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slides/slide123.xml" ContentType="application/vnd.openxmlformats-officedocument.presentationml.slide+xml"/>
  <Override PartName="/ppt/slides/slide124.xml" ContentType="application/vnd.openxmlformats-officedocument.presentationml.slide+xml"/>
  <Override PartName="/ppt/slides/slide125.xml" ContentType="application/vnd.openxmlformats-officedocument.presentationml.slide+xml"/>
  <Override PartName="/ppt/slides/slide126.xml" ContentType="application/vnd.openxmlformats-officedocument.presentationml.slide+xml"/>
  <Override PartName="/ppt/slides/slide127.xml" ContentType="application/vnd.openxmlformats-officedocument.presentationml.slide+xml"/>
  <Override PartName="/ppt/slides/slide128.xml" ContentType="application/vnd.openxmlformats-officedocument.presentationml.slide+xml"/>
  <Override PartName="/ppt/slides/slide129.xml" ContentType="application/vnd.openxmlformats-officedocument.presentationml.slide+xml"/>
  <Override PartName="/ppt/slides/slide130.xml" ContentType="application/vnd.openxmlformats-officedocument.presentationml.slide+xml"/>
  <Override PartName="/ppt/slides/slide131.xml" ContentType="application/vnd.openxmlformats-officedocument.presentationml.slide+xml"/>
  <Override PartName="/ppt/slides/slide132.xml" ContentType="application/vnd.openxmlformats-officedocument.presentationml.slide+xml"/>
  <Override PartName="/ppt/slides/slide133.xml" ContentType="application/vnd.openxmlformats-officedocument.presentationml.slide+xml"/>
  <Override PartName="/ppt/slides/slide134.xml" ContentType="application/vnd.openxmlformats-officedocument.presentationml.slide+xml"/>
  <Override PartName="/ppt/slides/slide135.xml" ContentType="application/vnd.openxmlformats-officedocument.presentationml.slide+xml"/>
  <Override PartName="/ppt/slides/slide136.xml" ContentType="application/vnd.openxmlformats-officedocument.presentationml.slide+xml"/>
  <Override PartName="/ppt/slides/slide137.xml" ContentType="application/vnd.openxmlformats-officedocument.presentationml.slide+xml"/>
  <Override PartName="/ppt/slides/slide138.xml" ContentType="application/vnd.openxmlformats-officedocument.presentationml.slide+xml"/>
  <Override PartName="/ppt/slides/slide139.xml" ContentType="application/vnd.openxmlformats-officedocument.presentationml.slide+xml"/>
  <Override PartName="/ppt/slides/slide14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notesSlides/notesSlide77.xml" ContentType="application/vnd.openxmlformats-officedocument.presentationml.notesSlide+xml"/>
  <Override PartName="/ppt/notesSlides/notesSlide78.xml" ContentType="application/vnd.openxmlformats-officedocument.presentationml.notesSlide+xml"/>
  <Override PartName="/ppt/notesSlides/notesSlide79.xml" ContentType="application/vnd.openxmlformats-officedocument.presentationml.notesSlide+xml"/>
  <Override PartName="/ppt/notesSlides/notesSlide80.xml" ContentType="application/vnd.openxmlformats-officedocument.presentationml.notesSlide+xml"/>
  <Override PartName="/ppt/notesSlides/notesSlide81.xml" ContentType="application/vnd.openxmlformats-officedocument.presentationml.notesSlide+xml"/>
  <Override PartName="/ppt/notesSlides/notesSlide82.xml" ContentType="application/vnd.openxmlformats-officedocument.presentationml.notesSlide+xml"/>
  <Override PartName="/ppt/notesSlides/notesSlide83.xml" ContentType="application/vnd.openxmlformats-officedocument.presentationml.notesSlide+xml"/>
  <Override PartName="/ppt/notesSlides/notesSlide84.xml" ContentType="application/vnd.openxmlformats-officedocument.presentationml.notesSlide+xml"/>
  <Override PartName="/ppt/notesSlides/notesSlide85.xml" ContentType="application/vnd.openxmlformats-officedocument.presentationml.notesSlide+xml"/>
  <Override PartName="/ppt/notesSlides/notesSlide86.xml" ContentType="application/vnd.openxmlformats-officedocument.presentationml.notesSlide+xml"/>
  <Override PartName="/ppt/notesSlides/notesSlide87.xml" ContentType="application/vnd.openxmlformats-officedocument.presentationml.notesSlide+xml"/>
  <Override PartName="/ppt/notesSlides/notesSlide88.xml" ContentType="application/vnd.openxmlformats-officedocument.presentationml.notesSlide+xml"/>
  <Override PartName="/ppt/notesSlides/notesSlide89.xml" ContentType="application/vnd.openxmlformats-officedocument.presentationml.notesSlide+xml"/>
  <Override PartName="/ppt/notesSlides/notesSlide90.xml" ContentType="application/vnd.openxmlformats-officedocument.presentationml.notesSlide+xml"/>
  <Override PartName="/ppt/notesSlides/notesSlide91.xml" ContentType="application/vnd.openxmlformats-officedocument.presentationml.notesSlide+xml"/>
  <Override PartName="/ppt/notesSlides/notesSlide92.xml" ContentType="application/vnd.openxmlformats-officedocument.presentationml.notesSlide+xml"/>
  <Override PartName="/ppt/notesSlides/notesSlide93.xml" ContentType="application/vnd.openxmlformats-officedocument.presentationml.notesSlide+xml"/>
  <Override PartName="/ppt/notesSlides/notesSlide94.xml" ContentType="application/vnd.openxmlformats-officedocument.presentationml.notesSlide+xml"/>
  <Override PartName="/ppt/notesSlides/notesSlide95.xml" ContentType="application/vnd.openxmlformats-officedocument.presentationml.notesSlide+xml"/>
  <Override PartName="/ppt/notesSlides/notesSlide96.xml" ContentType="application/vnd.openxmlformats-officedocument.presentationml.notesSlide+xml"/>
  <Override PartName="/ppt/notesSlides/notesSlide97.xml" ContentType="application/vnd.openxmlformats-officedocument.presentationml.notesSlide+xml"/>
  <Override PartName="/ppt/notesSlides/notesSlide98.xml" ContentType="application/vnd.openxmlformats-officedocument.presentationml.notesSlide+xml"/>
  <Override PartName="/ppt/notesSlides/notesSlide99.xml" ContentType="application/vnd.openxmlformats-officedocument.presentationml.notesSlide+xml"/>
  <Override PartName="/ppt/notesSlides/notesSlide100.xml" ContentType="application/vnd.openxmlformats-officedocument.presentationml.notesSlide+xml"/>
  <Override PartName="/ppt/notesSlides/notesSlide101.xml" ContentType="application/vnd.openxmlformats-officedocument.presentationml.notesSlide+xml"/>
  <Override PartName="/ppt/notesSlides/notesSlide102.xml" ContentType="application/vnd.openxmlformats-officedocument.presentationml.notesSlide+xml"/>
  <Override PartName="/ppt/notesSlides/notesSlide103.xml" ContentType="application/vnd.openxmlformats-officedocument.presentationml.notesSlide+xml"/>
  <Override PartName="/ppt/notesSlides/notesSlide104.xml" ContentType="application/vnd.openxmlformats-officedocument.presentationml.notesSlide+xml"/>
  <Override PartName="/ppt/notesSlides/notesSlide105.xml" ContentType="application/vnd.openxmlformats-officedocument.presentationml.notesSlide+xml"/>
  <Override PartName="/ppt/notesSlides/notesSlide106.xml" ContentType="application/vnd.openxmlformats-officedocument.presentationml.notesSlide+xml"/>
  <Override PartName="/ppt/notesSlides/notesSlide107.xml" ContentType="application/vnd.openxmlformats-officedocument.presentationml.notesSlide+xml"/>
  <Override PartName="/ppt/notesSlides/notesSlide108.xml" ContentType="application/vnd.openxmlformats-officedocument.presentationml.notesSlide+xml"/>
  <Override PartName="/ppt/notesSlides/notesSlide109.xml" ContentType="application/vnd.openxmlformats-officedocument.presentationml.notesSlide+xml"/>
  <Override PartName="/ppt/notesSlides/notesSlide110.xml" ContentType="application/vnd.openxmlformats-officedocument.presentationml.notesSlide+xml"/>
  <Override PartName="/ppt/notesSlides/notesSlide111.xml" ContentType="application/vnd.openxmlformats-officedocument.presentationml.notesSlide+xml"/>
  <Override PartName="/ppt/notesSlides/notesSlide112.xml" ContentType="application/vnd.openxmlformats-officedocument.presentationml.notesSlide+xml"/>
  <Override PartName="/ppt/notesSlides/notesSlide113.xml" ContentType="application/vnd.openxmlformats-officedocument.presentationml.notesSlide+xml"/>
  <Override PartName="/ppt/notesSlides/notesSlide114.xml" ContentType="application/vnd.openxmlformats-officedocument.presentationml.notesSlide+xml"/>
  <Override PartName="/ppt/notesSlides/notesSlide115.xml" ContentType="application/vnd.openxmlformats-officedocument.presentationml.notesSlide+xml"/>
  <Override PartName="/ppt/notesSlides/notesSlide116.xml" ContentType="application/vnd.openxmlformats-officedocument.presentationml.notesSlide+xml"/>
  <Override PartName="/ppt/notesSlides/notesSlide117.xml" ContentType="application/vnd.openxmlformats-officedocument.presentationml.notesSlide+xml"/>
  <Override PartName="/ppt/notesSlides/notesSlide118.xml" ContentType="application/vnd.openxmlformats-officedocument.presentationml.notesSlide+xml"/>
  <Override PartName="/ppt/notesSlides/notesSlide119.xml" ContentType="application/vnd.openxmlformats-officedocument.presentationml.notesSlide+xml"/>
  <Override PartName="/ppt/notesSlides/notesSlide120.xml" ContentType="application/vnd.openxmlformats-officedocument.presentationml.notesSlide+xml"/>
  <Override PartName="/ppt/notesSlides/notesSlide121.xml" ContentType="application/vnd.openxmlformats-officedocument.presentationml.notesSlide+xml"/>
  <Override PartName="/ppt/notesSlides/notesSlide122.xml" ContentType="application/vnd.openxmlformats-officedocument.presentationml.notesSlide+xml"/>
  <Override PartName="/ppt/notesSlides/notesSlide12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819" r:id="rId1"/>
  </p:sldMasterIdLst>
  <p:notesMasterIdLst>
    <p:notesMasterId r:id="rId142"/>
  </p:notesMasterIdLst>
  <p:handoutMasterIdLst>
    <p:handoutMasterId r:id="rId143"/>
  </p:handoutMasterIdLst>
  <p:sldIdLst>
    <p:sldId id="618" r:id="rId2"/>
    <p:sldId id="879" r:id="rId3"/>
    <p:sldId id="969" r:id="rId4"/>
    <p:sldId id="962" r:id="rId5"/>
    <p:sldId id="956" r:id="rId6"/>
    <p:sldId id="822" r:id="rId7"/>
    <p:sldId id="814" r:id="rId8"/>
    <p:sldId id="768" r:id="rId9"/>
    <p:sldId id="716" r:id="rId10"/>
    <p:sldId id="715" r:id="rId11"/>
    <p:sldId id="363" r:id="rId12"/>
    <p:sldId id="878" r:id="rId13"/>
    <p:sldId id="990" r:id="rId14"/>
    <p:sldId id="930" r:id="rId15"/>
    <p:sldId id="964" r:id="rId16"/>
    <p:sldId id="963" r:id="rId17"/>
    <p:sldId id="992" r:id="rId18"/>
    <p:sldId id="959" r:id="rId19"/>
    <p:sldId id="991" r:id="rId20"/>
    <p:sldId id="873" r:id="rId21"/>
    <p:sldId id="863" r:id="rId22"/>
    <p:sldId id="995" r:id="rId23"/>
    <p:sldId id="1026" r:id="rId24"/>
    <p:sldId id="966" r:id="rId25"/>
    <p:sldId id="866" r:id="rId26"/>
    <p:sldId id="865" r:id="rId27"/>
    <p:sldId id="867" r:id="rId28"/>
    <p:sldId id="870" r:id="rId29"/>
    <p:sldId id="994" r:id="rId30"/>
    <p:sldId id="996" r:id="rId31"/>
    <p:sldId id="1004" r:id="rId32"/>
    <p:sldId id="1774" r:id="rId33"/>
    <p:sldId id="972" r:id="rId34"/>
    <p:sldId id="498" r:id="rId35"/>
    <p:sldId id="977" r:id="rId36"/>
    <p:sldId id="657" r:id="rId37"/>
    <p:sldId id="1006" r:id="rId38"/>
    <p:sldId id="637" r:id="rId39"/>
    <p:sldId id="651" r:id="rId40"/>
    <p:sldId id="675" r:id="rId41"/>
    <p:sldId id="652" r:id="rId42"/>
    <p:sldId id="1775" r:id="rId43"/>
    <p:sldId id="1007" r:id="rId44"/>
    <p:sldId id="975" r:id="rId45"/>
    <p:sldId id="642" r:id="rId46"/>
    <p:sldId id="927" r:id="rId47"/>
    <p:sldId id="1773" r:id="rId48"/>
    <p:sldId id="1021" r:id="rId49"/>
    <p:sldId id="893" r:id="rId50"/>
    <p:sldId id="894" r:id="rId51"/>
    <p:sldId id="895" r:id="rId52"/>
    <p:sldId id="896" r:id="rId53"/>
    <p:sldId id="897" r:id="rId54"/>
    <p:sldId id="898" r:id="rId55"/>
    <p:sldId id="663" r:id="rId56"/>
    <p:sldId id="899" r:id="rId57"/>
    <p:sldId id="900" r:id="rId58"/>
    <p:sldId id="917" r:id="rId59"/>
    <p:sldId id="983" r:id="rId60"/>
    <p:sldId id="1772" r:id="rId61"/>
    <p:sldId id="1029" r:id="rId62"/>
    <p:sldId id="912" r:id="rId63"/>
    <p:sldId id="913" r:id="rId64"/>
    <p:sldId id="915" r:id="rId65"/>
    <p:sldId id="914" r:id="rId66"/>
    <p:sldId id="1030" r:id="rId67"/>
    <p:sldId id="880" r:id="rId68"/>
    <p:sldId id="961" r:id="rId69"/>
    <p:sldId id="1002" r:id="rId70"/>
    <p:sldId id="1000" r:id="rId71"/>
    <p:sldId id="997" r:id="rId72"/>
    <p:sldId id="999" r:id="rId73"/>
    <p:sldId id="1022" r:id="rId74"/>
    <p:sldId id="1023" r:id="rId75"/>
    <p:sldId id="1024" r:id="rId76"/>
    <p:sldId id="998" r:id="rId77"/>
    <p:sldId id="1031" r:id="rId78"/>
    <p:sldId id="1032" r:id="rId79"/>
    <p:sldId id="1033" r:id="rId80"/>
    <p:sldId id="1034" r:id="rId81"/>
    <p:sldId id="766" r:id="rId82"/>
    <p:sldId id="837" r:id="rId83"/>
    <p:sldId id="1770" r:id="rId84"/>
    <p:sldId id="767" r:id="rId85"/>
    <p:sldId id="1003" r:id="rId86"/>
    <p:sldId id="664" r:id="rId87"/>
    <p:sldId id="661" r:id="rId88"/>
    <p:sldId id="660" r:id="rId89"/>
    <p:sldId id="662" r:id="rId90"/>
    <p:sldId id="671" r:id="rId91"/>
    <p:sldId id="666" r:id="rId92"/>
    <p:sldId id="818" r:id="rId93"/>
    <p:sldId id="745" r:id="rId94"/>
    <p:sldId id="702" r:id="rId95"/>
    <p:sldId id="668" r:id="rId96"/>
    <p:sldId id="703" r:id="rId97"/>
    <p:sldId id="670" r:id="rId98"/>
    <p:sldId id="665" r:id="rId99"/>
    <p:sldId id="672" r:id="rId100"/>
    <p:sldId id="1027" r:id="rId101"/>
    <p:sldId id="457" r:id="rId102"/>
    <p:sldId id="1014" r:id="rId103"/>
    <p:sldId id="1009" r:id="rId104"/>
    <p:sldId id="1011" r:id="rId105"/>
    <p:sldId id="1010" r:id="rId106"/>
    <p:sldId id="688" r:id="rId107"/>
    <p:sldId id="1012" r:id="rId108"/>
    <p:sldId id="1013" r:id="rId109"/>
    <p:sldId id="553" r:id="rId110"/>
    <p:sldId id="826" r:id="rId111"/>
    <p:sldId id="813" r:id="rId112"/>
    <p:sldId id="827" r:id="rId113"/>
    <p:sldId id="828" r:id="rId114"/>
    <p:sldId id="829" r:id="rId115"/>
    <p:sldId id="830" r:id="rId116"/>
    <p:sldId id="987" r:id="rId117"/>
    <p:sldId id="1015" r:id="rId118"/>
    <p:sldId id="989" r:id="rId119"/>
    <p:sldId id="562" r:id="rId120"/>
    <p:sldId id="563" r:id="rId121"/>
    <p:sldId id="564" r:id="rId122"/>
    <p:sldId id="694" r:id="rId123"/>
    <p:sldId id="560" r:id="rId124"/>
    <p:sldId id="695" r:id="rId125"/>
    <p:sldId id="709" r:id="rId126"/>
    <p:sldId id="971" r:id="rId127"/>
    <p:sldId id="719" r:id="rId128"/>
    <p:sldId id="955" r:id="rId129"/>
    <p:sldId id="541" r:id="rId130"/>
    <p:sldId id="555" r:id="rId131"/>
    <p:sldId id="1016" r:id="rId132"/>
    <p:sldId id="640" r:id="rId133"/>
    <p:sldId id="543" r:id="rId134"/>
    <p:sldId id="559" r:id="rId135"/>
    <p:sldId id="536" r:id="rId136"/>
    <p:sldId id="980" r:id="rId137"/>
    <p:sldId id="1019" r:id="rId138"/>
    <p:sldId id="1028" r:id="rId139"/>
    <p:sldId id="1025" r:id="rId140"/>
    <p:sldId id="544" r:id="rId141"/>
  </p:sldIdLst>
  <p:sldSz cx="9144000" cy="6858000" type="screen4x3"/>
  <p:notesSz cx="7010400" cy="9296400"/>
  <p:defaultTextStyle>
    <a:defPPr>
      <a:defRPr lang="en-US"/>
    </a:defPPr>
    <a:lvl1pPr algn="l" rtl="0" eaLnBrk="0" fontAlgn="base" hangingPunct="0">
      <a:spcBef>
        <a:spcPct val="0"/>
      </a:spcBef>
      <a:spcAft>
        <a:spcPct val="0"/>
      </a:spcAft>
      <a:defRPr kern="1200">
        <a:solidFill>
          <a:schemeClr val="tx1"/>
        </a:solidFill>
        <a:latin typeface="Bookman Old Style" panose="02050604050505020204" pitchFamily="18" charset="0"/>
        <a:ea typeface="Dotum" panose="020B0600000101010101" pitchFamily="34" charset="-127"/>
        <a:cs typeface="+mn-cs"/>
      </a:defRPr>
    </a:lvl1pPr>
    <a:lvl2pPr marL="457200" algn="l" rtl="0" eaLnBrk="0" fontAlgn="base" hangingPunct="0">
      <a:spcBef>
        <a:spcPct val="0"/>
      </a:spcBef>
      <a:spcAft>
        <a:spcPct val="0"/>
      </a:spcAft>
      <a:defRPr kern="1200">
        <a:solidFill>
          <a:schemeClr val="tx1"/>
        </a:solidFill>
        <a:latin typeface="Bookman Old Style" panose="02050604050505020204" pitchFamily="18" charset="0"/>
        <a:ea typeface="Dotum" panose="020B0600000101010101" pitchFamily="34" charset="-127"/>
        <a:cs typeface="+mn-cs"/>
      </a:defRPr>
    </a:lvl2pPr>
    <a:lvl3pPr marL="914400" algn="l" rtl="0" eaLnBrk="0" fontAlgn="base" hangingPunct="0">
      <a:spcBef>
        <a:spcPct val="0"/>
      </a:spcBef>
      <a:spcAft>
        <a:spcPct val="0"/>
      </a:spcAft>
      <a:defRPr kern="1200">
        <a:solidFill>
          <a:schemeClr val="tx1"/>
        </a:solidFill>
        <a:latin typeface="Bookman Old Style" panose="02050604050505020204" pitchFamily="18" charset="0"/>
        <a:ea typeface="Dotum" panose="020B0600000101010101" pitchFamily="34" charset="-127"/>
        <a:cs typeface="+mn-cs"/>
      </a:defRPr>
    </a:lvl3pPr>
    <a:lvl4pPr marL="1371600" algn="l" rtl="0" eaLnBrk="0" fontAlgn="base" hangingPunct="0">
      <a:spcBef>
        <a:spcPct val="0"/>
      </a:spcBef>
      <a:spcAft>
        <a:spcPct val="0"/>
      </a:spcAft>
      <a:defRPr kern="1200">
        <a:solidFill>
          <a:schemeClr val="tx1"/>
        </a:solidFill>
        <a:latin typeface="Bookman Old Style" panose="02050604050505020204" pitchFamily="18" charset="0"/>
        <a:ea typeface="Dotum" panose="020B0600000101010101" pitchFamily="34" charset="-127"/>
        <a:cs typeface="+mn-cs"/>
      </a:defRPr>
    </a:lvl4pPr>
    <a:lvl5pPr marL="1828800" algn="l" rtl="0" eaLnBrk="0" fontAlgn="base" hangingPunct="0">
      <a:spcBef>
        <a:spcPct val="0"/>
      </a:spcBef>
      <a:spcAft>
        <a:spcPct val="0"/>
      </a:spcAft>
      <a:defRPr kern="1200">
        <a:solidFill>
          <a:schemeClr val="tx1"/>
        </a:solidFill>
        <a:latin typeface="Bookman Old Style" panose="02050604050505020204" pitchFamily="18" charset="0"/>
        <a:ea typeface="Dotum" panose="020B0600000101010101" pitchFamily="34" charset="-127"/>
        <a:cs typeface="+mn-cs"/>
      </a:defRPr>
    </a:lvl5pPr>
    <a:lvl6pPr marL="2286000" algn="l" defTabSz="914400" rtl="0" eaLnBrk="1" latinLnBrk="0" hangingPunct="1">
      <a:defRPr kern="1200">
        <a:solidFill>
          <a:schemeClr val="tx1"/>
        </a:solidFill>
        <a:latin typeface="Bookman Old Style" panose="02050604050505020204" pitchFamily="18" charset="0"/>
        <a:ea typeface="Dotum" panose="020B0600000101010101" pitchFamily="34" charset="-127"/>
        <a:cs typeface="+mn-cs"/>
      </a:defRPr>
    </a:lvl6pPr>
    <a:lvl7pPr marL="2743200" algn="l" defTabSz="914400" rtl="0" eaLnBrk="1" latinLnBrk="0" hangingPunct="1">
      <a:defRPr kern="1200">
        <a:solidFill>
          <a:schemeClr val="tx1"/>
        </a:solidFill>
        <a:latin typeface="Bookman Old Style" panose="02050604050505020204" pitchFamily="18" charset="0"/>
        <a:ea typeface="Dotum" panose="020B0600000101010101" pitchFamily="34" charset="-127"/>
        <a:cs typeface="+mn-cs"/>
      </a:defRPr>
    </a:lvl7pPr>
    <a:lvl8pPr marL="3200400" algn="l" defTabSz="914400" rtl="0" eaLnBrk="1" latinLnBrk="0" hangingPunct="1">
      <a:defRPr kern="1200">
        <a:solidFill>
          <a:schemeClr val="tx1"/>
        </a:solidFill>
        <a:latin typeface="Bookman Old Style" panose="02050604050505020204" pitchFamily="18" charset="0"/>
        <a:ea typeface="Dotum" panose="020B0600000101010101" pitchFamily="34" charset="-127"/>
        <a:cs typeface="+mn-cs"/>
      </a:defRPr>
    </a:lvl8pPr>
    <a:lvl9pPr marL="3657600" algn="l" defTabSz="914400" rtl="0" eaLnBrk="1" latinLnBrk="0" hangingPunct="1">
      <a:defRPr kern="1200">
        <a:solidFill>
          <a:schemeClr val="tx1"/>
        </a:solidFill>
        <a:latin typeface="Bookman Old Style" panose="02050604050505020204" pitchFamily="18" charset="0"/>
        <a:ea typeface="Dotum" panose="020B0600000101010101" pitchFamily="34" charset="-127"/>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2928">
          <p15:clr>
            <a:srgbClr val="A4A3A4"/>
          </p15:clr>
        </p15:guide>
        <p15:guide id="2" pos="2208">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FF00"/>
    <a:srgbClr val="000000"/>
    <a:srgbClr val="FFCC00"/>
    <a:srgbClr val="FF3300"/>
    <a:srgbClr val="99CCFF"/>
    <a:srgbClr val="C00000"/>
    <a:srgbClr val="920000"/>
    <a:srgbClr val="2B05B7"/>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7574" autoAdjust="0"/>
    <p:restoredTop sz="78479" autoAdjust="0"/>
  </p:normalViewPr>
  <p:slideViewPr>
    <p:cSldViewPr>
      <p:cViewPr varScale="1">
        <p:scale>
          <a:sx n="73" d="100"/>
          <a:sy n="73" d="100"/>
        </p:scale>
        <p:origin x="2502" y="294"/>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0"/>
    </p:cViewPr>
  </p:sorterViewPr>
  <p:notesViewPr>
    <p:cSldViewPr>
      <p:cViewPr varScale="1">
        <p:scale>
          <a:sx n="56" d="100"/>
          <a:sy n="56" d="100"/>
        </p:scale>
        <p:origin x="-1854" y="-90"/>
      </p:cViewPr>
      <p:guideLst>
        <p:guide orient="horz" pos="2928"/>
        <p:guide pos="2208"/>
      </p:guideLst>
    </p:cSldViewPr>
  </p:notesViewPr>
  <p:gridSpacing cx="76200" cy="76200"/>
</p:viewPr>
</file>

<file path=ppt/_rels/presentation.xml.rels><?xml version="1.0" encoding="UTF-8" standalone="yes"?>
<Relationships xmlns="http://schemas.openxmlformats.org/package/2006/relationships"><Relationship Id="rId117" Type="http://schemas.openxmlformats.org/officeDocument/2006/relationships/slide" Target="slides/slide116.xml"/><Relationship Id="rId21" Type="http://schemas.openxmlformats.org/officeDocument/2006/relationships/slide" Target="slides/slide20.xml"/><Relationship Id="rId42" Type="http://schemas.openxmlformats.org/officeDocument/2006/relationships/slide" Target="slides/slide41.xml"/><Relationship Id="rId63" Type="http://schemas.openxmlformats.org/officeDocument/2006/relationships/slide" Target="slides/slide62.xml"/><Relationship Id="rId84" Type="http://schemas.openxmlformats.org/officeDocument/2006/relationships/slide" Target="slides/slide83.xml"/><Relationship Id="rId138" Type="http://schemas.openxmlformats.org/officeDocument/2006/relationships/slide" Target="slides/slide137.xml"/><Relationship Id="rId107" Type="http://schemas.openxmlformats.org/officeDocument/2006/relationships/slide" Target="slides/slide106.xml"/><Relationship Id="rId11" Type="http://schemas.openxmlformats.org/officeDocument/2006/relationships/slide" Target="slides/slide10.xml"/><Relationship Id="rId32" Type="http://schemas.openxmlformats.org/officeDocument/2006/relationships/slide" Target="slides/slide31.xml"/><Relationship Id="rId53" Type="http://schemas.openxmlformats.org/officeDocument/2006/relationships/slide" Target="slides/slide52.xml"/><Relationship Id="rId74" Type="http://schemas.openxmlformats.org/officeDocument/2006/relationships/slide" Target="slides/slide73.xml"/><Relationship Id="rId128" Type="http://schemas.openxmlformats.org/officeDocument/2006/relationships/slide" Target="slides/slide127.xml"/><Relationship Id="rId5" Type="http://schemas.openxmlformats.org/officeDocument/2006/relationships/slide" Target="slides/slide4.xml"/><Relationship Id="rId90" Type="http://schemas.openxmlformats.org/officeDocument/2006/relationships/slide" Target="slides/slide89.xml"/><Relationship Id="rId95" Type="http://schemas.openxmlformats.org/officeDocument/2006/relationships/slide" Target="slides/slide94.xml"/><Relationship Id="rId22" Type="http://schemas.openxmlformats.org/officeDocument/2006/relationships/slide" Target="slides/slide21.xml"/><Relationship Id="rId27" Type="http://schemas.openxmlformats.org/officeDocument/2006/relationships/slide" Target="slides/slide26.xml"/><Relationship Id="rId43" Type="http://schemas.openxmlformats.org/officeDocument/2006/relationships/slide" Target="slides/slide42.xml"/><Relationship Id="rId48" Type="http://schemas.openxmlformats.org/officeDocument/2006/relationships/slide" Target="slides/slide47.xml"/><Relationship Id="rId64" Type="http://schemas.openxmlformats.org/officeDocument/2006/relationships/slide" Target="slides/slide63.xml"/><Relationship Id="rId69" Type="http://schemas.openxmlformats.org/officeDocument/2006/relationships/slide" Target="slides/slide68.xml"/><Relationship Id="rId113" Type="http://schemas.openxmlformats.org/officeDocument/2006/relationships/slide" Target="slides/slide112.xml"/><Relationship Id="rId118" Type="http://schemas.openxmlformats.org/officeDocument/2006/relationships/slide" Target="slides/slide117.xml"/><Relationship Id="rId134" Type="http://schemas.openxmlformats.org/officeDocument/2006/relationships/slide" Target="slides/slide133.xml"/><Relationship Id="rId139" Type="http://schemas.openxmlformats.org/officeDocument/2006/relationships/slide" Target="slides/slide138.xml"/><Relationship Id="rId80" Type="http://schemas.openxmlformats.org/officeDocument/2006/relationships/slide" Target="slides/slide79.xml"/><Relationship Id="rId85" Type="http://schemas.openxmlformats.org/officeDocument/2006/relationships/slide" Target="slides/slide84.xml"/><Relationship Id="rId12" Type="http://schemas.openxmlformats.org/officeDocument/2006/relationships/slide" Target="slides/slide11.xml"/><Relationship Id="rId17" Type="http://schemas.openxmlformats.org/officeDocument/2006/relationships/slide" Target="slides/slide16.xml"/><Relationship Id="rId33" Type="http://schemas.openxmlformats.org/officeDocument/2006/relationships/slide" Target="slides/slide32.xml"/><Relationship Id="rId38" Type="http://schemas.openxmlformats.org/officeDocument/2006/relationships/slide" Target="slides/slide37.xml"/><Relationship Id="rId59" Type="http://schemas.openxmlformats.org/officeDocument/2006/relationships/slide" Target="slides/slide58.xml"/><Relationship Id="rId103" Type="http://schemas.openxmlformats.org/officeDocument/2006/relationships/slide" Target="slides/slide102.xml"/><Relationship Id="rId108" Type="http://schemas.openxmlformats.org/officeDocument/2006/relationships/slide" Target="slides/slide107.xml"/><Relationship Id="rId124" Type="http://schemas.openxmlformats.org/officeDocument/2006/relationships/slide" Target="slides/slide123.xml"/><Relationship Id="rId129" Type="http://schemas.openxmlformats.org/officeDocument/2006/relationships/slide" Target="slides/slide128.xml"/><Relationship Id="rId54" Type="http://schemas.openxmlformats.org/officeDocument/2006/relationships/slide" Target="slides/slide53.xml"/><Relationship Id="rId70" Type="http://schemas.openxmlformats.org/officeDocument/2006/relationships/slide" Target="slides/slide69.xml"/><Relationship Id="rId75" Type="http://schemas.openxmlformats.org/officeDocument/2006/relationships/slide" Target="slides/slide74.xml"/><Relationship Id="rId91" Type="http://schemas.openxmlformats.org/officeDocument/2006/relationships/slide" Target="slides/slide90.xml"/><Relationship Id="rId96" Type="http://schemas.openxmlformats.org/officeDocument/2006/relationships/slide" Target="slides/slide95.xml"/><Relationship Id="rId140" Type="http://schemas.openxmlformats.org/officeDocument/2006/relationships/slide" Target="slides/slide139.xml"/><Relationship Id="rId145"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23" Type="http://schemas.openxmlformats.org/officeDocument/2006/relationships/slide" Target="slides/slide22.xml"/><Relationship Id="rId28" Type="http://schemas.openxmlformats.org/officeDocument/2006/relationships/slide" Target="slides/slide27.xml"/><Relationship Id="rId49" Type="http://schemas.openxmlformats.org/officeDocument/2006/relationships/slide" Target="slides/slide48.xml"/><Relationship Id="rId114" Type="http://schemas.openxmlformats.org/officeDocument/2006/relationships/slide" Target="slides/slide113.xml"/><Relationship Id="rId119" Type="http://schemas.openxmlformats.org/officeDocument/2006/relationships/slide" Target="slides/slide118.xml"/><Relationship Id="rId44" Type="http://schemas.openxmlformats.org/officeDocument/2006/relationships/slide" Target="slides/slide43.xml"/><Relationship Id="rId60" Type="http://schemas.openxmlformats.org/officeDocument/2006/relationships/slide" Target="slides/slide59.xml"/><Relationship Id="rId65" Type="http://schemas.openxmlformats.org/officeDocument/2006/relationships/slide" Target="slides/slide64.xml"/><Relationship Id="rId81" Type="http://schemas.openxmlformats.org/officeDocument/2006/relationships/slide" Target="slides/slide80.xml"/><Relationship Id="rId86" Type="http://schemas.openxmlformats.org/officeDocument/2006/relationships/slide" Target="slides/slide85.xml"/><Relationship Id="rId130" Type="http://schemas.openxmlformats.org/officeDocument/2006/relationships/slide" Target="slides/slide129.xml"/><Relationship Id="rId135" Type="http://schemas.openxmlformats.org/officeDocument/2006/relationships/slide" Target="slides/slide134.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109" Type="http://schemas.openxmlformats.org/officeDocument/2006/relationships/slide" Target="slides/slide10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slide" Target="slides/slide103.xml"/><Relationship Id="rId120" Type="http://schemas.openxmlformats.org/officeDocument/2006/relationships/slide" Target="slides/slide119.xml"/><Relationship Id="rId125" Type="http://schemas.openxmlformats.org/officeDocument/2006/relationships/slide" Target="slides/slide124.xml"/><Relationship Id="rId141" Type="http://schemas.openxmlformats.org/officeDocument/2006/relationships/slide" Target="slides/slide140.xml"/><Relationship Id="rId146" Type="http://schemas.openxmlformats.org/officeDocument/2006/relationships/theme" Target="theme/theme1.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110" Type="http://schemas.openxmlformats.org/officeDocument/2006/relationships/slide" Target="slides/slide109.xml"/><Relationship Id="rId115" Type="http://schemas.openxmlformats.org/officeDocument/2006/relationships/slide" Target="slides/slide114.xml"/><Relationship Id="rId131" Type="http://schemas.openxmlformats.org/officeDocument/2006/relationships/slide" Target="slides/slide130.xml"/><Relationship Id="rId136" Type="http://schemas.openxmlformats.org/officeDocument/2006/relationships/slide" Target="slides/slide135.xml"/><Relationship Id="rId61" Type="http://schemas.openxmlformats.org/officeDocument/2006/relationships/slide" Target="slides/slide60.xml"/><Relationship Id="rId82" Type="http://schemas.openxmlformats.org/officeDocument/2006/relationships/slide" Target="slides/slide81.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slide" Target="slides/slide104.xml"/><Relationship Id="rId126" Type="http://schemas.openxmlformats.org/officeDocument/2006/relationships/slide" Target="slides/slide125.xml"/><Relationship Id="rId147" Type="http://schemas.openxmlformats.org/officeDocument/2006/relationships/tableStyles" Target="tableStyles.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slide" Target="slides/slide92.xml"/><Relationship Id="rId98" Type="http://schemas.openxmlformats.org/officeDocument/2006/relationships/slide" Target="slides/slide97.xml"/><Relationship Id="rId121" Type="http://schemas.openxmlformats.org/officeDocument/2006/relationships/slide" Target="slides/slide120.xml"/><Relationship Id="rId142" Type="http://schemas.openxmlformats.org/officeDocument/2006/relationships/notesMaster" Target="notesMasters/notesMaster1.xml"/><Relationship Id="rId3" Type="http://schemas.openxmlformats.org/officeDocument/2006/relationships/slide" Target="slides/slide2.xml"/><Relationship Id="rId25" Type="http://schemas.openxmlformats.org/officeDocument/2006/relationships/slide" Target="slides/slide24.xml"/><Relationship Id="rId46" Type="http://schemas.openxmlformats.org/officeDocument/2006/relationships/slide" Target="slides/slide45.xml"/><Relationship Id="rId67" Type="http://schemas.openxmlformats.org/officeDocument/2006/relationships/slide" Target="slides/slide66.xml"/><Relationship Id="rId116" Type="http://schemas.openxmlformats.org/officeDocument/2006/relationships/slide" Target="slides/slide115.xml"/><Relationship Id="rId137" Type="http://schemas.openxmlformats.org/officeDocument/2006/relationships/slide" Target="slides/slide136.xml"/><Relationship Id="rId20" Type="http://schemas.openxmlformats.org/officeDocument/2006/relationships/slide" Target="slides/slide19.xml"/><Relationship Id="rId41" Type="http://schemas.openxmlformats.org/officeDocument/2006/relationships/slide" Target="slides/slide40.xml"/><Relationship Id="rId62" Type="http://schemas.openxmlformats.org/officeDocument/2006/relationships/slide" Target="slides/slide61.xml"/><Relationship Id="rId83" Type="http://schemas.openxmlformats.org/officeDocument/2006/relationships/slide" Target="slides/slide82.xml"/><Relationship Id="rId88" Type="http://schemas.openxmlformats.org/officeDocument/2006/relationships/slide" Target="slides/slide87.xml"/><Relationship Id="rId111" Type="http://schemas.openxmlformats.org/officeDocument/2006/relationships/slide" Target="slides/slide110.xml"/><Relationship Id="rId132" Type="http://schemas.openxmlformats.org/officeDocument/2006/relationships/slide" Target="slides/slide131.xml"/><Relationship Id="rId15" Type="http://schemas.openxmlformats.org/officeDocument/2006/relationships/slide" Target="slides/slide14.xml"/><Relationship Id="rId36" Type="http://schemas.openxmlformats.org/officeDocument/2006/relationships/slide" Target="slides/slide35.xml"/><Relationship Id="rId57" Type="http://schemas.openxmlformats.org/officeDocument/2006/relationships/slide" Target="slides/slide56.xml"/><Relationship Id="rId106" Type="http://schemas.openxmlformats.org/officeDocument/2006/relationships/slide" Target="slides/slide105.xml"/><Relationship Id="rId127" Type="http://schemas.openxmlformats.org/officeDocument/2006/relationships/slide" Target="slides/slide126.xml"/><Relationship Id="rId10" Type="http://schemas.openxmlformats.org/officeDocument/2006/relationships/slide" Target="slides/slide9.xml"/><Relationship Id="rId31" Type="http://schemas.openxmlformats.org/officeDocument/2006/relationships/slide" Target="slides/slide30.xml"/><Relationship Id="rId52" Type="http://schemas.openxmlformats.org/officeDocument/2006/relationships/slide" Target="slides/slide51.xml"/><Relationship Id="rId73" Type="http://schemas.openxmlformats.org/officeDocument/2006/relationships/slide" Target="slides/slide72.xml"/><Relationship Id="rId78" Type="http://schemas.openxmlformats.org/officeDocument/2006/relationships/slide" Target="slides/slide77.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122" Type="http://schemas.openxmlformats.org/officeDocument/2006/relationships/slide" Target="slides/slide121.xml"/><Relationship Id="rId143" Type="http://schemas.openxmlformats.org/officeDocument/2006/relationships/handoutMaster" Target="handoutMasters/handoutMaster1.xml"/><Relationship Id="rId4" Type="http://schemas.openxmlformats.org/officeDocument/2006/relationships/slide" Target="slides/slide3.xml"/><Relationship Id="rId9" Type="http://schemas.openxmlformats.org/officeDocument/2006/relationships/slide" Target="slides/slide8.xml"/><Relationship Id="rId26" Type="http://schemas.openxmlformats.org/officeDocument/2006/relationships/slide" Target="slides/slide25.xml"/><Relationship Id="rId47" Type="http://schemas.openxmlformats.org/officeDocument/2006/relationships/slide" Target="slides/slide46.xml"/><Relationship Id="rId68" Type="http://schemas.openxmlformats.org/officeDocument/2006/relationships/slide" Target="slides/slide67.xml"/><Relationship Id="rId89" Type="http://schemas.openxmlformats.org/officeDocument/2006/relationships/slide" Target="slides/slide88.xml"/><Relationship Id="rId112" Type="http://schemas.openxmlformats.org/officeDocument/2006/relationships/slide" Target="slides/slide111.xml"/><Relationship Id="rId133" Type="http://schemas.openxmlformats.org/officeDocument/2006/relationships/slide" Target="slides/slide132.xml"/><Relationship Id="rId16" Type="http://schemas.openxmlformats.org/officeDocument/2006/relationships/slide" Target="slides/slide15.xml"/><Relationship Id="rId37" Type="http://schemas.openxmlformats.org/officeDocument/2006/relationships/slide" Target="slides/slide36.xml"/><Relationship Id="rId58" Type="http://schemas.openxmlformats.org/officeDocument/2006/relationships/slide" Target="slides/slide57.xml"/><Relationship Id="rId79" Type="http://schemas.openxmlformats.org/officeDocument/2006/relationships/slide" Target="slides/slide78.xml"/><Relationship Id="rId102" Type="http://schemas.openxmlformats.org/officeDocument/2006/relationships/slide" Target="slides/slide101.xml"/><Relationship Id="rId123" Type="http://schemas.openxmlformats.org/officeDocument/2006/relationships/slide" Target="slides/slide122.xml"/><Relationship Id="rId144" Type="http://schemas.openxmlformats.org/officeDocument/2006/relationships/presProps" Target="pres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67266" name="Rectangle 2">
            <a:extLst>
              <a:ext uri="{FF2B5EF4-FFF2-40B4-BE49-F238E27FC236}">
                <a16:creationId xmlns:a16="http://schemas.microsoft.com/office/drawing/2014/main" id="{2C038F49-E58D-93E6-EEF3-CA41EDECC513}"/>
              </a:ext>
            </a:extLst>
          </p:cNvPr>
          <p:cNvSpPr>
            <a:spLocks noGrp="1" noChangeArrowheads="1"/>
          </p:cNvSpPr>
          <p:nvPr>
            <p:ph type="hdr" sz="quarter"/>
          </p:nvPr>
        </p:nvSpPr>
        <p:spPr bwMode="auto">
          <a:xfrm>
            <a:off x="0" y="0"/>
            <a:ext cx="3038475" cy="465138"/>
          </a:xfrm>
          <a:prstGeom prst="rect">
            <a:avLst/>
          </a:prstGeom>
          <a:noFill/>
          <a:ln w="9525">
            <a:noFill/>
            <a:miter lim="800000"/>
            <a:headEnd/>
            <a:tailEnd/>
          </a:ln>
          <a:effectLst/>
        </p:spPr>
        <p:txBody>
          <a:bodyPr vert="horz" wrap="square" lIns="93552" tIns="46776" rIns="93552" bIns="46776" numCol="1" anchor="t" anchorCtr="0" compatLnSpc="1">
            <a:prstTxWarp prst="textNoShape">
              <a:avLst/>
            </a:prstTxWarp>
          </a:bodyPr>
          <a:lstStyle>
            <a:lvl1pPr algn="l" defTabSz="935038" eaLnBrk="1" hangingPunct="1">
              <a:defRPr sz="1200">
                <a:latin typeface="Arial" charset="0"/>
              </a:defRPr>
            </a:lvl1pPr>
          </a:lstStyle>
          <a:p>
            <a:pPr>
              <a:defRPr/>
            </a:pPr>
            <a:endParaRPr lang="en-US"/>
          </a:p>
        </p:txBody>
      </p:sp>
      <p:sp>
        <p:nvSpPr>
          <p:cNvPr id="267267" name="Rectangle 3">
            <a:extLst>
              <a:ext uri="{FF2B5EF4-FFF2-40B4-BE49-F238E27FC236}">
                <a16:creationId xmlns:a16="http://schemas.microsoft.com/office/drawing/2014/main" id="{A09D3364-509E-83F2-CDA5-F1EDAA31816E}"/>
              </a:ext>
            </a:extLst>
          </p:cNvPr>
          <p:cNvSpPr>
            <a:spLocks noGrp="1" noChangeArrowheads="1"/>
          </p:cNvSpPr>
          <p:nvPr>
            <p:ph type="dt" sz="quarter" idx="1"/>
          </p:nvPr>
        </p:nvSpPr>
        <p:spPr bwMode="auto">
          <a:xfrm>
            <a:off x="3970338" y="0"/>
            <a:ext cx="3038475" cy="465138"/>
          </a:xfrm>
          <a:prstGeom prst="rect">
            <a:avLst/>
          </a:prstGeom>
          <a:noFill/>
          <a:ln w="9525">
            <a:noFill/>
            <a:miter lim="800000"/>
            <a:headEnd/>
            <a:tailEnd/>
          </a:ln>
          <a:effectLst/>
        </p:spPr>
        <p:txBody>
          <a:bodyPr vert="horz" wrap="square" lIns="93552" tIns="46776" rIns="93552" bIns="46776" numCol="1" anchor="t" anchorCtr="0" compatLnSpc="1">
            <a:prstTxWarp prst="textNoShape">
              <a:avLst/>
            </a:prstTxWarp>
          </a:bodyPr>
          <a:lstStyle>
            <a:lvl1pPr algn="r" defTabSz="935038" eaLnBrk="1" hangingPunct="1">
              <a:defRPr sz="1200">
                <a:latin typeface="Arial" charset="0"/>
              </a:defRPr>
            </a:lvl1pPr>
          </a:lstStyle>
          <a:p>
            <a:pPr>
              <a:defRPr/>
            </a:pPr>
            <a:endParaRPr lang="en-US"/>
          </a:p>
        </p:txBody>
      </p:sp>
      <p:sp>
        <p:nvSpPr>
          <p:cNvPr id="267268" name="Rectangle 4">
            <a:extLst>
              <a:ext uri="{FF2B5EF4-FFF2-40B4-BE49-F238E27FC236}">
                <a16:creationId xmlns:a16="http://schemas.microsoft.com/office/drawing/2014/main" id="{D429F4DE-1E08-17A7-24F5-01E368EBCE5A}"/>
              </a:ext>
            </a:extLst>
          </p:cNvPr>
          <p:cNvSpPr>
            <a:spLocks noGrp="1" noChangeArrowheads="1"/>
          </p:cNvSpPr>
          <p:nvPr>
            <p:ph type="ftr" sz="quarter" idx="2"/>
          </p:nvPr>
        </p:nvSpPr>
        <p:spPr bwMode="auto">
          <a:xfrm>
            <a:off x="0" y="8829675"/>
            <a:ext cx="3038475" cy="465138"/>
          </a:xfrm>
          <a:prstGeom prst="rect">
            <a:avLst/>
          </a:prstGeom>
          <a:noFill/>
          <a:ln w="9525">
            <a:noFill/>
            <a:miter lim="800000"/>
            <a:headEnd/>
            <a:tailEnd/>
          </a:ln>
          <a:effectLst/>
        </p:spPr>
        <p:txBody>
          <a:bodyPr vert="horz" wrap="square" lIns="93552" tIns="46776" rIns="93552" bIns="46776" numCol="1" anchor="b" anchorCtr="0" compatLnSpc="1">
            <a:prstTxWarp prst="textNoShape">
              <a:avLst/>
            </a:prstTxWarp>
          </a:bodyPr>
          <a:lstStyle>
            <a:lvl1pPr algn="l" defTabSz="935038" eaLnBrk="1" hangingPunct="1">
              <a:defRPr sz="1200">
                <a:latin typeface="Arial" charset="0"/>
              </a:defRPr>
            </a:lvl1pPr>
          </a:lstStyle>
          <a:p>
            <a:pPr>
              <a:defRPr/>
            </a:pPr>
            <a:endParaRPr lang="en-US"/>
          </a:p>
        </p:txBody>
      </p:sp>
      <p:sp>
        <p:nvSpPr>
          <p:cNvPr id="267269" name="Rectangle 5">
            <a:extLst>
              <a:ext uri="{FF2B5EF4-FFF2-40B4-BE49-F238E27FC236}">
                <a16:creationId xmlns:a16="http://schemas.microsoft.com/office/drawing/2014/main" id="{38BED7CC-5D23-7497-9C9F-F2A6BBB3127D}"/>
              </a:ext>
            </a:extLst>
          </p:cNvPr>
          <p:cNvSpPr>
            <a:spLocks noGrp="1" noChangeArrowheads="1"/>
          </p:cNvSpPr>
          <p:nvPr>
            <p:ph type="sldNum" sz="quarter" idx="3"/>
          </p:nvPr>
        </p:nvSpPr>
        <p:spPr bwMode="auto">
          <a:xfrm>
            <a:off x="3970338" y="8829675"/>
            <a:ext cx="3038475" cy="465138"/>
          </a:xfrm>
          <a:prstGeom prst="rect">
            <a:avLst/>
          </a:prstGeom>
          <a:noFill/>
          <a:ln w="9525">
            <a:noFill/>
            <a:miter lim="800000"/>
            <a:headEnd/>
            <a:tailEnd/>
          </a:ln>
          <a:effectLst/>
        </p:spPr>
        <p:txBody>
          <a:bodyPr vert="horz" wrap="square" lIns="93552" tIns="46776" rIns="93552" bIns="46776" numCol="1" anchor="b" anchorCtr="0" compatLnSpc="1">
            <a:prstTxWarp prst="textNoShape">
              <a:avLst/>
            </a:prstTxWarp>
          </a:bodyPr>
          <a:lstStyle>
            <a:lvl1pPr algn="r" defTabSz="935038" eaLnBrk="1" hangingPunct="1">
              <a:defRPr sz="1200">
                <a:latin typeface="Arial" panose="020B0604020202020204" pitchFamily="34" charset="0"/>
              </a:defRPr>
            </a:lvl1pPr>
          </a:lstStyle>
          <a:p>
            <a:pPr>
              <a:defRPr/>
            </a:pPr>
            <a:fld id="{0E713FAD-2B42-497D-AE05-621328570D7D}" type="slidenum">
              <a:rPr lang="en-US" altLang="en-US"/>
              <a:pPr>
                <a:defRPr/>
              </a:pPr>
              <a:t>‹#›</a:t>
            </a:fld>
            <a:endParaRPr lang="en-US" altLang="en-US"/>
          </a:p>
        </p:txBody>
      </p:sp>
    </p:spTree>
    <p:extLst>
      <p:ext uri="{BB962C8B-B14F-4D97-AF65-F5344CB8AC3E}">
        <p14:creationId xmlns:p14="http://schemas.microsoft.com/office/powerpoint/2010/main" val="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48866" name="Rectangle 2">
            <a:extLst>
              <a:ext uri="{FF2B5EF4-FFF2-40B4-BE49-F238E27FC236}">
                <a16:creationId xmlns:a16="http://schemas.microsoft.com/office/drawing/2014/main" id="{8C6D5EE5-3C72-C781-7D10-A43D769BFECE}"/>
              </a:ext>
            </a:extLst>
          </p:cNvPr>
          <p:cNvSpPr>
            <a:spLocks noGrp="1" noChangeArrowheads="1"/>
          </p:cNvSpPr>
          <p:nvPr>
            <p:ph type="hdr" sz="quarter"/>
          </p:nvPr>
        </p:nvSpPr>
        <p:spPr bwMode="auto">
          <a:xfrm>
            <a:off x="0" y="0"/>
            <a:ext cx="3038475" cy="465138"/>
          </a:xfrm>
          <a:prstGeom prst="rect">
            <a:avLst/>
          </a:prstGeom>
          <a:noFill/>
          <a:ln w="9525">
            <a:noFill/>
            <a:miter lim="800000"/>
            <a:headEnd/>
            <a:tailEnd/>
          </a:ln>
          <a:effectLst/>
        </p:spPr>
        <p:txBody>
          <a:bodyPr vert="horz" wrap="square" lIns="93552" tIns="46776" rIns="93552" bIns="46776" numCol="1" anchor="t" anchorCtr="0" compatLnSpc="1">
            <a:prstTxWarp prst="textNoShape">
              <a:avLst/>
            </a:prstTxWarp>
          </a:bodyPr>
          <a:lstStyle>
            <a:lvl1pPr algn="l" defTabSz="935038" eaLnBrk="1" hangingPunct="1">
              <a:defRPr sz="1200">
                <a:latin typeface="Arial" charset="0"/>
              </a:defRPr>
            </a:lvl1pPr>
          </a:lstStyle>
          <a:p>
            <a:pPr>
              <a:defRPr/>
            </a:pPr>
            <a:endParaRPr lang="en-US"/>
          </a:p>
        </p:txBody>
      </p:sp>
      <p:sp>
        <p:nvSpPr>
          <p:cNvPr id="548867" name="Rectangle 3">
            <a:extLst>
              <a:ext uri="{FF2B5EF4-FFF2-40B4-BE49-F238E27FC236}">
                <a16:creationId xmlns:a16="http://schemas.microsoft.com/office/drawing/2014/main" id="{D5AA01C6-367C-967E-953F-BBCAEC6200E0}"/>
              </a:ext>
            </a:extLst>
          </p:cNvPr>
          <p:cNvSpPr>
            <a:spLocks noGrp="1" noChangeArrowheads="1"/>
          </p:cNvSpPr>
          <p:nvPr>
            <p:ph type="dt" idx="1"/>
          </p:nvPr>
        </p:nvSpPr>
        <p:spPr bwMode="auto">
          <a:xfrm>
            <a:off x="3970338" y="0"/>
            <a:ext cx="3038475" cy="465138"/>
          </a:xfrm>
          <a:prstGeom prst="rect">
            <a:avLst/>
          </a:prstGeom>
          <a:noFill/>
          <a:ln w="9525">
            <a:noFill/>
            <a:miter lim="800000"/>
            <a:headEnd/>
            <a:tailEnd/>
          </a:ln>
          <a:effectLst/>
        </p:spPr>
        <p:txBody>
          <a:bodyPr vert="horz" wrap="square" lIns="93552" tIns="46776" rIns="93552" bIns="46776" numCol="1" anchor="t" anchorCtr="0" compatLnSpc="1">
            <a:prstTxWarp prst="textNoShape">
              <a:avLst/>
            </a:prstTxWarp>
          </a:bodyPr>
          <a:lstStyle>
            <a:lvl1pPr algn="r" defTabSz="935038" eaLnBrk="1" hangingPunct="1">
              <a:defRPr sz="1200">
                <a:latin typeface="Arial" charset="0"/>
              </a:defRPr>
            </a:lvl1pPr>
          </a:lstStyle>
          <a:p>
            <a:pPr>
              <a:defRPr/>
            </a:pPr>
            <a:endParaRPr lang="en-US"/>
          </a:p>
        </p:txBody>
      </p:sp>
      <p:sp>
        <p:nvSpPr>
          <p:cNvPr id="17412" name="Rectangle 4">
            <a:extLst>
              <a:ext uri="{FF2B5EF4-FFF2-40B4-BE49-F238E27FC236}">
                <a16:creationId xmlns:a16="http://schemas.microsoft.com/office/drawing/2014/main" id="{015D31F7-2586-B808-6BAF-788282A9124C}"/>
              </a:ext>
            </a:extLst>
          </p:cNvPr>
          <p:cNvSpPr>
            <a:spLocks noGrp="1" noRot="1" noChangeAspect="1" noChangeArrowheads="1" noTextEdit="1"/>
          </p:cNvSpPr>
          <p:nvPr>
            <p:ph type="sldImg" idx="2"/>
          </p:nvPr>
        </p:nvSpPr>
        <p:spPr bwMode="auto">
          <a:xfrm>
            <a:off x="1181100" y="696913"/>
            <a:ext cx="4648200" cy="3486150"/>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48869" name="Rectangle 5">
            <a:extLst>
              <a:ext uri="{FF2B5EF4-FFF2-40B4-BE49-F238E27FC236}">
                <a16:creationId xmlns:a16="http://schemas.microsoft.com/office/drawing/2014/main" id="{99CBF3C9-FFEF-B3CC-7B1B-86FFDDEE1F11}"/>
              </a:ext>
            </a:extLst>
          </p:cNvPr>
          <p:cNvSpPr>
            <a:spLocks noGrp="1" noChangeArrowheads="1"/>
          </p:cNvSpPr>
          <p:nvPr>
            <p:ph type="body" sz="quarter" idx="3"/>
          </p:nvPr>
        </p:nvSpPr>
        <p:spPr bwMode="auto">
          <a:xfrm>
            <a:off x="701675" y="4416425"/>
            <a:ext cx="5607050" cy="4183063"/>
          </a:xfrm>
          <a:prstGeom prst="rect">
            <a:avLst/>
          </a:prstGeom>
          <a:noFill/>
          <a:ln w="9525">
            <a:noFill/>
            <a:miter lim="800000"/>
            <a:headEnd/>
            <a:tailEnd/>
          </a:ln>
          <a:effectLst/>
        </p:spPr>
        <p:txBody>
          <a:bodyPr vert="horz" wrap="square" lIns="93552" tIns="46776" rIns="93552" bIns="46776" numCol="1" anchor="t" anchorCtr="0" compatLnSpc="1">
            <a:prstTxWarp prst="textNoShape">
              <a:avLst/>
            </a:prstTxWarp>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548870" name="Rectangle 6">
            <a:extLst>
              <a:ext uri="{FF2B5EF4-FFF2-40B4-BE49-F238E27FC236}">
                <a16:creationId xmlns:a16="http://schemas.microsoft.com/office/drawing/2014/main" id="{5C01BF47-5C84-5A11-CDDC-14C7487CEA03}"/>
              </a:ext>
            </a:extLst>
          </p:cNvPr>
          <p:cNvSpPr>
            <a:spLocks noGrp="1" noChangeArrowheads="1"/>
          </p:cNvSpPr>
          <p:nvPr>
            <p:ph type="ftr" sz="quarter" idx="4"/>
          </p:nvPr>
        </p:nvSpPr>
        <p:spPr bwMode="auto">
          <a:xfrm>
            <a:off x="0" y="8829675"/>
            <a:ext cx="3038475" cy="465138"/>
          </a:xfrm>
          <a:prstGeom prst="rect">
            <a:avLst/>
          </a:prstGeom>
          <a:noFill/>
          <a:ln w="9525">
            <a:noFill/>
            <a:miter lim="800000"/>
            <a:headEnd/>
            <a:tailEnd/>
          </a:ln>
          <a:effectLst/>
        </p:spPr>
        <p:txBody>
          <a:bodyPr vert="horz" wrap="square" lIns="93552" tIns="46776" rIns="93552" bIns="46776" numCol="1" anchor="b" anchorCtr="0" compatLnSpc="1">
            <a:prstTxWarp prst="textNoShape">
              <a:avLst/>
            </a:prstTxWarp>
          </a:bodyPr>
          <a:lstStyle>
            <a:lvl1pPr algn="l" defTabSz="935038" eaLnBrk="1" hangingPunct="1">
              <a:defRPr sz="1200">
                <a:latin typeface="Arial" charset="0"/>
              </a:defRPr>
            </a:lvl1pPr>
          </a:lstStyle>
          <a:p>
            <a:pPr>
              <a:defRPr/>
            </a:pPr>
            <a:endParaRPr lang="en-US"/>
          </a:p>
        </p:txBody>
      </p:sp>
      <p:sp>
        <p:nvSpPr>
          <p:cNvPr id="548871" name="Rectangle 7">
            <a:extLst>
              <a:ext uri="{FF2B5EF4-FFF2-40B4-BE49-F238E27FC236}">
                <a16:creationId xmlns:a16="http://schemas.microsoft.com/office/drawing/2014/main" id="{F6AFB072-64BF-6712-471B-1132F2B50643}"/>
              </a:ext>
            </a:extLst>
          </p:cNvPr>
          <p:cNvSpPr>
            <a:spLocks noGrp="1" noChangeArrowheads="1"/>
          </p:cNvSpPr>
          <p:nvPr>
            <p:ph type="sldNum" sz="quarter" idx="5"/>
          </p:nvPr>
        </p:nvSpPr>
        <p:spPr bwMode="auto">
          <a:xfrm>
            <a:off x="3970338" y="8829675"/>
            <a:ext cx="3038475" cy="465138"/>
          </a:xfrm>
          <a:prstGeom prst="rect">
            <a:avLst/>
          </a:prstGeom>
          <a:noFill/>
          <a:ln w="9525">
            <a:noFill/>
            <a:miter lim="800000"/>
            <a:headEnd/>
            <a:tailEnd/>
          </a:ln>
          <a:effectLst/>
        </p:spPr>
        <p:txBody>
          <a:bodyPr vert="horz" wrap="square" lIns="93552" tIns="46776" rIns="93552" bIns="46776" numCol="1" anchor="b" anchorCtr="0" compatLnSpc="1">
            <a:prstTxWarp prst="textNoShape">
              <a:avLst/>
            </a:prstTxWarp>
          </a:bodyPr>
          <a:lstStyle>
            <a:lvl1pPr algn="r" defTabSz="935038" eaLnBrk="1" hangingPunct="1">
              <a:defRPr sz="1200">
                <a:latin typeface="Arial" panose="020B0604020202020204" pitchFamily="34" charset="0"/>
              </a:defRPr>
            </a:lvl1pPr>
          </a:lstStyle>
          <a:p>
            <a:pPr>
              <a:defRPr/>
            </a:pPr>
            <a:fld id="{D6837934-9A4C-4C9F-AE37-9DA9435C34FE}" type="slidenum">
              <a:rPr lang="en-US" altLang="en-US"/>
              <a:pPr>
                <a:defRPr/>
              </a:pPr>
              <a:t>‹#›</a:t>
            </a:fld>
            <a:endParaRPr lang="en-US" altLang="en-US"/>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charset="0"/>
        <a:ea typeface="+mn-ea"/>
        <a:cs typeface="+mn-cs"/>
      </a:defRPr>
    </a:lvl1pPr>
    <a:lvl2pPr marL="457200" algn="l" rtl="0" eaLnBrk="0" fontAlgn="base" hangingPunct="0">
      <a:spcBef>
        <a:spcPct val="30000"/>
      </a:spcBef>
      <a:spcAft>
        <a:spcPct val="0"/>
      </a:spcAft>
      <a:defRPr sz="1200" kern="1200">
        <a:solidFill>
          <a:schemeClr val="tx1"/>
        </a:solidFill>
        <a:latin typeface="Arial" charset="0"/>
        <a:ea typeface="+mn-ea"/>
        <a:cs typeface="+mn-cs"/>
      </a:defRPr>
    </a:lvl2pPr>
    <a:lvl3pPr marL="914400" algn="l" rtl="0" eaLnBrk="0" fontAlgn="base" hangingPunct="0">
      <a:spcBef>
        <a:spcPct val="30000"/>
      </a:spcBef>
      <a:spcAft>
        <a:spcPct val="0"/>
      </a:spcAft>
      <a:defRPr sz="1200" kern="1200">
        <a:solidFill>
          <a:schemeClr val="tx1"/>
        </a:solidFill>
        <a:latin typeface="Arial" charset="0"/>
        <a:ea typeface="+mn-ea"/>
        <a:cs typeface="+mn-cs"/>
      </a:defRPr>
    </a:lvl3pPr>
    <a:lvl4pPr marL="1371600" algn="l" rtl="0" eaLnBrk="0" fontAlgn="base" hangingPunct="0">
      <a:spcBef>
        <a:spcPct val="30000"/>
      </a:spcBef>
      <a:spcAft>
        <a:spcPct val="0"/>
      </a:spcAft>
      <a:defRPr sz="1200" kern="1200">
        <a:solidFill>
          <a:schemeClr val="tx1"/>
        </a:solidFill>
        <a:latin typeface="Arial" charset="0"/>
        <a:ea typeface="+mn-ea"/>
        <a:cs typeface="+mn-cs"/>
      </a:defRPr>
    </a:lvl4pPr>
    <a:lvl5pPr marL="1828800" algn="l" rtl="0" eaLnBrk="0" fontAlgn="base" hangingPunct="0">
      <a:spcBef>
        <a:spcPct val="30000"/>
      </a:spcBef>
      <a:spcAft>
        <a:spcPct val="0"/>
      </a:spcAft>
      <a:defRPr sz="1200" kern="1200">
        <a:solidFill>
          <a:schemeClr val="tx1"/>
        </a:solidFill>
        <a:latin typeface="Arial"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89.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90.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91.xml"/><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2" Type="http://schemas.openxmlformats.org/officeDocument/2006/relationships/slide" Target="../slides/slide92.xml"/><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2" Type="http://schemas.openxmlformats.org/officeDocument/2006/relationships/slide" Target="../slides/slide93.xml"/><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2" Type="http://schemas.openxmlformats.org/officeDocument/2006/relationships/slide" Target="../slides/slide94.xml"/><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2" Type="http://schemas.openxmlformats.org/officeDocument/2006/relationships/slide" Target="../slides/slide96.xml"/><Relationship Id="rId1" Type="http://schemas.openxmlformats.org/officeDocument/2006/relationships/notesMaster" Target="../notesMasters/notesMaster1.xml"/></Relationships>
</file>

<file path=ppt/notesSlides/_rels/notesSlide82.xml.rels><?xml version="1.0" encoding="UTF-8" standalone="yes"?>
<Relationships xmlns="http://schemas.openxmlformats.org/package/2006/relationships"><Relationship Id="rId2" Type="http://schemas.openxmlformats.org/officeDocument/2006/relationships/slide" Target="../slides/slide97.xml"/><Relationship Id="rId1" Type="http://schemas.openxmlformats.org/officeDocument/2006/relationships/notesMaster" Target="../notesMasters/notesMaster1.xml"/></Relationships>
</file>

<file path=ppt/notesSlides/_rels/notesSlide83.xml.rels><?xml version="1.0" encoding="UTF-8" standalone="yes"?>
<Relationships xmlns="http://schemas.openxmlformats.org/package/2006/relationships"><Relationship Id="rId2" Type="http://schemas.openxmlformats.org/officeDocument/2006/relationships/slide" Target="../slides/slide98.xml"/><Relationship Id="rId1" Type="http://schemas.openxmlformats.org/officeDocument/2006/relationships/notesMaster" Target="../notesMasters/notesMaster1.xml"/></Relationships>
</file>

<file path=ppt/notesSlides/_rels/notesSlide84.xml.rels><?xml version="1.0" encoding="UTF-8" standalone="yes"?>
<Relationships xmlns="http://schemas.openxmlformats.org/package/2006/relationships"><Relationship Id="rId2" Type="http://schemas.openxmlformats.org/officeDocument/2006/relationships/slide" Target="../slides/slide99.xml"/><Relationship Id="rId1" Type="http://schemas.openxmlformats.org/officeDocument/2006/relationships/notesMaster" Target="../notesMasters/notesMaster1.xml"/></Relationships>
</file>

<file path=ppt/notesSlides/_rels/notesSlide85.xml.rels><?xml version="1.0" encoding="UTF-8" standalone="yes"?>
<Relationships xmlns="http://schemas.openxmlformats.org/package/2006/relationships"><Relationship Id="rId2" Type="http://schemas.openxmlformats.org/officeDocument/2006/relationships/slide" Target="../slides/slide100.xml"/><Relationship Id="rId1" Type="http://schemas.openxmlformats.org/officeDocument/2006/relationships/notesMaster" Target="../notesMasters/notesMaster1.xml"/></Relationships>
</file>

<file path=ppt/notesSlides/_rels/notesSlide86.xml.rels><?xml version="1.0" encoding="UTF-8" standalone="yes"?>
<Relationships xmlns="http://schemas.openxmlformats.org/package/2006/relationships"><Relationship Id="rId2" Type="http://schemas.openxmlformats.org/officeDocument/2006/relationships/slide" Target="../slides/slide101.xml"/><Relationship Id="rId1" Type="http://schemas.openxmlformats.org/officeDocument/2006/relationships/notesMaster" Target="../notesMasters/notesMaster1.xml"/></Relationships>
</file>

<file path=ppt/notesSlides/_rels/notesSlide87.xml.rels><?xml version="1.0" encoding="UTF-8" standalone="yes"?>
<Relationships xmlns="http://schemas.openxmlformats.org/package/2006/relationships"><Relationship Id="rId2" Type="http://schemas.openxmlformats.org/officeDocument/2006/relationships/slide" Target="../slides/slide102.xml"/><Relationship Id="rId1" Type="http://schemas.openxmlformats.org/officeDocument/2006/relationships/notesMaster" Target="../notesMasters/notesMaster1.xml"/></Relationships>
</file>

<file path=ppt/notesSlides/_rels/notesSlide88.xml.rels><?xml version="1.0" encoding="UTF-8" standalone="yes"?>
<Relationships xmlns="http://schemas.openxmlformats.org/package/2006/relationships"><Relationship Id="rId2" Type="http://schemas.openxmlformats.org/officeDocument/2006/relationships/slide" Target="../slides/slide103.xml"/><Relationship Id="rId1" Type="http://schemas.openxmlformats.org/officeDocument/2006/relationships/notesMaster" Target="../notesMasters/notesMaster1.xml"/></Relationships>
</file>

<file path=ppt/notesSlides/_rels/notesSlide89.xml.rels><?xml version="1.0" encoding="UTF-8" standalone="yes"?>
<Relationships xmlns="http://schemas.openxmlformats.org/package/2006/relationships"><Relationship Id="rId2" Type="http://schemas.openxmlformats.org/officeDocument/2006/relationships/slide" Target="../slides/slide104.xml"/><Relationship Id="rId1" Type="http://schemas.openxmlformats.org/officeDocument/2006/relationships/notesMaster" Target="../notesMasters/notesMaster1.xml"/></Relationships>
</file>

<file path=ppt/notesSlides/_rels/notesSlide90.xml.rels><?xml version="1.0" encoding="UTF-8" standalone="yes"?>
<Relationships xmlns="http://schemas.openxmlformats.org/package/2006/relationships"><Relationship Id="rId2" Type="http://schemas.openxmlformats.org/officeDocument/2006/relationships/slide" Target="../slides/slide105.xml"/><Relationship Id="rId1" Type="http://schemas.openxmlformats.org/officeDocument/2006/relationships/notesMaster" Target="../notesMasters/notesMaster1.xml"/></Relationships>
</file>

<file path=ppt/notesSlides/_rels/notesSlide91.xml.rels><?xml version="1.0" encoding="UTF-8" standalone="yes"?>
<Relationships xmlns="http://schemas.openxmlformats.org/package/2006/relationships"><Relationship Id="rId2" Type="http://schemas.openxmlformats.org/officeDocument/2006/relationships/slide" Target="../slides/slide106.xml"/><Relationship Id="rId1" Type="http://schemas.openxmlformats.org/officeDocument/2006/relationships/notesMaster" Target="../notesMasters/notesMaster1.xml"/></Relationships>
</file>

<file path=ppt/notesSlides/_rels/notesSlide92.xml.rels><?xml version="1.0" encoding="UTF-8" standalone="yes"?>
<Relationships xmlns="http://schemas.openxmlformats.org/package/2006/relationships"><Relationship Id="rId2" Type="http://schemas.openxmlformats.org/officeDocument/2006/relationships/slide" Target="../slides/slide107.xml"/><Relationship Id="rId1" Type="http://schemas.openxmlformats.org/officeDocument/2006/relationships/notesMaster" Target="../notesMasters/notesMaster1.xml"/></Relationships>
</file>

<file path=ppt/notesSlides/_rels/notesSlide93.xml.rels><?xml version="1.0" encoding="UTF-8" standalone="yes"?>
<Relationships xmlns="http://schemas.openxmlformats.org/package/2006/relationships"><Relationship Id="rId2" Type="http://schemas.openxmlformats.org/officeDocument/2006/relationships/slide" Target="../slides/slide108.xml"/><Relationship Id="rId1" Type="http://schemas.openxmlformats.org/officeDocument/2006/relationships/notesMaster" Target="../notesMasters/notesMaster1.xml"/></Relationships>
</file>

<file path=ppt/notesSlides/_rels/notesSlide94.xml.rels><?xml version="1.0" encoding="UTF-8" standalone="yes"?>
<Relationships xmlns="http://schemas.openxmlformats.org/package/2006/relationships"><Relationship Id="rId2" Type="http://schemas.openxmlformats.org/officeDocument/2006/relationships/slide" Target="../slides/slide109.xml"/><Relationship Id="rId1" Type="http://schemas.openxmlformats.org/officeDocument/2006/relationships/notesMaster" Target="../notesMasters/notesMaster1.xml"/></Relationships>
</file>

<file path=ppt/notesSlides/_rels/notesSlide95.xml.rels><?xml version="1.0" encoding="UTF-8" standalone="yes"?>
<Relationships xmlns="http://schemas.openxmlformats.org/package/2006/relationships"><Relationship Id="rId2" Type="http://schemas.openxmlformats.org/officeDocument/2006/relationships/slide" Target="../slides/slide111.xml"/><Relationship Id="rId1" Type="http://schemas.openxmlformats.org/officeDocument/2006/relationships/notesMaster" Target="../notesMasters/notesMaster1.xml"/></Relationships>
</file>

<file path=ppt/notesSlides/_rels/notesSlide96.xml.rels><?xml version="1.0" encoding="UTF-8" standalone="yes"?>
<Relationships xmlns="http://schemas.openxmlformats.org/package/2006/relationships"><Relationship Id="rId2" Type="http://schemas.openxmlformats.org/officeDocument/2006/relationships/slide" Target="../slides/slide112.xml"/><Relationship Id="rId1" Type="http://schemas.openxmlformats.org/officeDocument/2006/relationships/notesMaster" Target="../notesMasters/notesMaster1.xml"/></Relationships>
</file>

<file path=ppt/notesSlides/_rels/notesSlide97.xml.rels><?xml version="1.0" encoding="UTF-8" standalone="yes"?>
<Relationships xmlns="http://schemas.openxmlformats.org/package/2006/relationships"><Relationship Id="rId2" Type="http://schemas.openxmlformats.org/officeDocument/2006/relationships/slide" Target="../slides/slide113.xml"/><Relationship Id="rId1" Type="http://schemas.openxmlformats.org/officeDocument/2006/relationships/notesMaster" Target="../notesMasters/notesMaster1.xml"/></Relationships>
</file>

<file path=ppt/notesSlides/_rels/notesSlide98.xml.rels><?xml version="1.0" encoding="UTF-8" standalone="yes"?>
<Relationships xmlns="http://schemas.openxmlformats.org/package/2006/relationships"><Relationship Id="rId2" Type="http://schemas.openxmlformats.org/officeDocument/2006/relationships/slide" Target="../slides/slide114.xml"/><Relationship Id="rId1" Type="http://schemas.openxmlformats.org/officeDocument/2006/relationships/notesMaster" Target="../notesMasters/notesMaster1.xml"/></Relationships>
</file>

<file path=ppt/notesSlides/_rels/notesSlide99.xml.rels><?xml version="1.0" encoding="UTF-8" standalone="yes"?>
<Relationships xmlns="http://schemas.openxmlformats.org/package/2006/relationships"><Relationship Id="rId2" Type="http://schemas.openxmlformats.org/officeDocument/2006/relationships/slide" Target="../slides/slide115.xml"/><Relationship Id="rId1" Type="http://schemas.openxmlformats.org/officeDocument/2006/relationships/notesMaster" Target="../notesMasters/notesMaster1.xml"/></Relationships>
</file>

<file path=ppt/notesSlides/_rels/notesSlide100.xml.rels><?xml version="1.0" encoding="UTF-8" standalone="yes"?>
<Relationships xmlns="http://schemas.openxmlformats.org/package/2006/relationships"><Relationship Id="rId2" Type="http://schemas.openxmlformats.org/officeDocument/2006/relationships/slide" Target="../slides/slide116.xml"/><Relationship Id="rId1" Type="http://schemas.openxmlformats.org/officeDocument/2006/relationships/notesMaster" Target="../notesMasters/notesMaster1.xml"/></Relationships>
</file>

<file path=ppt/notesSlides/_rels/notesSlide101.xml.rels><?xml version="1.0" encoding="UTF-8" standalone="yes"?>
<Relationships xmlns="http://schemas.openxmlformats.org/package/2006/relationships"><Relationship Id="rId2" Type="http://schemas.openxmlformats.org/officeDocument/2006/relationships/slide" Target="../slides/slide117.xml"/><Relationship Id="rId1" Type="http://schemas.openxmlformats.org/officeDocument/2006/relationships/notesMaster" Target="../notesMasters/notesMaster1.xml"/></Relationships>
</file>

<file path=ppt/notesSlides/_rels/notesSlide102.xml.rels><?xml version="1.0" encoding="UTF-8" standalone="yes"?>
<Relationships xmlns="http://schemas.openxmlformats.org/package/2006/relationships"><Relationship Id="rId2" Type="http://schemas.openxmlformats.org/officeDocument/2006/relationships/slide" Target="../slides/slide118.xml"/><Relationship Id="rId1" Type="http://schemas.openxmlformats.org/officeDocument/2006/relationships/notesMaster" Target="../notesMasters/notesMaster1.xml"/></Relationships>
</file>

<file path=ppt/notesSlides/_rels/notesSlide103.xml.rels><?xml version="1.0" encoding="UTF-8" standalone="yes"?>
<Relationships xmlns="http://schemas.openxmlformats.org/package/2006/relationships"><Relationship Id="rId2" Type="http://schemas.openxmlformats.org/officeDocument/2006/relationships/slide" Target="../slides/slide119.xml"/><Relationship Id="rId1" Type="http://schemas.openxmlformats.org/officeDocument/2006/relationships/notesMaster" Target="../notesMasters/notesMaster1.xml"/></Relationships>
</file>

<file path=ppt/notesSlides/_rels/notesSlide104.xml.rels><?xml version="1.0" encoding="UTF-8" standalone="yes"?>
<Relationships xmlns="http://schemas.openxmlformats.org/package/2006/relationships"><Relationship Id="rId2" Type="http://schemas.openxmlformats.org/officeDocument/2006/relationships/slide" Target="../slides/slide120.xml"/><Relationship Id="rId1" Type="http://schemas.openxmlformats.org/officeDocument/2006/relationships/notesMaster" Target="../notesMasters/notesMaster1.xml"/></Relationships>
</file>

<file path=ppt/notesSlides/_rels/notesSlide105.xml.rels><?xml version="1.0" encoding="UTF-8" standalone="yes"?>
<Relationships xmlns="http://schemas.openxmlformats.org/package/2006/relationships"><Relationship Id="rId2" Type="http://schemas.openxmlformats.org/officeDocument/2006/relationships/slide" Target="../slides/slide121.xml"/><Relationship Id="rId1" Type="http://schemas.openxmlformats.org/officeDocument/2006/relationships/notesMaster" Target="../notesMasters/notesMaster1.xml"/></Relationships>
</file>

<file path=ppt/notesSlides/_rels/notesSlide106.xml.rels><?xml version="1.0" encoding="UTF-8" standalone="yes"?>
<Relationships xmlns="http://schemas.openxmlformats.org/package/2006/relationships"><Relationship Id="rId2" Type="http://schemas.openxmlformats.org/officeDocument/2006/relationships/slide" Target="../slides/slide122.xml"/><Relationship Id="rId1" Type="http://schemas.openxmlformats.org/officeDocument/2006/relationships/notesMaster" Target="../notesMasters/notesMaster1.xml"/></Relationships>
</file>

<file path=ppt/notesSlides/_rels/notesSlide107.xml.rels><?xml version="1.0" encoding="UTF-8" standalone="yes"?>
<Relationships xmlns="http://schemas.openxmlformats.org/package/2006/relationships"><Relationship Id="rId2" Type="http://schemas.openxmlformats.org/officeDocument/2006/relationships/slide" Target="../slides/slide123.xml"/><Relationship Id="rId1" Type="http://schemas.openxmlformats.org/officeDocument/2006/relationships/notesMaster" Target="../notesMasters/notesMaster1.xml"/></Relationships>
</file>

<file path=ppt/notesSlides/_rels/notesSlide108.xml.rels><?xml version="1.0" encoding="UTF-8" standalone="yes"?>
<Relationships xmlns="http://schemas.openxmlformats.org/package/2006/relationships"><Relationship Id="rId2" Type="http://schemas.openxmlformats.org/officeDocument/2006/relationships/slide" Target="../slides/slide124.xml"/><Relationship Id="rId1" Type="http://schemas.openxmlformats.org/officeDocument/2006/relationships/notesMaster" Target="../notesMasters/notesMaster1.xml"/></Relationships>
</file>

<file path=ppt/notesSlides/_rels/notesSlide109.xml.rels><?xml version="1.0" encoding="UTF-8" standalone="yes"?>
<Relationships xmlns="http://schemas.openxmlformats.org/package/2006/relationships"><Relationship Id="rId2" Type="http://schemas.openxmlformats.org/officeDocument/2006/relationships/slide" Target="../slides/slide125.xml"/><Relationship Id="rId1" Type="http://schemas.openxmlformats.org/officeDocument/2006/relationships/notesMaster" Target="../notesMasters/notesMaster1.xml"/></Relationships>
</file>

<file path=ppt/notesSlides/_rels/notesSlide110.xml.rels><?xml version="1.0" encoding="UTF-8" standalone="yes"?>
<Relationships xmlns="http://schemas.openxmlformats.org/package/2006/relationships"><Relationship Id="rId2" Type="http://schemas.openxmlformats.org/officeDocument/2006/relationships/slide" Target="../slides/slide127.xml"/><Relationship Id="rId1" Type="http://schemas.openxmlformats.org/officeDocument/2006/relationships/notesMaster" Target="../notesMasters/notesMaster1.xml"/></Relationships>
</file>

<file path=ppt/notesSlides/_rels/notesSlide111.xml.rels><?xml version="1.0" encoding="UTF-8" standalone="yes"?>
<Relationships xmlns="http://schemas.openxmlformats.org/package/2006/relationships"><Relationship Id="rId2" Type="http://schemas.openxmlformats.org/officeDocument/2006/relationships/slide" Target="../slides/slide128.xml"/><Relationship Id="rId1" Type="http://schemas.openxmlformats.org/officeDocument/2006/relationships/notesMaster" Target="../notesMasters/notesMaster1.xml"/></Relationships>
</file>

<file path=ppt/notesSlides/_rels/notesSlide112.xml.rels><?xml version="1.0" encoding="UTF-8" standalone="yes"?>
<Relationships xmlns="http://schemas.openxmlformats.org/package/2006/relationships"><Relationship Id="rId2" Type="http://schemas.openxmlformats.org/officeDocument/2006/relationships/slide" Target="../slides/slide129.xml"/><Relationship Id="rId1" Type="http://schemas.openxmlformats.org/officeDocument/2006/relationships/notesMaster" Target="../notesMasters/notesMaster1.xml"/></Relationships>
</file>

<file path=ppt/notesSlides/_rels/notesSlide113.xml.rels><?xml version="1.0" encoding="UTF-8" standalone="yes"?>
<Relationships xmlns="http://schemas.openxmlformats.org/package/2006/relationships"><Relationship Id="rId2" Type="http://schemas.openxmlformats.org/officeDocument/2006/relationships/slide" Target="../slides/slide130.xml"/><Relationship Id="rId1" Type="http://schemas.openxmlformats.org/officeDocument/2006/relationships/notesMaster" Target="../notesMasters/notesMaster1.xml"/></Relationships>
</file>

<file path=ppt/notesSlides/_rels/notesSlide114.xml.rels><?xml version="1.0" encoding="UTF-8" standalone="yes"?>
<Relationships xmlns="http://schemas.openxmlformats.org/package/2006/relationships"><Relationship Id="rId2" Type="http://schemas.openxmlformats.org/officeDocument/2006/relationships/slide" Target="../slides/slide131.xml"/><Relationship Id="rId1" Type="http://schemas.openxmlformats.org/officeDocument/2006/relationships/notesMaster" Target="../notesMasters/notesMaster1.xml"/></Relationships>
</file>

<file path=ppt/notesSlides/_rels/notesSlide115.xml.rels><?xml version="1.0" encoding="UTF-8" standalone="yes"?>
<Relationships xmlns="http://schemas.openxmlformats.org/package/2006/relationships"><Relationship Id="rId2" Type="http://schemas.openxmlformats.org/officeDocument/2006/relationships/slide" Target="../slides/slide132.xml"/><Relationship Id="rId1" Type="http://schemas.openxmlformats.org/officeDocument/2006/relationships/notesMaster" Target="../notesMasters/notesMaster1.xml"/></Relationships>
</file>

<file path=ppt/notesSlides/_rels/notesSlide116.xml.rels><?xml version="1.0" encoding="UTF-8" standalone="yes"?>
<Relationships xmlns="http://schemas.openxmlformats.org/package/2006/relationships"><Relationship Id="rId2" Type="http://schemas.openxmlformats.org/officeDocument/2006/relationships/slide" Target="../slides/slide133.xml"/><Relationship Id="rId1" Type="http://schemas.openxmlformats.org/officeDocument/2006/relationships/notesMaster" Target="../notesMasters/notesMaster1.xml"/></Relationships>
</file>

<file path=ppt/notesSlides/_rels/notesSlide117.xml.rels><?xml version="1.0" encoding="UTF-8" standalone="yes"?>
<Relationships xmlns="http://schemas.openxmlformats.org/package/2006/relationships"><Relationship Id="rId2" Type="http://schemas.openxmlformats.org/officeDocument/2006/relationships/slide" Target="../slides/slide134.xml"/><Relationship Id="rId1" Type="http://schemas.openxmlformats.org/officeDocument/2006/relationships/notesMaster" Target="../notesMasters/notesMaster1.xml"/></Relationships>
</file>

<file path=ppt/notesSlides/_rels/notesSlide118.xml.rels><?xml version="1.0" encoding="UTF-8" standalone="yes"?>
<Relationships xmlns="http://schemas.openxmlformats.org/package/2006/relationships"><Relationship Id="rId2" Type="http://schemas.openxmlformats.org/officeDocument/2006/relationships/slide" Target="../slides/slide135.xml"/><Relationship Id="rId1" Type="http://schemas.openxmlformats.org/officeDocument/2006/relationships/notesMaster" Target="../notesMasters/notesMaster1.xml"/></Relationships>
</file>

<file path=ppt/notesSlides/_rels/notesSlide119.xml.rels><?xml version="1.0" encoding="UTF-8" standalone="yes"?>
<Relationships xmlns="http://schemas.openxmlformats.org/package/2006/relationships"><Relationship Id="rId2" Type="http://schemas.openxmlformats.org/officeDocument/2006/relationships/slide" Target="../slides/slide136.xml"/><Relationship Id="rId1" Type="http://schemas.openxmlformats.org/officeDocument/2006/relationships/notesMaster" Target="../notesMasters/notesMaster1.xml"/></Relationships>
</file>

<file path=ppt/notesSlides/_rels/notesSlide120.xml.rels><?xml version="1.0" encoding="UTF-8" standalone="yes"?>
<Relationships xmlns="http://schemas.openxmlformats.org/package/2006/relationships"><Relationship Id="rId2" Type="http://schemas.openxmlformats.org/officeDocument/2006/relationships/slide" Target="../slides/slide137.xml"/><Relationship Id="rId1" Type="http://schemas.openxmlformats.org/officeDocument/2006/relationships/notesMaster" Target="../notesMasters/notesMaster1.xml"/></Relationships>
</file>

<file path=ppt/notesSlides/_rels/notesSlide121.xml.rels><?xml version="1.0" encoding="UTF-8" standalone="yes"?>
<Relationships xmlns="http://schemas.openxmlformats.org/package/2006/relationships"><Relationship Id="rId2" Type="http://schemas.openxmlformats.org/officeDocument/2006/relationships/slide" Target="../slides/slide138.xml"/><Relationship Id="rId1" Type="http://schemas.openxmlformats.org/officeDocument/2006/relationships/notesMaster" Target="../notesMasters/notesMaster1.xml"/></Relationships>
</file>

<file path=ppt/notesSlides/_rels/notesSlide122.xml.rels><?xml version="1.0" encoding="UTF-8" standalone="yes"?>
<Relationships xmlns="http://schemas.openxmlformats.org/package/2006/relationships"><Relationship Id="rId2" Type="http://schemas.openxmlformats.org/officeDocument/2006/relationships/slide" Target="../slides/slide139.xml"/><Relationship Id="rId1" Type="http://schemas.openxmlformats.org/officeDocument/2006/relationships/notesMaster" Target="../notesMasters/notesMaster1.xml"/></Relationships>
</file>

<file path=ppt/notesSlides/_rels/notesSlide123.xml.rels><?xml version="1.0" encoding="UTF-8" standalone="yes"?>
<Relationships xmlns="http://schemas.openxmlformats.org/package/2006/relationships"><Relationship Id="rId2" Type="http://schemas.openxmlformats.org/officeDocument/2006/relationships/slide" Target="../slides/slide14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Rectangle 7">
            <a:extLst>
              <a:ext uri="{FF2B5EF4-FFF2-40B4-BE49-F238E27FC236}">
                <a16:creationId xmlns:a16="http://schemas.microsoft.com/office/drawing/2014/main" id="{163F028E-3A2D-5182-1184-81E6372FA916}"/>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5038">
              <a:defRPr>
                <a:solidFill>
                  <a:schemeClr val="tx1"/>
                </a:solidFill>
                <a:latin typeface="Bookman Old Style" panose="02050604050505020204" pitchFamily="18" charset="0"/>
                <a:ea typeface="Dotum" panose="020B0600000101010101" pitchFamily="34" charset="-127"/>
              </a:defRPr>
            </a:lvl1pPr>
            <a:lvl2pPr marL="742950" indent="-285750" defTabSz="935038">
              <a:defRPr>
                <a:solidFill>
                  <a:schemeClr val="tx1"/>
                </a:solidFill>
                <a:latin typeface="Bookman Old Style" panose="02050604050505020204" pitchFamily="18" charset="0"/>
                <a:ea typeface="Dotum" panose="020B0600000101010101" pitchFamily="34" charset="-127"/>
              </a:defRPr>
            </a:lvl2pPr>
            <a:lvl3pPr marL="1143000" indent="-228600" defTabSz="935038">
              <a:defRPr>
                <a:solidFill>
                  <a:schemeClr val="tx1"/>
                </a:solidFill>
                <a:latin typeface="Bookman Old Style" panose="02050604050505020204" pitchFamily="18" charset="0"/>
                <a:ea typeface="Dotum" panose="020B0600000101010101" pitchFamily="34" charset="-127"/>
              </a:defRPr>
            </a:lvl3pPr>
            <a:lvl4pPr marL="1600200" indent="-228600" defTabSz="935038">
              <a:defRPr>
                <a:solidFill>
                  <a:schemeClr val="tx1"/>
                </a:solidFill>
                <a:latin typeface="Bookman Old Style" panose="02050604050505020204" pitchFamily="18" charset="0"/>
                <a:ea typeface="Dotum" panose="020B0600000101010101" pitchFamily="34" charset="-127"/>
              </a:defRPr>
            </a:lvl4pPr>
            <a:lvl5pPr marL="2057400" indent="-228600" defTabSz="935038">
              <a:defRPr>
                <a:solidFill>
                  <a:schemeClr val="tx1"/>
                </a:solidFill>
                <a:latin typeface="Bookman Old Style" panose="02050604050505020204" pitchFamily="18" charset="0"/>
                <a:ea typeface="Dotum" panose="020B0600000101010101" pitchFamily="34" charset="-127"/>
              </a:defRPr>
            </a:lvl5pPr>
            <a:lvl6pPr marL="2514600" indent="-228600" defTabSz="935038"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6pPr>
            <a:lvl7pPr marL="2971800" indent="-228600" defTabSz="935038"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7pPr>
            <a:lvl8pPr marL="3429000" indent="-228600" defTabSz="935038"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8pPr>
            <a:lvl9pPr marL="3886200" indent="-228600" defTabSz="935038"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9pPr>
          </a:lstStyle>
          <a:p>
            <a:fld id="{E0162F2F-ACF2-4289-8161-B6D97B089C1F}" type="slidenum">
              <a:rPr lang="en-US" altLang="en-US" smtClean="0">
                <a:latin typeface="Arial" panose="020B0604020202020204" pitchFamily="34" charset="0"/>
              </a:rPr>
              <a:pPr/>
              <a:t>1</a:t>
            </a:fld>
            <a:endParaRPr lang="en-US" altLang="en-US">
              <a:latin typeface="Arial" panose="020B0604020202020204" pitchFamily="34" charset="0"/>
            </a:endParaRPr>
          </a:p>
        </p:txBody>
      </p:sp>
      <p:sp>
        <p:nvSpPr>
          <p:cNvPr id="20483" name="Rectangle 2">
            <a:extLst>
              <a:ext uri="{FF2B5EF4-FFF2-40B4-BE49-F238E27FC236}">
                <a16:creationId xmlns:a16="http://schemas.microsoft.com/office/drawing/2014/main" id="{AC99B3C0-F27A-8C9F-D83E-82CA15C25B7B}"/>
              </a:ext>
            </a:extLst>
          </p:cNvPr>
          <p:cNvSpPr>
            <a:spLocks noGrp="1" noRot="1" noChangeAspect="1" noChangeArrowheads="1" noTextEdit="1"/>
          </p:cNvSpPr>
          <p:nvPr>
            <p:ph type="sldImg"/>
          </p:nvPr>
        </p:nvSpPr>
        <p:spPr>
          <a:ln/>
        </p:spPr>
      </p:sp>
      <p:sp>
        <p:nvSpPr>
          <p:cNvPr id="20484" name="Rectangle 3">
            <a:extLst>
              <a:ext uri="{FF2B5EF4-FFF2-40B4-BE49-F238E27FC236}">
                <a16:creationId xmlns:a16="http://schemas.microsoft.com/office/drawing/2014/main" id="{AD9C8A8C-D56C-1718-80BE-4B2649A6D626}"/>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dirty="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Rectangle 7">
            <a:extLst>
              <a:ext uri="{FF2B5EF4-FFF2-40B4-BE49-F238E27FC236}">
                <a16:creationId xmlns:a16="http://schemas.microsoft.com/office/drawing/2014/main" id="{CF3112E3-2B3A-A45B-031D-022A3C0CA4CE}"/>
              </a:ext>
            </a:extLst>
          </p:cNvPr>
          <p:cNvSpPr txBox="1">
            <a:spLocks noGrp="1" noChangeArrowheads="1"/>
          </p:cNvSpPr>
          <p:nvPr/>
        </p:nvSpPr>
        <p:spPr bwMode="auto">
          <a:xfrm>
            <a:off x="3970338" y="8831263"/>
            <a:ext cx="3038475" cy="463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3542" tIns="46771" rIns="93542" bIns="46771" anchor="b"/>
          <a:lstStyle>
            <a:lvl1pPr defTabSz="969963">
              <a:defRPr>
                <a:solidFill>
                  <a:schemeClr val="tx1"/>
                </a:solidFill>
                <a:latin typeface="Bookman Old Style" panose="02050604050505020204" pitchFamily="18" charset="0"/>
                <a:ea typeface="Dotum" panose="020B0600000101010101" pitchFamily="34" charset="-127"/>
              </a:defRPr>
            </a:lvl1pPr>
            <a:lvl2pPr marL="742950" indent="-285750" defTabSz="969963">
              <a:defRPr>
                <a:solidFill>
                  <a:schemeClr val="tx1"/>
                </a:solidFill>
                <a:latin typeface="Bookman Old Style" panose="02050604050505020204" pitchFamily="18" charset="0"/>
                <a:ea typeface="Dotum" panose="020B0600000101010101" pitchFamily="34" charset="-127"/>
              </a:defRPr>
            </a:lvl2pPr>
            <a:lvl3pPr marL="1143000" indent="-228600" defTabSz="969963">
              <a:defRPr>
                <a:solidFill>
                  <a:schemeClr val="tx1"/>
                </a:solidFill>
                <a:latin typeface="Bookman Old Style" panose="02050604050505020204" pitchFamily="18" charset="0"/>
                <a:ea typeface="Dotum" panose="020B0600000101010101" pitchFamily="34" charset="-127"/>
              </a:defRPr>
            </a:lvl3pPr>
            <a:lvl4pPr marL="1600200" indent="-228600" defTabSz="969963">
              <a:defRPr>
                <a:solidFill>
                  <a:schemeClr val="tx1"/>
                </a:solidFill>
                <a:latin typeface="Bookman Old Style" panose="02050604050505020204" pitchFamily="18" charset="0"/>
                <a:ea typeface="Dotum" panose="020B0600000101010101" pitchFamily="34" charset="-127"/>
              </a:defRPr>
            </a:lvl4pPr>
            <a:lvl5pPr marL="2057400" indent="-228600" defTabSz="969963">
              <a:defRPr>
                <a:solidFill>
                  <a:schemeClr val="tx1"/>
                </a:solidFill>
                <a:latin typeface="Bookman Old Style" panose="02050604050505020204" pitchFamily="18" charset="0"/>
                <a:ea typeface="Dotum" panose="020B0600000101010101" pitchFamily="34" charset="-127"/>
              </a:defRPr>
            </a:lvl5pPr>
            <a:lvl6pPr marL="2514600" indent="-228600" defTabSz="969963"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6pPr>
            <a:lvl7pPr marL="2971800" indent="-228600" defTabSz="969963"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7pPr>
            <a:lvl8pPr marL="3429000" indent="-228600" defTabSz="969963"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8pPr>
            <a:lvl9pPr marL="3886200" indent="-228600" defTabSz="969963"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9pPr>
          </a:lstStyle>
          <a:p>
            <a:pPr algn="r" eaLnBrk="1" hangingPunct="1"/>
            <a:fld id="{35595DAA-7C60-44EA-9803-1226A9F9C87B}" type="slidenum">
              <a:rPr lang="en-US" altLang="en-US" sz="1300">
                <a:latin typeface="Arial" panose="020B0604020202020204" pitchFamily="34" charset="0"/>
              </a:rPr>
              <a:pPr algn="r" eaLnBrk="1" hangingPunct="1"/>
              <a:t>2</a:t>
            </a:fld>
            <a:endParaRPr lang="en-US" altLang="en-US" sz="1300">
              <a:latin typeface="Arial" panose="020B0604020202020204" pitchFamily="34" charset="0"/>
            </a:endParaRPr>
          </a:p>
        </p:txBody>
      </p:sp>
      <p:sp>
        <p:nvSpPr>
          <p:cNvPr id="24579" name="Rectangle 2">
            <a:extLst>
              <a:ext uri="{FF2B5EF4-FFF2-40B4-BE49-F238E27FC236}">
                <a16:creationId xmlns:a16="http://schemas.microsoft.com/office/drawing/2014/main" id="{FD824C65-7611-A109-8942-1EC6A09644FB}"/>
              </a:ext>
            </a:extLst>
          </p:cNvPr>
          <p:cNvSpPr>
            <a:spLocks noGrp="1" noRot="1" noChangeAspect="1" noChangeArrowheads="1" noTextEdit="1"/>
          </p:cNvSpPr>
          <p:nvPr>
            <p:ph type="sldImg"/>
          </p:nvPr>
        </p:nvSpPr>
        <p:spPr>
          <a:ln/>
        </p:spPr>
      </p:sp>
      <p:sp>
        <p:nvSpPr>
          <p:cNvPr id="24580" name="Rectangle 3">
            <a:extLst>
              <a:ext uri="{FF2B5EF4-FFF2-40B4-BE49-F238E27FC236}">
                <a16:creationId xmlns:a16="http://schemas.microsoft.com/office/drawing/2014/main" id="{C01726D9-3E03-3548-7B66-653AE959A006}"/>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dirty="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Rectangle 7">
            <a:extLst>
              <a:ext uri="{FF2B5EF4-FFF2-40B4-BE49-F238E27FC236}">
                <a16:creationId xmlns:a16="http://schemas.microsoft.com/office/drawing/2014/main" id="{C06AD326-25E6-A1F3-0590-3B7E70299C05}"/>
              </a:ext>
            </a:extLst>
          </p:cNvPr>
          <p:cNvSpPr txBox="1">
            <a:spLocks noGrp="1" noChangeArrowheads="1"/>
          </p:cNvSpPr>
          <p:nvPr/>
        </p:nvSpPr>
        <p:spPr bwMode="auto">
          <a:xfrm>
            <a:off x="3970338" y="8831263"/>
            <a:ext cx="3038475" cy="463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3542" tIns="46771" rIns="93542" bIns="46771" anchor="b"/>
          <a:lstStyle>
            <a:lvl1pPr defTabSz="969963">
              <a:defRPr>
                <a:solidFill>
                  <a:schemeClr val="tx1"/>
                </a:solidFill>
                <a:latin typeface="Bookman Old Style" panose="02050604050505020204" pitchFamily="18" charset="0"/>
                <a:ea typeface="Dotum" panose="020B0600000101010101" pitchFamily="34" charset="-127"/>
              </a:defRPr>
            </a:lvl1pPr>
            <a:lvl2pPr marL="742950" indent="-285750" defTabSz="969963">
              <a:defRPr>
                <a:solidFill>
                  <a:schemeClr val="tx1"/>
                </a:solidFill>
                <a:latin typeface="Bookman Old Style" panose="02050604050505020204" pitchFamily="18" charset="0"/>
                <a:ea typeface="Dotum" panose="020B0600000101010101" pitchFamily="34" charset="-127"/>
              </a:defRPr>
            </a:lvl2pPr>
            <a:lvl3pPr marL="1143000" indent="-228600" defTabSz="969963">
              <a:defRPr>
                <a:solidFill>
                  <a:schemeClr val="tx1"/>
                </a:solidFill>
                <a:latin typeface="Bookman Old Style" panose="02050604050505020204" pitchFamily="18" charset="0"/>
                <a:ea typeface="Dotum" panose="020B0600000101010101" pitchFamily="34" charset="-127"/>
              </a:defRPr>
            </a:lvl3pPr>
            <a:lvl4pPr marL="1600200" indent="-228600" defTabSz="969963">
              <a:defRPr>
                <a:solidFill>
                  <a:schemeClr val="tx1"/>
                </a:solidFill>
                <a:latin typeface="Bookman Old Style" panose="02050604050505020204" pitchFamily="18" charset="0"/>
                <a:ea typeface="Dotum" panose="020B0600000101010101" pitchFamily="34" charset="-127"/>
              </a:defRPr>
            </a:lvl4pPr>
            <a:lvl5pPr marL="2057400" indent="-228600" defTabSz="969963">
              <a:defRPr>
                <a:solidFill>
                  <a:schemeClr val="tx1"/>
                </a:solidFill>
                <a:latin typeface="Bookman Old Style" panose="02050604050505020204" pitchFamily="18" charset="0"/>
                <a:ea typeface="Dotum" panose="020B0600000101010101" pitchFamily="34" charset="-127"/>
              </a:defRPr>
            </a:lvl5pPr>
            <a:lvl6pPr marL="2514600" indent="-228600" defTabSz="969963"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6pPr>
            <a:lvl7pPr marL="2971800" indent="-228600" defTabSz="969963"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7pPr>
            <a:lvl8pPr marL="3429000" indent="-228600" defTabSz="969963"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8pPr>
            <a:lvl9pPr marL="3886200" indent="-228600" defTabSz="969963"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9pPr>
          </a:lstStyle>
          <a:p>
            <a:pPr algn="r" eaLnBrk="1" hangingPunct="1"/>
            <a:fld id="{9B6297F5-8D8A-49A6-8015-CB86ABBCF8BD}" type="slidenum">
              <a:rPr lang="en-US" altLang="en-US" sz="1300">
                <a:latin typeface="Arial" panose="020B0604020202020204" pitchFamily="34" charset="0"/>
              </a:rPr>
              <a:pPr algn="r" eaLnBrk="1" hangingPunct="1"/>
              <a:t>3</a:t>
            </a:fld>
            <a:endParaRPr lang="en-US" altLang="en-US" sz="1300">
              <a:latin typeface="Arial" panose="020B0604020202020204" pitchFamily="34" charset="0"/>
            </a:endParaRPr>
          </a:p>
        </p:txBody>
      </p:sp>
      <p:sp>
        <p:nvSpPr>
          <p:cNvPr id="26627" name="Rectangle 2">
            <a:extLst>
              <a:ext uri="{FF2B5EF4-FFF2-40B4-BE49-F238E27FC236}">
                <a16:creationId xmlns:a16="http://schemas.microsoft.com/office/drawing/2014/main" id="{AFFD6BCA-EE76-A328-15E2-19895398F862}"/>
              </a:ext>
            </a:extLst>
          </p:cNvPr>
          <p:cNvSpPr>
            <a:spLocks noGrp="1" noRot="1" noChangeAspect="1" noChangeArrowheads="1" noTextEdit="1"/>
          </p:cNvSpPr>
          <p:nvPr>
            <p:ph type="sldImg"/>
          </p:nvPr>
        </p:nvSpPr>
        <p:spPr>
          <a:ln/>
        </p:spPr>
      </p:sp>
      <p:sp>
        <p:nvSpPr>
          <p:cNvPr id="26628" name="Rectangle 3">
            <a:extLst>
              <a:ext uri="{FF2B5EF4-FFF2-40B4-BE49-F238E27FC236}">
                <a16:creationId xmlns:a16="http://schemas.microsoft.com/office/drawing/2014/main" id="{6980E488-DFED-BCDC-1F8F-4E3A169E9E33}"/>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dirty="0"/>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Slide Image Placeholder 1">
            <a:extLst>
              <a:ext uri="{FF2B5EF4-FFF2-40B4-BE49-F238E27FC236}">
                <a16:creationId xmlns:a16="http://schemas.microsoft.com/office/drawing/2014/main" id="{52316B57-80E4-DDA9-22E9-D47D535C8C8D}"/>
              </a:ext>
            </a:extLst>
          </p:cNvPr>
          <p:cNvSpPr>
            <a:spLocks noGrp="1" noRot="1" noChangeAspect="1" noChangeArrowheads="1" noTextEdit="1"/>
          </p:cNvSpPr>
          <p:nvPr>
            <p:ph type="sldImg"/>
          </p:nvPr>
        </p:nvSpPr>
        <p:spPr>
          <a:ln/>
        </p:spPr>
      </p:sp>
      <p:sp>
        <p:nvSpPr>
          <p:cNvPr id="28675" name="Notes Placeholder 2">
            <a:extLst>
              <a:ext uri="{FF2B5EF4-FFF2-40B4-BE49-F238E27FC236}">
                <a16:creationId xmlns:a16="http://schemas.microsoft.com/office/drawing/2014/main" id="{E8BE54F8-626F-73E3-4B04-A4C0E1454813}"/>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dirty="0"/>
          </a:p>
        </p:txBody>
      </p:sp>
      <p:sp>
        <p:nvSpPr>
          <p:cNvPr id="28676" name="Slide Number Placeholder 3">
            <a:extLst>
              <a:ext uri="{FF2B5EF4-FFF2-40B4-BE49-F238E27FC236}">
                <a16:creationId xmlns:a16="http://schemas.microsoft.com/office/drawing/2014/main" id="{C13BB433-6704-A9CE-EE8D-3AA4EAC7084D}"/>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5038">
              <a:defRPr>
                <a:solidFill>
                  <a:schemeClr val="tx1"/>
                </a:solidFill>
                <a:latin typeface="Bookman Old Style" panose="02050604050505020204" pitchFamily="18" charset="0"/>
                <a:ea typeface="Dotum" panose="020B0600000101010101" pitchFamily="34" charset="-127"/>
              </a:defRPr>
            </a:lvl1pPr>
            <a:lvl2pPr marL="742950" indent="-285750" defTabSz="935038">
              <a:defRPr>
                <a:solidFill>
                  <a:schemeClr val="tx1"/>
                </a:solidFill>
                <a:latin typeface="Bookman Old Style" panose="02050604050505020204" pitchFamily="18" charset="0"/>
                <a:ea typeface="Dotum" panose="020B0600000101010101" pitchFamily="34" charset="-127"/>
              </a:defRPr>
            </a:lvl2pPr>
            <a:lvl3pPr marL="1143000" indent="-228600" defTabSz="935038">
              <a:defRPr>
                <a:solidFill>
                  <a:schemeClr val="tx1"/>
                </a:solidFill>
                <a:latin typeface="Bookman Old Style" panose="02050604050505020204" pitchFamily="18" charset="0"/>
                <a:ea typeface="Dotum" panose="020B0600000101010101" pitchFamily="34" charset="-127"/>
              </a:defRPr>
            </a:lvl3pPr>
            <a:lvl4pPr marL="1600200" indent="-228600" defTabSz="935038">
              <a:defRPr>
                <a:solidFill>
                  <a:schemeClr val="tx1"/>
                </a:solidFill>
                <a:latin typeface="Bookman Old Style" panose="02050604050505020204" pitchFamily="18" charset="0"/>
                <a:ea typeface="Dotum" panose="020B0600000101010101" pitchFamily="34" charset="-127"/>
              </a:defRPr>
            </a:lvl4pPr>
            <a:lvl5pPr marL="2057400" indent="-228600" defTabSz="935038">
              <a:defRPr>
                <a:solidFill>
                  <a:schemeClr val="tx1"/>
                </a:solidFill>
                <a:latin typeface="Bookman Old Style" panose="02050604050505020204" pitchFamily="18" charset="0"/>
                <a:ea typeface="Dotum" panose="020B0600000101010101" pitchFamily="34" charset="-127"/>
              </a:defRPr>
            </a:lvl5pPr>
            <a:lvl6pPr marL="2514600" indent="-228600" defTabSz="935038"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6pPr>
            <a:lvl7pPr marL="2971800" indent="-228600" defTabSz="935038"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7pPr>
            <a:lvl8pPr marL="3429000" indent="-228600" defTabSz="935038"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8pPr>
            <a:lvl9pPr marL="3886200" indent="-228600" defTabSz="935038"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9pPr>
          </a:lstStyle>
          <a:p>
            <a:fld id="{A956692B-ABAB-4DC7-9BBD-CBE45A5D90B1}" type="slidenum">
              <a:rPr lang="en-US" altLang="en-US" smtClean="0">
                <a:latin typeface="Arial" panose="020B0604020202020204" pitchFamily="34" charset="0"/>
              </a:rPr>
              <a:pPr/>
              <a:t>4</a:t>
            </a:fld>
            <a:endParaRPr lang="en-US" altLang="en-US">
              <a:latin typeface="Arial" panose="020B0604020202020204" pitchFamily="34" charset="0"/>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Slide Image Placeholder 1">
            <a:extLst>
              <a:ext uri="{FF2B5EF4-FFF2-40B4-BE49-F238E27FC236}">
                <a16:creationId xmlns:a16="http://schemas.microsoft.com/office/drawing/2014/main" id="{E5D124FC-D1F9-308D-DB9A-62D663CA1499}"/>
              </a:ext>
            </a:extLst>
          </p:cNvPr>
          <p:cNvSpPr>
            <a:spLocks noGrp="1" noRot="1" noChangeAspect="1" noChangeArrowheads="1" noTextEdit="1"/>
          </p:cNvSpPr>
          <p:nvPr>
            <p:ph type="sldImg"/>
          </p:nvPr>
        </p:nvSpPr>
        <p:spPr>
          <a:ln/>
        </p:spPr>
      </p:sp>
      <p:sp>
        <p:nvSpPr>
          <p:cNvPr id="30723" name="Notes Placeholder 2">
            <a:extLst>
              <a:ext uri="{FF2B5EF4-FFF2-40B4-BE49-F238E27FC236}">
                <a16:creationId xmlns:a16="http://schemas.microsoft.com/office/drawing/2014/main" id="{0B91FF2B-AD74-ADA9-AC42-96BE688C4AE0}"/>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dirty="0"/>
          </a:p>
        </p:txBody>
      </p:sp>
      <p:sp>
        <p:nvSpPr>
          <p:cNvPr id="30724" name="Slide Number Placeholder 3">
            <a:extLst>
              <a:ext uri="{FF2B5EF4-FFF2-40B4-BE49-F238E27FC236}">
                <a16:creationId xmlns:a16="http://schemas.microsoft.com/office/drawing/2014/main" id="{5007D83E-0ABE-C7E1-F367-91F4DC265B4A}"/>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5038">
              <a:defRPr>
                <a:solidFill>
                  <a:schemeClr val="tx1"/>
                </a:solidFill>
                <a:latin typeface="Bookman Old Style" panose="02050604050505020204" pitchFamily="18" charset="0"/>
                <a:ea typeface="Dotum" panose="020B0600000101010101" pitchFamily="34" charset="-127"/>
              </a:defRPr>
            </a:lvl1pPr>
            <a:lvl2pPr marL="742950" indent="-285750" defTabSz="935038">
              <a:defRPr>
                <a:solidFill>
                  <a:schemeClr val="tx1"/>
                </a:solidFill>
                <a:latin typeface="Bookman Old Style" panose="02050604050505020204" pitchFamily="18" charset="0"/>
                <a:ea typeface="Dotum" panose="020B0600000101010101" pitchFamily="34" charset="-127"/>
              </a:defRPr>
            </a:lvl2pPr>
            <a:lvl3pPr marL="1143000" indent="-228600" defTabSz="935038">
              <a:defRPr>
                <a:solidFill>
                  <a:schemeClr val="tx1"/>
                </a:solidFill>
                <a:latin typeface="Bookman Old Style" panose="02050604050505020204" pitchFamily="18" charset="0"/>
                <a:ea typeface="Dotum" panose="020B0600000101010101" pitchFamily="34" charset="-127"/>
              </a:defRPr>
            </a:lvl3pPr>
            <a:lvl4pPr marL="1600200" indent="-228600" defTabSz="935038">
              <a:defRPr>
                <a:solidFill>
                  <a:schemeClr val="tx1"/>
                </a:solidFill>
                <a:latin typeface="Bookman Old Style" panose="02050604050505020204" pitchFamily="18" charset="0"/>
                <a:ea typeface="Dotum" panose="020B0600000101010101" pitchFamily="34" charset="-127"/>
              </a:defRPr>
            </a:lvl4pPr>
            <a:lvl5pPr marL="2057400" indent="-228600" defTabSz="935038">
              <a:defRPr>
                <a:solidFill>
                  <a:schemeClr val="tx1"/>
                </a:solidFill>
                <a:latin typeface="Bookman Old Style" panose="02050604050505020204" pitchFamily="18" charset="0"/>
                <a:ea typeface="Dotum" panose="020B0600000101010101" pitchFamily="34" charset="-127"/>
              </a:defRPr>
            </a:lvl5pPr>
            <a:lvl6pPr marL="2514600" indent="-228600" defTabSz="935038"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6pPr>
            <a:lvl7pPr marL="2971800" indent="-228600" defTabSz="935038"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7pPr>
            <a:lvl8pPr marL="3429000" indent="-228600" defTabSz="935038"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8pPr>
            <a:lvl9pPr marL="3886200" indent="-228600" defTabSz="935038"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9pPr>
          </a:lstStyle>
          <a:p>
            <a:fld id="{B163D730-B2D1-4021-A154-39DD0AA45951}" type="slidenum">
              <a:rPr lang="en-US" altLang="en-US" smtClean="0">
                <a:latin typeface="Arial" panose="020B0604020202020204" pitchFamily="34" charset="0"/>
              </a:rPr>
              <a:pPr/>
              <a:t>5</a:t>
            </a:fld>
            <a:endParaRPr lang="en-US" altLang="en-US">
              <a:latin typeface="Arial" panose="020B0604020202020204" pitchFamily="34" charset="0"/>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Slide Image Placeholder 1">
            <a:extLst>
              <a:ext uri="{FF2B5EF4-FFF2-40B4-BE49-F238E27FC236}">
                <a16:creationId xmlns:a16="http://schemas.microsoft.com/office/drawing/2014/main" id="{D40CDFEF-6814-4F00-085B-F7A95FF9A7D1}"/>
              </a:ext>
            </a:extLst>
          </p:cNvPr>
          <p:cNvSpPr>
            <a:spLocks noGrp="1" noRot="1" noChangeAspect="1" noChangeArrowheads="1" noTextEdit="1"/>
          </p:cNvSpPr>
          <p:nvPr>
            <p:ph type="sldImg"/>
          </p:nvPr>
        </p:nvSpPr>
        <p:spPr>
          <a:ln/>
        </p:spPr>
      </p:sp>
      <p:sp>
        <p:nvSpPr>
          <p:cNvPr id="37891" name="Notes Placeholder 2">
            <a:extLst>
              <a:ext uri="{FF2B5EF4-FFF2-40B4-BE49-F238E27FC236}">
                <a16:creationId xmlns:a16="http://schemas.microsoft.com/office/drawing/2014/main" id="{17A990FD-0C6C-A06A-E83E-B5850E993424}"/>
              </a:ext>
            </a:extLst>
          </p:cNvPr>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latin typeface="Arial" panose="020B0604020202020204" pitchFamily="34" charset="0"/>
            </a:endParaRPr>
          </a:p>
        </p:txBody>
      </p:sp>
      <p:sp>
        <p:nvSpPr>
          <p:cNvPr id="37892" name="Slide Number Placeholder 3">
            <a:extLst>
              <a:ext uri="{FF2B5EF4-FFF2-40B4-BE49-F238E27FC236}">
                <a16:creationId xmlns:a16="http://schemas.microsoft.com/office/drawing/2014/main" id="{0FAA91AB-BF6C-FA32-786A-7D74508976C8}"/>
              </a:ext>
            </a:extLst>
          </p:cNvPr>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5038">
              <a:defRPr>
                <a:solidFill>
                  <a:schemeClr val="tx1"/>
                </a:solidFill>
                <a:latin typeface="Bookman Old Style" panose="02050604050505020204" pitchFamily="18" charset="0"/>
                <a:ea typeface="Dotum" panose="020B0600000101010101" pitchFamily="34" charset="-127"/>
              </a:defRPr>
            </a:lvl1pPr>
            <a:lvl2pPr marL="742950" indent="-285750" defTabSz="935038">
              <a:defRPr>
                <a:solidFill>
                  <a:schemeClr val="tx1"/>
                </a:solidFill>
                <a:latin typeface="Bookman Old Style" panose="02050604050505020204" pitchFamily="18" charset="0"/>
                <a:ea typeface="Dotum" panose="020B0600000101010101" pitchFamily="34" charset="-127"/>
              </a:defRPr>
            </a:lvl2pPr>
            <a:lvl3pPr marL="1143000" indent="-228600" defTabSz="935038">
              <a:defRPr>
                <a:solidFill>
                  <a:schemeClr val="tx1"/>
                </a:solidFill>
                <a:latin typeface="Bookman Old Style" panose="02050604050505020204" pitchFamily="18" charset="0"/>
                <a:ea typeface="Dotum" panose="020B0600000101010101" pitchFamily="34" charset="-127"/>
              </a:defRPr>
            </a:lvl3pPr>
            <a:lvl4pPr marL="1600200" indent="-228600" defTabSz="935038">
              <a:defRPr>
                <a:solidFill>
                  <a:schemeClr val="tx1"/>
                </a:solidFill>
                <a:latin typeface="Bookman Old Style" panose="02050604050505020204" pitchFamily="18" charset="0"/>
                <a:ea typeface="Dotum" panose="020B0600000101010101" pitchFamily="34" charset="-127"/>
              </a:defRPr>
            </a:lvl4pPr>
            <a:lvl5pPr marL="2057400" indent="-228600" defTabSz="935038">
              <a:defRPr>
                <a:solidFill>
                  <a:schemeClr val="tx1"/>
                </a:solidFill>
                <a:latin typeface="Bookman Old Style" panose="02050604050505020204" pitchFamily="18" charset="0"/>
                <a:ea typeface="Dotum" panose="020B0600000101010101" pitchFamily="34" charset="-127"/>
              </a:defRPr>
            </a:lvl5pPr>
            <a:lvl6pPr marL="2514600" indent="-228600" defTabSz="935038"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6pPr>
            <a:lvl7pPr marL="2971800" indent="-228600" defTabSz="935038"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7pPr>
            <a:lvl8pPr marL="3429000" indent="-228600" defTabSz="935038"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8pPr>
            <a:lvl9pPr marL="3886200" indent="-228600" defTabSz="935038"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9pPr>
          </a:lstStyle>
          <a:p>
            <a:fld id="{92815DC6-B339-490E-A42D-5C7ED557A5DE}" type="slidenum">
              <a:rPr lang="en-US" altLang="en-US" smtClean="0">
                <a:latin typeface="Arial" panose="020B0604020202020204" pitchFamily="34" charset="0"/>
              </a:rPr>
              <a:pPr/>
              <a:t>6</a:t>
            </a:fld>
            <a:endParaRPr lang="en-US" altLang="en-US">
              <a:latin typeface="Arial" panose="020B0604020202020204" pitchFamily="34" charset="0"/>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Rectangle 7">
            <a:extLst>
              <a:ext uri="{FF2B5EF4-FFF2-40B4-BE49-F238E27FC236}">
                <a16:creationId xmlns:a16="http://schemas.microsoft.com/office/drawing/2014/main" id="{4B7BC88D-F232-4DA1-5319-343BB6DD2222}"/>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3450">
              <a:defRPr>
                <a:solidFill>
                  <a:schemeClr val="tx1"/>
                </a:solidFill>
                <a:latin typeface="Bookman Old Style" panose="02050604050505020204" pitchFamily="18" charset="0"/>
                <a:ea typeface="Dotum" panose="020B0600000101010101" pitchFamily="34" charset="-127"/>
              </a:defRPr>
            </a:lvl1pPr>
            <a:lvl2pPr marL="715963" indent="-274638" defTabSz="933450">
              <a:defRPr>
                <a:solidFill>
                  <a:schemeClr val="tx1"/>
                </a:solidFill>
                <a:latin typeface="Bookman Old Style" panose="02050604050505020204" pitchFamily="18" charset="0"/>
                <a:ea typeface="Dotum" panose="020B0600000101010101" pitchFamily="34" charset="-127"/>
              </a:defRPr>
            </a:lvl2pPr>
            <a:lvl3pPr marL="1101725" indent="-219075" defTabSz="933450">
              <a:defRPr>
                <a:solidFill>
                  <a:schemeClr val="tx1"/>
                </a:solidFill>
                <a:latin typeface="Bookman Old Style" panose="02050604050505020204" pitchFamily="18" charset="0"/>
                <a:ea typeface="Dotum" panose="020B0600000101010101" pitchFamily="34" charset="-127"/>
              </a:defRPr>
            </a:lvl3pPr>
            <a:lvl4pPr marL="1541463" indent="-219075" defTabSz="933450">
              <a:defRPr>
                <a:solidFill>
                  <a:schemeClr val="tx1"/>
                </a:solidFill>
                <a:latin typeface="Bookman Old Style" panose="02050604050505020204" pitchFamily="18" charset="0"/>
                <a:ea typeface="Dotum" panose="020B0600000101010101" pitchFamily="34" charset="-127"/>
              </a:defRPr>
            </a:lvl4pPr>
            <a:lvl5pPr marL="1982788" indent="-219075" defTabSz="933450">
              <a:defRPr>
                <a:solidFill>
                  <a:schemeClr val="tx1"/>
                </a:solidFill>
                <a:latin typeface="Bookman Old Style" panose="02050604050505020204" pitchFamily="18" charset="0"/>
                <a:ea typeface="Dotum" panose="020B0600000101010101" pitchFamily="34" charset="-127"/>
              </a:defRPr>
            </a:lvl5pPr>
            <a:lvl6pPr marL="2439988" indent="-219075" defTabSz="933450"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6pPr>
            <a:lvl7pPr marL="2897188" indent="-219075" defTabSz="933450"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7pPr>
            <a:lvl8pPr marL="3354388" indent="-219075" defTabSz="933450"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8pPr>
            <a:lvl9pPr marL="3811588" indent="-219075" defTabSz="933450"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9pPr>
          </a:lstStyle>
          <a:p>
            <a:fld id="{4F395EDC-BD62-4539-92BB-AF741A2AB924}" type="slidenum">
              <a:rPr lang="en-US" altLang="en-US" smtClean="0">
                <a:latin typeface="Arial" panose="020B0604020202020204" pitchFamily="34" charset="0"/>
              </a:rPr>
              <a:pPr/>
              <a:t>7</a:t>
            </a:fld>
            <a:endParaRPr lang="en-US" altLang="en-US">
              <a:latin typeface="Arial" panose="020B0604020202020204" pitchFamily="34" charset="0"/>
            </a:endParaRPr>
          </a:p>
        </p:txBody>
      </p:sp>
      <p:sp>
        <p:nvSpPr>
          <p:cNvPr id="39939" name="Rectangle 2">
            <a:extLst>
              <a:ext uri="{FF2B5EF4-FFF2-40B4-BE49-F238E27FC236}">
                <a16:creationId xmlns:a16="http://schemas.microsoft.com/office/drawing/2014/main" id="{03447245-3907-79C0-6F09-8BBB848E2CA8}"/>
              </a:ext>
            </a:extLst>
          </p:cNvPr>
          <p:cNvSpPr>
            <a:spLocks noGrp="1" noRot="1" noChangeAspect="1" noChangeArrowheads="1" noTextEdit="1"/>
          </p:cNvSpPr>
          <p:nvPr>
            <p:ph type="sldImg"/>
          </p:nvPr>
        </p:nvSpPr>
        <p:spPr>
          <a:ln/>
        </p:spPr>
      </p:sp>
      <p:sp>
        <p:nvSpPr>
          <p:cNvPr id="39940" name="Rectangle 3">
            <a:extLst>
              <a:ext uri="{FF2B5EF4-FFF2-40B4-BE49-F238E27FC236}">
                <a16:creationId xmlns:a16="http://schemas.microsoft.com/office/drawing/2014/main" id="{B4AFE7F3-3F98-DB14-F9BB-4C9960026424}"/>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Rectangle 7">
            <a:extLst>
              <a:ext uri="{FF2B5EF4-FFF2-40B4-BE49-F238E27FC236}">
                <a16:creationId xmlns:a16="http://schemas.microsoft.com/office/drawing/2014/main" id="{BEA28549-39CC-FD98-A34F-149231273A02}"/>
              </a:ext>
            </a:extLst>
          </p:cNvPr>
          <p:cNvSpPr txBox="1">
            <a:spLocks noGrp="1" noChangeArrowheads="1"/>
          </p:cNvSpPr>
          <p:nvPr/>
        </p:nvSpPr>
        <p:spPr bwMode="auto">
          <a:xfrm>
            <a:off x="3970338" y="8831263"/>
            <a:ext cx="3038475" cy="463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3542" tIns="46771" rIns="93542" bIns="46771" anchor="b"/>
          <a:lstStyle>
            <a:lvl1pPr defTabSz="969963">
              <a:defRPr>
                <a:solidFill>
                  <a:schemeClr val="tx1"/>
                </a:solidFill>
                <a:latin typeface="Bookman Old Style" panose="02050604050505020204" pitchFamily="18" charset="0"/>
                <a:ea typeface="Dotum" panose="020B0600000101010101" pitchFamily="34" charset="-127"/>
              </a:defRPr>
            </a:lvl1pPr>
            <a:lvl2pPr marL="742950" indent="-285750" defTabSz="969963">
              <a:defRPr>
                <a:solidFill>
                  <a:schemeClr val="tx1"/>
                </a:solidFill>
                <a:latin typeface="Bookman Old Style" panose="02050604050505020204" pitchFamily="18" charset="0"/>
                <a:ea typeface="Dotum" panose="020B0600000101010101" pitchFamily="34" charset="-127"/>
              </a:defRPr>
            </a:lvl2pPr>
            <a:lvl3pPr marL="1143000" indent="-228600" defTabSz="969963">
              <a:defRPr>
                <a:solidFill>
                  <a:schemeClr val="tx1"/>
                </a:solidFill>
                <a:latin typeface="Bookman Old Style" panose="02050604050505020204" pitchFamily="18" charset="0"/>
                <a:ea typeface="Dotum" panose="020B0600000101010101" pitchFamily="34" charset="-127"/>
              </a:defRPr>
            </a:lvl3pPr>
            <a:lvl4pPr marL="1600200" indent="-228600" defTabSz="969963">
              <a:defRPr>
                <a:solidFill>
                  <a:schemeClr val="tx1"/>
                </a:solidFill>
                <a:latin typeface="Bookman Old Style" panose="02050604050505020204" pitchFamily="18" charset="0"/>
                <a:ea typeface="Dotum" panose="020B0600000101010101" pitchFamily="34" charset="-127"/>
              </a:defRPr>
            </a:lvl4pPr>
            <a:lvl5pPr marL="2057400" indent="-228600" defTabSz="969963">
              <a:defRPr>
                <a:solidFill>
                  <a:schemeClr val="tx1"/>
                </a:solidFill>
                <a:latin typeface="Bookman Old Style" panose="02050604050505020204" pitchFamily="18" charset="0"/>
                <a:ea typeface="Dotum" panose="020B0600000101010101" pitchFamily="34" charset="-127"/>
              </a:defRPr>
            </a:lvl5pPr>
            <a:lvl6pPr marL="2514600" indent="-228600" defTabSz="969963"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6pPr>
            <a:lvl7pPr marL="2971800" indent="-228600" defTabSz="969963"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7pPr>
            <a:lvl8pPr marL="3429000" indent="-228600" defTabSz="969963"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8pPr>
            <a:lvl9pPr marL="3886200" indent="-228600" defTabSz="969963"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9pPr>
          </a:lstStyle>
          <a:p>
            <a:pPr algn="r" eaLnBrk="1" hangingPunct="1"/>
            <a:fld id="{23869223-E41D-41AA-B211-C293063B0EE0}" type="slidenum">
              <a:rPr lang="en-US" altLang="en-US" sz="1300">
                <a:latin typeface="Arial" panose="020B0604020202020204" pitchFamily="34" charset="0"/>
              </a:rPr>
              <a:pPr algn="r" eaLnBrk="1" hangingPunct="1"/>
              <a:t>8</a:t>
            </a:fld>
            <a:endParaRPr lang="en-US" altLang="en-US" sz="1300">
              <a:latin typeface="Arial" panose="020B0604020202020204" pitchFamily="34" charset="0"/>
            </a:endParaRPr>
          </a:p>
        </p:txBody>
      </p:sp>
      <p:sp>
        <p:nvSpPr>
          <p:cNvPr id="41987" name="Rectangle 2">
            <a:extLst>
              <a:ext uri="{FF2B5EF4-FFF2-40B4-BE49-F238E27FC236}">
                <a16:creationId xmlns:a16="http://schemas.microsoft.com/office/drawing/2014/main" id="{607FCC69-1FA4-9420-5C5E-03DBF20CD477}"/>
              </a:ext>
            </a:extLst>
          </p:cNvPr>
          <p:cNvSpPr>
            <a:spLocks noGrp="1" noRot="1" noChangeAspect="1" noChangeArrowheads="1" noTextEdit="1"/>
          </p:cNvSpPr>
          <p:nvPr>
            <p:ph type="sldImg"/>
          </p:nvPr>
        </p:nvSpPr>
        <p:spPr>
          <a:ln/>
        </p:spPr>
      </p:sp>
      <p:sp>
        <p:nvSpPr>
          <p:cNvPr id="41988" name="Rectangle 3">
            <a:extLst>
              <a:ext uri="{FF2B5EF4-FFF2-40B4-BE49-F238E27FC236}">
                <a16:creationId xmlns:a16="http://schemas.microsoft.com/office/drawing/2014/main" id="{2F49E953-6306-BA37-FDC4-006730A64CCD}"/>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dirty="0">
              <a:latin typeface="Arial" panose="020B0604020202020204" pitchFamily="34" charset="0"/>
              <a:cs typeface="Arial" panose="020B0604020202020204" pitchFamily="34" charset="0"/>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Rectangle 7">
            <a:extLst>
              <a:ext uri="{FF2B5EF4-FFF2-40B4-BE49-F238E27FC236}">
                <a16:creationId xmlns:a16="http://schemas.microsoft.com/office/drawing/2014/main" id="{E57B63B4-741C-9C3A-E7A3-465AD58BC5D0}"/>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69963">
              <a:defRPr>
                <a:solidFill>
                  <a:schemeClr val="tx1"/>
                </a:solidFill>
                <a:latin typeface="Bookman Old Style" panose="02050604050505020204" pitchFamily="18" charset="0"/>
                <a:ea typeface="Dotum" panose="020B0600000101010101" pitchFamily="34" charset="-127"/>
              </a:defRPr>
            </a:lvl1pPr>
            <a:lvl2pPr marL="742950" indent="-285750" defTabSz="969963">
              <a:defRPr>
                <a:solidFill>
                  <a:schemeClr val="tx1"/>
                </a:solidFill>
                <a:latin typeface="Bookman Old Style" panose="02050604050505020204" pitchFamily="18" charset="0"/>
                <a:ea typeface="Dotum" panose="020B0600000101010101" pitchFamily="34" charset="-127"/>
              </a:defRPr>
            </a:lvl2pPr>
            <a:lvl3pPr marL="1143000" indent="-228600" defTabSz="969963">
              <a:defRPr>
                <a:solidFill>
                  <a:schemeClr val="tx1"/>
                </a:solidFill>
                <a:latin typeface="Bookman Old Style" panose="02050604050505020204" pitchFamily="18" charset="0"/>
                <a:ea typeface="Dotum" panose="020B0600000101010101" pitchFamily="34" charset="-127"/>
              </a:defRPr>
            </a:lvl3pPr>
            <a:lvl4pPr marL="1600200" indent="-228600" defTabSz="969963">
              <a:defRPr>
                <a:solidFill>
                  <a:schemeClr val="tx1"/>
                </a:solidFill>
                <a:latin typeface="Bookman Old Style" panose="02050604050505020204" pitchFamily="18" charset="0"/>
                <a:ea typeface="Dotum" panose="020B0600000101010101" pitchFamily="34" charset="-127"/>
              </a:defRPr>
            </a:lvl4pPr>
            <a:lvl5pPr marL="2057400" indent="-228600" defTabSz="969963">
              <a:defRPr>
                <a:solidFill>
                  <a:schemeClr val="tx1"/>
                </a:solidFill>
                <a:latin typeface="Bookman Old Style" panose="02050604050505020204" pitchFamily="18" charset="0"/>
                <a:ea typeface="Dotum" panose="020B0600000101010101" pitchFamily="34" charset="-127"/>
              </a:defRPr>
            </a:lvl5pPr>
            <a:lvl6pPr marL="2514600" indent="-228600" defTabSz="969963"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6pPr>
            <a:lvl7pPr marL="2971800" indent="-228600" defTabSz="969963"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7pPr>
            <a:lvl8pPr marL="3429000" indent="-228600" defTabSz="969963"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8pPr>
            <a:lvl9pPr marL="3886200" indent="-228600" defTabSz="969963"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9pPr>
          </a:lstStyle>
          <a:p>
            <a:fld id="{042CD726-DFC0-4289-B7C0-046A1ACBB499}" type="slidenum">
              <a:rPr lang="en-US" altLang="en-US" smtClean="0">
                <a:latin typeface="Arial" panose="020B0604020202020204" pitchFamily="34" charset="0"/>
              </a:rPr>
              <a:pPr/>
              <a:t>11</a:t>
            </a:fld>
            <a:endParaRPr lang="en-US" altLang="en-US">
              <a:latin typeface="Arial" panose="020B0604020202020204" pitchFamily="34" charset="0"/>
            </a:endParaRPr>
          </a:p>
        </p:txBody>
      </p:sp>
      <p:sp>
        <p:nvSpPr>
          <p:cNvPr id="56323" name="Rectangle 2">
            <a:extLst>
              <a:ext uri="{FF2B5EF4-FFF2-40B4-BE49-F238E27FC236}">
                <a16:creationId xmlns:a16="http://schemas.microsoft.com/office/drawing/2014/main" id="{941B6910-81DE-E6EA-077E-A024EEC87C64}"/>
              </a:ext>
            </a:extLst>
          </p:cNvPr>
          <p:cNvSpPr>
            <a:spLocks noGrp="1" noRot="1" noChangeAspect="1" noChangeArrowheads="1" noTextEdit="1"/>
          </p:cNvSpPr>
          <p:nvPr>
            <p:ph type="sldImg"/>
          </p:nvPr>
        </p:nvSpPr>
        <p:spPr>
          <a:ln/>
        </p:spPr>
      </p:sp>
      <p:sp>
        <p:nvSpPr>
          <p:cNvPr id="56324" name="Rectangle 3">
            <a:extLst>
              <a:ext uri="{FF2B5EF4-FFF2-40B4-BE49-F238E27FC236}">
                <a16:creationId xmlns:a16="http://schemas.microsoft.com/office/drawing/2014/main" id="{A9AB8E6A-15B8-E42A-360B-24CEDB6A3A6E}"/>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228600" indent="-228600" eaLnBrk="1" hangingPunct="1">
              <a:buFontTx/>
              <a:buAutoNum type="arabicPeriod"/>
            </a:pPr>
            <a:endParaRPr lang="en-US" alt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Rectangle 7">
            <a:extLst>
              <a:ext uri="{FF2B5EF4-FFF2-40B4-BE49-F238E27FC236}">
                <a16:creationId xmlns:a16="http://schemas.microsoft.com/office/drawing/2014/main" id="{168E69C4-3221-ECDA-799A-7EF75600D666}"/>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69963">
              <a:defRPr>
                <a:solidFill>
                  <a:schemeClr val="tx1"/>
                </a:solidFill>
                <a:latin typeface="Bookman Old Style" panose="02050604050505020204" pitchFamily="18" charset="0"/>
                <a:ea typeface="Dotum" panose="020B0600000101010101" pitchFamily="34" charset="-127"/>
              </a:defRPr>
            </a:lvl1pPr>
            <a:lvl2pPr marL="742950" indent="-285750" defTabSz="969963">
              <a:defRPr>
                <a:solidFill>
                  <a:schemeClr val="tx1"/>
                </a:solidFill>
                <a:latin typeface="Bookman Old Style" panose="02050604050505020204" pitchFamily="18" charset="0"/>
                <a:ea typeface="Dotum" panose="020B0600000101010101" pitchFamily="34" charset="-127"/>
              </a:defRPr>
            </a:lvl2pPr>
            <a:lvl3pPr marL="1143000" indent="-228600" defTabSz="969963">
              <a:defRPr>
                <a:solidFill>
                  <a:schemeClr val="tx1"/>
                </a:solidFill>
                <a:latin typeface="Bookman Old Style" panose="02050604050505020204" pitchFamily="18" charset="0"/>
                <a:ea typeface="Dotum" panose="020B0600000101010101" pitchFamily="34" charset="-127"/>
              </a:defRPr>
            </a:lvl3pPr>
            <a:lvl4pPr marL="1600200" indent="-228600" defTabSz="969963">
              <a:defRPr>
                <a:solidFill>
                  <a:schemeClr val="tx1"/>
                </a:solidFill>
                <a:latin typeface="Bookman Old Style" panose="02050604050505020204" pitchFamily="18" charset="0"/>
                <a:ea typeface="Dotum" panose="020B0600000101010101" pitchFamily="34" charset="-127"/>
              </a:defRPr>
            </a:lvl4pPr>
            <a:lvl5pPr marL="2057400" indent="-228600" defTabSz="969963">
              <a:defRPr>
                <a:solidFill>
                  <a:schemeClr val="tx1"/>
                </a:solidFill>
                <a:latin typeface="Bookman Old Style" panose="02050604050505020204" pitchFamily="18" charset="0"/>
                <a:ea typeface="Dotum" panose="020B0600000101010101" pitchFamily="34" charset="-127"/>
              </a:defRPr>
            </a:lvl5pPr>
            <a:lvl6pPr marL="2514600" indent="-228600" defTabSz="969963"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6pPr>
            <a:lvl7pPr marL="2971800" indent="-228600" defTabSz="969963"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7pPr>
            <a:lvl8pPr marL="3429000" indent="-228600" defTabSz="969963"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8pPr>
            <a:lvl9pPr marL="3886200" indent="-228600" defTabSz="969963"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9pPr>
          </a:lstStyle>
          <a:p>
            <a:fld id="{116BAFC7-8294-4EF4-97B8-3D9107583E3F}" type="slidenum">
              <a:rPr lang="en-US" altLang="en-US" smtClean="0">
                <a:latin typeface="Arial" panose="020B0604020202020204" pitchFamily="34" charset="0"/>
              </a:rPr>
              <a:pPr/>
              <a:t>12</a:t>
            </a:fld>
            <a:endParaRPr lang="en-US" altLang="en-US">
              <a:latin typeface="Arial" panose="020B0604020202020204" pitchFamily="34" charset="0"/>
            </a:endParaRPr>
          </a:p>
        </p:txBody>
      </p:sp>
      <p:sp>
        <p:nvSpPr>
          <p:cNvPr id="58371" name="Rectangle 2">
            <a:extLst>
              <a:ext uri="{FF2B5EF4-FFF2-40B4-BE49-F238E27FC236}">
                <a16:creationId xmlns:a16="http://schemas.microsoft.com/office/drawing/2014/main" id="{E2767B04-FBA0-01C4-F3E7-1B61174FD6D0}"/>
              </a:ext>
            </a:extLst>
          </p:cNvPr>
          <p:cNvSpPr>
            <a:spLocks noGrp="1" noRot="1" noChangeAspect="1" noChangeArrowheads="1" noTextEdit="1"/>
          </p:cNvSpPr>
          <p:nvPr>
            <p:ph type="sldImg"/>
          </p:nvPr>
        </p:nvSpPr>
        <p:spPr>
          <a:ln/>
        </p:spPr>
      </p:sp>
      <p:sp>
        <p:nvSpPr>
          <p:cNvPr id="58372" name="Rectangle 3">
            <a:extLst>
              <a:ext uri="{FF2B5EF4-FFF2-40B4-BE49-F238E27FC236}">
                <a16:creationId xmlns:a16="http://schemas.microsoft.com/office/drawing/2014/main" id="{CEFE6EA0-C6C8-1C2C-41A3-9D99C3FCBCCA}"/>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228600" indent="-228600" eaLnBrk="1" hangingPunct="1">
              <a:buFontTx/>
              <a:buAutoNum type="arabicPeriod"/>
            </a:pPr>
            <a:endParaRPr lang="en-US" alt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Rectangle 7">
            <a:extLst>
              <a:ext uri="{FF2B5EF4-FFF2-40B4-BE49-F238E27FC236}">
                <a16:creationId xmlns:a16="http://schemas.microsoft.com/office/drawing/2014/main" id="{D4BB5259-EDEB-FF1F-6AD0-BB16DF0EBE55}"/>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69963">
              <a:defRPr>
                <a:solidFill>
                  <a:schemeClr val="tx1"/>
                </a:solidFill>
                <a:latin typeface="Bookman Old Style" panose="02050604050505020204" pitchFamily="18" charset="0"/>
                <a:ea typeface="Dotum" panose="020B0600000101010101" pitchFamily="34" charset="-127"/>
              </a:defRPr>
            </a:lvl1pPr>
            <a:lvl2pPr marL="742950" indent="-285750" defTabSz="969963">
              <a:defRPr>
                <a:solidFill>
                  <a:schemeClr val="tx1"/>
                </a:solidFill>
                <a:latin typeface="Bookman Old Style" panose="02050604050505020204" pitchFamily="18" charset="0"/>
                <a:ea typeface="Dotum" panose="020B0600000101010101" pitchFamily="34" charset="-127"/>
              </a:defRPr>
            </a:lvl2pPr>
            <a:lvl3pPr marL="1143000" indent="-228600" defTabSz="969963">
              <a:defRPr>
                <a:solidFill>
                  <a:schemeClr val="tx1"/>
                </a:solidFill>
                <a:latin typeface="Bookman Old Style" panose="02050604050505020204" pitchFamily="18" charset="0"/>
                <a:ea typeface="Dotum" panose="020B0600000101010101" pitchFamily="34" charset="-127"/>
              </a:defRPr>
            </a:lvl3pPr>
            <a:lvl4pPr marL="1600200" indent="-228600" defTabSz="969963">
              <a:defRPr>
                <a:solidFill>
                  <a:schemeClr val="tx1"/>
                </a:solidFill>
                <a:latin typeface="Bookman Old Style" panose="02050604050505020204" pitchFamily="18" charset="0"/>
                <a:ea typeface="Dotum" panose="020B0600000101010101" pitchFamily="34" charset="-127"/>
              </a:defRPr>
            </a:lvl4pPr>
            <a:lvl5pPr marL="2057400" indent="-228600" defTabSz="969963">
              <a:defRPr>
                <a:solidFill>
                  <a:schemeClr val="tx1"/>
                </a:solidFill>
                <a:latin typeface="Bookman Old Style" panose="02050604050505020204" pitchFamily="18" charset="0"/>
                <a:ea typeface="Dotum" panose="020B0600000101010101" pitchFamily="34" charset="-127"/>
              </a:defRPr>
            </a:lvl5pPr>
            <a:lvl6pPr marL="2514600" indent="-228600" defTabSz="969963"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6pPr>
            <a:lvl7pPr marL="2971800" indent="-228600" defTabSz="969963"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7pPr>
            <a:lvl8pPr marL="3429000" indent="-228600" defTabSz="969963"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8pPr>
            <a:lvl9pPr marL="3886200" indent="-228600" defTabSz="969963"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9pPr>
          </a:lstStyle>
          <a:p>
            <a:fld id="{A16B9040-C06F-458A-A81A-140149E7461F}" type="slidenum">
              <a:rPr lang="en-US" altLang="en-US" smtClean="0">
                <a:latin typeface="Arial" panose="020B0604020202020204" pitchFamily="34" charset="0"/>
              </a:rPr>
              <a:pPr/>
              <a:t>13</a:t>
            </a:fld>
            <a:endParaRPr lang="en-US" altLang="en-US">
              <a:latin typeface="Arial" panose="020B0604020202020204" pitchFamily="34" charset="0"/>
            </a:endParaRPr>
          </a:p>
        </p:txBody>
      </p:sp>
      <p:sp>
        <p:nvSpPr>
          <p:cNvPr id="62467" name="Rectangle 2">
            <a:extLst>
              <a:ext uri="{FF2B5EF4-FFF2-40B4-BE49-F238E27FC236}">
                <a16:creationId xmlns:a16="http://schemas.microsoft.com/office/drawing/2014/main" id="{B3CF5A1F-1BB5-B932-525B-AF0FB301062C}"/>
              </a:ext>
            </a:extLst>
          </p:cNvPr>
          <p:cNvSpPr>
            <a:spLocks noGrp="1" noRot="1" noChangeAspect="1" noChangeArrowheads="1" noTextEdit="1"/>
          </p:cNvSpPr>
          <p:nvPr>
            <p:ph type="sldImg"/>
          </p:nvPr>
        </p:nvSpPr>
        <p:spPr>
          <a:ln/>
        </p:spPr>
      </p:sp>
      <p:sp>
        <p:nvSpPr>
          <p:cNvPr id="62468" name="Rectangle 3">
            <a:extLst>
              <a:ext uri="{FF2B5EF4-FFF2-40B4-BE49-F238E27FC236}">
                <a16:creationId xmlns:a16="http://schemas.microsoft.com/office/drawing/2014/main" id="{845451A3-A867-94AB-EA5B-0864192703CE}"/>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0" indent="0" eaLnBrk="1" hangingPunct="1">
              <a:buFontTx/>
              <a:buNone/>
            </a:pPr>
            <a:endParaRPr lang="en-US" altLang="en-US" dirty="0"/>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4" name="Rectangle 7">
            <a:extLst>
              <a:ext uri="{FF2B5EF4-FFF2-40B4-BE49-F238E27FC236}">
                <a16:creationId xmlns:a16="http://schemas.microsoft.com/office/drawing/2014/main" id="{3C246F59-89C1-63C6-C578-08035C02A8B9}"/>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69963">
              <a:defRPr>
                <a:solidFill>
                  <a:schemeClr val="tx1"/>
                </a:solidFill>
                <a:latin typeface="Bookman Old Style" panose="02050604050505020204" pitchFamily="18" charset="0"/>
                <a:ea typeface="Dotum" panose="020B0600000101010101" pitchFamily="34" charset="-127"/>
              </a:defRPr>
            </a:lvl1pPr>
            <a:lvl2pPr marL="742950" indent="-285750" defTabSz="969963">
              <a:defRPr>
                <a:solidFill>
                  <a:schemeClr val="tx1"/>
                </a:solidFill>
                <a:latin typeface="Bookman Old Style" panose="02050604050505020204" pitchFamily="18" charset="0"/>
                <a:ea typeface="Dotum" panose="020B0600000101010101" pitchFamily="34" charset="-127"/>
              </a:defRPr>
            </a:lvl2pPr>
            <a:lvl3pPr marL="1143000" indent="-228600" defTabSz="969963">
              <a:defRPr>
                <a:solidFill>
                  <a:schemeClr val="tx1"/>
                </a:solidFill>
                <a:latin typeface="Bookman Old Style" panose="02050604050505020204" pitchFamily="18" charset="0"/>
                <a:ea typeface="Dotum" panose="020B0600000101010101" pitchFamily="34" charset="-127"/>
              </a:defRPr>
            </a:lvl3pPr>
            <a:lvl4pPr marL="1600200" indent="-228600" defTabSz="969963">
              <a:defRPr>
                <a:solidFill>
                  <a:schemeClr val="tx1"/>
                </a:solidFill>
                <a:latin typeface="Bookman Old Style" panose="02050604050505020204" pitchFamily="18" charset="0"/>
                <a:ea typeface="Dotum" panose="020B0600000101010101" pitchFamily="34" charset="-127"/>
              </a:defRPr>
            </a:lvl4pPr>
            <a:lvl5pPr marL="2057400" indent="-228600" defTabSz="969963">
              <a:defRPr>
                <a:solidFill>
                  <a:schemeClr val="tx1"/>
                </a:solidFill>
                <a:latin typeface="Bookman Old Style" panose="02050604050505020204" pitchFamily="18" charset="0"/>
                <a:ea typeface="Dotum" panose="020B0600000101010101" pitchFamily="34" charset="-127"/>
              </a:defRPr>
            </a:lvl5pPr>
            <a:lvl6pPr marL="2514600" indent="-228600" defTabSz="969963"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6pPr>
            <a:lvl7pPr marL="2971800" indent="-228600" defTabSz="969963"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7pPr>
            <a:lvl8pPr marL="3429000" indent="-228600" defTabSz="969963"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8pPr>
            <a:lvl9pPr marL="3886200" indent="-228600" defTabSz="969963"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9pPr>
          </a:lstStyle>
          <a:p>
            <a:fld id="{2B4E482E-986C-47B7-9337-B10E86947424}" type="slidenum">
              <a:rPr lang="en-US" altLang="en-US" smtClean="0">
                <a:latin typeface="Arial" panose="020B0604020202020204" pitchFamily="34" charset="0"/>
              </a:rPr>
              <a:pPr/>
              <a:t>14</a:t>
            </a:fld>
            <a:endParaRPr lang="en-US" altLang="en-US">
              <a:latin typeface="Arial" panose="020B0604020202020204" pitchFamily="34" charset="0"/>
            </a:endParaRPr>
          </a:p>
        </p:txBody>
      </p:sp>
      <p:sp>
        <p:nvSpPr>
          <p:cNvPr id="64515" name="Rectangle 2">
            <a:extLst>
              <a:ext uri="{FF2B5EF4-FFF2-40B4-BE49-F238E27FC236}">
                <a16:creationId xmlns:a16="http://schemas.microsoft.com/office/drawing/2014/main" id="{9999F33F-1DE2-EAF6-0744-1DC834C4929B}"/>
              </a:ext>
            </a:extLst>
          </p:cNvPr>
          <p:cNvSpPr>
            <a:spLocks noGrp="1" noRot="1" noChangeAspect="1" noChangeArrowheads="1" noTextEdit="1"/>
          </p:cNvSpPr>
          <p:nvPr>
            <p:ph type="sldImg"/>
          </p:nvPr>
        </p:nvSpPr>
        <p:spPr>
          <a:ln/>
        </p:spPr>
      </p:sp>
      <p:sp>
        <p:nvSpPr>
          <p:cNvPr id="64516" name="Rectangle 3">
            <a:extLst>
              <a:ext uri="{FF2B5EF4-FFF2-40B4-BE49-F238E27FC236}">
                <a16:creationId xmlns:a16="http://schemas.microsoft.com/office/drawing/2014/main" id="{38EB840C-4504-F8F1-2094-44436F5ECB93}"/>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228600" indent="-228600" eaLnBrk="1" hangingPunct="1">
              <a:buFontTx/>
              <a:buAutoNum type="arabicPeriod"/>
            </a:pPr>
            <a:endParaRPr lang="en-US" altLang="en-US"/>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2" name="Rectangle 7">
            <a:extLst>
              <a:ext uri="{FF2B5EF4-FFF2-40B4-BE49-F238E27FC236}">
                <a16:creationId xmlns:a16="http://schemas.microsoft.com/office/drawing/2014/main" id="{529AF0B0-B4DF-CE61-1E59-43402BC0A9CE}"/>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69963">
              <a:defRPr>
                <a:solidFill>
                  <a:schemeClr val="tx1"/>
                </a:solidFill>
                <a:latin typeface="Bookman Old Style" panose="02050604050505020204" pitchFamily="18" charset="0"/>
                <a:ea typeface="Dotum" panose="020B0600000101010101" pitchFamily="34" charset="-127"/>
              </a:defRPr>
            </a:lvl1pPr>
            <a:lvl2pPr marL="742950" indent="-285750" defTabSz="969963">
              <a:defRPr>
                <a:solidFill>
                  <a:schemeClr val="tx1"/>
                </a:solidFill>
                <a:latin typeface="Bookman Old Style" panose="02050604050505020204" pitchFamily="18" charset="0"/>
                <a:ea typeface="Dotum" panose="020B0600000101010101" pitchFamily="34" charset="-127"/>
              </a:defRPr>
            </a:lvl2pPr>
            <a:lvl3pPr marL="1143000" indent="-228600" defTabSz="969963">
              <a:defRPr>
                <a:solidFill>
                  <a:schemeClr val="tx1"/>
                </a:solidFill>
                <a:latin typeface="Bookman Old Style" panose="02050604050505020204" pitchFamily="18" charset="0"/>
                <a:ea typeface="Dotum" panose="020B0600000101010101" pitchFamily="34" charset="-127"/>
              </a:defRPr>
            </a:lvl3pPr>
            <a:lvl4pPr marL="1600200" indent="-228600" defTabSz="969963">
              <a:defRPr>
                <a:solidFill>
                  <a:schemeClr val="tx1"/>
                </a:solidFill>
                <a:latin typeface="Bookman Old Style" panose="02050604050505020204" pitchFamily="18" charset="0"/>
                <a:ea typeface="Dotum" panose="020B0600000101010101" pitchFamily="34" charset="-127"/>
              </a:defRPr>
            </a:lvl4pPr>
            <a:lvl5pPr marL="2057400" indent="-228600" defTabSz="969963">
              <a:defRPr>
                <a:solidFill>
                  <a:schemeClr val="tx1"/>
                </a:solidFill>
                <a:latin typeface="Bookman Old Style" panose="02050604050505020204" pitchFamily="18" charset="0"/>
                <a:ea typeface="Dotum" panose="020B0600000101010101" pitchFamily="34" charset="-127"/>
              </a:defRPr>
            </a:lvl5pPr>
            <a:lvl6pPr marL="2514600" indent="-228600" defTabSz="969963"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6pPr>
            <a:lvl7pPr marL="2971800" indent="-228600" defTabSz="969963"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7pPr>
            <a:lvl8pPr marL="3429000" indent="-228600" defTabSz="969963"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8pPr>
            <a:lvl9pPr marL="3886200" indent="-228600" defTabSz="969963"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9pPr>
          </a:lstStyle>
          <a:p>
            <a:fld id="{AA3BAFE6-6F89-4CC2-B3CF-746C47239F5F}" type="slidenum">
              <a:rPr lang="en-US" altLang="en-US" smtClean="0">
                <a:latin typeface="Arial" panose="020B0604020202020204" pitchFamily="34" charset="0"/>
              </a:rPr>
              <a:pPr/>
              <a:t>15</a:t>
            </a:fld>
            <a:endParaRPr lang="en-US" altLang="en-US">
              <a:latin typeface="Arial" panose="020B0604020202020204" pitchFamily="34" charset="0"/>
            </a:endParaRPr>
          </a:p>
        </p:txBody>
      </p:sp>
      <p:sp>
        <p:nvSpPr>
          <p:cNvPr id="66563" name="Rectangle 2">
            <a:extLst>
              <a:ext uri="{FF2B5EF4-FFF2-40B4-BE49-F238E27FC236}">
                <a16:creationId xmlns:a16="http://schemas.microsoft.com/office/drawing/2014/main" id="{434B2D8B-DAC2-F150-8DF7-1EB0D0ADC506}"/>
              </a:ext>
            </a:extLst>
          </p:cNvPr>
          <p:cNvSpPr>
            <a:spLocks noGrp="1" noRot="1" noChangeAspect="1" noChangeArrowheads="1" noTextEdit="1"/>
          </p:cNvSpPr>
          <p:nvPr>
            <p:ph type="sldImg"/>
          </p:nvPr>
        </p:nvSpPr>
        <p:spPr>
          <a:ln/>
        </p:spPr>
      </p:sp>
      <p:sp>
        <p:nvSpPr>
          <p:cNvPr id="66564" name="Rectangle 3">
            <a:extLst>
              <a:ext uri="{FF2B5EF4-FFF2-40B4-BE49-F238E27FC236}">
                <a16:creationId xmlns:a16="http://schemas.microsoft.com/office/drawing/2014/main" id="{4641F2F1-027B-DEE9-D9AC-BD37D571A80E}"/>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228600" indent="-228600" eaLnBrk="1" hangingPunct="1">
              <a:buFontTx/>
              <a:buAutoNum type="arabicPeriod"/>
            </a:pPr>
            <a:endParaRPr lang="en-US" altLang="en-US"/>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8" name="Rectangle 7">
            <a:extLst>
              <a:ext uri="{FF2B5EF4-FFF2-40B4-BE49-F238E27FC236}">
                <a16:creationId xmlns:a16="http://schemas.microsoft.com/office/drawing/2014/main" id="{0CF9BB84-F48C-E22D-5407-2F1AF5015F57}"/>
              </a:ext>
            </a:extLst>
          </p:cNvPr>
          <p:cNvSpPr txBox="1">
            <a:spLocks noGrp="1" noChangeArrowheads="1"/>
          </p:cNvSpPr>
          <p:nvPr/>
        </p:nvSpPr>
        <p:spPr bwMode="auto">
          <a:xfrm>
            <a:off x="4143375" y="9120188"/>
            <a:ext cx="3170238" cy="479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7045" tIns="48523" rIns="97045" bIns="48523" anchor="b"/>
          <a:lstStyle>
            <a:lvl1pPr defTabSz="969963">
              <a:defRPr>
                <a:solidFill>
                  <a:schemeClr val="tx1"/>
                </a:solidFill>
                <a:latin typeface="Bookman Old Style" panose="02050604050505020204" pitchFamily="18" charset="0"/>
                <a:ea typeface="Dotum" panose="020B0600000101010101" pitchFamily="34" charset="-127"/>
              </a:defRPr>
            </a:lvl1pPr>
            <a:lvl2pPr marL="742950" indent="-285750" defTabSz="969963">
              <a:defRPr>
                <a:solidFill>
                  <a:schemeClr val="tx1"/>
                </a:solidFill>
                <a:latin typeface="Bookman Old Style" panose="02050604050505020204" pitchFamily="18" charset="0"/>
                <a:ea typeface="Dotum" panose="020B0600000101010101" pitchFamily="34" charset="-127"/>
              </a:defRPr>
            </a:lvl2pPr>
            <a:lvl3pPr marL="1143000" indent="-228600" defTabSz="969963">
              <a:defRPr>
                <a:solidFill>
                  <a:schemeClr val="tx1"/>
                </a:solidFill>
                <a:latin typeface="Bookman Old Style" panose="02050604050505020204" pitchFamily="18" charset="0"/>
                <a:ea typeface="Dotum" panose="020B0600000101010101" pitchFamily="34" charset="-127"/>
              </a:defRPr>
            </a:lvl3pPr>
            <a:lvl4pPr marL="1600200" indent="-228600" defTabSz="969963">
              <a:defRPr>
                <a:solidFill>
                  <a:schemeClr val="tx1"/>
                </a:solidFill>
                <a:latin typeface="Bookman Old Style" panose="02050604050505020204" pitchFamily="18" charset="0"/>
                <a:ea typeface="Dotum" panose="020B0600000101010101" pitchFamily="34" charset="-127"/>
              </a:defRPr>
            </a:lvl4pPr>
            <a:lvl5pPr marL="2057400" indent="-228600" defTabSz="969963">
              <a:defRPr>
                <a:solidFill>
                  <a:schemeClr val="tx1"/>
                </a:solidFill>
                <a:latin typeface="Bookman Old Style" panose="02050604050505020204" pitchFamily="18" charset="0"/>
                <a:ea typeface="Dotum" panose="020B0600000101010101" pitchFamily="34" charset="-127"/>
              </a:defRPr>
            </a:lvl5pPr>
            <a:lvl6pPr marL="2514600" indent="-228600" defTabSz="969963"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6pPr>
            <a:lvl7pPr marL="2971800" indent="-228600" defTabSz="969963"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7pPr>
            <a:lvl8pPr marL="3429000" indent="-228600" defTabSz="969963"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8pPr>
            <a:lvl9pPr marL="3886200" indent="-228600" defTabSz="969963"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9pPr>
          </a:lstStyle>
          <a:p>
            <a:pPr algn="r" eaLnBrk="1" hangingPunct="1"/>
            <a:fld id="{125BA996-19C9-45B6-9DD7-4DF7A11CBB77}" type="slidenum">
              <a:rPr lang="en-US" altLang="en-US" sz="1300">
                <a:latin typeface="Arial" panose="020B0604020202020204" pitchFamily="34" charset="0"/>
              </a:rPr>
              <a:pPr algn="r" eaLnBrk="1" hangingPunct="1"/>
              <a:t>16</a:t>
            </a:fld>
            <a:endParaRPr lang="en-US" altLang="en-US" sz="1300">
              <a:latin typeface="Arial" panose="020B0604020202020204" pitchFamily="34" charset="0"/>
            </a:endParaRPr>
          </a:p>
        </p:txBody>
      </p:sp>
      <p:sp>
        <p:nvSpPr>
          <p:cNvPr id="70659" name="Rectangle 2">
            <a:extLst>
              <a:ext uri="{FF2B5EF4-FFF2-40B4-BE49-F238E27FC236}">
                <a16:creationId xmlns:a16="http://schemas.microsoft.com/office/drawing/2014/main" id="{3AF3FF80-2E11-5420-DA5C-92C2898DC95E}"/>
              </a:ext>
            </a:extLst>
          </p:cNvPr>
          <p:cNvSpPr>
            <a:spLocks noGrp="1" noRot="1" noChangeAspect="1" noChangeArrowheads="1" noTextEdit="1"/>
          </p:cNvSpPr>
          <p:nvPr>
            <p:ph type="sldImg"/>
          </p:nvPr>
        </p:nvSpPr>
        <p:spPr>
          <a:ln/>
        </p:spPr>
      </p:sp>
      <p:sp>
        <p:nvSpPr>
          <p:cNvPr id="70660" name="Rectangle 3">
            <a:extLst>
              <a:ext uri="{FF2B5EF4-FFF2-40B4-BE49-F238E27FC236}">
                <a16:creationId xmlns:a16="http://schemas.microsoft.com/office/drawing/2014/main" id="{CD23E9BC-58D4-09F0-BB1A-05758406FEF1}"/>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latin typeface="Arial" panose="020B0604020202020204" pitchFamily="34" charset="0"/>
              <a:cs typeface="Arial" panose="020B0604020202020204" pitchFamily="34" charset="0"/>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8" name="Rectangle 7">
            <a:extLst>
              <a:ext uri="{FF2B5EF4-FFF2-40B4-BE49-F238E27FC236}">
                <a16:creationId xmlns:a16="http://schemas.microsoft.com/office/drawing/2014/main" id="{14AF00F1-D085-18F1-5D78-B765CD05F7EB}"/>
              </a:ext>
            </a:extLst>
          </p:cNvPr>
          <p:cNvSpPr txBox="1">
            <a:spLocks noGrp="1" noChangeArrowheads="1"/>
          </p:cNvSpPr>
          <p:nvPr/>
        </p:nvSpPr>
        <p:spPr bwMode="auto">
          <a:xfrm>
            <a:off x="4143375" y="9120188"/>
            <a:ext cx="3170238" cy="479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7045" tIns="48523" rIns="97045" bIns="48523" anchor="b"/>
          <a:lstStyle>
            <a:lvl1pPr defTabSz="969963">
              <a:defRPr>
                <a:solidFill>
                  <a:schemeClr val="tx1"/>
                </a:solidFill>
                <a:latin typeface="Bookman Old Style" panose="02050604050505020204" pitchFamily="18" charset="0"/>
                <a:ea typeface="Dotum" panose="020B0600000101010101" pitchFamily="34" charset="-127"/>
              </a:defRPr>
            </a:lvl1pPr>
            <a:lvl2pPr marL="742950" indent="-285750" defTabSz="969963">
              <a:defRPr>
                <a:solidFill>
                  <a:schemeClr val="tx1"/>
                </a:solidFill>
                <a:latin typeface="Bookman Old Style" panose="02050604050505020204" pitchFamily="18" charset="0"/>
                <a:ea typeface="Dotum" panose="020B0600000101010101" pitchFamily="34" charset="-127"/>
              </a:defRPr>
            </a:lvl2pPr>
            <a:lvl3pPr marL="1143000" indent="-228600" defTabSz="969963">
              <a:defRPr>
                <a:solidFill>
                  <a:schemeClr val="tx1"/>
                </a:solidFill>
                <a:latin typeface="Bookman Old Style" panose="02050604050505020204" pitchFamily="18" charset="0"/>
                <a:ea typeface="Dotum" panose="020B0600000101010101" pitchFamily="34" charset="-127"/>
              </a:defRPr>
            </a:lvl3pPr>
            <a:lvl4pPr marL="1600200" indent="-228600" defTabSz="969963">
              <a:defRPr>
                <a:solidFill>
                  <a:schemeClr val="tx1"/>
                </a:solidFill>
                <a:latin typeface="Bookman Old Style" panose="02050604050505020204" pitchFamily="18" charset="0"/>
                <a:ea typeface="Dotum" panose="020B0600000101010101" pitchFamily="34" charset="-127"/>
              </a:defRPr>
            </a:lvl4pPr>
            <a:lvl5pPr marL="2057400" indent="-228600" defTabSz="969963">
              <a:defRPr>
                <a:solidFill>
                  <a:schemeClr val="tx1"/>
                </a:solidFill>
                <a:latin typeface="Bookman Old Style" panose="02050604050505020204" pitchFamily="18" charset="0"/>
                <a:ea typeface="Dotum" panose="020B0600000101010101" pitchFamily="34" charset="-127"/>
              </a:defRPr>
            </a:lvl5pPr>
            <a:lvl6pPr marL="2514600" indent="-228600" defTabSz="969963"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6pPr>
            <a:lvl7pPr marL="2971800" indent="-228600" defTabSz="969963"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7pPr>
            <a:lvl8pPr marL="3429000" indent="-228600" defTabSz="969963"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8pPr>
            <a:lvl9pPr marL="3886200" indent="-228600" defTabSz="969963"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9pPr>
          </a:lstStyle>
          <a:p>
            <a:pPr algn="r" eaLnBrk="1" hangingPunct="1"/>
            <a:fld id="{02A0BEB4-14F4-4F01-8D98-545BF80DD9E6}" type="slidenum">
              <a:rPr lang="en-US" altLang="en-US" sz="1300">
                <a:latin typeface="Arial" panose="020B0604020202020204" pitchFamily="34" charset="0"/>
              </a:rPr>
              <a:pPr algn="r" eaLnBrk="1" hangingPunct="1"/>
              <a:t>20</a:t>
            </a:fld>
            <a:endParaRPr lang="en-US" altLang="en-US" sz="1300">
              <a:latin typeface="Arial" panose="020B0604020202020204" pitchFamily="34" charset="0"/>
            </a:endParaRPr>
          </a:p>
        </p:txBody>
      </p:sp>
      <p:sp>
        <p:nvSpPr>
          <p:cNvPr id="75779" name="Rectangle 2">
            <a:extLst>
              <a:ext uri="{FF2B5EF4-FFF2-40B4-BE49-F238E27FC236}">
                <a16:creationId xmlns:a16="http://schemas.microsoft.com/office/drawing/2014/main" id="{C56B577A-6D0A-5BB8-1595-62545463A9E0}"/>
              </a:ext>
            </a:extLst>
          </p:cNvPr>
          <p:cNvSpPr>
            <a:spLocks noGrp="1" noRot="1" noChangeAspect="1" noChangeArrowheads="1" noTextEdit="1"/>
          </p:cNvSpPr>
          <p:nvPr>
            <p:ph type="sldImg"/>
          </p:nvPr>
        </p:nvSpPr>
        <p:spPr>
          <a:ln/>
        </p:spPr>
      </p:sp>
      <p:sp>
        <p:nvSpPr>
          <p:cNvPr id="75780" name="Rectangle 3">
            <a:extLst>
              <a:ext uri="{FF2B5EF4-FFF2-40B4-BE49-F238E27FC236}">
                <a16:creationId xmlns:a16="http://schemas.microsoft.com/office/drawing/2014/main" id="{2B330380-D480-E0B0-CCCD-485D9D51D173}"/>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latin typeface="Arial" panose="020B0604020202020204" pitchFamily="34" charset="0"/>
              <a:cs typeface="Arial" panose="020B0604020202020204" pitchFamily="34" charset="0"/>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6" name="Rectangle 7">
            <a:extLst>
              <a:ext uri="{FF2B5EF4-FFF2-40B4-BE49-F238E27FC236}">
                <a16:creationId xmlns:a16="http://schemas.microsoft.com/office/drawing/2014/main" id="{13E583A4-D749-0A43-173E-348564713420}"/>
              </a:ext>
            </a:extLst>
          </p:cNvPr>
          <p:cNvSpPr txBox="1">
            <a:spLocks noGrp="1" noChangeArrowheads="1"/>
          </p:cNvSpPr>
          <p:nvPr/>
        </p:nvSpPr>
        <p:spPr bwMode="auto">
          <a:xfrm>
            <a:off x="4143375" y="9120188"/>
            <a:ext cx="3170238" cy="479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7045" tIns="48523" rIns="97045" bIns="48523" anchor="b"/>
          <a:lstStyle>
            <a:lvl1pPr defTabSz="969963">
              <a:defRPr>
                <a:solidFill>
                  <a:schemeClr val="tx1"/>
                </a:solidFill>
                <a:latin typeface="Bookman Old Style" panose="02050604050505020204" pitchFamily="18" charset="0"/>
                <a:ea typeface="Dotum" panose="020B0600000101010101" pitchFamily="34" charset="-127"/>
              </a:defRPr>
            </a:lvl1pPr>
            <a:lvl2pPr marL="742950" indent="-285750" defTabSz="969963">
              <a:defRPr>
                <a:solidFill>
                  <a:schemeClr val="tx1"/>
                </a:solidFill>
                <a:latin typeface="Bookman Old Style" panose="02050604050505020204" pitchFamily="18" charset="0"/>
                <a:ea typeface="Dotum" panose="020B0600000101010101" pitchFamily="34" charset="-127"/>
              </a:defRPr>
            </a:lvl2pPr>
            <a:lvl3pPr marL="1143000" indent="-228600" defTabSz="969963">
              <a:defRPr>
                <a:solidFill>
                  <a:schemeClr val="tx1"/>
                </a:solidFill>
                <a:latin typeface="Bookman Old Style" panose="02050604050505020204" pitchFamily="18" charset="0"/>
                <a:ea typeface="Dotum" panose="020B0600000101010101" pitchFamily="34" charset="-127"/>
              </a:defRPr>
            </a:lvl3pPr>
            <a:lvl4pPr marL="1600200" indent="-228600" defTabSz="969963">
              <a:defRPr>
                <a:solidFill>
                  <a:schemeClr val="tx1"/>
                </a:solidFill>
                <a:latin typeface="Bookman Old Style" panose="02050604050505020204" pitchFamily="18" charset="0"/>
                <a:ea typeface="Dotum" panose="020B0600000101010101" pitchFamily="34" charset="-127"/>
              </a:defRPr>
            </a:lvl4pPr>
            <a:lvl5pPr marL="2057400" indent="-228600" defTabSz="969963">
              <a:defRPr>
                <a:solidFill>
                  <a:schemeClr val="tx1"/>
                </a:solidFill>
                <a:latin typeface="Bookman Old Style" panose="02050604050505020204" pitchFamily="18" charset="0"/>
                <a:ea typeface="Dotum" panose="020B0600000101010101" pitchFamily="34" charset="-127"/>
              </a:defRPr>
            </a:lvl5pPr>
            <a:lvl6pPr marL="2514600" indent="-228600" defTabSz="969963"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6pPr>
            <a:lvl7pPr marL="2971800" indent="-228600" defTabSz="969963"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7pPr>
            <a:lvl8pPr marL="3429000" indent="-228600" defTabSz="969963"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8pPr>
            <a:lvl9pPr marL="3886200" indent="-228600" defTabSz="969963"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9pPr>
          </a:lstStyle>
          <a:p>
            <a:pPr algn="r" eaLnBrk="1" hangingPunct="1"/>
            <a:fld id="{AC048C44-DF22-4E64-8B60-55EEB486037B}" type="slidenum">
              <a:rPr lang="en-US" altLang="en-US" sz="1300">
                <a:latin typeface="Arial" panose="020B0604020202020204" pitchFamily="34" charset="0"/>
              </a:rPr>
              <a:pPr algn="r" eaLnBrk="1" hangingPunct="1"/>
              <a:t>21</a:t>
            </a:fld>
            <a:endParaRPr lang="en-US" altLang="en-US" sz="1300">
              <a:latin typeface="Arial" panose="020B0604020202020204" pitchFamily="34" charset="0"/>
            </a:endParaRPr>
          </a:p>
        </p:txBody>
      </p:sp>
      <p:sp>
        <p:nvSpPr>
          <p:cNvPr id="77827" name="Rectangle 2">
            <a:extLst>
              <a:ext uri="{FF2B5EF4-FFF2-40B4-BE49-F238E27FC236}">
                <a16:creationId xmlns:a16="http://schemas.microsoft.com/office/drawing/2014/main" id="{741A1E63-12C7-C874-94CE-B1FC523819E2}"/>
              </a:ext>
            </a:extLst>
          </p:cNvPr>
          <p:cNvSpPr>
            <a:spLocks noGrp="1" noRot="1" noChangeAspect="1" noChangeArrowheads="1" noTextEdit="1"/>
          </p:cNvSpPr>
          <p:nvPr>
            <p:ph type="sldImg"/>
          </p:nvPr>
        </p:nvSpPr>
        <p:spPr>
          <a:ln/>
        </p:spPr>
      </p:sp>
      <p:sp>
        <p:nvSpPr>
          <p:cNvPr id="77828" name="Rectangle 3">
            <a:extLst>
              <a:ext uri="{FF2B5EF4-FFF2-40B4-BE49-F238E27FC236}">
                <a16:creationId xmlns:a16="http://schemas.microsoft.com/office/drawing/2014/main" id="{6D5939DD-1D25-D7C9-BFF7-372C79506307}"/>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dirty="0">
              <a:latin typeface="Arial" panose="020B0604020202020204" pitchFamily="34" charset="0"/>
              <a:cs typeface="Arial" panose="020B0604020202020204" pitchFamily="34" charset="0"/>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2" name="Rectangle 7">
            <a:extLst>
              <a:ext uri="{FF2B5EF4-FFF2-40B4-BE49-F238E27FC236}">
                <a16:creationId xmlns:a16="http://schemas.microsoft.com/office/drawing/2014/main" id="{2E65AFCB-06FF-16A3-2207-0658B3596120}"/>
              </a:ext>
            </a:extLst>
          </p:cNvPr>
          <p:cNvSpPr txBox="1">
            <a:spLocks noGrp="1" noChangeArrowheads="1"/>
          </p:cNvSpPr>
          <p:nvPr/>
        </p:nvSpPr>
        <p:spPr bwMode="auto">
          <a:xfrm>
            <a:off x="4143375" y="9120188"/>
            <a:ext cx="3170238" cy="479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7045" tIns="48523" rIns="97045" bIns="48523" anchor="b"/>
          <a:lstStyle>
            <a:lvl1pPr defTabSz="969963">
              <a:defRPr>
                <a:solidFill>
                  <a:schemeClr val="tx1"/>
                </a:solidFill>
                <a:latin typeface="Bookman Old Style" panose="02050604050505020204" pitchFamily="18" charset="0"/>
                <a:ea typeface="Dotum" panose="020B0600000101010101" pitchFamily="34" charset="-127"/>
              </a:defRPr>
            </a:lvl1pPr>
            <a:lvl2pPr marL="742950" indent="-285750" defTabSz="969963">
              <a:defRPr>
                <a:solidFill>
                  <a:schemeClr val="tx1"/>
                </a:solidFill>
                <a:latin typeface="Bookman Old Style" panose="02050604050505020204" pitchFamily="18" charset="0"/>
                <a:ea typeface="Dotum" panose="020B0600000101010101" pitchFamily="34" charset="-127"/>
              </a:defRPr>
            </a:lvl2pPr>
            <a:lvl3pPr marL="1143000" indent="-228600" defTabSz="969963">
              <a:defRPr>
                <a:solidFill>
                  <a:schemeClr val="tx1"/>
                </a:solidFill>
                <a:latin typeface="Bookman Old Style" panose="02050604050505020204" pitchFamily="18" charset="0"/>
                <a:ea typeface="Dotum" panose="020B0600000101010101" pitchFamily="34" charset="-127"/>
              </a:defRPr>
            </a:lvl3pPr>
            <a:lvl4pPr marL="1600200" indent="-228600" defTabSz="969963">
              <a:defRPr>
                <a:solidFill>
                  <a:schemeClr val="tx1"/>
                </a:solidFill>
                <a:latin typeface="Bookman Old Style" panose="02050604050505020204" pitchFamily="18" charset="0"/>
                <a:ea typeface="Dotum" panose="020B0600000101010101" pitchFamily="34" charset="-127"/>
              </a:defRPr>
            </a:lvl4pPr>
            <a:lvl5pPr marL="2057400" indent="-228600" defTabSz="969963">
              <a:defRPr>
                <a:solidFill>
                  <a:schemeClr val="tx1"/>
                </a:solidFill>
                <a:latin typeface="Bookman Old Style" panose="02050604050505020204" pitchFamily="18" charset="0"/>
                <a:ea typeface="Dotum" panose="020B0600000101010101" pitchFamily="34" charset="-127"/>
              </a:defRPr>
            </a:lvl5pPr>
            <a:lvl6pPr marL="2514600" indent="-228600" defTabSz="969963"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6pPr>
            <a:lvl7pPr marL="2971800" indent="-228600" defTabSz="969963"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7pPr>
            <a:lvl8pPr marL="3429000" indent="-228600" defTabSz="969963"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8pPr>
            <a:lvl9pPr marL="3886200" indent="-228600" defTabSz="969963"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9pPr>
          </a:lstStyle>
          <a:p>
            <a:pPr algn="r" eaLnBrk="1" hangingPunct="1"/>
            <a:fld id="{2208438A-0DA7-4304-BD45-20C732DE508E}" type="slidenum">
              <a:rPr lang="en-US" altLang="en-US" sz="1300">
                <a:latin typeface="Arial" panose="020B0604020202020204" pitchFamily="34" charset="0"/>
              </a:rPr>
              <a:pPr algn="r" eaLnBrk="1" hangingPunct="1"/>
              <a:t>22</a:t>
            </a:fld>
            <a:endParaRPr lang="en-US" altLang="en-US" sz="1300">
              <a:latin typeface="Arial" panose="020B0604020202020204" pitchFamily="34" charset="0"/>
            </a:endParaRPr>
          </a:p>
        </p:txBody>
      </p:sp>
      <p:sp>
        <p:nvSpPr>
          <p:cNvPr id="81923" name="Rectangle 2">
            <a:extLst>
              <a:ext uri="{FF2B5EF4-FFF2-40B4-BE49-F238E27FC236}">
                <a16:creationId xmlns:a16="http://schemas.microsoft.com/office/drawing/2014/main" id="{4EEB3130-5A9C-453E-7509-F8E4221C6A85}"/>
              </a:ext>
            </a:extLst>
          </p:cNvPr>
          <p:cNvSpPr>
            <a:spLocks noGrp="1" noRot="1" noChangeAspect="1" noChangeArrowheads="1" noTextEdit="1"/>
          </p:cNvSpPr>
          <p:nvPr>
            <p:ph type="sldImg"/>
          </p:nvPr>
        </p:nvSpPr>
        <p:spPr>
          <a:ln/>
        </p:spPr>
      </p:sp>
      <p:sp>
        <p:nvSpPr>
          <p:cNvPr id="81924" name="Rectangle 3">
            <a:extLst>
              <a:ext uri="{FF2B5EF4-FFF2-40B4-BE49-F238E27FC236}">
                <a16:creationId xmlns:a16="http://schemas.microsoft.com/office/drawing/2014/main" id="{5742375F-6DD7-D34E-75C3-F819B9AA05AC}"/>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dirty="0"/>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2" name="Rectangle 7">
            <a:extLst>
              <a:ext uri="{FF2B5EF4-FFF2-40B4-BE49-F238E27FC236}">
                <a16:creationId xmlns:a16="http://schemas.microsoft.com/office/drawing/2014/main" id="{2E65AFCB-06FF-16A3-2207-0658B3596120}"/>
              </a:ext>
            </a:extLst>
          </p:cNvPr>
          <p:cNvSpPr txBox="1">
            <a:spLocks noGrp="1" noChangeArrowheads="1"/>
          </p:cNvSpPr>
          <p:nvPr/>
        </p:nvSpPr>
        <p:spPr bwMode="auto">
          <a:xfrm>
            <a:off x="4143375" y="9120188"/>
            <a:ext cx="3170238" cy="479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7045" tIns="48523" rIns="97045" bIns="48523" anchor="b"/>
          <a:lstStyle>
            <a:lvl1pPr defTabSz="969963">
              <a:defRPr>
                <a:solidFill>
                  <a:schemeClr val="tx1"/>
                </a:solidFill>
                <a:latin typeface="Bookman Old Style" panose="02050604050505020204" pitchFamily="18" charset="0"/>
                <a:ea typeface="Dotum" panose="020B0600000101010101" pitchFamily="34" charset="-127"/>
              </a:defRPr>
            </a:lvl1pPr>
            <a:lvl2pPr marL="742950" indent="-285750" defTabSz="969963">
              <a:defRPr>
                <a:solidFill>
                  <a:schemeClr val="tx1"/>
                </a:solidFill>
                <a:latin typeface="Bookman Old Style" panose="02050604050505020204" pitchFamily="18" charset="0"/>
                <a:ea typeface="Dotum" panose="020B0600000101010101" pitchFamily="34" charset="-127"/>
              </a:defRPr>
            </a:lvl2pPr>
            <a:lvl3pPr marL="1143000" indent="-228600" defTabSz="969963">
              <a:defRPr>
                <a:solidFill>
                  <a:schemeClr val="tx1"/>
                </a:solidFill>
                <a:latin typeface="Bookman Old Style" panose="02050604050505020204" pitchFamily="18" charset="0"/>
                <a:ea typeface="Dotum" panose="020B0600000101010101" pitchFamily="34" charset="-127"/>
              </a:defRPr>
            </a:lvl3pPr>
            <a:lvl4pPr marL="1600200" indent="-228600" defTabSz="969963">
              <a:defRPr>
                <a:solidFill>
                  <a:schemeClr val="tx1"/>
                </a:solidFill>
                <a:latin typeface="Bookman Old Style" panose="02050604050505020204" pitchFamily="18" charset="0"/>
                <a:ea typeface="Dotum" panose="020B0600000101010101" pitchFamily="34" charset="-127"/>
              </a:defRPr>
            </a:lvl4pPr>
            <a:lvl5pPr marL="2057400" indent="-228600" defTabSz="969963">
              <a:defRPr>
                <a:solidFill>
                  <a:schemeClr val="tx1"/>
                </a:solidFill>
                <a:latin typeface="Bookman Old Style" panose="02050604050505020204" pitchFamily="18" charset="0"/>
                <a:ea typeface="Dotum" panose="020B0600000101010101" pitchFamily="34" charset="-127"/>
              </a:defRPr>
            </a:lvl5pPr>
            <a:lvl6pPr marL="2514600" indent="-228600" defTabSz="969963"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6pPr>
            <a:lvl7pPr marL="2971800" indent="-228600" defTabSz="969963"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7pPr>
            <a:lvl8pPr marL="3429000" indent="-228600" defTabSz="969963"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8pPr>
            <a:lvl9pPr marL="3886200" indent="-228600" defTabSz="969963"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9pPr>
          </a:lstStyle>
          <a:p>
            <a:pPr algn="r" eaLnBrk="1" hangingPunct="1"/>
            <a:fld id="{2208438A-0DA7-4304-BD45-20C732DE508E}" type="slidenum">
              <a:rPr lang="en-US" altLang="en-US" sz="1300">
                <a:latin typeface="Arial" panose="020B0604020202020204" pitchFamily="34" charset="0"/>
              </a:rPr>
              <a:pPr algn="r" eaLnBrk="1" hangingPunct="1"/>
              <a:t>23</a:t>
            </a:fld>
            <a:endParaRPr lang="en-US" altLang="en-US" sz="1300">
              <a:latin typeface="Arial" panose="020B0604020202020204" pitchFamily="34" charset="0"/>
            </a:endParaRPr>
          </a:p>
        </p:txBody>
      </p:sp>
      <p:sp>
        <p:nvSpPr>
          <p:cNvPr id="81923" name="Rectangle 2">
            <a:extLst>
              <a:ext uri="{FF2B5EF4-FFF2-40B4-BE49-F238E27FC236}">
                <a16:creationId xmlns:a16="http://schemas.microsoft.com/office/drawing/2014/main" id="{4EEB3130-5A9C-453E-7509-F8E4221C6A85}"/>
              </a:ext>
            </a:extLst>
          </p:cNvPr>
          <p:cNvSpPr>
            <a:spLocks noGrp="1" noRot="1" noChangeAspect="1" noChangeArrowheads="1" noTextEdit="1"/>
          </p:cNvSpPr>
          <p:nvPr>
            <p:ph type="sldImg"/>
          </p:nvPr>
        </p:nvSpPr>
        <p:spPr>
          <a:ln/>
        </p:spPr>
      </p:sp>
      <p:sp>
        <p:nvSpPr>
          <p:cNvPr id="81924" name="Rectangle 3">
            <a:extLst>
              <a:ext uri="{FF2B5EF4-FFF2-40B4-BE49-F238E27FC236}">
                <a16:creationId xmlns:a16="http://schemas.microsoft.com/office/drawing/2014/main" id="{5742375F-6DD7-D34E-75C3-F819B9AA05AC}"/>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dirty="0"/>
          </a:p>
        </p:txBody>
      </p:sp>
    </p:spTree>
    <p:extLst>
      <p:ext uri="{BB962C8B-B14F-4D97-AF65-F5344CB8AC3E}">
        <p14:creationId xmlns:p14="http://schemas.microsoft.com/office/powerpoint/2010/main" val="2399832919"/>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970" name="Rectangle 7">
            <a:extLst>
              <a:ext uri="{FF2B5EF4-FFF2-40B4-BE49-F238E27FC236}">
                <a16:creationId xmlns:a16="http://schemas.microsoft.com/office/drawing/2014/main" id="{E71849DE-EDCD-8739-BC59-C8073199FEF9}"/>
              </a:ext>
            </a:extLst>
          </p:cNvPr>
          <p:cNvSpPr txBox="1">
            <a:spLocks noGrp="1" noChangeArrowheads="1"/>
          </p:cNvSpPr>
          <p:nvPr/>
        </p:nvSpPr>
        <p:spPr bwMode="auto">
          <a:xfrm>
            <a:off x="4143375" y="9120188"/>
            <a:ext cx="3170238" cy="479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7045" tIns="48523" rIns="97045" bIns="48523" anchor="b"/>
          <a:lstStyle>
            <a:lvl1pPr defTabSz="969963">
              <a:defRPr>
                <a:solidFill>
                  <a:schemeClr val="tx1"/>
                </a:solidFill>
                <a:latin typeface="Bookman Old Style" panose="02050604050505020204" pitchFamily="18" charset="0"/>
                <a:ea typeface="Dotum" panose="020B0600000101010101" pitchFamily="34" charset="-127"/>
              </a:defRPr>
            </a:lvl1pPr>
            <a:lvl2pPr marL="742950" indent="-285750" defTabSz="969963">
              <a:defRPr>
                <a:solidFill>
                  <a:schemeClr val="tx1"/>
                </a:solidFill>
                <a:latin typeface="Bookman Old Style" panose="02050604050505020204" pitchFamily="18" charset="0"/>
                <a:ea typeface="Dotum" panose="020B0600000101010101" pitchFamily="34" charset="-127"/>
              </a:defRPr>
            </a:lvl2pPr>
            <a:lvl3pPr marL="1143000" indent="-228600" defTabSz="969963">
              <a:defRPr>
                <a:solidFill>
                  <a:schemeClr val="tx1"/>
                </a:solidFill>
                <a:latin typeface="Bookman Old Style" panose="02050604050505020204" pitchFamily="18" charset="0"/>
                <a:ea typeface="Dotum" panose="020B0600000101010101" pitchFamily="34" charset="-127"/>
              </a:defRPr>
            </a:lvl3pPr>
            <a:lvl4pPr marL="1600200" indent="-228600" defTabSz="969963">
              <a:defRPr>
                <a:solidFill>
                  <a:schemeClr val="tx1"/>
                </a:solidFill>
                <a:latin typeface="Bookman Old Style" panose="02050604050505020204" pitchFamily="18" charset="0"/>
                <a:ea typeface="Dotum" panose="020B0600000101010101" pitchFamily="34" charset="-127"/>
              </a:defRPr>
            </a:lvl4pPr>
            <a:lvl5pPr marL="2057400" indent="-228600" defTabSz="969963">
              <a:defRPr>
                <a:solidFill>
                  <a:schemeClr val="tx1"/>
                </a:solidFill>
                <a:latin typeface="Bookman Old Style" panose="02050604050505020204" pitchFamily="18" charset="0"/>
                <a:ea typeface="Dotum" panose="020B0600000101010101" pitchFamily="34" charset="-127"/>
              </a:defRPr>
            </a:lvl5pPr>
            <a:lvl6pPr marL="2514600" indent="-228600" defTabSz="969963"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6pPr>
            <a:lvl7pPr marL="2971800" indent="-228600" defTabSz="969963"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7pPr>
            <a:lvl8pPr marL="3429000" indent="-228600" defTabSz="969963"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8pPr>
            <a:lvl9pPr marL="3886200" indent="-228600" defTabSz="969963"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9pPr>
          </a:lstStyle>
          <a:p>
            <a:pPr algn="r" eaLnBrk="1" hangingPunct="1"/>
            <a:fld id="{1F30E136-2236-41B9-847F-D68E55A70704}" type="slidenum">
              <a:rPr lang="en-US" altLang="en-US" sz="1300">
                <a:latin typeface="Arial" panose="020B0604020202020204" pitchFamily="34" charset="0"/>
              </a:rPr>
              <a:pPr algn="r" eaLnBrk="1" hangingPunct="1"/>
              <a:t>24</a:t>
            </a:fld>
            <a:endParaRPr lang="en-US" altLang="en-US" sz="1300">
              <a:latin typeface="Arial" panose="020B0604020202020204" pitchFamily="34" charset="0"/>
            </a:endParaRPr>
          </a:p>
        </p:txBody>
      </p:sp>
      <p:sp>
        <p:nvSpPr>
          <p:cNvPr id="83971" name="Rectangle 2">
            <a:extLst>
              <a:ext uri="{FF2B5EF4-FFF2-40B4-BE49-F238E27FC236}">
                <a16:creationId xmlns:a16="http://schemas.microsoft.com/office/drawing/2014/main" id="{5DC0C41D-173F-0C84-D022-1294961C57AE}"/>
              </a:ext>
            </a:extLst>
          </p:cNvPr>
          <p:cNvSpPr>
            <a:spLocks noGrp="1" noRot="1" noChangeAspect="1" noChangeArrowheads="1" noTextEdit="1"/>
          </p:cNvSpPr>
          <p:nvPr>
            <p:ph type="sldImg"/>
          </p:nvPr>
        </p:nvSpPr>
        <p:spPr>
          <a:ln/>
        </p:spPr>
      </p:sp>
      <p:sp>
        <p:nvSpPr>
          <p:cNvPr id="83972" name="Rectangle 3">
            <a:extLst>
              <a:ext uri="{FF2B5EF4-FFF2-40B4-BE49-F238E27FC236}">
                <a16:creationId xmlns:a16="http://schemas.microsoft.com/office/drawing/2014/main" id="{5D5996D4-76D5-5026-51E1-D45400EA6D0A}"/>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latin typeface="Arial" panose="020B0604020202020204" pitchFamily="34" charset="0"/>
              <a:cs typeface="Arial" panose="020B0604020202020204" pitchFamily="34" charset="0"/>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066" name="Rectangle 7">
            <a:extLst>
              <a:ext uri="{FF2B5EF4-FFF2-40B4-BE49-F238E27FC236}">
                <a16:creationId xmlns:a16="http://schemas.microsoft.com/office/drawing/2014/main" id="{9C64198B-03C9-CDD1-6F3B-41895899B09C}"/>
              </a:ext>
            </a:extLst>
          </p:cNvPr>
          <p:cNvSpPr txBox="1">
            <a:spLocks noGrp="1" noChangeArrowheads="1"/>
          </p:cNvSpPr>
          <p:nvPr/>
        </p:nvSpPr>
        <p:spPr bwMode="auto">
          <a:xfrm>
            <a:off x="4143375" y="9120188"/>
            <a:ext cx="3170238" cy="479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7045" tIns="48523" rIns="97045" bIns="48523" anchor="b"/>
          <a:lstStyle>
            <a:lvl1pPr defTabSz="969963">
              <a:defRPr>
                <a:solidFill>
                  <a:schemeClr val="tx1"/>
                </a:solidFill>
                <a:latin typeface="Bookman Old Style" panose="02050604050505020204" pitchFamily="18" charset="0"/>
                <a:ea typeface="Dotum" panose="020B0600000101010101" pitchFamily="34" charset="-127"/>
              </a:defRPr>
            </a:lvl1pPr>
            <a:lvl2pPr marL="742950" indent="-285750" defTabSz="969963">
              <a:defRPr>
                <a:solidFill>
                  <a:schemeClr val="tx1"/>
                </a:solidFill>
                <a:latin typeface="Bookman Old Style" panose="02050604050505020204" pitchFamily="18" charset="0"/>
                <a:ea typeface="Dotum" panose="020B0600000101010101" pitchFamily="34" charset="-127"/>
              </a:defRPr>
            </a:lvl2pPr>
            <a:lvl3pPr marL="1143000" indent="-228600" defTabSz="969963">
              <a:defRPr>
                <a:solidFill>
                  <a:schemeClr val="tx1"/>
                </a:solidFill>
                <a:latin typeface="Bookman Old Style" panose="02050604050505020204" pitchFamily="18" charset="0"/>
                <a:ea typeface="Dotum" panose="020B0600000101010101" pitchFamily="34" charset="-127"/>
              </a:defRPr>
            </a:lvl3pPr>
            <a:lvl4pPr marL="1600200" indent="-228600" defTabSz="969963">
              <a:defRPr>
                <a:solidFill>
                  <a:schemeClr val="tx1"/>
                </a:solidFill>
                <a:latin typeface="Bookman Old Style" panose="02050604050505020204" pitchFamily="18" charset="0"/>
                <a:ea typeface="Dotum" panose="020B0600000101010101" pitchFamily="34" charset="-127"/>
              </a:defRPr>
            </a:lvl4pPr>
            <a:lvl5pPr marL="2057400" indent="-228600" defTabSz="969963">
              <a:defRPr>
                <a:solidFill>
                  <a:schemeClr val="tx1"/>
                </a:solidFill>
                <a:latin typeface="Bookman Old Style" panose="02050604050505020204" pitchFamily="18" charset="0"/>
                <a:ea typeface="Dotum" panose="020B0600000101010101" pitchFamily="34" charset="-127"/>
              </a:defRPr>
            </a:lvl5pPr>
            <a:lvl6pPr marL="2514600" indent="-228600" defTabSz="969963"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6pPr>
            <a:lvl7pPr marL="2971800" indent="-228600" defTabSz="969963"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7pPr>
            <a:lvl8pPr marL="3429000" indent="-228600" defTabSz="969963"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8pPr>
            <a:lvl9pPr marL="3886200" indent="-228600" defTabSz="969963"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9pPr>
          </a:lstStyle>
          <a:p>
            <a:pPr algn="r" eaLnBrk="1" hangingPunct="1"/>
            <a:fld id="{6D234051-3EC4-4F25-8B0F-B516ECA5687F}" type="slidenum">
              <a:rPr lang="en-US" altLang="en-US" sz="1300">
                <a:latin typeface="Arial" panose="020B0604020202020204" pitchFamily="34" charset="0"/>
              </a:rPr>
              <a:pPr algn="r" eaLnBrk="1" hangingPunct="1"/>
              <a:t>25</a:t>
            </a:fld>
            <a:endParaRPr lang="en-US" altLang="en-US" sz="1300">
              <a:latin typeface="Arial" panose="020B0604020202020204" pitchFamily="34" charset="0"/>
            </a:endParaRPr>
          </a:p>
        </p:txBody>
      </p:sp>
      <p:sp>
        <p:nvSpPr>
          <p:cNvPr id="88067" name="Rectangle 2">
            <a:extLst>
              <a:ext uri="{FF2B5EF4-FFF2-40B4-BE49-F238E27FC236}">
                <a16:creationId xmlns:a16="http://schemas.microsoft.com/office/drawing/2014/main" id="{04A7FCB6-2BEA-CA05-C2AC-76DAF7644885}"/>
              </a:ext>
            </a:extLst>
          </p:cNvPr>
          <p:cNvSpPr>
            <a:spLocks noGrp="1" noRot="1" noChangeAspect="1" noChangeArrowheads="1" noTextEdit="1"/>
          </p:cNvSpPr>
          <p:nvPr>
            <p:ph type="sldImg"/>
          </p:nvPr>
        </p:nvSpPr>
        <p:spPr>
          <a:ln/>
        </p:spPr>
      </p:sp>
      <p:sp>
        <p:nvSpPr>
          <p:cNvPr id="88068" name="Rectangle 3">
            <a:extLst>
              <a:ext uri="{FF2B5EF4-FFF2-40B4-BE49-F238E27FC236}">
                <a16:creationId xmlns:a16="http://schemas.microsoft.com/office/drawing/2014/main" id="{FE283D58-E93F-CCD2-9653-46682E6BF893}"/>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latin typeface="Arial" panose="020B0604020202020204" pitchFamily="34" charset="0"/>
              <a:cs typeface="Arial" panose="020B0604020202020204" pitchFamily="34" charset="0"/>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62" name="Rectangle 7">
            <a:extLst>
              <a:ext uri="{FF2B5EF4-FFF2-40B4-BE49-F238E27FC236}">
                <a16:creationId xmlns:a16="http://schemas.microsoft.com/office/drawing/2014/main" id="{F5E76D69-A76A-2B63-734F-C58717EEF88F}"/>
              </a:ext>
            </a:extLst>
          </p:cNvPr>
          <p:cNvSpPr txBox="1">
            <a:spLocks noGrp="1" noChangeArrowheads="1"/>
          </p:cNvSpPr>
          <p:nvPr/>
        </p:nvSpPr>
        <p:spPr bwMode="auto">
          <a:xfrm>
            <a:off x="4143375" y="9120188"/>
            <a:ext cx="3170238" cy="479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7045" tIns="48523" rIns="97045" bIns="48523" anchor="b"/>
          <a:lstStyle>
            <a:lvl1pPr defTabSz="969963">
              <a:defRPr>
                <a:solidFill>
                  <a:schemeClr val="tx1"/>
                </a:solidFill>
                <a:latin typeface="Bookman Old Style" panose="02050604050505020204" pitchFamily="18" charset="0"/>
                <a:ea typeface="Dotum" panose="020B0600000101010101" pitchFamily="34" charset="-127"/>
              </a:defRPr>
            </a:lvl1pPr>
            <a:lvl2pPr marL="742950" indent="-285750" defTabSz="969963">
              <a:defRPr>
                <a:solidFill>
                  <a:schemeClr val="tx1"/>
                </a:solidFill>
                <a:latin typeface="Bookman Old Style" panose="02050604050505020204" pitchFamily="18" charset="0"/>
                <a:ea typeface="Dotum" panose="020B0600000101010101" pitchFamily="34" charset="-127"/>
              </a:defRPr>
            </a:lvl2pPr>
            <a:lvl3pPr marL="1143000" indent="-228600" defTabSz="969963">
              <a:defRPr>
                <a:solidFill>
                  <a:schemeClr val="tx1"/>
                </a:solidFill>
                <a:latin typeface="Bookman Old Style" panose="02050604050505020204" pitchFamily="18" charset="0"/>
                <a:ea typeface="Dotum" panose="020B0600000101010101" pitchFamily="34" charset="-127"/>
              </a:defRPr>
            </a:lvl3pPr>
            <a:lvl4pPr marL="1600200" indent="-228600" defTabSz="969963">
              <a:defRPr>
                <a:solidFill>
                  <a:schemeClr val="tx1"/>
                </a:solidFill>
                <a:latin typeface="Bookman Old Style" panose="02050604050505020204" pitchFamily="18" charset="0"/>
                <a:ea typeface="Dotum" panose="020B0600000101010101" pitchFamily="34" charset="-127"/>
              </a:defRPr>
            </a:lvl4pPr>
            <a:lvl5pPr marL="2057400" indent="-228600" defTabSz="969963">
              <a:defRPr>
                <a:solidFill>
                  <a:schemeClr val="tx1"/>
                </a:solidFill>
                <a:latin typeface="Bookman Old Style" panose="02050604050505020204" pitchFamily="18" charset="0"/>
                <a:ea typeface="Dotum" panose="020B0600000101010101" pitchFamily="34" charset="-127"/>
              </a:defRPr>
            </a:lvl5pPr>
            <a:lvl6pPr marL="2514600" indent="-228600" defTabSz="969963"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6pPr>
            <a:lvl7pPr marL="2971800" indent="-228600" defTabSz="969963"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7pPr>
            <a:lvl8pPr marL="3429000" indent="-228600" defTabSz="969963"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8pPr>
            <a:lvl9pPr marL="3886200" indent="-228600" defTabSz="969963"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9pPr>
          </a:lstStyle>
          <a:p>
            <a:pPr algn="r" eaLnBrk="1" hangingPunct="1"/>
            <a:fld id="{FE292732-55CE-4A4E-8604-6E620F751626}" type="slidenum">
              <a:rPr lang="en-US" altLang="en-US" sz="1300">
                <a:latin typeface="Arial" panose="020B0604020202020204" pitchFamily="34" charset="0"/>
              </a:rPr>
              <a:pPr algn="r" eaLnBrk="1" hangingPunct="1"/>
              <a:t>26</a:t>
            </a:fld>
            <a:endParaRPr lang="en-US" altLang="en-US" sz="1300">
              <a:latin typeface="Arial" panose="020B0604020202020204" pitchFamily="34" charset="0"/>
            </a:endParaRPr>
          </a:p>
        </p:txBody>
      </p:sp>
      <p:sp>
        <p:nvSpPr>
          <p:cNvPr id="92163" name="Rectangle 2">
            <a:extLst>
              <a:ext uri="{FF2B5EF4-FFF2-40B4-BE49-F238E27FC236}">
                <a16:creationId xmlns:a16="http://schemas.microsoft.com/office/drawing/2014/main" id="{6AAD55D4-6B98-B26F-4415-721C37FE5E67}"/>
              </a:ext>
            </a:extLst>
          </p:cNvPr>
          <p:cNvSpPr>
            <a:spLocks noGrp="1" noRot="1" noChangeAspect="1" noChangeArrowheads="1" noTextEdit="1"/>
          </p:cNvSpPr>
          <p:nvPr>
            <p:ph type="sldImg"/>
          </p:nvPr>
        </p:nvSpPr>
        <p:spPr>
          <a:ln/>
        </p:spPr>
      </p:sp>
      <p:sp>
        <p:nvSpPr>
          <p:cNvPr id="92164" name="Rectangle 3">
            <a:extLst>
              <a:ext uri="{FF2B5EF4-FFF2-40B4-BE49-F238E27FC236}">
                <a16:creationId xmlns:a16="http://schemas.microsoft.com/office/drawing/2014/main" id="{0D3C8677-BE25-236E-3D89-9CF81571FF2E}"/>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latin typeface="Arial" panose="020B0604020202020204" pitchFamily="34" charset="0"/>
              <a:cs typeface="Arial" panose="020B0604020202020204" pitchFamily="34" charset="0"/>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4210" name="Rectangle 7">
            <a:extLst>
              <a:ext uri="{FF2B5EF4-FFF2-40B4-BE49-F238E27FC236}">
                <a16:creationId xmlns:a16="http://schemas.microsoft.com/office/drawing/2014/main" id="{A247A49E-F085-29B9-C39D-FA2BE527B46D}"/>
              </a:ext>
            </a:extLst>
          </p:cNvPr>
          <p:cNvSpPr txBox="1">
            <a:spLocks noGrp="1" noChangeArrowheads="1"/>
          </p:cNvSpPr>
          <p:nvPr/>
        </p:nvSpPr>
        <p:spPr bwMode="auto">
          <a:xfrm>
            <a:off x="4143375" y="9120188"/>
            <a:ext cx="3170238" cy="479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7045" tIns="48523" rIns="97045" bIns="48523" anchor="b"/>
          <a:lstStyle>
            <a:lvl1pPr defTabSz="969963">
              <a:defRPr>
                <a:solidFill>
                  <a:schemeClr val="tx1"/>
                </a:solidFill>
                <a:latin typeface="Bookman Old Style" panose="02050604050505020204" pitchFamily="18" charset="0"/>
                <a:ea typeface="Dotum" panose="020B0600000101010101" pitchFamily="34" charset="-127"/>
              </a:defRPr>
            </a:lvl1pPr>
            <a:lvl2pPr marL="742950" indent="-285750" defTabSz="969963">
              <a:defRPr>
                <a:solidFill>
                  <a:schemeClr val="tx1"/>
                </a:solidFill>
                <a:latin typeface="Bookman Old Style" panose="02050604050505020204" pitchFamily="18" charset="0"/>
                <a:ea typeface="Dotum" panose="020B0600000101010101" pitchFamily="34" charset="-127"/>
              </a:defRPr>
            </a:lvl2pPr>
            <a:lvl3pPr marL="1143000" indent="-228600" defTabSz="969963">
              <a:defRPr>
                <a:solidFill>
                  <a:schemeClr val="tx1"/>
                </a:solidFill>
                <a:latin typeface="Bookman Old Style" panose="02050604050505020204" pitchFamily="18" charset="0"/>
                <a:ea typeface="Dotum" panose="020B0600000101010101" pitchFamily="34" charset="-127"/>
              </a:defRPr>
            </a:lvl3pPr>
            <a:lvl4pPr marL="1600200" indent="-228600" defTabSz="969963">
              <a:defRPr>
                <a:solidFill>
                  <a:schemeClr val="tx1"/>
                </a:solidFill>
                <a:latin typeface="Bookman Old Style" panose="02050604050505020204" pitchFamily="18" charset="0"/>
                <a:ea typeface="Dotum" panose="020B0600000101010101" pitchFamily="34" charset="-127"/>
              </a:defRPr>
            </a:lvl4pPr>
            <a:lvl5pPr marL="2057400" indent="-228600" defTabSz="969963">
              <a:defRPr>
                <a:solidFill>
                  <a:schemeClr val="tx1"/>
                </a:solidFill>
                <a:latin typeface="Bookman Old Style" panose="02050604050505020204" pitchFamily="18" charset="0"/>
                <a:ea typeface="Dotum" panose="020B0600000101010101" pitchFamily="34" charset="-127"/>
              </a:defRPr>
            </a:lvl5pPr>
            <a:lvl6pPr marL="2514600" indent="-228600" defTabSz="969963"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6pPr>
            <a:lvl7pPr marL="2971800" indent="-228600" defTabSz="969963"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7pPr>
            <a:lvl8pPr marL="3429000" indent="-228600" defTabSz="969963"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8pPr>
            <a:lvl9pPr marL="3886200" indent="-228600" defTabSz="969963"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9pPr>
          </a:lstStyle>
          <a:p>
            <a:pPr algn="r" eaLnBrk="1" hangingPunct="1"/>
            <a:fld id="{F782D50E-BAE4-4C22-9BFC-84A6A18699B5}" type="slidenum">
              <a:rPr lang="en-US" altLang="en-US" sz="1300">
                <a:latin typeface="Arial" panose="020B0604020202020204" pitchFamily="34" charset="0"/>
              </a:rPr>
              <a:pPr algn="r" eaLnBrk="1" hangingPunct="1"/>
              <a:t>27</a:t>
            </a:fld>
            <a:endParaRPr lang="en-US" altLang="en-US" sz="1300">
              <a:latin typeface="Arial" panose="020B0604020202020204" pitchFamily="34" charset="0"/>
            </a:endParaRPr>
          </a:p>
        </p:txBody>
      </p:sp>
      <p:sp>
        <p:nvSpPr>
          <p:cNvPr id="94211" name="Rectangle 2">
            <a:extLst>
              <a:ext uri="{FF2B5EF4-FFF2-40B4-BE49-F238E27FC236}">
                <a16:creationId xmlns:a16="http://schemas.microsoft.com/office/drawing/2014/main" id="{AEC22920-6712-FDDD-FB69-85D285F06C6F}"/>
              </a:ext>
            </a:extLst>
          </p:cNvPr>
          <p:cNvSpPr>
            <a:spLocks noGrp="1" noRot="1" noChangeAspect="1" noChangeArrowheads="1" noTextEdit="1"/>
          </p:cNvSpPr>
          <p:nvPr>
            <p:ph type="sldImg"/>
          </p:nvPr>
        </p:nvSpPr>
        <p:spPr>
          <a:ln/>
        </p:spPr>
      </p:sp>
      <p:sp>
        <p:nvSpPr>
          <p:cNvPr id="94212" name="Rectangle 3">
            <a:extLst>
              <a:ext uri="{FF2B5EF4-FFF2-40B4-BE49-F238E27FC236}">
                <a16:creationId xmlns:a16="http://schemas.microsoft.com/office/drawing/2014/main" id="{C73D9985-A1EB-5200-8CC3-20F431098C0C}"/>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latin typeface="Arial" panose="020B0604020202020204" pitchFamily="34" charset="0"/>
              <a:cs typeface="Arial" panose="020B0604020202020204" pitchFamily="34" charset="0"/>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a:defRPr/>
            </a:pPr>
            <a:fld id="{D6837934-9A4C-4C9F-AE37-9DA9435C34FE}" type="slidenum">
              <a:rPr lang="en-US" altLang="en-US" smtClean="0"/>
              <a:pPr>
                <a:defRPr/>
              </a:pPr>
              <a:t>29</a:t>
            </a:fld>
            <a:endParaRPr lang="en-US" altLang="en-US"/>
          </a:p>
        </p:txBody>
      </p:sp>
    </p:spTree>
    <p:extLst>
      <p:ext uri="{BB962C8B-B14F-4D97-AF65-F5344CB8AC3E}">
        <p14:creationId xmlns:p14="http://schemas.microsoft.com/office/powerpoint/2010/main" val="803237768"/>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Rectangle 7">
            <a:extLst>
              <a:ext uri="{FF2B5EF4-FFF2-40B4-BE49-F238E27FC236}">
                <a16:creationId xmlns:a16="http://schemas.microsoft.com/office/drawing/2014/main" id="{F74AAEAE-F57B-4915-FAD5-0734E17B94AA}"/>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69963">
              <a:defRPr>
                <a:solidFill>
                  <a:schemeClr val="tx1"/>
                </a:solidFill>
                <a:latin typeface="Arial" panose="020B0604020202020204" pitchFamily="34" charset="0"/>
                <a:ea typeface="Dotum" panose="020B0600000101010101" pitchFamily="34" charset="-127"/>
              </a:defRPr>
            </a:lvl1pPr>
            <a:lvl2pPr marL="742950" indent="-285750" defTabSz="969963">
              <a:defRPr>
                <a:solidFill>
                  <a:schemeClr val="tx1"/>
                </a:solidFill>
                <a:latin typeface="Arial" panose="020B0604020202020204" pitchFamily="34" charset="0"/>
                <a:ea typeface="Dotum" panose="020B0600000101010101" pitchFamily="34" charset="-127"/>
              </a:defRPr>
            </a:lvl2pPr>
            <a:lvl3pPr marL="1143000" indent="-228600" defTabSz="969963">
              <a:defRPr>
                <a:solidFill>
                  <a:schemeClr val="tx1"/>
                </a:solidFill>
                <a:latin typeface="Arial" panose="020B0604020202020204" pitchFamily="34" charset="0"/>
                <a:ea typeface="Dotum" panose="020B0600000101010101" pitchFamily="34" charset="-127"/>
              </a:defRPr>
            </a:lvl3pPr>
            <a:lvl4pPr marL="1600200" indent="-228600" defTabSz="969963">
              <a:defRPr>
                <a:solidFill>
                  <a:schemeClr val="tx1"/>
                </a:solidFill>
                <a:latin typeface="Arial" panose="020B0604020202020204" pitchFamily="34" charset="0"/>
                <a:ea typeface="Dotum" panose="020B0600000101010101" pitchFamily="34" charset="-127"/>
              </a:defRPr>
            </a:lvl4pPr>
            <a:lvl5pPr marL="2057400" indent="-228600" defTabSz="969963">
              <a:defRPr>
                <a:solidFill>
                  <a:schemeClr val="tx1"/>
                </a:solidFill>
                <a:latin typeface="Arial" panose="020B0604020202020204" pitchFamily="34" charset="0"/>
                <a:ea typeface="Dotum" panose="020B0600000101010101" pitchFamily="34" charset="-127"/>
              </a:defRPr>
            </a:lvl5pPr>
            <a:lvl6pPr marL="2514600" indent="-228600" defTabSz="969963" eaLnBrk="0" fontAlgn="base" hangingPunct="0">
              <a:spcBef>
                <a:spcPct val="0"/>
              </a:spcBef>
              <a:spcAft>
                <a:spcPct val="0"/>
              </a:spcAft>
              <a:defRPr>
                <a:solidFill>
                  <a:schemeClr val="tx1"/>
                </a:solidFill>
                <a:latin typeface="Arial" panose="020B0604020202020204" pitchFamily="34" charset="0"/>
                <a:ea typeface="Dotum" panose="020B0600000101010101" pitchFamily="34" charset="-127"/>
              </a:defRPr>
            </a:lvl6pPr>
            <a:lvl7pPr marL="2971800" indent="-228600" defTabSz="969963" eaLnBrk="0" fontAlgn="base" hangingPunct="0">
              <a:spcBef>
                <a:spcPct val="0"/>
              </a:spcBef>
              <a:spcAft>
                <a:spcPct val="0"/>
              </a:spcAft>
              <a:defRPr>
                <a:solidFill>
                  <a:schemeClr val="tx1"/>
                </a:solidFill>
                <a:latin typeface="Arial" panose="020B0604020202020204" pitchFamily="34" charset="0"/>
                <a:ea typeface="Dotum" panose="020B0600000101010101" pitchFamily="34" charset="-127"/>
              </a:defRPr>
            </a:lvl7pPr>
            <a:lvl8pPr marL="3429000" indent="-228600" defTabSz="969963" eaLnBrk="0" fontAlgn="base" hangingPunct="0">
              <a:spcBef>
                <a:spcPct val="0"/>
              </a:spcBef>
              <a:spcAft>
                <a:spcPct val="0"/>
              </a:spcAft>
              <a:defRPr>
                <a:solidFill>
                  <a:schemeClr val="tx1"/>
                </a:solidFill>
                <a:latin typeface="Arial" panose="020B0604020202020204" pitchFamily="34" charset="0"/>
                <a:ea typeface="Dotum" panose="020B0600000101010101" pitchFamily="34" charset="-127"/>
              </a:defRPr>
            </a:lvl8pPr>
            <a:lvl9pPr marL="3886200" indent="-228600" defTabSz="969963" eaLnBrk="0" fontAlgn="base" hangingPunct="0">
              <a:spcBef>
                <a:spcPct val="0"/>
              </a:spcBef>
              <a:spcAft>
                <a:spcPct val="0"/>
              </a:spcAft>
              <a:defRPr>
                <a:solidFill>
                  <a:schemeClr val="tx1"/>
                </a:solidFill>
                <a:latin typeface="Arial" panose="020B0604020202020204" pitchFamily="34" charset="0"/>
                <a:ea typeface="Dotum" panose="020B0600000101010101" pitchFamily="34" charset="-127"/>
              </a:defRPr>
            </a:lvl9pPr>
          </a:lstStyle>
          <a:p>
            <a:fld id="{8B20AAEE-71BC-4939-9EB5-C92B343D8FD8}" type="slidenum">
              <a:rPr lang="en-US" altLang="en-US" smtClean="0"/>
              <a:pPr/>
              <a:t>31</a:t>
            </a:fld>
            <a:endParaRPr lang="en-US" altLang="en-US"/>
          </a:p>
        </p:txBody>
      </p:sp>
      <p:sp>
        <p:nvSpPr>
          <p:cNvPr id="58371" name="Rectangle 2">
            <a:extLst>
              <a:ext uri="{FF2B5EF4-FFF2-40B4-BE49-F238E27FC236}">
                <a16:creationId xmlns:a16="http://schemas.microsoft.com/office/drawing/2014/main" id="{929E641B-11B6-C426-2A5E-48ED1DD4F47A}"/>
              </a:ext>
            </a:extLst>
          </p:cNvPr>
          <p:cNvSpPr>
            <a:spLocks noGrp="1" noRot="1" noChangeAspect="1" noChangeArrowheads="1" noTextEdit="1"/>
          </p:cNvSpPr>
          <p:nvPr>
            <p:ph type="sldImg"/>
          </p:nvPr>
        </p:nvSpPr>
        <p:spPr>
          <a:ln/>
        </p:spPr>
      </p:sp>
      <p:sp>
        <p:nvSpPr>
          <p:cNvPr id="58372" name="Rectangle 3">
            <a:extLst>
              <a:ext uri="{FF2B5EF4-FFF2-40B4-BE49-F238E27FC236}">
                <a16:creationId xmlns:a16="http://schemas.microsoft.com/office/drawing/2014/main" id="{451F3092-DBE5-0099-344B-86B0AF2209F0}"/>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dirty="0"/>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0E87ED4-7E7D-881E-CF05-F6044C10250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89A9E74-86BB-327C-A1DE-2B32382295AF}"/>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F4CC0C06-E20D-9C44-2261-6866C38E29C5}"/>
              </a:ext>
            </a:extLst>
          </p:cNvPr>
          <p:cNvSpPr>
            <a:spLocks noGrp="1"/>
          </p:cNvSpPr>
          <p:nvPr>
            <p:ph type="body" idx="1"/>
          </p:nvPr>
        </p:nvSpPr>
        <p:spPr/>
        <p:txBody>
          <a:bodyPr/>
          <a:lstStyle/>
          <a:p>
            <a:pPr marL="171450" indent="-171450">
              <a:buFontTx/>
              <a:buChar char="-"/>
            </a:pPr>
            <a:endParaRPr lang="en-US" dirty="0"/>
          </a:p>
        </p:txBody>
      </p:sp>
      <p:sp>
        <p:nvSpPr>
          <p:cNvPr id="4" name="Slide Number Placeholder 3">
            <a:extLst>
              <a:ext uri="{FF2B5EF4-FFF2-40B4-BE49-F238E27FC236}">
                <a16:creationId xmlns:a16="http://schemas.microsoft.com/office/drawing/2014/main" id="{AF4723CA-777C-6734-5C00-24CF9B50CD24}"/>
              </a:ext>
            </a:extLst>
          </p:cNvPr>
          <p:cNvSpPr>
            <a:spLocks noGrp="1"/>
          </p:cNvSpPr>
          <p:nvPr>
            <p:ph type="sldNum" sz="quarter" idx="5"/>
          </p:nvPr>
        </p:nvSpPr>
        <p:spPr/>
        <p:txBody>
          <a:bodyPr/>
          <a:lstStyle/>
          <a:p>
            <a:pPr>
              <a:defRPr/>
            </a:pPr>
            <a:fld id="{D6837934-9A4C-4C9F-AE37-9DA9435C34FE}" type="slidenum">
              <a:rPr lang="en-US" altLang="en-US" smtClean="0"/>
              <a:pPr>
                <a:defRPr/>
              </a:pPr>
              <a:t>32</a:t>
            </a:fld>
            <a:endParaRPr lang="en-US" altLang="en-US"/>
          </a:p>
        </p:txBody>
      </p:sp>
    </p:spTree>
    <p:extLst>
      <p:ext uri="{BB962C8B-B14F-4D97-AF65-F5344CB8AC3E}">
        <p14:creationId xmlns:p14="http://schemas.microsoft.com/office/powerpoint/2010/main" val="3736966336"/>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Tx/>
              <a:buChar char="-"/>
            </a:pPr>
            <a:endParaRPr lang="en-US" sz="1200" cap="all" baseline="0" dirty="0"/>
          </a:p>
        </p:txBody>
      </p:sp>
      <p:sp>
        <p:nvSpPr>
          <p:cNvPr id="4" name="Slide Number Placeholder 3"/>
          <p:cNvSpPr>
            <a:spLocks noGrp="1"/>
          </p:cNvSpPr>
          <p:nvPr>
            <p:ph type="sldNum" sz="quarter" idx="5"/>
          </p:nvPr>
        </p:nvSpPr>
        <p:spPr/>
        <p:txBody>
          <a:bodyPr/>
          <a:lstStyle/>
          <a:p>
            <a:pPr>
              <a:defRPr/>
            </a:pPr>
            <a:fld id="{D6837934-9A4C-4C9F-AE37-9DA9435C34FE}" type="slidenum">
              <a:rPr lang="en-US" altLang="en-US" smtClean="0"/>
              <a:pPr>
                <a:defRPr/>
              </a:pPr>
              <a:t>33</a:t>
            </a:fld>
            <a:endParaRPr lang="en-US" altLang="en-US"/>
          </a:p>
        </p:txBody>
      </p:sp>
    </p:spTree>
    <p:extLst>
      <p:ext uri="{BB962C8B-B14F-4D97-AF65-F5344CB8AC3E}">
        <p14:creationId xmlns:p14="http://schemas.microsoft.com/office/powerpoint/2010/main" val="3305963695"/>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6978" name="Rectangle 7">
            <a:extLst>
              <a:ext uri="{FF2B5EF4-FFF2-40B4-BE49-F238E27FC236}">
                <a16:creationId xmlns:a16="http://schemas.microsoft.com/office/drawing/2014/main" id="{D775539F-02C5-A21D-4949-FACEB9B380D1}"/>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5038">
              <a:defRPr>
                <a:solidFill>
                  <a:schemeClr val="tx1"/>
                </a:solidFill>
                <a:latin typeface="Bookman Old Style" panose="02050604050505020204" pitchFamily="18" charset="0"/>
                <a:ea typeface="Dotum" panose="020B0600000101010101" pitchFamily="34" charset="-127"/>
              </a:defRPr>
            </a:lvl1pPr>
            <a:lvl2pPr marL="742950" indent="-285750" defTabSz="935038">
              <a:defRPr>
                <a:solidFill>
                  <a:schemeClr val="tx1"/>
                </a:solidFill>
                <a:latin typeface="Bookman Old Style" panose="02050604050505020204" pitchFamily="18" charset="0"/>
                <a:ea typeface="Dotum" panose="020B0600000101010101" pitchFamily="34" charset="-127"/>
              </a:defRPr>
            </a:lvl2pPr>
            <a:lvl3pPr marL="1143000" indent="-228600" defTabSz="935038">
              <a:defRPr>
                <a:solidFill>
                  <a:schemeClr val="tx1"/>
                </a:solidFill>
                <a:latin typeface="Bookman Old Style" panose="02050604050505020204" pitchFamily="18" charset="0"/>
                <a:ea typeface="Dotum" panose="020B0600000101010101" pitchFamily="34" charset="-127"/>
              </a:defRPr>
            </a:lvl3pPr>
            <a:lvl4pPr marL="1600200" indent="-228600" defTabSz="935038">
              <a:defRPr>
                <a:solidFill>
                  <a:schemeClr val="tx1"/>
                </a:solidFill>
                <a:latin typeface="Bookman Old Style" panose="02050604050505020204" pitchFamily="18" charset="0"/>
                <a:ea typeface="Dotum" panose="020B0600000101010101" pitchFamily="34" charset="-127"/>
              </a:defRPr>
            </a:lvl4pPr>
            <a:lvl5pPr marL="2057400" indent="-228600" defTabSz="935038">
              <a:defRPr>
                <a:solidFill>
                  <a:schemeClr val="tx1"/>
                </a:solidFill>
                <a:latin typeface="Bookman Old Style" panose="02050604050505020204" pitchFamily="18" charset="0"/>
                <a:ea typeface="Dotum" panose="020B0600000101010101" pitchFamily="34" charset="-127"/>
              </a:defRPr>
            </a:lvl5pPr>
            <a:lvl6pPr marL="2514600" indent="-228600" defTabSz="935038"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6pPr>
            <a:lvl7pPr marL="2971800" indent="-228600" defTabSz="935038"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7pPr>
            <a:lvl8pPr marL="3429000" indent="-228600" defTabSz="935038"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8pPr>
            <a:lvl9pPr marL="3886200" indent="-228600" defTabSz="935038"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9pPr>
          </a:lstStyle>
          <a:p>
            <a:fld id="{A360E19B-6F3A-4A5E-BBDE-77C8C8FFD6A2}" type="slidenum">
              <a:rPr lang="en-US" altLang="en-US" smtClean="0">
                <a:latin typeface="Arial" panose="020B0604020202020204" pitchFamily="34" charset="0"/>
              </a:rPr>
              <a:pPr/>
              <a:t>34</a:t>
            </a:fld>
            <a:endParaRPr lang="en-US" altLang="en-US">
              <a:latin typeface="Arial" panose="020B0604020202020204" pitchFamily="34" charset="0"/>
            </a:endParaRPr>
          </a:p>
        </p:txBody>
      </p:sp>
      <p:sp>
        <p:nvSpPr>
          <p:cNvPr id="126979" name="Rectangle 2">
            <a:extLst>
              <a:ext uri="{FF2B5EF4-FFF2-40B4-BE49-F238E27FC236}">
                <a16:creationId xmlns:a16="http://schemas.microsoft.com/office/drawing/2014/main" id="{88520B1F-6D47-72B9-60BA-9EEA5A2A2D87}"/>
              </a:ext>
            </a:extLst>
          </p:cNvPr>
          <p:cNvSpPr>
            <a:spLocks noGrp="1" noRot="1" noChangeAspect="1" noChangeArrowheads="1" noTextEdit="1"/>
          </p:cNvSpPr>
          <p:nvPr>
            <p:ph type="sldImg"/>
          </p:nvPr>
        </p:nvSpPr>
        <p:spPr>
          <a:ln/>
        </p:spPr>
      </p:sp>
      <p:sp>
        <p:nvSpPr>
          <p:cNvPr id="126980" name="Rectangle 3">
            <a:extLst>
              <a:ext uri="{FF2B5EF4-FFF2-40B4-BE49-F238E27FC236}">
                <a16:creationId xmlns:a16="http://schemas.microsoft.com/office/drawing/2014/main" id="{ABF7D9F5-8E94-C3E2-48F7-B31EE088BC97}"/>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latin typeface="Arial" panose="020B0604020202020204" pitchFamily="34" charset="0"/>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1074" name="Rectangle 7">
            <a:extLst>
              <a:ext uri="{FF2B5EF4-FFF2-40B4-BE49-F238E27FC236}">
                <a16:creationId xmlns:a16="http://schemas.microsoft.com/office/drawing/2014/main" id="{244A92FE-00C3-A378-DA72-B1262693D59C}"/>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5038">
              <a:defRPr>
                <a:solidFill>
                  <a:schemeClr val="tx1"/>
                </a:solidFill>
                <a:latin typeface="Bookman Old Style" panose="02050604050505020204" pitchFamily="18" charset="0"/>
                <a:ea typeface="Dotum" panose="020B0600000101010101" pitchFamily="34" charset="-127"/>
              </a:defRPr>
            </a:lvl1pPr>
            <a:lvl2pPr marL="742950" indent="-285750" defTabSz="935038">
              <a:defRPr>
                <a:solidFill>
                  <a:schemeClr val="tx1"/>
                </a:solidFill>
                <a:latin typeface="Bookman Old Style" panose="02050604050505020204" pitchFamily="18" charset="0"/>
                <a:ea typeface="Dotum" panose="020B0600000101010101" pitchFamily="34" charset="-127"/>
              </a:defRPr>
            </a:lvl2pPr>
            <a:lvl3pPr marL="1143000" indent="-228600" defTabSz="935038">
              <a:defRPr>
                <a:solidFill>
                  <a:schemeClr val="tx1"/>
                </a:solidFill>
                <a:latin typeface="Bookman Old Style" panose="02050604050505020204" pitchFamily="18" charset="0"/>
                <a:ea typeface="Dotum" panose="020B0600000101010101" pitchFamily="34" charset="-127"/>
              </a:defRPr>
            </a:lvl3pPr>
            <a:lvl4pPr marL="1600200" indent="-228600" defTabSz="935038">
              <a:defRPr>
                <a:solidFill>
                  <a:schemeClr val="tx1"/>
                </a:solidFill>
                <a:latin typeface="Bookman Old Style" panose="02050604050505020204" pitchFamily="18" charset="0"/>
                <a:ea typeface="Dotum" panose="020B0600000101010101" pitchFamily="34" charset="-127"/>
              </a:defRPr>
            </a:lvl4pPr>
            <a:lvl5pPr marL="2057400" indent="-228600" defTabSz="935038">
              <a:defRPr>
                <a:solidFill>
                  <a:schemeClr val="tx1"/>
                </a:solidFill>
                <a:latin typeface="Bookman Old Style" panose="02050604050505020204" pitchFamily="18" charset="0"/>
                <a:ea typeface="Dotum" panose="020B0600000101010101" pitchFamily="34" charset="-127"/>
              </a:defRPr>
            </a:lvl5pPr>
            <a:lvl6pPr marL="2514600" indent="-228600" defTabSz="935038"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6pPr>
            <a:lvl7pPr marL="2971800" indent="-228600" defTabSz="935038"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7pPr>
            <a:lvl8pPr marL="3429000" indent="-228600" defTabSz="935038"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8pPr>
            <a:lvl9pPr marL="3886200" indent="-228600" defTabSz="935038"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9pPr>
          </a:lstStyle>
          <a:p>
            <a:fld id="{F73D6A96-4F62-45B1-BD3D-F57692F32BFA}" type="slidenum">
              <a:rPr lang="en-US" altLang="en-US" smtClean="0">
                <a:latin typeface="Arial" panose="020B0604020202020204" pitchFamily="34" charset="0"/>
              </a:rPr>
              <a:pPr/>
              <a:t>35</a:t>
            </a:fld>
            <a:endParaRPr lang="en-US" altLang="en-US">
              <a:latin typeface="Arial" panose="020B0604020202020204" pitchFamily="34" charset="0"/>
            </a:endParaRPr>
          </a:p>
        </p:txBody>
      </p:sp>
      <p:sp>
        <p:nvSpPr>
          <p:cNvPr id="131075" name="Rectangle 2">
            <a:extLst>
              <a:ext uri="{FF2B5EF4-FFF2-40B4-BE49-F238E27FC236}">
                <a16:creationId xmlns:a16="http://schemas.microsoft.com/office/drawing/2014/main" id="{878C65E4-C45E-EC09-330B-FF287A2530FC}"/>
              </a:ext>
            </a:extLst>
          </p:cNvPr>
          <p:cNvSpPr>
            <a:spLocks noGrp="1" noRot="1" noChangeAspect="1" noChangeArrowheads="1" noTextEdit="1"/>
          </p:cNvSpPr>
          <p:nvPr>
            <p:ph type="sldImg"/>
          </p:nvPr>
        </p:nvSpPr>
        <p:spPr>
          <a:ln/>
        </p:spPr>
      </p:sp>
      <p:sp>
        <p:nvSpPr>
          <p:cNvPr id="131076" name="Rectangle 3">
            <a:extLst>
              <a:ext uri="{FF2B5EF4-FFF2-40B4-BE49-F238E27FC236}">
                <a16:creationId xmlns:a16="http://schemas.microsoft.com/office/drawing/2014/main" id="{9CCF4CDE-751E-04F9-BA7B-12BA131B1FB8}"/>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latin typeface="Arial" panose="020B0604020202020204" pitchFamily="34" charset="0"/>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9266" name="Rectangle 7">
            <a:extLst>
              <a:ext uri="{FF2B5EF4-FFF2-40B4-BE49-F238E27FC236}">
                <a16:creationId xmlns:a16="http://schemas.microsoft.com/office/drawing/2014/main" id="{EAE84B65-DBE5-70B9-A23E-2A4FCC7EC5CE}"/>
              </a:ext>
            </a:extLst>
          </p:cNvPr>
          <p:cNvSpPr txBox="1">
            <a:spLocks noGrp="1" noChangeArrowheads="1"/>
          </p:cNvSpPr>
          <p:nvPr/>
        </p:nvSpPr>
        <p:spPr bwMode="auto">
          <a:xfrm>
            <a:off x="3970338" y="8829675"/>
            <a:ext cx="3038475" cy="465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3552" tIns="46776" rIns="93552" bIns="46776" anchor="b"/>
          <a:lstStyle>
            <a:lvl1pPr defTabSz="935038">
              <a:defRPr>
                <a:solidFill>
                  <a:schemeClr val="tx1"/>
                </a:solidFill>
                <a:latin typeface="Bookman Old Style" panose="02050604050505020204" pitchFamily="18" charset="0"/>
                <a:ea typeface="Dotum" panose="020B0600000101010101" pitchFamily="34" charset="-127"/>
              </a:defRPr>
            </a:lvl1pPr>
            <a:lvl2pPr marL="742950" indent="-285750" defTabSz="935038">
              <a:defRPr>
                <a:solidFill>
                  <a:schemeClr val="tx1"/>
                </a:solidFill>
                <a:latin typeface="Bookman Old Style" panose="02050604050505020204" pitchFamily="18" charset="0"/>
                <a:ea typeface="Dotum" panose="020B0600000101010101" pitchFamily="34" charset="-127"/>
              </a:defRPr>
            </a:lvl2pPr>
            <a:lvl3pPr marL="1143000" indent="-228600" defTabSz="935038">
              <a:defRPr>
                <a:solidFill>
                  <a:schemeClr val="tx1"/>
                </a:solidFill>
                <a:latin typeface="Bookman Old Style" panose="02050604050505020204" pitchFamily="18" charset="0"/>
                <a:ea typeface="Dotum" panose="020B0600000101010101" pitchFamily="34" charset="-127"/>
              </a:defRPr>
            </a:lvl3pPr>
            <a:lvl4pPr marL="1600200" indent="-228600" defTabSz="935038">
              <a:defRPr>
                <a:solidFill>
                  <a:schemeClr val="tx1"/>
                </a:solidFill>
                <a:latin typeface="Bookman Old Style" panose="02050604050505020204" pitchFamily="18" charset="0"/>
                <a:ea typeface="Dotum" panose="020B0600000101010101" pitchFamily="34" charset="-127"/>
              </a:defRPr>
            </a:lvl4pPr>
            <a:lvl5pPr marL="2057400" indent="-228600" defTabSz="935038">
              <a:defRPr>
                <a:solidFill>
                  <a:schemeClr val="tx1"/>
                </a:solidFill>
                <a:latin typeface="Bookman Old Style" panose="02050604050505020204" pitchFamily="18" charset="0"/>
                <a:ea typeface="Dotum" panose="020B0600000101010101" pitchFamily="34" charset="-127"/>
              </a:defRPr>
            </a:lvl5pPr>
            <a:lvl6pPr marL="2514600" indent="-228600" defTabSz="935038"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6pPr>
            <a:lvl7pPr marL="2971800" indent="-228600" defTabSz="935038"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7pPr>
            <a:lvl8pPr marL="3429000" indent="-228600" defTabSz="935038"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8pPr>
            <a:lvl9pPr marL="3886200" indent="-228600" defTabSz="935038"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9pPr>
          </a:lstStyle>
          <a:p>
            <a:pPr algn="r" eaLnBrk="1" hangingPunct="1"/>
            <a:fld id="{9CFFBBD7-41E1-43B8-BAAB-944F03522E31}" type="slidenum">
              <a:rPr lang="en-US" altLang="en-US" sz="1200">
                <a:latin typeface="Arial" panose="020B0604020202020204" pitchFamily="34" charset="0"/>
              </a:rPr>
              <a:pPr algn="r" eaLnBrk="1" hangingPunct="1"/>
              <a:t>36</a:t>
            </a:fld>
            <a:endParaRPr lang="en-US" altLang="en-US" sz="1200">
              <a:latin typeface="Arial" panose="020B0604020202020204" pitchFamily="34" charset="0"/>
            </a:endParaRPr>
          </a:p>
        </p:txBody>
      </p:sp>
      <p:sp>
        <p:nvSpPr>
          <p:cNvPr id="139267" name="Rectangle 2">
            <a:extLst>
              <a:ext uri="{FF2B5EF4-FFF2-40B4-BE49-F238E27FC236}">
                <a16:creationId xmlns:a16="http://schemas.microsoft.com/office/drawing/2014/main" id="{8F8FCD7F-3B31-3F4D-E496-1FDFCBF0A763}"/>
              </a:ext>
            </a:extLst>
          </p:cNvPr>
          <p:cNvSpPr>
            <a:spLocks noGrp="1" noRot="1" noChangeAspect="1" noChangeArrowheads="1" noTextEdit="1"/>
          </p:cNvSpPr>
          <p:nvPr>
            <p:ph type="sldImg"/>
          </p:nvPr>
        </p:nvSpPr>
        <p:spPr>
          <a:ln/>
        </p:spPr>
      </p:sp>
      <p:sp>
        <p:nvSpPr>
          <p:cNvPr id="139268" name="Rectangle 3">
            <a:extLst>
              <a:ext uri="{FF2B5EF4-FFF2-40B4-BE49-F238E27FC236}">
                <a16:creationId xmlns:a16="http://schemas.microsoft.com/office/drawing/2014/main" id="{5B86308A-20C2-AF4A-3C09-63545B7F6C21}"/>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latin typeface="Arial" panose="020B0604020202020204" pitchFamily="34" charset="0"/>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6D83BD7-BDAB-D98F-4253-7FC23DAF1C2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F45FABF-F78B-A698-3C71-19126E7A0F9C}"/>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0C6CD1D0-9AF0-24DA-3D46-4C81F49731C1}"/>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0E8DC5ED-030F-4FB5-FCA6-ABDEEABD2516}"/>
              </a:ext>
            </a:extLst>
          </p:cNvPr>
          <p:cNvSpPr>
            <a:spLocks noGrp="1"/>
          </p:cNvSpPr>
          <p:nvPr>
            <p:ph type="sldNum" sz="quarter" idx="5"/>
          </p:nvPr>
        </p:nvSpPr>
        <p:spPr/>
        <p:txBody>
          <a:bodyPr/>
          <a:lstStyle/>
          <a:p>
            <a:pPr>
              <a:defRPr/>
            </a:pPr>
            <a:fld id="{D6837934-9A4C-4C9F-AE37-9DA9435C34FE}" type="slidenum">
              <a:rPr lang="en-US" altLang="en-US" smtClean="0"/>
              <a:pPr>
                <a:defRPr/>
              </a:pPr>
              <a:t>37</a:t>
            </a:fld>
            <a:endParaRPr lang="en-US" altLang="en-US"/>
          </a:p>
        </p:txBody>
      </p:sp>
    </p:spTree>
    <p:extLst>
      <p:ext uri="{BB962C8B-B14F-4D97-AF65-F5344CB8AC3E}">
        <p14:creationId xmlns:p14="http://schemas.microsoft.com/office/powerpoint/2010/main" val="1810350503"/>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62" name="Rectangle 7">
            <a:extLst>
              <a:ext uri="{FF2B5EF4-FFF2-40B4-BE49-F238E27FC236}">
                <a16:creationId xmlns:a16="http://schemas.microsoft.com/office/drawing/2014/main" id="{79E6B4C3-573C-994E-AFD0-29594B278A40}"/>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5038">
              <a:defRPr>
                <a:solidFill>
                  <a:schemeClr val="tx1"/>
                </a:solidFill>
                <a:latin typeface="Bookman Old Style" panose="02050604050505020204" pitchFamily="18" charset="0"/>
                <a:ea typeface="Dotum" panose="020B0600000101010101" pitchFamily="34" charset="-127"/>
              </a:defRPr>
            </a:lvl1pPr>
            <a:lvl2pPr marL="742950" indent="-285750" defTabSz="935038">
              <a:defRPr>
                <a:solidFill>
                  <a:schemeClr val="tx1"/>
                </a:solidFill>
                <a:latin typeface="Bookman Old Style" panose="02050604050505020204" pitchFamily="18" charset="0"/>
                <a:ea typeface="Dotum" panose="020B0600000101010101" pitchFamily="34" charset="-127"/>
              </a:defRPr>
            </a:lvl2pPr>
            <a:lvl3pPr marL="1143000" indent="-228600" defTabSz="935038">
              <a:defRPr>
                <a:solidFill>
                  <a:schemeClr val="tx1"/>
                </a:solidFill>
                <a:latin typeface="Bookman Old Style" panose="02050604050505020204" pitchFamily="18" charset="0"/>
                <a:ea typeface="Dotum" panose="020B0600000101010101" pitchFamily="34" charset="-127"/>
              </a:defRPr>
            </a:lvl3pPr>
            <a:lvl4pPr marL="1600200" indent="-228600" defTabSz="935038">
              <a:defRPr>
                <a:solidFill>
                  <a:schemeClr val="tx1"/>
                </a:solidFill>
                <a:latin typeface="Bookman Old Style" panose="02050604050505020204" pitchFamily="18" charset="0"/>
                <a:ea typeface="Dotum" panose="020B0600000101010101" pitchFamily="34" charset="-127"/>
              </a:defRPr>
            </a:lvl4pPr>
            <a:lvl5pPr marL="2057400" indent="-228600" defTabSz="935038">
              <a:defRPr>
                <a:solidFill>
                  <a:schemeClr val="tx1"/>
                </a:solidFill>
                <a:latin typeface="Bookman Old Style" panose="02050604050505020204" pitchFamily="18" charset="0"/>
                <a:ea typeface="Dotum" panose="020B0600000101010101" pitchFamily="34" charset="-127"/>
              </a:defRPr>
            </a:lvl5pPr>
            <a:lvl6pPr marL="2514600" indent="-228600" defTabSz="935038"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6pPr>
            <a:lvl7pPr marL="2971800" indent="-228600" defTabSz="935038"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7pPr>
            <a:lvl8pPr marL="3429000" indent="-228600" defTabSz="935038"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8pPr>
            <a:lvl9pPr marL="3886200" indent="-228600" defTabSz="935038"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9pPr>
          </a:lstStyle>
          <a:p>
            <a:fld id="{9D941ACF-CCC0-46A5-B4FC-ABEAEFE08EE9}" type="slidenum">
              <a:rPr lang="en-US" altLang="en-US" smtClean="0">
                <a:latin typeface="Arial" panose="020B0604020202020204" pitchFamily="34" charset="0"/>
              </a:rPr>
              <a:pPr/>
              <a:t>38</a:t>
            </a:fld>
            <a:endParaRPr lang="en-US" altLang="en-US">
              <a:latin typeface="Arial" panose="020B0604020202020204" pitchFamily="34" charset="0"/>
            </a:endParaRPr>
          </a:p>
        </p:txBody>
      </p:sp>
      <p:sp>
        <p:nvSpPr>
          <p:cNvPr id="143363" name="Rectangle 2">
            <a:extLst>
              <a:ext uri="{FF2B5EF4-FFF2-40B4-BE49-F238E27FC236}">
                <a16:creationId xmlns:a16="http://schemas.microsoft.com/office/drawing/2014/main" id="{9B138FEF-9A90-EBE5-F916-6FB41C8168BF}"/>
              </a:ext>
            </a:extLst>
          </p:cNvPr>
          <p:cNvSpPr>
            <a:spLocks noGrp="1" noRot="1" noChangeAspect="1" noChangeArrowheads="1" noTextEdit="1"/>
          </p:cNvSpPr>
          <p:nvPr>
            <p:ph type="sldImg"/>
          </p:nvPr>
        </p:nvSpPr>
        <p:spPr>
          <a:ln/>
        </p:spPr>
      </p:sp>
      <p:sp>
        <p:nvSpPr>
          <p:cNvPr id="143364" name="Rectangle 3">
            <a:extLst>
              <a:ext uri="{FF2B5EF4-FFF2-40B4-BE49-F238E27FC236}">
                <a16:creationId xmlns:a16="http://schemas.microsoft.com/office/drawing/2014/main" id="{D8BAEE36-C687-E7DC-6F55-9344C9A82A22}"/>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dirty="0"/>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a:defRPr/>
            </a:pPr>
            <a:fld id="{D6837934-9A4C-4C9F-AE37-9DA9435C34FE}" type="slidenum">
              <a:rPr lang="en-US" altLang="en-US" smtClean="0"/>
              <a:pPr>
                <a:defRPr/>
              </a:pPr>
              <a:t>39</a:t>
            </a:fld>
            <a:endParaRPr lang="en-US" altLang="en-US"/>
          </a:p>
        </p:txBody>
      </p:sp>
    </p:spTree>
    <p:extLst>
      <p:ext uri="{BB962C8B-B14F-4D97-AF65-F5344CB8AC3E}">
        <p14:creationId xmlns:p14="http://schemas.microsoft.com/office/powerpoint/2010/main" val="143777869"/>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Tx/>
              <a:buChar char="-"/>
            </a:pPr>
            <a:endParaRPr lang="en-US" dirty="0"/>
          </a:p>
        </p:txBody>
      </p:sp>
      <p:sp>
        <p:nvSpPr>
          <p:cNvPr id="4" name="Slide Number Placeholder 3"/>
          <p:cNvSpPr>
            <a:spLocks noGrp="1"/>
          </p:cNvSpPr>
          <p:nvPr>
            <p:ph type="sldNum" sz="quarter" idx="5"/>
          </p:nvPr>
        </p:nvSpPr>
        <p:spPr/>
        <p:txBody>
          <a:bodyPr/>
          <a:lstStyle/>
          <a:p>
            <a:pPr>
              <a:defRPr/>
            </a:pPr>
            <a:fld id="{D6837934-9A4C-4C9F-AE37-9DA9435C34FE}" type="slidenum">
              <a:rPr lang="en-US" altLang="en-US" smtClean="0"/>
              <a:pPr>
                <a:defRPr/>
              </a:pPr>
              <a:t>40</a:t>
            </a:fld>
            <a:endParaRPr lang="en-US" altLang="en-US"/>
          </a:p>
        </p:txBody>
      </p:sp>
    </p:spTree>
    <p:extLst>
      <p:ext uri="{BB962C8B-B14F-4D97-AF65-F5344CB8AC3E}">
        <p14:creationId xmlns:p14="http://schemas.microsoft.com/office/powerpoint/2010/main" val="1346506975"/>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1554" name="Rectangle 7">
            <a:extLst>
              <a:ext uri="{FF2B5EF4-FFF2-40B4-BE49-F238E27FC236}">
                <a16:creationId xmlns:a16="http://schemas.microsoft.com/office/drawing/2014/main" id="{39B67633-A4CD-9051-8284-F4F313531F8A}"/>
              </a:ext>
            </a:extLst>
          </p:cNvPr>
          <p:cNvSpPr txBox="1">
            <a:spLocks noGrp="1" noChangeArrowheads="1"/>
          </p:cNvSpPr>
          <p:nvPr/>
        </p:nvSpPr>
        <p:spPr bwMode="auto">
          <a:xfrm>
            <a:off x="3970338" y="8829675"/>
            <a:ext cx="3038475" cy="465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3552" tIns="46776" rIns="93552" bIns="46776" anchor="b"/>
          <a:lstStyle>
            <a:lvl1pPr defTabSz="935038">
              <a:defRPr>
                <a:solidFill>
                  <a:schemeClr val="tx1"/>
                </a:solidFill>
                <a:latin typeface="Bookman Old Style" panose="02050604050505020204" pitchFamily="18" charset="0"/>
                <a:ea typeface="Dotum" panose="020B0600000101010101" pitchFamily="34" charset="-127"/>
              </a:defRPr>
            </a:lvl1pPr>
            <a:lvl2pPr marL="742950" indent="-285750" defTabSz="935038">
              <a:defRPr>
                <a:solidFill>
                  <a:schemeClr val="tx1"/>
                </a:solidFill>
                <a:latin typeface="Bookman Old Style" panose="02050604050505020204" pitchFamily="18" charset="0"/>
                <a:ea typeface="Dotum" panose="020B0600000101010101" pitchFamily="34" charset="-127"/>
              </a:defRPr>
            </a:lvl2pPr>
            <a:lvl3pPr marL="1143000" indent="-228600" defTabSz="935038">
              <a:defRPr>
                <a:solidFill>
                  <a:schemeClr val="tx1"/>
                </a:solidFill>
                <a:latin typeface="Bookman Old Style" panose="02050604050505020204" pitchFamily="18" charset="0"/>
                <a:ea typeface="Dotum" panose="020B0600000101010101" pitchFamily="34" charset="-127"/>
              </a:defRPr>
            </a:lvl3pPr>
            <a:lvl4pPr marL="1600200" indent="-228600" defTabSz="935038">
              <a:defRPr>
                <a:solidFill>
                  <a:schemeClr val="tx1"/>
                </a:solidFill>
                <a:latin typeface="Bookman Old Style" panose="02050604050505020204" pitchFamily="18" charset="0"/>
                <a:ea typeface="Dotum" panose="020B0600000101010101" pitchFamily="34" charset="-127"/>
              </a:defRPr>
            </a:lvl4pPr>
            <a:lvl5pPr marL="2057400" indent="-228600" defTabSz="935038">
              <a:defRPr>
                <a:solidFill>
                  <a:schemeClr val="tx1"/>
                </a:solidFill>
                <a:latin typeface="Bookman Old Style" panose="02050604050505020204" pitchFamily="18" charset="0"/>
                <a:ea typeface="Dotum" panose="020B0600000101010101" pitchFamily="34" charset="-127"/>
              </a:defRPr>
            </a:lvl5pPr>
            <a:lvl6pPr marL="2514600" indent="-228600" defTabSz="935038"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6pPr>
            <a:lvl7pPr marL="2971800" indent="-228600" defTabSz="935038"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7pPr>
            <a:lvl8pPr marL="3429000" indent="-228600" defTabSz="935038"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8pPr>
            <a:lvl9pPr marL="3886200" indent="-228600" defTabSz="935038"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9pPr>
          </a:lstStyle>
          <a:p>
            <a:pPr algn="r" eaLnBrk="1" hangingPunct="1"/>
            <a:fld id="{9AF876B8-4EAC-483C-B2EC-F80BBA71BAB8}" type="slidenum">
              <a:rPr lang="en-US" altLang="en-US" sz="1200">
                <a:latin typeface="Arial" panose="020B0604020202020204" pitchFamily="34" charset="0"/>
              </a:rPr>
              <a:pPr algn="r" eaLnBrk="1" hangingPunct="1"/>
              <a:t>41</a:t>
            </a:fld>
            <a:endParaRPr lang="en-US" altLang="en-US" sz="1200">
              <a:latin typeface="Arial" panose="020B0604020202020204" pitchFamily="34" charset="0"/>
            </a:endParaRPr>
          </a:p>
        </p:txBody>
      </p:sp>
      <p:sp>
        <p:nvSpPr>
          <p:cNvPr id="151555" name="Rectangle 2">
            <a:extLst>
              <a:ext uri="{FF2B5EF4-FFF2-40B4-BE49-F238E27FC236}">
                <a16:creationId xmlns:a16="http://schemas.microsoft.com/office/drawing/2014/main" id="{48ED5E74-239F-A6F8-6ABD-4D9F64626B43}"/>
              </a:ext>
            </a:extLst>
          </p:cNvPr>
          <p:cNvSpPr>
            <a:spLocks noGrp="1" noRot="1" noChangeAspect="1" noChangeArrowheads="1" noTextEdit="1"/>
          </p:cNvSpPr>
          <p:nvPr>
            <p:ph type="sldImg"/>
          </p:nvPr>
        </p:nvSpPr>
        <p:spPr>
          <a:ln/>
        </p:spPr>
      </p:sp>
      <p:sp>
        <p:nvSpPr>
          <p:cNvPr id="151556" name="Rectangle 3">
            <a:extLst>
              <a:ext uri="{FF2B5EF4-FFF2-40B4-BE49-F238E27FC236}">
                <a16:creationId xmlns:a16="http://schemas.microsoft.com/office/drawing/2014/main" id="{7B35B5E5-4996-2C3E-E999-7297339B37CD}"/>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dirty="0"/>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4E59CE2-9D81-5033-C6B7-5A24E1AF01A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ECE5D89-5ECD-92A4-9436-E41D20C149F9}"/>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9AD4E80F-B826-0E3E-802B-768E419C26F7}"/>
              </a:ext>
            </a:extLst>
          </p:cNvPr>
          <p:cNvSpPr>
            <a:spLocks noGrp="1"/>
          </p:cNvSpPr>
          <p:nvPr>
            <p:ph type="body" idx="1"/>
          </p:nvPr>
        </p:nvSpPr>
        <p:spPr/>
        <p:txBody>
          <a:bodyPr/>
          <a:lstStyle/>
          <a:p>
            <a:pPr marL="171450" indent="-171450">
              <a:buFontTx/>
              <a:buChar char="-"/>
            </a:pPr>
            <a:endParaRPr lang="en-US" sz="1200" cap="all" baseline="0" dirty="0"/>
          </a:p>
        </p:txBody>
      </p:sp>
      <p:sp>
        <p:nvSpPr>
          <p:cNvPr id="4" name="Slide Number Placeholder 3">
            <a:extLst>
              <a:ext uri="{FF2B5EF4-FFF2-40B4-BE49-F238E27FC236}">
                <a16:creationId xmlns:a16="http://schemas.microsoft.com/office/drawing/2014/main" id="{CC1CA32D-D519-ECEE-432D-AE8078931BEF}"/>
              </a:ext>
            </a:extLst>
          </p:cNvPr>
          <p:cNvSpPr>
            <a:spLocks noGrp="1"/>
          </p:cNvSpPr>
          <p:nvPr>
            <p:ph type="sldNum" sz="quarter" idx="5"/>
          </p:nvPr>
        </p:nvSpPr>
        <p:spPr/>
        <p:txBody>
          <a:bodyPr/>
          <a:lstStyle/>
          <a:p>
            <a:pPr>
              <a:defRPr/>
            </a:pPr>
            <a:fld id="{D6837934-9A4C-4C9F-AE37-9DA9435C34FE}" type="slidenum">
              <a:rPr lang="en-US" altLang="en-US" smtClean="0"/>
              <a:pPr>
                <a:defRPr/>
              </a:pPr>
              <a:t>42</a:t>
            </a:fld>
            <a:endParaRPr lang="en-US" altLang="en-US"/>
          </a:p>
        </p:txBody>
      </p:sp>
    </p:spTree>
    <p:extLst>
      <p:ext uri="{BB962C8B-B14F-4D97-AF65-F5344CB8AC3E}">
        <p14:creationId xmlns:p14="http://schemas.microsoft.com/office/powerpoint/2010/main" val="1731487475"/>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A72C9B3-9AF9-F351-83F5-4A61632FCCB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7634E63-482E-648D-E046-74E8689C7F1E}"/>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55DEF5C7-BF18-A863-63E3-F52661ED36F3}"/>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F9E4B4AC-E5B0-A227-C269-5EC3055BF4D4}"/>
              </a:ext>
            </a:extLst>
          </p:cNvPr>
          <p:cNvSpPr>
            <a:spLocks noGrp="1"/>
          </p:cNvSpPr>
          <p:nvPr>
            <p:ph type="sldNum" sz="quarter" idx="5"/>
          </p:nvPr>
        </p:nvSpPr>
        <p:spPr/>
        <p:txBody>
          <a:bodyPr/>
          <a:lstStyle/>
          <a:p>
            <a:pPr>
              <a:defRPr/>
            </a:pPr>
            <a:fld id="{D6837934-9A4C-4C9F-AE37-9DA9435C34FE}" type="slidenum">
              <a:rPr lang="en-US" altLang="en-US" smtClean="0"/>
              <a:pPr>
                <a:defRPr/>
              </a:pPr>
              <a:t>43</a:t>
            </a:fld>
            <a:endParaRPr lang="en-US" altLang="en-US"/>
          </a:p>
        </p:txBody>
      </p:sp>
    </p:spTree>
    <p:extLst>
      <p:ext uri="{BB962C8B-B14F-4D97-AF65-F5344CB8AC3E}">
        <p14:creationId xmlns:p14="http://schemas.microsoft.com/office/powerpoint/2010/main" val="728952224"/>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9442" name="Rectangle 7">
            <a:extLst>
              <a:ext uri="{FF2B5EF4-FFF2-40B4-BE49-F238E27FC236}">
                <a16:creationId xmlns:a16="http://schemas.microsoft.com/office/drawing/2014/main" id="{78C01AD1-12C9-4165-DF3E-F28B757C5068}"/>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5038">
              <a:spcBef>
                <a:spcPct val="30000"/>
              </a:spcBef>
              <a:defRPr sz="1200">
                <a:solidFill>
                  <a:schemeClr val="tx1"/>
                </a:solidFill>
                <a:latin typeface="Arial" panose="020B0604020202020204" pitchFamily="34" charset="0"/>
              </a:defRPr>
            </a:lvl1pPr>
            <a:lvl2pPr marL="742950" indent="-285750" defTabSz="935038">
              <a:spcBef>
                <a:spcPct val="30000"/>
              </a:spcBef>
              <a:defRPr sz="1200">
                <a:solidFill>
                  <a:schemeClr val="tx1"/>
                </a:solidFill>
                <a:latin typeface="Arial" panose="020B0604020202020204" pitchFamily="34" charset="0"/>
              </a:defRPr>
            </a:lvl2pPr>
            <a:lvl3pPr marL="1143000" indent="-228600" defTabSz="935038">
              <a:spcBef>
                <a:spcPct val="30000"/>
              </a:spcBef>
              <a:defRPr sz="1200">
                <a:solidFill>
                  <a:schemeClr val="tx1"/>
                </a:solidFill>
                <a:latin typeface="Arial" panose="020B0604020202020204" pitchFamily="34" charset="0"/>
              </a:defRPr>
            </a:lvl3pPr>
            <a:lvl4pPr marL="1600200" indent="-228600" defTabSz="935038">
              <a:spcBef>
                <a:spcPct val="30000"/>
              </a:spcBef>
              <a:defRPr sz="1200">
                <a:solidFill>
                  <a:schemeClr val="tx1"/>
                </a:solidFill>
                <a:latin typeface="Arial" panose="020B0604020202020204" pitchFamily="34" charset="0"/>
              </a:defRPr>
            </a:lvl4pPr>
            <a:lvl5pPr marL="2057400" indent="-228600" defTabSz="935038">
              <a:spcBef>
                <a:spcPct val="30000"/>
              </a:spcBef>
              <a:defRPr sz="1200">
                <a:solidFill>
                  <a:schemeClr val="tx1"/>
                </a:solidFill>
                <a:latin typeface="Arial" panose="020B0604020202020204" pitchFamily="34" charset="0"/>
              </a:defRPr>
            </a:lvl5pPr>
            <a:lvl6pPr marL="2514600" indent="-228600" defTabSz="935038"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35038"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35038"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35038"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D88FFBDE-BF54-4B85-AE36-199B56BD8F38}" type="slidenum">
              <a:rPr lang="en-US" altLang="en-US" smtClean="0">
                <a:cs typeface="Arial" panose="020B0604020202020204" pitchFamily="34" charset="0"/>
              </a:rPr>
              <a:pPr>
                <a:spcBef>
                  <a:spcPct val="0"/>
                </a:spcBef>
              </a:pPr>
              <a:t>44</a:t>
            </a:fld>
            <a:endParaRPr lang="en-US" altLang="en-US">
              <a:cs typeface="Arial" panose="020B0604020202020204" pitchFamily="34" charset="0"/>
            </a:endParaRPr>
          </a:p>
        </p:txBody>
      </p:sp>
      <p:sp>
        <p:nvSpPr>
          <p:cNvPr id="189443" name="Rectangle 2">
            <a:extLst>
              <a:ext uri="{FF2B5EF4-FFF2-40B4-BE49-F238E27FC236}">
                <a16:creationId xmlns:a16="http://schemas.microsoft.com/office/drawing/2014/main" id="{6BF81855-2B6D-43F1-DD4D-022A6BE35C5F}"/>
              </a:ext>
            </a:extLst>
          </p:cNvPr>
          <p:cNvSpPr>
            <a:spLocks noGrp="1" noRot="1" noChangeAspect="1" noChangeArrowheads="1" noTextEdit="1"/>
          </p:cNvSpPr>
          <p:nvPr>
            <p:ph type="sldImg"/>
          </p:nvPr>
        </p:nvSpPr>
        <p:spPr>
          <a:ln/>
        </p:spPr>
      </p:sp>
      <p:sp>
        <p:nvSpPr>
          <p:cNvPr id="189444" name="Rectangle 3">
            <a:extLst>
              <a:ext uri="{FF2B5EF4-FFF2-40B4-BE49-F238E27FC236}">
                <a16:creationId xmlns:a16="http://schemas.microsoft.com/office/drawing/2014/main" id="{6C1E3E50-90F3-03ED-6EEE-E25D6CA139E2}"/>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latin typeface="Arial" panose="020B0604020202020204" pitchFamily="34" charset="0"/>
              <a:cs typeface="Arial" panose="020B0604020202020204" pitchFamily="34" charset="0"/>
            </a:endParaRPr>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1490" name="Slide Image Placeholder 1">
            <a:extLst>
              <a:ext uri="{FF2B5EF4-FFF2-40B4-BE49-F238E27FC236}">
                <a16:creationId xmlns:a16="http://schemas.microsoft.com/office/drawing/2014/main" id="{C389CA11-16A7-0F2D-B787-E88ED50A8367}"/>
              </a:ext>
            </a:extLst>
          </p:cNvPr>
          <p:cNvSpPr>
            <a:spLocks noGrp="1" noRot="1" noChangeAspect="1" noChangeArrowheads="1" noTextEdit="1"/>
          </p:cNvSpPr>
          <p:nvPr>
            <p:ph type="sldImg"/>
          </p:nvPr>
        </p:nvSpPr>
        <p:spPr>
          <a:ln/>
        </p:spPr>
      </p:sp>
      <p:sp>
        <p:nvSpPr>
          <p:cNvPr id="191491" name="Notes Placeholder 2">
            <a:extLst>
              <a:ext uri="{FF2B5EF4-FFF2-40B4-BE49-F238E27FC236}">
                <a16:creationId xmlns:a16="http://schemas.microsoft.com/office/drawing/2014/main" id="{B66936F2-9C56-189D-8FF2-8D6D7CA5A10D}"/>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dirty="0"/>
          </a:p>
        </p:txBody>
      </p:sp>
      <p:sp>
        <p:nvSpPr>
          <p:cNvPr id="191492" name="Slide Number Placeholder 3">
            <a:extLst>
              <a:ext uri="{FF2B5EF4-FFF2-40B4-BE49-F238E27FC236}">
                <a16:creationId xmlns:a16="http://schemas.microsoft.com/office/drawing/2014/main" id="{023B7A65-8055-669F-7E6D-935C6FC07BF3}"/>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5038">
              <a:defRPr>
                <a:solidFill>
                  <a:schemeClr val="tx1"/>
                </a:solidFill>
                <a:latin typeface="Bookman Old Style" panose="02050604050505020204" pitchFamily="18" charset="0"/>
                <a:ea typeface="Dotum" panose="020B0600000101010101" pitchFamily="34" charset="-127"/>
              </a:defRPr>
            </a:lvl1pPr>
            <a:lvl2pPr marL="742950" indent="-285750" defTabSz="935038">
              <a:defRPr>
                <a:solidFill>
                  <a:schemeClr val="tx1"/>
                </a:solidFill>
                <a:latin typeface="Bookman Old Style" panose="02050604050505020204" pitchFamily="18" charset="0"/>
                <a:ea typeface="Dotum" panose="020B0600000101010101" pitchFamily="34" charset="-127"/>
              </a:defRPr>
            </a:lvl2pPr>
            <a:lvl3pPr marL="1143000" indent="-228600" defTabSz="935038">
              <a:defRPr>
                <a:solidFill>
                  <a:schemeClr val="tx1"/>
                </a:solidFill>
                <a:latin typeface="Bookman Old Style" panose="02050604050505020204" pitchFamily="18" charset="0"/>
                <a:ea typeface="Dotum" panose="020B0600000101010101" pitchFamily="34" charset="-127"/>
              </a:defRPr>
            </a:lvl3pPr>
            <a:lvl4pPr marL="1600200" indent="-228600" defTabSz="935038">
              <a:defRPr>
                <a:solidFill>
                  <a:schemeClr val="tx1"/>
                </a:solidFill>
                <a:latin typeface="Bookman Old Style" panose="02050604050505020204" pitchFamily="18" charset="0"/>
                <a:ea typeface="Dotum" panose="020B0600000101010101" pitchFamily="34" charset="-127"/>
              </a:defRPr>
            </a:lvl4pPr>
            <a:lvl5pPr marL="2057400" indent="-228600" defTabSz="935038">
              <a:defRPr>
                <a:solidFill>
                  <a:schemeClr val="tx1"/>
                </a:solidFill>
                <a:latin typeface="Bookman Old Style" panose="02050604050505020204" pitchFamily="18" charset="0"/>
                <a:ea typeface="Dotum" panose="020B0600000101010101" pitchFamily="34" charset="-127"/>
              </a:defRPr>
            </a:lvl5pPr>
            <a:lvl6pPr marL="2514600" indent="-228600" defTabSz="935038"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6pPr>
            <a:lvl7pPr marL="2971800" indent="-228600" defTabSz="935038"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7pPr>
            <a:lvl8pPr marL="3429000" indent="-228600" defTabSz="935038"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8pPr>
            <a:lvl9pPr marL="3886200" indent="-228600" defTabSz="935038"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9pPr>
          </a:lstStyle>
          <a:p>
            <a:fld id="{6140E92D-C3DE-4F3E-A4F4-3E0933C6A04E}" type="slidenum">
              <a:rPr lang="en-US" altLang="en-US" smtClean="0">
                <a:latin typeface="Arial" panose="020B0604020202020204" pitchFamily="34" charset="0"/>
              </a:rPr>
              <a:pPr/>
              <a:t>45</a:t>
            </a:fld>
            <a:endParaRPr lang="en-US" altLang="en-US">
              <a:latin typeface="Arial" panose="020B0604020202020204" pitchFamily="34" charset="0"/>
            </a:endParaRPr>
          </a:p>
        </p:txBody>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3538" name="Slide Image Placeholder 1">
            <a:extLst>
              <a:ext uri="{FF2B5EF4-FFF2-40B4-BE49-F238E27FC236}">
                <a16:creationId xmlns:a16="http://schemas.microsoft.com/office/drawing/2014/main" id="{C84B15AB-BAE0-BA4D-847B-FB7E90C344CF}"/>
              </a:ext>
            </a:extLst>
          </p:cNvPr>
          <p:cNvSpPr>
            <a:spLocks noGrp="1" noRot="1" noChangeAspect="1" noChangeArrowheads="1" noTextEdit="1"/>
          </p:cNvSpPr>
          <p:nvPr>
            <p:ph type="sldImg"/>
          </p:nvPr>
        </p:nvSpPr>
        <p:spPr>
          <a:ln/>
        </p:spPr>
      </p:sp>
      <p:sp>
        <p:nvSpPr>
          <p:cNvPr id="193539" name="Notes Placeholder 2">
            <a:extLst>
              <a:ext uri="{FF2B5EF4-FFF2-40B4-BE49-F238E27FC236}">
                <a16:creationId xmlns:a16="http://schemas.microsoft.com/office/drawing/2014/main" id="{2F50772E-A1C6-DC9B-C123-F5726DB2F5F5}"/>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dirty="0"/>
          </a:p>
        </p:txBody>
      </p:sp>
      <p:sp>
        <p:nvSpPr>
          <p:cNvPr id="193540" name="Slide Number Placeholder 3">
            <a:extLst>
              <a:ext uri="{FF2B5EF4-FFF2-40B4-BE49-F238E27FC236}">
                <a16:creationId xmlns:a16="http://schemas.microsoft.com/office/drawing/2014/main" id="{36B11B3A-4A2C-D143-A152-B7B47242B843}"/>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5038">
              <a:defRPr>
                <a:solidFill>
                  <a:schemeClr val="tx1"/>
                </a:solidFill>
                <a:latin typeface="Bookman Old Style" panose="02050604050505020204" pitchFamily="18" charset="0"/>
                <a:ea typeface="Dotum" panose="020B0600000101010101" pitchFamily="34" charset="-127"/>
              </a:defRPr>
            </a:lvl1pPr>
            <a:lvl2pPr marL="742950" indent="-285750" defTabSz="935038">
              <a:defRPr>
                <a:solidFill>
                  <a:schemeClr val="tx1"/>
                </a:solidFill>
                <a:latin typeface="Bookman Old Style" panose="02050604050505020204" pitchFamily="18" charset="0"/>
                <a:ea typeface="Dotum" panose="020B0600000101010101" pitchFamily="34" charset="-127"/>
              </a:defRPr>
            </a:lvl2pPr>
            <a:lvl3pPr marL="1143000" indent="-228600" defTabSz="935038">
              <a:defRPr>
                <a:solidFill>
                  <a:schemeClr val="tx1"/>
                </a:solidFill>
                <a:latin typeface="Bookman Old Style" panose="02050604050505020204" pitchFamily="18" charset="0"/>
                <a:ea typeface="Dotum" panose="020B0600000101010101" pitchFamily="34" charset="-127"/>
              </a:defRPr>
            </a:lvl3pPr>
            <a:lvl4pPr marL="1600200" indent="-228600" defTabSz="935038">
              <a:defRPr>
                <a:solidFill>
                  <a:schemeClr val="tx1"/>
                </a:solidFill>
                <a:latin typeface="Bookman Old Style" panose="02050604050505020204" pitchFamily="18" charset="0"/>
                <a:ea typeface="Dotum" panose="020B0600000101010101" pitchFamily="34" charset="-127"/>
              </a:defRPr>
            </a:lvl4pPr>
            <a:lvl5pPr marL="2057400" indent="-228600" defTabSz="935038">
              <a:defRPr>
                <a:solidFill>
                  <a:schemeClr val="tx1"/>
                </a:solidFill>
                <a:latin typeface="Bookman Old Style" panose="02050604050505020204" pitchFamily="18" charset="0"/>
                <a:ea typeface="Dotum" panose="020B0600000101010101" pitchFamily="34" charset="-127"/>
              </a:defRPr>
            </a:lvl5pPr>
            <a:lvl6pPr marL="2514600" indent="-228600" defTabSz="935038"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6pPr>
            <a:lvl7pPr marL="2971800" indent="-228600" defTabSz="935038"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7pPr>
            <a:lvl8pPr marL="3429000" indent="-228600" defTabSz="935038"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8pPr>
            <a:lvl9pPr marL="3886200" indent="-228600" defTabSz="935038"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9pPr>
          </a:lstStyle>
          <a:p>
            <a:fld id="{5BBDA42D-BF41-4B12-B60C-FE2849518143}" type="slidenum">
              <a:rPr lang="en-US" altLang="en-US" smtClean="0">
                <a:latin typeface="Arial" panose="020B0604020202020204" pitchFamily="34" charset="0"/>
              </a:rPr>
              <a:pPr/>
              <a:t>46</a:t>
            </a:fld>
            <a:endParaRPr lang="en-US" altLang="en-US">
              <a:latin typeface="Arial" panose="020B0604020202020204" pitchFamily="34" charset="0"/>
            </a:endParaRPr>
          </a:p>
        </p:txBody>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BDE8C36-20D6-2901-D153-85C7ED95257D}"/>
            </a:ext>
          </a:extLst>
        </p:cNvPr>
        <p:cNvGrpSpPr/>
        <p:nvPr/>
      </p:nvGrpSpPr>
      <p:grpSpPr>
        <a:xfrm>
          <a:off x="0" y="0"/>
          <a:ext cx="0" cy="0"/>
          <a:chOff x="0" y="0"/>
          <a:chExt cx="0" cy="0"/>
        </a:xfrm>
      </p:grpSpPr>
      <p:sp>
        <p:nvSpPr>
          <p:cNvPr id="193538" name="Slide Image Placeholder 1">
            <a:extLst>
              <a:ext uri="{FF2B5EF4-FFF2-40B4-BE49-F238E27FC236}">
                <a16:creationId xmlns:a16="http://schemas.microsoft.com/office/drawing/2014/main" id="{9BEB52D1-0C12-A60A-EFF7-B97C60BA1F5C}"/>
              </a:ext>
            </a:extLst>
          </p:cNvPr>
          <p:cNvSpPr>
            <a:spLocks noGrp="1" noRot="1" noChangeAspect="1" noChangeArrowheads="1" noTextEdit="1"/>
          </p:cNvSpPr>
          <p:nvPr>
            <p:ph type="sldImg"/>
          </p:nvPr>
        </p:nvSpPr>
        <p:spPr>
          <a:ln/>
        </p:spPr>
      </p:sp>
      <p:sp>
        <p:nvSpPr>
          <p:cNvPr id="193539" name="Notes Placeholder 2">
            <a:extLst>
              <a:ext uri="{FF2B5EF4-FFF2-40B4-BE49-F238E27FC236}">
                <a16:creationId xmlns:a16="http://schemas.microsoft.com/office/drawing/2014/main" id="{1D007F2B-D8F1-4984-5642-9BAE01EE1776}"/>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dirty="0"/>
          </a:p>
        </p:txBody>
      </p:sp>
      <p:sp>
        <p:nvSpPr>
          <p:cNvPr id="193540" name="Slide Number Placeholder 3">
            <a:extLst>
              <a:ext uri="{FF2B5EF4-FFF2-40B4-BE49-F238E27FC236}">
                <a16:creationId xmlns:a16="http://schemas.microsoft.com/office/drawing/2014/main" id="{59E30A30-5686-E976-6275-FEE9126DCEE6}"/>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5038">
              <a:defRPr>
                <a:solidFill>
                  <a:schemeClr val="tx1"/>
                </a:solidFill>
                <a:latin typeface="Bookman Old Style" panose="02050604050505020204" pitchFamily="18" charset="0"/>
                <a:ea typeface="Dotum" panose="020B0600000101010101" pitchFamily="34" charset="-127"/>
              </a:defRPr>
            </a:lvl1pPr>
            <a:lvl2pPr marL="742950" indent="-285750" defTabSz="935038">
              <a:defRPr>
                <a:solidFill>
                  <a:schemeClr val="tx1"/>
                </a:solidFill>
                <a:latin typeface="Bookman Old Style" panose="02050604050505020204" pitchFamily="18" charset="0"/>
                <a:ea typeface="Dotum" panose="020B0600000101010101" pitchFamily="34" charset="-127"/>
              </a:defRPr>
            </a:lvl2pPr>
            <a:lvl3pPr marL="1143000" indent="-228600" defTabSz="935038">
              <a:defRPr>
                <a:solidFill>
                  <a:schemeClr val="tx1"/>
                </a:solidFill>
                <a:latin typeface="Bookman Old Style" panose="02050604050505020204" pitchFamily="18" charset="0"/>
                <a:ea typeface="Dotum" panose="020B0600000101010101" pitchFamily="34" charset="-127"/>
              </a:defRPr>
            </a:lvl3pPr>
            <a:lvl4pPr marL="1600200" indent="-228600" defTabSz="935038">
              <a:defRPr>
                <a:solidFill>
                  <a:schemeClr val="tx1"/>
                </a:solidFill>
                <a:latin typeface="Bookman Old Style" panose="02050604050505020204" pitchFamily="18" charset="0"/>
                <a:ea typeface="Dotum" panose="020B0600000101010101" pitchFamily="34" charset="-127"/>
              </a:defRPr>
            </a:lvl4pPr>
            <a:lvl5pPr marL="2057400" indent="-228600" defTabSz="935038">
              <a:defRPr>
                <a:solidFill>
                  <a:schemeClr val="tx1"/>
                </a:solidFill>
                <a:latin typeface="Bookman Old Style" panose="02050604050505020204" pitchFamily="18" charset="0"/>
                <a:ea typeface="Dotum" panose="020B0600000101010101" pitchFamily="34" charset="-127"/>
              </a:defRPr>
            </a:lvl5pPr>
            <a:lvl6pPr marL="2514600" indent="-228600" defTabSz="935038"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6pPr>
            <a:lvl7pPr marL="2971800" indent="-228600" defTabSz="935038"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7pPr>
            <a:lvl8pPr marL="3429000" indent="-228600" defTabSz="935038"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8pPr>
            <a:lvl9pPr marL="3886200" indent="-228600" defTabSz="935038"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9pPr>
          </a:lstStyle>
          <a:p>
            <a:fld id="{5BBDA42D-BF41-4B12-B60C-FE2849518143}" type="slidenum">
              <a:rPr lang="en-US" altLang="en-US" smtClean="0">
                <a:latin typeface="Arial" panose="020B0604020202020204" pitchFamily="34" charset="0"/>
              </a:rPr>
              <a:pPr/>
              <a:t>47</a:t>
            </a:fld>
            <a:endParaRPr lang="en-US" altLang="en-US">
              <a:latin typeface="Arial" panose="020B0604020202020204" pitchFamily="34" charset="0"/>
            </a:endParaRPr>
          </a:p>
        </p:txBody>
      </p:sp>
    </p:spTree>
    <p:extLst>
      <p:ext uri="{BB962C8B-B14F-4D97-AF65-F5344CB8AC3E}">
        <p14:creationId xmlns:p14="http://schemas.microsoft.com/office/powerpoint/2010/main" val="3644945231"/>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13B5809-9F92-5A5A-B346-F55007C8AFEE}"/>
            </a:ext>
          </a:extLst>
        </p:cNvPr>
        <p:cNvGrpSpPr/>
        <p:nvPr/>
      </p:nvGrpSpPr>
      <p:grpSpPr>
        <a:xfrm>
          <a:off x="0" y="0"/>
          <a:ext cx="0" cy="0"/>
          <a:chOff x="0" y="0"/>
          <a:chExt cx="0" cy="0"/>
        </a:xfrm>
      </p:grpSpPr>
      <p:sp>
        <p:nvSpPr>
          <p:cNvPr id="189442" name="Rectangle 7">
            <a:extLst>
              <a:ext uri="{FF2B5EF4-FFF2-40B4-BE49-F238E27FC236}">
                <a16:creationId xmlns:a16="http://schemas.microsoft.com/office/drawing/2014/main" id="{84BCE2CA-1357-EDD1-F3D0-34CADC67BED9}"/>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5038">
              <a:spcBef>
                <a:spcPct val="30000"/>
              </a:spcBef>
              <a:defRPr sz="1200">
                <a:solidFill>
                  <a:schemeClr val="tx1"/>
                </a:solidFill>
                <a:latin typeface="Arial" panose="020B0604020202020204" pitchFamily="34" charset="0"/>
              </a:defRPr>
            </a:lvl1pPr>
            <a:lvl2pPr marL="742950" indent="-285750" defTabSz="935038">
              <a:spcBef>
                <a:spcPct val="30000"/>
              </a:spcBef>
              <a:defRPr sz="1200">
                <a:solidFill>
                  <a:schemeClr val="tx1"/>
                </a:solidFill>
                <a:latin typeface="Arial" panose="020B0604020202020204" pitchFamily="34" charset="0"/>
              </a:defRPr>
            </a:lvl2pPr>
            <a:lvl3pPr marL="1143000" indent="-228600" defTabSz="935038">
              <a:spcBef>
                <a:spcPct val="30000"/>
              </a:spcBef>
              <a:defRPr sz="1200">
                <a:solidFill>
                  <a:schemeClr val="tx1"/>
                </a:solidFill>
                <a:latin typeface="Arial" panose="020B0604020202020204" pitchFamily="34" charset="0"/>
              </a:defRPr>
            </a:lvl3pPr>
            <a:lvl4pPr marL="1600200" indent="-228600" defTabSz="935038">
              <a:spcBef>
                <a:spcPct val="30000"/>
              </a:spcBef>
              <a:defRPr sz="1200">
                <a:solidFill>
                  <a:schemeClr val="tx1"/>
                </a:solidFill>
                <a:latin typeface="Arial" panose="020B0604020202020204" pitchFamily="34" charset="0"/>
              </a:defRPr>
            </a:lvl4pPr>
            <a:lvl5pPr marL="2057400" indent="-228600" defTabSz="935038">
              <a:spcBef>
                <a:spcPct val="30000"/>
              </a:spcBef>
              <a:defRPr sz="1200">
                <a:solidFill>
                  <a:schemeClr val="tx1"/>
                </a:solidFill>
                <a:latin typeface="Arial" panose="020B0604020202020204" pitchFamily="34" charset="0"/>
              </a:defRPr>
            </a:lvl5pPr>
            <a:lvl6pPr marL="2514600" indent="-228600" defTabSz="935038"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35038"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35038"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35038"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D88FFBDE-BF54-4B85-AE36-199B56BD8F38}" type="slidenum">
              <a:rPr lang="en-US" altLang="en-US" smtClean="0">
                <a:cs typeface="Arial" panose="020B0604020202020204" pitchFamily="34" charset="0"/>
              </a:rPr>
              <a:pPr>
                <a:spcBef>
                  <a:spcPct val="0"/>
                </a:spcBef>
              </a:pPr>
              <a:t>48</a:t>
            </a:fld>
            <a:endParaRPr lang="en-US" altLang="en-US">
              <a:cs typeface="Arial" panose="020B0604020202020204" pitchFamily="34" charset="0"/>
            </a:endParaRPr>
          </a:p>
        </p:txBody>
      </p:sp>
      <p:sp>
        <p:nvSpPr>
          <p:cNvPr id="189443" name="Rectangle 2">
            <a:extLst>
              <a:ext uri="{FF2B5EF4-FFF2-40B4-BE49-F238E27FC236}">
                <a16:creationId xmlns:a16="http://schemas.microsoft.com/office/drawing/2014/main" id="{7B28E2EC-4223-55BD-DFD8-9B27200C2648}"/>
              </a:ext>
            </a:extLst>
          </p:cNvPr>
          <p:cNvSpPr>
            <a:spLocks noGrp="1" noRot="1" noChangeAspect="1" noChangeArrowheads="1" noTextEdit="1"/>
          </p:cNvSpPr>
          <p:nvPr>
            <p:ph type="sldImg"/>
          </p:nvPr>
        </p:nvSpPr>
        <p:spPr>
          <a:ln/>
        </p:spPr>
      </p:sp>
      <p:sp>
        <p:nvSpPr>
          <p:cNvPr id="189444" name="Rectangle 3">
            <a:extLst>
              <a:ext uri="{FF2B5EF4-FFF2-40B4-BE49-F238E27FC236}">
                <a16:creationId xmlns:a16="http://schemas.microsoft.com/office/drawing/2014/main" id="{70EB036F-2FD8-6745-B2E1-691581945174}"/>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745588327"/>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42" name="Rectangle 7">
            <a:extLst>
              <a:ext uri="{FF2B5EF4-FFF2-40B4-BE49-F238E27FC236}">
                <a16:creationId xmlns:a16="http://schemas.microsoft.com/office/drawing/2014/main" id="{6D44B748-D4D3-E213-91FA-D0EB818176A2}"/>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5038">
              <a:spcBef>
                <a:spcPct val="30000"/>
              </a:spcBef>
              <a:defRPr sz="1200">
                <a:solidFill>
                  <a:schemeClr val="tx1"/>
                </a:solidFill>
                <a:latin typeface="Arial" panose="020B0604020202020204" pitchFamily="34" charset="0"/>
              </a:defRPr>
            </a:lvl1pPr>
            <a:lvl2pPr marL="742950" indent="-285750" defTabSz="935038">
              <a:spcBef>
                <a:spcPct val="30000"/>
              </a:spcBef>
              <a:defRPr sz="1200">
                <a:solidFill>
                  <a:schemeClr val="tx1"/>
                </a:solidFill>
                <a:latin typeface="Arial" panose="020B0604020202020204" pitchFamily="34" charset="0"/>
              </a:defRPr>
            </a:lvl2pPr>
            <a:lvl3pPr marL="1143000" indent="-228600" defTabSz="935038">
              <a:spcBef>
                <a:spcPct val="30000"/>
              </a:spcBef>
              <a:defRPr sz="1200">
                <a:solidFill>
                  <a:schemeClr val="tx1"/>
                </a:solidFill>
                <a:latin typeface="Arial" panose="020B0604020202020204" pitchFamily="34" charset="0"/>
              </a:defRPr>
            </a:lvl3pPr>
            <a:lvl4pPr marL="1600200" indent="-228600" defTabSz="935038">
              <a:spcBef>
                <a:spcPct val="30000"/>
              </a:spcBef>
              <a:defRPr sz="1200">
                <a:solidFill>
                  <a:schemeClr val="tx1"/>
                </a:solidFill>
                <a:latin typeface="Arial" panose="020B0604020202020204" pitchFamily="34" charset="0"/>
              </a:defRPr>
            </a:lvl4pPr>
            <a:lvl5pPr marL="2057400" indent="-228600" defTabSz="935038">
              <a:spcBef>
                <a:spcPct val="30000"/>
              </a:spcBef>
              <a:defRPr sz="1200">
                <a:solidFill>
                  <a:schemeClr val="tx1"/>
                </a:solidFill>
                <a:latin typeface="Arial" panose="020B0604020202020204" pitchFamily="34" charset="0"/>
              </a:defRPr>
            </a:lvl5pPr>
            <a:lvl6pPr marL="2514600" indent="-228600" defTabSz="935038"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35038"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35038"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35038"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495B881A-64D8-4F3F-A01B-01D7A067E225}" type="slidenum">
              <a:rPr lang="en-US" altLang="en-US" smtClean="0">
                <a:cs typeface="Arial" panose="020B0604020202020204" pitchFamily="34" charset="0"/>
              </a:rPr>
              <a:pPr>
                <a:spcBef>
                  <a:spcPct val="0"/>
                </a:spcBef>
              </a:pPr>
              <a:t>49</a:t>
            </a:fld>
            <a:endParaRPr lang="en-US" altLang="en-US">
              <a:cs typeface="Arial" panose="020B0604020202020204" pitchFamily="34" charset="0"/>
            </a:endParaRPr>
          </a:p>
        </p:txBody>
      </p:sp>
      <p:sp>
        <p:nvSpPr>
          <p:cNvPr id="215043" name="Rectangle 2">
            <a:extLst>
              <a:ext uri="{FF2B5EF4-FFF2-40B4-BE49-F238E27FC236}">
                <a16:creationId xmlns:a16="http://schemas.microsoft.com/office/drawing/2014/main" id="{D0277C20-F75E-63AC-71EB-E2AFB7FBA484}"/>
              </a:ext>
            </a:extLst>
          </p:cNvPr>
          <p:cNvSpPr>
            <a:spLocks noGrp="1" noRot="1" noChangeAspect="1" noChangeArrowheads="1" noTextEdit="1"/>
          </p:cNvSpPr>
          <p:nvPr>
            <p:ph type="sldImg"/>
          </p:nvPr>
        </p:nvSpPr>
        <p:spPr>
          <a:ln/>
        </p:spPr>
      </p:sp>
      <p:sp>
        <p:nvSpPr>
          <p:cNvPr id="215044" name="Rectangle 3">
            <a:extLst>
              <a:ext uri="{FF2B5EF4-FFF2-40B4-BE49-F238E27FC236}">
                <a16:creationId xmlns:a16="http://schemas.microsoft.com/office/drawing/2014/main" id="{D252DC41-D8AA-E2F2-7D3F-7CA2AAFE78BD}"/>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latin typeface="Arial" panose="020B0604020202020204" pitchFamily="34" charset="0"/>
              <a:cs typeface="Arial" panose="020B0604020202020204" pitchFamily="34" charset="0"/>
            </a:endParaRPr>
          </a:p>
        </p:txBody>
      </p:sp>
    </p:spTree>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7090" name="Rectangle 7">
            <a:extLst>
              <a:ext uri="{FF2B5EF4-FFF2-40B4-BE49-F238E27FC236}">
                <a16:creationId xmlns:a16="http://schemas.microsoft.com/office/drawing/2014/main" id="{940E73CB-0F77-D071-AACA-031550BC9E32}"/>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5038">
              <a:spcBef>
                <a:spcPct val="30000"/>
              </a:spcBef>
              <a:defRPr sz="1200">
                <a:solidFill>
                  <a:schemeClr val="tx1"/>
                </a:solidFill>
                <a:latin typeface="Arial" panose="020B0604020202020204" pitchFamily="34" charset="0"/>
              </a:defRPr>
            </a:lvl1pPr>
            <a:lvl2pPr marL="742950" indent="-285750" defTabSz="935038">
              <a:spcBef>
                <a:spcPct val="30000"/>
              </a:spcBef>
              <a:defRPr sz="1200">
                <a:solidFill>
                  <a:schemeClr val="tx1"/>
                </a:solidFill>
                <a:latin typeface="Arial" panose="020B0604020202020204" pitchFamily="34" charset="0"/>
              </a:defRPr>
            </a:lvl2pPr>
            <a:lvl3pPr marL="1143000" indent="-228600" defTabSz="935038">
              <a:spcBef>
                <a:spcPct val="30000"/>
              </a:spcBef>
              <a:defRPr sz="1200">
                <a:solidFill>
                  <a:schemeClr val="tx1"/>
                </a:solidFill>
                <a:latin typeface="Arial" panose="020B0604020202020204" pitchFamily="34" charset="0"/>
              </a:defRPr>
            </a:lvl3pPr>
            <a:lvl4pPr marL="1600200" indent="-228600" defTabSz="935038">
              <a:spcBef>
                <a:spcPct val="30000"/>
              </a:spcBef>
              <a:defRPr sz="1200">
                <a:solidFill>
                  <a:schemeClr val="tx1"/>
                </a:solidFill>
                <a:latin typeface="Arial" panose="020B0604020202020204" pitchFamily="34" charset="0"/>
              </a:defRPr>
            </a:lvl4pPr>
            <a:lvl5pPr marL="2057400" indent="-228600" defTabSz="935038">
              <a:spcBef>
                <a:spcPct val="30000"/>
              </a:spcBef>
              <a:defRPr sz="1200">
                <a:solidFill>
                  <a:schemeClr val="tx1"/>
                </a:solidFill>
                <a:latin typeface="Arial" panose="020B0604020202020204" pitchFamily="34" charset="0"/>
              </a:defRPr>
            </a:lvl5pPr>
            <a:lvl6pPr marL="2514600" indent="-228600" defTabSz="935038"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35038"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35038"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35038"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3B3B4B96-2271-4A8A-8CF3-6531C8C9E457}" type="slidenum">
              <a:rPr lang="en-US" altLang="en-US" smtClean="0">
                <a:cs typeface="Arial" panose="020B0604020202020204" pitchFamily="34" charset="0"/>
              </a:rPr>
              <a:pPr>
                <a:spcBef>
                  <a:spcPct val="0"/>
                </a:spcBef>
              </a:pPr>
              <a:t>50</a:t>
            </a:fld>
            <a:endParaRPr lang="en-US" altLang="en-US">
              <a:cs typeface="Arial" panose="020B0604020202020204" pitchFamily="34" charset="0"/>
            </a:endParaRPr>
          </a:p>
        </p:txBody>
      </p:sp>
      <p:sp>
        <p:nvSpPr>
          <p:cNvPr id="217091" name="Rectangle 2">
            <a:extLst>
              <a:ext uri="{FF2B5EF4-FFF2-40B4-BE49-F238E27FC236}">
                <a16:creationId xmlns:a16="http://schemas.microsoft.com/office/drawing/2014/main" id="{9E855EB2-F1C0-AEEF-6786-F3ADE03807E1}"/>
              </a:ext>
            </a:extLst>
          </p:cNvPr>
          <p:cNvSpPr>
            <a:spLocks noGrp="1" noRot="1" noChangeAspect="1" noChangeArrowheads="1" noTextEdit="1"/>
          </p:cNvSpPr>
          <p:nvPr>
            <p:ph type="sldImg"/>
          </p:nvPr>
        </p:nvSpPr>
        <p:spPr>
          <a:ln/>
        </p:spPr>
      </p:sp>
      <p:sp>
        <p:nvSpPr>
          <p:cNvPr id="217092" name="Rectangle 3">
            <a:extLst>
              <a:ext uri="{FF2B5EF4-FFF2-40B4-BE49-F238E27FC236}">
                <a16:creationId xmlns:a16="http://schemas.microsoft.com/office/drawing/2014/main" id="{DB18252D-DE13-0264-88A5-4EFE7E5A9506}"/>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latin typeface="Arial" panose="020B0604020202020204" pitchFamily="34" charset="0"/>
              <a:cs typeface="Arial" panose="020B0604020202020204" pitchFamily="34" charset="0"/>
            </a:endParaRPr>
          </a:p>
        </p:txBody>
      </p:sp>
    </p:spTree>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9138" name="Rectangle 7">
            <a:extLst>
              <a:ext uri="{FF2B5EF4-FFF2-40B4-BE49-F238E27FC236}">
                <a16:creationId xmlns:a16="http://schemas.microsoft.com/office/drawing/2014/main" id="{AF30AB1D-78E9-CC6B-E757-4720D812B68B}"/>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5038">
              <a:spcBef>
                <a:spcPct val="30000"/>
              </a:spcBef>
              <a:defRPr sz="1200">
                <a:solidFill>
                  <a:schemeClr val="tx1"/>
                </a:solidFill>
                <a:latin typeface="Arial" panose="020B0604020202020204" pitchFamily="34" charset="0"/>
              </a:defRPr>
            </a:lvl1pPr>
            <a:lvl2pPr marL="742950" indent="-285750" defTabSz="935038">
              <a:spcBef>
                <a:spcPct val="30000"/>
              </a:spcBef>
              <a:defRPr sz="1200">
                <a:solidFill>
                  <a:schemeClr val="tx1"/>
                </a:solidFill>
                <a:latin typeface="Arial" panose="020B0604020202020204" pitchFamily="34" charset="0"/>
              </a:defRPr>
            </a:lvl2pPr>
            <a:lvl3pPr marL="1143000" indent="-228600" defTabSz="935038">
              <a:spcBef>
                <a:spcPct val="30000"/>
              </a:spcBef>
              <a:defRPr sz="1200">
                <a:solidFill>
                  <a:schemeClr val="tx1"/>
                </a:solidFill>
                <a:latin typeface="Arial" panose="020B0604020202020204" pitchFamily="34" charset="0"/>
              </a:defRPr>
            </a:lvl3pPr>
            <a:lvl4pPr marL="1600200" indent="-228600" defTabSz="935038">
              <a:spcBef>
                <a:spcPct val="30000"/>
              </a:spcBef>
              <a:defRPr sz="1200">
                <a:solidFill>
                  <a:schemeClr val="tx1"/>
                </a:solidFill>
                <a:latin typeface="Arial" panose="020B0604020202020204" pitchFamily="34" charset="0"/>
              </a:defRPr>
            </a:lvl4pPr>
            <a:lvl5pPr marL="2057400" indent="-228600" defTabSz="935038">
              <a:spcBef>
                <a:spcPct val="30000"/>
              </a:spcBef>
              <a:defRPr sz="1200">
                <a:solidFill>
                  <a:schemeClr val="tx1"/>
                </a:solidFill>
                <a:latin typeface="Arial" panose="020B0604020202020204" pitchFamily="34" charset="0"/>
              </a:defRPr>
            </a:lvl5pPr>
            <a:lvl6pPr marL="2514600" indent="-228600" defTabSz="935038"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35038"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35038"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35038"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A0E973B1-D2E5-4E14-9F54-7696DB7920F5}" type="slidenum">
              <a:rPr lang="en-US" altLang="en-US" smtClean="0">
                <a:cs typeface="Arial" panose="020B0604020202020204" pitchFamily="34" charset="0"/>
              </a:rPr>
              <a:pPr>
                <a:spcBef>
                  <a:spcPct val="0"/>
                </a:spcBef>
              </a:pPr>
              <a:t>51</a:t>
            </a:fld>
            <a:endParaRPr lang="en-US" altLang="en-US">
              <a:cs typeface="Arial" panose="020B0604020202020204" pitchFamily="34" charset="0"/>
            </a:endParaRPr>
          </a:p>
        </p:txBody>
      </p:sp>
      <p:sp>
        <p:nvSpPr>
          <p:cNvPr id="219139" name="Rectangle 2">
            <a:extLst>
              <a:ext uri="{FF2B5EF4-FFF2-40B4-BE49-F238E27FC236}">
                <a16:creationId xmlns:a16="http://schemas.microsoft.com/office/drawing/2014/main" id="{7EE52796-58AA-0D3C-B8E2-C9C3D753E26C}"/>
              </a:ext>
            </a:extLst>
          </p:cNvPr>
          <p:cNvSpPr>
            <a:spLocks noGrp="1" noRot="1" noChangeAspect="1" noChangeArrowheads="1" noTextEdit="1"/>
          </p:cNvSpPr>
          <p:nvPr>
            <p:ph type="sldImg"/>
          </p:nvPr>
        </p:nvSpPr>
        <p:spPr>
          <a:ln/>
        </p:spPr>
      </p:sp>
      <p:sp>
        <p:nvSpPr>
          <p:cNvPr id="219140" name="Rectangle 3">
            <a:extLst>
              <a:ext uri="{FF2B5EF4-FFF2-40B4-BE49-F238E27FC236}">
                <a16:creationId xmlns:a16="http://schemas.microsoft.com/office/drawing/2014/main" id="{C05C6A4A-A70B-472B-F415-3F2D84AF272C}"/>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latin typeface="Arial" panose="020B0604020202020204" pitchFamily="34" charset="0"/>
              <a:cs typeface="Arial" panose="020B0604020202020204" pitchFamily="34" charset="0"/>
            </a:endParaRPr>
          </a:p>
        </p:txBody>
      </p:sp>
    </p:spTree>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1186" name="Rectangle 7">
            <a:extLst>
              <a:ext uri="{FF2B5EF4-FFF2-40B4-BE49-F238E27FC236}">
                <a16:creationId xmlns:a16="http://schemas.microsoft.com/office/drawing/2014/main" id="{B8994BDF-1992-69C1-80C5-32173A396A12}"/>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5038">
              <a:spcBef>
                <a:spcPct val="30000"/>
              </a:spcBef>
              <a:defRPr sz="1200">
                <a:solidFill>
                  <a:schemeClr val="tx1"/>
                </a:solidFill>
                <a:latin typeface="Arial" panose="020B0604020202020204" pitchFamily="34" charset="0"/>
              </a:defRPr>
            </a:lvl1pPr>
            <a:lvl2pPr marL="742950" indent="-285750" defTabSz="935038">
              <a:spcBef>
                <a:spcPct val="30000"/>
              </a:spcBef>
              <a:defRPr sz="1200">
                <a:solidFill>
                  <a:schemeClr val="tx1"/>
                </a:solidFill>
                <a:latin typeface="Arial" panose="020B0604020202020204" pitchFamily="34" charset="0"/>
              </a:defRPr>
            </a:lvl2pPr>
            <a:lvl3pPr marL="1143000" indent="-228600" defTabSz="935038">
              <a:spcBef>
                <a:spcPct val="30000"/>
              </a:spcBef>
              <a:defRPr sz="1200">
                <a:solidFill>
                  <a:schemeClr val="tx1"/>
                </a:solidFill>
                <a:latin typeface="Arial" panose="020B0604020202020204" pitchFamily="34" charset="0"/>
              </a:defRPr>
            </a:lvl3pPr>
            <a:lvl4pPr marL="1600200" indent="-228600" defTabSz="935038">
              <a:spcBef>
                <a:spcPct val="30000"/>
              </a:spcBef>
              <a:defRPr sz="1200">
                <a:solidFill>
                  <a:schemeClr val="tx1"/>
                </a:solidFill>
                <a:latin typeface="Arial" panose="020B0604020202020204" pitchFamily="34" charset="0"/>
              </a:defRPr>
            </a:lvl4pPr>
            <a:lvl5pPr marL="2057400" indent="-228600" defTabSz="935038">
              <a:spcBef>
                <a:spcPct val="30000"/>
              </a:spcBef>
              <a:defRPr sz="1200">
                <a:solidFill>
                  <a:schemeClr val="tx1"/>
                </a:solidFill>
                <a:latin typeface="Arial" panose="020B0604020202020204" pitchFamily="34" charset="0"/>
              </a:defRPr>
            </a:lvl5pPr>
            <a:lvl6pPr marL="2514600" indent="-228600" defTabSz="935038"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35038"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35038"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35038"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E7E1F6F6-BF6E-49D9-B3DA-C7E022D6A86D}" type="slidenum">
              <a:rPr lang="en-US" altLang="en-US" smtClean="0">
                <a:cs typeface="Arial" panose="020B0604020202020204" pitchFamily="34" charset="0"/>
              </a:rPr>
              <a:pPr>
                <a:spcBef>
                  <a:spcPct val="0"/>
                </a:spcBef>
              </a:pPr>
              <a:t>52</a:t>
            </a:fld>
            <a:endParaRPr lang="en-US" altLang="en-US">
              <a:cs typeface="Arial" panose="020B0604020202020204" pitchFamily="34" charset="0"/>
            </a:endParaRPr>
          </a:p>
        </p:txBody>
      </p:sp>
      <p:sp>
        <p:nvSpPr>
          <p:cNvPr id="221187" name="Rectangle 2">
            <a:extLst>
              <a:ext uri="{FF2B5EF4-FFF2-40B4-BE49-F238E27FC236}">
                <a16:creationId xmlns:a16="http://schemas.microsoft.com/office/drawing/2014/main" id="{65DE1D29-ECC0-C0A2-5AF8-7CA8B6596BD6}"/>
              </a:ext>
            </a:extLst>
          </p:cNvPr>
          <p:cNvSpPr>
            <a:spLocks noGrp="1" noRot="1" noChangeAspect="1" noChangeArrowheads="1" noTextEdit="1"/>
          </p:cNvSpPr>
          <p:nvPr>
            <p:ph type="sldImg"/>
          </p:nvPr>
        </p:nvSpPr>
        <p:spPr>
          <a:ln/>
        </p:spPr>
      </p:sp>
      <p:sp>
        <p:nvSpPr>
          <p:cNvPr id="221188" name="Rectangle 3">
            <a:extLst>
              <a:ext uri="{FF2B5EF4-FFF2-40B4-BE49-F238E27FC236}">
                <a16:creationId xmlns:a16="http://schemas.microsoft.com/office/drawing/2014/main" id="{943FC0FA-C06B-1158-4AA8-0109CA828DE7}"/>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latin typeface="Arial" panose="020B0604020202020204" pitchFamily="34" charset="0"/>
              <a:cs typeface="Arial" panose="020B0604020202020204" pitchFamily="34" charset="0"/>
            </a:endParaRPr>
          </a:p>
        </p:txBody>
      </p:sp>
    </p:spTree>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3234" name="Rectangle 7">
            <a:extLst>
              <a:ext uri="{FF2B5EF4-FFF2-40B4-BE49-F238E27FC236}">
                <a16:creationId xmlns:a16="http://schemas.microsoft.com/office/drawing/2014/main" id="{C8D3E234-0525-140E-3210-81C2B0628B52}"/>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5038">
              <a:spcBef>
                <a:spcPct val="30000"/>
              </a:spcBef>
              <a:defRPr sz="1200">
                <a:solidFill>
                  <a:schemeClr val="tx1"/>
                </a:solidFill>
                <a:latin typeface="Arial" panose="020B0604020202020204" pitchFamily="34" charset="0"/>
              </a:defRPr>
            </a:lvl1pPr>
            <a:lvl2pPr marL="742950" indent="-285750" defTabSz="935038">
              <a:spcBef>
                <a:spcPct val="30000"/>
              </a:spcBef>
              <a:defRPr sz="1200">
                <a:solidFill>
                  <a:schemeClr val="tx1"/>
                </a:solidFill>
                <a:latin typeface="Arial" panose="020B0604020202020204" pitchFamily="34" charset="0"/>
              </a:defRPr>
            </a:lvl2pPr>
            <a:lvl3pPr marL="1143000" indent="-228600" defTabSz="935038">
              <a:spcBef>
                <a:spcPct val="30000"/>
              </a:spcBef>
              <a:defRPr sz="1200">
                <a:solidFill>
                  <a:schemeClr val="tx1"/>
                </a:solidFill>
                <a:latin typeface="Arial" panose="020B0604020202020204" pitchFamily="34" charset="0"/>
              </a:defRPr>
            </a:lvl3pPr>
            <a:lvl4pPr marL="1600200" indent="-228600" defTabSz="935038">
              <a:spcBef>
                <a:spcPct val="30000"/>
              </a:spcBef>
              <a:defRPr sz="1200">
                <a:solidFill>
                  <a:schemeClr val="tx1"/>
                </a:solidFill>
                <a:latin typeface="Arial" panose="020B0604020202020204" pitchFamily="34" charset="0"/>
              </a:defRPr>
            </a:lvl4pPr>
            <a:lvl5pPr marL="2057400" indent="-228600" defTabSz="935038">
              <a:spcBef>
                <a:spcPct val="30000"/>
              </a:spcBef>
              <a:defRPr sz="1200">
                <a:solidFill>
                  <a:schemeClr val="tx1"/>
                </a:solidFill>
                <a:latin typeface="Arial" panose="020B0604020202020204" pitchFamily="34" charset="0"/>
              </a:defRPr>
            </a:lvl5pPr>
            <a:lvl6pPr marL="2514600" indent="-228600" defTabSz="935038"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35038"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35038"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35038"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04289FEF-A3AC-45BB-83FD-D60A841BCEF4}" type="slidenum">
              <a:rPr lang="en-US" altLang="en-US" smtClean="0">
                <a:cs typeface="Arial" panose="020B0604020202020204" pitchFamily="34" charset="0"/>
              </a:rPr>
              <a:pPr>
                <a:spcBef>
                  <a:spcPct val="0"/>
                </a:spcBef>
              </a:pPr>
              <a:t>53</a:t>
            </a:fld>
            <a:endParaRPr lang="en-US" altLang="en-US">
              <a:cs typeface="Arial" panose="020B0604020202020204" pitchFamily="34" charset="0"/>
            </a:endParaRPr>
          </a:p>
        </p:txBody>
      </p:sp>
      <p:sp>
        <p:nvSpPr>
          <p:cNvPr id="223235" name="Rectangle 2">
            <a:extLst>
              <a:ext uri="{FF2B5EF4-FFF2-40B4-BE49-F238E27FC236}">
                <a16:creationId xmlns:a16="http://schemas.microsoft.com/office/drawing/2014/main" id="{E76EA63C-E369-2343-1B7B-C34F1E2D5135}"/>
              </a:ext>
            </a:extLst>
          </p:cNvPr>
          <p:cNvSpPr>
            <a:spLocks noGrp="1" noRot="1" noChangeAspect="1" noChangeArrowheads="1" noTextEdit="1"/>
          </p:cNvSpPr>
          <p:nvPr>
            <p:ph type="sldImg"/>
          </p:nvPr>
        </p:nvSpPr>
        <p:spPr>
          <a:ln/>
        </p:spPr>
      </p:sp>
      <p:sp>
        <p:nvSpPr>
          <p:cNvPr id="223236" name="Rectangle 3">
            <a:extLst>
              <a:ext uri="{FF2B5EF4-FFF2-40B4-BE49-F238E27FC236}">
                <a16:creationId xmlns:a16="http://schemas.microsoft.com/office/drawing/2014/main" id="{893F27C3-F306-FB5E-E374-5A9E59E34FC8}"/>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latin typeface="Arial" panose="020B0604020202020204" pitchFamily="34" charset="0"/>
              <a:cs typeface="Arial" panose="020B0604020202020204" pitchFamily="34" charset="0"/>
            </a:endParaRPr>
          </a:p>
        </p:txBody>
      </p:sp>
    </p:spTree>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282" name="Rectangle 7">
            <a:extLst>
              <a:ext uri="{FF2B5EF4-FFF2-40B4-BE49-F238E27FC236}">
                <a16:creationId xmlns:a16="http://schemas.microsoft.com/office/drawing/2014/main" id="{AE75612A-A9F9-C020-CA18-D147AF91CCF9}"/>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5038">
              <a:spcBef>
                <a:spcPct val="30000"/>
              </a:spcBef>
              <a:defRPr sz="1200">
                <a:solidFill>
                  <a:schemeClr val="tx1"/>
                </a:solidFill>
                <a:latin typeface="Arial" panose="020B0604020202020204" pitchFamily="34" charset="0"/>
              </a:defRPr>
            </a:lvl1pPr>
            <a:lvl2pPr marL="742950" indent="-285750" defTabSz="935038">
              <a:spcBef>
                <a:spcPct val="30000"/>
              </a:spcBef>
              <a:defRPr sz="1200">
                <a:solidFill>
                  <a:schemeClr val="tx1"/>
                </a:solidFill>
                <a:latin typeface="Arial" panose="020B0604020202020204" pitchFamily="34" charset="0"/>
              </a:defRPr>
            </a:lvl2pPr>
            <a:lvl3pPr marL="1143000" indent="-228600" defTabSz="935038">
              <a:spcBef>
                <a:spcPct val="30000"/>
              </a:spcBef>
              <a:defRPr sz="1200">
                <a:solidFill>
                  <a:schemeClr val="tx1"/>
                </a:solidFill>
                <a:latin typeface="Arial" panose="020B0604020202020204" pitchFamily="34" charset="0"/>
              </a:defRPr>
            </a:lvl3pPr>
            <a:lvl4pPr marL="1600200" indent="-228600" defTabSz="935038">
              <a:spcBef>
                <a:spcPct val="30000"/>
              </a:spcBef>
              <a:defRPr sz="1200">
                <a:solidFill>
                  <a:schemeClr val="tx1"/>
                </a:solidFill>
                <a:latin typeface="Arial" panose="020B0604020202020204" pitchFamily="34" charset="0"/>
              </a:defRPr>
            </a:lvl4pPr>
            <a:lvl5pPr marL="2057400" indent="-228600" defTabSz="935038">
              <a:spcBef>
                <a:spcPct val="30000"/>
              </a:spcBef>
              <a:defRPr sz="1200">
                <a:solidFill>
                  <a:schemeClr val="tx1"/>
                </a:solidFill>
                <a:latin typeface="Arial" panose="020B0604020202020204" pitchFamily="34" charset="0"/>
              </a:defRPr>
            </a:lvl5pPr>
            <a:lvl6pPr marL="2514600" indent="-228600" defTabSz="935038"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35038"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35038"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35038"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BF54B143-3D48-4960-A41D-6AFF77C2A8C7}" type="slidenum">
              <a:rPr lang="en-US" altLang="en-US" smtClean="0">
                <a:cs typeface="Arial" panose="020B0604020202020204" pitchFamily="34" charset="0"/>
              </a:rPr>
              <a:pPr>
                <a:spcBef>
                  <a:spcPct val="0"/>
                </a:spcBef>
              </a:pPr>
              <a:t>54</a:t>
            </a:fld>
            <a:endParaRPr lang="en-US" altLang="en-US">
              <a:cs typeface="Arial" panose="020B0604020202020204" pitchFamily="34" charset="0"/>
            </a:endParaRPr>
          </a:p>
        </p:txBody>
      </p:sp>
      <p:sp>
        <p:nvSpPr>
          <p:cNvPr id="225283" name="Rectangle 2">
            <a:extLst>
              <a:ext uri="{FF2B5EF4-FFF2-40B4-BE49-F238E27FC236}">
                <a16:creationId xmlns:a16="http://schemas.microsoft.com/office/drawing/2014/main" id="{4719E6E4-6629-FDC3-FE83-2F133F00FB1E}"/>
              </a:ext>
            </a:extLst>
          </p:cNvPr>
          <p:cNvSpPr>
            <a:spLocks noGrp="1" noRot="1" noChangeAspect="1" noChangeArrowheads="1" noTextEdit="1"/>
          </p:cNvSpPr>
          <p:nvPr>
            <p:ph type="sldImg"/>
          </p:nvPr>
        </p:nvSpPr>
        <p:spPr>
          <a:ln/>
        </p:spPr>
      </p:sp>
      <p:sp>
        <p:nvSpPr>
          <p:cNvPr id="225284" name="Rectangle 3">
            <a:extLst>
              <a:ext uri="{FF2B5EF4-FFF2-40B4-BE49-F238E27FC236}">
                <a16:creationId xmlns:a16="http://schemas.microsoft.com/office/drawing/2014/main" id="{8B222408-32DE-A80B-8082-23EFC1DBCF70}"/>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latin typeface="Arial" panose="020B0604020202020204" pitchFamily="34" charset="0"/>
              <a:cs typeface="Arial" panose="020B0604020202020204" pitchFamily="34" charset="0"/>
            </a:endParaRPr>
          </a:p>
        </p:txBody>
      </p:sp>
    </p:spTree>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7330" name="Rectangle 7">
            <a:extLst>
              <a:ext uri="{FF2B5EF4-FFF2-40B4-BE49-F238E27FC236}">
                <a16:creationId xmlns:a16="http://schemas.microsoft.com/office/drawing/2014/main" id="{98AA4321-B2A8-6365-20E0-CE1316F71D23}"/>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5038">
              <a:spcBef>
                <a:spcPct val="30000"/>
              </a:spcBef>
              <a:defRPr sz="1200">
                <a:solidFill>
                  <a:schemeClr val="tx1"/>
                </a:solidFill>
                <a:latin typeface="Arial" panose="020B0604020202020204" pitchFamily="34" charset="0"/>
              </a:defRPr>
            </a:lvl1pPr>
            <a:lvl2pPr marL="742950" indent="-285750" defTabSz="935038">
              <a:spcBef>
                <a:spcPct val="30000"/>
              </a:spcBef>
              <a:defRPr sz="1200">
                <a:solidFill>
                  <a:schemeClr val="tx1"/>
                </a:solidFill>
                <a:latin typeface="Arial" panose="020B0604020202020204" pitchFamily="34" charset="0"/>
              </a:defRPr>
            </a:lvl2pPr>
            <a:lvl3pPr marL="1143000" indent="-228600" defTabSz="935038">
              <a:spcBef>
                <a:spcPct val="30000"/>
              </a:spcBef>
              <a:defRPr sz="1200">
                <a:solidFill>
                  <a:schemeClr val="tx1"/>
                </a:solidFill>
                <a:latin typeface="Arial" panose="020B0604020202020204" pitchFamily="34" charset="0"/>
              </a:defRPr>
            </a:lvl3pPr>
            <a:lvl4pPr marL="1600200" indent="-228600" defTabSz="935038">
              <a:spcBef>
                <a:spcPct val="30000"/>
              </a:spcBef>
              <a:defRPr sz="1200">
                <a:solidFill>
                  <a:schemeClr val="tx1"/>
                </a:solidFill>
                <a:latin typeface="Arial" panose="020B0604020202020204" pitchFamily="34" charset="0"/>
              </a:defRPr>
            </a:lvl4pPr>
            <a:lvl5pPr marL="2057400" indent="-228600" defTabSz="935038">
              <a:spcBef>
                <a:spcPct val="30000"/>
              </a:spcBef>
              <a:defRPr sz="1200">
                <a:solidFill>
                  <a:schemeClr val="tx1"/>
                </a:solidFill>
                <a:latin typeface="Arial" panose="020B0604020202020204" pitchFamily="34" charset="0"/>
              </a:defRPr>
            </a:lvl5pPr>
            <a:lvl6pPr marL="2514600" indent="-228600" defTabSz="935038"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35038"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35038"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35038"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CD7E8D78-1736-421F-A33B-0F04FB335FF3}" type="slidenum">
              <a:rPr lang="en-US" altLang="en-US" smtClean="0">
                <a:cs typeface="Arial" panose="020B0604020202020204" pitchFamily="34" charset="0"/>
              </a:rPr>
              <a:pPr>
                <a:spcBef>
                  <a:spcPct val="0"/>
                </a:spcBef>
              </a:pPr>
              <a:t>55</a:t>
            </a:fld>
            <a:endParaRPr lang="en-US" altLang="en-US">
              <a:cs typeface="Arial" panose="020B0604020202020204" pitchFamily="34" charset="0"/>
            </a:endParaRPr>
          </a:p>
        </p:txBody>
      </p:sp>
      <p:sp>
        <p:nvSpPr>
          <p:cNvPr id="227331" name="Rectangle 2">
            <a:extLst>
              <a:ext uri="{FF2B5EF4-FFF2-40B4-BE49-F238E27FC236}">
                <a16:creationId xmlns:a16="http://schemas.microsoft.com/office/drawing/2014/main" id="{BDAC9E9D-C045-5A01-8150-584F44636554}"/>
              </a:ext>
            </a:extLst>
          </p:cNvPr>
          <p:cNvSpPr>
            <a:spLocks noGrp="1" noRot="1" noChangeAspect="1" noChangeArrowheads="1" noTextEdit="1"/>
          </p:cNvSpPr>
          <p:nvPr>
            <p:ph type="sldImg"/>
          </p:nvPr>
        </p:nvSpPr>
        <p:spPr>
          <a:ln/>
        </p:spPr>
      </p:sp>
      <p:sp>
        <p:nvSpPr>
          <p:cNvPr id="227332" name="Rectangle 3">
            <a:extLst>
              <a:ext uri="{FF2B5EF4-FFF2-40B4-BE49-F238E27FC236}">
                <a16:creationId xmlns:a16="http://schemas.microsoft.com/office/drawing/2014/main" id="{CCFAD729-A61E-50A8-269B-311D37C4CB6D}"/>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latin typeface="Arial" panose="020B0604020202020204" pitchFamily="34" charset="0"/>
              <a:cs typeface="Arial" panose="020B0604020202020204" pitchFamily="34" charset="0"/>
            </a:endParaRPr>
          </a:p>
        </p:txBody>
      </p:sp>
    </p:spTree>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9378" name="Rectangle 7">
            <a:extLst>
              <a:ext uri="{FF2B5EF4-FFF2-40B4-BE49-F238E27FC236}">
                <a16:creationId xmlns:a16="http://schemas.microsoft.com/office/drawing/2014/main" id="{ED6F0160-3977-2006-A9A0-EF769ED61AE1}"/>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5038">
              <a:spcBef>
                <a:spcPct val="30000"/>
              </a:spcBef>
              <a:defRPr sz="1200">
                <a:solidFill>
                  <a:schemeClr val="tx1"/>
                </a:solidFill>
                <a:latin typeface="Arial" panose="020B0604020202020204" pitchFamily="34" charset="0"/>
              </a:defRPr>
            </a:lvl1pPr>
            <a:lvl2pPr marL="742950" indent="-285750" defTabSz="935038">
              <a:spcBef>
                <a:spcPct val="30000"/>
              </a:spcBef>
              <a:defRPr sz="1200">
                <a:solidFill>
                  <a:schemeClr val="tx1"/>
                </a:solidFill>
                <a:latin typeface="Arial" panose="020B0604020202020204" pitchFamily="34" charset="0"/>
              </a:defRPr>
            </a:lvl2pPr>
            <a:lvl3pPr marL="1143000" indent="-228600" defTabSz="935038">
              <a:spcBef>
                <a:spcPct val="30000"/>
              </a:spcBef>
              <a:defRPr sz="1200">
                <a:solidFill>
                  <a:schemeClr val="tx1"/>
                </a:solidFill>
                <a:latin typeface="Arial" panose="020B0604020202020204" pitchFamily="34" charset="0"/>
              </a:defRPr>
            </a:lvl3pPr>
            <a:lvl4pPr marL="1600200" indent="-228600" defTabSz="935038">
              <a:spcBef>
                <a:spcPct val="30000"/>
              </a:spcBef>
              <a:defRPr sz="1200">
                <a:solidFill>
                  <a:schemeClr val="tx1"/>
                </a:solidFill>
                <a:latin typeface="Arial" panose="020B0604020202020204" pitchFamily="34" charset="0"/>
              </a:defRPr>
            </a:lvl4pPr>
            <a:lvl5pPr marL="2057400" indent="-228600" defTabSz="935038">
              <a:spcBef>
                <a:spcPct val="30000"/>
              </a:spcBef>
              <a:defRPr sz="1200">
                <a:solidFill>
                  <a:schemeClr val="tx1"/>
                </a:solidFill>
                <a:latin typeface="Arial" panose="020B0604020202020204" pitchFamily="34" charset="0"/>
              </a:defRPr>
            </a:lvl5pPr>
            <a:lvl6pPr marL="2514600" indent="-228600" defTabSz="935038"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35038"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35038"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35038"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B6B903AB-437F-4BED-B2C5-CB8A8B8922DF}" type="slidenum">
              <a:rPr lang="en-US" altLang="en-US" smtClean="0">
                <a:cs typeface="Arial" panose="020B0604020202020204" pitchFamily="34" charset="0"/>
              </a:rPr>
              <a:pPr>
                <a:spcBef>
                  <a:spcPct val="0"/>
                </a:spcBef>
              </a:pPr>
              <a:t>56</a:t>
            </a:fld>
            <a:endParaRPr lang="en-US" altLang="en-US">
              <a:cs typeface="Arial" panose="020B0604020202020204" pitchFamily="34" charset="0"/>
            </a:endParaRPr>
          </a:p>
        </p:txBody>
      </p:sp>
      <p:sp>
        <p:nvSpPr>
          <p:cNvPr id="229379" name="Rectangle 2">
            <a:extLst>
              <a:ext uri="{FF2B5EF4-FFF2-40B4-BE49-F238E27FC236}">
                <a16:creationId xmlns:a16="http://schemas.microsoft.com/office/drawing/2014/main" id="{390F5C19-B538-6D50-56AE-918AEABC63E7}"/>
              </a:ext>
            </a:extLst>
          </p:cNvPr>
          <p:cNvSpPr>
            <a:spLocks noGrp="1" noRot="1" noChangeAspect="1" noChangeArrowheads="1" noTextEdit="1"/>
          </p:cNvSpPr>
          <p:nvPr>
            <p:ph type="sldImg"/>
          </p:nvPr>
        </p:nvSpPr>
        <p:spPr>
          <a:ln/>
        </p:spPr>
      </p:sp>
      <p:sp>
        <p:nvSpPr>
          <p:cNvPr id="229380" name="Rectangle 3">
            <a:extLst>
              <a:ext uri="{FF2B5EF4-FFF2-40B4-BE49-F238E27FC236}">
                <a16:creationId xmlns:a16="http://schemas.microsoft.com/office/drawing/2014/main" id="{8177C5DF-9C52-CB50-B9F5-2674EF7F7462}"/>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latin typeface="Arial" panose="020B0604020202020204" pitchFamily="34" charset="0"/>
              <a:cs typeface="Arial" panose="020B0604020202020204" pitchFamily="34" charset="0"/>
            </a:endParaRPr>
          </a:p>
        </p:txBody>
      </p:sp>
    </p:spTree>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1426" name="Rectangle 7">
            <a:extLst>
              <a:ext uri="{FF2B5EF4-FFF2-40B4-BE49-F238E27FC236}">
                <a16:creationId xmlns:a16="http://schemas.microsoft.com/office/drawing/2014/main" id="{593D4A52-D9CA-CDA3-C452-A835921A5F4D}"/>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5038">
              <a:spcBef>
                <a:spcPct val="30000"/>
              </a:spcBef>
              <a:defRPr sz="1200">
                <a:solidFill>
                  <a:schemeClr val="tx1"/>
                </a:solidFill>
                <a:latin typeface="Arial" panose="020B0604020202020204" pitchFamily="34" charset="0"/>
              </a:defRPr>
            </a:lvl1pPr>
            <a:lvl2pPr marL="742950" indent="-285750" defTabSz="935038">
              <a:spcBef>
                <a:spcPct val="30000"/>
              </a:spcBef>
              <a:defRPr sz="1200">
                <a:solidFill>
                  <a:schemeClr val="tx1"/>
                </a:solidFill>
                <a:latin typeface="Arial" panose="020B0604020202020204" pitchFamily="34" charset="0"/>
              </a:defRPr>
            </a:lvl2pPr>
            <a:lvl3pPr marL="1143000" indent="-228600" defTabSz="935038">
              <a:spcBef>
                <a:spcPct val="30000"/>
              </a:spcBef>
              <a:defRPr sz="1200">
                <a:solidFill>
                  <a:schemeClr val="tx1"/>
                </a:solidFill>
                <a:latin typeface="Arial" panose="020B0604020202020204" pitchFamily="34" charset="0"/>
              </a:defRPr>
            </a:lvl3pPr>
            <a:lvl4pPr marL="1600200" indent="-228600" defTabSz="935038">
              <a:spcBef>
                <a:spcPct val="30000"/>
              </a:spcBef>
              <a:defRPr sz="1200">
                <a:solidFill>
                  <a:schemeClr val="tx1"/>
                </a:solidFill>
                <a:latin typeface="Arial" panose="020B0604020202020204" pitchFamily="34" charset="0"/>
              </a:defRPr>
            </a:lvl4pPr>
            <a:lvl5pPr marL="2057400" indent="-228600" defTabSz="935038">
              <a:spcBef>
                <a:spcPct val="30000"/>
              </a:spcBef>
              <a:defRPr sz="1200">
                <a:solidFill>
                  <a:schemeClr val="tx1"/>
                </a:solidFill>
                <a:latin typeface="Arial" panose="020B0604020202020204" pitchFamily="34" charset="0"/>
              </a:defRPr>
            </a:lvl5pPr>
            <a:lvl6pPr marL="2514600" indent="-228600" defTabSz="935038"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35038"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35038"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35038"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B568B909-3B82-4689-96EE-429D2587EF10}" type="slidenum">
              <a:rPr lang="en-US" altLang="en-US" smtClean="0">
                <a:cs typeface="Arial" panose="020B0604020202020204" pitchFamily="34" charset="0"/>
              </a:rPr>
              <a:pPr>
                <a:spcBef>
                  <a:spcPct val="0"/>
                </a:spcBef>
              </a:pPr>
              <a:t>57</a:t>
            </a:fld>
            <a:endParaRPr lang="en-US" altLang="en-US">
              <a:cs typeface="Arial" panose="020B0604020202020204" pitchFamily="34" charset="0"/>
            </a:endParaRPr>
          </a:p>
        </p:txBody>
      </p:sp>
      <p:sp>
        <p:nvSpPr>
          <p:cNvPr id="231427" name="Rectangle 2">
            <a:extLst>
              <a:ext uri="{FF2B5EF4-FFF2-40B4-BE49-F238E27FC236}">
                <a16:creationId xmlns:a16="http://schemas.microsoft.com/office/drawing/2014/main" id="{850F8E1F-45C9-EBBC-E4E1-72B5780E04AE}"/>
              </a:ext>
            </a:extLst>
          </p:cNvPr>
          <p:cNvSpPr>
            <a:spLocks noGrp="1" noRot="1" noChangeAspect="1" noChangeArrowheads="1" noTextEdit="1"/>
          </p:cNvSpPr>
          <p:nvPr>
            <p:ph type="sldImg"/>
          </p:nvPr>
        </p:nvSpPr>
        <p:spPr>
          <a:ln/>
        </p:spPr>
      </p:sp>
      <p:sp>
        <p:nvSpPr>
          <p:cNvPr id="231428" name="Rectangle 3">
            <a:extLst>
              <a:ext uri="{FF2B5EF4-FFF2-40B4-BE49-F238E27FC236}">
                <a16:creationId xmlns:a16="http://schemas.microsoft.com/office/drawing/2014/main" id="{5C99FD71-5204-CDA2-5DC2-B6FA2C872827}"/>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latin typeface="Arial" panose="020B0604020202020204" pitchFamily="34" charset="0"/>
              <a:cs typeface="Arial" panose="020B0604020202020204" pitchFamily="34" charset="0"/>
            </a:endParaRPr>
          </a:p>
        </p:txBody>
      </p:sp>
    </p:spTree>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a:defRPr/>
            </a:pPr>
            <a:fld id="{D6837934-9A4C-4C9F-AE37-9DA9435C34FE}" type="slidenum">
              <a:rPr lang="en-US" altLang="en-US" smtClean="0"/>
              <a:pPr>
                <a:defRPr/>
              </a:pPr>
              <a:t>59</a:t>
            </a:fld>
            <a:endParaRPr lang="en-US" altLang="en-US"/>
          </a:p>
        </p:txBody>
      </p:sp>
    </p:spTree>
    <p:extLst>
      <p:ext uri="{BB962C8B-B14F-4D97-AF65-F5344CB8AC3E}">
        <p14:creationId xmlns:p14="http://schemas.microsoft.com/office/powerpoint/2010/main" val="1087939080"/>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a:defRPr/>
            </a:pPr>
            <a:fld id="{D6837934-9A4C-4C9F-AE37-9DA9435C34FE}" type="slidenum">
              <a:rPr lang="en-US" altLang="en-US" smtClean="0"/>
              <a:pPr>
                <a:defRPr/>
              </a:pPr>
              <a:t>60</a:t>
            </a:fld>
            <a:endParaRPr lang="en-US" altLang="en-US"/>
          </a:p>
        </p:txBody>
      </p:sp>
    </p:spTree>
    <p:extLst>
      <p:ext uri="{BB962C8B-B14F-4D97-AF65-F5344CB8AC3E}">
        <p14:creationId xmlns:p14="http://schemas.microsoft.com/office/powerpoint/2010/main" val="2548704650"/>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Tx/>
              <a:buChar char="-"/>
            </a:pPr>
            <a:endParaRPr lang="en-US" dirty="0"/>
          </a:p>
        </p:txBody>
      </p:sp>
      <p:sp>
        <p:nvSpPr>
          <p:cNvPr id="4" name="Slide Number Placeholder 3"/>
          <p:cNvSpPr>
            <a:spLocks noGrp="1"/>
          </p:cNvSpPr>
          <p:nvPr>
            <p:ph type="sldNum" sz="quarter" idx="5"/>
          </p:nvPr>
        </p:nvSpPr>
        <p:spPr/>
        <p:txBody>
          <a:bodyPr/>
          <a:lstStyle/>
          <a:p>
            <a:pPr>
              <a:defRPr/>
            </a:pPr>
            <a:fld id="{D6837934-9A4C-4C9F-AE37-9DA9435C34FE}" type="slidenum">
              <a:rPr lang="en-US" altLang="en-US" smtClean="0"/>
              <a:pPr>
                <a:defRPr/>
              </a:pPr>
              <a:t>61</a:t>
            </a:fld>
            <a:endParaRPr lang="en-US" altLang="en-US"/>
          </a:p>
        </p:txBody>
      </p:sp>
    </p:spTree>
    <p:extLst>
      <p:ext uri="{BB962C8B-B14F-4D97-AF65-F5344CB8AC3E}">
        <p14:creationId xmlns:p14="http://schemas.microsoft.com/office/powerpoint/2010/main" val="2647267413"/>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9618" name="Rectangle 7">
            <a:extLst>
              <a:ext uri="{FF2B5EF4-FFF2-40B4-BE49-F238E27FC236}">
                <a16:creationId xmlns:a16="http://schemas.microsoft.com/office/drawing/2014/main" id="{3431EBE3-3FCB-32FE-7AC8-B9B31A9ED3B6}"/>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5038">
              <a:spcBef>
                <a:spcPct val="30000"/>
              </a:spcBef>
              <a:defRPr sz="1200">
                <a:solidFill>
                  <a:schemeClr val="tx1"/>
                </a:solidFill>
                <a:latin typeface="Arial" panose="020B0604020202020204" pitchFamily="34" charset="0"/>
              </a:defRPr>
            </a:lvl1pPr>
            <a:lvl2pPr marL="742950" indent="-285750" defTabSz="935038">
              <a:spcBef>
                <a:spcPct val="30000"/>
              </a:spcBef>
              <a:defRPr sz="1200">
                <a:solidFill>
                  <a:schemeClr val="tx1"/>
                </a:solidFill>
                <a:latin typeface="Arial" panose="020B0604020202020204" pitchFamily="34" charset="0"/>
              </a:defRPr>
            </a:lvl2pPr>
            <a:lvl3pPr marL="1143000" indent="-228600" defTabSz="935038">
              <a:spcBef>
                <a:spcPct val="30000"/>
              </a:spcBef>
              <a:defRPr sz="1200">
                <a:solidFill>
                  <a:schemeClr val="tx1"/>
                </a:solidFill>
                <a:latin typeface="Arial" panose="020B0604020202020204" pitchFamily="34" charset="0"/>
              </a:defRPr>
            </a:lvl3pPr>
            <a:lvl4pPr marL="1600200" indent="-228600" defTabSz="935038">
              <a:spcBef>
                <a:spcPct val="30000"/>
              </a:spcBef>
              <a:defRPr sz="1200">
                <a:solidFill>
                  <a:schemeClr val="tx1"/>
                </a:solidFill>
                <a:latin typeface="Arial" panose="020B0604020202020204" pitchFamily="34" charset="0"/>
              </a:defRPr>
            </a:lvl4pPr>
            <a:lvl5pPr marL="2057400" indent="-228600" defTabSz="935038">
              <a:spcBef>
                <a:spcPct val="30000"/>
              </a:spcBef>
              <a:defRPr sz="1200">
                <a:solidFill>
                  <a:schemeClr val="tx1"/>
                </a:solidFill>
                <a:latin typeface="Arial" panose="020B0604020202020204" pitchFamily="34" charset="0"/>
              </a:defRPr>
            </a:lvl5pPr>
            <a:lvl6pPr marL="2514600" indent="-228600" defTabSz="935038"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35038"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35038"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35038"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7551FB7E-B161-4107-A14B-52AE8AE24884}" type="slidenum">
              <a:rPr lang="en-US" altLang="en-US" smtClean="0">
                <a:cs typeface="Arial" panose="020B0604020202020204" pitchFamily="34" charset="0"/>
              </a:rPr>
              <a:pPr>
                <a:spcBef>
                  <a:spcPct val="0"/>
                </a:spcBef>
              </a:pPr>
              <a:t>67</a:t>
            </a:fld>
            <a:endParaRPr lang="en-US" altLang="en-US">
              <a:cs typeface="Arial" panose="020B0604020202020204" pitchFamily="34" charset="0"/>
            </a:endParaRPr>
          </a:p>
        </p:txBody>
      </p:sp>
      <p:sp>
        <p:nvSpPr>
          <p:cNvPr id="239619" name="Rectangle 2">
            <a:extLst>
              <a:ext uri="{FF2B5EF4-FFF2-40B4-BE49-F238E27FC236}">
                <a16:creationId xmlns:a16="http://schemas.microsoft.com/office/drawing/2014/main" id="{87621F1A-16E3-AA50-F2D3-5895D8F020C2}"/>
              </a:ext>
            </a:extLst>
          </p:cNvPr>
          <p:cNvSpPr>
            <a:spLocks noGrp="1" noRot="1" noChangeAspect="1" noChangeArrowheads="1" noTextEdit="1"/>
          </p:cNvSpPr>
          <p:nvPr>
            <p:ph type="sldImg"/>
          </p:nvPr>
        </p:nvSpPr>
        <p:spPr>
          <a:ln/>
        </p:spPr>
      </p:sp>
      <p:sp>
        <p:nvSpPr>
          <p:cNvPr id="239620" name="Rectangle 3">
            <a:extLst>
              <a:ext uri="{FF2B5EF4-FFF2-40B4-BE49-F238E27FC236}">
                <a16:creationId xmlns:a16="http://schemas.microsoft.com/office/drawing/2014/main" id="{BD99DF46-9A95-B6C9-8C4A-0A2B5602E3F6}"/>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latin typeface="Arial" panose="020B0604020202020204" pitchFamily="34" charset="0"/>
              <a:cs typeface="Arial" panose="020B0604020202020204" pitchFamily="34" charset="0"/>
            </a:endParaRPr>
          </a:p>
        </p:txBody>
      </p:sp>
    </p:spTree>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1666" name="Rectangle 7">
            <a:extLst>
              <a:ext uri="{FF2B5EF4-FFF2-40B4-BE49-F238E27FC236}">
                <a16:creationId xmlns:a16="http://schemas.microsoft.com/office/drawing/2014/main" id="{5C3E5B4A-821C-3519-C410-B17C4D4CCE14}"/>
              </a:ext>
            </a:extLst>
          </p:cNvPr>
          <p:cNvSpPr txBox="1">
            <a:spLocks noGrp="1" noChangeArrowheads="1"/>
          </p:cNvSpPr>
          <p:nvPr/>
        </p:nvSpPr>
        <p:spPr bwMode="auto">
          <a:xfrm>
            <a:off x="3970338" y="8829675"/>
            <a:ext cx="3038475" cy="465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3552" tIns="46776" rIns="93552" bIns="46776" anchor="b"/>
          <a:lstStyle>
            <a:lvl1pPr defTabSz="935038">
              <a:defRPr>
                <a:solidFill>
                  <a:schemeClr val="tx1"/>
                </a:solidFill>
                <a:latin typeface="Bookman Old Style" panose="02050604050505020204" pitchFamily="18" charset="0"/>
                <a:ea typeface="Dotum" panose="020B0600000101010101" pitchFamily="34" charset="-127"/>
              </a:defRPr>
            </a:lvl1pPr>
            <a:lvl2pPr marL="742950" indent="-285750" defTabSz="935038">
              <a:defRPr>
                <a:solidFill>
                  <a:schemeClr val="tx1"/>
                </a:solidFill>
                <a:latin typeface="Bookman Old Style" panose="02050604050505020204" pitchFamily="18" charset="0"/>
                <a:ea typeface="Dotum" panose="020B0600000101010101" pitchFamily="34" charset="-127"/>
              </a:defRPr>
            </a:lvl2pPr>
            <a:lvl3pPr marL="1143000" indent="-228600" defTabSz="935038">
              <a:defRPr>
                <a:solidFill>
                  <a:schemeClr val="tx1"/>
                </a:solidFill>
                <a:latin typeface="Bookman Old Style" panose="02050604050505020204" pitchFamily="18" charset="0"/>
                <a:ea typeface="Dotum" panose="020B0600000101010101" pitchFamily="34" charset="-127"/>
              </a:defRPr>
            </a:lvl3pPr>
            <a:lvl4pPr marL="1600200" indent="-228600" defTabSz="935038">
              <a:defRPr>
                <a:solidFill>
                  <a:schemeClr val="tx1"/>
                </a:solidFill>
                <a:latin typeface="Bookman Old Style" panose="02050604050505020204" pitchFamily="18" charset="0"/>
                <a:ea typeface="Dotum" panose="020B0600000101010101" pitchFamily="34" charset="-127"/>
              </a:defRPr>
            </a:lvl4pPr>
            <a:lvl5pPr marL="2057400" indent="-228600" defTabSz="935038">
              <a:defRPr>
                <a:solidFill>
                  <a:schemeClr val="tx1"/>
                </a:solidFill>
                <a:latin typeface="Bookman Old Style" panose="02050604050505020204" pitchFamily="18" charset="0"/>
                <a:ea typeface="Dotum" panose="020B0600000101010101" pitchFamily="34" charset="-127"/>
              </a:defRPr>
            </a:lvl5pPr>
            <a:lvl6pPr marL="2514600" indent="-228600" defTabSz="935038"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6pPr>
            <a:lvl7pPr marL="2971800" indent="-228600" defTabSz="935038"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7pPr>
            <a:lvl8pPr marL="3429000" indent="-228600" defTabSz="935038"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8pPr>
            <a:lvl9pPr marL="3886200" indent="-228600" defTabSz="935038"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9pPr>
          </a:lstStyle>
          <a:p>
            <a:pPr algn="r" eaLnBrk="1" hangingPunct="1"/>
            <a:fld id="{07C66E1C-E71F-4A4D-BE47-5F190E97F5A2}" type="slidenum">
              <a:rPr lang="en-US" altLang="en-US" sz="1200">
                <a:latin typeface="Arial" panose="020B0604020202020204" pitchFamily="34" charset="0"/>
              </a:rPr>
              <a:pPr algn="r" eaLnBrk="1" hangingPunct="1"/>
              <a:t>68</a:t>
            </a:fld>
            <a:endParaRPr lang="en-US" altLang="en-US" sz="1200">
              <a:latin typeface="Arial" panose="020B0604020202020204" pitchFamily="34" charset="0"/>
            </a:endParaRPr>
          </a:p>
        </p:txBody>
      </p:sp>
      <p:sp>
        <p:nvSpPr>
          <p:cNvPr id="241667" name="Rectangle 2">
            <a:extLst>
              <a:ext uri="{FF2B5EF4-FFF2-40B4-BE49-F238E27FC236}">
                <a16:creationId xmlns:a16="http://schemas.microsoft.com/office/drawing/2014/main" id="{52AF101A-8DFB-5271-8E08-DAA614502DF0}"/>
              </a:ext>
            </a:extLst>
          </p:cNvPr>
          <p:cNvSpPr>
            <a:spLocks noGrp="1" noRot="1" noChangeAspect="1" noChangeArrowheads="1" noTextEdit="1"/>
          </p:cNvSpPr>
          <p:nvPr>
            <p:ph type="sldImg"/>
          </p:nvPr>
        </p:nvSpPr>
        <p:spPr>
          <a:ln/>
        </p:spPr>
      </p:sp>
      <p:sp>
        <p:nvSpPr>
          <p:cNvPr id="241668" name="Rectangle 3">
            <a:extLst>
              <a:ext uri="{FF2B5EF4-FFF2-40B4-BE49-F238E27FC236}">
                <a16:creationId xmlns:a16="http://schemas.microsoft.com/office/drawing/2014/main" id="{35049D9D-5648-4D4A-2BA2-B802D63F8F2C}"/>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dirty="0">
              <a:latin typeface="Arial" panose="020B0604020202020204" pitchFamily="34" charset="0"/>
            </a:endParaRPr>
          </a:p>
        </p:txBody>
      </p:sp>
    </p:spTree>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3714" name="Rectangle 7">
            <a:extLst>
              <a:ext uri="{FF2B5EF4-FFF2-40B4-BE49-F238E27FC236}">
                <a16:creationId xmlns:a16="http://schemas.microsoft.com/office/drawing/2014/main" id="{8541E1F4-D170-23EC-8406-75E985C8FDA6}"/>
              </a:ext>
            </a:extLst>
          </p:cNvPr>
          <p:cNvSpPr txBox="1">
            <a:spLocks noGrp="1" noChangeArrowheads="1"/>
          </p:cNvSpPr>
          <p:nvPr/>
        </p:nvSpPr>
        <p:spPr bwMode="auto">
          <a:xfrm>
            <a:off x="3970338" y="8829675"/>
            <a:ext cx="3038475" cy="465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3552" tIns="46776" rIns="93552" bIns="46776" anchor="b"/>
          <a:lstStyle>
            <a:lvl1pPr defTabSz="935038">
              <a:defRPr>
                <a:solidFill>
                  <a:schemeClr val="tx1"/>
                </a:solidFill>
                <a:latin typeface="Bookman Old Style" panose="02050604050505020204" pitchFamily="18" charset="0"/>
                <a:ea typeface="Dotum" panose="020B0600000101010101" pitchFamily="34" charset="-127"/>
              </a:defRPr>
            </a:lvl1pPr>
            <a:lvl2pPr marL="742950" indent="-285750" defTabSz="935038">
              <a:defRPr>
                <a:solidFill>
                  <a:schemeClr val="tx1"/>
                </a:solidFill>
                <a:latin typeface="Bookman Old Style" panose="02050604050505020204" pitchFamily="18" charset="0"/>
                <a:ea typeface="Dotum" panose="020B0600000101010101" pitchFamily="34" charset="-127"/>
              </a:defRPr>
            </a:lvl2pPr>
            <a:lvl3pPr marL="1143000" indent="-228600" defTabSz="935038">
              <a:defRPr>
                <a:solidFill>
                  <a:schemeClr val="tx1"/>
                </a:solidFill>
                <a:latin typeface="Bookman Old Style" panose="02050604050505020204" pitchFamily="18" charset="0"/>
                <a:ea typeface="Dotum" panose="020B0600000101010101" pitchFamily="34" charset="-127"/>
              </a:defRPr>
            </a:lvl3pPr>
            <a:lvl4pPr marL="1600200" indent="-228600" defTabSz="935038">
              <a:defRPr>
                <a:solidFill>
                  <a:schemeClr val="tx1"/>
                </a:solidFill>
                <a:latin typeface="Bookman Old Style" panose="02050604050505020204" pitchFamily="18" charset="0"/>
                <a:ea typeface="Dotum" panose="020B0600000101010101" pitchFamily="34" charset="-127"/>
              </a:defRPr>
            </a:lvl4pPr>
            <a:lvl5pPr marL="2057400" indent="-228600" defTabSz="935038">
              <a:defRPr>
                <a:solidFill>
                  <a:schemeClr val="tx1"/>
                </a:solidFill>
                <a:latin typeface="Bookman Old Style" panose="02050604050505020204" pitchFamily="18" charset="0"/>
                <a:ea typeface="Dotum" panose="020B0600000101010101" pitchFamily="34" charset="-127"/>
              </a:defRPr>
            </a:lvl5pPr>
            <a:lvl6pPr marL="2514600" indent="-228600" defTabSz="935038"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6pPr>
            <a:lvl7pPr marL="2971800" indent="-228600" defTabSz="935038"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7pPr>
            <a:lvl8pPr marL="3429000" indent="-228600" defTabSz="935038"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8pPr>
            <a:lvl9pPr marL="3886200" indent="-228600" defTabSz="935038"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9pPr>
          </a:lstStyle>
          <a:p>
            <a:pPr algn="r" eaLnBrk="1" hangingPunct="1"/>
            <a:fld id="{50DD3595-CB96-471B-AE4B-4A6A5F076137}" type="slidenum">
              <a:rPr lang="en-US" altLang="en-US" sz="1200">
                <a:latin typeface="Arial" panose="020B0604020202020204" pitchFamily="34" charset="0"/>
              </a:rPr>
              <a:pPr algn="r" eaLnBrk="1" hangingPunct="1"/>
              <a:t>69</a:t>
            </a:fld>
            <a:endParaRPr lang="en-US" altLang="en-US" sz="1200">
              <a:latin typeface="Arial" panose="020B0604020202020204" pitchFamily="34" charset="0"/>
            </a:endParaRPr>
          </a:p>
        </p:txBody>
      </p:sp>
      <p:sp>
        <p:nvSpPr>
          <p:cNvPr id="243715" name="Rectangle 2">
            <a:extLst>
              <a:ext uri="{FF2B5EF4-FFF2-40B4-BE49-F238E27FC236}">
                <a16:creationId xmlns:a16="http://schemas.microsoft.com/office/drawing/2014/main" id="{0A4CD25B-95CB-F952-9561-DE595F137D16}"/>
              </a:ext>
            </a:extLst>
          </p:cNvPr>
          <p:cNvSpPr>
            <a:spLocks noGrp="1" noRot="1" noChangeAspect="1" noChangeArrowheads="1" noTextEdit="1"/>
          </p:cNvSpPr>
          <p:nvPr>
            <p:ph type="sldImg"/>
          </p:nvPr>
        </p:nvSpPr>
        <p:spPr>
          <a:ln/>
        </p:spPr>
      </p:sp>
      <p:sp>
        <p:nvSpPr>
          <p:cNvPr id="243716" name="Rectangle 3">
            <a:extLst>
              <a:ext uri="{FF2B5EF4-FFF2-40B4-BE49-F238E27FC236}">
                <a16:creationId xmlns:a16="http://schemas.microsoft.com/office/drawing/2014/main" id="{CCB52B66-A94D-E141-C265-EFFB4FD2B31D}"/>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dirty="0"/>
          </a:p>
        </p:txBody>
      </p:sp>
    </p:spTree>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62" name="Rectangle 7">
            <a:extLst>
              <a:ext uri="{FF2B5EF4-FFF2-40B4-BE49-F238E27FC236}">
                <a16:creationId xmlns:a16="http://schemas.microsoft.com/office/drawing/2014/main" id="{24F759AA-EC37-ADBD-3D21-4F0A9C9F8B71}"/>
              </a:ext>
            </a:extLst>
          </p:cNvPr>
          <p:cNvSpPr txBox="1">
            <a:spLocks noGrp="1" noChangeArrowheads="1"/>
          </p:cNvSpPr>
          <p:nvPr/>
        </p:nvSpPr>
        <p:spPr bwMode="auto">
          <a:xfrm>
            <a:off x="3970338" y="8829675"/>
            <a:ext cx="3038475" cy="465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3552" tIns="46776" rIns="93552" bIns="46776" anchor="b"/>
          <a:lstStyle>
            <a:lvl1pPr defTabSz="935038">
              <a:defRPr>
                <a:solidFill>
                  <a:schemeClr val="tx1"/>
                </a:solidFill>
                <a:latin typeface="Bookman Old Style" panose="02050604050505020204" pitchFamily="18" charset="0"/>
                <a:ea typeface="Dotum" panose="020B0600000101010101" pitchFamily="34" charset="-127"/>
              </a:defRPr>
            </a:lvl1pPr>
            <a:lvl2pPr marL="742950" indent="-285750" defTabSz="935038">
              <a:defRPr>
                <a:solidFill>
                  <a:schemeClr val="tx1"/>
                </a:solidFill>
                <a:latin typeface="Bookman Old Style" panose="02050604050505020204" pitchFamily="18" charset="0"/>
                <a:ea typeface="Dotum" panose="020B0600000101010101" pitchFamily="34" charset="-127"/>
              </a:defRPr>
            </a:lvl2pPr>
            <a:lvl3pPr marL="1143000" indent="-228600" defTabSz="935038">
              <a:defRPr>
                <a:solidFill>
                  <a:schemeClr val="tx1"/>
                </a:solidFill>
                <a:latin typeface="Bookman Old Style" panose="02050604050505020204" pitchFamily="18" charset="0"/>
                <a:ea typeface="Dotum" panose="020B0600000101010101" pitchFamily="34" charset="-127"/>
              </a:defRPr>
            </a:lvl3pPr>
            <a:lvl4pPr marL="1600200" indent="-228600" defTabSz="935038">
              <a:defRPr>
                <a:solidFill>
                  <a:schemeClr val="tx1"/>
                </a:solidFill>
                <a:latin typeface="Bookman Old Style" panose="02050604050505020204" pitchFamily="18" charset="0"/>
                <a:ea typeface="Dotum" panose="020B0600000101010101" pitchFamily="34" charset="-127"/>
              </a:defRPr>
            </a:lvl4pPr>
            <a:lvl5pPr marL="2057400" indent="-228600" defTabSz="935038">
              <a:defRPr>
                <a:solidFill>
                  <a:schemeClr val="tx1"/>
                </a:solidFill>
                <a:latin typeface="Bookman Old Style" panose="02050604050505020204" pitchFamily="18" charset="0"/>
                <a:ea typeface="Dotum" panose="020B0600000101010101" pitchFamily="34" charset="-127"/>
              </a:defRPr>
            </a:lvl5pPr>
            <a:lvl6pPr marL="2514600" indent="-228600" defTabSz="935038"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6pPr>
            <a:lvl7pPr marL="2971800" indent="-228600" defTabSz="935038"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7pPr>
            <a:lvl8pPr marL="3429000" indent="-228600" defTabSz="935038"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8pPr>
            <a:lvl9pPr marL="3886200" indent="-228600" defTabSz="935038"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9pPr>
          </a:lstStyle>
          <a:p>
            <a:pPr algn="r" eaLnBrk="1" hangingPunct="1"/>
            <a:fld id="{C99CFEF6-C15E-4DD9-81B7-1EE1BA0729AE}" type="slidenum">
              <a:rPr lang="en-US" altLang="en-US" sz="1200">
                <a:latin typeface="Arial" panose="020B0604020202020204" pitchFamily="34" charset="0"/>
              </a:rPr>
              <a:pPr algn="r" eaLnBrk="1" hangingPunct="1"/>
              <a:t>70</a:t>
            </a:fld>
            <a:endParaRPr lang="en-US" altLang="en-US" sz="1200">
              <a:latin typeface="Arial" panose="020B0604020202020204" pitchFamily="34" charset="0"/>
            </a:endParaRPr>
          </a:p>
        </p:txBody>
      </p:sp>
      <p:sp>
        <p:nvSpPr>
          <p:cNvPr id="245763" name="Rectangle 2">
            <a:extLst>
              <a:ext uri="{FF2B5EF4-FFF2-40B4-BE49-F238E27FC236}">
                <a16:creationId xmlns:a16="http://schemas.microsoft.com/office/drawing/2014/main" id="{E88C3AD0-9338-25EE-282F-C0F71C6B3CEE}"/>
              </a:ext>
            </a:extLst>
          </p:cNvPr>
          <p:cNvSpPr>
            <a:spLocks noGrp="1" noRot="1" noChangeAspect="1" noChangeArrowheads="1" noTextEdit="1"/>
          </p:cNvSpPr>
          <p:nvPr>
            <p:ph type="sldImg"/>
          </p:nvPr>
        </p:nvSpPr>
        <p:spPr>
          <a:ln/>
        </p:spPr>
      </p:sp>
      <p:sp>
        <p:nvSpPr>
          <p:cNvPr id="245764" name="Rectangle 3">
            <a:extLst>
              <a:ext uri="{FF2B5EF4-FFF2-40B4-BE49-F238E27FC236}">
                <a16:creationId xmlns:a16="http://schemas.microsoft.com/office/drawing/2014/main" id="{E5967E04-6F4E-A638-57DC-6CC9F08F6D63}"/>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dirty="0"/>
          </a:p>
        </p:txBody>
      </p:sp>
    </p:spTree>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8834" name="Rectangle 7">
            <a:extLst>
              <a:ext uri="{FF2B5EF4-FFF2-40B4-BE49-F238E27FC236}">
                <a16:creationId xmlns:a16="http://schemas.microsoft.com/office/drawing/2014/main" id="{4F6B2B0F-3713-63BD-9FD3-2D364D1EDDA4}"/>
              </a:ext>
            </a:extLst>
          </p:cNvPr>
          <p:cNvSpPr txBox="1">
            <a:spLocks noGrp="1" noChangeArrowheads="1"/>
          </p:cNvSpPr>
          <p:nvPr/>
        </p:nvSpPr>
        <p:spPr bwMode="auto">
          <a:xfrm>
            <a:off x="3970338" y="8829675"/>
            <a:ext cx="3038475" cy="465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3552" tIns="46776" rIns="93552" bIns="46776" anchor="b"/>
          <a:lstStyle>
            <a:lvl1pPr defTabSz="935038">
              <a:defRPr>
                <a:solidFill>
                  <a:schemeClr val="tx1"/>
                </a:solidFill>
                <a:latin typeface="Bookman Old Style" panose="02050604050505020204" pitchFamily="18" charset="0"/>
                <a:ea typeface="Dotum" panose="020B0600000101010101" pitchFamily="34" charset="-127"/>
              </a:defRPr>
            </a:lvl1pPr>
            <a:lvl2pPr marL="742950" indent="-285750" defTabSz="935038">
              <a:defRPr>
                <a:solidFill>
                  <a:schemeClr val="tx1"/>
                </a:solidFill>
                <a:latin typeface="Bookman Old Style" panose="02050604050505020204" pitchFamily="18" charset="0"/>
                <a:ea typeface="Dotum" panose="020B0600000101010101" pitchFamily="34" charset="-127"/>
              </a:defRPr>
            </a:lvl2pPr>
            <a:lvl3pPr marL="1143000" indent="-228600" defTabSz="935038">
              <a:defRPr>
                <a:solidFill>
                  <a:schemeClr val="tx1"/>
                </a:solidFill>
                <a:latin typeface="Bookman Old Style" panose="02050604050505020204" pitchFamily="18" charset="0"/>
                <a:ea typeface="Dotum" panose="020B0600000101010101" pitchFamily="34" charset="-127"/>
              </a:defRPr>
            </a:lvl3pPr>
            <a:lvl4pPr marL="1600200" indent="-228600" defTabSz="935038">
              <a:defRPr>
                <a:solidFill>
                  <a:schemeClr val="tx1"/>
                </a:solidFill>
                <a:latin typeface="Bookman Old Style" panose="02050604050505020204" pitchFamily="18" charset="0"/>
                <a:ea typeface="Dotum" panose="020B0600000101010101" pitchFamily="34" charset="-127"/>
              </a:defRPr>
            </a:lvl4pPr>
            <a:lvl5pPr marL="2057400" indent="-228600" defTabSz="935038">
              <a:defRPr>
                <a:solidFill>
                  <a:schemeClr val="tx1"/>
                </a:solidFill>
                <a:latin typeface="Bookman Old Style" panose="02050604050505020204" pitchFamily="18" charset="0"/>
                <a:ea typeface="Dotum" panose="020B0600000101010101" pitchFamily="34" charset="-127"/>
              </a:defRPr>
            </a:lvl5pPr>
            <a:lvl6pPr marL="2514600" indent="-228600" defTabSz="935038"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6pPr>
            <a:lvl7pPr marL="2971800" indent="-228600" defTabSz="935038"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7pPr>
            <a:lvl8pPr marL="3429000" indent="-228600" defTabSz="935038"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8pPr>
            <a:lvl9pPr marL="3886200" indent="-228600" defTabSz="935038"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9pPr>
          </a:lstStyle>
          <a:p>
            <a:pPr algn="r" eaLnBrk="1" hangingPunct="1"/>
            <a:fld id="{6D87782D-9EE3-46BE-A1F5-AF7A8BDB0850}" type="slidenum">
              <a:rPr lang="en-US" altLang="en-US" sz="1200">
                <a:latin typeface="Arial" panose="020B0604020202020204" pitchFamily="34" charset="0"/>
              </a:rPr>
              <a:pPr algn="r" eaLnBrk="1" hangingPunct="1"/>
              <a:t>72</a:t>
            </a:fld>
            <a:endParaRPr lang="en-US" altLang="en-US" sz="1200">
              <a:latin typeface="Arial" panose="020B0604020202020204" pitchFamily="34" charset="0"/>
            </a:endParaRPr>
          </a:p>
        </p:txBody>
      </p:sp>
      <p:sp>
        <p:nvSpPr>
          <p:cNvPr id="248835" name="Rectangle 2">
            <a:extLst>
              <a:ext uri="{FF2B5EF4-FFF2-40B4-BE49-F238E27FC236}">
                <a16:creationId xmlns:a16="http://schemas.microsoft.com/office/drawing/2014/main" id="{261A93D4-5B4D-C149-9045-D72969FEE29C}"/>
              </a:ext>
            </a:extLst>
          </p:cNvPr>
          <p:cNvSpPr>
            <a:spLocks noGrp="1" noRot="1" noChangeAspect="1" noChangeArrowheads="1" noTextEdit="1"/>
          </p:cNvSpPr>
          <p:nvPr>
            <p:ph type="sldImg"/>
          </p:nvPr>
        </p:nvSpPr>
        <p:spPr>
          <a:ln/>
        </p:spPr>
      </p:sp>
      <p:sp>
        <p:nvSpPr>
          <p:cNvPr id="248836" name="Rectangle 3">
            <a:extLst>
              <a:ext uri="{FF2B5EF4-FFF2-40B4-BE49-F238E27FC236}">
                <a16:creationId xmlns:a16="http://schemas.microsoft.com/office/drawing/2014/main" id="{FE9BECF9-D5F1-4EC6-7A2F-906AA0EB8BDB}"/>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dirty="0"/>
          </a:p>
        </p:txBody>
      </p:sp>
    </p:spTree>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C8B37A2-30B0-0B83-395F-8098AF26B9B6}"/>
            </a:ext>
          </a:extLst>
        </p:cNvPr>
        <p:cNvGrpSpPr/>
        <p:nvPr/>
      </p:nvGrpSpPr>
      <p:grpSpPr>
        <a:xfrm>
          <a:off x="0" y="0"/>
          <a:ext cx="0" cy="0"/>
          <a:chOff x="0" y="0"/>
          <a:chExt cx="0" cy="0"/>
        </a:xfrm>
      </p:grpSpPr>
      <p:sp>
        <p:nvSpPr>
          <p:cNvPr id="248834" name="Rectangle 7">
            <a:extLst>
              <a:ext uri="{FF2B5EF4-FFF2-40B4-BE49-F238E27FC236}">
                <a16:creationId xmlns:a16="http://schemas.microsoft.com/office/drawing/2014/main" id="{5E7543DE-18C3-E06E-21DA-2D3F6D15FAAF}"/>
              </a:ext>
            </a:extLst>
          </p:cNvPr>
          <p:cNvSpPr txBox="1">
            <a:spLocks noGrp="1" noChangeArrowheads="1"/>
          </p:cNvSpPr>
          <p:nvPr/>
        </p:nvSpPr>
        <p:spPr bwMode="auto">
          <a:xfrm>
            <a:off x="3970338" y="8829675"/>
            <a:ext cx="3038475" cy="465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3552" tIns="46776" rIns="93552" bIns="46776" anchor="b"/>
          <a:lstStyle>
            <a:lvl1pPr defTabSz="935038">
              <a:defRPr>
                <a:solidFill>
                  <a:schemeClr val="tx1"/>
                </a:solidFill>
                <a:latin typeface="Bookman Old Style" panose="02050604050505020204" pitchFamily="18" charset="0"/>
                <a:ea typeface="Dotum" panose="020B0600000101010101" pitchFamily="34" charset="-127"/>
              </a:defRPr>
            </a:lvl1pPr>
            <a:lvl2pPr marL="742950" indent="-285750" defTabSz="935038">
              <a:defRPr>
                <a:solidFill>
                  <a:schemeClr val="tx1"/>
                </a:solidFill>
                <a:latin typeface="Bookman Old Style" panose="02050604050505020204" pitchFamily="18" charset="0"/>
                <a:ea typeface="Dotum" panose="020B0600000101010101" pitchFamily="34" charset="-127"/>
              </a:defRPr>
            </a:lvl2pPr>
            <a:lvl3pPr marL="1143000" indent="-228600" defTabSz="935038">
              <a:defRPr>
                <a:solidFill>
                  <a:schemeClr val="tx1"/>
                </a:solidFill>
                <a:latin typeface="Bookman Old Style" panose="02050604050505020204" pitchFamily="18" charset="0"/>
                <a:ea typeface="Dotum" panose="020B0600000101010101" pitchFamily="34" charset="-127"/>
              </a:defRPr>
            </a:lvl3pPr>
            <a:lvl4pPr marL="1600200" indent="-228600" defTabSz="935038">
              <a:defRPr>
                <a:solidFill>
                  <a:schemeClr val="tx1"/>
                </a:solidFill>
                <a:latin typeface="Bookman Old Style" panose="02050604050505020204" pitchFamily="18" charset="0"/>
                <a:ea typeface="Dotum" panose="020B0600000101010101" pitchFamily="34" charset="-127"/>
              </a:defRPr>
            </a:lvl4pPr>
            <a:lvl5pPr marL="2057400" indent="-228600" defTabSz="935038">
              <a:defRPr>
                <a:solidFill>
                  <a:schemeClr val="tx1"/>
                </a:solidFill>
                <a:latin typeface="Bookman Old Style" panose="02050604050505020204" pitchFamily="18" charset="0"/>
                <a:ea typeface="Dotum" panose="020B0600000101010101" pitchFamily="34" charset="-127"/>
              </a:defRPr>
            </a:lvl5pPr>
            <a:lvl6pPr marL="2514600" indent="-228600" defTabSz="935038"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6pPr>
            <a:lvl7pPr marL="2971800" indent="-228600" defTabSz="935038"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7pPr>
            <a:lvl8pPr marL="3429000" indent="-228600" defTabSz="935038"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8pPr>
            <a:lvl9pPr marL="3886200" indent="-228600" defTabSz="935038"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9pPr>
          </a:lstStyle>
          <a:p>
            <a:pPr algn="r" eaLnBrk="1" hangingPunct="1"/>
            <a:fld id="{6D87782D-9EE3-46BE-A1F5-AF7A8BDB0850}" type="slidenum">
              <a:rPr lang="en-US" altLang="en-US" sz="1200">
                <a:latin typeface="Arial" panose="020B0604020202020204" pitchFamily="34" charset="0"/>
              </a:rPr>
              <a:pPr algn="r" eaLnBrk="1" hangingPunct="1"/>
              <a:t>73</a:t>
            </a:fld>
            <a:endParaRPr lang="en-US" altLang="en-US" sz="1200">
              <a:latin typeface="Arial" panose="020B0604020202020204" pitchFamily="34" charset="0"/>
            </a:endParaRPr>
          </a:p>
        </p:txBody>
      </p:sp>
      <p:sp>
        <p:nvSpPr>
          <p:cNvPr id="248835" name="Rectangle 2">
            <a:extLst>
              <a:ext uri="{FF2B5EF4-FFF2-40B4-BE49-F238E27FC236}">
                <a16:creationId xmlns:a16="http://schemas.microsoft.com/office/drawing/2014/main" id="{37698DEB-BFB6-9346-E6B5-942E6EDA79CE}"/>
              </a:ext>
            </a:extLst>
          </p:cNvPr>
          <p:cNvSpPr>
            <a:spLocks noGrp="1" noRot="1" noChangeAspect="1" noChangeArrowheads="1" noTextEdit="1"/>
          </p:cNvSpPr>
          <p:nvPr>
            <p:ph type="sldImg"/>
          </p:nvPr>
        </p:nvSpPr>
        <p:spPr>
          <a:ln/>
        </p:spPr>
      </p:sp>
      <p:sp>
        <p:nvSpPr>
          <p:cNvPr id="248836" name="Rectangle 3">
            <a:extLst>
              <a:ext uri="{FF2B5EF4-FFF2-40B4-BE49-F238E27FC236}">
                <a16:creationId xmlns:a16="http://schemas.microsoft.com/office/drawing/2014/main" id="{05DF6CC8-FA4E-13E8-1369-B45BE48F0D3B}"/>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dirty="0">
              <a:latin typeface="Arial" panose="020B0604020202020204" pitchFamily="34" charset="0"/>
            </a:endParaRPr>
          </a:p>
        </p:txBody>
      </p:sp>
    </p:spTree>
    <p:extLst>
      <p:ext uri="{BB962C8B-B14F-4D97-AF65-F5344CB8AC3E}">
        <p14:creationId xmlns:p14="http://schemas.microsoft.com/office/powerpoint/2010/main" val="3012916975"/>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44E535D-B9AF-0BDF-E781-380142141B16}"/>
            </a:ext>
          </a:extLst>
        </p:cNvPr>
        <p:cNvGrpSpPr/>
        <p:nvPr/>
      </p:nvGrpSpPr>
      <p:grpSpPr>
        <a:xfrm>
          <a:off x="0" y="0"/>
          <a:ext cx="0" cy="0"/>
          <a:chOff x="0" y="0"/>
          <a:chExt cx="0" cy="0"/>
        </a:xfrm>
      </p:grpSpPr>
      <p:sp>
        <p:nvSpPr>
          <p:cNvPr id="248834" name="Rectangle 7">
            <a:extLst>
              <a:ext uri="{FF2B5EF4-FFF2-40B4-BE49-F238E27FC236}">
                <a16:creationId xmlns:a16="http://schemas.microsoft.com/office/drawing/2014/main" id="{2E8D5C84-C6D8-2C51-B9AD-5874912756ED}"/>
              </a:ext>
            </a:extLst>
          </p:cNvPr>
          <p:cNvSpPr txBox="1">
            <a:spLocks noGrp="1" noChangeArrowheads="1"/>
          </p:cNvSpPr>
          <p:nvPr/>
        </p:nvSpPr>
        <p:spPr bwMode="auto">
          <a:xfrm>
            <a:off x="3970338" y="8829675"/>
            <a:ext cx="3038475" cy="465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3552" tIns="46776" rIns="93552" bIns="46776" anchor="b"/>
          <a:lstStyle>
            <a:lvl1pPr defTabSz="935038">
              <a:defRPr>
                <a:solidFill>
                  <a:schemeClr val="tx1"/>
                </a:solidFill>
                <a:latin typeface="Bookman Old Style" panose="02050604050505020204" pitchFamily="18" charset="0"/>
                <a:ea typeface="Dotum" panose="020B0600000101010101" pitchFamily="34" charset="-127"/>
              </a:defRPr>
            </a:lvl1pPr>
            <a:lvl2pPr marL="742950" indent="-285750" defTabSz="935038">
              <a:defRPr>
                <a:solidFill>
                  <a:schemeClr val="tx1"/>
                </a:solidFill>
                <a:latin typeface="Bookman Old Style" panose="02050604050505020204" pitchFamily="18" charset="0"/>
                <a:ea typeface="Dotum" panose="020B0600000101010101" pitchFamily="34" charset="-127"/>
              </a:defRPr>
            </a:lvl2pPr>
            <a:lvl3pPr marL="1143000" indent="-228600" defTabSz="935038">
              <a:defRPr>
                <a:solidFill>
                  <a:schemeClr val="tx1"/>
                </a:solidFill>
                <a:latin typeface="Bookman Old Style" panose="02050604050505020204" pitchFamily="18" charset="0"/>
                <a:ea typeface="Dotum" panose="020B0600000101010101" pitchFamily="34" charset="-127"/>
              </a:defRPr>
            </a:lvl3pPr>
            <a:lvl4pPr marL="1600200" indent="-228600" defTabSz="935038">
              <a:defRPr>
                <a:solidFill>
                  <a:schemeClr val="tx1"/>
                </a:solidFill>
                <a:latin typeface="Bookman Old Style" panose="02050604050505020204" pitchFamily="18" charset="0"/>
                <a:ea typeface="Dotum" panose="020B0600000101010101" pitchFamily="34" charset="-127"/>
              </a:defRPr>
            </a:lvl4pPr>
            <a:lvl5pPr marL="2057400" indent="-228600" defTabSz="935038">
              <a:defRPr>
                <a:solidFill>
                  <a:schemeClr val="tx1"/>
                </a:solidFill>
                <a:latin typeface="Bookman Old Style" panose="02050604050505020204" pitchFamily="18" charset="0"/>
                <a:ea typeface="Dotum" panose="020B0600000101010101" pitchFamily="34" charset="-127"/>
              </a:defRPr>
            </a:lvl5pPr>
            <a:lvl6pPr marL="2514600" indent="-228600" defTabSz="935038"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6pPr>
            <a:lvl7pPr marL="2971800" indent="-228600" defTabSz="935038"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7pPr>
            <a:lvl8pPr marL="3429000" indent="-228600" defTabSz="935038"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8pPr>
            <a:lvl9pPr marL="3886200" indent="-228600" defTabSz="935038"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9pPr>
          </a:lstStyle>
          <a:p>
            <a:pPr algn="r" eaLnBrk="1" hangingPunct="1"/>
            <a:fld id="{6D87782D-9EE3-46BE-A1F5-AF7A8BDB0850}" type="slidenum">
              <a:rPr lang="en-US" altLang="en-US" sz="1200">
                <a:latin typeface="Arial" panose="020B0604020202020204" pitchFamily="34" charset="0"/>
              </a:rPr>
              <a:pPr algn="r" eaLnBrk="1" hangingPunct="1"/>
              <a:t>74</a:t>
            </a:fld>
            <a:endParaRPr lang="en-US" altLang="en-US" sz="1200">
              <a:latin typeface="Arial" panose="020B0604020202020204" pitchFamily="34" charset="0"/>
            </a:endParaRPr>
          </a:p>
        </p:txBody>
      </p:sp>
      <p:sp>
        <p:nvSpPr>
          <p:cNvPr id="248835" name="Rectangle 2">
            <a:extLst>
              <a:ext uri="{FF2B5EF4-FFF2-40B4-BE49-F238E27FC236}">
                <a16:creationId xmlns:a16="http://schemas.microsoft.com/office/drawing/2014/main" id="{048A02B6-F12C-700B-A030-617C8F9DD424}"/>
              </a:ext>
            </a:extLst>
          </p:cNvPr>
          <p:cNvSpPr>
            <a:spLocks noGrp="1" noRot="1" noChangeAspect="1" noChangeArrowheads="1" noTextEdit="1"/>
          </p:cNvSpPr>
          <p:nvPr>
            <p:ph type="sldImg"/>
          </p:nvPr>
        </p:nvSpPr>
        <p:spPr>
          <a:ln/>
        </p:spPr>
      </p:sp>
      <p:sp>
        <p:nvSpPr>
          <p:cNvPr id="248836" name="Rectangle 3">
            <a:extLst>
              <a:ext uri="{FF2B5EF4-FFF2-40B4-BE49-F238E27FC236}">
                <a16:creationId xmlns:a16="http://schemas.microsoft.com/office/drawing/2014/main" id="{5C61DC1F-DA95-7BCE-11DB-06ED88F3B6E2}"/>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dirty="0"/>
          </a:p>
        </p:txBody>
      </p:sp>
    </p:spTree>
    <p:extLst>
      <p:ext uri="{BB962C8B-B14F-4D97-AF65-F5344CB8AC3E}">
        <p14:creationId xmlns:p14="http://schemas.microsoft.com/office/powerpoint/2010/main" val="977278214"/>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9A8F616-92BE-16F5-EC14-54FEF16A0371}"/>
            </a:ext>
          </a:extLst>
        </p:cNvPr>
        <p:cNvGrpSpPr/>
        <p:nvPr/>
      </p:nvGrpSpPr>
      <p:grpSpPr>
        <a:xfrm>
          <a:off x="0" y="0"/>
          <a:ext cx="0" cy="0"/>
          <a:chOff x="0" y="0"/>
          <a:chExt cx="0" cy="0"/>
        </a:xfrm>
      </p:grpSpPr>
      <p:sp>
        <p:nvSpPr>
          <p:cNvPr id="248834" name="Rectangle 7">
            <a:extLst>
              <a:ext uri="{FF2B5EF4-FFF2-40B4-BE49-F238E27FC236}">
                <a16:creationId xmlns:a16="http://schemas.microsoft.com/office/drawing/2014/main" id="{2E6FF724-6F16-04E7-01E7-CC9BE5C36067}"/>
              </a:ext>
            </a:extLst>
          </p:cNvPr>
          <p:cNvSpPr txBox="1">
            <a:spLocks noGrp="1" noChangeArrowheads="1"/>
          </p:cNvSpPr>
          <p:nvPr/>
        </p:nvSpPr>
        <p:spPr bwMode="auto">
          <a:xfrm>
            <a:off x="3970338" y="8829675"/>
            <a:ext cx="3038475" cy="465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3552" tIns="46776" rIns="93552" bIns="46776" anchor="b"/>
          <a:lstStyle>
            <a:lvl1pPr defTabSz="935038">
              <a:defRPr>
                <a:solidFill>
                  <a:schemeClr val="tx1"/>
                </a:solidFill>
                <a:latin typeface="Bookman Old Style" panose="02050604050505020204" pitchFamily="18" charset="0"/>
                <a:ea typeface="Dotum" panose="020B0600000101010101" pitchFamily="34" charset="-127"/>
              </a:defRPr>
            </a:lvl1pPr>
            <a:lvl2pPr marL="742950" indent="-285750" defTabSz="935038">
              <a:defRPr>
                <a:solidFill>
                  <a:schemeClr val="tx1"/>
                </a:solidFill>
                <a:latin typeface="Bookman Old Style" panose="02050604050505020204" pitchFamily="18" charset="0"/>
                <a:ea typeface="Dotum" panose="020B0600000101010101" pitchFamily="34" charset="-127"/>
              </a:defRPr>
            </a:lvl2pPr>
            <a:lvl3pPr marL="1143000" indent="-228600" defTabSz="935038">
              <a:defRPr>
                <a:solidFill>
                  <a:schemeClr val="tx1"/>
                </a:solidFill>
                <a:latin typeface="Bookman Old Style" panose="02050604050505020204" pitchFamily="18" charset="0"/>
                <a:ea typeface="Dotum" panose="020B0600000101010101" pitchFamily="34" charset="-127"/>
              </a:defRPr>
            </a:lvl3pPr>
            <a:lvl4pPr marL="1600200" indent="-228600" defTabSz="935038">
              <a:defRPr>
                <a:solidFill>
                  <a:schemeClr val="tx1"/>
                </a:solidFill>
                <a:latin typeface="Bookman Old Style" panose="02050604050505020204" pitchFamily="18" charset="0"/>
                <a:ea typeface="Dotum" panose="020B0600000101010101" pitchFamily="34" charset="-127"/>
              </a:defRPr>
            </a:lvl4pPr>
            <a:lvl5pPr marL="2057400" indent="-228600" defTabSz="935038">
              <a:defRPr>
                <a:solidFill>
                  <a:schemeClr val="tx1"/>
                </a:solidFill>
                <a:latin typeface="Bookman Old Style" panose="02050604050505020204" pitchFamily="18" charset="0"/>
                <a:ea typeface="Dotum" panose="020B0600000101010101" pitchFamily="34" charset="-127"/>
              </a:defRPr>
            </a:lvl5pPr>
            <a:lvl6pPr marL="2514600" indent="-228600" defTabSz="935038"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6pPr>
            <a:lvl7pPr marL="2971800" indent="-228600" defTabSz="935038"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7pPr>
            <a:lvl8pPr marL="3429000" indent="-228600" defTabSz="935038"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8pPr>
            <a:lvl9pPr marL="3886200" indent="-228600" defTabSz="935038"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9pPr>
          </a:lstStyle>
          <a:p>
            <a:pPr algn="r" eaLnBrk="1" hangingPunct="1"/>
            <a:fld id="{6D87782D-9EE3-46BE-A1F5-AF7A8BDB0850}" type="slidenum">
              <a:rPr lang="en-US" altLang="en-US" sz="1200">
                <a:latin typeface="Arial" panose="020B0604020202020204" pitchFamily="34" charset="0"/>
              </a:rPr>
              <a:pPr algn="r" eaLnBrk="1" hangingPunct="1"/>
              <a:t>75</a:t>
            </a:fld>
            <a:endParaRPr lang="en-US" altLang="en-US" sz="1200">
              <a:latin typeface="Arial" panose="020B0604020202020204" pitchFamily="34" charset="0"/>
            </a:endParaRPr>
          </a:p>
        </p:txBody>
      </p:sp>
      <p:sp>
        <p:nvSpPr>
          <p:cNvPr id="248835" name="Rectangle 2">
            <a:extLst>
              <a:ext uri="{FF2B5EF4-FFF2-40B4-BE49-F238E27FC236}">
                <a16:creationId xmlns:a16="http://schemas.microsoft.com/office/drawing/2014/main" id="{65F784BB-48F7-E508-A3B6-B233B12D3ED7}"/>
              </a:ext>
            </a:extLst>
          </p:cNvPr>
          <p:cNvSpPr>
            <a:spLocks noGrp="1" noRot="1" noChangeAspect="1" noChangeArrowheads="1" noTextEdit="1"/>
          </p:cNvSpPr>
          <p:nvPr>
            <p:ph type="sldImg"/>
          </p:nvPr>
        </p:nvSpPr>
        <p:spPr>
          <a:ln/>
        </p:spPr>
      </p:sp>
      <p:sp>
        <p:nvSpPr>
          <p:cNvPr id="248836" name="Rectangle 3">
            <a:extLst>
              <a:ext uri="{FF2B5EF4-FFF2-40B4-BE49-F238E27FC236}">
                <a16:creationId xmlns:a16="http://schemas.microsoft.com/office/drawing/2014/main" id="{451834FF-EFCA-CF8A-3499-4C936F2B447F}"/>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dirty="0"/>
          </a:p>
        </p:txBody>
      </p:sp>
    </p:spTree>
    <p:extLst>
      <p:ext uri="{BB962C8B-B14F-4D97-AF65-F5344CB8AC3E}">
        <p14:creationId xmlns:p14="http://schemas.microsoft.com/office/powerpoint/2010/main" val="1536328877"/>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0882" name="Rectangle 7">
            <a:extLst>
              <a:ext uri="{FF2B5EF4-FFF2-40B4-BE49-F238E27FC236}">
                <a16:creationId xmlns:a16="http://schemas.microsoft.com/office/drawing/2014/main" id="{9C716156-84CE-B4AA-30EF-66992CE7FCAE}"/>
              </a:ext>
            </a:extLst>
          </p:cNvPr>
          <p:cNvSpPr txBox="1">
            <a:spLocks noGrp="1" noChangeArrowheads="1"/>
          </p:cNvSpPr>
          <p:nvPr/>
        </p:nvSpPr>
        <p:spPr bwMode="auto">
          <a:xfrm>
            <a:off x="3970338" y="8829675"/>
            <a:ext cx="3038475" cy="465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3552" tIns="46776" rIns="93552" bIns="46776" anchor="b"/>
          <a:lstStyle>
            <a:lvl1pPr defTabSz="935038">
              <a:defRPr>
                <a:solidFill>
                  <a:schemeClr val="tx1"/>
                </a:solidFill>
                <a:latin typeface="Bookman Old Style" panose="02050604050505020204" pitchFamily="18" charset="0"/>
                <a:ea typeface="Dotum" panose="020B0600000101010101" pitchFamily="34" charset="-127"/>
              </a:defRPr>
            </a:lvl1pPr>
            <a:lvl2pPr marL="742950" indent="-285750" defTabSz="935038">
              <a:defRPr>
                <a:solidFill>
                  <a:schemeClr val="tx1"/>
                </a:solidFill>
                <a:latin typeface="Bookman Old Style" panose="02050604050505020204" pitchFamily="18" charset="0"/>
                <a:ea typeface="Dotum" panose="020B0600000101010101" pitchFamily="34" charset="-127"/>
              </a:defRPr>
            </a:lvl2pPr>
            <a:lvl3pPr marL="1143000" indent="-228600" defTabSz="935038">
              <a:defRPr>
                <a:solidFill>
                  <a:schemeClr val="tx1"/>
                </a:solidFill>
                <a:latin typeface="Bookman Old Style" panose="02050604050505020204" pitchFamily="18" charset="0"/>
                <a:ea typeface="Dotum" panose="020B0600000101010101" pitchFamily="34" charset="-127"/>
              </a:defRPr>
            </a:lvl3pPr>
            <a:lvl4pPr marL="1600200" indent="-228600" defTabSz="935038">
              <a:defRPr>
                <a:solidFill>
                  <a:schemeClr val="tx1"/>
                </a:solidFill>
                <a:latin typeface="Bookman Old Style" panose="02050604050505020204" pitchFamily="18" charset="0"/>
                <a:ea typeface="Dotum" panose="020B0600000101010101" pitchFamily="34" charset="-127"/>
              </a:defRPr>
            </a:lvl4pPr>
            <a:lvl5pPr marL="2057400" indent="-228600" defTabSz="935038">
              <a:defRPr>
                <a:solidFill>
                  <a:schemeClr val="tx1"/>
                </a:solidFill>
                <a:latin typeface="Bookman Old Style" panose="02050604050505020204" pitchFamily="18" charset="0"/>
                <a:ea typeface="Dotum" panose="020B0600000101010101" pitchFamily="34" charset="-127"/>
              </a:defRPr>
            </a:lvl5pPr>
            <a:lvl6pPr marL="2514600" indent="-228600" defTabSz="935038"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6pPr>
            <a:lvl7pPr marL="2971800" indent="-228600" defTabSz="935038"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7pPr>
            <a:lvl8pPr marL="3429000" indent="-228600" defTabSz="935038"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8pPr>
            <a:lvl9pPr marL="3886200" indent="-228600" defTabSz="935038"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9pPr>
          </a:lstStyle>
          <a:p>
            <a:pPr algn="r" eaLnBrk="1" hangingPunct="1"/>
            <a:fld id="{1A48188D-BF91-48AE-A725-538A350894A0}" type="slidenum">
              <a:rPr lang="en-US" altLang="en-US" sz="1200">
                <a:latin typeface="Arial" panose="020B0604020202020204" pitchFamily="34" charset="0"/>
              </a:rPr>
              <a:pPr algn="r" eaLnBrk="1" hangingPunct="1"/>
              <a:t>76</a:t>
            </a:fld>
            <a:endParaRPr lang="en-US" altLang="en-US" sz="1200">
              <a:latin typeface="Arial" panose="020B0604020202020204" pitchFamily="34" charset="0"/>
            </a:endParaRPr>
          </a:p>
        </p:txBody>
      </p:sp>
      <p:sp>
        <p:nvSpPr>
          <p:cNvPr id="250883" name="Rectangle 2">
            <a:extLst>
              <a:ext uri="{FF2B5EF4-FFF2-40B4-BE49-F238E27FC236}">
                <a16:creationId xmlns:a16="http://schemas.microsoft.com/office/drawing/2014/main" id="{EEC1C6DC-1308-86C0-00FE-B3BEA4103223}"/>
              </a:ext>
            </a:extLst>
          </p:cNvPr>
          <p:cNvSpPr>
            <a:spLocks noGrp="1" noRot="1" noChangeAspect="1" noChangeArrowheads="1" noTextEdit="1"/>
          </p:cNvSpPr>
          <p:nvPr>
            <p:ph type="sldImg"/>
          </p:nvPr>
        </p:nvSpPr>
        <p:spPr>
          <a:ln/>
        </p:spPr>
      </p:sp>
      <p:sp>
        <p:nvSpPr>
          <p:cNvPr id="250884" name="Rectangle 3">
            <a:extLst>
              <a:ext uri="{FF2B5EF4-FFF2-40B4-BE49-F238E27FC236}">
                <a16:creationId xmlns:a16="http://schemas.microsoft.com/office/drawing/2014/main" id="{F4F7C425-4B0A-00D0-20BE-298059B43031}"/>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dirty="0"/>
          </a:p>
        </p:txBody>
      </p:sp>
    </p:spTree>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0882" name="Rectangle 7">
            <a:extLst>
              <a:ext uri="{FF2B5EF4-FFF2-40B4-BE49-F238E27FC236}">
                <a16:creationId xmlns:a16="http://schemas.microsoft.com/office/drawing/2014/main" id="{9C716156-84CE-B4AA-30EF-66992CE7FCAE}"/>
              </a:ext>
            </a:extLst>
          </p:cNvPr>
          <p:cNvSpPr txBox="1">
            <a:spLocks noGrp="1" noChangeArrowheads="1"/>
          </p:cNvSpPr>
          <p:nvPr/>
        </p:nvSpPr>
        <p:spPr bwMode="auto">
          <a:xfrm>
            <a:off x="3970338" y="8829675"/>
            <a:ext cx="3038475" cy="465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3552" tIns="46776" rIns="93552" bIns="46776" anchor="b"/>
          <a:lstStyle>
            <a:lvl1pPr defTabSz="935038">
              <a:defRPr>
                <a:solidFill>
                  <a:schemeClr val="tx1"/>
                </a:solidFill>
                <a:latin typeface="Bookman Old Style" panose="02050604050505020204" pitchFamily="18" charset="0"/>
                <a:ea typeface="Dotum" panose="020B0600000101010101" pitchFamily="34" charset="-127"/>
              </a:defRPr>
            </a:lvl1pPr>
            <a:lvl2pPr marL="742950" indent="-285750" defTabSz="935038">
              <a:defRPr>
                <a:solidFill>
                  <a:schemeClr val="tx1"/>
                </a:solidFill>
                <a:latin typeface="Bookman Old Style" panose="02050604050505020204" pitchFamily="18" charset="0"/>
                <a:ea typeface="Dotum" panose="020B0600000101010101" pitchFamily="34" charset="-127"/>
              </a:defRPr>
            </a:lvl2pPr>
            <a:lvl3pPr marL="1143000" indent="-228600" defTabSz="935038">
              <a:defRPr>
                <a:solidFill>
                  <a:schemeClr val="tx1"/>
                </a:solidFill>
                <a:latin typeface="Bookman Old Style" panose="02050604050505020204" pitchFamily="18" charset="0"/>
                <a:ea typeface="Dotum" panose="020B0600000101010101" pitchFamily="34" charset="-127"/>
              </a:defRPr>
            </a:lvl3pPr>
            <a:lvl4pPr marL="1600200" indent="-228600" defTabSz="935038">
              <a:defRPr>
                <a:solidFill>
                  <a:schemeClr val="tx1"/>
                </a:solidFill>
                <a:latin typeface="Bookman Old Style" panose="02050604050505020204" pitchFamily="18" charset="0"/>
                <a:ea typeface="Dotum" panose="020B0600000101010101" pitchFamily="34" charset="-127"/>
              </a:defRPr>
            </a:lvl4pPr>
            <a:lvl5pPr marL="2057400" indent="-228600" defTabSz="935038">
              <a:defRPr>
                <a:solidFill>
                  <a:schemeClr val="tx1"/>
                </a:solidFill>
                <a:latin typeface="Bookman Old Style" panose="02050604050505020204" pitchFamily="18" charset="0"/>
                <a:ea typeface="Dotum" panose="020B0600000101010101" pitchFamily="34" charset="-127"/>
              </a:defRPr>
            </a:lvl5pPr>
            <a:lvl6pPr marL="2514600" indent="-228600" defTabSz="935038"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6pPr>
            <a:lvl7pPr marL="2971800" indent="-228600" defTabSz="935038"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7pPr>
            <a:lvl8pPr marL="3429000" indent="-228600" defTabSz="935038"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8pPr>
            <a:lvl9pPr marL="3886200" indent="-228600" defTabSz="935038"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9pPr>
          </a:lstStyle>
          <a:p>
            <a:pPr algn="r" eaLnBrk="1" hangingPunct="1"/>
            <a:fld id="{1A48188D-BF91-48AE-A725-538A350894A0}" type="slidenum">
              <a:rPr lang="en-US" altLang="en-US" sz="1200">
                <a:latin typeface="Arial" panose="020B0604020202020204" pitchFamily="34" charset="0"/>
              </a:rPr>
              <a:pPr algn="r" eaLnBrk="1" hangingPunct="1"/>
              <a:t>77</a:t>
            </a:fld>
            <a:endParaRPr lang="en-US" altLang="en-US" sz="1200">
              <a:latin typeface="Arial" panose="020B0604020202020204" pitchFamily="34" charset="0"/>
            </a:endParaRPr>
          </a:p>
        </p:txBody>
      </p:sp>
      <p:sp>
        <p:nvSpPr>
          <p:cNvPr id="250883" name="Rectangle 2">
            <a:extLst>
              <a:ext uri="{FF2B5EF4-FFF2-40B4-BE49-F238E27FC236}">
                <a16:creationId xmlns:a16="http://schemas.microsoft.com/office/drawing/2014/main" id="{EEC1C6DC-1308-86C0-00FE-B3BEA4103223}"/>
              </a:ext>
            </a:extLst>
          </p:cNvPr>
          <p:cNvSpPr>
            <a:spLocks noGrp="1" noRot="1" noChangeAspect="1" noChangeArrowheads="1" noTextEdit="1"/>
          </p:cNvSpPr>
          <p:nvPr>
            <p:ph type="sldImg"/>
          </p:nvPr>
        </p:nvSpPr>
        <p:spPr>
          <a:ln/>
        </p:spPr>
      </p:sp>
      <p:sp>
        <p:nvSpPr>
          <p:cNvPr id="250884" name="Rectangle 3">
            <a:extLst>
              <a:ext uri="{FF2B5EF4-FFF2-40B4-BE49-F238E27FC236}">
                <a16:creationId xmlns:a16="http://schemas.microsoft.com/office/drawing/2014/main" id="{F4F7C425-4B0A-00D0-20BE-298059B43031}"/>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dirty="0"/>
          </a:p>
        </p:txBody>
      </p:sp>
    </p:spTree>
    <p:extLst>
      <p:ext uri="{BB962C8B-B14F-4D97-AF65-F5344CB8AC3E}">
        <p14:creationId xmlns:p14="http://schemas.microsoft.com/office/powerpoint/2010/main" val="3786621082"/>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0882" name="Rectangle 7">
            <a:extLst>
              <a:ext uri="{FF2B5EF4-FFF2-40B4-BE49-F238E27FC236}">
                <a16:creationId xmlns:a16="http://schemas.microsoft.com/office/drawing/2014/main" id="{9C716156-84CE-B4AA-30EF-66992CE7FCAE}"/>
              </a:ext>
            </a:extLst>
          </p:cNvPr>
          <p:cNvSpPr txBox="1">
            <a:spLocks noGrp="1" noChangeArrowheads="1"/>
          </p:cNvSpPr>
          <p:nvPr/>
        </p:nvSpPr>
        <p:spPr bwMode="auto">
          <a:xfrm>
            <a:off x="3970338" y="8829675"/>
            <a:ext cx="3038475" cy="465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3552" tIns="46776" rIns="93552" bIns="46776" anchor="b"/>
          <a:lstStyle>
            <a:lvl1pPr defTabSz="935038">
              <a:defRPr>
                <a:solidFill>
                  <a:schemeClr val="tx1"/>
                </a:solidFill>
                <a:latin typeface="Bookman Old Style" panose="02050604050505020204" pitchFamily="18" charset="0"/>
                <a:ea typeface="Dotum" panose="020B0600000101010101" pitchFamily="34" charset="-127"/>
              </a:defRPr>
            </a:lvl1pPr>
            <a:lvl2pPr marL="742950" indent="-285750" defTabSz="935038">
              <a:defRPr>
                <a:solidFill>
                  <a:schemeClr val="tx1"/>
                </a:solidFill>
                <a:latin typeface="Bookman Old Style" panose="02050604050505020204" pitchFamily="18" charset="0"/>
                <a:ea typeface="Dotum" panose="020B0600000101010101" pitchFamily="34" charset="-127"/>
              </a:defRPr>
            </a:lvl2pPr>
            <a:lvl3pPr marL="1143000" indent="-228600" defTabSz="935038">
              <a:defRPr>
                <a:solidFill>
                  <a:schemeClr val="tx1"/>
                </a:solidFill>
                <a:latin typeface="Bookman Old Style" panose="02050604050505020204" pitchFamily="18" charset="0"/>
                <a:ea typeface="Dotum" panose="020B0600000101010101" pitchFamily="34" charset="-127"/>
              </a:defRPr>
            </a:lvl3pPr>
            <a:lvl4pPr marL="1600200" indent="-228600" defTabSz="935038">
              <a:defRPr>
                <a:solidFill>
                  <a:schemeClr val="tx1"/>
                </a:solidFill>
                <a:latin typeface="Bookman Old Style" panose="02050604050505020204" pitchFamily="18" charset="0"/>
                <a:ea typeface="Dotum" panose="020B0600000101010101" pitchFamily="34" charset="-127"/>
              </a:defRPr>
            </a:lvl4pPr>
            <a:lvl5pPr marL="2057400" indent="-228600" defTabSz="935038">
              <a:defRPr>
                <a:solidFill>
                  <a:schemeClr val="tx1"/>
                </a:solidFill>
                <a:latin typeface="Bookman Old Style" panose="02050604050505020204" pitchFamily="18" charset="0"/>
                <a:ea typeface="Dotum" panose="020B0600000101010101" pitchFamily="34" charset="-127"/>
              </a:defRPr>
            </a:lvl5pPr>
            <a:lvl6pPr marL="2514600" indent="-228600" defTabSz="935038"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6pPr>
            <a:lvl7pPr marL="2971800" indent="-228600" defTabSz="935038"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7pPr>
            <a:lvl8pPr marL="3429000" indent="-228600" defTabSz="935038"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8pPr>
            <a:lvl9pPr marL="3886200" indent="-228600" defTabSz="935038"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9pPr>
          </a:lstStyle>
          <a:p>
            <a:pPr algn="r" eaLnBrk="1" hangingPunct="1"/>
            <a:fld id="{1A48188D-BF91-48AE-A725-538A350894A0}" type="slidenum">
              <a:rPr lang="en-US" altLang="en-US" sz="1200">
                <a:latin typeface="Arial" panose="020B0604020202020204" pitchFamily="34" charset="0"/>
              </a:rPr>
              <a:pPr algn="r" eaLnBrk="1" hangingPunct="1"/>
              <a:t>78</a:t>
            </a:fld>
            <a:endParaRPr lang="en-US" altLang="en-US" sz="1200">
              <a:latin typeface="Arial" panose="020B0604020202020204" pitchFamily="34" charset="0"/>
            </a:endParaRPr>
          </a:p>
        </p:txBody>
      </p:sp>
      <p:sp>
        <p:nvSpPr>
          <p:cNvPr id="250883" name="Rectangle 2">
            <a:extLst>
              <a:ext uri="{FF2B5EF4-FFF2-40B4-BE49-F238E27FC236}">
                <a16:creationId xmlns:a16="http://schemas.microsoft.com/office/drawing/2014/main" id="{EEC1C6DC-1308-86C0-00FE-B3BEA4103223}"/>
              </a:ext>
            </a:extLst>
          </p:cNvPr>
          <p:cNvSpPr>
            <a:spLocks noGrp="1" noRot="1" noChangeAspect="1" noChangeArrowheads="1" noTextEdit="1"/>
          </p:cNvSpPr>
          <p:nvPr>
            <p:ph type="sldImg"/>
          </p:nvPr>
        </p:nvSpPr>
        <p:spPr>
          <a:ln/>
        </p:spPr>
      </p:sp>
      <p:sp>
        <p:nvSpPr>
          <p:cNvPr id="250884" name="Rectangle 3">
            <a:extLst>
              <a:ext uri="{FF2B5EF4-FFF2-40B4-BE49-F238E27FC236}">
                <a16:creationId xmlns:a16="http://schemas.microsoft.com/office/drawing/2014/main" id="{F4F7C425-4B0A-00D0-20BE-298059B43031}"/>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dirty="0">
              <a:latin typeface="Arial" panose="020B0604020202020204" pitchFamily="34" charset="0"/>
            </a:endParaRPr>
          </a:p>
        </p:txBody>
      </p:sp>
    </p:spTree>
    <p:extLst>
      <p:ext uri="{BB962C8B-B14F-4D97-AF65-F5344CB8AC3E}">
        <p14:creationId xmlns:p14="http://schemas.microsoft.com/office/powerpoint/2010/main" val="2882032450"/>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0882" name="Rectangle 7">
            <a:extLst>
              <a:ext uri="{FF2B5EF4-FFF2-40B4-BE49-F238E27FC236}">
                <a16:creationId xmlns:a16="http://schemas.microsoft.com/office/drawing/2014/main" id="{9C716156-84CE-B4AA-30EF-66992CE7FCAE}"/>
              </a:ext>
            </a:extLst>
          </p:cNvPr>
          <p:cNvSpPr txBox="1">
            <a:spLocks noGrp="1" noChangeArrowheads="1"/>
          </p:cNvSpPr>
          <p:nvPr/>
        </p:nvSpPr>
        <p:spPr bwMode="auto">
          <a:xfrm>
            <a:off x="3970338" y="8829675"/>
            <a:ext cx="3038475" cy="465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3552" tIns="46776" rIns="93552" bIns="46776" anchor="b"/>
          <a:lstStyle>
            <a:lvl1pPr defTabSz="935038">
              <a:defRPr>
                <a:solidFill>
                  <a:schemeClr val="tx1"/>
                </a:solidFill>
                <a:latin typeface="Bookman Old Style" panose="02050604050505020204" pitchFamily="18" charset="0"/>
                <a:ea typeface="Dotum" panose="020B0600000101010101" pitchFamily="34" charset="-127"/>
              </a:defRPr>
            </a:lvl1pPr>
            <a:lvl2pPr marL="742950" indent="-285750" defTabSz="935038">
              <a:defRPr>
                <a:solidFill>
                  <a:schemeClr val="tx1"/>
                </a:solidFill>
                <a:latin typeface="Bookman Old Style" panose="02050604050505020204" pitchFamily="18" charset="0"/>
                <a:ea typeface="Dotum" panose="020B0600000101010101" pitchFamily="34" charset="-127"/>
              </a:defRPr>
            </a:lvl2pPr>
            <a:lvl3pPr marL="1143000" indent="-228600" defTabSz="935038">
              <a:defRPr>
                <a:solidFill>
                  <a:schemeClr val="tx1"/>
                </a:solidFill>
                <a:latin typeface="Bookman Old Style" panose="02050604050505020204" pitchFamily="18" charset="0"/>
                <a:ea typeface="Dotum" panose="020B0600000101010101" pitchFamily="34" charset="-127"/>
              </a:defRPr>
            </a:lvl3pPr>
            <a:lvl4pPr marL="1600200" indent="-228600" defTabSz="935038">
              <a:defRPr>
                <a:solidFill>
                  <a:schemeClr val="tx1"/>
                </a:solidFill>
                <a:latin typeface="Bookman Old Style" panose="02050604050505020204" pitchFamily="18" charset="0"/>
                <a:ea typeface="Dotum" panose="020B0600000101010101" pitchFamily="34" charset="-127"/>
              </a:defRPr>
            </a:lvl4pPr>
            <a:lvl5pPr marL="2057400" indent="-228600" defTabSz="935038">
              <a:defRPr>
                <a:solidFill>
                  <a:schemeClr val="tx1"/>
                </a:solidFill>
                <a:latin typeface="Bookman Old Style" panose="02050604050505020204" pitchFamily="18" charset="0"/>
                <a:ea typeface="Dotum" panose="020B0600000101010101" pitchFamily="34" charset="-127"/>
              </a:defRPr>
            </a:lvl5pPr>
            <a:lvl6pPr marL="2514600" indent="-228600" defTabSz="935038"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6pPr>
            <a:lvl7pPr marL="2971800" indent="-228600" defTabSz="935038"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7pPr>
            <a:lvl8pPr marL="3429000" indent="-228600" defTabSz="935038"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8pPr>
            <a:lvl9pPr marL="3886200" indent="-228600" defTabSz="935038"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9pPr>
          </a:lstStyle>
          <a:p>
            <a:pPr algn="r" eaLnBrk="1" hangingPunct="1"/>
            <a:fld id="{1A48188D-BF91-48AE-A725-538A350894A0}" type="slidenum">
              <a:rPr lang="en-US" altLang="en-US" sz="1200">
                <a:latin typeface="Arial" panose="020B0604020202020204" pitchFamily="34" charset="0"/>
              </a:rPr>
              <a:pPr algn="r" eaLnBrk="1" hangingPunct="1"/>
              <a:t>79</a:t>
            </a:fld>
            <a:endParaRPr lang="en-US" altLang="en-US" sz="1200">
              <a:latin typeface="Arial" panose="020B0604020202020204" pitchFamily="34" charset="0"/>
            </a:endParaRPr>
          </a:p>
        </p:txBody>
      </p:sp>
      <p:sp>
        <p:nvSpPr>
          <p:cNvPr id="250883" name="Rectangle 2">
            <a:extLst>
              <a:ext uri="{FF2B5EF4-FFF2-40B4-BE49-F238E27FC236}">
                <a16:creationId xmlns:a16="http://schemas.microsoft.com/office/drawing/2014/main" id="{EEC1C6DC-1308-86C0-00FE-B3BEA4103223}"/>
              </a:ext>
            </a:extLst>
          </p:cNvPr>
          <p:cNvSpPr>
            <a:spLocks noGrp="1" noRot="1" noChangeAspect="1" noChangeArrowheads="1" noTextEdit="1"/>
          </p:cNvSpPr>
          <p:nvPr>
            <p:ph type="sldImg"/>
          </p:nvPr>
        </p:nvSpPr>
        <p:spPr>
          <a:ln/>
        </p:spPr>
      </p:sp>
      <p:sp>
        <p:nvSpPr>
          <p:cNvPr id="250884" name="Rectangle 3">
            <a:extLst>
              <a:ext uri="{FF2B5EF4-FFF2-40B4-BE49-F238E27FC236}">
                <a16:creationId xmlns:a16="http://schemas.microsoft.com/office/drawing/2014/main" id="{F4F7C425-4B0A-00D0-20BE-298059B43031}"/>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171450" indent="-171450" eaLnBrk="1" hangingPunct="1">
              <a:buFontTx/>
              <a:buChar char="-"/>
            </a:pPr>
            <a:endParaRPr lang="en-US" altLang="en-US" dirty="0"/>
          </a:p>
        </p:txBody>
      </p:sp>
    </p:spTree>
    <p:extLst>
      <p:ext uri="{BB962C8B-B14F-4D97-AF65-F5344CB8AC3E}">
        <p14:creationId xmlns:p14="http://schemas.microsoft.com/office/powerpoint/2010/main" val="3776119559"/>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0882" name="Rectangle 7">
            <a:extLst>
              <a:ext uri="{FF2B5EF4-FFF2-40B4-BE49-F238E27FC236}">
                <a16:creationId xmlns:a16="http://schemas.microsoft.com/office/drawing/2014/main" id="{9C716156-84CE-B4AA-30EF-66992CE7FCAE}"/>
              </a:ext>
            </a:extLst>
          </p:cNvPr>
          <p:cNvSpPr txBox="1">
            <a:spLocks noGrp="1" noChangeArrowheads="1"/>
          </p:cNvSpPr>
          <p:nvPr/>
        </p:nvSpPr>
        <p:spPr bwMode="auto">
          <a:xfrm>
            <a:off x="3970338" y="8829675"/>
            <a:ext cx="3038475" cy="465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3552" tIns="46776" rIns="93552" bIns="46776" anchor="b"/>
          <a:lstStyle>
            <a:lvl1pPr defTabSz="935038">
              <a:defRPr>
                <a:solidFill>
                  <a:schemeClr val="tx1"/>
                </a:solidFill>
                <a:latin typeface="Bookman Old Style" panose="02050604050505020204" pitchFamily="18" charset="0"/>
                <a:ea typeface="Dotum" panose="020B0600000101010101" pitchFamily="34" charset="-127"/>
              </a:defRPr>
            </a:lvl1pPr>
            <a:lvl2pPr marL="742950" indent="-285750" defTabSz="935038">
              <a:defRPr>
                <a:solidFill>
                  <a:schemeClr val="tx1"/>
                </a:solidFill>
                <a:latin typeface="Bookman Old Style" panose="02050604050505020204" pitchFamily="18" charset="0"/>
                <a:ea typeface="Dotum" panose="020B0600000101010101" pitchFamily="34" charset="-127"/>
              </a:defRPr>
            </a:lvl2pPr>
            <a:lvl3pPr marL="1143000" indent="-228600" defTabSz="935038">
              <a:defRPr>
                <a:solidFill>
                  <a:schemeClr val="tx1"/>
                </a:solidFill>
                <a:latin typeface="Bookman Old Style" panose="02050604050505020204" pitchFamily="18" charset="0"/>
                <a:ea typeface="Dotum" panose="020B0600000101010101" pitchFamily="34" charset="-127"/>
              </a:defRPr>
            </a:lvl3pPr>
            <a:lvl4pPr marL="1600200" indent="-228600" defTabSz="935038">
              <a:defRPr>
                <a:solidFill>
                  <a:schemeClr val="tx1"/>
                </a:solidFill>
                <a:latin typeface="Bookman Old Style" panose="02050604050505020204" pitchFamily="18" charset="0"/>
                <a:ea typeface="Dotum" panose="020B0600000101010101" pitchFamily="34" charset="-127"/>
              </a:defRPr>
            </a:lvl4pPr>
            <a:lvl5pPr marL="2057400" indent="-228600" defTabSz="935038">
              <a:defRPr>
                <a:solidFill>
                  <a:schemeClr val="tx1"/>
                </a:solidFill>
                <a:latin typeface="Bookman Old Style" panose="02050604050505020204" pitchFamily="18" charset="0"/>
                <a:ea typeface="Dotum" panose="020B0600000101010101" pitchFamily="34" charset="-127"/>
              </a:defRPr>
            </a:lvl5pPr>
            <a:lvl6pPr marL="2514600" indent="-228600" defTabSz="935038"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6pPr>
            <a:lvl7pPr marL="2971800" indent="-228600" defTabSz="935038"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7pPr>
            <a:lvl8pPr marL="3429000" indent="-228600" defTabSz="935038"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8pPr>
            <a:lvl9pPr marL="3886200" indent="-228600" defTabSz="935038"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9pPr>
          </a:lstStyle>
          <a:p>
            <a:pPr algn="r" eaLnBrk="1" hangingPunct="1"/>
            <a:fld id="{1A48188D-BF91-48AE-A725-538A350894A0}" type="slidenum">
              <a:rPr lang="en-US" altLang="en-US" sz="1200">
                <a:latin typeface="Arial" panose="020B0604020202020204" pitchFamily="34" charset="0"/>
              </a:rPr>
              <a:pPr algn="r" eaLnBrk="1" hangingPunct="1"/>
              <a:t>80</a:t>
            </a:fld>
            <a:endParaRPr lang="en-US" altLang="en-US" sz="1200">
              <a:latin typeface="Arial" panose="020B0604020202020204" pitchFamily="34" charset="0"/>
            </a:endParaRPr>
          </a:p>
        </p:txBody>
      </p:sp>
      <p:sp>
        <p:nvSpPr>
          <p:cNvPr id="250883" name="Rectangle 2">
            <a:extLst>
              <a:ext uri="{FF2B5EF4-FFF2-40B4-BE49-F238E27FC236}">
                <a16:creationId xmlns:a16="http://schemas.microsoft.com/office/drawing/2014/main" id="{EEC1C6DC-1308-86C0-00FE-B3BEA4103223}"/>
              </a:ext>
            </a:extLst>
          </p:cNvPr>
          <p:cNvSpPr>
            <a:spLocks noGrp="1" noRot="1" noChangeAspect="1" noChangeArrowheads="1" noTextEdit="1"/>
          </p:cNvSpPr>
          <p:nvPr>
            <p:ph type="sldImg"/>
          </p:nvPr>
        </p:nvSpPr>
        <p:spPr>
          <a:ln/>
        </p:spPr>
      </p:sp>
      <p:sp>
        <p:nvSpPr>
          <p:cNvPr id="250884" name="Rectangle 3">
            <a:extLst>
              <a:ext uri="{FF2B5EF4-FFF2-40B4-BE49-F238E27FC236}">
                <a16:creationId xmlns:a16="http://schemas.microsoft.com/office/drawing/2014/main" id="{F4F7C425-4B0A-00D0-20BE-298059B43031}"/>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dirty="0">
              <a:latin typeface="Arial" panose="020B0604020202020204" pitchFamily="34" charset="0"/>
            </a:endParaRPr>
          </a:p>
        </p:txBody>
      </p:sp>
    </p:spTree>
    <p:extLst>
      <p:ext uri="{BB962C8B-B14F-4D97-AF65-F5344CB8AC3E}">
        <p14:creationId xmlns:p14="http://schemas.microsoft.com/office/powerpoint/2010/main" val="1737987595"/>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1362" name="Rectangle 7">
            <a:extLst>
              <a:ext uri="{FF2B5EF4-FFF2-40B4-BE49-F238E27FC236}">
                <a16:creationId xmlns:a16="http://schemas.microsoft.com/office/drawing/2014/main" id="{BADDE40F-352B-1554-8BE9-899FEC5A7B2F}"/>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5038">
              <a:defRPr>
                <a:solidFill>
                  <a:schemeClr val="tx1"/>
                </a:solidFill>
                <a:latin typeface="Bookman Old Style" panose="02050604050505020204" pitchFamily="18" charset="0"/>
                <a:ea typeface="Dotum" panose="020B0600000101010101" pitchFamily="34" charset="-127"/>
              </a:defRPr>
            </a:lvl1pPr>
            <a:lvl2pPr marL="742950" indent="-285750" defTabSz="935038">
              <a:defRPr>
                <a:solidFill>
                  <a:schemeClr val="tx1"/>
                </a:solidFill>
                <a:latin typeface="Bookman Old Style" panose="02050604050505020204" pitchFamily="18" charset="0"/>
                <a:ea typeface="Dotum" panose="020B0600000101010101" pitchFamily="34" charset="-127"/>
              </a:defRPr>
            </a:lvl2pPr>
            <a:lvl3pPr marL="1143000" indent="-228600" defTabSz="935038">
              <a:defRPr>
                <a:solidFill>
                  <a:schemeClr val="tx1"/>
                </a:solidFill>
                <a:latin typeface="Bookman Old Style" panose="02050604050505020204" pitchFamily="18" charset="0"/>
                <a:ea typeface="Dotum" panose="020B0600000101010101" pitchFamily="34" charset="-127"/>
              </a:defRPr>
            </a:lvl3pPr>
            <a:lvl4pPr marL="1600200" indent="-228600" defTabSz="935038">
              <a:defRPr>
                <a:solidFill>
                  <a:schemeClr val="tx1"/>
                </a:solidFill>
                <a:latin typeface="Bookman Old Style" panose="02050604050505020204" pitchFamily="18" charset="0"/>
                <a:ea typeface="Dotum" panose="020B0600000101010101" pitchFamily="34" charset="-127"/>
              </a:defRPr>
            </a:lvl4pPr>
            <a:lvl5pPr marL="2057400" indent="-228600" defTabSz="935038">
              <a:defRPr>
                <a:solidFill>
                  <a:schemeClr val="tx1"/>
                </a:solidFill>
                <a:latin typeface="Bookman Old Style" panose="02050604050505020204" pitchFamily="18" charset="0"/>
                <a:ea typeface="Dotum" panose="020B0600000101010101" pitchFamily="34" charset="-127"/>
              </a:defRPr>
            </a:lvl5pPr>
            <a:lvl6pPr marL="2514600" indent="-228600" defTabSz="935038"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6pPr>
            <a:lvl7pPr marL="2971800" indent="-228600" defTabSz="935038"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7pPr>
            <a:lvl8pPr marL="3429000" indent="-228600" defTabSz="935038"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8pPr>
            <a:lvl9pPr marL="3886200" indent="-228600" defTabSz="935038"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9pPr>
          </a:lstStyle>
          <a:p>
            <a:fld id="{B232B776-B309-4789-9248-03BC2F7F3872}" type="slidenum">
              <a:rPr lang="en-US" altLang="en-US" smtClean="0">
                <a:latin typeface="Arial" panose="020B0604020202020204" pitchFamily="34" charset="0"/>
              </a:rPr>
              <a:pPr/>
              <a:t>81</a:t>
            </a:fld>
            <a:endParaRPr lang="en-US" altLang="en-US">
              <a:latin typeface="Arial" panose="020B0604020202020204" pitchFamily="34" charset="0"/>
            </a:endParaRPr>
          </a:p>
        </p:txBody>
      </p:sp>
      <p:sp>
        <p:nvSpPr>
          <p:cNvPr id="271363" name="Rectangle 2">
            <a:extLst>
              <a:ext uri="{FF2B5EF4-FFF2-40B4-BE49-F238E27FC236}">
                <a16:creationId xmlns:a16="http://schemas.microsoft.com/office/drawing/2014/main" id="{0EB793B3-F712-4852-34D4-896565F2B87C}"/>
              </a:ext>
            </a:extLst>
          </p:cNvPr>
          <p:cNvSpPr>
            <a:spLocks noGrp="1" noRot="1" noChangeAspect="1" noChangeArrowheads="1" noTextEdit="1"/>
          </p:cNvSpPr>
          <p:nvPr>
            <p:ph type="sldImg"/>
          </p:nvPr>
        </p:nvSpPr>
        <p:spPr>
          <a:ln/>
        </p:spPr>
      </p:sp>
      <p:sp>
        <p:nvSpPr>
          <p:cNvPr id="271364" name="Rectangle 3">
            <a:extLst>
              <a:ext uri="{FF2B5EF4-FFF2-40B4-BE49-F238E27FC236}">
                <a16:creationId xmlns:a16="http://schemas.microsoft.com/office/drawing/2014/main" id="{0E786CF0-CC0F-222B-1F54-A23DB935FD73}"/>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latin typeface="Arial" panose="020B0604020202020204" pitchFamily="34" charset="0"/>
            </a:endParaRPr>
          </a:p>
        </p:txBody>
      </p:sp>
    </p:spTree>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5458" name="Rectangle 7">
            <a:extLst>
              <a:ext uri="{FF2B5EF4-FFF2-40B4-BE49-F238E27FC236}">
                <a16:creationId xmlns:a16="http://schemas.microsoft.com/office/drawing/2014/main" id="{A6504B49-0E73-6388-7B02-F39321F2D64D}"/>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5038">
              <a:defRPr>
                <a:solidFill>
                  <a:schemeClr val="tx1"/>
                </a:solidFill>
                <a:latin typeface="Bookman Old Style" panose="02050604050505020204" pitchFamily="18" charset="0"/>
                <a:ea typeface="Dotum" panose="020B0600000101010101" pitchFamily="34" charset="-127"/>
              </a:defRPr>
            </a:lvl1pPr>
            <a:lvl2pPr marL="742950" indent="-285750" defTabSz="935038">
              <a:defRPr>
                <a:solidFill>
                  <a:schemeClr val="tx1"/>
                </a:solidFill>
                <a:latin typeface="Bookman Old Style" panose="02050604050505020204" pitchFamily="18" charset="0"/>
                <a:ea typeface="Dotum" panose="020B0600000101010101" pitchFamily="34" charset="-127"/>
              </a:defRPr>
            </a:lvl2pPr>
            <a:lvl3pPr marL="1143000" indent="-228600" defTabSz="935038">
              <a:defRPr>
                <a:solidFill>
                  <a:schemeClr val="tx1"/>
                </a:solidFill>
                <a:latin typeface="Bookman Old Style" panose="02050604050505020204" pitchFamily="18" charset="0"/>
                <a:ea typeface="Dotum" panose="020B0600000101010101" pitchFamily="34" charset="-127"/>
              </a:defRPr>
            </a:lvl3pPr>
            <a:lvl4pPr marL="1600200" indent="-228600" defTabSz="935038">
              <a:defRPr>
                <a:solidFill>
                  <a:schemeClr val="tx1"/>
                </a:solidFill>
                <a:latin typeface="Bookman Old Style" panose="02050604050505020204" pitchFamily="18" charset="0"/>
                <a:ea typeface="Dotum" panose="020B0600000101010101" pitchFamily="34" charset="-127"/>
              </a:defRPr>
            </a:lvl4pPr>
            <a:lvl5pPr marL="2057400" indent="-228600" defTabSz="935038">
              <a:defRPr>
                <a:solidFill>
                  <a:schemeClr val="tx1"/>
                </a:solidFill>
                <a:latin typeface="Bookman Old Style" panose="02050604050505020204" pitchFamily="18" charset="0"/>
                <a:ea typeface="Dotum" panose="020B0600000101010101" pitchFamily="34" charset="-127"/>
              </a:defRPr>
            </a:lvl5pPr>
            <a:lvl6pPr marL="2514600" indent="-228600" defTabSz="935038"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6pPr>
            <a:lvl7pPr marL="2971800" indent="-228600" defTabSz="935038"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7pPr>
            <a:lvl8pPr marL="3429000" indent="-228600" defTabSz="935038"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8pPr>
            <a:lvl9pPr marL="3886200" indent="-228600" defTabSz="935038"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9pPr>
          </a:lstStyle>
          <a:p>
            <a:fld id="{3CD83420-B94A-45DC-A6F8-00C23529FBD5}" type="slidenum">
              <a:rPr lang="en-US" altLang="en-US" smtClean="0">
                <a:latin typeface="Arial" panose="020B0604020202020204" pitchFamily="34" charset="0"/>
              </a:rPr>
              <a:pPr/>
              <a:t>82</a:t>
            </a:fld>
            <a:endParaRPr lang="en-US" altLang="en-US">
              <a:latin typeface="Arial" panose="020B0604020202020204" pitchFamily="34" charset="0"/>
            </a:endParaRPr>
          </a:p>
        </p:txBody>
      </p:sp>
      <p:sp>
        <p:nvSpPr>
          <p:cNvPr id="275459" name="Rectangle 2">
            <a:extLst>
              <a:ext uri="{FF2B5EF4-FFF2-40B4-BE49-F238E27FC236}">
                <a16:creationId xmlns:a16="http://schemas.microsoft.com/office/drawing/2014/main" id="{BB0F7723-E4AF-DE56-2F04-76917F1C8D5D}"/>
              </a:ext>
            </a:extLst>
          </p:cNvPr>
          <p:cNvSpPr>
            <a:spLocks noGrp="1" noRot="1" noChangeAspect="1" noChangeArrowheads="1" noTextEdit="1"/>
          </p:cNvSpPr>
          <p:nvPr>
            <p:ph type="sldImg"/>
          </p:nvPr>
        </p:nvSpPr>
        <p:spPr>
          <a:ln/>
        </p:spPr>
      </p:sp>
      <p:sp>
        <p:nvSpPr>
          <p:cNvPr id="275460" name="Rectangle 3">
            <a:extLst>
              <a:ext uri="{FF2B5EF4-FFF2-40B4-BE49-F238E27FC236}">
                <a16:creationId xmlns:a16="http://schemas.microsoft.com/office/drawing/2014/main" id="{413C5131-7BD2-F8F7-0DFB-12622FA2D8C9}"/>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latin typeface="Arial" panose="020B0604020202020204" pitchFamily="34" charset="0"/>
            </a:endParaRPr>
          </a:p>
        </p:txBody>
      </p:sp>
    </p:spTree>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6674" name="Slide Image Placeholder 1">
            <a:extLst>
              <a:ext uri="{FF2B5EF4-FFF2-40B4-BE49-F238E27FC236}">
                <a16:creationId xmlns:a16="http://schemas.microsoft.com/office/drawing/2014/main" id="{F19AC3CE-9D08-222E-C070-975FE40209D9}"/>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56675" name="Notes Placeholder 2">
            <a:extLst>
              <a:ext uri="{FF2B5EF4-FFF2-40B4-BE49-F238E27FC236}">
                <a16:creationId xmlns:a16="http://schemas.microsoft.com/office/drawing/2014/main" id="{3B1FB503-95A2-7E53-7997-052F5B0E87A1}"/>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en-US"/>
          </a:p>
        </p:txBody>
      </p:sp>
      <p:sp>
        <p:nvSpPr>
          <p:cNvPr id="156676" name="Slide Number Placeholder 3">
            <a:extLst>
              <a:ext uri="{FF2B5EF4-FFF2-40B4-BE49-F238E27FC236}">
                <a16:creationId xmlns:a16="http://schemas.microsoft.com/office/drawing/2014/main" id="{051FF786-655C-DA53-897C-53FE1CFE4268}"/>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defTabSz="457200" eaLnBrk="0" fontAlgn="base" hangingPunct="0">
              <a:spcBef>
                <a:spcPct val="0"/>
              </a:spcBef>
              <a:spcAft>
                <a:spcPct val="0"/>
              </a:spcAft>
              <a:defRPr>
                <a:solidFill>
                  <a:schemeClr val="tx1"/>
                </a:solidFill>
                <a:latin typeface="Calibri" panose="020F0502020204030204" pitchFamily="34" charset="0"/>
              </a:defRPr>
            </a:lvl6pPr>
            <a:lvl7pPr marL="2971800" indent="-228600" defTabSz="457200" eaLnBrk="0" fontAlgn="base" hangingPunct="0">
              <a:spcBef>
                <a:spcPct val="0"/>
              </a:spcBef>
              <a:spcAft>
                <a:spcPct val="0"/>
              </a:spcAft>
              <a:defRPr>
                <a:solidFill>
                  <a:schemeClr val="tx1"/>
                </a:solidFill>
                <a:latin typeface="Calibri" panose="020F0502020204030204" pitchFamily="34" charset="0"/>
              </a:defRPr>
            </a:lvl7pPr>
            <a:lvl8pPr marL="3429000" indent="-228600" defTabSz="457200" eaLnBrk="0" fontAlgn="base" hangingPunct="0">
              <a:spcBef>
                <a:spcPct val="0"/>
              </a:spcBef>
              <a:spcAft>
                <a:spcPct val="0"/>
              </a:spcAft>
              <a:defRPr>
                <a:solidFill>
                  <a:schemeClr val="tx1"/>
                </a:solidFill>
                <a:latin typeface="Calibri" panose="020F0502020204030204" pitchFamily="34" charset="0"/>
              </a:defRPr>
            </a:lvl8pPr>
            <a:lvl9pPr marL="3886200" indent="-228600" defTabSz="457200" eaLnBrk="0" fontAlgn="base" hangingPunct="0">
              <a:spcBef>
                <a:spcPct val="0"/>
              </a:spcBef>
              <a:spcAft>
                <a:spcPct val="0"/>
              </a:spcAft>
              <a:defRPr>
                <a:solidFill>
                  <a:schemeClr val="tx1"/>
                </a:solidFill>
                <a:latin typeface="Calibri" panose="020F0502020204030204" pitchFamily="34" charset="0"/>
              </a:defRPr>
            </a:lvl9pPr>
          </a:lstStyle>
          <a:p>
            <a:pPr fontAlgn="base">
              <a:spcBef>
                <a:spcPct val="0"/>
              </a:spcBef>
              <a:spcAft>
                <a:spcPct val="0"/>
              </a:spcAft>
            </a:pPr>
            <a:fld id="{E58FC436-D9DA-46CA-A941-C2CB5427243E}" type="slidenum">
              <a:rPr lang="en-US" altLang="en-US" smtClean="0">
                <a:latin typeface="Tahoma" panose="020B0604030504040204" pitchFamily="34" charset="0"/>
              </a:rPr>
              <a:pPr fontAlgn="base">
                <a:spcBef>
                  <a:spcPct val="0"/>
                </a:spcBef>
                <a:spcAft>
                  <a:spcPct val="0"/>
                </a:spcAft>
              </a:pPr>
              <a:t>83</a:t>
            </a:fld>
            <a:endParaRPr lang="en-US" altLang="en-US">
              <a:latin typeface="Tahoma" panose="020B0604030504040204" pitchFamily="34" charset="0"/>
            </a:endParaRPr>
          </a:p>
        </p:txBody>
      </p:sp>
    </p:spTree>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7506" name="Rectangle 7">
            <a:extLst>
              <a:ext uri="{FF2B5EF4-FFF2-40B4-BE49-F238E27FC236}">
                <a16:creationId xmlns:a16="http://schemas.microsoft.com/office/drawing/2014/main" id="{305EB3D8-C4D3-A1B0-8680-4B14DF53E0C2}"/>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5038">
              <a:defRPr>
                <a:solidFill>
                  <a:schemeClr val="tx1"/>
                </a:solidFill>
                <a:latin typeface="Bookman Old Style" panose="02050604050505020204" pitchFamily="18" charset="0"/>
                <a:ea typeface="Dotum" panose="020B0600000101010101" pitchFamily="34" charset="-127"/>
              </a:defRPr>
            </a:lvl1pPr>
            <a:lvl2pPr marL="742950" indent="-285750" defTabSz="935038">
              <a:defRPr>
                <a:solidFill>
                  <a:schemeClr val="tx1"/>
                </a:solidFill>
                <a:latin typeface="Bookman Old Style" panose="02050604050505020204" pitchFamily="18" charset="0"/>
                <a:ea typeface="Dotum" panose="020B0600000101010101" pitchFamily="34" charset="-127"/>
              </a:defRPr>
            </a:lvl2pPr>
            <a:lvl3pPr marL="1143000" indent="-228600" defTabSz="935038">
              <a:defRPr>
                <a:solidFill>
                  <a:schemeClr val="tx1"/>
                </a:solidFill>
                <a:latin typeface="Bookman Old Style" panose="02050604050505020204" pitchFamily="18" charset="0"/>
                <a:ea typeface="Dotum" panose="020B0600000101010101" pitchFamily="34" charset="-127"/>
              </a:defRPr>
            </a:lvl3pPr>
            <a:lvl4pPr marL="1600200" indent="-228600" defTabSz="935038">
              <a:defRPr>
                <a:solidFill>
                  <a:schemeClr val="tx1"/>
                </a:solidFill>
                <a:latin typeface="Bookman Old Style" panose="02050604050505020204" pitchFamily="18" charset="0"/>
                <a:ea typeface="Dotum" panose="020B0600000101010101" pitchFamily="34" charset="-127"/>
              </a:defRPr>
            </a:lvl4pPr>
            <a:lvl5pPr marL="2057400" indent="-228600" defTabSz="935038">
              <a:defRPr>
                <a:solidFill>
                  <a:schemeClr val="tx1"/>
                </a:solidFill>
                <a:latin typeface="Bookman Old Style" panose="02050604050505020204" pitchFamily="18" charset="0"/>
                <a:ea typeface="Dotum" panose="020B0600000101010101" pitchFamily="34" charset="-127"/>
              </a:defRPr>
            </a:lvl5pPr>
            <a:lvl6pPr marL="2514600" indent="-228600" defTabSz="935038"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6pPr>
            <a:lvl7pPr marL="2971800" indent="-228600" defTabSz="935038"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7pPr>
            <a:lvl8pPr marL="3429000" indent="-228600" defTabSz="935038"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8pPr>
            <a:lvl9pPr marL="3886200" indent="-228600" defTabSz="935038"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9pPr>
          </a:lstStyle>
          <a:p>
            <a:fld id="{FE0FC01A-88BC-4CE6-9842-89924D847155}" type="slidenum">
              <a:rPr lang="en-US" altLang="en-US" smtClean="0">
                <a:latin typeface="Arial" panose="020B0604020202020204" pitchFamily="34" charset="0"/>
              </a:rPr>
              <a:pPr/>
              <a:t>84</a:t>
            </a:fld>
            <a:endParaRPr lang="en-US" altLang="en-US">
              <a:latin typeface="Arial" panose="020B0604020202020204" pitchFamily="34" charset="0"/>
            </a:endParaRPr>
          </a:p>
        </p:txBody>
      </p:sp>
      <p:sp>
        <p:nvSpPr>
          <p:cNvPr id="277507" name="Rectangle 2">
            <a:extLst>
              <a:ext uri="{FF2B5EF4-FFF2-40B4-BE49-F238E27FC236}">
                <a16:creationId xmlns:a16="http://schemas.microsoft.com/office/drawing/2014/main" id="{E16A08E9-23B0-81C5-2F5B-9565A15E6CA2}"/>
              </a:ext>
            </a:extLst>
          </p:cNvPr>
          <p:cNvSpPr>
            <a:spLocks noGrp="1" noRot="1" noChangeAspect="1" noChangeArrowheads="1" noTextEdit="1"/>
          </p:cNvSpPr>
          <p:nvPr>
            <p:ph type="sldImg"/>
          </p:nvPr>
        </p:nvSpPr>
        <p:spPr>
          <a:ln/>
        </p:spPr>
      </p:sp>
      <p:sp>
        <p:nvSpPr>
          <p:cNvPr id="277508" name="Rectangle 3">
            <a:extLst>
              <a:ext uri="{FF2B5EF4-FFF2-40B4-BE49-F238E27FC236}">
                <a16:creationId xmlns:a16="http://schemas.microsoft.com/office/drawing/2014/main" id="{67F0A460-8B48-E7A0-8142-1D017B6428EB}"/>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latin typeface="Arial" panose="020B0604020202020204" pitchFamily="34" charset="0"/>
            </a:endParaRPr>
          </a:p>
        </p:txBody>
      </p:sp>
    </p:spTree>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9554" name="Rectangle 7">
            <a:extLst>
              <a:ext uri="{FF2B5EF4-FFF2-40B4-BE49-F238E27FC236}">
                <a16:creationId xmlns:a16="http://schemas.microsoft.com/office/drawing/2014/main" id="{874B0ABE-916E-685C-6F82-E3929D04A469}"/>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5038">
              <a:defRPr>
                <a:solidFill>
                  <a:schemeClr val="tx1"/>
                </a:solidFill>
                <a:latin typeface="Bookman Old Style" panose="02050604050505020204" pitchFamily="18" charset="0"/>
                <a:ea typeface="Dotum" panose="020B0600000101010101" pitchFamily="34" charset="-127"/>
              </a:defRPr>
            </a:lvl1pPr>
            <a:lvl2pPr marL="742950" indent="-285750" defTabSz="935038">
              <a:defRPr>
                <a:solidFill>
                  <a:schemeClr val="tx1"/>
                </a:solidFill>
                <a:latin typeface="Bookman Old Style" panose="02050604050505020204" pitchFamily="18" charset="0"/>
                <a:ea typeface="Dotum" panose="020B0600000101010101" pitchFamily="34" charset="-127"/>
              </a:defRPr>
            </a:lvl2pPr>
            <a:lvl3pPr marL="1143000" indent="-228600" defTabSz="935038">
              <a:defRPr>
                <a:solidFill>
                  <a:schemeClr val="tx1"/>
                </a:solidFill>
                <a:latin typeface="Bookman Old Style" panose="02050604050505020204" pitchFamily="18" charset="0"/>
                <a:ea typeface="Dotum" panose="020B0600000101010101" pitchFamily="34" charset="-127"/>
              </a:defRPr>
            </a:lvl3pPr>
            <a:lvl4pPr marL="1600200" indent="-228600" defTabSz="935038">
              <a:defRPr>
                <a:solidFill>
                  <a:schemeClr val="tx1"/>
                </a:solidFill>
                <a:latin typeface="Bookman Old Style" panose="02050604050505020204" pitchFamily="18" charset="0"/>
                <a:ea typeface="Dotum" panose="020B0600000101010101" pitchFamily="34" charset="-127"/>
              </a:defRPr>
            </a:lvl4pPr>
            <a:lvl5pPr marL="2057400" indent="-228600" defTabSz="935038">
              <a:defRPr>
                <a:solidFill>
                  <a:schemeClr val="tx1"/>
                </a:solidFill>
                <a:latin typeface="Bookman Old Style" panose="02050604050505020204" pitchFamily="18" charset="0"/>
                <a:ea typeface="Dotum" panose="020B0600000101010101" pitchFamily="34" charset="-127"/>
              </a:defRPr>
            </a:lvl5pPr>
            <a:lvl6pPr marL="2514600" indent="-228600" defTabSz="935038"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6pPr>
            <a:lvl7pPr marL="2971800" indent="-228600" defTabSz="935038"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7pPr>
            <a:lvl8pPr marL="3429000" indent="-228600" defTabSz="935038"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8pPr>
            <a:lvl9pPr marL="3886200" indent="-228600" defTabSz="935038"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9pPr>
          </a:lstStyle>
          <a:p>
            <a:fld id="{C9BC5465-41F8-42E8-BCDA-FB21F0052F16}" type="slidenum">
              <a:rPr lang="en-US" altLang="en-US" smtClean="0">
                <a:latin typeface="Arial" panose="020B0604020202020204" pitchFamily="34" charset="0"/>
              </a:rPr>
              <a:pPr/>
              <a:t>85</a:t>
            </a:fld>
            <a:endParaRPr lang="en-US" altLang="en-US">
              <a:latin typeface="Arial" panose="020B0604020202020204" pitchFamily="34" charset="0"/>
            </a:endParaRPr>
          </a:p>
        </p:txBody>
      </p:sp>
      <p:sp>
        <p:nvSpPr>
          <p:cNvPr id="279555" name="Rectangle 2">
            <a:extLst>
              <a:ext uri="{FF2B5EF4-FFF2-40B4-BE49-F238E27FC236}">
                <a16:creationId xmlns:a16="http://schemas.microsoft.com/office/drawing/2014/main" id="{7D577918-3B40-9266-CC0C-2FC2A0B4544F}"/>
              </a:ext>
            </a:extLst>
          </p:cNvPr>
          <p:cNvSpPr>
            <a:spLocks noGrp="1" noRot="1" noChangeAspect="1" noChangeArrowheads="1" noTextEdit="1"/>
          </p:cNvSpPr>
          <p:nvPr>
            <p:ph type="sldImg"/>
          </p:nvPr>
        </p:nvSpPr>
        <p:spPr>
          <a:ln/>
        </p:spPr>
      </p:sp>
      <p:sp>
        <p:nvSpPr>
          <p:cNvPr id="279556" name="Rectangle 3">
            <a:extLst>
              <a:ext uri="{FF2B5EF4-FFF2-40B4-BE49-F238E27FC236}">
                <a16:creationId xmlns:a16="http://schemas.microsoft.com/office/drawing/2014/main" id="{9F6A58A9-9632-5EC4-7EA0-3BC28685B502}"/>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latin typeface="Arial" panose="020B0604020202020204" pitchFamily="34" charset="0"/>
            </a:endParaRPr>
          </a:p>
        </p:txBody>
      </p:sp>
    </p:spTree>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1602" name="Rectangle 7">
            <a:extLst>
              <a:ext uri="{FF2B5EF4-FFF2-40B4-BE49-F238E27FC236}">
                <a16:creationId xmlns:a16="http://schemas.microsoft.com/office/drawing/2014/main" id="{09120642-91F0-F78F-6F32-F9DCE75F6F61}"/>
              </a:ext>
            </a:extLst>
          </p:cNvPr>
          <p:cNvSpPr txBox="1">
            <a:spLocks noGrp="1" noChangeArrowheads="1"/>
          </p:cNvSpPr>
          <p:nvPr/>
        </p:nvSpPr>
        <p:spPr bwMode="auto">
          <a:xfrm>
            <a:off x="3970338" y="8829675"/>
            <a:ext cx="3038475" cy="465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3552" tIns="46776" rIns="93552" bIns="46776" anchor="b"/>
          <a:lstStyle>
            <a:lvl1pPr defTabSz="935038">
              <a:defRPr>
                <a:solidFill>
                  <a:schemeClr val="tx1"/>
                </a:solidFill>
                <a:latin typeface="Bookman Old Style" panose="02050604050505020204" pitchFamily="18" charset="0"/>
                <a:ea typeface="Dotum" panose="020B0600000101010101" pitchFamily="34" charset="-127"/>
              </a:defRPr>
            </a:lvl1pPr>
            <a:lvl2pPr marL="742950" indent="-285750" defTabSz="935038">
              <a:defRPr>
                <a:solidFill>
                  <a:schemeClr val="tx1"/>
                </a:solidFill>
                <a:latin typeface="Bookman Old Style" panose="02050604050505020204" pitchFamily="18" charset="0"/>
                <a:ea typeface="Dotum" panose="020B0600000101010101" pitchFamily="34" charset="-127"/>
              </a:defRPr>
            </a:lvl2pPr>
            <a:lvl3pPr marL="1143000" indent="-228600" defTabSz="935038">
              <a:defRPr>
                <a:solidFill>
                  <a:schemeClr val="tx1"/>
                </a:solidFill>
                <a:latin typeface="Bookman Old Style" panose="02050604050505020204" pitchFamily="18" charset="0"/>
                <a:ea typeface="Dotum" panose="020B0600000101010101" pitchFamily="34" charset="-127"/>
              </a:defRPr>
            </a:lvl3pPr>
            <a:lvl4pPr marL="1600200" indent="-228600" defTabSz="935038">
              <a:defRPr>
                <a:solidFill>
                  <a:schemeClr val="tx1"/>
                </a:solidFill>
                <a:latin typeface="Bookman Old Style" panose="02050604050505020204" pitchFamily="18" charset="0"/>
                <a:ea typeface="Dotum" panose="020B0600000101010101" pitchFamily="34" charset="-127"/>
              </a:defRPr>
            </a:lvl4pPr>
            <a:lvl5pPr marL="2057400" indent="-228600" defTabSz="935038">
              <a:defRPr>
                <a:solidFill>
                  <a:schemeClr val="tx1"/>
                </a:solidFill>
                <a:latin typeface="Bookman Old Style" panose="02050604050505020204" pitchFamily="18" charset="0"/>
                <a:ea typeface="Dotum" panose="020B0600000101010101" pitchFamily="34" charset="-127"/>
              </a:defRPr>
            </a:lvl5pPr>
            <a:lvl6pPr marL="2514600" indent="-228600" defTabSz="935038"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6pPr>
            <a:lvl7pPr marL="2971800" indent="-228600" defTabSz="935038"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7pPr>
            <a:lvl8pPr marL="3429000" indent="-228600" defTabSz="935038"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8pPr>
            <a:lvl9pPr marL="3886200" indent="-228600" defTabSz="935038"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9pPr>
          </a:lstStyle>
          <a:p>
            <a:pPr algn="r" eaLnBrk="1" hangingPunct="1"/>
            <a:fld id="{6C9036C5-D457-4773-A299-10AFBE2B8F35}" type="slidenum">
              <a:rPr lang="en-US" altLang="en-US" sz="1200">
                <a:latin typeface="Arial" panose="020B0604020202020204" pitchFamily="34" charset="0"/>
              </a:rPr>
              <a:pPr algn="r" eaLnBrk="1" hangingPunct="1"/>
              <a:t>86</a:t>
            </a:fld>
            <a:endParaRPr lang="en-US" altLang="en-US" sz="1200">
              <a:latin typeface="Arial" panose="020B0604020202020204" pitchFamily="34" charset="0"/>
            </a:endParaRPr>
          </a:p>
        </p:txBody>
      </p:sp>
      <p:sp>
        <p:nvSpPr>
          <p:cNvPr id="281603" name="Rectangle 2">
            <a:extLst>
              <a:ext uri="{FF2B5EF4-FFF2-40B4-BE49-F238E27FC236}">
                <a16:creationId xmlns:a16="http://schemas.microsoft.com/office/drawing/2014/main" id="{A641B3BD-31E2-1C6D-826A-93FEF4C48D68}"/>
              </a:ext>
            </a:extLst>
          </p:cNvPr>
          <p:cNvSpPr>
            <a:spLocks noGrp="1" noRot="1" noChangeAspect="1" noChangeArrowheads="1" noTextEdit="1"/>
          </p:cNvSpPr>
          <p:nvPr>
            <p:ph type="sldImg"/>
          </p:nvPr>
        </p:nvSpPr>
        <p:spPr>
          <a:ln/>
        </p:spPr>
      </p:sp>
      <p:sp>
        <p:nvSpPr>
          <p:cNvPr id="281604" name="Rectangle 3">
            <a:extLst>
              <a:ext uri="{FF2B5EF4-FFF2-40B4-BE49-F238E27FC236}">
                <a16:creationId xmlns:a16="http://schemas.microsoft.com/office/drawing/2014/main" id="{CE3F04B6-D98B-85AE-3CDE-E54EA367848F}"/>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dirty="0"/>
          </a:p>
        </p:txBody>
      </p:sp>
    </p:spTree>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5698" name="Rectangle 7">
            <a:extLst>
              <a:ext uri="{FF2B5EF4-FFF2-40B4-BE49-F238E27FC236}">
                <a16:creationId xmlns:a16="http://schemas.microsoft.com/office/drawing/2014/main" id="{C87483A3-7EA1-711F-26E7-146B16371116}"/>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5038">
              <a:defRPr>
                <a:solidFill>
                  <a:schemeClr val="tx1"/>
                </a:solidFill>
                <a:latin typeface="Bookman Old Style" panose="02050604050505020204" pitchFamily="18" charset="0"/>
                <a:ea typeface="Dotum" panose="020B0600000101010101" pitchFamily="34" charset="-127"/>
              </a:defRPr>
            </a:lvl1pPr>
            <a:lvl2pPr marL="742950" indent="-285750" defTabSz="935038">
              <a:defRPr>
                <a:solidFill>
                  <a:schemeClr val="tx1"/>
                </a:solidFill>
                <a:latin typeface="Bookman Old Style" panose="02050604050505020204" pitchFamily="18" charset="0"/>
                <a:ea typeface="Dotum" panose="020B0600000101010101" pitchFamily="34" charset="-127"/>
              </a:defRPr>
            </a:lvl2pPr>
            <a:lvl3pPr marL="1143000" indent="-228600" defTabSz="935038">
              <a:defRPr>
                <a:solidFill>
                  <a:schemeClr val="tx1"/>
                </a:solidFill>
                <a:latin typeface="Bookman Old Style" panose="02050604050505020204" pitchFamily="18" charset="0"/>
                <a:ea typeface="Dotum" panose="020B0600000101010101" pitchFamily="34" charset="-127"/>
              </a:defRPr>
            </a:lvl3pPr>
            <a:lvl4pPr marL="1600200" indent="-228600" defTabSz="935038">
              <a:defRPr>
                <a:solidFill>
                  <a:schemeClr val="tx1"/>
                </a:solidFill>
                <a:latin typeface="Bookman Old Style" panose="02050604050505020204" pitchFamily="18" charset="0"/>
                <a:ea typeface="Dotum" panose="020B0600000101010101" pitchFamily="34" charset="-127"/>
              </a:defRPr>
            </a:lvl4pPr>
            <a:lvl5pPr marL="2057400" indent="-228600" defTabSz="935038">
              <a:defRPr>
                <a:solidFill>
                  <a:schemeClr val="tx1"/>
                </a:solidFill>
                <a:latin typeface="Bookman Old Style" panose="02050604050505020204" pitchFamily="18" charset="0"/>
                <a:ea typeface="Dotum" panose="020B0600000101010101" pitchFamily="34" charset="-127"/>
              </a:defRPr>
            </a:lvl5pPr>
            <a:lvl6pPr marL="2514600" indent="-228600" defTabSz="935038"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6pPr>
            <a:lvl7pPr marL="2971800" indent="-228600" defTabSz="935038"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7pPr>
            <a:lvl8pPr marL="3429000" indent="-228600" defTabSz="935038"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8pPr>
            <a:lvl9pPr marL="3886200" indent="-228600" defTabSz="935038"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9pPr>
          </a:lstStyle>
          <a:p>
            <a:fld id="{B6197686-3929-4F9B-9EB9-72D1C1333A27}" type="slidenum">
              <a:rPr lang="en-US" altLang="en-US" smtClean="0">
                <a:latin typeface="Arial" panose="020B0604020202020204" pitchFamily="34" charset="0"/>
              </a:rPr>
              <a:pPr/>
              <a:t>87</a:t>
            </a:fld>
            <a:endParaRPr lang="en-US" altLang="en-US">
              <a:latin typeface="Arial" panose="020B0604020202020204" pitchFamily="34" charset="0"/>
            </a:endParaRPr>
          </a:p>
        </p:txBody>
      </p:sp>
      <p:sp>
        <p:nvSpPr>
          <p:cNvPr id="285699" name="Rectangle 2">
            <a:extLst>
              <a:ext uri="{FF2B5EF4-FFF2-40B4-BE49-F238E27FC236}">
                <a16:creationId xmlns:a16="http://schemas.microsoft.com/office/drawing/2014/main" id="{CB100B13-6738-0812-7443-1D4360F6701B}"/>
              </a:ext>
            </a:extLst>
          </p:cNvPr>
          <p:cNvSpPr>
            <a:spLocks noGrp="1" noRot="1" noChangeAspect="1" noChangeArrowheads="1" noTextEdit="1"/>
          </p:cNvSpPr>
          <p:nvPr>
            <p:ph type="sldImg"/>
          </p:nvPr>
        </p:nvSpPr>
        <p:spPr>
          <a:ln/>
        </p:spPr>
      </p:sp>
      <p:sp>
        <p:nvSpPr>
          <p:cNvPr id="285700" name="Rectangle 3">
            <a:extLst>
              <a:ext uri="{FF2B5EF4-FFF2-40B4-BE49-F238E27FC236}">
                <a16:creationId xmlns:a16="http://schemas.microsoft.com/office/drawing/2014/main" id="{4EED180B-558F-A259-A3D7-18C817B2EB00}"/>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dirty="0"/>
          </a:p>
        </p:txBody>
      </p:sp>
    </p:spTree>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7746" name="Rectangle 7">
            <a:extLst>
              <a:ext uri="{FF2B5EF4-FFF2-40B4-BE49-F238E27FC236}">
                <a16:creationId xmlns:a16="http://schemas.microsoft.com/office/drawing/2014/main" id="{B0ABF8F2-DE20-4B54-96CA-48A69DE59CDF}"/>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5038">
              <a:defRPr>
                <a:solidFill>
                  <a:schemeClr val="tx1"/>
                </a:solidFill>
                <a:latin typeface="Bookman Old Style" panose="02050604050505020204" pitchFamily="18" charset="0"/>
                <a:ea typeface="Dotum" panose="020B0600000101010101" pitchFamily="34" charset="-127"/>
              </a:defRPr>
            </a:lvl1pPr>
            <a:lvl2pPr marL="742950" indent="-285750" defTabSz="935038">
              <a:defRPr>
                <a:solidFill>
                  <a:schemeClr val="tx1"/>
                </a:solidFill>
                <a:latin typeface="Bookman Old Style" panose="02050604050505020204" pitchFamily="18" charset="0"/>
                <a:ea typeface="Dotum" panose="020B0600000101010101" pitchFamily="34" charset="-127"/>
              </a:defRPr>
            </a:lvl2pPr>
            <a:lvl3pPr marL="1143000" indent="-228600" defTabSz="935038">
              <a:defRPr>
                <a:solidFill>
                  <a:schemeClr val="tx1"/>
                </a:solidFill>
                <a:latin typeface="Bookman Old Style" panose="02050604050505020204" pitchFamily="18" charset="0"/>
                <a:ea typeface="Dotum" panose="020B0600000101010101" pitchFamily="34" charset="-127"/>
              </a:defRPr>
            </a:lvl3pPr>
            <a:lvl4pPr marL="1600200" indent="-228600" defTabSz="935038">
              <a:defRPr>
                <a:solidFill>
                  <a:schemeClr val="tx1"/>
                </a:solidFill>
                <a:latin typeface="Bookman Old Style" panose="02050604050505020204" pitchFamily="18" charset="0"/>
                <a:ea typeface="Dotum" panose="020B0600000101010101" pitchFamily="34" charset="-127"/>
              </a:defRPr>
            </a:lvl4pPr>
            <a:lvl5pPr marL="2057400" indent="-228600" defTabSz="935038">
              <a:defRPr>
                <a:solidFill>
                  <a:schemeClr val="tx1"/>
                </a:solidFill>
                <a:latin typeface="Bookman Old Style" panose="02050604050505020204" pitchFamily="18" charset="0"/>
                <a:ea typeface="Dotum" panose="020B0600000101010101" pitchFamily="34" charset="-127"/>
              </a:defRPr>
            </a:lvl5pPr>
            <a:lvl6pPr marL="2514600" indent="-228600" defTabSz="935038"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6pPr>
            <a:lvl7pPr marL="2971800" indent="-228600" defTabSz="935038"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7pPr>
            <a:lvl8pPr marL="3429000" indent="-228600" defTabSz="935038"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8pPr>
            <a:lvl9pPr marL="3886200" indent="-228600" defTabSz="935038"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9pPr>
          </a:lstStyle>
          <a:p>
            <a:fld id="{62110A4A-DA60-4E60-A8CD-508D9E19DB6B}" type="slidenum">
              <a:rPr lang="en-US" altLang="en-US" smtClean="0">
                <a:latin typeface="Arial" panose="020B0604020202020204" pitchFamily="34" charset="0"/>
              </a:rPr>
              <a:pPr/>
              <a:t>88</a:t>
            </a:fld>
            <a:endParaRPr lang="en-US" altLang="en-US">
              <a:latin typeface="Arial" panose="020B0604020202020204" pitchFamily="34" charset="0"/>
            </a:endParaRPr>
          </a:p>
        </p:txBody>
      </p:sp>
      <p:sp>
        <p:nvSpPr>
          <p:cNvPr id="287747" name="Rectangle 2">
            <a:extLst>
              <a:ext uri="{FF2B5EF4-FFF2-40B4-BE49-F238E27FC236}">
                <a16:creationId xmlns:a16="http://schemas.microsoft.com/office/drawing/2014/main" id="{CBB8D900-1D32-CD7D-D3CA-A0B1B4F1A4B1}"/>
              </a:ext>
            </a:extLst>
          </p:cNvPr>
          <p:cNvSpPr>
            <a:spLocks noGrp="1" noRot="1" noChangeAspect="1" noChangeArrowheads="1" noTextEdit="1"/>
          </p:cNvSpPr>
          <p:nvPr>
            <p:ph type="sldImg"/>
          </p:nvPr>
        </p:nvSpPr>
        <p:spPr>
          <a:ln/>
        </p:spPr>
      </p:sp>
      <p:sp>
        <p:nvSpPr>
          <p:cNvPr id="287748" name="Rectangle 3">
            <a:extLst>
              <a:ext uri="{FF2B5EF4-FFF2-40B4-BE49-F238E27FC236}">
                <a16:creationId xmlns:a16="http://schemas.microsoft.com/office/drawing/2014/main" id="{BDE029DC-7920-DD37-C20E-486B7EDF6C22}"/>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dirty="0"/>
          </a:p>
        </p:txBody>
      </p:sp>
    </p:spTree>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9794" name="Rectangle 7">
            <a:extLst>
              <a:ext uri="{FF2B5EF4-FFF2-40B4-BE49-F238E27FC236}">
                <a16:creationId xmlns:a16="http://schemas.microsoft.com/office/drawing/2014/main" id="{30B875CC-E692-87B8-CA57-9809911A105B}"/>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5038">
              <a:defRPr>
                <a:solidFill>
                  <a:schemeClr val="tx1"/>
                </a:solidFill>
                <a:latin typeface="Bookman Old Style" panose="02050604050505020204" pitchFamily="18" charset="0"/>
                <a:ea typeface="Dotum" panose="020B0600000101010101" pitchFamily="34" charset="-127"/>
              </a:defRPr>
            </a:lvl1pPr>
            <a:lvl2pPr marL="742950" indent="-285750" defTabSz="935038">
              <a:defRPr>
                <a:solidFill>
                  <a:schemeClr val="tx1"/>
                </a:solidFill>
                <a:latin typeface="Bookman Old Style" panose="02050604050505020204" pitchFamily="18" charset="0"/>
                <a:ea typeface="Dotum" panose="020B0600000101010101" pitchFamily="34" charset="-127"/>
              </a:defRPr>
            </a:lvl2pPr>
            <a:lvl3pPr marL="1143000" indent="-228600" defTabSz="935038">
              <a:defRPr>
                <a:solidFill>
                  <a:schemeClr val="tx1"/>
                </a:solidFill>
                <a:latin typeface="Bookman Old Style" panose="02050604050505020204" pitchFamily="18" charset="0"/>
                <a:ea typeface="Dotum" panose="020B0600000101010101" pitchFamily="34" charset="-127"/>
              </a:defRPr>
            </a:lvl3pPr>
            <a:lvl4pPr marL="1600200" indent="-228600" defTabSz="935038">
              <a:defRPr>
                <a:solidFill>
                  <a:schemeClr val="tx1"/>
                </a:solidFill>
                <a:latin typeface="Bookman Old Style" panose="02050604050505020204" pitchFamily="18" charset="0"/>
                <a:ea typeface="Dotum" panose="020B0600000101010101" pitchFamily="34" charset="-127"/>
              </a:defRPr>
            </a:lvl4pPr>
            <a:lvl5pPr marL="2057400" indent="-228600" defTabSz="935038">
              <a:defRPr>
                <a:solidFill>
                  <a:schemeClr val="tx1"/>
                </a:solidFill>
                <a:latin typeface="Bookman Old Style" panose="02050604050505020204" pitchFamily="18" charset="0"/>
                <a:ea typeface="Dotum" panose="020B0600000101010101" pitchFamily="34" charset="-127"/>
              </a:defRPr>
            </a:lvl5pPr>
            <a:lvl6pPr marL="2514600" indent="-228600" defTabSz="935038"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6pPr>
            <a:lvl7pPr marL="2971800" indent="-228600" defTabSz="935038"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7pPr>
            <a:lvl8pPr marL="3429000" indent="-228600" defTabSz="935038"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8pPr>
            <a:lvl9pPr marL="3886200" indent="-228600" defTabSz="935038"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9pPr>
          </a:lstStyle>
          <a:p>
            <a:fld id="{03BBEF6C-8E57-4414-8D61-CBEFF81A661A}" type="slidenum">
              <a:rPr lang="en-US" altLang="en-US" smtClean="0">
                <a:latin typeface="Arial" panose="020B0604020202020204" pitchFamily="34" charset="0"/>
              </a:rPr>
              <a:pPr/>
              <a:t>89</a:t>
            </a:fld>
            <a:endParaRPr lang="en-US" altLang="en-US">
              <a:latin typeface="Arial" panose="020B0604020202020204" pitchFamily="34" charset="0"/>
            </a:endParaRPr>
          </a:p>
        </p:txBody>
      </p:sp>
      <p:sp>
        <p:nvSpPr>
          <p:cNvPr id="289795" name="Rectangle 2">
            <a:extLst>
              <a:ext uri="{FF2B5EF4-FFF2-40B4-BE49-F238E27FC236}">
                <a16:creationId xmlns:a16="http://schemas.microsoft.com/office/drawing/2014/main" id="{B40751AE-D294-75D3-789B-64E2D6EB66CE}"/>
              </a:ext>
            </a:extLst>
          </p:cNvPr>
          <p:cNvSpPr>
            <a:spLocks noGrp="1" noRot="1" noChangeAspect="1" noChangeArrowheads="1" noTextEdit="1"/>
          </p:cNvSpPr>
          <p:nvPr>
            <p:ph type="sldImg"/>
          </p:nvPr>
        </p:nvSpPr>
        <p:spPr>
          <a:ln/>
        </p:spPr>
      </p:sp>
      <p:sp>
        <p:nvSpPr>
          <p:cNvPr id="289796" name="Rectangle 3">
            <a:extLst>
              <a:ext uri="{FF2B5EF4-FFF2-40B4-BE49-F238E27FC236}">
                <a16:creationId xmlns:a16="http://schemas.microsoft.com/office/drawing/2014/main" id="{55B1AB1F-9994-F3AA-30DB-97225BF2DC79}"/>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dirty="0"/>
          </a:p>
        </p:txBody>
      </p:sp>
    </p:spTree>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1842" name="Rectangle 7">
            <a:extLst>
              <a:ext uri="{FF2B5EF4-FFF2-40B4-BE49-F238E27FC236}">
                <a16:creationId xmlns:a16="http://schemas.microsoft.com/office/drawing/2014/main" id="{B3FAB4DA-05D6-85A3-9914-BFB8E002AD73}"/>
              </a:ext>
            </a:extLst>
          </p:cNvPr>
          <p:cNvSpPr txBox="1">
            <a:spLocks noGrp="1" noChangeArrowheads="1"/>
          </p:cNvSpPr>
          <p:nvPr/>
        </p:nvSpPr>
        <p:spPr bwMode="auto">
          <a:xfrm>
            <a:off x="3970338" y="8831263"/>
            <a:ext cx="3038475" cy="463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3542" tIns="46771" rIns="93542" bIns="46771" anchor="b"/>
          <a:lstStyle>
            <a:lvl1pPr>
              <a:defRPr>
                <a:solidFill>
                  <a:schemeClr val="tx1"/>
                </a:solidFill>
                <a:latin typeface="Bookman Old Style" panose="02050604050505020204" pitchFamily="18" charset="0"/>
                <a:ea typeface="Dotum" panose="020B0600000101010101" pitchFamily="34" charset="-127"/>
              </a:defRPr>
            </a:lvl1pPr>
            <a:lvl2pPr marL="742950" indent="-285750">
              <a:defRPr>
                <a:solidFill>
                  <a:schemeClr val="tx1"/>
                </a:solidFill>
                <a:latin typeface="Bookman Old Style" panose="02050604050505020204" pitchFamily="18" charset="0"/>
                <a:ea typeface="Dotum" panose="020B0600000101010101" pitchFamily="34" charset="-127"/>
              </a:defRPr>
            </a:lvl2pPr>
            <a:lvl3pPr marL="1143000" indent="-228600">
              <a:defRPr>
                <a:solidFill>
                  <a:schemeClr val="tx1"/>
                </a:solidFill>
                <a:latin typeface="Bookman Old Style" panose="02050604050505020204" pitchFamily="18" charset="0"/>
                <a:ea typeface="Dotum" panose="020B0600000101010101" pitchFamily="34" charset="-127"/>
              </a:defRPr>
            </a:lvl3pPr>
            <a:lvl4pPr marL="1600200" indent="-228600">
              <a:defRPr>
                <a:solidFill>
                  <a:schemeClr val="tx1"/>
                </a:solidFill>
                <a:latin typeface="Bookman Old Style" panose="02050604050505020204" pitchFamily="18" charset="0"/>
                <a:ea typeface="Dotum" panose="020B0600000101010101" pitchFamily="34" charset="-127"/>
              </a:defRPr>
            </a:lvl4pPr>
            <a:lvl5pPr marL="2057400" indent="-228600">
              <a:defRPr>
                <a:solidFill>
                  <a:schemeClr val="tx1"/>
                </a:solidFill>
                <a:latin typeface="Bookman Old Style" panose="02050604050505020204" pitchFamily="18" charset="0"/>
                <a:ea typeface="Dotum" panose="020B0600000101010101" pitchFamily="34" charset="-127"/>
              </a:defRPr>
            </a:lvl5pPr>
            <a:lvl6pPr marL="2514600" indent="-228600"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6pPr>
            <a:lvl7pPr marL="2971800" indent="-228600"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7pPr>
            <a:lvl8pPr marL="3429000" indent="-228600"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8pPr>
            <a:lvl9pPr marL="3886200" indent="-228600"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9pPr>
          </a:lstStyle>
          <a:p>
            <a:pPr algn="r" eaLnBrk="1" hangingPunct="1"/>
            <a:fld id="{0DF48496-012A-4786-B0B6-64010039BB41}" type="slidenum">
              <a:rPr lang="en-US" altLang="en-US" sz="1300">
                <a:latin typeface="Arial" panose="020B0604020202020204" pitchFamily="34" charset="0"/>
              </a:rPr>
              <a:pPr algn="r" eaLnBrk="1" hangingPunct="1"/>
              <a:t>90</a:t>
            </a:fld>
            <a:endParaRPr lang="en-US" altLang="en-US" sz="1300">
              <a:latin typeface="Arial" panose="020B0604020202020204" pitchFamily="34" charset="0"/>
            </a:endParaRPr>
          </a:p>
        </p:txBody>
      </p:sp>
      <p:sp>
        <p:nvSpPr>
          <p:cNvPr id="291843" name="Rectangle 2">
            <a:extLst>
              <a:ext uri="{FF2B5EF4-FFF2-40B4-BE49-F238E27FC236}">
                <a16:creationId xmlns:a16="http://schemas.microsoft.com/office/drawing/2014/main" id="{9DCA871D-4BB3-C087-09D3-08B5BDEBE196}"/>
              </a:ext>
            </a:extLst>
          </p:cNvPr>
          <p:cNvSpPr>
            <a:spLocks noGrp="1" noRot="1" noChangeAspect="1" noChangeArrowheads="1" noTextEdit="1"/>
          </p:cNvSpPr>
          <p:nvPr>
            <p:ph type="sldImg"/>
          </p:nvPr>
        </p:nvSpPr>
        <p:spPr>
          <a:ln/>
        </p:spPr>
      </p:sp>
      <p:sp>
        <p:nvSpPr>
          <p:cNvPr id="291844" name="Rectangle 3">
            <a:extLst>
              <a:ext uri="{FF2B5EF4-FFF2-40B4-BE49-F238E27FC236}">
                <a16:creationId xmlns:a16="http://schemas.microsoft.com/office/drawing/2014/main" id="{965E9B0A-F9A8-2DD6-5675-FD7853E0E2EC}"/>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latin typeface="Arial" panose="020B0604020202020204" pitchFamily="34" charset="0"/>
            </a:endParaRPr>
          </a:p>
        </p:txBody>
      </p:sp>
    </p:spTree>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62" name="Rectangle 7">
            <a:extLst>
              <a:ext uri="{FF2B5EF4-FFF2-40B4-BE49-F238E27FC236}">
                <a16:creationId xmlns:a16="http://schemas.microsoft.com/office/drawing/2014/main" id="{68DA403F-EC46-E2D1-2BD1-1E532B343061}"/>
              </a:ext>
            </a:extLst>
          </p:cNvPr>
          <p:cNvSpPr txBox="1">
            <a:spLocks noGrp="1" noChangeArrowheads="1"/>
          </p:cNvSpPr>
          <p:nvPr/>
        </p:nvSpPr>
        <p:spPr bwMode="auto">
          <a:xfrm>
            <a:off x="3970338" y="8831263"/>
            <a:ext cx="3038475" cy="463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3542" tIns="46771" rIns="93542" bIns="46771" anchor="b"/>
          <a:lstStyle>
            <a:lvl1pPr>
              <a:defRPr>
                <a:solidFill>
                  <a:schemeClr val="tx1"/>
                </a:solidFill>
                <a:latin typeface="Bookman Old Style" panose="02050604050505020204" pitchFamily="18" charset="0"/>
                <a:ea typeface="Dotum" panose="020B0600000101010101" pitchFamily="34" charset="-127"/>
              </a:defRPr>
            </a:lvl1pPr>
            <a:lvl2pPr marL="742950" indent="-285750">
              <a:defRPr>
                <a:solidFill>
                  <a:schemeClr val="tx1"/>
                </a:solidFill>
                <a:latin typeface="Bookman Old Style" panose="02050604050505020204" pitchFamily="18" charset="0"/>
                <a:ea typeface="Dotum" panose="020B0600000101010101" pitchFamily="34" charset="-127"/>
              </a:defRPr>
            </a:lvl2pPr>
            <a:lvl3pPr marL="1143000" indent="-228600">
              <a:defRPr>
                <a:solidFill>
                  <a:schemeClr val="tx1"/>
                </a:solidFill>
                <a:latin typeface="Bookman Old Style" panose="02050604050505020204" pitchFamily="18" charset="0"/>
                <a:ea typeface="Dotum" panose="020B0600000101010101" pitchFamily="34" charset="-127"/>
              </a:defRPr>
            </a:lvl3pPr>
            <a:lvl4pPr marL="1600200" indent="-228600">
              <a:defRPr>
                <a:solidFill>
                  <a:schemeClr val="tx1"/>
                </a:solidFill>
                <a:latin typeface="Bookman Old Style" panose="02050604050505020204" pitchFamily="18" charset="0"/>
                <a:ea typeface="Dotum" panose="020B0600000101010101" pitchFamily="34" charset="-127"/>
              </a:defRPr>
            </a:lvl4pPr>
            <a:lvl5pPr marL="2057400" indent="-228600">
              <a:defRPr>
                <a:solidFill>
                  <a:schemeClr val="tx1"/>
                </a:solidFill>
                <a:latin typeface="Bookman Old Style" panose="02050604050505020204" pitchFamily="18" charset="0"/>
                <a:ea typeface="Dotum" panose="020B0600000101010101" pitchFamily="34" charset="-127"/>
              </a:defRPr>
            </a:lvl5pPr>
            <a:lvl6pPr marL="2514600" indent="-228600"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6pPr>
            <a:lvl7pPr marL="2971800" indent="-228600"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7pPr>
            <a:lvl8pPr marL="3429000" indent="-228600"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8pPr>
            <a:lvl9pPr marL="3886200" indent="-228600"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9pPr>
          </a:lstStyle>
          <a:p>
            <a:pPr algn="r" eaLnBrk="1" hangingPunct="1"/>
            <a:fld id="{28C2EA20-B123-4B9E-B1E9-99920A8028D0}" type="slidenum">
              <a:rPr lang="en-US" altLang="en-US" sz="1300">
                <a:latin typeface="Arial" panose="020B0604020202020204" pitchFamily="34" charset="0"/>
              </a:rPr>
              <a:pPr algn="r" eaLnBrk="1" hangingPunct="1"/>
              <a:t>91</a:t>
            </a:fld>
            <a:endParaRPr lang="en-US" altLang="en-US" sz="1300">
              <a:latin typeface="Arial" panose="020B0604020202020204" pitchFamily="34" charset="0"/>
            </a:endParaRPr>
          </a:p>
        </p:txBody>
      </p:sp>
      <p:sp>
        <p:nvSpPr>
          <p:cNvPr id="296963" name="Rectangle 2">
            <a:extLst>
              <a:ext uri="{FF2B5EF4-FFF2-40B4-BE49-F238E27FC236}">
                <a16:creationId xmlns:a16="http://schemas.microsoft.com/office/drawing/2014/main" id="{C3A4B973-F456-4A74-B528-3CB04D7380A8}"/>
              </a:ext>
            </a:extLst>
          </p:cNvPr>
          <p:cNvSpPr>
            <a:spLocks noGrp="1" noRot="1" noChangeAspect="1" noChangeArrowheads="1" noTextEdit="1"/>
          </p:cNvSpPr>
          <p:nvPr>
            <p:ph type="sldImg"/>
          </p:nvPr>
        </p:nvSpPr>
        <p:spPr>
          <a:ln/>
        </p:spPr>
      </p:sp>
      <p:sp>
        <p:nvSpPr>
          <p:cNvPr id="296964" name="Rectangle 3">
            <a:extLst>
              <a:ext uri="{FF2B5EF4-FFF2-40B4-BE49-F238E27FC236}">
                <a16:creationId xmlns:a16="http://schemas.microsoft.com/office/drawing/2014/main" id="{A230E02F-198F-7E6F-1BA9-D93704D055F4}"/>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dirty="0"/>
          </a:p>
        </p:txBody>
      </p:sp>
    </p:spTree>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9010" name="Rectangle 7">
            <a:extLst>
              <a:ext uri="{FF2B5EF4-FFF2-40B4-BE49-F238E27FC236}">
                <a16:creationId xmlns:a16="http://schemas.microsoft.com/office/drawing/2014/main" id="{80B85F80-AC8F-A679-5A17-B2455F68A191}"/>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3450">
              <a:defRPr>
                <a:solidFill>
                  <a:schemeClr val="tx1"/>
                </a:solidFill>
                <a:latin typeface="Bookman Old Style" panose="02050604050505020204" pitchFamily="18" charset="0"/>
                <a:ea typeface="Dotum" panose="020B0600000101010101" pitchFamily="34" charset="-127"/>
              </a:defRPr>
            </a:lvl1pPr>
            <a:lvl2pPr marL="715963" indent="-274638" defTabSz="933450">
              <a:defRPr>
                <a:solidFill>
                  <a:schemeClr val="tx1"/>
                </a:solidFill>
                <a:latin typeface="Bookman Old Style" panose="02050604050505020204" pitchFamily="18" charset="0"/>
                <a:ea typeface="Dotum" panose="020B0600000101010101" pitchFamily="34" charset="-127"/>
              </a:defRPr>
            </a:lvl2pPr>
            <a:lvl3pPr marL="1101725" indent="-219075" defTabSz="933450">
              <a:defRPr>
                <a:solidFill>
                  <a:schemeClr val="tx1"/>
                </a:solidFill>
                <a:latin typeface="Bookman Old Style" panose="02050604050505020204" pitchFamily="18" charset="0"/>
                <a:ea typeface="Dotum" panose="020B0600000101010101" pitchFamily="34" charset="-127"/>
              </a:defRPr>
            </a:lvl3pPr>
            <a:lvl4pPr marL="1541463" indent="-219075" defTabSz="933450">
              <a:defRPr>
                <a:solidFill>
                  <a:schemeClr val="tx1"/>
                </a:solidFill>
                <a:latin typeface="Bookman Old Style" panose="02050604050505020204" pitchFamily="18" charset="0"/>
                <a:ea typeface="Dotum" panose="020B0600000101010101" pitchFamily="34" charset="-127"/>
              </a:defRPr>
            </a:lvl4pPr>
            <a:lvl5pPr marL="1982788" indent="-219075" defTabSz="933450">
              <a:defRPr>
                <a:solidFill>
                  <a:schemeClr val="tx1"/>
                </a:solidFill>
                <a:latin typeface="Bookman Old Style" panose="02050604050505020204" pitchFamily="18" charset="0"/>
                <a:ea typeface="Dotum" panose="020B0600000101010101" pitchFamily="34" charset="-127"/>
              </a:defRPr>
            </a:lvl5pPr>
            <a:lvl6pPr marL="2439988" indent="-219075" defTabSz="933450"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6pPr>
            <a:lvl7pPr marL="2897188" indent="-219075" defTabSz="933450"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7pPr>
            <a:lvl8pPr marL="3354388" indent="-219075" defTabSz="933450"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8pPr>
            <a:lvl9pPr marL="3811588" indent="-219075" defTabSz="933450"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9pPr>
          </a:lstStyle>
          <a:p>
            <a:fld id="{8AC7DDF8-D206-4E7B-B634-86CD73A41BF2}" type="slidenum">
              <a:rPr lang="en-US" altLang="en-US" smtClean="0">
                <a:latin typeface="Arial" panose="020B0604020202020204" pitchFamily="34" charset="0"/>
              </a:rPr>
              <a:pPr/>
              <a:t>92</a:t>
            </a:fld>
            <a:endParaRPr lang="en-US" altLang="en-US">
              <a:latin typeface="Arial" panose="020B0604020202020204" pitchFamily="34" charset="0"/>
            </a:endParaRPr>
          </a:p>
        </p:txBody>
      </p:sp>
      <p:sp>
        <p:nvSpPr>
          <p:cNvPr id="299011" name="Rectangle 2">
            <a:extLst>
              <a:ext uri="{FF2B5EF4-FFF2-40B4-BE49-F238E27FC236}">
                <a16:creationId xmlns:a16="http://schemas.microsoft.com/office/drawing/2014/main" id="{D08BAEAF-9DFF-373D-E00F-C48A3D27F202}"/>
              </a:ext>
            </a:extLst>
          </p:cNvPr>
          <p:cNvSpPr>
            <a:spLocks noGrp="1" noRot="1" noChangeAspect="1" noChangeArrowheads="1" noTextEdit="1"/>
          </p:cNvSpPr>
          <p:nvPr>
            <p:ph type="sldImg"/>
          </p:nvPr>
        </p:nvSpPr>
        <p:spPr>
          <a:ln/>
        </p:spPr>
      </p:sp>
      <p:sp>
        <p:nvSpPr>
          <p:cNvPr id="299012" name="Rectangle 3">
            <a:extLst>
              <a:ext uri="{FF2B5EF4-FFF2-40B4-BE49-F238E27FC236}">
                <a16:creationId xmlns:a16="http://schemas.microsoft.com/office/drawing/2014/main" id="{FEE58CDF-C9BD-18B3-BC65-9205784B59E7}"/>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dirty="0"/>
          </a:p>
        </p:txBody>
      </p:sp>
    </p:spTree>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1058" name="Rectangle 7">
            <a:extLst>
              <a:ext uri="{FF2B5EF4-FFF2-40B4-BE49-F238E27FC236}">
                <a16:creationId xmlns:a16="http://schemas.microsoft.com/office/drawing/2014/main" id="{420A0ECE-14E7-1DA0-562A-838383797208}"/>
              </a:ext>
            </a:extLst>
          </p:cNvPr>
          <p:cNvSpPr txBox="1">
            <a:spLocks noGrp="1" noChangeArrowheads="1"/>
          </p:cNvSpPr>
          <p:nvPr/>
        </p:nvSpPr>
        <p:spPr bwMode="auto">
          <a:xfrm>
            <a:off x="3970338" y="8831263"/>
            <a:ext cx="3038475" cy="463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3542" tIns="46771" rIns="93542" bIns="46771" anchor="b"/>
          <a:lstStyle>
            <a:lvl1pPr defTabSz="969963">
              <a:defRPr>
                <a:solidFill>
                  <a:schemeClr val="tx1"/>
                </a:solidFill>
                <a:latin typeface="Bookman Old Style" panose="02050604050505020204" pitchFamily="18" charset="0"/>
                <a:ea typeface="Dotum" panose="020B0600000101010101" pitchFamily="34" charset="-127"/>
              </a:defRPr>
            </a:lvl1pPr>
            <a:lvl2pPr marL="742950" indent="-285750" defTabSz="969963">
              <a:defRPr>
                <a:solidFill>
                  <a:schemeClr val="tx1"/>
                </a:solidFill>
                <a:latin typeface="Bookman Old Style" panose="02050604050505020204" pitchFamily="18" charset="0"/>
                <a:ea typeface="Dotum" panose="020B0600000101010101" pitchFamily="34" charset="-127"/>
              </a:defRPr>
            </a:lvl2pPr>
            <a:lvl3pPr marL="1143000" indent="-228600" defTabSz="969963">
              <a:defRPr>
                <a:solidFill>
                  <a:schemeClr val="tx1"/>
                </a:solidFill>
                <a:latin typeface="Bookman Old Style" panose="02050604050505020204" pitchFamily="18" charset="0"/>
                <a:ea typeface="Dotum" panose="020B0600000101010101" pitchFamily="34" charset="-127"/>
              </a:defRPr>
            </a:lvl3pPr>
            <a:lvl4pPr marL="1600200" indent="-228600" defTabSz="969963">
              <a:defRPr>
                <a:solidFill>
                  <a:schemeClr val="tx1"/>
                </a:solidFill>
                <a:latin typeface="Bookman Old Style" panose="02050604050505020204" pitchFamily="18" charset="0"/>
                <a:ea typeface="Dotum" panose="020B0600000101010101" pitchFamily="34" charset="-127"/>
              </a:defRPr>
            </a:lvl4pPr>
            <a:lvl5pPr marL="2057400" indent="-228600" defTabSz="969963">
              <a:defRPr>
                <a:solidFill>
                  <a:schemeClr val="tx1"/>
                </a:solidFill>
                <a:latin typeface="Bookman Old Style" panose="02050604050505020204" pitchFamily="18" charset="0"/>
                <a:ea typeface="Dotum" panose="020B0600000101010101" pitchFamily="34" charset="-127"/>
              </a:defRPr>
            </a:lvl5pPr>
            <a:lvl6pPr marL="2514600" indent="-228600" defTabSz="969963"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6pPr>
            <a:lvl7pPr marL="2971800" indent="-228600" defTabSz="969963"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7pPr>
            <a:lvl8pPr marL="3429000" indent="-228600" defTabSz="969963"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8pPr>
            <a:lvl9pPr marL="3886200" indent="-228600" defTabSz="969963"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9pPr>
          </a:lstStyle>
          <a:p>
            <a:pPr algn="r" eaLnBrk="1" hangingPunct="1"/>
            <a:fld id="{8EA73B71-7F83-4CBF-8039-EC4982D3E622}" type="slidenum">
              <a:rPr lang="en-US" altLang="en-US" sz="1300">
                <a:latin typeface="Arial" panose="020B0604020202020204" pitchFamily="34" charset="0"/>
              </a:rPr>
              <a:pPr algn="r" eaLnBrk="1" hangingPunct="1"/>
              <a:t>93</a:t>
            </a:fld>
            <a:endParaRPr lang="en-US" altLang="en-US" sz="1300">
              <a:latin typeface="Arial" panose="020B0604020202020204" pitchFamily="34" charset="0"/>
            </a:endParaRPr>
          </a:p>
        </p:txBody>
      </p:sp>
      <p:sp>
        <p:nvSpPr>
          <p:cNvPr id="301059" name="Rectangle 2">
            <a:extLst>
              <a:ext uri="{FF2B5EF4-FFF2-40B4-BE49-F238E27FC236}">
                <a16:creationId xmlns:a16="http://schemas.microsoft.com/office/drawing/2014/main" id="{865922C4-A039-136D-40EE-67D380F7AB80}"/>
              </a:ext>
            </a:extLst>
          </p:cNvPr>
          <p:cNvSpPr>
            <a:spLocks noGrp="1" noRot="1" noChangeAspect="1" noChangeArrowheads="1" noTextEdit="1"/>
          </p:cNvSpPr>
          <p:nvPr>
            <p:ph type="sldImg"/>
          </p:nvPr>
        </p:nvSpPr>
        <p:spPr>
          <a:ln/>
        </p:spPr>
      </p:sp>
      <p:sp>
        <p:nvSpPr>
          <p:cNvPr id="301060" name="Rectangle 3">
            <a:extLst>
              <a:ext uri="{FF2B5EF4-FFF2-40B4-BE49-F238E27FC236}">
                <a16:creationId xmlns:a16="http://schemas.microsoft.com/office/drawing/2014/main" id="{9BC1B3D3-C780-6825-3082-8A4675C6514A}"/>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latin typeface="Arial" panose="020B0604020202020204" pitchFamily="34" charset="0"/>
              <a:cs typeface="Arial" panose="020B0604020202020204" pitchFamily="34" charset="0"/>
            </a:endParaRPr>
          </a:p>
        </p:txBody>
      </p:sp>
    </p:spTree>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3106" name="Rectangle 7">
            <a:extLst>
              <a:ext uri="{FF2B5EF4-FFF2-40B4-BE49-F238E27FC236}">
                <a16:creationId xmlns:a16="http://schemas.microsoft.com/office/drawing/2014/main" id="{98864663-99FB-2C76-F80F-A1DA181C4307}"/>
              </a:ext>
            </a:extLst>
          </p:cNvPr>
          <p:cNvSpPr txBox="1">
            <a:spLocks noGrp="1" noChangeArrowheads="1"/>
          </p:cNvSpPr>
          <p:nvPr/>
        </p:nvSpPr>
        <p:spPr bwMode="auto">
          <a:xfrm>
            <a:off x="4143375" y="9120188"/>
            <a:ext cx="3170238" cy="479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7045" tIns="48523" rIns="97045" bIns="48523" anchor="b"/>
          <a:lstStyle>
            <a:lvl1pPr>
              <a:defRPr>
                <a:solidFill>
                  <a:schemeClr val="tx1"/>
                </a:solidFill>
                <a:latin typeface="Bookman Old Style" panose="02050604050505020204" pitchFamily="18" charset="0"/>
                <a:ea typeface="Dotum" panose="020B0600000101010101" pitchFamily="34" charset="-127"/>
              </a:defRPr>
            </a:lvl1pPr>
            <a:lvl2pPr marL="742950" indent="-285750">
              <a:defRPr>
                <a:solidFill>
                  <a:schemeClr val="tx1"/>
                </a:solidFill>
                <a:latin typeface="Bookman Old Style" panose="02050604050505020204" pitchFamily="18" charset="0"/>
                <a:ea typeface="Dotum" panose="020B0600000101010101" pitchFamily="34" charset="-127"/>
              </a:defRPr>
            </a:lvl2pPr>
            <a:lvl3pPr marL="1143000" indent="-228600">
              <a:defRPr>
                <a:solidFill>
                  <a:schemeClr val="tx1"/>
                </a:solidFill>
                <a:latin typeface="Bookman Old Style" panose="02050604050505020204" pitchFamily="18" charset="0"/>
                <a:ea typeface="Dotum" panose="020B0600000101010101" pitchFamily="34" charset="-127"/>
              </a:defRPr>
            </a:lvl3pPr>
            <a:lvl4pPr marL="1600200" indent="-228600">
              <a:defRPr>
                <a:solidFill>
                  <a:schemeClr val="tx1"/>
                </a:solidFill>
                <a:latin typeface="Bookman Old Style" panose="02050604050505020204" pitchFamily="18" charset="0"/>
                <a:ea typeface="Dotum" panose="020B0600000101010101" pitchFamily="34" charset="-127"/>
              </a:defRPr>
            </a:lvl4pPr>
            <a:lvl5pPr marL="2057400" indent="-228600">
              <a:defRPr>
                <a:solidFill>
                  <a:schemeClr val="tx1"/>
                </a:solidFill>
                <a:latin typeface="Bookman Old Style" panose="02050604050505020204" pitchFamily="18" charset="0"/>
                <a:ea typeface="Dotum" panose="020B0600000101010101" pitchFamily="34" charset="-127"/>
              </a:defRPr>
            </a:lvl5pPr>
            <a:lvl6pPr marL="2514600" indent="-228600"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6pPr>
            <a:lvl7pPr marL="2971800" indent="-228600"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7pPr>
            <a:lvl8pPr marL="3429000" indent="-228600"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8pPr>
            <a:lvl9pPr marL="3886200" indent="-228600"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9pPr>
          </a:lstStyle>
          <a:p>
            <a:pPr algn="r" eaLnBrk="1" hangingPunct="1"/>
            <a:fld id="{F8B94FF8-B3C6-492B-8343-8721C72E84DA}" type="slidenum">
              <a:rPr lang="en-US" altLang="en-US" sz="1300">
                <a:latin typeface="Arial" panose="020B0604020202020204" pitchFamily="34" charset="0"/>
              </a:rPr>
              <a:pPr algn="r" eaLnBrk="1" hangingPunct="1"/>
              <a:t>94</a:t>
            </a:fld>
            <a:endParaRPr lang="en-US" altLang="en-US" sz="1300">
              <a:latin typeface="Arial" panose="020B0604020202020204" pitchFamily="34" charset="0"/>
            </a:endParaRPr>
          </a:p>
        </p:txBody>
      </p:sp>
      <p:sp>
        <p:nvSpPr>
          <p:cNvPr id="303107" name="Rectangle 2">
            <a:extLst>
              <a:ext uri="{FF2B5EF4-FFF2-40B4-BE49-F238E27FC236}">
                <a16:creationId xmlns:a16="http://schemas.microsoft.com/office/drawing/2014/main" id="{759E9841-7223-C23E-A6DA-8229E28F1533}"/>
              </a:ext>
            </a:extLst>
          </p:cNvPr>
          <p:cNvSpPr>
            <a:spLocks noGrp="1" noRot="1" noChangeAspect="1" noChangeArrowheads="1" noTextEdit="1"/>
          </p:cNvSpPr>
          <p:nvPr>
            <p:ph type="sldImg"/>
          </p:nvPr>
        </p:nvSpPr>
        <p:spPr>
          <a:ln/>
        </p:spPr>
      </p:sp>
      <p:sp>
        <p:nvSpPr>
          <p:cNvPr id="303108" name="Rectangle 3">
            <a:extLst>
              <a:ext uri="{FF2B5EF4-FFF2-40B4-BE49-F238E27FC236}">
                <a16:creationId xmlns:a16="http://schemas.microsoft.com/office/drawing/2014/main" id="{F5C76F20-B656-CBA8-C217-A1F75B72892C}"/>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latin typeface="Arial" panose="020B0604020202020204" pitchFamily="34" charset="0"/>
            </a:endParaRPr>
          </a:p>
        </p:txBody>
      </p:sp>
    </p:spTree>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8226" name="Rectangle 7">
            <a:extLst>
              <a:ext uri="{FF2B5EF4-FFF2-40B4-BE49-F238E27FC236}">
                <a16:creationId xmlns:a16="http://schemas.microsoft.com/office/drawing/2014/main" id="{AC237C8E-7284-758F-9CE2-CA7A8751CBC3}"/>
              </a:ext>
            </a:extLst>
          </p:cNvPr>
          <p:cNvSpPr txBox="1">
            <a:spLocks noGrp="1" noChangeArrowheads="1"/>
          </p:cNvSpPr>
          <p:nvPr/>
        </p:nvSpPr>
        <p:spPr bwMode="auto">
          <a:xfrm>
            <a:off x="4143375" y="9120188"/>
            <a:ext cx="3170238" cy="479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7045" tIns="48523" rIns="97045" bIns="48523" anchor="b"/>
          <a:lstStyle>
            <a:lvl1pPr>
              <a:defRPr>
                <a:solidFill>
                  <a:schemeClr val="tx1"/>
                </a:solidFill>
                <a:latin typeface="Bookman Old Style" panose="02050604050505020204" pitchFamily="18" charset="0"/>
                <a:ea typeface="Dotum" panose="020B0600000101010101" pitchFamily="34" charset="-127"/>
              </a:defRPr>
            </a:lvl1pPr>
            <a:lvl2pPr marL="742950" indent="-285750">
              <a:defRPr>
                <a:solidFill>
                  <a:schemeClr val="tx1"/>
                </a:solidFill>
                <a:latin typeface="Bookman Old Style" panose="02050604050505020204" pitchFamily="18" charset="0"/>
                <a:ea typeface="Dotum" panose="020B0600000101010101" pitchFamily="34" charset="-127"/>
              </a:defRPr>
            </a:lvl2pPr>
            <a:lvl3pPr marL="1143000" indent="-228600">
              <a:defRPr>
                <a:solidFill>
                  <a:schemeClr val="tx1"/>
                </a:solidFill>
                <a:latin typeface="Bookman Old Style" panose="02050604050505020204" pitchFamily="18" charset="0"/>
                <a:ea typeface="Dotum" panose="020B0600000101010101" pitchFamily="34" charset="-127"/>
              </a:defRPr>
            </a:lvl3pPr>
            <a:lvl4pPr marL="1600200" indent="-228600">
              <a:defRPr>
                <a:solidFill>
                  <a:schemeClr val="tx1"/>
                </a:solidFill>
                <a:latin typeface="Bookman Old Style" panose="02050604050505020204" pitchFamily="18" charset="0"/>
                <a:ea typeface="Dotum" panose="020B0600000101010101" pitchFamily="34" charset="-127"/>
              </a:defRPr>
            </a:lvl4pPr>
            <a:lvl5pPr marL="2057400" indent="-228600">
              <a:defRPr>
                <a:solidFill>
                  <a:schemeClr val="tx1"/>
                </a:solidFill>
                <a:latin typeface="Bookman Old Style" panose="02050604050505020204" pitchFamily="18" charset="0"/>
                <a:ea typeface="Dotum" panose="020B0600000101010101" pitchFamily="34" charset="-127"/>
              </a:defRPr>
            </a:lvl5pPr>
            <a:lvl6pPr marL="2514600" indent="-228600"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6pPr>
            <a:lvl7pPr marL="2971800" indent="-228600"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7pPr>
            <a:lvl8pPr marL="3429000" indent="-228600"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8pPr>
            <a:lvl9pPr marL="3886200" indent="-228600"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9pPr>
          </a:lstStyle>
          <a:p>
            <a:pPr algn="r" eaLnBrk="1" hangingPunct="1"/>
            <a:fld id="{44B98A02-28F8-43C1-B1A1-9314CE5303D8}" type="slidenum">
              <a:rPr lang="en-US" altLang="en-US" sz="1300">
                <a:latin typeface="Arial" panose="020B0604020202020204" pitchFamily="34" charset="0"/>
              </a:rPr>
              <a:pPr algn="r" eaLnBrk="1" hangingPunct="1"/>
              <a:t>96</a:t>
            </a:fld>
            <a:endParaRPr lang="en-US" altLang="en-US" sz="1300">
              <a:latin typeface="Arial" panose="020B0604020202020204" pitchFamily="34" charset="0"/>
            </a:endParaRPr>
          </a:p>
        </p:txBody>
      </p:sp>
      <p:sp>
        <p:nvSpPr>
          <p:cNvPr id="308227" name="Rectangle 2">
            <a:extLst>
              <a:ext uri="{FF2B5EF4-FFF2-40B4-BE49-F238E27FC236}">
                <a16:creationId xmlns:a16="http://schemas.microsoft.com/office/drawing/2014/main" id="{949294F9-E668-C9D2-1549-E2CE65A5FCC1}"/>
              </a:ext>
            </a:extLst>
          </p:cNvPr>
          <p:cNvSpPr>
            <a:spLocks noGrp="1" noRot="1" noChangeAspect="1" noChangeArrowheads="1" noTextEdit="1"/>
          </p:cNvSpPr>
          <p:nvPr>
            <p:ph type="sldImg"/>
          </p:nvPr>
        </p:nvSpPr>
        <p:spPr>
          <a:ln/>
        </p:spPr>
      </p:sp>
      <p:sp>
        <p:nvSpPr>
          <p:cNvPr id="308228" name="Rectangle 3">
            <a:extLst>
              <a:ext uri="{FF2B5EF4-FFF2-40B4-BE49-F238E27FC236}">
                <a16:creationId xmlns:a16="http://schemas.microsoft.com/office/drawing/2014/main" id="{B808056A-17E9-2380-D750-DB44B62316CE}"/>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latin typeface="Arial" panose="020B0604020202020204" pitchFamily="34" charset="0"/>
            </a:endParaRPr>
          </a:p>
        </p:txBody>
      </p:sp>
    </p:spTree>
  </p:cSld>
  <p:clrMapOvr>
    <a:masterClrMapping/>
  </p:clrMapOvr>
</p:notes>
</file>

<file path=ppt/notesSlides/notesSlide8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0274" name="Rectangle 7">
            <a:extLst>
              <a:ext uri="{FF2B5EF4-FFF2-40B4-BE49-F238E27FC236}">
                <a16:creationId xmlns:a16="http://schemas.microsoft.com/office/drawing/2014/main" id="{32E790EC-2BBB-D760-2405-21F72E98887B}"/>
              </a:ext>
            </a:extLst>
          </p:cNvPr>
          <p:cNvSpPr txBox="1">
            <a:spLocks noGrp="1" noChangeArrowheads="1"/>
          </p:cNvSpPr>
          <p:nvPr/>
        </p:nvSpPr>
        <p:spPr bwMode="auto">
          <a:xfrm>
            <a:off x="3970338" y="8831263"/>
            <a:ext cx="3038475" cy="463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3542" tIns="46771" rIns="93542" bIns="46771" anchor="b"/>
          <a:lstStyle>
            <a:lvl1pPr>
              <a:defRPr>
                <a:solidFill>
                  <a:schemeClr val="tx1"/>
                </a:solidFill>
                <a:latin typeface="Bookman Old Style" panose="02050604050505020204" pitchFamily="18" charset="0"/>
                <a:ea typeface="Dotum" panose="020B0600000101010101" pitchFamily="34" charset="-127"/>
              </a:defRPr>
            </a:lvl1pPr>
            <a:lvl2pPr marL="742950" indent="-285750">
              <a:defRPr>
                <a:solidFill>
                  <a:schemeClr val="tx1"/>
                </a:solidFill>
                <a:latin typeface="Bookman Old Style" panose="02050604050505020204" pitchFamily="18" charset="0"/>
                <a:ea typeface="Dotum" panose="020B0600000101010101" pitchFamily="34" charset="-127"/>
              </a:defRPr>
            </a:lvl2pPr>
            <a:lvl3pPr marL="1143000" indent="-228600">
              <a:defRPr>
                <a:solidFill>
                  <a:schemeClr val="tx1"/>
                </a:solidFill>
                <a:latin typeface="Bookman Old Style" panose="02050604050505020204" pitchFamily="18" charset="0"/>
                <a:ea typeface="Dotum" panose="020B0600000101010101" pitchFamily="34" charset="-127"/>
              </a:defRPr>
            </a:lvl3pPr>
            <a:lvl4pPr marL="1600200" indent="-228600">
              <a:defRPr>
                <a:solidFill>
                  <a:schemeClr val="tx1"/>
                </a:solidFill>
                <a:latin typeface="Bookman Old Style" panose="02050604050505020204" pitchFamily="18" charset="0"/>
                <a:ea typeface="Dotum" panose="020B0600000101010101" pitchFamily="34" charset="-127"/>
              </a:defRPr>
            </a:lvl4pPr>
            <a:lvl5pPr marL="2057400" indent="-228600">
              <a:defRPr>
                <a:solidFill>
                  <a:schemeClr val="tx1"/>
                </a:solidFill>
                <a:latin typeface="Bookman Old Style" panose="02050604050505020204" pitchFamily="18" charset="0"/>
                <a:ea typeface="Dotum" panose="020B0600000101010101" pitchFamily="34" charset="-127"/>
              </a:defRPr>
            </a:lvl5pPr>
            <a:lvl6pPr marL="2514600" indent="-228600"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6pPr>
            <a:lvl7pPr marL="2971800" indent="-228600"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7pPr>
            <a:lvl8pPr marL="3429000" indent="-228600"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8pPr>
            <a:lvl9pPr marL="3886200" indent="-228600"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9pPr>
          </a:lstStyle>
          <a:p>
            <a:pPr algn="r" eaLnBrk="1" hangingPunct="1"/>
            <a:fld id="{5233C220-DA52-41DE-84DD-5CCF0B85D901}" type="slidenum">
              <a:rPr lang="en-US" altLang="en-US" sz="1300">
                <a:latin typeface="Arial" panose="020B0604020202020204" pitchFamily="34" charset="0"/>
              </a:rPr>
              <a:pPr algn="r" eaLnBrk="1" hangingPunct="1"/>
              <a:t>97</a:t>
            </a:fld>
            <a:endParaRPr lang="en-US" altLang="en-US" sz="1300">
              <a:latin typeface="Arial" panose="020B0604020202020204" pitchFamily="34" charset="0"/>
            </a:endParaRPr>
          </a:p>
        </p:txBody>
      </p:sp>
      <p:sp>
        <p:nvSpPr>
          <p:cNvPr id="310275" name="Rectangle 2">
            <a:extLst>
              <a:ext uri="{FF2B5EF4-FFF2-40B4-BE49-F238E27FC236}">
                <a16:creationId xmlns:a16="http://schemas.microsoft.com/office/drawing/2014/main" id="{34BD57E9-F876-8483-7CE8-0FF876152E1E}"/>
              </a:ext>
            </a:extLst>
          </p:cNvPr>
          <p:cNvSpPr>
            <a:spLocks noGrp="1" noRot="1" noChangeAspect="1" noChangeArrowheads="1" noTextEdit="1"/>
          </p:cNvSpPr>
          <p:nvPr>
            <p:ph type="sldImg"/>
          </p:nvPr>
        </p:nvSpPr>
        <p:spPr>
          <a:ln/>
        </p:spPr>
      </p:sp>
      <p:sp>
        <p:nvSpPr>
          <p:cNvPr id="310276" name="Rectangle 3">
            <a:extLst>
              <a:ext uri="{FF2B5EF4-FFF2-40B4-BE49-F238E27FC236}">
                <a16:creationId xmlns:a16="http://schemas.microsoft.com/office/drawing/2014/main" id="{E5594654-8AD5-7683-A2DE-1F96F31DE067}"/>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latin typeface="Arial" panose="020B0604020202020204" pitchFamily="34" charset="0"/>
            </a:endParaRPr>
          </a:p>
        </p:txBody>
      </p:sp>
    </p:spTree>
  </p:cSld>
  <p:clrMapOvr>
    <a:masterClrMapping/>
  </p:clrMapOvr>
</p:notes>
</file>

<file path=ppt/notesSlides/notesSlide8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2322" name="Rectangle 7">
            <a:extLst>
              <a:ext uri="{FF2B5EF4-FFF2-40B4-BE49-F238E27FC236}">
                <a16:creationId xmlns:a16="http://schemas.microsoft.com/office/drawing/2014/main" id="{808D0DFE-DD01-DF4D-BAD7-D8B62D57420A}"/>
              </a:ext>
            </a:extLst>
          </p:cNvPr>
          <p:cNvSpPr txBox="1">
            <a:spLocks noGrp="1" noChangeArrowheads="1"/>
          </p:cNvSpPr>
          <p:nvPr/>
        </p:nvSpPr>
        <p:spPr bwMode="auto">
          <a:xfrm>
            <a:off x="3970338" y="8829675"/>
            <a:ext cx="3038475" cy="465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3552" tIns="46776" rIns="93552" bIns="46776" anchor="b"/>
          <a:lstStyle>
            <a:lvl1pPr defTabSz="935038">
              <a:defRPr>
                <a:solidFill>
                  <a:schemeClr val="tx1"/>
                </a:solidFill>
                <a:latin typeface="Bookman Old Style" panose="02050604050505020204" pitchFamily="18" charset="0"/>
                <a:ea typeface="Dotum" panose="020B0600000101010101" pitchFamily="34" charset="-127"/>
              </a:defRPr>
            </a:lvl1pPr>
            <a:lvl2pPr marL="742950" indent="-285750" defTabSz="935038">
              <a:defRPr>
                <a:solidFill>
                  <a:schemeClr val="tx1"/>
                </a:solidFill>
                <a:latin typeface="Bookman Old Style" panose="02050604050505020204" pitchFamily="18" charset="0"/>
                <a:ea typeface="Dotum" panose="020B0600000101010101" pitchFamily="34" charset="-127"/>
              </a:defRPr>
            </a:lvl2pPr>
            <a:lvl3pPr marL="1143000" indent="-228600" defTabSz="935038">
              <a:defRPr>
                <a:solidFill>
                  <a:schemeClr val="tx1"/>
                </a:solidFill>
                <a:latin typeface="Bookman Old Style" panose="02050604050505020204" pitchFamily="18" charset="0"/>
                <a:ea typeface="Dotum" panose="020B0600000101010101" pitchFamily="34" charset="-127"/>
              </a:defRPr>
            </a:lvl3pPr>
            <a:lvl4pPr marL="1600200" indent="-228600" defTabSz="935038">
              <a:defRPr>
                <a:solidFill>
                  <a:schemeClr val="tx1"/>
                </a:solidFill>
                <a:latin typeface="Bookman Old Style" panose="02050604050505020204" pitchFamily="18" charset="0"/>
                <a:ea typeface="Dotum" panose="020B0600000101010101" pitchFamily="34" charset="-127"/>
              </a:defRPr>
            </a:lvl4pPr>
            <a:lvl5pPr marL="2057400" indent="-228600" defTabSz="935038">
              <a:defRPr>
                <a:solidFill>
                  <a:schemeClr val="tx1"/>
                </a:solidFill>
                <a:latin typeface="Bookman Old Style" panose="02050604050505020204" pitchFamily="18" charset="0"/>
                <a:ea typeface="Dotum" panose="020B0600000101010101" pitchFamily="34" charset="-127"/>
              </a:defRPr>
            </a:lvl5pPr>
            <a:lvl6pPr marL="2514600" indent="-228600" defTabSz="935038"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6pPr>
            <a:lvl7pPr marL="2971800" indent="-228600" defTabSz="935038"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7pPr>
            <a:lvl8pPr marL="3429000" indent="-228600" defTabSz="935038"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8pPr>
            <a:lvl9pPr marL="3886200" indent="-228600" defTabSz="935038"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9pPr>
          </a:lstStyle>
          <a:p>
            <a:pPr algn="r" eaLnBrk="1" hangingPunct="1"/>
            <a:fld id="{98C3D480-666D-4F82-AEBD-16D013551CDE}" type="slidenum">
              <a:rPr lang="en-US" altLang="en-US" sz="1200">
                <a:latin typeface="Arial" panose="020B0604020202020204" pitchFamily="34" charset="0"/>
              </a:rPr>
              <a:pPr algn="r" eaLnBrk="1" hangingPunct="1"/>
              <a:t>98</a:t>
            </a:fld>
            <a:endParaRPr lang="en-US" altLang="en-US" sz="1200">
              <a:latin typeface="Arial" panose="020B0604020202020204" pitchFamily="34" charset="0"/>
            </a:endParaRPr>
          </a:p>
        </p:txBody>
      </p:sp>
      <p:sp>
        <p:nvSpPr>
          <p:cNvPr id="312323" name="Rectangle 2">
            <a:extLst>
              <a:ext uri="{FF2B5EF4-FFF2-40B4-BE49-F238E27FC236}">
                <a16:creationId xmlns:a16="http://schemas.microsoft.com/office/drawing/2014/main" id="{C5E40247-FBD9-549C-6C0C-74901EA140C6}"/>
              </a:ext>
            </a:extLst>
          </p:cNvPr>
          <p:cNvSpPr>
            <a:spLocks noGrp="1" noRot="1" noChangeAspect="1" noChangeArrowheads="1" noTextEdit="1"/>
          </p:cNvSpPr>
          <p:nvPr>
            <p:ph type="sldImg"/>
          </p:nvPr>
        </p:nvSpPr>
        <p:spPr>
          <a:ln/>
        </p:spPr>
      </p:sp>
      <p:sp>
        <p:nvSpPr>
          <p:cNvPr id="312324" name="Rectangle 3">
            <a:extLst>
              <a:ext uri="{FF2B5EF4-FFF2-40B4-BE49-F238E27FC236}">
                <a16:creationId xmlns:a16="http://schemas.microsoft.com/office/drawing/2014/main" id="{5241BDAB-B754-4495-9B50-D5679212D1CA}"/>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latin typeface="Arial" panose="020B0604020202020204" pitchFamily="34" charset="0"/>
            </a:endParaRPr>
          </a:p>
        </p:txBody>
      </p:sp>
    </p:spTree>
  </p:cSld>
  <p:clrMapOvr>
    <a:masterClrMapping/>
  </p:clrMapOvr>
</p:notes>
</file>

<file path=ppt/notesSlides/notesSlide8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4370" name="Rectangle 7">
            <a:extLst>
              <a:ext uri="{FF2B5EF4-FFF2-40B4-BE49-F238E27FC236}">
                <a16:creationId xmlns:a16="http://schemas.microsoft.com/office/drawing/2014/main" id="{747318B5-EF6A-3A3E-7222-526484749162}"/>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5038">
              <a:defRPr>
                <a:solidFill>
                  <a:schemeClr val="tx1"/>
                </a:solidFill>
                <a:latin typeface="Bookman Old Style" panose="02050604050505020204" pitchFamily="18" charset="0"/>
                <a:ea typeface="Dotum" panose="020B0600000101010101" pitchFamily="34" charset="-127"/>
              </a:defRPr>
            </a:lvl1pPr>
            <a:lvl2pPr marL="742950" indent="-285750" defTabSz="935038">
              <a:defRPr>
                <a:solidFill>
                  <a:schemeClr val="tx1"/>
                </a:solidFill>
                <a:latin typeface="Bookman Old Style" panose="02050604050505020204" pitchFamily="18" charset="0"/>
                <a:ea typeface="Dotum" panose="020B0600000101010101" pitchFamily="34" charset="-127"/>
              </a:defRPr>
            </a:lvl2pPr>
            <a:lvl3pPr marL="1143000" indent="-228600" defTabSz="935038">
              <a:defRPr>
                <a:solidFill>
                  <a:schemeClr val="tx1"/>
                </a:solidFill>
                <a:latin typeface="Bookman Old Style" panose="02050604050505020204" pitchFamily="18" charset="0"/>
                <a:ea typeface="Dotum" panose="020B0600000101010101" pitchFamily="34" charset="-127"/>
              </a:defRPr>
            </a:lvl3pPr>
            <a:lvl4pPr marL="1600200" indent="-228600" defTabSz="935038">
              <a:defRPr>
                <a:solidFill>
                  <a:schemeClr val="tx1"/>
                </a:solidFill>
                <a:latin typeface="Bookman Old Style" panose="02050604050505020204" pitchFamily="18" charset="0"/>
                <a:ea typeface="Dotum" panose="020B0600000101010101" pitchFamily="34" charset="-127"/>
              </a:defRPr>
            </a:lvl4pPr>
            <a:lvl5pPr marL="2057400" indent="-228600" defTabSz="935038">
              <a:defRPr>
                <a:solidFill>
                  <a:schemeClr val="tx1"/>
                </a:solidFill>
                <a:latin typeface="Bookman Old Style" panose="02050604050505020204" pitchFamily="18" charset="0"/>
                <a:ea typeface="Dotum" panose="020B0600000101010101" pitchFamily="34" charset="-127"/>
              </a:defRPr>
            </a:lvl5pPr>
            <a:lvl6pPr marL="2514600" indent="-228600" defTabSz="935038"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6pPr>
            <a:lvl7pPr marL="2971800" indent="-228600" defTabSz="935038"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7pPr>
            <a:lvl8pPr marL="3429000" indent="-228600" defTabSz="935038"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8pPr>
            <a:lvl9pPr marL="3886200" indent="-228600" defTabSz="935038"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9pPr>
          </a:lstStyle>
          <a:p>
            <a:fld id="{98288551-B914-4319-91C0-6F86A5D23520}" type="slidenum">
              <a:rPr lang="en-US" altLang="en-US" smtClean="0">
                <a:latin typeface="Arial" panose="020B0604020202020204" pitchFamily="34" charset="0"/>
              </a:rPr>
              <a:pPr/>
              <a:t>99</a:t>
            </a:fld>
            <a:endParaRPr lang="en-US" altLang="en-US">
              <a:latin typeface="Arial" panose="020B0604020202020204" pitchFamily="34" charset="0"/>
            </a:endParaRPr>
          </a:p>
        </p:txBody>
      </p:sp>
      <p:sp>
        <p:nvSpPr>
          <p:cNvPr id="314371" name="Rectangle 2">
            <a:extLst>
              <a:ext uri="{FF2B5EF4-FFF2-40B4-BE49-F238E27FC236}">
                <a16:creationId xmlns:a16="http://schemas.microsoft.com/office/drawing/2014/main" id="{51F514EB-83F8-5DB3-A1D2-46BADB25B067}"/>
              </a:ext>
            </a:extLst>
          </p:cNvPr>
          <p:cNvSpPr>
            <a:spLocks noGrp="1" noRot="1" noChangeAspect="1" noChangeArrowheads="1" noTextEdit="1"/>
          </p:cNvSpPr>
          <p:nvPr>
            <p:ph type="sldImg"/>
          </p:nvPr>
        </p:nvSpPr>
        <p:spPr>
          <a:ln/>
        </p:spPr>
      </p:sp>
      <p:sp>
        <p:nvSpPr>
          <p:cNvPr id="314372" name="Rectangle 3">
            <a:extLst>
              <a:ext uri="{FF2B5EF4-FFF2-40B4-BE49-F238E27FC236}">
                <a16:creationId xmlns:a16="http://schemas.microsoft.com/office/drawing/2014/main" id="{DE851C17-236B-EE8D-EB04-28B8A68606A7}"/>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dirty="0">
              <a:latin typeface="Arial" panose="020B0604020202020204" pitchFamily="34" charset="0"/>
            </a:endParaRPr>
          </a:p>
        </p:txBody>
      </p:sp>
    </p:spTree>
  </p:cSld>
  <p:clrMapOvr>
    <a:masterClrMapping/>
  </p:clrMapOvr>
</p:notes>
</file>

<file path=ppt/notesSlides/notesSlide8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5458" name="Rectangle 7">
            <a:extLst>
              <a:ext uri="{FF2B5EF4-FFF2-40B4-BE49-F238E27FC236}">
                <a16:creationId xmlns:a16="http://schemas.microsoft.com/office/drawing/2014/main" id="{A6504B49-0E73-6388-7B02-F39321F2D64D}"/>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5038">
              <a:defRPr>
                <a:solidFill>
                  <a:schemeClr val="tx1"/>
                </a:solidFill>
                <a:latin typeface="Bookman Old Style" panose="02050604050505020204" pitchFamily="18" charset="0"/>
                <a:ea typeface="Dotum" panose="020B0600000101010101" pitchFamily="34" charset="-127"/>
              </a:defRPr>
            </a:lvl1pPr>
            <a:lvl2pPr marL="742950" indent="-285750" defTabSz="935038">
              <a:defRPr>
                <a:solidFill>
                  <a:schemeClr val="tx1"/>
                </a:solidFill>
                <a:latin typeface="Bookman Old Style" panose="02050604050505020204" pitchFamily="18" charset="0"/>
                <a:ea typeface="Dotum" panose="020B0600000101010101" pitchFamily="34" charset="-127"/>
              </a:defRPr>
            </a:lvl2pPr>
            <a:lvl3pPr marL="1143000" indent="-228600" defTabSz="935038">
              <a:defRPr>
                <a:solidFill>
                  <a:schemeClr val="tx1"/>
                </a:solidFill>
                <a:latin typeface="Bookman Old Style" panose="02050604050505020204" pitchFamily="18" charset="0"/>
                <a:ea typeface="Dotum" panose="020B0600000101010101" pitchFamily="34" charset="-127"/>
              </a:defRPr>
            </a:lvl3pPr>
            <a:lvl4pPr marL="1600200" indent="-228600" defTabSz="935038">
              <a:defRPr>
                <a:solidFill>
                  <a:schemeClr val="tx1"/>
                </a:solidFill>
                <a:latin typeface="Bookman Old Style" panose="02050604050505020204" pitchFamily="18" charset="0"/>
                <a:ea typeface="Dotum" panose="020B0600000101010101" pitchFamily="34" charset="-127"/>
              </a:defRPr>
            </a:lvl4pPr>
            <a:lvl5pPr marL="2057400" indent="-228600" defTabSz="935038">
              <a:defRPr>
                <a:solidFill>
                  <a:schemeClr val="tx1"/>
                </a:solidFill>
                <a:latin typeface="Bookman Old Style" panose="02050604050505020204" pitchFamily="18" charset="0"/>
                <a:ea typeface="Dotum" panose="020B0600000101010101" pitchFamily="34" charset="-127"/>
              </a:defRPr>
            </a:lvl5pPr>
            <a:lvl6pPr marL="2514600" indent="-228600" defTabSz="935038"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6pPr>
            <a:lvl7pPr marL="2971800" indent="-228600" defTabSz="935038"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7pPr>
            <a:lvl8pPr marL="3429000" indent="-228600" defTabSz="935038"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8pPr>
            <a:lvl9pPr marL="3886200" indent="-228600" defTabSz="935038"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9pPr>
          </a:lstStyle>
          <a:p>
            <a:fld id="{3CD83420-B94A-45DC-A6F8-00C23529FBD5}" type="slidenum">
              <a:rPr lang="en-US" altLang="en-US" smtClean="0">
                <a:latin typeface="Arial" panose="020B0604020202020204" pitchFamily="34" charset="0"/>
              </a:rPr>
              <a:pPr/>
              <a:t>100</a:t>
            </a:fld>
            <a:endParaRPr lang="en-US" altLang="en-US">
              <a:latin typeface="Arial" panose="020B0604020202020204" pitchFamily="34" charset="0"/>
            </a:endParaRPr>
          </a:p>
        </p:txBody>
      </p:sp>
      <p:sp>
        <p:nvSpPr>
          <p:cNvPr id="275459" name="Rectangle 2">
            <a:extLst>
              <a:ext uri="{FF2B5EF4-FFF2-40B4-BE49-F238E27FC236}">
                <a16:creationId xmlns:a16="http://schemas.microsoft.com/office/drawing/2014/main" id="{BB0F7723-E4AF-DE56-2F04-76917F1C8D5D}"/>
              </a:ext>
            </a:extLst>
          </p:cNvPr>
          <p:cNvSpPr>
            <a:spLocks noGrp="1" noRot="1" noChangeAspect="1" noChangeArrowheads="1" noTextEdit="1"/>
          </p:cNvSpPr>
          <p:nvPr>
            <p:ph type="sldImg"/>
          </p:nvPr>
        </p:nvSpPr>
        <p:spPr>
          <a:ln/>
        </p:spPr>
      </p:sp>
      <p:sp>
        <p:nvSpPr>
          <p:cNvPr id="275460" name="Rectangle 3">
            <a:extLst>
              <a:ext uri="{FF2B5EF4-FFF2-40B4-BE49-F238E27FC236}">
                <a16:creationId xmlns:a16="http://schemas.microsoft.com/office/drawing/2014/main" id="{413C5131-7BD2-F8F7-0DFB-12622FA2D8C9}"/>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latin typeface="Arial" panose="020B0604020202020204" pitchFamily="34" charset="0"/>
            </a:endParaRPr>
          </a:p>
        </p:txBody>
      </p:sp>
    </p:spTree>
    <p:extLst>
      <p:ext uri="{BB962C8B-B14F-4D97-AF65-F5344CB8AC3E}">
        <p14:creationId xmlns:p14="http://schemas.microsoft.com/office/powerpoint/2010/main" val="4600969"/>
      </p:ext>
    </p:extLst>
  </p:cSld>
  <p:clrMapOvr>
    <a:masterClrMapping/>
  </p:clrMapOvr>
</p:notes>
</file>

<file path=ppt/notesSlides/notesSlide8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0514" name="Rectangle 7">
            <a:extLst>
              <a:ext uri="{FF2B5EF4-FFF2-40B4-BE49-F238E27FC236}">
                <a16:creationId xmlns:a16="http://schemas.microsoft.com/office/drawing/2014/main" id="{5D6CB625-1C91-5EF2-3F66-1A7B313EB517}"/>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5038">
              <a:defRPr>
                <a:solidFill>
                  <a:schemeClr val="tx1"/>
                </a:solidFill>
                <a:latin typeface="Bookman Old Style" panose="02050604050505020204" pitchFamily="18" charset="0"/>
                <a:ea typeface="Dotum" panose="020B0600000101010101" pitchFamily="34" charset="-127"/>
              </a:defRPr>
            </a:lvl1pPr>
            <a:lvl2pPr marL="742950" indent="-285750" defTabSz="935038">
              <a:defRPr>
                <a:solidFill>
                  <a:schemeClr val="tx1"/>
                </a:solidFill>
                <a:latin typeface="Bookman Old Style" panose="02050604050505020204" pitchFamily="18" charset="0"/>
                <a:ea typeface="Dotum" panose="020B0600000101010101" pitchFamily="34" charset="-127"/>
              </a:defRPr>
            </a:lvl2pPr>
            <a:lvl3pPr marL="1143000" indent="-228600" defTabSz="935038">
              <a:defRPr>
                <a:solidFill>
                  <a:schemeClr val="tx1"/>
                </a:solidFill>
                <a:latin typeface="Bookman Old Style" panose="02050604050505020204" pitchFamily="18" charset="0"/>
                <a:ea typeface="Dotum" panose="020B0600000101010101" pitchFamily="34" charset="-127"/>
              </a:defRPr>
            </a:lvl3pPr>
            <a:lvl4pPr marL="1600200" indent="-228600" defTabSz="935038">
              <a:defRPr>
                <a:solidFill>
                  <a:schemeClr val="tx1"/>
                </a:solidFill>
                <a:latin typeface="Bookman Old Style" panose="02050604050505020204" pitchFamily="18" charset="0"/>
                <a:ea typeface="Dotum" panose="020B0600000101010101" pitchFamily="34" charset="-127"/>
              </a:defRPr>
            </a:lvl4pPr>
            <a:lvl5pPr marL="2057400" indent="-228600" defTabSz="935038">
              <a:defRPr>
                <a:solidFill>
                  <a:schemeClr val="tx1"/>
                </a:solidFill>
                <a:latin typeface="Bookman Old Style" panose="02050604050505020204" pitchFamily="18" charset="0"/>
                <a:ea typeface="Dotum" panose="020B0600000101010101" pitchFamily="34" charset="-127"/>
              </a:defRPr>
            </a:lvl5pPr>
            <a:lvl6pPr marL="2514600" indent="-228600" defTabSz="935038"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6pPr>
            <a:lvl7pPr marL="2971800" indent="-228600" defTabSz="935038"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7pPr>
            <a:lvl8pPr marL="3429000" indent="-228600" defTabSz="935038"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8pPr>
            <a:lvl9pPr marL="3886200" indent="-228600" defTabSz="935038"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9pPr>
          </a:lstStyle>
          <a:p>
            <a:fld id="{83A00D10-66E9-4817-B077-CFDD83868D9F}" type="slidenum">
              <a:rPr lang="en-US" altLang="en-US" smtClean="0">
                <a:latin typeface="Arial" panose="020B0604020202020204" pitchFamily="34" charset="0"/>
              </a:rPr>
              <a:pPr/>
              <a:t>101</a:t>
            </a:fld>
            <a:endParaRPr lang="en-US" altLang="en-US">
              <a:latin typeface="Arial" panose="020B0604020202020204" pitchFamily="34" charset="0"/>
            </a:endParaRPr>
          </a:p>
        </p:txBody>
      </p:sp>
      <p:sp>
        <p:nvSpPr>
          <p:cNvPr id="320515" name="Rectangle 2">
            <a:extLst>
              <a:ext uri="{FF2B5EF4-FFF2-40B4-BE49-F238E27FC236}">
                <a16:creationId xmlns:a16="http://schemas.microsoft.com/office/drawing/2014/main" id="{38A43E52-4003-E16A-FA21-63A60BB63F4E}"/>
              </a:ext>
            </a:extLst>
          </p:cNvPr>
          <p:cNvSpPr>
            <a:spLocks noGrp="1" noRot="1" noChangeAspect="1" noChangeArrowheads="1" noTextEdit="1"/>
          </p:cNvSpPr>
          <p:nvPr>
            <p:ph type="sldImg"/>
          </p:nvPr>
        </p:nvSpPr>
        <p:spPr>
          <a:ln/>
        </p:spPr>
      </p:sp>
      <p:sp>
        <p:nvSpPr>
          <p:cNvPr id="320516" name="Rectangle 3">
            <a:extLst>
              <a:ext uri="{FF2B5EF4-FFF2-40B4-BE49-F238E27FC236}">
                <a16:creationId xmlns:a16="http://schemas.microsoft.com/office/drawing/2014/main" id="{9A3F0DD3-8A44-C92C-62E3-53ECAE26897C}"/>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latin typeface="Arial" panose="020B0604020202020204" pitchFamily="34" charset="0"/>
            </a:endParaRPr>
          </a:p>
        </p:txBody>
      </p:sp>
    </p:spTree>
  </p:cSld>
  <p:clrMapOvr>
    <a:masterClrMapping/>
  </p:clrMapOvr>
</p:notes>
</file>

<file path=ppt/notesSlides/notesSlide8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6024D0E-0728-A321-48C6-396864E398DA}"/>
            </a:ext>
          </a:extLst>
        </p:cNvPr>
        <p:cNvGrpSpPr/>
        <p:nvPr/>
      </p:nvGrpSpPr>
      <p:grpSpPr>
        <a:xfrm>
          <a:off x="0" y="0"/>
          <a:ext cx="0" cy="0"/>
          <a:chOff x="0" y="0"/>
          <a:chExt cx="0" cy="0"/>
        </a:xfrm>
      </p:grpSpPr>
      <p:sp>
        <p:nvSpPr>
          <p:cNvPr id="320514" name="Rectangle 7">
            <a:extLst>
              <a:ext uri="{FF2B5EF4-FFF2-40B4-BE49-F238E27FC236}">
                <a16:creationId xmlns:a16="http://schemas.microsoft.com/office/drawing/2014/main" id="{D96D598C-E6C3-0E64-8324-0B33C0EFFB9D}"/>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5038">
              <a:defRPr>
                <a:solidFill>
                  <a:schemeClr val="tx1"/>
                </a:solidFill>
                <a:latin typeface="Bookman Old Style" panose="02050604050505020204" pitchFamily="18" charset="0"/>
                <a:ea typeface="Dotum" panose="020B0600000101010101" pitchFamily="34" charset="-127"/>
              </a:defRPr>
            </a:lvl1pPr>
            <a:lvl2pPr marL="742950" indent="-285750" defTabSz="935038">
              <a:defRPr>
                <a:solidFill>
                  <a:schemeClr val="tx1"/>
                </a:solidFill>
                <a:latin typeface="Bookman Old Style" panose="02050604050505020204" pitchFamily="18" charset="0"/>
                <a:ea typeface="Dotum" panose="020B0600000101010101" pitchFamily="34" charset="-127"/>
              </a:defRPr>
            </a:lvl2pPr>
            <a:lvl3pPr marL="1143000" indent="-228600" defTabSz="935038">
              <a:defRPr>
                <a:solidFill>
                  <a:schemeClr val="tx1"/>
                </a:solidFill>
                <a:latin typeface="Bookman Old Style" panose="02050604050505020204" pitchFamily="18" charset="0"/>
                <a:ea typeface="Dotum" panose="020B0600000101010101" pitchFamily="34" charset="-127"/>
              </a:defRPr>
            </a:lvl3pPr>
            <a:lvl4pPr marL="1600200" indent="-228600" defTabSz="935038">
              <a:defRPr>
                <a:solidFill>
                  <a:schemeClr val="tx1"/>
                </a:solidFill>
                <a:latin typeface="Bookman Old Style" panose="02050604050505020204" pitchFamily="18" charset="0"/>
                <a:ea typeface="Dotum" panose="020B0600000101010101" pitchFamily="34" charset="-127"/>
              </a:defRPr>
            </a:lvl4pPr>
            <a:lvl5pPr marL="2057400" indent="-228600" defTabSz="935038">
              <a:defRPr>
                <a:solidFill>
                  <a:schemeClr val="tx1"/>
                </a:solidFill>
                <a:latin typeface="Bookman Old Style" panose="02050604050505020204" pitchFamily="18" charset="0"/>
                <a:ea typeface="Dotum" panose="020B0600000101010101" pitchFamily="34" charset="-127"/>
              </a:defRPr>
            </a:lvl5pPr>
            <a:lvl6pPr marL="2514600" indent="-228600" defTabSz="935038"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6pPr>
            <a:lvl7pPr marL="2971800" indent="-228600" defTabSz="935038"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7pPr>
            <a:lvl8pPr marL="3429000" indent="-228600" defTabSz="935038"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8pPr>
            <a:lvl9pPr marL="3886200" indent="-228600" defTabSz="935038"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9pPr>
          </a:lstStyle>
          <a:p>
            <a:fld id="{83A00D10-66E9-4817-B077-CFDD83868D9F}" type="slidenum">
              <a:rPr lang="en-US" altLang="en-US" smtClean="0">
                <a:latin typeface="Arial" panose="020B0604020202020204" pitchFamily="34" charset="0"/>
              </a:rPr>
              <a:pPr/>
              <a:t>102</a:t>
            </a:fld>
            <a:endParaRPr lang="en-US" altLang="en-US">
              <a:latin typeface="Arial" panose="020B0604020202020204" pitchFamily="34" charset="0"/>
            </a:endParaRPr>
          </a:p>
        </p:txBody>
      </p:sp>
      <p:sp>
        <p:nvSpPr>
          <p:cNvPr id="320515" name="Rectangle 2">
            <a:extLst>
              <a:ext uri="{FF2B5EF4-FFF2-40B4-BE49-F238E27FC236}">
                <a16:creationId xmlns:a16="http://schemas.microsoft.com/office/drawing/2014/main" id="{51FF99E4-95F0-8F21-56B5-A352C9C6A730}"/>
              </a:ext>
            </a:extLst>
          </p:cNvPr>
          <p:cNvSpPr>
            <a:spLocks noGrp="1" noRot="1" noChangeAspect="1" noChangeArrowheads="1" noTextEdit="1"/>
          </p:cNvSpPr>
          <p:nvPr>
            <p:ph type="sldImg"/>
          </p:nvPr>
        </p:nvSpPr>
        <p:spPr>
          <a:ln/>
        </p:spPr>
      </p:sp>
      <p:sp>
        <p:nvSpPr>
          <p:cNvPr id="320516" name="Rectangle 3">
            <a:extLst>
              <a:ext uri="{FF2B5EF4-FFF2-40B4-BE49-F238E27FC236}">
                <a16:creationId xmlns:a16="http://schemas.microsoft.com/office/drawing/2014/main" id="{DE65BE9B-0BD6-3CAE-A24B-CC9BC9F5B17D}"/>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latin typeface="Arial" panose="020B0604020202020204" pitchFamily="34" charset="0"/>
            </a:endParaRPr>
          </a:p>
        </p:txBody>
      </p:sp>
    </p:spTree>
    <p:extLst>
      <p:ext uri="{BB962C8B-B14F-4D97-AF65-F5344CB8AC3E}">
        <p14:creationId xmlns:p14="http://schemas.microsoft.com/office/powerpoint/2010/main" val="1854518900"/>
      </p:ext>
    </p:extLst>
  </p:cSld>
  <p:clrMapOvr>
    <a:masterClrMapping/>
  </p:clrMapOvr>
</p:notes>
</file>

<file path=ppt/notesSlides/notesSlide8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461D53F-3480-7EFC-FB9D-590F8E7DEF98}"/>
            </a:ext>
          </a:extLst>
        </p:cNvPr>
        <p:cNvGrpSpPr/>
        <p:nvPr/>
      </p:nvGrpSpPr>
      <p:grpSpPr>
        <a:xfrm>
          <a:off x="0" y="0"/>
          <a:ext cx="0" cy="0"/>
          <a:chOff x="0" y="0"/>
          <a:chExt cx="0" cy="0"/>
        </a:xfrm>
      </p:grpSpPr>
      <p:sp>
        <p:nvSpPr>
          <p:cNvPr id="320514" name="Rectangle 7">
            <a:extLst>
              <a:ext uri="{FF2B5EF4-FFF2-40B4-BE49-F238E27FC236}">
                <a16:creationId xmlns:a16="http://schemas.microsoft.com/office/drawing/2014/main" id="{4DF05A05-F7D4-C20F-A096-40FCFB0F7FB1}"/>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5038">
              <a:defRPr>
                <a:solidFill>
                  <a:schemeClr val="tx1"/>
                </a:solidFill>
                <a:latin typeface="Bookman Old Style" panose="02050604050505020204" pitchFamily="18" charset="0"/>
                <a:ea typeface="Dotum" panose="020B0600000101010101" pitchFamily="34" charset="-127"/>
              </a:defRPr>
            </a:lvl1pPr>
            <a:lvl2pPr marL="742950" indent="-285750" defTabSz="935038">
              <a:defRPr>
                <a:solidFill>
                  <a:schemeClr val="tx1"/>
                </a:solidFill>
                <a:latin typeface="Bookman Old Style" panose="02050604050505020204" pitchFamily="18" charset="0"/>
                <a:ea typeface="Dotum" panose="020B0600000101010101" pitchFamily="34" charset="-127"/>
              </a:defRPr>
            </a:lvl2pPr>
            <a:lvl3pPr marL="1143000" indent="-228600" defTabSz="935038">
              <a:defRPr>
                <a:solidFill>
                  <a:schemeClr val="tx1"/>
                </a:solidFill>
                <a:latin typeface="Bookman Old Style" panose="02050604050505020204" pitchFamily="18" charset="0"/>
                <a:ea typeface="Dotum" panose="020B0600000101010101" pitchFamily="34" charset="-127"/>
              </a:defRPr>
            </a:lvl3pPr>
            <a:lvl4pPr marL="1600200" indent="-228600" defTabSz="935038">
              <a:defRPr>
                <a:solidFill>
                  <a:schemeClr val="tx1"/>
                </a:solidFill>
                <a:latin typeface="Bookman Old Style" panose="02050604050505020204" pitchFamily="18" charset="0"/>
                <a:ea typeface="Dotum" panose="020B0600000101010101" pitchFamily="34" charset="-127"/>
              </a:defRPr>
            </a:lvl4pPr>
            <a:lvl5pPr marL="2057400" indent="-228600" defTabSz="935038">
              <a:defRPr>
                <a:solidFill>
                  <a:schemeClr val="tx1"/>
                </a:solidFill>
                <a:latin typeface="Bookman Old Style" panose="02050604050505020204" pitchFamily="18" charset="0"/>
                <a:ea typeface="Dotum" panose="020B0600000101010101" pitchFamily="34" charset="-127"/>
              </a:defRPr>
            </a:lvl5pPr>
            <a:lvl6pPr marL="2514600" indent="-228600" defTabSz="935038"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6pPr>
            <a:lvl7pPr marL="2971800" indent="-228600" defTabSz="935038"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7pPr>
            <a:lvl8pPr marL="3429000" indent="-228600" defTabSz="935038"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8pPr>
            <a:lvl9pPr marL="3886200" indent="-228600" defTabSz="935038"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9pPr>
          </a:lstStyle>
          <a:p>
            <a:fld id="{83A00D10-66E9-4817-B077-CFDD83868D9F}" type="slidenum">
              <a:rPr lang="en-US" altLang="en-US" smtClean="0">
                <a:latin typeface="Arial" panose="020B0604020202020204" pitchFamily="34" charset="0"/>
              </a:rPr>
              <a:pPr/>
              <a:t>103</a:t>
            </a:fld>
            <a:endParaRPr lang="en-US" altLang="en-US">
              <a:latin typeface="Arial" panose="020B0604020202020204" pitchFamily="34" charset="0"/>
            </a:endParaRPr>
          </a:p>
        </p:txBody>
      </p:sp>
      <p:sp>
        <p:nvSpPr>
          <p:cNvPr id="320515" name="Rectangle 2">
            <a:extLst>
              <a:ext uri="{FF2B5EF4-FFF2-40B4-BE49-F238E27FC236}">
                <a16:creationId xmlns:a16="http://schemas.microsoft.com/office/drawing/2014/main" id="{9D8621BE-E173-10F7-D734-7F52E9555191}"/>
              </a:ext>
            </a:extLst>
          </p:cNvPr>
          <p:cNvSpPr>
            <a:spLocks noGrp="1" noRot="1" noChangeAspect="1" noChangeArrowheads="1" noTextEdit="1"/>
          </p:cNvSpPr>
          <p:nvPr>
            <p:ph type="sldImg"/>
          </p:nvPr>
        </p:nvSpPr>
        <p:spPr>
          <a:ln/>
        </p:spPr>
      </p:sp>
      <p:sp>
        <p:nvSpPr>
          <p:cNvPr id="320516" name="Rectangle 3">
            <a:extLst>
              <a:ext uri="{FF2B5EF4-FFF2-40B4-BE49-F238E27FC236}">
                <a16:creationId xmlns:a16="http://schemas.microsoft.com/office/drawing/2014/main" id="{654BE854-BA85-A07F-5027-982C416E7C5C}"/>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latin typeface="Arial" panose="020B0604020202020204" pitchFamily="34" charset="0"/>
            </a:endParaRPr>
          </a:p>
        </p:txBody>
      </p:sp>
    </p:spTree>
    <p:extLst>
      <p:ext uri="{BB962C8B-B14F-4D97-AF65-F5344CB8AC3E}">
        <p14:creationId xmlns:p14="http://schemas.microsoft.com/office/powerpoint/2010/main" val="1207439187"/>
      </p:ext>
    </p:extLst>
  </p:cSld>
  <p:clrMapOvr>
    <a:masterClrMapping/>
  </p:clrMapOvr>
</p:notes>
</file>

<file path=ppt/notesSlides/notesSlide8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3B9E1CD-7671-AEDC-C484-D492EDD7DFFF}"/>
            </a:ext>
          </a:extLst>
        </p:cNvPr>
        <p:cNvGrpSpPr/>
        <p:nvPr/>
      </p:nvGrpSpPr>
      <p:grpSpPr>
        <a:xfrm>
          <a:off x="0" y="0"/>
          <a:ext cx="0" cy="0"/>
          <a:chOff x="0" y="0"/>
          <a:chExt cx="0" cy="0"/>
        </a:xfrm>
      </p:grpSpPr>
      <p:sp>
        <p:nvSpPr>
          <p:cNvPr id="320514" name="Rectangle 7">
            <a:extLst>
              <a:ext uri="{FF2B5EF4-FFF2-40B4-BE49-F238E27FC236}">
                <a16:creationId xmlns:a16="http://schemas.microsoft.com/office/drawing/2014/main" id="{397BE10B-5209-518C-6821-7EEA77A0848D}"/>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5038">
              <a:defRPr>
                <a:solidFill>
                  <a:schemeClr val="tx1"/>
                </a:solidFill>
                <a:latin typeface="Bookman Old Style" panose="02050604050505020204" pitchFamily="18" charset="0"/>
                <a:ea typeface="Dotum" panose="020B0600000101010101" pitchFamily="34" charset="-127"/>
              </a:defRPr>
            </a:lvl1pPr>
            <a:lvl2pPr marL="742950" indent="-285750" defTabSz="935038">
              <a:defRPr>
                <a:solidFill>
                  <a:schemeClr val="tx1"/>
                </a:solidFill>
                <a:latin typeface="Bookman Old Style" panose="02050604050505020204" pitchFamily="18" charset="0"/>
                <a:ea typeface="Dotum" panose="020B0600000101010101" pitchFamily="34" charset="-127"/>
              </a:defRPr>
            </a:lvl2pPr>
            <a:lvl3pPr marL="1143000" indent="-228600" defTabSz="935038">
              <a:defRPr>
                <a:solidFill>
                  <a:schemeClr val="tx1"/>
                </a:solidFill>
                <a:latin typeface="Bookman Old Style" panose="02050604050505020204" pitchFamily="18" charset="0"/>
                <a:ea typeface="Dotum" panose="020B0600000101010101" pitchFamily="34" charset="-127"/>
              </a:defRPr>
            </a:lvl3pPr>
            <a:lvl4pPr marL="1600200" indent="-228600" defTabSz="935038">
              <a:defRPr>
                <a:solidFill>
                  <a:schemeClr val="tx1"/>
                </a:solidFill>
                <a:latin typeface="Bookman Old Style" panose="02050604050505020204" pitchFamily="18" charset="0"/>
                <a:ea typeface="Dotum" panose="020B0600000101010101" pitchFamily="34" charset="-127"/>
              </a:defRPr>
            </a:lvl4pPr>
            <a:lvl5pPr marL="2057400" indent="-228600" defTabSz="935038">
              <a:defRPr>
                <a:solidFill>
                  <a:schemeClr val="tx1"/>
                </a:solidFill>
                <a:latin typeface="Bookman Old Style" panose="02050604050505020204" pitchFamily="18" charset="0"/>
                <a:ea typeface="Dotum" panose="020B0600000101010101" pitchFamily="34" charset="-127"/>
              </a:defRPr>
            </a:lvl5pPr>
            <a:lvl6pPr marL="2514600" indent="-228600" defTabSz="935038"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6pPr>
            <a:lvl7pPr marL="2971800" indent="-228600" defTabSz="935038"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7pPr>
            <a:lvl8pPr marL="3429000" indent="-228600" defTabSz="935038"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8pPr>
            <a:lvl9pPr marL="3886200" indent="-228600" defTabSz="935038"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9pPr>
          </a:lstStyle>
          <a:p>
            <a:fld id="{83A00D10-66E9-4817-B077-CFDD83868D9F}" type="slidenum">
              <a:rPr lang="en-US" altLang="en-US" smtClean="0">
                <a:latin typeface="Arial" panose="020B0604020202020204" pitchFamily="34" charset="0"/>
              </a:rPr>
              <a:pPr/>
              <a:t>104</a:t>
            </a:fld>
            <a:endParaRPr lang="en-US" altLang="en-US">
              <a:latin typeface="Arial" panose="020B0604020202020204" pitchFamily="34" charset="0"/>
            </a:endParaRPr>
          </a:p>
        </p:txBody>
      </p:sp>
      <p:sp>
        <p:nvSpPr>
          <p:cNvPr id="320515" name="Rectangle 2">
            <a:extLst>
              <a:ext uri="{FF2B5EF4-FFF2-40B4-BE49-F238E27FC236}">
                <a16:creationId xmlns:a16="http://schemas.microsoft.com/office/drawing/2014/main" id="{C414A42F-E749-CE5A-7A9D-E12BECCAD324}"/>
              </a:ext>
            </a:extLst>
          </p:cNvPr>
          <p:cNvSpPr>
            <a:spLocks noGrp="1" noRot="1" noChangeAspect="1" noChangeArrowheads="1" noTextEdit="1"/>
          </p:cNvSpPr>
          <p:nvPr>
            <p:ph type="sldImg"/>
          </p:nvPr>
        </p:nvSpPr>
        <p:spPr>
          <a:ln/>
        </p:spPr>
      </p:sp>
      <p:sp>
        <p:nvSpPr>
          <p:cNvPr id="320516" name="Rectangle 3">
            <a:extLst>
              <a:ext uri="{FF2B5EF4-FFF2-40B4-BE49-F238E27FC236}">
                <a16:creationId xmlns:a16="http://schemas.microsoft.com/office/drawing/2014/main" id="{7BAA84AA-5F58-D25A-2BD4-C5F4976B802A}"/>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latin typeface="Arial" panose="020B0604020202020204" pitchFamily="34" charset="0"/>
            </a:endParaRPr>
          </a:p>
        </p:txBody>
      </p:sp>
    </p:spTree>
    <p:extLst>
      <p:ext uri="{BB962C8B-B14F-4D97-AF65-F5344CB8AC3E}">
        <p14:creationId xmlns:p14="http://schemas.microsoft.com/office/powerpoint/2010/main" val="3959585356"/>
      </p:ext>
    </p:extLst>
  </p:cSld>
  <p:clrMapOvr>
    <a:masterClrMapping/>
  </p:clrMapOvr>
</p:notes>
</file>

<file path=ppt/notesSlides/notesSlide9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C90230C-13B3-EF9E-981C-3A71568742C7}"/>
            </a:ext>
          </a:extLst>
        </p:cNvPr>
        <p:cNvGrpSpPr/>
        <p:nvPr/>
      </p:nvGrpSpPr>
      <p:grpSpPr>
        <a:xfrm>
          <a:off x="0" y="0"/>
          <a:ext cx="0" cy="0"/>
          <a:chOff x="0" y="0"/>
          <a:chExt cx="0" cy="0"/>
        </a:xfrm>
      </p:grpSpPr>
      <p:sp>
        <p:nvSpPr>
          <p:cNvPr id="320514" name="Rectangle 7">
            <a:extLst>
              <a:ext uri="{FF2B5EF4-FFF2-40B4-BE49-F238E27FC236}">
                <a16:creationId xmlns:a16="http://schemas.microsoft.com/office/drawing/2014/main" id="{448F1D4D-5AA2-BC17-538F-C4E32E1C7178}"/>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5038">
              <a:defRPr>
                <a:solidFill>
                  <a:schemeClr val="tx1"/>
                </a:solidFill>
                <a:latin typeface="Bookman Old Style" panose="02050604050505020204" pitchFamily="18" charset="0"/>
                <a:ea typeface="Dotum" panose="020B0600000101010101" pitchFamily="34" charset="-127"/>
              </a:defRPr>
            </a:lvl1pPr>
            <a:lvl2pPr marL="742950" indent="-285750" defTabSz="935038">
              <a:defRPr>
                <a:solidFill>
                  <a:schemeClr val="tx1"/>
                </a:solidFill>
                <a:latin typeface="Bookman Old Style" panose="02050604050505020204" pitchFamily="18" charset="0"/>
                <a:ea typeface="Dotum" panose="020B0600000101010101" pitchFamily="34" charset="-127"/>
              </a:defRPr>
            </a:lvl2pPr>
            <a:lvl3pPr marL="1143000" indent="-228600" defTabSz="935038">
              <a:defRPr>
                <a:solidFill>
                  <a:schemeClr val="tx1"/>
                </a:solidFill>
                <a:latin typeface="Bookman Old Style" panose="02050604050505020204" pitchFamily="18" charset="0"/>
                <a:ea typeface="Dotum" panose="020B0600000101010101" pitchFamily="34" charset="-127"/>
              </a:defRPr>
            </a:lvl3pPr>
            <a:lvl4pPr marL="1600200" indent="-228600" defTabSz="935038">
              <a:defRPr>
                <a:solidFill>
                  <a:schemeClr val="tx1"/>
                </a:solidFill>
                <a:latin typeface="Bookman Old Style" panose="02050604050505020204" pitchFamily="18" charset="0"/>
                <a:ea typeface="Dotum" panose="020B0600000101010101" pitchFamily="34" charset="-127"/>
              </a:defRPr>
            </a:lvl4pPr>
            <a:lvl5pPr marL="2057400" indent="-228600" defTabSz="935038">
              <a:defRPr>
                <a:solidFill>
                  <a:schemeClr val="tx1"/>
                </a:solidFill>
                <a:latin typeface="Bookman Old Style" panose="02050604050505020204" pitchFamily="18" charset="0"/>
                <a:ea typeface="Dotum" panose="020B0600000101010101" pitchFamily="34" charset="-127"/>
              </a:defRPr>
            </a:lvl5pPr>
            <a:lvl6pPr marL="2514600" indent="-228600" defTabSz="935038"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6pPr>
            <a:lvl7pPr marL="2971800" indent="-228600" defTabSz="935038"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7pPr>
            <a:lvl8pPr marL="3429000" indent="-228600" defTabSz="935038"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8pPr>
            <a:lvl9pPr marL="3886200" indent="-228600" defTabSz="935038"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9pPr>
          </a:lstStyle>
          <a:p>
            <a:fld id="{83A00D10-66E9-4817-B077-CFDD83868D9F}" type="slidenum">
              <a:rPr lang="en-US" altLang="en-US" smtClean="0">
                <a:latin typeface="Arial" panose="020B0604020202020204" pitchFamily="34" charset="0"/>
              </a:rPr>
              <a:pPr/>
              <a:t>105</a:t>
            </a:fld>
            <a:endParaRPr lang="en-US" altLang="en-US">
              <a:latin typeface="Arial" panose="020B0604020202020204" pitchFamily="34" charset="0"/>
            </a:endParaRPr>
          </a:p>
        </p:txBody>
      </p:sp>
      <p:sp>
        <p:nvSpPr>
          <p:cNvPr id="320515" name="Rectangle 2">
            <a:extLst>
              <a:ext uri="{FF2B5EF4-FFF2-40B4-BE49-F238E27FC236}">
                <a16:creationId xmlns:a16="http://schemas.microsoft.com/office/drawing/2014/main" id="{FAF3CA3E-7865-0407-D926-2719CDBAAE30}"/>
              </a:ext>
            </a:extLst>
          </p:cNvPr>
          <p:cNvSpPr>
            <a:spLocks noGrp="1" noRot="1" noChangeAspect="1" noChangeArrowheads="1" noTextEdit="1"/>
          </p:cNvSpPr>
          <p:nvPr>
            <p:ph type="sldImg"/>
          </p:nvPr>
        </p:nvSpPr>
        <p:spPr>
          <a:ln/>
        </p:spPr>
      </p:sp>
      <p:sp>
        <p:nvSpPr>
          <p:cNvPr id="320516" name="Rectangle 3">
            <a:extLst>
              <a:ext uri="{FF2B5EF4-FFF2-40B4-BE49-F238E27FC236}">
                <a16:creationId xmlns:a16="http://schemas.microsoft.com/office/drawing/2014/main" id="{16390AED-1994-89B3-82CB-F9D8AD7C14FE}"/>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latin typeface="Arial" panose="020B0604020202020204" pitchFamily="34" charset="0"/>
            </a:endParaRPr>
          </a:p>
        </p:txBody>
      </p:sp>
    </p:spTree>
    <p:extLst>
      <p:ext uri="{BB962C8B-B14F-4D97-AF65-F5344CB8AC3E}">
        <p14:creationId xmlns:p14="http://schemas.microsoft.com/office/powerpoint/2010/main" val="1884859849"/>
      </p:ext>
    </p:extLst>
  </p:cSld>
  <p:clrMapOvr>
    <a:masterClrMapping/>
  </p:clrMapOvr>
</p:notes>
</file>

<file path=ppt/notesSlides/notesSlide9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6658" name="Rectangle 7">
            <a:extLst>
              <a:ext uri="{FF2B5EF4-FFF2-40B4-BE49-F238E27FC236}">
                <a16:creationId xmlns:a16="http://schemas.microsoft.com/office/drawing/2014/main" id="{EFC7CA47-D80A-03A2-5539-2C6F02B082C0}"/>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5038">
              <a:defRPr>
                <a:solidFill>
                  <a:schemeClr val="tx1"/>
                </a:solidFill>
                <a:latin typeface="Bookman Old Style" panose="02050604050505020204" pitchFamily="18" charset="0"/>
                <a:ea typeface="Dotum" panose="020B0600000101010101" pitchFamily="34" charset="-127"/>
              </a:defRPr>
            </a:lvl1pPr>
            <a:lvl2pPr marL="742950" indent="-285750" defTabSz="935038">
              <a:defRPr>
                <a:solidFill>
                  <a:schemeClr val="tx1"/>
                </a:solidFill>
                <a:latin typeface="Bookman Old Style" panose="02050604050505020204" pitchFamily="18" charset="0"/>
                <a:ea typeface="Dotum" panose="020B0600000101010101" pitchFamily="34" charset="-127"/>
              </a:defRPr>
            </a:lvl2pPr>
            <a:lvl3pPr marL="1143000" indent="-228600" defTabSz="935038">
              <a:defRPr>
                <a:solidFill>
                  <a:schemeClr val="tx1"/>
                </a:solidFill>
                <a:latin typeface="Bookman Old Style" panose="02050604050505020204" pitchFamily="18" charset="0"/>
                <a:ea typeface="Dotum" panose="020B0600000101010101" pitchFamily="34" charset="-127"/>
              </a:defRPr>
            </a:lvl3pPr>
            <a:lvl4pPr marL="1600200" indent="-228600" defTabSz="935038">
              <a:defRPr>
                <a:solidFill>
                  <a:schemeClr val="tx1"/>
                </a:solidFill>
                <a:latin typeface="Bookman Old Style" panose="02050604050505020204" pitchFamily="18" charset="0"/>
                <a:ea typeface="Dotum" panose="020B0600000101010101" pitchFamily="34" charset="-127"/>
              </a:defRPr>
            </a:lvl4pPr>
            <a:lvl5pPr marL="2057400" indent="-228600" defTabSz="935038">
              <a:defRPr>
                <a:solidFill>
                  <a:schemeClr val="tx1"/>
                </a:solidFill>
                <a:latin typeface="Bookman Old Style" panose="02050604050505020204" pitchFamily="18" charset="0"/>
                <a:ea typeface="Dotum" panose="020B0600000101010101" pitchFamily="34" charset="-127"/>
              </a:defRPr>
            </a:lvl5pPr>
            <a:lvl6pPr marL="2514600" indent="-228600" defTabSz="935038"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6pPr>
            <a:lvl7pPr marL="2971800" indent="-228600" defTabSz="935038"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7pPr>
            <a:lvl8pPr marL="3429000" indent="-228600" defTabSz="935038"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8pPr>
            <a:lvl9pPr marL="3886200" indent="-228600" defTabSz="935038"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9pPr>
          </a:lstStyle>
          <a:p>
            <a:fld id="{14155D04-442B-4EE2-AD5D-E3DAAA5B7DD0}" type="slidenum">
              <a:rPr lang="en-US" altLang="en-US" smtClean="0">
                <a:latin typeface="Arial" panose="020B0604020202020204" pitchFamily="34" charset="0"/>
              </a:rPr>
              <a:pPr/>
              <a:t>106</a:t>
            </a:fld>
            <a:endParaRPr lang="en-US" altLang="en-US">
              <a:latin typeface="Arial" panose="020B0604020202020204" pitchFamily="34" charset="0"/>
            </a:endParaRPr>
          </a:p>
        </p:txBody>
      </p:sp>
      <p:sp>
        <p:nvSpPr>
          <p:cNvPr id="326659" name="Rectangle 2">
            <a:extLst>
              <a:ext uri="{FF2B5EF4-FFF2-40B4-BE49-F238E27FC236}">
                <a16:creationId xmlns:a16="http://schemas.microsoft.com/office/drawing/2014/main" id="{E07F1D5D-C7CD-22C3-E41F-4558E204F45C}"/>
              </a:ext>
            </a:extLst>
          </p:cNvPr>
          <p:cNvSpPr>
            <a:spLocks noGrp="1" noRot="1" noChangeAspect="1" noChangeArrowheads="1" noTextEdit="1"/>
          </p:cNvSpPr>
          <p:nvPr>
            <p:ph type="sldImg"/>
          </p:nvPr>
        </p:nvSpPr>
        <p:spPr>
          <a:ln/>
        </p:spPr>
      </p:sp>
      <p:sp>
        <p:nvSpPr>
          <p:cNvPr id="326660" name="Rectangle 3">
            <a:extLst>
              <a:ext uri="{FF2B5EF4-FFF2-40B4-BE49-F238E27FC236}">
                <a16:creationId xmlns:a16="http://schemas.microsoft.com/office/drawing/2014/main" id="{7F3B144D-6557-8D67-FA34-B2A104D6C97D}"/>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latin typeface="Arial" panose="020B0604020202020204" pitchFamily="34" charset="0"/>
            </a:endParaRPr>
          </a:p>
        </p:txBody>
      </p:sp>
    </p:spTree>
  </p:cSld>
  <p:clrMapOvr>
    <a:masterClrMapping/>
  </p:clrMapOvr>
</p:notes>
</file>

<file path=ppt/notesSlides/notesSlide9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4F833DB-4E86-648F-F5F6-41E98258D047}"/>
            </a:ext>
          </a:extLst>
        </p:cNvPr>
        <p:cNvGrpSpPr/>
        <p:nvPr/>
      </p:nvGrpSpPr>
      <p:grpSpPr>
        <a:xfrm>
          <a:off x="0" y="0"/>
          <a:ext cx="0" cy="0"/>
          <a:chOff x="0" y="0"/>
          <a:chExt cx="0" cy="0"/>
        </a:xfrm>
      </p:grpSpPr>
      <p:sp>
        <p:nvSpPr>
          <p:cNvPr id="320514" name="Rectangle 7">
            <a:extLst>
              <a:ext uri="{FF2B5EF4-FFF2-40B4-BE49-F238E27FC236}">
                <a16:creationId xmlns:a16="http://schemas.microsoft.com/office/drawing/2014/main" id="{03C11EA9-705B-1883-6A3B-21B42E72569C}"/>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5038">
              <a:defRPr>
                <a:solidFill>
                  <a:schemeClr val="tx1"/>
                </a:solidFill>
                <a:latin typeface="Bookman Old Style" panose="02050604050505020204" pitchFamily="18" charset="0"/>
                <a:ea typeface="Dotum" panose="020B0600000101010101" pitchFamily="34" charset="-127"/>
              </a:defRPr>
            </a:lvl1pPr>
            <a:lvl2pPr marL="742950" indent="-285750" defTabSz="935038">
              <a:defRPr>
                <a:solidFill>
                  <a:schemeClr val="tx1"/>
                </a:solidFill>
                <a:latin typeface="Bookman Old Style" panose="02050604050505020204" pitchFamily="18" charset="0"/>
                <a:ea typeface="Dotum" panose="020B0600000101010101" pitchFamily="34" charset="-127"/>
              </a:defRPr>
            </a:lvl2pPr>
            <a:lvl3pPr marL="1143000" indent="-228600" defTabSz="935038">
              <a:defRPr>
                <a:solidFill>
                  <a:schemeClr val="tx1"/>
                </a:solidFill>
                <a:latin typeface="Bookman Old Style" panose="02050604050505020204" pitchFamily="18" charset="0"/>
                <a:ea typeface="Dotum" panose="020B0600000101010101" pitchFamily="34" charset="-127"/>
              </a:defRPr>
            </a:lvl3pPr>
            <a:lvl4pPr marL="1600200" indent="-228600" defTabSz="935038">
              <a:defRPr>
                <a:solidFill>
                  <a:schemeClr val="tx1"/>
                </a:solidFill>
                <a:latin typeface="Bookman Old Style" panose="02050604050505020204" pitchFamily="18" charset="0"/>
                <a:ea typeface="Dotum" panose="020B0600000101010101" pitchFamily="34" charset="-127"/>
              </a:defRPr>
            </a:lvl4pPr>
            <a:lvl5pPr marL="2057400" indent="-228600" defTabSz="935038">
              <a:defRPr>
                <a:solidFill>
                  <a:schemeClr val="tx1"/>
                </a:solidFill>
                <a:latin typeface="Bookman Old Style" panose="02050604050505020204" pitchFamily="18" charset="0"/>
                <a:ea typeface="Dotum" panose="020B0600000101010101" pitchFamily="34" charset="-127"/>
              </a:defRPr>
            </a:lvl5pPr>
            <a:lvl6pPr marL="2514600" indent="-228600" defTabSz="935038"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6pPr>
            <a:lvl7pPr marL="2971800" indent="-228600" defTabSz="935038"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7pPr>
            <a:lvl8pPr marL="3429000" indent="-228600" defTabSz="935038"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8pPr>
            <a:lvl9pPr marL="3886200" indent="-228600" defTabSz="935038"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9pPr>
          </a:lstStyle>
          <a:p>
            <a:fld id="{83A00D10-66E9-4817-B077-CFDD83868D9F}" type="slidenum">
              <a:rPr lang="en-US" altLang="en-US" smtClean="0">
                <a:latin typeface="Arial" panose="020B0604020202020204" pitchFamily="34" charset="0"/>
              </a:rPr>
              <a:pPr/>
              <a:t>107</a:t>
            </a:fld>
            <a:endParaRPr lang="en-US" altLang="en-US">
              <a:latin typeface="Arial" panose="020B0604020202020204" pitchFamily="34" charset="0"/>
            </a:endParaRPr>
          </a:p>
        </p:txBody>
      </p:sp>
      <p:sp>
        <p:nvSpPr>
          <p:cNvPr id="320515" name="Rectangle 2">
            <a:extLst>
              <a:ext uri="{FF2B5EF4-FFF2-40B4-BE49-F238E27FC236}">
                <a16:creationId xmlns:a16="http://schemas.microsoft.com/office/drawing/2014/main" id="{8E4513A0-2183-321D-3FFF-E1B788834422}"/>
              </a:ext>
            </a:extLst>
          </p:cNvPr>
          <p:cNvSpPr>
            <a:spLocks noGrp="1" noRot="1" noChangeAspect="1" noChangeArrowheads="1" noTextEdit="1"/>
          </p:cNvSpPr>
          <p:nvPr>
            <p:ph type="sldImg"/>
          </p:nvPr>
        </p:nvSpPr>
        <p:spPr>
          <a:ln/>
        </p:spPr>
      </p:sp>
      <p:sp>
        <p:nvSpPr>
          <p:cNvPr id="320516" name="Rectangle 3">
            <a:extLst>
              <a:ext uri="{FF2B5EF4-FFF2-40B4-BE49-F238E27FC236}">
                <a16:creationId xmlns:a16="http://schemas.microsoft.com/office/drawing/2014/main" id="{92C1FA22-F900-412A-A72F-16FB22AFC04A}"/>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latin typeface="Arial" panose="020B0604020202020204" pitchFamily="34" charset="0"/>
            </a:endParaRPr>
          </a:p>
        </p:txBody>
      </p:sp>
    </p:spTree>
    <p:extLst>
      <p:ext uri="{BB962C8B-B14F-4D97-AF65-F5344CB8AC3E}">
        <p14:creationId xmlns:p14="http://schemas.microsoft.com/office/powerpoint/2010/main" val="3628751782"/>
      </p:ext>
    </p:extLst>
  </p:cSld>
  <p:clrMapOvr>
    <a:masterClrMapping/>
  </p:clrMapOvr>
</p:notes>
</file>

<file path=ppt/notesSlides/notesSlide9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47ED305-96E7-57A9-6A37-B52C05E54032}"/>
            </a:ext>
          </a:extLst>
        </p:cNvPr>
        <p:cNvGrpSpPr/>
        <p:nvPr/>
      </p:nvGrpSpPr>
      <p:grpSpPr>
        <a:xfrm>
          <a:off x="0" y="0"/>
          <a:ext cx="0" cy="0"/>
          <a:chOff x="0" y="0"/>
          <a:chExt cx="0" cy="0"/>
        </a:xfrm>
      </p:grpSpPr>
      <p:sp>
        <p:nvSpPr>
          <p:cNvPr id="320514" name="Rectangle 7">
            <a:extLst>
              <a:ext uri="{FF2B5EF4-FFF2-40B4-BE49-F238E27FC236}">
                <a16:creationId xmlns:a16="http://schemas.microsoft.com/office/drawing/2014/main" id="{93688D56-C261-AB3F-4CC4-D5848F1E99D0}"/>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5038">
              <a:defRPr>
                <a:solidFill>
                  <a:schemeClr val="tx1"/>
                </a:solidFill>
                <a:latin typeface="Bookman Old Style" panose="02050604050505020204" pitchFamily="18" charset="0"/>
                <a:ea typeface="Dotum" panose="020B0600000101010101" pitchFamily="34" charset="-127"/>
              </a:defRPr>
            </a:lvl1pPr>
            <a:lvl2pPr marL="742950" indent="-285750" defTabSz="935038">
              <a:defRPr>
                <a:solidFill>
                  <a:schemeClr val="tx1"/>
                </a:solidFill>
                <a:latin typeface="Bookman Old Style" panose="02050604050505020204" pitchFamily="18" charset="0"/>
                <a:ea typeface="Dotum" panose="020B0600000101010101" pitchFamily="34" charset="-127"/>
              </a:defRPr>
            </a:lvl2pPr>
            <a:lvl3pPr marL="1143000" indent="-228600" defTabSz="935038">
              <a:defRPr>
                <a:solidFill>
                  <a:schemeClr val="tx1"/>
                </a:solidFill>
                <a:latin typeface="Bookman Old Style" panose="02050604050505020204" pitchFamily="18" charset="0"/>
                <a:ea typeface="Dotum" panose="020B0600000101010101" pitchFamily="34" charset="-127"/>
              </a:defRPr>
            </a:lvl3pPr>
            <a:lvl4pPr marL="1600200" indent="-228600" defTabSz="935038">
              <a:defRPr>
                <a:solidFill>
                  <a:schemeClr val="tx1"/>
                </a:solidFill>
                <a:latin typeface="Bookman Old Style" panose="02050604050505020204" pitchFamily="18" charset="0"/>
                <a:ea typeface="Dotum" panose="020B0600000101010101" pitchFamily="34" charset="-127"/>
              </a:defRPr>
            </a:lvl4pPr>
            <a:lvl5pPr marL="2057400" indent="-228600" defTabSz="935038">
              <a:defRPr>
                <a:solidFill>
                  <a:schemeClr val="tx1"/>
                </a:solidFill>
                <a:latin typeface="Bookman Old Style" panose="02050604050505020204" pitchFamily="18" charset="0"/>
                <a:ea typeface="Dotum" panose="020B0600000101010101" pitchFamily="34" charset="-127"/>
              </a:defRPr>
            </a:lvl5pPr>
            <a:lvl6pPr marL="2514600" indent="-228600" defTabSz="935038"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6pPr>
            <a:lvl7pPr marL="2971800" indent="-228600" defTabSz="935038"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7pPr>
            <a:lvl8pPr marL="3429000" indent="-228600" defTabSz="935038"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8pPr>
            <a:lvl9pPr marL="3886200" indent="-228600" defTabSz="935038"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9pPr>
          </a:lstStyle>
          <a:p>
            <a:fld id="{83A00D10-66E9-4817-B077-CFDD83868D9F}" type="slidenum">
              <a:rPr lang="en-US" altLang="en-US" smtClean="0">
                <a:latin typeface="Arial" panose="020B0604020202020204" pitchFamily="34" charset="0"/>
              </a:rPr>
              <a:pPr/>
              <a:t>108</a:t>
            </a:fld>
            <a:endParaRPr lang="en-US" altLang="en-US">
              <a:latin typeface="Arial" panose="020B0604020202020204" pitchFamily="34" charset="0"/>
            </a:endParaRPr>
          </a:p>
        </p:txBody>
      </p:sp>
      <p:sp>
        <p:nvSpPr>
          <p:cNvPr id="320515" name="Rectangle 2">
            <a:extLst>
              <a:ext uri="{FF2B5EF4-FFF2-40B4-BE49-F238E27FC236}">
                <a16:creationId xmlns:a16="http://schemas.microsoft.com/office/drawing/2014/main" id="{CA90CF0A-EBA6-D528-A6F2-076B55290B44}"/>
              </a:ext>
            </a:extLst>
          </p:cNvPr>
          <p:cNvSpPr>
            <a:spLocks noGrp="1" noRot="1" noChangeAspect="1" noChangeArrowheads="1" noTextEdit="1"/>
          </p:cNvSpPr>
          <p:nvPr>
            <p:ph type="sldImg"/>
          </p:nvPr>
        </p:nvSpPr>
        <p:spPr>
          <a:ln/>
        </p:spPr>
      </p:sp>
      <p:sp>
        <p:nvSpPr>
          <p:cNvPr id="320516" name="Rectangle 3">
            <a:extLst>
              <a:ext uri="{FF2B5EF4-FFF2-40B4-BE49-F238E27FC236}">
                <a16:creationId xmlns:a16="http://schemas.microsoft.com/office/drawing/2014/main" id="{53601452-298A-EEC1-BD88-BC33C84D9522}"/>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dirty="0"/>
          </a:p>
        </p:txBody>
      </p:sp>
    </p:spTree>
    <p:extLst>
      <p:ext uri="{BB962C8B-B14F-4D97-AF65-F5344CB8AC3E}">
        <p14:creationId xmlns:p14="http://schemas.microsoft.com/office/powerpoint/2010/main" val="291697935"/>
      </p:ext>
    </p:extLst>
  </p:cSld>
  <p:clrMapOvr>
    <a:masterClrMapping/>
  </p:clrMapOvr>
</p:notes>
</file>

<file path=ppt/notesSlides/notesSlide9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6114" name="Rectangle 7">
            <a:extLst>
              <a:ext uri="{FF2B5EF4-FFF2-40B4-BE49-F238E27FC236}">
                <a16:creationId xmlns:a16="http://schemas.microsoft.com/office/drawing/2014/main" id="{4BCC1163-21F9-F86E-2B8F-C0E4F60B2E7D}"/>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5038">
              <a:defRPr>
                <a:solidFill>
                  <a:schemeClr val="tx1"/>
                </a:solidFill>
                <a:latin typeface="Bookman Old Style" panose="02050604050505020204" pitchFamily="18" charset="0"/>
                <a:ea typeface="Dotum" panose="020B0600000101010101" pitchFamily="34" charset="-127"/>
              </a:defRPr>
            </a:lvl1pPr>
            <a:lvl2pPr marL="742950" indent="-285750" defTabSz="935038">
              <a:defRPr>
                <a:solidFill>
                  <a:schemeClr val="tx1"/>
                </a:solidFill>
                <a:latin typeface="Bookman Old Style" panose="02050604050505020204" pitchFamily="18" charset="0"/>
                <a:ea typeface="Dotum" panose="020B0600000101010101" pitchFamily="34" charset="-127"/>
              </a:defRPr>
            </a:lvl2pPr>
            <a:lvl3pPr marL="1143000" indent="-228600" defTabSz="935038">
              <a:defRPr>
                <a:solidFill>
                  <a:schemeClr val="tx1"/>
                </a:solidFill>
                <a:latin typeface="Bookman Old Style" panose="02050604050505020204" pitchFamily="18" charset="0"/>
                <a:ea typeface="Dotum" panose="020B0600000101010101" pitchFamily="34" charset="-127"/>
              </a:defRPr>
            </a:lvl3pPr>
            <a:lvl4pPr marL="1600200" indent="-228600" defTabSz="935038">
              <a:defRPr>
                <a:solidFill>
                  <a:schemeClr val="tx1"/>
                </a:solidFill>
                <a:latin typeface="Bookman Old Style" panose="02050604050505020204" pitchFamily="18" charset="0"/>
                <a:ea typeface="Dotum" panose="020B0600000101010101" pitchFamily="34" charset="-127"/>
              </a:defRPr>
            </a:lvl4pPr>
            <a:lvl5pPr marL="2057400" indent="-228600" defTabSz="935038">
              <a:defRPr>
                <a:solidFill>
                  <a:schemeClr val="tx1"/>
                </a:solidFill>
                <a:latin typeface="Bookman Old Style" panose="02050604050505020204" pitchFamily="18" charset="0"/>
                <a:ea typeface="Dotum" panose="020B0600000101010101" pitchFamily="34" charset="-127"/>
              </a:defRPr>
            </a:lvl5pPr>
            <a:lvl6pPr marL="2514600" indent="-228600" defTabSz="935038"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6pPr>
            <a:lvl7pPr marL="2971800" indent="-228600" defTabSz="935038"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7pPr>
            <a:lvl8pPr marL="3429000" indent="-228600" defTabSz="935038"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8pPr>
            <a:lvl9pPr marL="3886200" indent="-228600" defTabSz="935038"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9pPr>
          </a:lstStyle>
          <a:p>
            <a:fld id="{9A41CA9E-DDF8-4A1D-9BA6-F6337897EE1E}" type="slidenum">
              <a:rPr lang="en-US" altLang="en-US" smtClean="0">
                <a:latin typeface="Arial" panose="020B0604020202020204" pitchFamily="34" charset="0"/>
              </a:rPr>
              <a:pPr/>
              <a:t>109</a:t>
            </a:fld>
            <a:endParaRPr lang="en-US" altLang="en-US">
              <a:latin typeface="Arial" panose="020B0604020202020204" pitchFamily="34" charset="0"/>
            </a:endParaRPr>
          </a:p>
        </p:txBody>
      </p:sp>
      <p:sp>
        <p:nvSpPr>
          <p:cNvPr id="346115" name="Rectangle 2">
            <a:extLst>
              <a:ext uri="{FF2B5EF4-FFF2-40B4-BE49-F238E27FC236}">
                <a16:creationId xmlns:a16="http://schemas.microsoft.com/office/drawing/2014/main" id="{F14A9ED0-4BC9-6429-F916-627E4279209C}"/>
              </a:ext>
            </a:extLst>
          </p:cNvPr>
          <p:cNvSpPr>
            <a:spLocks noGrp="1" noRot="1" noChangeAspect="1" noChangeArrowheads="1" noTextEdit="1"/>
          </p:cNvSpPr>
          <p:nvPr>
            <p:ph type="sldImg"/>
          </p:nvPr>
        </p:nvSpPr>
        <p:spPr>
          <a:ln/>
        </p:spPr>
      </p:sp>
      <p:sp>
        <p:nvSpPr>
          <p:cNvPr id="346116" name="Rectangle 3">
            <a:extLst>
              <a:ext uri="{FF2B5EF4-FFF2-40B4-BE49-F238E27FC236}">
                <a16:creationId xmlns:a16="http://schemas.microsoft.com/office/drawing/2014/main" id="{2A4281AF-CF9A-FA83-051C-68D42D74BAF8}"/>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latin typeface="Arial" panose="020B0604020202020204" pitchFamily="34" charset="0"/>
            </a:endParaRPr>
          </a:p>
        </p:txBody>
      </p:sp>
    </p:spTree>
  </p:cSld>
  <p:clrMapOvr>
    <a:masterClrMapping/>
  </p:clrMapOvr>
</p:notes>
</file>

<file path=ppt/notesSlides/notesSlide9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1234" name="Rectangle 7">
            <a:extLst>
              <a:ext uri="{FF2B5EF4-FFF2-40B4-BE49-F238E27FC236}">
                <a16:creationId xmlns:a16="http://schemas.microsoft.com/office/drawing/2014/main" id="{EF897C4B-8225-3337-CD2F-12D4D33371EE}"/>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5038">
              <a:defRPr>
                <a:solidFill>
                  <a:schemeClr val="tx1"/>
                </a:solidFill>
                <a:latin typeface="Bookman Old Style" panose="02050604050505020204" pitchFamily="18" charset="0"/>
                <a:ea typeface="Dotum" panose="020B0600000101010101" pitchFamily="34" charset="-127"/>
              </a:defRPr>
            </a:lvl1pPr>
            <a:lvl2pPr marL="742950" indent="-285750" defTabSz="935038">
              <a:defRPr>
                <a:solidFill>
                  <a:schemeClr val="tx1"/>
                </a:solidFill>
                <a:latin typeface="Bookman Old Style" panose="02050604050505020204" pitchFamily="18" charset="0"/>
                <a:ea typeface="Dotum" panose="020B0600000101010101" pitchFamily="34" charset="-127"/>
              </a:defRPr>
            </a:lvl2pPr>
            <a:lvl3pPr marL="1143000" indent="-228600" defTabSz="935038">
              <a:defRPr>
                <a:solidFill>
                  <a:schemeClr val="tx1"/>
                </a:solidFill>
                <a:latin typeface="Bookman Old Style" panose="02050604050505020204" pitchFamily="18" charset="0"/>
                <a:ea typeface="Dotum" panose="020B0600000101010101" pitchFamily="34" charset="-127"/>
              </a:defRPr>
            </a:lvl3pPr>
            <a:lvl4pPr marL="1600200" indent="-228600" defTabSz="935038">
              <a:defRPr>
                <a:solidFill>
                  <a:schemeClr val="tx1"/>
                </a:solidFill>
                <a:latin typeface="Bookman Old Style" panose="02050604050505020204" pitchFamily="18" charset="0"/>
                <a:ea typeface="Dotum" panose="020B0600000101010101" pitchFamily="34" charset="-127"/>
              </a:defRPr>
            </a:lvl4pPr>
            <a:lvl5pPr marL="2057400" indent="-228600" defTabSz="935038">
              <a:defRPr>
                <a:solidFill>
                  <a:schemeClr val="tx1"/>
                </a:solidFill>
                <a:latin typeface="Bookman Old Style" panose="02050604050505020204" pitchFamily="18" charset="0"/>
                <a:ea typeface="Dotum" panose="020B0600000101010101" pitchFamily="34" charset="-127"/>
              </a:defRPr>
            </a:lvl5pPr>
            <a:lvl6pPr marL="2514600" indent="-228600" defTabSz="935038"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6pPr>
            <a:lvl7pPr marL="2971800" indent="-228600" defTabSz="935038"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7pPr>
            <a:lvl8pPr marL="3429000" indent="-228600" defTabSz="935038"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8pPr>
            <a:lvl9pPr marL="3886200" indent="-228600" defTabSz="935038"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9pPr>
          </a:lstStyle>
          <a:p>
            <a:fld id="{56A2660F-0CE5-4941-B807-43C26030CCC6}" type="slidenum">
              <a:rPr lang="en-US" altLang="en-US" smtClean="0">
                <a:latin typeface="Arial" panose="020B0604020202020204" pitchFamily="34" charset="0"/>
              </a:rPr>
              <a:pPr/>
              <a:t>111</a:t>
            </a:fld>
            <a:endParaRPr lang="en-US" altLang="en-US">
              <a:latin typeface="Arial" panose="020B0604020202020204" pitchFamily="34" charset="0"/>
            </a:endParaRPr>
          </a:p>
        </p:txBody>
      </p:sp>
      <p:sp>
        <p:nvSpPr>
          <p:cNvPr id="351235" name="Rectangle 2">
            <a:extLst>
              <a:ext uri="{FF2B5EF4-FFF2-40B4-BE49-F238E27FC236}">
                <a16:creationId xmlns:a16="http://schemas.microsoft.com/office/drawing/2014/main" id="{ADBC94A3-AE1E-D37C-7A3C-CB21AB54D441}"/>
              </a:ext>
            </a:extLst>
          </p:cNvPr>
          <p:cNvSpPr>
            <a:spLocks noGrp="1" noRot="1" noChangeAspect="1" noChangeArrowheads="1" noTextEdit="1"/>
          </p:cNvSpPr>
          <p:nvPr>
            <p:ph type="sldImg"/>
          </p:nvPr>
        </p:nvSpPr>
        <p:spPr>
          <a:ln/>
        </p:spPr>
      </p:sp>
      <p:sp>
        <p:nvSpPr>
          <p:cNvPr id="351236" name="Rectangle 3">
            <a:extLst>
              <a:ext uri="{FF2B5EF4-FFF2-40B4-BE49-F238E27FC236}">
                <a16:creationId xmlns:a16="http://schemas.microsoft.com/office/drawing/2014/main" id="{17AE0D09-5BFE-C54A-9043-2AE696137902}"/>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latin typeface="Arial" panose="020B0604020202020204" pitchFamily="34" charset="0"/>
            </a:endParaRPr>
          </a:p>
        </p:txBody>
      </p:sp>
    </p:spTree>
  </p:cSld>
  <p:clrMapOvr>
    <a:masterClrMapping/>
  </p:clrMapOvr>
</p:notes>
</file>

<file path=ppt/notesSlides/notesSlide9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3282" name="Rectangle 7">
            <a:extLst>
              <a:ext uri="{FF2B5EF4-FFF2-40B4-BE49-F238E27FC236}">
                <a16:creationId xmlns:a16="http://schemas.microsoft.com/office/drawing/2014/main" id="{D8CDF406-DAE9-AF5C-9985-870B73604970}"/>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5038">
              <a:defRPr>
                <a:solidFill>
                  <a:schemeClr val="tx1"/>
                </a:solidFill>
                <a:latin typeface="Bookman Old Style" panose="02050604050505020204" pitchFamily="18" charset="0"/>
                <a:ea typeface="Dotum" panose="020B0600000101010101" pitchFamily="34" charset="-127"/>
              </a:defRPr>
            </a:lvl1pPr>
            <a:lvl2pPr marL="742950" indent="-285750" defTabSz="935038">
              <a:defRPr>
                <a:solidFill>
                  <a:schemeClr val="tx1"/>
                </a:solidFill>
                <a:latin typeface="Bookman Old Style" panose="02050604050505020204" pitchFamily="18" charset="0"/>
                <a:ea typeface="Dotum" panose="020B0600000101010101" pitchFamily="34" charset="-127"/>
              </a:defRPr>
            </a:lvl2pPr>
            <a:lvl3pPr marL="1143000" indent="-228600" defTabSz="935038">
              <a:defRPr>
                <a:solidFill>
                  <a:schemeClr val="tx1"/>
                </a:solidFill>
                <a:latin typeface="Bookman Old Style" panose="02050604050505020204" pitchFamily="18" charset="0"/>
                <a:ea typeface="Dotum" panose="020B0600000101010101" pitchFamily="34" charset="-127"/>
              </a:defRPr>
            </a:lvl3pPr>
            <a:lvl4pPr marL="1600200" indent="-228600" defTabSz="935038">
              <a:defRPr>
                <a:solidFill>
                  <a:schemeClr val="tx1"/>
                </a:solidFill>
                <a:latin typeface="Bookman Old Style" panose="02050604050505020204" pitchFamily="18" charset="0"/>
                <a:ea typeface="Dotum" panose="020B0600000101010101" pitchFamily="34" charset="-127"/>
              </a:defRPr>
            </a:lvl4pPr>
            <a:lvl5pPr marL="2057400" indent="-228600" defTabSz="935038">
              <a:defRPr>
                <a:solidFill>
                  <a:schemeClr val="tx1"/>
                </a:solidFill>
                <a:latin typeface="Bookman Old Style" panose="02050604050505020204" pitchFamily="18" charset="0"/>
                <a:ea typeface="Dotum" panose="020B0600000101010101" pitchFamily="34" charset="-127"/>
              </a:defRPr>
            </a:lvl5pPr>
            <a:lvl6pPr marL="2514600" indent="-228600" defTabSz="935038"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6pPr>
            <a:lvl7pPr marL="2971800" indent="-228600" defTabSz="935038"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7pPr>
            <a:lvl8pPr marL="3429000" indent="-228600" defTabSz="935038"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8pPr>
            <a:lvl9pPr marL="3886200" indent="-228600" defTabSz="935038"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9pPr>
          </a:lstStyle>
          <a:p>
            <a:fld id="{C1252433-CA72-4452-91BB-57EE6D7BE756}" type="slidenum">
              <a:rPr lang="en-US" altLang="en-US" smtClean="0">
                <a:latin typeface="Arial" panose="020B0604020202020204" pitchFamily="34" charset="0"/>
              </a:rPr>
              <a:pPr/>
              <a:t>112</a:t>
            </a:fld>
            <a:endParaRPr lang="en-US" altLang="en-US">
              <a:latin typeface="Arial" panose="020B0604020202020204" pitchFamily="34" charset="0"/>
            </a:endParaRPr>
          </a:p>
        </p:txBody>
      </p:sp>
      <p:sp>
        <p:nvSpPr>
          <p:cNvPr id="353283" name="Rectangle 2">
            <a:extLst>
              <a:ext uri="{FF2B5EF4-FFF2-40B4-BE49-F238E27FC236}">
                <a16:creationId xmlns:a16="http://schemas.microsoft.com/office/drawing/2014/main" id="{90255777-6EBD-8D57-3A23-ECCD1E62DF6A}"/>
              </a:ext>
            </a:extLst>
          </p:cNvPr>
          <p:cNvSpPr>
            <a:spLocks noGrp="1" noRot="1" noChangeAspect="1" noChangeArrowheads="1" noTextEdit="1"/>
          </p:cNvSpPr>
          <p:nvPr>
            <p:ph type="sldImg"/>
          </p:nvPr>
        </p:nvSpPr>
        <p:spPr>
          <a:ln/>
        </p:spPr>
      </p:sp>
      <p:sp>
        <p:nvSpPr>
          <p:cNvPr id="353284" name="Rectangle 3">
            <a:extLst>
              <a:ext uri="{FF2B5EF4-FFF2-40B4-BE49-F238E27FC236}">
                <a16:creationId xmlns:a16="http://schemas.microsoft.com/office/drawing/2014/main" id="{189B388C-B553-B400-0C74-2CF8FD977CBD}"/>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latin typeface="Arial" panose="020B0604020202020204" pitchFamily="34" charset="0"/>
            </a:endParaRPr>
          </a:p>
        </p:txBody>
      </p:sp>
    </p:spTree>
  </p:cSld>
  <p:clrMapOvr>
    <a:masterClrMapping/>
  </p:clrMapOvr>
</p:notes>
</file>

<file path=ppt/notesSlides/notesSlide9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5330" name="Rectangle 7">
            <a:extLst>
              <a:ext uri="{FF2B5EF4-FFF2-40B4-BE49-F238E27FC236}">
                <a16:creationId xmlns:a16="http://schemas.microsoft.com/office/drawing/2014/main" id="{EAB55CB7-6CD8-7527-4E9F-DEBDAC4F2C38}"/>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5038">
              <a:defRPr>
                <a:solidFill>
                  <a:schemeClr val="tx1"/>
                </a:solidFill>
                <a:latin typeface="Bookman Old Style" panose="02050604050505020204" pitchFamily="18" charset="0"/>
                <a:ea typeface="Dotum" panose="020B0600000101010101" pitchFamily="34" charset="-127"/>
              </a:defRPr>
            </a:lvl1pPr>
            <a:lvl2pPr marL="742950" indent="-285750" defTabSz="935038">
              <a:defRPr>
                <a:solidFill>
                  <a:schemeClr val="tx1"/>
                </a:solidFill>
                <a:latin typeface="Bookman Old Style" panose="02050604050505020204" pitchFamily="18" charset="0"/>
                <a:ea typeface="Dotum" panose="020B0600000101010101" pitchFamily="34" charset="-127"/>
              </a:defRPr>
            </a:lvl2pPr>
            <a:lvl3pPr marL="1143000" indent="-228600" defTabSz="935038">
              <a:defRPr>
                <a:solidFill>
                  <a:schemeClr val="tx1"/>
                </a:solidFill>
                <a:latin typeface="Bookman Old Style" panose="02050604050505020204" pitchFamily="18" charset="0"/>
                <a:ea typeface="Dotum" panose="020B0600000101010101" pitchFamily="34" charset="-127"/>
              </a:defRPr>
            </a:lvl3pPr>
            <a:lvl4pPr marL="1600200" indent="-228600" defTabSz="935038">
              <a:defRPr>
                <a:solidFill>
                  <a:schemeClr val="tx1"/>
                </a:solidFill>
                <a:latin typeface="Bookman Old Style" panose="02050604050505020204" pitchFamily="18" charset="0"/>
                <a:ea typeface="Dotum" panose="020B0600000101010101" pitchFamily="34" charset="-127"/>
              </a:defRPr>
            </a:lvl4pPr>
            <a:lvl5pPr marL="2057400" indent="-228600" defTabSz="935038">
              <a:defRPr>
                <a:solidFill>
                  <a:schemeClr val="tx1"/>
                </a:solidFill>
                <a:latin typeface="Bookman Old Style" panose="02050604050505020204" pitchFamily="18" charset="0"/>
                <a:ea typeface="Dotum" panose="020B0600000101010101" pitchFamily="34" charset="-127"/>
              </a:defRPr>
            </a:lvl5pPr>
            <a:lvl6pPr marL="2514600" indent="-228600" defTabSz="935038"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6pPr>
            <a:lvl7pPr marL="2971800" indent="-228600" defTabSz="935038"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7pPr>
            <a:lvl8pPr marL="3429000" indent="-228600" defTabSz="935038"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8pPr>
            <a:lvl9pPr marL="3886200" indent="-228600" defTabSz="935038"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9pPr>
          </a:lstStyle>
          <a:p>
            <a:fld id="{5701F32B-A52A-4EB9-990B-013C2BD6DF9F}" type="slidenum">
              <a:rPr lang="en-US" altLang="en-US" smtClean="0">
                <a:latin typeface="Arial" panose="020B0604020202020204" pitchFamily="34" charset="0"/>
              </a:rPr>
              <a:pPr/>
              <a:t>113</a:t>
            </a:fld>
            <a:endParaRPr lang="en-US" altLang="en-US">
              <a:latin typeface="Arial" panose="020B0604020202020204" pitchFamily="34" charset="0"/>
            </a:endParaRPr>
          </a:p>
        </p:txBody>
      </p:sp>
      <p:sp>
        <p:nvSpPr>
          <p:cNvPr id="355331" name="Rectangle 2">
            <a:extLst>
              <a:ext uri="{FF2B5EF4-FFF2-40B4-BE49-F238E27FC236}">
                <a16:creationId xmlns:a16="http://schemas.microsoft.com/office/drawing/2014/main" id="{5B0C2819-BCF4-0B39-4FC4-042D1F55D11C}"/>
              </a:ext>
            </a:extLst>
          </p:cNvPr>
          <p:cNvSpPr>
            <a:spLocks noGrp="1" noRot="1" noChangeAspect="1" noChangeArrowheads="1" noTextEdit="1"/>
          </p:cNvSpPr>
          <p:nvPr>
            <p:ph type="sldImg"/>
          </p:nvPr>
        </p:nvSpPr>
        <p:spPr>
          <a:ln/>
        </p:spPr>
      </p:sp>
      <p:sp>
        <p:nvSpPr>
          <p:cNvPr id="355332" name="Rectangle 3">
            <a:extLst>
              <a:ext uri="{FF2B5EF4-FFF2-40B4-BE49-F238E27FC236}">
                <a16:creationId xmlns:a16="http://schemas.microsoft.com/office/drawing/2014/main" id="{1461B30E-93CF-5C65-6DE1-11CCAB8B87AD}"/>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latin typeface="Arial" panose="020B0604020202020204" pitchFamily="34" charset="0"/>
            </a:endParaRPr>
          </a:p>
        </p:txBody>
      </p:sp>
    </p:spTree>
  </p:cSld>
  <p:clrMapOvr>
    <a:masterClrMapping/>
  </p:clrMapOvr>
</p:notes>
</file>

<file path=ppt/notesSlides/notesSlide9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7378" name="Rectangle 7">
            <a:extLst>
              <a:ext uri="{FF2B5EF4-FFF2-40B4-BE49-F238E27FC236}">
                <a16:creationId xmlns:a16="http://schemas.microsoft.com/office/drawing/2014/main" id="{F5310D04-4150-4A2F-2576-E77C548914BC}"/>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5038">
              <a:defRPr>
                <a:solidFill>
                  <a:schemeClr val="tx1"/>
                </a:solidFill>
                <a:latin typeface="Bookman Old Style" panose="02050604050505020204" pitchFamily="18" charset="0"/>
                <a:ea typeface="Dotum" panose="020B0600000101010101" pitchFamily="34" charset="-127"/>
              </a:defRPr>
            </a:lvl1pPr>
            <a:lvl2pPr marL="742950" indent="-285750" defTabSz="935038">
              <a:defRPr>
                <a:solidFill>
                  <a:schemeClr val="tx1"/>
                </a:solidFill>
                <a:latin typeface="Bookman Old Style" panose="02050604050505020204" pitchFamily="18" charset="0"/>
                <a:ea typeface="Dotum" panose="020B0600000101010101" pitchFamily="34" charset="-127"/>
              </a:defRPr>
            </a:lvl2pPr>
            <a:lvl3pPr marL="1143000" indent="-228600" defTabSz="935038">
              <a:defRPr>
                <a:solidFill>
                  <a:schemeClr val="tx1"/>
                </a:solidFill>
                <a:latin typeface="Bookman Old Style" panose="02050604050505020204" pitchFamily="18" charset="0"/>
                <a:ea typeface="Dotum" panose="020B0600000101010101" pitchFamily="34" charset="-127"/>
              </a:defRPr>
            </a:lvl3pPr>
            <a:lvl4pPr marL="1600200" indent="-228600" defTabSz="935038">
              <a:defRPr>
                <a:solidFill>
                  <a:schemeClr val="tx1"/>
                </a:solidFill>
                <a:latin typeface="Bookman Old Style" panose="02050604050505020204" pitchFamily="18" charset="0"/>
                <a:ea typeface="Dotum" panose="020B0600000101010101" pitchFamily="34" charset="-127"/>
              </a:defRPr>
            </a:lvl4pPr>
            <a:lvl5pPr marL="2057400" indent="-228600" defTabSz="935038">
              <a:defRPr>
                <a:solidFill>
                  <a:schemeClr val="tx1"/>
                </a:solidFill>
                <a:latin typeface="Bookman Old Style" panose="02050604050505020204" pitchFamily="18" charset="0"/>
                <a:ea typeface="Dotum" panose="020B0600000101010101" pitchFamily="34" charset="-127"/>
              </a:defRPr>
            </a:lvl5pPr>
            <a:lvl6pPr marL="2514600" indent="-228600" defTabSz="935038"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6pPr>
            <a:lvl7pPr marL="2971800" indent="-228600" defTabSz="935038"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7pPr>
            <a:lvl8pPr marL="3429000" indent="-228600" defTabSz="935038"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8pPr>
            <a:lvl9pPr marL="3886200" indent="-228600" defTabSz="935038"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9pPr>
          </a:lstStyle>
          <a:p>
            <a:fld id="{CD1EC007-0AA4-4FBF-B6A9-8A0B55C886FF}" type="slidenum">
              <a:rPr lang="en-US" altLang="en-US" smtClean="0">
                <a:latin typeface="Arial" panose="020B0604020202020204" pitchFamily="34" charset="0"/>
              </a:rPr>
              <a:pPr/>
              <a:t>114</a:t>
            </a:fld>
            <a:endParaRPr lang="en-US" altLang="en-US">
              <a:latin typeface="Arial" panose="020B0604020202020204" pitchFamily="34" charset="0"/>
            </a:endParaRPr>
          </a:p>
        </p:txBody>
      </p:sp>
      <p:sp>
        <p:nvSpPr>
          <p:cNvPr id="357379" name="Rectangle 2">
            <a:extLst>
              <a:ext uri="{FF2B5EF4-FFF2-40B4-BE49-F238E27FC236}">
                <a16:creationId xmlns:a16="http://schemas.microsoft.com/office/drawing/2014/main" id="{ED3044DC-104B-5BEF-CFB2-B77240BD16A7}"/>
              </a:ext>
            </a:extLst>
          </p:cNvPr>
          <p:cNvSpPr>
            <a:spLocks noGrp="1" noRot="1" noChangeAspect="1" noChangeArrowheads="1" noTextEdit="1"/>
          </p:cNvSpPr>
          <p:nvPr>
            <p:ph type="sldImg"/>
          </p:nvPr>
        </p:nvSpPr>
        <p:spPr>
          <a:ln/>
        </p:spPr>
      </p:sp>
      <p:sp>
        <p:nvSpPr>
          <p:cNvPr id="357380" name="Rectangle 3">
            <a:extLst>
              <a:ext uri="{FF2B5EF4-FFF2-40B4-BE49-F238E27FC236}">
                <a16:creationId xmlns:a16="http://schemas.microsoft.com/office/drawing/2014/main" id="{D354F51A-9D98-B951-6839-93C366D3ABD1}"/>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latin typeface="Arial" panose="020B0604020202020204" pitchFamily="34" charset="0"/>
            </a:endParaRPr>
          </a:p>
        </p:txBody>
      </p:sp>
    </p:spTree>
  </p:cSld>
  <p:clrMapOvr>
    <a:masterClrMapping/>
  </p:clrMapOvr>
</p:notes>
</file>

<file path=ppt/notesSlides/notesSlide9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9426" name="Rectangle 7">
            <a:extLst>
              <a:ext uri="{FF2B5EF4-FFF2-40B4-BE49-F238E27FC236}">
                <a16:creationId xmlns:a16="http://schemas.microsoft.com/office/drawing/2014/main" id="{7DE9EFEC-AE12-9EA6-4BC7-DF11C6AC188C}"/>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5038">
              <a:defRPr>
                <a:solidFill>
                  <a:schemeClr val="tx1"/>
                </a:solidFill>
                <a:latin typeface="Bookman Old Style" panose="02050604050505020204" pitchFamily="18" charset="0"/>
                <a:ea typeface="Dotum" panose="020B0600000101010101" pitchFamily="34" charset="-127"/>
              </a:defRPr>
            </a:lvl1pPr>
            <a:lvl2pPr marL="742950" indent="-285750" defTabSz="935038">
              <a:defRPr>
                <a:solidFill>
                  <a:schemeClr val="tx1"/>
                </a:solidFill>
                <a:latin typeface="Bookman Old Style" panose="02050604050505020204" pitchFamily="18" charset="0"/>
                <a:ea typeface="Dotum" panose="020B0600000101010101" pitchFamily="34" charset="-127"/>
              </a:defRPr>
            </a:lvl2pPr>
            <a:lvl3pPr marL="1143000" indent="-228600" defTabSz="935038">
              <a:defRPr>
                <a:solidFill>
                  <a:schemeClr val="tx1"/>
                </a:solidFill>
                <a:latin typeface="Bookman Old Style" panose="02050604050505020204" pitchFamily="18" charset="0"/>
                <a:ea typeface="Dotum" panose="020B0600000101010101" pitchFamily="34" charset="-127"/>
              </a:defRPr>
            </a:lvl3pPr>
            <a:lvl4pPr marL="1600200" indent="-228600" defTabSz="935038">
              <a:defRPr>
                <a:solidFill>
                  <a:schemeClr val="tx1"/>
                </a:solidFill>
                <a:latin typeface="Bookman Old Style" panose="02050604050505020204" pitchFamily="18" charset="0"/>
                <a:ea typeface="Dotum" panose="020B0600000101010101" pitchFamily="34" charset="-127"/>
              </a:defRPr>
            </a:lvl4pPr>
            <a:lvl5pPr marL="2057400" indent="-228600" defTabSz="935038">
              <a:defRPr>
                <a:solidFill>
                  <a:schemeClr val="tx1"/>
                </a:solidFill>
                <a:latin typeface="Bookman Old Style" panose="02050604050505020204" pitchFamily="18" charset="0"/>
                <a:ea typeface="Dotum" panose="020B0600000101010101" pitchFamily="34" charset="-127"/>
              </a:defRPr>
            </a:lvl5pPr>
            <a:lvl6pPr marL="2514600" indent="-228600" defTabSz="935038"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6pPr>
            <a:lvl7pPr marL="2971800" indent="-228600" defTabSz="935038"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7pPr>
            <a:lvl8pPr marL="3429000" indent="-228600" defTabSz="935038"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8pPr>
            <a:lvl9pPr marL="3886200" indent="-228600" defTabSz="935038"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9pPr>
          </a:lstStyle>
          <a:p>
            <a:fld id="{FA930E0F-A76F-4CC5-89FC-8750DD6B79B4}" type="slidenum">
              <a:rPr lang="en-US" altLang="en-US" smtClean="0">
                <a:latin typeface="Arial" panose="020B0604020202020204" pitchFamily="34" charset="0"/>
              </a:rPr>
              <a:pPr/>
              <a:t>115</a:t>
            </a:fld>
            <a:endParaRPr lang="en-US" altLang="en-US">
              <a:latin typeface="Arial" panose="020B0604020202020204" pitchFamily="34" charset="0"/>
            </a:endParaRPr>
          </a:p>
        </p:txBody>
      </p:sp>
      <p:sp>
        <p:nvSpPr>
          <p:cNvPr id="359427" name="Rectangle 2">
            <a:extLst>
              <a:ext uri="{FF2B5EF4-FFF2-40B4-BE49-F238E27FC236}">
                <a16:creationId xmlns:a16="http://schemas.microsoft.com/office/drawing/2014/main" id="{C0084964-BE30-72EB-17E3-F4B35C78FB2B}"/>
              </a:ext>
            </a:extLst>
          </p:cNvPr>
          <p:cNvSpPr>
            <a:spLocks noGrp="1" noRot="1" noChangeAspect="1" noChangeArrowheads="1" noTextEdit="1"/>
          </p:cNvSpPr>
          <p:nvPr>
            <p:ph type="sldImg"/>
          </p:nvPr>
        </p:nvSpPr>
        <p:spPr>
          <a:ln/>
        </p:spPr>
      </p:sp>
      <p:sp>
        <p:nvSpPr>
          <p:cNvPr id="359428" name="Rectangle 3">
            <a:extLst>
              <a:ext uri="{FF2B5EF4-FFF2-40B4-BE49-F238E27FC236}">
                <a16:creationId xmlns:a16="http://schemas.microsoft.com/office/drawing/2014/main" id="{887D112B-EF6E-F5BF-4325-BE5C0E05ECC2}"/>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latin typeface="Arial" panose="020B0604020202020204" pitchFamily="34" charset="0"/>
            </a:endParaRPr>
          </a:p>
        </p:txBody>
      </p:sp>
    </p:spTree>
  </p:cSld>
  <p:clrMapOvr>
    <a:masterClrMapping/>
  </p:clrMapOvr>
</p:notes>
</file>

<file path=ppt/notesSlides/notesSlide10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1474" name="Rectangle 7">
            <a:extLst>
              <a:ext uri="{FF2B5EF4-FFF2-40B4-BE49-F238E27FC236}">
                <a16:creationId xmlns:a16="http://schemas.microsoft.com/office/drawing/2014/main" id="{CA58E446-B3FF-76E7-F808-60A69AD023DF}"/>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5038">
              <a:defRPr>
                <a:solidFill>
                  <a:schemeClr val="tx1"/>
                </a:solidFill>
                <a:latin typeface="Bookman Old Style" panose="02050604050505020204" pitchFamily="18" charset="0"/>
                <a:ea typeface="Dotum" panose="020B0600000101010101" pitchFamily="34" charset="-127"/>
              </a:defRPr>
            </a:lvl1pPr>
            <a:lvl2pPr marL="742950" indent="-285750" defTabSz="935038">
              <a:defRPr>
                <a:solidFill>
                  <a:schemeClr val="tx1"/>
                </a:solidFill>
                <a:latin typeface="Bookman Old Style" panose="02050604050505020204" pitchFamily="18" charset="0"/>
                <a:ea typeface="Dotum" panose="020B0600000101010101" pitchFamily="34" charset="-127"/>
              </a:defRPr>
            </a:lvl2pPr>
            <a:lvl3pPr marL="1143000" indent="-228600" defTabSz="935038">
              <a:defRPr>
                <a:solidFill>
                  <a:schemeClr val="tx1"/>
                </a:solidFill>
                <a:latin typeface="Bookman Old Style" panose="02050604050505020204" pitchFamily="18" charset="0"/>
                <a:ea typeface="Dotum" panose="020B0600000101010101" pitchFamily="34" charset="-127"/>
              </a:defRPr>
            </a:lvl3pPr>
            <a:lvl4pPr marL="1600200" indent="-228600" defTabSz="935038">
              <a:defRPr>
                <a:solidFill>
                  <a:schemeClr val="tx1"/>
                </a:solidFill>
                <a:latin typeface="Bookman Old Style" panose="02050604050505020204" pitchFamily="18" charset="0"/>
                <a:ea typeface="Dotum" panose="020B0600000101010101" pitchFamily="34" charset="-127"/>
              </a:defRPr>
            </a:lvl4pPr>
            <a:lvl5pPr marL="2057400" indent="-228600" defTabSz="935038">
              <a:defRPr>
                <a:solidFill>
                  <a:schemeClr val="tx1"/>
                </a:solidFill>
                <a:latin typeface="Bookman Old Style" panose="02050604050505020204" pitchFamily="18" charset="0"/>
                <a:ea typeface="Dotum" panose="020B0600000101010101" pitchFamily="34" charset="-127"/>
              </a:defRPr>
            </a:lvl5pPr>
            <a:lvl6pPr marL="2514600" indent="-228600" defTabSz="935038"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6pPr>
            <a:lvl7pPr marL="2971800" indent="-228600" defTabSz="935038"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7pPr>
            <a:lvl8pPr marL="3429000" indent="-228600" defTabSz="935038"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8pPr>
            <a:lvl9pPr marL="3886200" indent="-228600" defTabSz="935038"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9pPr>
          </a:lstStyle>
          <a:p>
            <a:fld id="{709E2361-FC5C-4B11-8266-D19BEFC74C95}" type="slidenum">
              <a:rPr lang="en-US" altLang="en-US" smtClean="0">
                <a:latin typeface="Arial" panose="020B0604020202020204" pitchFamily="34" charset="0"/>
              </a:rPr>
              <a:pPr/>
              <a:t>116</a:t>
            </a:fld>
            <a:endParaRPr lang="en-US" altLang="en-US">
              <a:latin typeface="Arial" panose="020B0604020202020204" pitchFamily="34" charset="0"/>
            </a:endParaRPr>
          </a:p>
        </p:txBody>
      </p:sp>
      <p:sp>
        <p:nvSpPr>
          <p:cNvPr id="361475" name="Rectangle 2">
            <a:extLst>
              <a:ext uri="{FF2B5EF4-FFF2-40B4-BE49-F238E27FC236}">
                <a16:creationId xmlns:a16="http://schemas.microsoft.com/office/drawing/2014/main" id="{2E9B729B-8507-6767-9C6D-06A2CF03AB5A}"/>
              </a:ext>
            </a:extLst>
          </p:cNvPr>
          <p:cNvSpPr>
            <a:spLocks noGrp="1" noRot="1" noChangeAspect="1" noChangeArrowheads="1" noTextEdit="1"/>
          </p:cNvSpPr>
          <p:nvPr>
            <p:ph type="sldImg"/>
          </p:nvPr>
        </p:nvSpPr>
        <p:spPr>
          <a:ln/>
        </p:spPr>
      </p:sp>
      <p:sp>
        <p:nvSpPr>
          <p:cNvPr id="361476" name="Rectangle 3">
            <a:extLst>
              <a:ext uri="{FF2B5EF4-FFF2-40B4-BE49-F238E27FC236}">
                <a16:creationId xmlns:a16="http://schemas.microsoft.com/office/drawing/2014/main" id="{0F24FD50-F552-CA7B-1C49-39A84184F1DB}"/>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latin typeface="Arial" panose="020B0604020202020204" pitchFamily="34" charset="0"/>
            </a:endParaRPr>
          </a:p>
        </p:txBody>
      </p:sp>
    </p:spTree>
  </p:cSld>
  <p:clrMapOvr>
    <a:masterClrMapping/>
  </p:clrMapOvr>
</p:notes>
</file>

<file path=ppt/notesSlides/notesSlide10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45B7B06-F69E-F0FF-4DA2-D256F58C1E3B}"/>
            </a:ext>
          </a:extLst>
        </p:cNvPr>
        <p:cNvGrpSpPr/>
        <p:nvPr/>
      </p:nvGrpSpPr>
      <p:grpSpPr>
        <a:xfrm>
          <a:off x="0" y="0"/>
          <a:ext cx="0" cy="0"/>
          <a:chOff x="0" y="0"/>
          <a:chExt cx="0" cy="0"/>
        </a:xfrm>
      </p:grpSpPr>
      <p:sp>
        <p:nvSpPr>
          <p:cNvPr id="365570" name="Rectangle 7">
            <a:extLst>
              <a:ext uri="{FF2B5EF4-FFF2-40B4-BE49-F238E27FC236}">
                <a16:creationId xmlns:a16="http://schemas.microsoft.com/office/drawing/2014/main" id="{E7466B27-958F-39C1-0593-EF82D61CE40B}"/>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5038">
              <a:defRPr>
                <a:solidFill>
                  <a:schemeClr val="tx1"/>
                </a:solidFill>
                <a:latin typeface="Bookman Old Style" panose="02050604050505020204" pitchFamily="18" charset="0"/>
                <a:ea typeface="Dotum" panose="020B0600000101010101" pitchFamily="34" charset="-127"/>
              </a:defRPr>
            </a:lvl1pPr>
            <a:lvl2pPr marL="742950" indent="-285750" defTabSz="935038">
              <a:defRPr>
                <a:solidFill>
                  <a:schemeClr val="tx1"/>
                </a:solidFill>
                <a:latin typeface="Bookman Old Style" panose="02050604050505020204" pitchFamily="18" charset="0"/>
                <a:ea typeface="Dotum" panose="020B0600000101010101" pitchFamily="34" charset="-127"/>
              </a:defRPr>
            </a:lvl2pPr>
            <a:lvl3pPr marL="1143000" indent="-228600" defTabSz="935038">
              <a:defRPr>
                <a:solidFill>
                  <a:schemeClr val="tx1"/>
                </a:solidFill>
                <a:latin typeface="Bookman Old Style" panose="02050604050505020204" pitchFamily="18" charset="0"/>
                <a:ea typeface="Dotum" panose="020B0600000101010101" pitchFamily="34" charset="-127"/>
              </a:defRPr>
            </a:lvl3pPr>
            <a:lvl4pPr marL="1600200" indent="-228600" defTabSz="935038">
              <a:defRPr>
                <a:solidFill>
                  <a:schemeClr val="tx1"/>
                </a:solidFill>
                <a:latin typeface="Bookman Old Style" panose="02050604050505020204" pitchFamily="18" charset="0"/>
                <a:ea typeface="Dotum" panose="020B0600000101010101" pitchFamily="34" charset="-127"/>
              </a:defRPr>
            </a:lvl4pPr>
            <a:lvl5pPr marL="2057400" indent="-228600" defTabSz="935038">
              <a:defRPr>
                <a:solidFill>
                  <a:schemeClr val="tx1"/>
                </a:solidFill>
                <a:latin typeface="Bookman Old Style" panose="02050604050505020204" pitchFamily="18" charset="0"/>
                <a:ea typeface="Dotum" panose="020B0600000101010101" pitchFamily="34" charset="-127"/>
              </a:defRPr>
            </a:lvl5pPr>
            <a:lvl6pPr marL="2514600" indent="-228600" defTabSz="935038"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6pPr>
            <a:lvl7pPr marL="2971800" indent="-228600" defTabSz="935038"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7pPr>
            <a:lvl8pPr marL="3429000" indent="-228600" defTabSz="935038"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8pPr>
            <a:lvl9pPr marL="3886200" indent="-228600" defTabSz="935038"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9pPr>
          </a:lstStyle>
          <a:p>
            <a:fld id="{8561185F-4F0C-49E4-8437-EE779C47EB1C}" type="slidenum">
              <a:rPr lang="en-US" altLang="en-US" smtClean="0">
                <a:latin typeface="Arial" panose="020B0604020202020204" pitchFamily="34" charset="0"/>
              </a:rPr>
              <a:pPr/>
              <a:t>117</a:t>
            </a:fld>
            <a:endParaRPr lang="en-US" altLang="en-US">
              <a:latin typeface="Arial" panose="020B0604020202020204" pitchFamily="34" charset="0"/>
            </a:endParaRPr>
          </a:p>
        </p:txBody>
      </p:sp>
      <p:sp>
        <p:nvSpPr>
          <p:cNvPr id="365571" name="Rectangle 2">
            <a:extLst>
              <a:ext uri="{FF2B5EF4-FFF2-40B4-BE49-F238E27FC236}">
                <a16:creationId xmlns:a16="http://schemas.microsoft.com/office/drawing/2014/main" id="{BFE42661-332F-E422-763C-557C7FD59607}"/>
              </a:ext>
            </a:extLst>
          </p:cNvPr>
          <p:cNvSpPr>
            <a:spLocks noGrp="1" noRot="1" noChangeAspect="1" noChangeArrowheads="1" noTextEdit="1"/>
          </p:cNvSpPr>
          <p:nvPr>
            <p:ph type="sldImg"/>
          </p:nvPr>
        </p:nvSpPr>
        <p:spPr>
          <a:ln/>
        </p:spPr>
      </p:sp>
      <p:sp>
        <p:nvSpPr>
          <p:cNvPr id="365572" name="Rectangle 3">
            <a:extLst>
              <a:ext uri="{FF2B5EF4-FFF2-40B4-BE49-F238E27FC236}">
                <a16:creationId xmlns:a16="http://schemas.microsoft.com/office/drawing/2014/main" id="{12D69DE0-E575-B6B4-2E3A-66389CF8B75B}"/>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latin typeface="Arial" panose="020B0604020202020204" pitchFamily="34" charset="0"/>
            </a:endParaRPr>
          </a:p>
        </p:txBody>
      </p:sp>
    </p:spTree>
    <p:extLst>
      <p:ext uri="{BB962C8B-B14F-4D97-AF65-F5344CB8AC3E}">
        <p14:creationId xmlns:p14="http://schemas.microsoft.com/office/powerpoint/2010/main" val="4074604908"/>
      </p:ext>
    </p:extLst>
  </p:cSld>
  <p:clrMapOvr>
    <a:masterClrMapping/>
  </p:clrMapOvr>
</p:notes>
</file>

<file path=ppt/notesSlides/notesSlide10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7618" name="Rectangle 7">
            <a:extLst>
              <a:ext uri="{FF2B5EF4-FFF2-40B4-BE49-F238E27FC236}">
                <a16:creationId xmlns:a16="http://schemas.microsoft.com/office/drawing/2014/main" id="{352CFBE7-5C98-69A4-A5BB-5612AF82C846}"/>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5038">
              <a:defRPr>
                <a:solidFill>
                  <a:schemeClr val="tx1"/>
                </a:solidFill>
                <a:latin typeface="Bookman Old Style" panose="02050604050505020204" pitchFamily="18" charset="0"/>
                <a:ea typeface="Dotum" panose="020B0600000101010101" pitchFamily="34" charset="-127"/>
              </a:defRPr>
            </a:lvl1pPr>
            <a:lvl2pPr marL="742950" indent="-285750" defTabSz="935038">
              <a:defRPr>
                <a:solidFill>
                  <a:schemeClr val="tx1"/>
                </a:solidFill>
                <a:latin typeface="Bookman Old Style" panose="02050604050505020204" pitchFamily="18" charset="0"/>
                <a:ea typeface="Dotum" panose="020B0600000101010101" pitchFamily="34" charset="-127"/>
              </a:defRPr>
            </a:lvl2pPr>
            <a:lvl3pPr marL="1143000" indent="-228600" defTabSz="935038">
              <a:defRPr>
                <a:solidFill>
                  <a:schemeClr val="tx1"/>
                </a:solidFill>
                <a:latin typeface="Bookman Old Style" panose="02050604050505020204" pitchFamily="18" charset="0"/>
                <a:ea typeface="Dotum" panose="020B0600000101010101" pitchFamily="34" charset="-127"/>
              </a:defRPr>
            </a:lvl3pPr>
            <a:lvl4pPr marL="1600200" indent="-228600" defTabSz="935038">
              <a:defRPr>
                <a:solidFill>
                  <a:schemeClr val="tx1"/>
                </a:solidFill>
                <a:latin typeface="Bookman Old Style" panose="02050604050505020204" pitchFamily="18" charset="0"/>
                <a:ea typeface="Dotum" panose="020B0600000101010101" pitchFamily="34" charset="-127"/>
              </a:defRPr>
            </a:lvl4pPr>
            <a:lvl5pPr marL="2057400" indent="-228600" defTabSz="935038">
              <a:defRPr>
                <a:solidFill>
                  <a:schemeClr val="tx1"/>
                </a:solidFill>
                <a:latin typeface="Bookman Old Style" panose="02050604050505020204" pitchFamily="18" charset="0"/>
                <a:ea typeface="Dotum" panose="020B0600000101010101" pitchFamily="34" charset="-127"/>
              </a:defRPr>
            </a:lvl5pPr>
            <a:lvl6pPr marL="2514600" indent="-228600" defTabSz="935038"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6pPr>
            <a:lvl7pPr marL="2971800" indent="-228600" defTabSz="935038"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7pPr>
            <a:lvl8pPr marL="3429000" indent="-228600" defTabSz="935038"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8pPr>
            <a:lvl9pPr marL="3886200" indent="-228600" defTabSz="935038"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9pPr>
          </a:lstStyle>
          <a:p>
            <a:fld id="{9C0DC4FD-DC39-4C79-AC67-8B63802E9609}" type="slidenum">
              <a:rPr lang="en-US" altLang="en-US" smtClean="0">
                <a:latin typeface="Arial" panose="020B0604020202020204" pitchFamily="34" charset="0"/>
              </a:rPr>
              <a:pPr/>
              <a:t>118</a:t>
            </a:fld>
            <a:endParaRPr lang="en-US" altLang="en-US">
              <a:latin typeface="Arial" panose="020B0604020202020204" pitchFamily="34" charset="0"/>
            </a:endParaRPr>
          </a:p>
        </p:txBody>
      </p:sp>
      <p:sp>
        <p:nvSpPr>
          <p:cNvPr id="367619" name="Rectangle 2">
            <a:extLst>
              <a:ext uri="{FF2B5EF4-FFF2-40B4-BE49-F238E27FC236}">
                <a16:creationId xmlns:a16="http://schemas.microsoft.com/office/drawing/2014/main" id="{25834F7B-4B09-47D3-D076-20755F2424AD}"/>
              </a:ext>
            </a:extLst>
          </p:cNvPr>
          <p:cNvSpPr>
            <a:spLocks noGrp="1" noRot="1" noChangeAspect="1" noChangeArrowheads="1" noTextEdit="1"/>
          </p:cNvSpPr>
          <p:nvPr>
            <p:ph type="sldImg"/>
          </p:nvPr>
        </p:nvSpPr>
        <p:spPr>
          <a:ln/>
        </p:spPr>
      </p:sp>
      <p:sp>
        <p:nvSpPr>
          <p:cNvPr id="367620" name="Rectangle 3">
            <a:extLst>
              <a:ext uri="{FF2B5EF4-FFF2-40B4-BE49-F238E27FC236}">
                <a16:creationId xmlns:a16="http://schemas.microsoft.com/office/drawing/2014/main" id="{C024FAE0-0101-1665-577D-64B8CD7FFC05}"/>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latin typeface="Arial" panose="020B0604020202020204" pitchFamily="34" charset="0"/>
            </a:endParaRPr>
          </a:p>
        </p:txBody>
      </p:sp>
    </p:spTree>
  </p:cSld>
  <p:clrMapOvr>
    <a:masterClrMapping/>
  </p:clrMapOvr>
</p:notes>
</file>

<file path=ppt/notesSlides/notesSlide10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9666" name="Rectangle 7">
            <a:extLst>
              <a:ext uri="{FF2B5EF4-FFF2-40B4-BE49-F238E27FC236}">
                <a16:creationId xmlns:a16="http://schemas.microsoft.com/office/drawing/2014/main" id="{36D21355-A35B-3570-ECFF-F64FC78ECBBE}"/>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5038">
              <a:defRPr>
                <a:solidFill>
                  <a:schemeClr val="tx1"/>
                </a:solidFill>
                <a:latin typeface="Bookman Old Style" panose="02050604050505020204" pitchFamily="18" charset="0"/>
                <a:ea typeface="Dotum" panose="020B0600000101010101" pitchFamily="34" charset="-127"/>
              </a:defRPr>
            </a:lvl1pPr>
            <a:lvl2pPr marL="742950" indent="-285750" defTabSz="935038">
              <a:defRPr>
                <a:solidFill>
                  <a:schemeClr val="tx1"/>
                </a:solidFill>
                <a:latin typeface="Bookman Old Style" panose="02050604050505020204" pitchFamily="18" charset="0"/>
                <a:ea typeface="Dotum" panose="020B0600000101010101" pitchFamily="34" charset="-127"/>
              </a:defRPr>
            </a:lvl2pPr>
            <a:lvl3pPr marL="1143000" indent="-228600" defTabSz="935038">
              <a:defRPr>
                <a:solidFill>
                  <a:schemeClr val="tx1"/>
                </a:solidFill>
                <a:latin typeface="Bookman Old Style" panose="02050604050505020204" pitchFamily="18" charset="0"/>
                <a:ea typeface="Dotum" panose="020B0600000101010101" pitchFamily="34" charset="-127"/>
              </a:defRPr>
            </a:lvl3pPr>
            <a:lvl4pPr marL="1600200" indent="-228600" defTabSz="935038">
              <a:defRPr>
                <a:solidFill>
                  <a:schemeClr val="tx1"/>
                </a:solidFill>
                <a:latin typeface="Bookman Old Style" panose="02050604050505020204" pitchFamily="18" charset="0"/>
                <a:ea typeface="Dotum" panose="020B0600000101010101" pitchFamily="34" charset="-127"/>
              </a:defRPr>
            </a:lvl4pPr>
            <a:lvl5pPr marL="2057400" indent="-228600" defTabSz="935038">
              <a:defRPr>
                <a:solidFill>
                  <a:schemeClr val="tx1"/>
                </a:solidFill>
                <a:latin typeface="Bookman Old Style" panose="02050604050505020204" pitchFamily="18" charset="0"/>
                <a:ea typeface="Dotum" panose="020B0600000101010101" pitchFamily="34" charset="-127"/>
              </a:defRPr>
            </a:lvl5pPr>
            <a:lvl6pPr marL="2514600" indent="-228600" defTabSz="935038"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6pPr>
            <a:lvl7pPr marL="2971800" indent="-228600" defTabSz="935038"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7pPr>
            <a:lvl8pPr marL="3429000" indent="-228600" defTabSz="935038"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8pPr>
            <a:lvl9pPr marL="3886200" indent="-228600" defTabSz="935038"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9pPr>
          </a:lstStyle>
          <a:p>
            <a:fld id="{41BB86D5-A079-4C88-91CC-67822DC4E300}" type="slidenum">
              <a:rPr lang="en-US" altLang="en-US" smtClean="0">
                <a:latin typeface="Arial" panose="020B0604020202020204" pitchFamily="34" charset="0"/>
              </a:rPr>
              <a:pPr/>
              <a:t>119</a:t>
            </a:fld>
            <a:endParaRPr lang="en-US" altLang="en-US">
              <a:latin typeface="Arial" panose="020B0604020202020204" pitchFamily="34" charset="0"/>
            </a:endParaRPr>
          </a:p>
        </p:txBody>
      </p:sp>
      <p:sp>
        <p:nvSpPr>
          <p:cNvPr id="369667" name="Rectangle 2">
            <a:extLst>
              <a:ext uri="{FF2B5EF4-FFF2-40B4-BE49-F238E27FC236}">
                <a16:creationId xmlns:a16="http://schemas.microsoft.com/office/drawing/2014/main" id="{526D5AD6-8C33-E18F-489B-4AB23C0C9B48}"/>
              </a:ext>
            </a:extLst>
          </p:cNvPr>
          <p:cNvSpPr>
            <a:spLocks noGrp="1" noRot="1" noChangeAspect="1" noChangeArrowheads="1" noTextEdit="1"/>
          </p:cNvSpPr>
          <p:nvPr>
            <p:ph type="sldImg"/>
          </p:nvPr>
        </p:nvSpPr>
        <p:spPr>
          <a:ln/>
        </p:spPr>
      </p:sp>
      <p:sp>
        <p:nvSpPr>
          <p:cNvPr id="369668" name="Rectangle 3">
            <a:extLst>
              <a:ext uri="{FF2B5EF4-FFF2-40B4-BE49-F238E27FC236}">
                <a16:creationId xmlns:a16="http://schemas.microsoft.com/office/drawing/2014/main" id="{04CD582E-CEC4-B2F2-19CB-E445CB35CD72}"/>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latin typeface="Arial" panose="020B0604020202020204" pitchFamily="34" charset="0"/>
            </a:endParaRPr>
          </a:p>
        </p:txBody>
      </p:sp>
    </p:spTree>
  </p:cSld>
  <p:clrMapOvr>
    <a:masterClrMapping/>
  </p:clrMapOvr>
</p:notes>
</file>

<file path=ppt/notesSlides/notesSlide10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1714" name="Rectangle 7">
            <a:extLst>
              <a:ext uri="{FF2B5EF4-FFF2-40B4-BE49-F238E27FC236}">
                <a16:creationId xmlns:a16="http://schemas.microsoft.com/office/drawing/2014/main" id="{8FC1E141-F4CA-B5B2-EEA5-2F4BFD31A381}"/>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5038">
              <a:defRPr>
                <a:solidFill>
                  <a:schemeClr val="tx1"/>
                </a:solidFill>
                <a:latin typeface="Bookman Old Style" panose="02050604050505020204" pitchFamily="18" charset="0"/>
                <a:ea typeface="Dotum" panose="020B0600000101010101" pitchFamily="34" charset="-127"/>
              </a:defRPr>
            </a:lvl1pPr>
            <a:lvl2pPr marL="742950" indent="-285750" defTabSz="935038">
              <a:defRPr>
                <a:solidFill>
                  <a:schemeClr val="tx1"/>
                </a:solidFill>
                <a:latin typeface="Bookman Old Style" panose="02050604050505020204" pitchFamily="18" charset="0"/>
                <a:ea typeface="Dotum" panose="020B0600000101010101" pitchFamily="34" charset="-127"/>
              </a:defRPr>
            </a:lvl2pPr>
            <a:lvl3pPr marL="1143000" indent="-228600" defTabSz="935038">
              <a:defRPr>
                <a:solidFill>
                  <a:schemeClr val="tx1"/>
                </a:solidFill>
                <a:latin typeface="Bookman Old Style" panose="02050604050505020204" pitchFamily="18" charset="0"/>
                <a:ea typeface="Dotum" panose="020B0600000101010101" pitchFamily="34" charset="-127"/>
              </a:defRPr>
            </a:lvl3pPr>
            <a:lvl4pPr marL="1600200" indent="-228600" defTabSz="935038">
              <a:defRPr>
                <a:solidFill>
                  <a:schemeClr val="tx1"/>
                </a:solidFill>
                <a:latin typeface="Bookman Old Style" panose="02050604050505020204" pitchFamily="18" charset="0"/>
                <a:ea typeface="Dotum" panose="020B0600000101010101" pitchFamily="34" charset="-127"/>
              </a:defRPr>
            </a:lvl4pPr>
            <a:lvl5pPr marL="2057400" indent="-228600" defTabSz="935038">
              <a:defRPr>
                <a:solidFill>
                  <a:schemeClr val="tx1"/>
                </a:solidFill>
                <a:latin typeface="Bookman Old Style" panose="02050604050505020204" pitchFamily="18" charset="0"/>
                <a:ea typeface="Dotum" panose="020B0600000101010101" pitchFamily="34" charset="-127"/>
              </a:defRPr>
            </a:lvl5pPr>
            <a:lvl6pPr marL="2514600" indent="-228600" defTabSz="935038"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6pPr>
            <a:lvl7pPr marL="2971800" indent="-228600" defTabSz="935038"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7pPr>
            <a:lvl8pPr marL="3429000" indent="-228600" defTabSz="935038"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8pPr>
            <a:lvl9pPr marL="3886200" indent="-228600" defTabSz="935038"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9pPr>
          </a:lstStyle>
          <a:p>
            <a:fld id="{03D402F5-4CF6-4D14-B31C-7F2BACB58B04}" type="slidenum">
              <a:rPr lang="en-US" altLang="en-US" smtClean="0">
                <a:latin typeface="Arial" panose="020B0604020202020204" pitchFamily="34" charset="0"/>
              </a:rPr>
              <a:pPr/>
              <a:t>120</a:t>
            </a:fld>
            <a:endParaRPr lang="en-US" altLang="en-US">
              <a:latin typeface="Arial" panose="020B0604020202020204" pitchFamily="34" charset="0"/>
            </a:endParaRPr>
          </a:p>
        </p:txBody>
      </p:sp>
      <p:sp>
        <p:nvSpPr>
          <p:cNvPr id="371715" name="Rectangle 2">
            <a:extLst>
              <a:ext uri="{FF2B5EF4-FFF2-40B4-BE49-F238E27FC236}">
                <a16:creationId xmlns:a16="http://schemas.microsoft.com/office/drawing/2014/main" id="{457D9854-FFDF-2022-C534-CC75DA8839C8}"/>
              </a:ext>
            </a:extLst>
          </p:cNvPr>
          <p:cNvSpPr>
            <a:spLocks noGrp="1" noRot="1" noChangeAspect="1" noChangeArrowheads="1" noTextEdit="1"/>
          </p:cNvSpPr>
          <p:nvPr>
            <p:ph type="sldImg"/>
          </p:nvPr>
        </p:nvSpPr>
        <p:spPr>
          <a:ln/>
        </p:spPr>
      </p:sp>
      <p:sp>
        <p:nvSpPr>
          <p:cNvPr id="371716" name="Rectangle 3">
            <a:extLst>
              <a:ext uri="{FF2B5EF4-FFF2-40B4-BE49-F238E27FC236}">
                <a16:creationId xmlns:a16="http://schemas.microsoft.com/office/drawing/2014/main" id="{908B2B91-A323-4299-F60B-E577EF9DF4CE}"/>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latin typeface="Arial" panose="020B0604020202020204" pitchFamily="34" charset="0"/>
            </a:endParaRPr>
          </a:p>
        </p:txBody>
      </p:sp>
    </p:spTree>
  </p:cSld>
  <p:clrMapOvr>
    <a:masterClrMapping/>
  </p:clrMapOvr>
</p:notes>
</file>

<file path=ppt/notesSlides/notesSlide10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3762" name="Rectangle 7">
            <a:extLst>
              <a:ext uri="{FF2B5EF4-FFF2-40B4-BE49-F238E27FC236}">
                <a16:creationId xmlns:a16="http://schemas.microsoft.com/office/drawing/2014/main" id="{D7E7128D-1105-FEF5-466A-6C99A31C23F6}"/>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5038">
              <a:defRPr>
                <a:solidFill>
                  <a:schemeClr val="tx1"/>
                </a:solidFill>
                <a:latin typeface="Bookman Old Style" panose="02050604050505020204" pitchFamily="18" charset="0"/>
                <a:ea typeface="Dotum" panose="020B0600000101010101" pitchFamily="34" charset="-127"/>
              </a:defRPr>
            </a:lvl1pPr>
            <a:lvl2pPr marL="742950" indent="-285750" defTabSz="935038">
              <a:defRPr>
                <a:solidFill>
                  <a:schemeClr val="tx1"/>
                </a:solidFill>
                <a:latin typeface="Bookman Old Style" panose="02050604050505020204" pitchFamily="18" charset="0"/>
                <a:ea typeface="Dotum" panose="020B0600000101010101" pitchFamily="34" charset="-127"/>
              </a:defRPr>
            </a:lvl2pPr>
            <a:lvl3pPr marL="1143000" indent="-228600" defTabSz="935038">
              <a:defRPr>
                <a:solidFill>
                  <a:schemeClr val="tx1"/>
                </a:solidFill>
                <a:latin typeface="Bookman Old Style" panose="02050604050505020204" pitchFamily="18" charset="0"/>
                <a:ea typeface="Dotum" panose="020B0600000101010101" pitchFamily="34" charset="-127"/>
              </a:defRPr>
            </a:lvl3pPr>
            <a:lvl4pPr marL="1600200" indent="-228600" defTabSz="935038">
              <a:defRPr>
                <a:solidFill>
                  <a:schemeClr val="tx1"/>
                </a:solidFill>
                <a:latin typeface="Bookman Old Style" panose="02050604050505020204" pitchFamily="18" charset="0"/>
                <a:ea typeface="Dotum" panose="020B0600000101010101" pitchFamily="34" charset="-127"/>
              </a:defRPr>
            </a:lvl4pPr>
            <a:lvl5pPr marL="2057400" indent="-228600" defTabSz="935038">
              <a:defRPr>
                <a:solidFill>
                  <a:schemeClr val="tx1"/>
                </a:solidFill>
                <a:latin typeface="Bookman Old Style" panose="02050604050505020204" pitchFamily="18" charset="0"/>
                <a:ea typeface="Dotum" panose="020B0600000101010101" pitchFamily="34" charset="-127"/>
              </a:defRPr>
            </a:lvl5pPr>
            <a:lvl6pPr marL="2514600" indent="-228600" defTabSz="935038"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6pPr>
            <a:lvl7pPr marL="2971800" indent="-228600" defTabSz="935038"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7pPr>
            <a:lvl8pPr marL="3429000" indent="-228600" defTabSz="935038"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8pPr>
            <a:lvl9pPr marL="3886200" indent="-228600" defTabSz="935038"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9pPr>
          </a:lstStyle>
          <a:p>
            <a:fld id="{6D397470-8C4E-4A08-B32E-50A7C5464CBB}" type="slidenum">
              <a:rPr lang="en-US" altLang="en-US" smtClean="0">
                <a:latin typeface="Arial" panose="020B0604020202020204" pitchFamily="34" charset="0"/>
              </a:rPr>
              <a:pPr/>
              <a:t>121</a:t>
            </a:fld>
            <a:endParaRPr lang="en-US" altLang="en-US">
              <a:latin typeface="Arial" panose="020B0604020202020204" pitchFamily="34" charset="0"/>
            </a:endParaRPr>
          </a:p>
        </p:txBody>
      </p:sp>
      <p:sp>
        <p:nvSpPr>
          <p:cNvPr id="373763" name="Rectangle 2">
            <a:extLst>
              <a:ext uri="{FF2B5EF4-FFF2-40B4-BE49-F238E27FC236}">
                <a16:creationId xmlns:a16="http://schemas.microsoft.com/office/drawing/2014/main" id="{B08956B9-423A-031E-2E51-23DD55D4E04A}"/>
              </a:ext>
            </a:extLst>
          </p:cNvPr>
          <p:cNvSpPr>
            <a:spLocks noGrp="1" noRot="1" noChangeAspect="1" noChangeArrowheads="1" noTextEdit="1"/>
          </p:cNvSpPr>
          <p:nvPr>
            <p:ph type="sldImg"/>
          </p:nvPr>
        </p:nvSpPr>
        <p:spPr>
          <a:ln/>
        </p:spPr>
      </p:sp>
      <p:sp>
        <p:nvSpPr>
          <p:cNvPr id="373764" name="Rectangle 3">
            <a:extLst>
              <a:ext uri="{FF2B5EF4-FFF2-40B4-BE49-F238E27FC236}">
                <a16:creationId xmlns:a16="http://schemas.microsoft.com/office/drawing/2014/main" id="{70B09B25-C363-FD8F-BF7F-A1FED0A2E48F}"/>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dirty="0"/>
          </a:p>
        </p:txBody>
      </p:sp>
    </p:spTree>
  </p:cSld>
  <p:clrMapOvr>
    <a:masterClrMapping/>
  </p:clrMapOvr>
</p:notes>
</file>

<file path=ppt/notesSlides/notesSlide10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5810" name="Rectangle 7">
            <a:extLst>
              <a:ext uri="{FF2B5EF4-FFF2-40B4-BE49-F238E27FC236}">
                <a16:creationId xmlns:a16="http://schemas.microsoft.com/office/drawing/2014/main" id="{AE5AB82B-A7EC-FC19-A466-9C5B13C5CD72}"/>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5038">
              <a:defRPr>
                <a:solidFill>
                  <a:schemeClr val="tx1"/>
                </a:solidFill>
                <a:latin typeface="Bookman Old Style" panose="02050604050505020204" pitchFamily="18" charset="0"/>
                <a:ea typeface="Dotum" panose="020B0600000101010101" pitchFamily="34" charset="-127"/>
              </a:defRPr>
            </a:lvl1pPr>
            <a:lvl2pPr marL="742950" indent="-285750" defTabSz="935038">
              <a:defRPr>
                <a:solidFill>
                  <a:schemeClr val="tx1"/>
                </a:solidFill>
                <a:latin typeface="Bookman Old Style" panose="02050604050505020204" pitchFamily="18" charset="0"/>
                <a:ea typeface="Dotum" panose="020B0600000101010101" pitchFamily="34" charset="-127"/>
              </a:defRPr>
            </a:lvl2pPr>
            <a:lvl3pPr marL="1143000" indent="-228600" defTabSz="935038">
              <a:defRPr>
                <a:solidFill>
                  <a:schemeClr val="tx1"/>
                </a:solidFill>
                <a:latin typeface="Bookman Old Style" panose="02050604050505020204" pitchFamily="18" charset="0"/>
                <a:ea typeface="Dotum" panose="020B0600000101010101" pitchFamily="34" charset="-127"/>
              </a:defRPr>
            </a:lvl3pPr>
            <a:lvl4pPr marL="1600200" indent="-228600" defTabSz="935038">
              <a:defRPr>
                <a:solidFill>
                  <a:schemeClr val="tx1"/>
                </a:solidFill>
                <a:latin typeface="Bookman Old Style" panose="02050604050505020204" pitchFamily="18" charset="0"/>
                <a:ea typeface="Dotum" panose="020B0600000101010101" pitchFamily="34" charset="-127"/>
              </a:defRPr>
            </a:lvl4pPr>
            <a:lvl5pPr marL="2057400" indent="-228600" defTabSz="935038">
              <a:defRPr>
                <a:solidFill>
                  <a:schemeClr val="tx1"/>
                </a:solidFill>
                <a:latin typeface="Bookman Old Style" panose="02050604050505020204" pitchFamily="18" charset="0"/>
                <a:ea typeface="Dotum" panose="020B0600000101010101" pitchFamily="34" charset="-127"/>
              </a:defRPr>
            </a:lvl5pPr>
            <a:lvl6pPr marL="2514600" indent="-228600" defTabSz="935038"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6pPr>
            <a:lvl7pPr marL="2971800" indent="-228600" defTabSz="935038"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7pPr>
            <a:lvl8pPr marL="3429000" indent="-228600" defTabSz="935038"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8pPr>
            <a:lvl9pPr marL="3886200" indent="-228600" defTabSz="935038"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9pPr>
          </a:lstStyle>
          <a:p>
            <a:fld id="{7E8EA9E8-955D-4609-A38E-586D75084E23}" type="slidenum">
              <a:rPr lang="en-US" altLang="en-US" smtClean="0">
                <a:latin typeface="Arial" panose="020B0604020202020204" pitchFamily="34" charset="0"/>
              </a:rPr>
              <a:pPr/>
              <a:t>122</a:t>
            </a:fld>
            <a:endParaRPr lang="en-US" altLang="en-US">
              <a:latin typeface="Arial" panose="020B0604020202020204" pitchFamily="34" charset="0"/>
            </a:endParaRPr>
          </a:p>
        </p:txBody>
      </p:sp>
      <p:sp>
        <p:nvSpPr>
          <p:cNvPr id="375811" name="Rectangle 2">
            <a:extLst>
              <a:ext uri="{FF2B5EF4-FFF2-40B4-BE49-F238E27FC236}">
                <a16:creationId xmlns:a16="http://schemas.microsoft.com/office/drawing/2014/main" id="{A9291BC4-08B8-AF4C-F6BA-5BDBA480ED48}"/>
              </a:ext>
            </a:extLst>
          </p:cNvPr>
          <p:cNvSpPr>
            <a:spLocks noGrp="1" noRot="1" noChangeAspect="1" noChangeArrowheads="1" noTextEdit="1"/>
          </p:cNvSpPr>
          <p:nvPr>
            <p:ph type="sldImg"/>
          </p:nvPr>
        </p:nvSpPr>
        <p:spPr>
          <a:ln/>
        </p:spPr>
      </p:sp>
      <p:sp>
        <p:nvSpPr>
          <p:cNvPr id="375812" name="Rectangle 3">
            <a:extLst>
              <a:ext uri="{FF2B5EF4-FFF2-40B4-BE49-F238E27FC236}">
                <a16:creationId xmlns:a16="http://schemas.microsoft.com/office/drawing/2014/main" id="{BA06EC45-3626-9895-E5D7-421F31056406}"/>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latin typeface="Arial" panose="020B0604020202020204" pitchFamily="34" charset="0"/>
            </a:endParaRPr>
          </a:p>
        </p:txBody>
      </p:sp>
    </p:spTree>
  </p:cSld>
  <p:clrMapOvr>
    <a:masterClrMapping/>
  </p:clrMapOvr>
</p:notes>
</file>

<file path=ppt/notesSlides/notesSlide10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7858" name="Rectangle 7">
            <a:extLst>
              <a:ext uri="{FF2B5EF4-FFF2-40B4-BE49-F238E27FC236}">
                <a16:creationId xmlns:a16="http://schemas.microsoft.com/office/drawing/2014/main" id="{2F82F70E-D397-F934-6663-ACA21D5BEB24}"/>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5038">
              <a:defRPr>
                <a:solidFill>
                  <a:schemeClr val="tx1"/>
                </a:solidFill>
                <a:latin typeface="Bookman Old Style" panose="02050604050505020204" pitchFamily="18" charset="0"/>
                <a:ea typeface="Dotum" panose="020B0600000101010101" pitchFamily="34" charset="-127"/>
              </a:defRPr>
            </a:lvl1pPr>
            <a:lvl2pPr marL="742950" indent="-285750" defTabSz="935038">
              <a:defRPr>
                <a:solidFill>
                  <a:schemeClr val="tx1"/>
                </a:solidFill>
                <a:latin typeface="Bookman Old Style" panose="02050604050505020204" pitchFamily="18" charset="0"/>
                <a:ea typeface="Dotum" panose="020B0600000101010101" pitchFamily="34" charset="-127"/>
              </a:defRPr>
            </a:lvl2pPr>
            <a:lvl3pPr marL="1143000" indent="-228600" defTabSz="935038">
              <a:defRPr>
                <a:solidFill>
                  <a:schemeClr val="tx1"/>
                </a:solidFill>
                <a:latin typeface="Bookman Old Style" panose="02050604050505020204" pitchFamily="18" charset="0"/>
                <a:ea typeface="Dotum" panose="020B0600000101010101" pitchFamily="34" charset="-127"/>
              </a:defRPr>
            </a:lvl3pPr>
            <a:lvl4pPr marL="1600200" indent="-228600" defTabSz="935038">
              <a:defRPr>
                <a:solidFill>
                  <a:schemeClr val="tx1"/>
                </a:solidFill>
                <a:latin typeface="Bookman Old Style" panose="02050604050505020204" pitchFamily="18" charset="0"/>
                <a:ea typeface="Dotum" panose="020B0600000101010101" pitchFamily="34" charset="-127"/>
              </a:defRPr>
            </a:lvl4pPr>
            <a:lvl5pPr marL="2057400" indent="-228600" defTabSz="935038">
              <a:defRPr>
                <a:solidFill>
                  <a:schemeClr val="tx1"/>
                </a:solidFill>
                <a:latin typeface="Bookman Old Style" panose="02050604050505020204" pitchFamily="18" charset="0"/>
                <a:ea typeface="Dotum" panose="020B0600000101010101" pitchFamily="34" charset="-127"/>
              </a:defRPr>
            </a:lvl5pPr>
            <a:lvl6pPr marL="2514600" indent="-228600" defTabSz="935038"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6pPr>
            <a:lvl7pPr marL="2971800" indent="-228600" defTabSz="935038"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7pPr>
            <a:lvl8pPr marL="3429000" indent="-228600" defTabSz="935038"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8pPr>
            <a:lvl9pPr marL="3886200" indent="-228600" defTabSz="935038"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9pPr>
          </a:lstStyle>
          <a:p>
            <a:fld id="{B1D0A3F5-B80A-4C5F-8403-BC003B248498}" type="slidenum">
              <a:rPr lang="en-US" altLang="en-US" smtClean="0">
                <a:latin typeface="Arial" panose="020B0604020202020204" pitchFamily="34" charset="0"/>
              </a:rPr>
              <a:pPr/>
              <a:t>123</a:t>
            </a:fld>
            <a:endParaRPr lang="en-US" altLang="en-US">
              <a:latin typeface="Arial" panose="020B0604020202020204" pitchFamily="34" charset="0"/>
            </a:endParaRPr>
          </a:p>
        </p:txBody>
      </p:sp>
      <p:sp>
        <p:nvSpPr>
          <p:cNvPr id="377859" name="Rectangle 2">
            <a:extLst>
              <a:ext uri="{FF2B5EF4-FFF2-40B4-BE49-F238E27FC236}">
                <a16:creationId xmlns:a16="http://schemas.microsoft.com/office/drawing/2014/main" id="{AA24BF22-816E-EC9E-9A40-C2FA9DBDD94F}"/>
              </a:ext>
            </a:extLst>
          </p:cNvPr>
          <p:cNvSpPr>
            <a:spLocks noGrp="1" noRot="1" noChangeAspect="1" noChangeArrowheads="1" noTextEdit="1"/>
          </p:cNvSpPr>
          <p:nvPr>
            <p:ph type="sldImg"/>
          </p:nvPr>
        </p:nvSpPr>
        <p:spPr>
          <a:ln/>
        </p:spPr>
      </p:sp>
      <p:sp>
        <p:nvSpPr>
          <p:cNvPr id="377860" name="Rectangle 3">
            <a:extLst>
              <a:ext uri="{FF2B5EF4-FFF2-40B4-BE49-F238E27FC236}">
                <a16:creationId xmlns:a16="http://schemas.microsoft.com/office/drawing/2014/main" id="{DA7D03CD-BD78-2825-BA8E-8DB2527F8B0E}"/>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latin typeface="Arial" panose="020B0604020202020204" pitchFamily="34" charset="0"/>
            </a:endParaRPr>
          </a:p>
        </p:txBody>
      </p:sp>
    </p:spTree>
  </p:cSld>
  <p:clrMapOvr>
    <a:masterClrMapping/>
  </p:clrMapOvr>
</p:notes>
</file>

<file path=ppt/notesSlides/notesSlide10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9906" name="Rectangle 7">
            <a:extLst>
              <a:ext uri="{FF2B5EF4-FFF2-40B4-BE49-F238E27FC236}">
                <a16:creationId xmlns:a16="http://schemas.microsoft.com/office/drawing/2014/main" id="{91D19DFE-5708-099D-ECE8-4EF5E017A7E6}"/>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5038">
              <a:defRPr>
                <a:solidFill>
                  <a:schemeClr val="tx1"/>
                </a:solidFill>
                <a:latin typeface="Bookman Old Style" panose="02050604050505020204" pitchFamily="18" charset="0"/>
                <a:ea typeface="Dotum" panose="020B0600000101010101" pitchFamily="34" charset="-127"/>
              </a:defRPr>
            </a:lvl1pPr>
            <a:lvl2pPr marL="742950" indent="-285750" defTabSz="935038">
              <a:defRPr>
                <a:solidFill>
                  <a:schemeClr val="tx1"/>
                </a:solidFill>
                <a:latin typeface="Bookman Old Style" panose="02050604050505020204" pitchFamily="18" charset="0"/>
                <a:ea typeface="Dotum" panose="020B0600000101010101" pitchFamily="34" charset="-127"/>
              </a:defRPr>
            </a:lvl2pPr>
            <a:lvl3pPr marL="1143000" indent="-228600" defTabSz="935038">
              <a:defRPr>
                <a:solidFill>
                  <a:schemeClr val="tx1"/>
                </a:solidFill>
                <a:latin typeface="Bookman Old Style" panose="02050604050505020204" pitchFamily="18" charset="0"/>
                <a:ea typeface="Dotum" panose="020B0600000101010101" pitchFamily="34" charset="-127"/>
              </a:defRPr>
            </a:lvl3pPr>
            <a:lvl4pPr marL="1600200" indent="-228600" defTabSz="935038">
              <a:defRPr>
                <a:solidFill>
                  <a:schemeClr val="tx1"/>
                </a:solidFill>
                <a:latin typeface="Bookman Old Style" panose="02050604050505020204" pitchFamily="18" charset="0"/>
                <a:ea typeface="Dotum" panose="020B0600000101010101" pitchFamily="34" charset="-127"/>
              </a:defRPr>
            </a:lvl4pPr>
            <a:lvl5pPr marL="2057400" indent="-228600" defTabSz="935038">
              <a:defRPr>
                <a:solidFill>
                  <a:schemeClr val="tx1"/>
                </a:solidFill>
                <a:latin typeface="Bookman Old Style" panose="02050604050505020204" pitchFamily="18" charset="0"/>
                <a:ea typeface="Dotum" panose="020B0600000101010101" pitchFamily="34" charset="-127"/>
              </a:defRPr>
            </a:lvl5pPr>
            <a:lvl6pPr marL="2514600" indent="-228600" defTabSz="935038"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6pPr>
            <a:lvl7pPr marL="2971800" indent="-228600" defTabSz="935038"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7pPr>
            <a:lvl8pPr marL="3429000" indent="-228600" defTabSz="935038"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8pPr>
            <a:lvl9pPr marL="3886200" indent="-228600" defTabSz="935038"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9pPr>
          </a:lstStyle>
          <a:p>
            <a:fld id="{2CDF7C1E-30E0-4332-AB64-B8DDD4D16438}" type="slidenum">
              <a:rPr lang="en-US" altLang="en-US" smtClean="0">
                <a:latin typeface="Arial" panose="020B0604020202020204" pitchFamily="34" charset="0"/>
              </a:rPr>
              <a:pPr/>
              <a:t>124</a:t>
            </a:fld>
            <a:endParaRPr lang="en-US" altLang="en-US">
              <a:latin typeface="Arial" panose="020B0604020202020204" pitchFamily="34" charset="0"/>
            </a:endParaRPr>
          </a:p>
        </p:txBody>
      </p:sp>
      <p:sp>
        <p:nvSpPr>
          <p:cNvPr id="379907" name="Rectangle 2">
            <a:extLst>
              <a:ext uri="{FF2B5EF4-FFF2-40B4-BE49-F238E27FC236}">
                <a16:creationId xmlns:a16="http://schemas.microsoft.com/office/drawing/2014/main" id="{F8064846-E632-302B-410E-EC360320A958}"/>
              </a:ext>
            </a:extLst>
          </p:cNvPr>
          <p:cNvSpPr>
            <a:spLocks noGrp="1" noRot="1" noChangeAspect="1" noChangeArrowheads="1" noTextEdit="1"/>
          </p:cNvSpPr>
          <p:nvPr>
            <p:ph type="sldImg"/>
          </p:nvPr>
        </p:nvSpPr>
        <p:spPr>
          <a:ln/>
        </p:spPr>
      </p:sp>
      <p:sp>
        <p:nvSpPr>
          <p:cNvPr id="379908" name="Rectangle 3">
            <a:extLst>
              <a:ext uri="{FF2B5EF4-FFF2-40B4-BE49-F238E27FC236}">
                <a16:creationId xmlns:a16="http://schemas.microsoft.com/office/drawing/2014/main" id="{294C0CDB-D8AD-369C-B145-680DC9C26370}"/>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latin typeface="Arial" panose="020B0604020202020204" pitchFamily="34" charset="0"/>
            </a:endParaRPr>
          </a:p>
        </p:txBody>
      </p:sp>
    </p:spTree>
  </p:cSld>
  <p:clrMapOvr>
    <a:masterClrMapping/>
  </p:clrMapOvr>
</p:notes>
</file>

<file path=ppt/notesSlides/notesSlide10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1954" name="Rectangle 7">
            <a:extLst>
              <a:ext uri="{FF2B5EF4-FFF2-40B4-BE49-F238E27FC236}">
                <a16:creationId xmlns:a16="http://schemas.microsoft.com/office/drawing/2014/main" id="{615B6744-635F-9FDC-DA39-3F9A26CA74FD}"/>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5038">
              <a:defRPr>
                <a:solidFill>
                  <a:schemeClr val="tx1"/>
                </a:solidFill>
                <a:latin typeface="Bookman Old Style" panose="02050604050505020204" pitchFamily="18" charset="0"/>
                <a:ea typeface="Dotum" panose="020B0600000101010101" pitchFamily="34" charset="-127"/>
              </a:defRPr>
            </a:lvl1pPr>
            <a:lvl2pPr marL="742950" indent="-285750" defTabSz="935038">
              <a:defRPr>
                <a:solidFill>
                  <a:schemeClr val="tx1"/>
                </a:solidFill>
                <a:latin typeface="Bookman Old Style" panose="02050604050505020204" pitchFamily="18" charset="0"/>
                <a:ea typeface="Dotum" panose="020B0600000101010101" pitchFamily="34" charset="-127"/>
              </a:defRPr>
            </a:lvl2pPr>
            <a:lvl3pPr marL="1143000" indent="-228600" defTabSz="935038">
              <a:defRPr>
                <a:solidFill>
                  <a:schemeClr val="tx1"/>
                </a:solidFill>
                <a:latin typeface="Bookman Old Style" panose="02050604050505020204" pitchFamily="18" charset="0"/>
                <a:ea typeface="Dotum" panose="020B0600000101010101" pitchFamily="34" charset="-127"/>
              </a:defRPr>
            </a:lvl3pPr>
            <a:lvl4pPr marL="1600200" indent="-228600" defTabSz="935038">
              <a:defRPr>
                <a:solidFill>
                  <a:schemeClr val="tx1"/>
                </a:solidFill>
                <a:latin typeface="Bookman Old Style" panose="02050604050505020204" pitchFamily="18" charset="0"/>
                <a:ea typeface="Dotum" panose="020B0600000101010101" pitchFamily="34" charset="-127"/>
              </a:defRPr>
            </a:lvl4pPr>
            <a:lvl5pPr marL="2057400" indent="-228600" defTabSz="935038">
              <a:defRPr>
                <a:solidFill>
                  <a:schemeClr val="tx1"/>
                </a:solidFill>
                <a:latin typeface="Bookman Old Style" panose="02050604050505020204" pitchFamily="18" charset="0"/>
                <a:ea typeface="Dotum" panose="020B0600000101010101" pitchFamily="34" charset="-127"/>
              </a:defRPr>
            </a:lvl5pPr>
            <a:lvl6pPr marL="2514600" indent="-228600" defTabSz="935038"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6pPr>
            <a:lvl7pPr marL="2971800" indent="-228600" defTabSz="935038"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7pPr>
            <a:lvl8pPr marL="3429000" indent="-228600" defTabSz="935038"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8pPr>
            <a:lvl9pPr marL="3886200" indent="-228600" defTabSz="935038"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9pPr>
          </a:lstStyle>
          <a:p>
            <a:fld id="{A04FA0DE-670B-4071-8BE1-470BAC5242A0}" type="slidenum">
              <a:rPr lang="en-US" altLang="en-US" smtClean="0">
                <a:latin typeface="Arial" panose="020B0604020202020204" pitchFamily="34" charset="0"/>
              </a:rPr>
              <a:pPr/>
              <a:t>125</a:t>
            </a:fld>
            <a:endParaRPr lang="en-US" altLang="en-US">
              <a:latin typeface="Arial" panose="020B0604020202020204" pitchFamily="34" charset="0"/>
            </a:endParaRPr>
          </a:p>
        </p:txBody>
      </p:sp>
      <p:sp>
        <p:nvSpPr>
          <p:cNvPr id="381955" name="Rectangle 2">
            <a:extLst>
              <a:ext uri="{FF2B5EF4-FFF2-40B4-BE49-F238E27FC236}">
                <a16:creationId xmlns:a16="http://schemas.microsoft.com/office/drawing/2014/main" id="{CD904E04-BD73-4373-E1E3-C452EA89BC7D}"/>
              </a:ext>
            </a:extLst>
          </p:cNvPr>
          <p:cNvSpPr>
            <a:spLocks noGrp="1" noRot="1" noChangeAspect="1" noChangeArrowheads="1" noTextEdit="1"/>
          </p:cNvSpPr>
          <p:nvPr>
            <p:ph type="sldImg"/>
          </p:nvPr>
        </p:nvSpPr>
        <p:spPr>
          <a:ln/>
        </p:spPr>
      </p:sp>
      <p:sp>
        <p:nvSpPr>
          <p:cNvPr id="381956" name="Rectangle 3">
            <a:extLst>
              <a:ext uri="{FF2B5EF4-FFF2-40B4-BE49-F238E27FC236}">
                <a16:creationId xmlns:a16="http://schemas.microsoft.com/office/drawing/2014/main" id="{2C076DFE-FA87-5E12-9F50-BBD43609E474}"/>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latin typeface="Arial" panose="020B0604020202020204" pitchFamily="34" charset="0"/>
            </a:endParaRPr>
          </a:p>
        </p:txBody>
      </p:sp>
    </p:spTree>
  </p:cSld>
  <p:clrMapOvr>
    <a:masterClrMapping/>
  </p:clrMapOvr>
</p:notes>
</file>

<file path=ppt/notesSlides/notesSlide1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1170" name="Rectangle 7">
            <a:extLst>
              <a:ext uri="{FF2B5EF4-FFF2-40B4-BE49-F238E27FC236}">
                <a16:creationId xmlns:a16="http://schemas.microsoft.com/office/drawing/2014/main" id="{C633336C-0D99-852A-AC23-EA55FF1F9F8F}"/>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5038">
              <a:defRPr>
                <a:solidFill>
                  <a:schemeClr val="tx1"/>
                </a:solidFill>
                <a:latin typeface="Bookman Old Style" panose="02050604050505020204" pitchFamily="18" charset="0"/>
                <a:ea typeface="Dotum" panose="020B0600000101010101" pitchFamily="34" charset="-127"/>
              </a:defRPr>
            </a:lvl1pPr>
            <a:lvl2pPr marL="742950" indent="-285750" defTabSz="935038">
              <a:defRPr>
                <a:solidFill>
                  <a:schemeClr val="tx1"/>
                </a:solidFill>
                <a:latin typeface="Bookman Old Style" panose="02050604050505020204" pitchFamily="18" charset="0"/>
                <a:ea typeface="Dotum" panose="020B0600000101010101" pitchFamily="34" charset="-127"/>
              </a:defRPr>
            </a:lvl2pPr>
            <a:lvl3pPr marL="1143000" indent="-228600" defTabSz="935038">
              <a:defRPr>
                <a:solidFill>
                  <a:schemeClr val="tx1"/>
                </a:solidFill>
                <a:latin typeface="Bookman Old Style" panose="02050604050505020204" pitchFamily="18" charset="0"/>
                <a:ea typeface="Dotum" panose="020B0600000101010101" pitchFamily="34" charset="-127"/>
              </a:defRPr>
            </a:lvl3pPr>
            <a:lvl4pPr marL="1600200" indent="-228600" defTabSz="935038">
              <a:defRPr>
                <a:solidFill>
                  <a:schemeClr val="tx1"/>
                </a:solidFill>
                <a:latin typeface="Bookman Old Style" panose="02050604050505020204" pitchFamily="18" charset="0"/>
                <a:ea typeface="Dotum" panose="020B0600000101010101" pitchFamily="34" charset="-127"/>
              </a:defRPr>
            </a:lvl4pPr>
            <a:lvl5pPr marL="2057400" indent="-228600" defTabSz="935038">
              <a:defRPr>
                <a:solidFill>
                  <a:schemeClr val="tx1"/>
                </a:solidFill>
                <a:latin typeface="Bookman Old Style" panose="02050604050505020204" pitchFamily="18" charset="0"/>
                <a:ea typeface="Dotum" panose="020B0600000101010101" pitchFamily="34" charset="-127"/>
              </a:defRPr>
            </a:lvl5pPr>
            <a:lvl6pPr marL="2514600" indent="-228600" defTabSz="935038"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6pPr>
            <a:lvl7pPr marL="2971800" indent="-228600" defTabSz="935038"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7pPr>
            <a:lvl8pPr marL="3429000" indent="-228600" defTabSz="935038"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8pPr>
            <a:lvl9pPr marL="3886200" indent="-228600" defTabSz="935038"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9pPr>
          </a:lstStyle>
          <a:p>
            <a:fld id="{D95936D1-EF47-49DD-8566-366E992290B7}" type="slidenum">
              <a:rPr lang="en-US" altLang="en-US" smtClean="0">
                <a:latin typeface="Arial" panose="020B0604020202020204" pitchFamily="34" charset="0"/>
              </a:rPr>
              <a:pPr/>
              <a:t>127</a:t>
            </a:fld>
            <a:endParaRPr lang="en-US" altLang="en-US">
              <a:latin typeface="Arial" panose="020B0604020202020204" pitchFamily="34" charset="0"/>
            </a:endParaRPr>
          </a:p>
        </p:txBody>
      </p:sp>
      <p:sp>
        <p:nvSpPr>
          <p:cNvPr id="391171" name="Rectangle 2">
            <a:extLst>
              <a:ext uri="{FF2B5EF4-FFF2-40B4-BE49-F238E27FC236}">
                <a16:creationId xmlns:a16="http://schemas.microsoft.com/office/drawing/2014/main" id="{1481D265-A0A3-4669-F38C-885015D4C947}"/>
              </a:ext>
            </a:extLst>
          </p:cNvPr>
          <p:cNvSpPr>
            <a:spLocks noGrp="1" noRot="1" noChangeAspect="1" noChangeArrowheads="1" noTextEdit="1"/>
          </p:cNvSpPr>
          <p:nvPr>
            <p:ph type="sldImg"/>
          </p:nvPr>
        </p:nvSpPr>
        <p:spPr>
          <a:ln/>
        </p:spPr>
      </p:sp>
      <p:sp>
        <p:nvSpPr>
          <p:cNvPr id="391172" name="Rectangle 3">
            <a:extLst>
              <a:ext uri="{FF2B5EF4-FFF2-40B4-BE49-F238E27FC236}">
                <a16:creationId xmlns:a16="http://schemas.microsoft.com/office/drawing/2014/main" id="{3326AAEF-6510-F1F1-F8D2-9B6BC576B02C}"/>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latin typeface="Arial" panose="020B0604020202020204" pitchFamily="34" charset="0"/>
            </a:endParaRPr>
          </a:p>
        </p:txBody>
      </p:sp>
    </p:spTree>
  </p:cSld>
  <p:clrMapOvr>
    <a:masterClrMapping/>
  </p:clrMapOvr>
</p:notes>
</file>

<file path=ppt/notesSlides/notesSlide1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3218" name="Rectangle 7">
            <a:extLst>
              <a:ext uri="{FF2B5EF4-FFF2-40B4-BE49-F238E27FC236}">
                <a16:creationId xmlns:a16="http://schemas.microsoft.com/office/drawing/2014/main" id="{4990A8DB-518C-AC06-334B-DE6899A514CB}"/>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5038">
              <a:defRPr>
                <a:solidFill>
                  <a:schemeClr val="tx1"/>
                </a:solidFill>
                <a:latin typeface="Bookman Old Style" panose="02050604050505020204" pitchFamily="18" charset="0"/>
                <a:ea typeface="Dotum" panose="020B0600000101010101" pitchFamily="34" charset="-127"/>
              </a:defRPr>
            </a:lvl1pPr>
            <a:lvl2pPr marL="742950" indent="-285750" defTabSz="935038">
              <a:defRPr>
                <a:solidFill>
                  <a:schemeClr val="tx1"/>
                </a:solidFill>
                <a:latin typeface="Bookman Old Style" panose="02050604050505020204" pitchFamily="18" charset="0"/>
                <a:ea typeface="Dotum" panose="020B0600000101010101" pitchFamily="34" charset="-127"/>
              </a:defRPr>
            </a:lvl2pPr>
            <a:lvl3pPr marL="1143000" indent="-228600" defTabSz="935038">
              <a:defRPr>
                <a:solidFill>
                  <a:schemeClr val="tx1"/>
                </a:solidFill>
                <a:latin typeface="Bookman Old Style" panose="02050604050505020204" pitchFamily="18" charset="0"/>
                <a:ea typeface="Dotum" panose="020B0600000101010101" pitchFamily="34" charset="-127"/>
              </a:defRPr>
            </a:lvl3pPr>
            <a:lvl4pPr marL="1600200" indent="-228600" defTabSz="935038">
              <a:defRPr>
                <a:solidFill>
                  <a:schemeClr val="tx1"/>
                </a:solidFill>
                <a:latin typeface="Bookman Old Style" panose="02050604050505020204" pitchFamily="18" charset="0"/>
                <a:ea typeface="Dotum" panose="020B0600000101010101" pitchFamily="34" charset="-127"/>
              </a:defRPr>
            </a:lvl4pPr>
            <a:lvl5pPr marL="2057400" indent="-228600" defTabSz="935038">
              <a:defRPr>
                <a:solidFill>
                  <a:schemeClr val="tx1"/>
                </a:solidFill>
                <a:latin typeface="Bookman Old Style" panose="02050604050505020204" pitchFamily="18" charset="0"/>
                <a:ea typeface="Dotum" panose="020B0600000101010101" pitchFamily="34" charset="-127"/>
              </a:defRPr>
            </a:lvl5pPr>
            <a:lvl6pPr marL="2514600" indent="-228600" defTabSz="935038"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6pPr>
            <a:lvl7pPr marL="2971800" indent="-228600" defTabSz="935038"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7pPr>
            <a:lvl8pPr marL="3429000" indent="-228600" defTabSz="935038"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8pPr>
            <a:lvl9pPr marL="3886200" indent="-228600" defTabSz="935038"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9pPr>
          </a:lstStyle>
          <a:p>
            <a:fld id="{68ED3E67-45D4-4F60-AAE9-B3D2F784DA65}" type="slidenum">
              <a:rPr lang="en-US" altLang="en-US" smtClean="0">
                <a:latin typeface="Arial" panose="020B0604020202020204" pitchFamily="34" charset="0"/>
              </a:rPr>
              <a:pPr/>
              <a:t>128</a:t>
            </a:fld>
            <a:endParaRPr lang="en-US" altLang="en-US">
              <a:latin typeface="Arial" panose="020B0604020202020204" pitchFamily="34" charset="0"/>
            </a:endParaRPr>
          </a:p>
        </p:txBody>
      </p:sp>
      <p:sp>
        <p:nvSpPr>
          <p:cNvPr id="393219" name="Rectangle 2">
            <a:extLst>
              <a:ext uri="{FF2B5EF4-FFF2-40B4-BE49-F238E27FC236}">
                <a16:creationId xmlns:a16="http://schemas.microsoft.com/office/drawing/2014/main" id="{70182E8E-A0C9-64AE-822B-F6F1436674B5}"/>
              </a:ext>
            </a:extLst>
          </p:cNvPr>
          <p:cNvSpPr>
            <a:spLocks noGrp="1" noRot="1" noChangeAspect="1" noChangeArrowheads="1" noTextEdit="1"/>
          </p:cNvSpPr>
          <p:nvPr>
            <p:ph type="sldImg"/>
          </p:nvPr>
        </p:nvSpPr>
        <p:spPr>
          <a:ln/>
        </p:spPr>
      </p:sp>
      <p:sp>
        <p:nvSpPr>
          <p:cNvPr id="393220" name="Rectangle 3">
            <a:extLst>
              <a:ext uri="{FF2B5EF4-FFF2-40B4-BE49-F238E27FC236}">
                <a16:creationId xmlns:a16="http://schemas.microsoft.com/office/drawing/2014/main" id="{597DEE1C-B795-AFF7-8DB0-D0CAB57170EB}"/>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dirty="0"/>
          </a:p>
        </p:txBody>
      </p:sp>
    </p:spTree>
  </p:cSld>
  <p:clrMapOvr>
    <a:masterClrMapping/>
  </p:clrMapOvr>
</p:notes>
</file>

<file path=ppt/notesSlides/notesSlide1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5266" name="Rectangle 7">
            <a:extLst>
              <a:ext uri="{FF2B5EF4-FFF2-40B4-BE49-F238E27FC236}">
                <a16:creationId xmlns:a16="http://schemas.microsoft.com/office/drawing/2014/main" id="{571B0332-5EEF-2751-FBFC-D24006B5814A}"/>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5038">
              <a:defRPr>
                <a:solidFill>
                  <a:schemeClr val="tx1"/>
                </a:solidFill>
                <a:latin typeface="Bookman Old Style" panose="02050604050505020204" pitchFamily="18" charset="0"/>
                <a:ea typeface="Dotum" panose="020B0600000101010101" pitchFamily="34" charset="-127"/>
              </a:defRPr>
            </a:lvl1pPr>
            <a:lvl2pPr marL="742950" indent="-285750" defTabSz="935038">
              <a:defRPr>
                <a:solidFill>
                  <a:schemeClr val="tx1"/>
                </a:solidFill>
                <a:latin typeface="Bookman Old Style" panose="02050604050505020204" pitchFamily="18" charset="0"/>
                <a:ea typeface="Dotum" panose="020B0600000101010101" pitchFamily="34" charset="-127"/>
              </a:defRPr>
            </a:lvl2pPr>
            <a:lvl3pPr marL="1143000" indent="-228600" defTabSz="935038">
              <a:defRPr>
                <a:solidFill>
                  <a:schemeClr val="tx1"/>
                </a:solidFill>
                <a:latin typeface="Bookman Old Style" panose="02050604050505020204" pitchFamily="18" charset="0"/>
                <a:ea typeface="Dotum" panose="020B0600000101010101" pitchFamily="34" charset="-127"/>
              </a:defRPr>
            </a:lvl3pPr>
            <a:lvl4pPr marL="1600200" indent="-228600" defTabSz="935038">
              <a:defRPr>
                <a:solidFill>
                  <a:schemeClr val="tx1"/>
                </a:solidFill>
                <a:latin typeface="Bookman Old Style" panose="02050604050505020204" pitchFamily="18" charset="0"/>
                <a:ea typeface="Dotum" panose="020B0600000101010101" pitchFamily="34" charset="-127"/>
              </a:defRPr>
            </a:lvl4pPr>
            <a:lvl5pPr marL="2057400" indent="-228600" defTabSz="935038">
              <a:defRPr>
                <a:solidFill>
                  <a:schemeClr val="tx1"/>
                </a:solidFill>
                <a:latin typeface="Bookman Old Style" panose="02050604050505020204" pitchFamily="18" charset="0"/>
                <a:ea typeface="Dotum" panose="020B0600000101010101" pitchFamily="34" charset="-127"/>
              </a:defRPr>
            </a:lvl5pPr>
            <a:lvl6pPr marL="2514600" indent="-228600" defTabSz="935038"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6pPr>
            <a:lvl7pPr marL="2971800" indent="-228600" defTabSz="935038"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7pPr>
            <a:lvl8pPr marL="3429000" indent="-228600" defTabSz="935038"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8pPr>
            <a:lvl9pPr marL="3886200" indent="-228600" defTabSz="935038"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9pPr>
          </a:lstStyle>
          <a:p>
            <a:fld id="{D1C39D7E-7256-41AD-A6B8-2627EBF9C3B8}" type="slidenum">
              <a:rPr lang="en-US" altLang="en-US" smtClean="0">
                <a:latin typeface="Arial" panose="020B0604020202020204" pitchFamily="34" charset="0"/>
              </a:rPr>
              <a:pPr/>
              <a:t>129</a:t>
            </a:fld>
            <a:endParaRPr lang="en-US" altLang="en-US">
              <a:latin typeface="Arial" panose="020B0604020202020204" pitchFamily="34" charset="0"/>
            </a:endParaRPr>
          </a:p>
        </p:txBody>
      </p:sp>
      <p:sp>
        <p:nvSpPr>
          <p:cNvPr id="395267" name="Rectangle 2">
            <a:extLst>
              <a:ext uri="{FF2B5EF4-FFF2-40B4-BE49-F238E27FC236}">
                <a16:creationId xmlns:a16="http://schemas.microsoft.com/office/drawing/2014/main" id="{02DDEB2B-96FF-7261-5090-7AEB4E5ADBBC}"/>
              </a:ext>
            </a:extLst>
          </p:cNvPr>
          <p:cNvSpPr>
            <a:spLocks noGrp="1" noRot="1" noChangeAspect="1" noChangeArrowheads="1" noTextEdit="1"/>
          </p:cNvSpPr>
          <p:nvPr>
            <p:ph type="sldImg"/>
          </p:nvPr>
        </p:nvSpPr>
        <p:spPr>
          <a:ln/>
        </p:spPr>
      </p:sp>
      <p:sp>
        <p:nvSpPr>
          <p:cNvPr id="395268" name="Rectangle 3">
            <a:extLst>
              <a:ext uri="{FF2B5EF4-FFF2-40B4-BE49-F238E27FC236}">
                <a16:creationId xmlns:a16="http://schemas.microsoft.com/office/drawing/2014/main" id="{A85F335E-B91F-35C0-C05E-3518DF0909EF}"/>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latin typeface="Arial" panose="020B0604020202020204" pitchFamily="34" charset="0"/>
            </a:endParaRPr>
          </a:p>
        </p:txBody>
      </p:sp>
    </p:spTree>
  </p:cSld>
  <p:clrMapOvr>
    <a:masterClrMapping/>
  </p:clrMapOvr>
</p:notes>
</file>

<file path=ppt/notesSlides/notesSlide1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7314" name="Rectangle 7">
            <a:extLst>
              <a:ext uri="{FF2B5EF4-FFF2-40B4-BE49-F238E27FC236}">
                <a16:creationId xmlns:a16="http://schemas.microsoft.com/office/drawing/2014/main" id="{F214BCBA-DE1B-1799-F086-4224629D7E1E}"/>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5038">
              <a:defRPr>
                <a:solidFill>
                  <a:schemeClr val="tx1"/>
                </a:solidFill>
                <a:latin typeface="Bookman Old Style" panose="02050604050505020204" pitchFamily="18" charset="0"/>
                <a:ea typeface="Dotum" panose="020B0600000101010101" pitchFamily="34" charset="-127"/>
              </a:defRPr>
            </a:lvl1pPr>
            <a:lvl2pPr marL="742950" indent="-285750" defTabSz="935038">
              <a:defRPr>
                <a:solidFill>
                  <a:schemeClr val="tx1"/>
                </a:solidFill>
                <a:latin typeface="Bookman Old Style" panose="02050604050505020204" pitchFamily="18" charset="0"/>
                <a:ea typeface="Dotum" panose="020B0600000101010101" pitchFamily="34" charset="-127"/>
              </a:defRPr>
            </a:lvl2pPr>
            <a:lvl3pPr marL="1143000" indent="-228600" defTabSz="935038">
              <a:defRPr>
                <a:solidFill>
                  <a:schemeClr val="tx1"/>
                </a:solidFill>
                <a:latin typeface="Bookman Old Style" panose="02050604050505020204" pitchFamily="18" charset="0"/>
                <a:ea typeface="Dotum" panose="020B0600000101010101" pitchFamily="34" charset="-127"/>
              </a:defRPr>
            </a:lvl3pPr>
            <a:lvl4pPr marL="1600200" indent="-228600" defTabSz="935038">
              <a:defRPr>
                <a:solidFill>
                  <a:schemeClr val="tx1"/>
                </a:solidFill>
                <a:latin typeface="Bookman Old Style" panose="02050604050505020204" pitchFamily="18" charset="0"/>
                <a:ea typeface="Dotum" panose="020B0600000101010101" pitchFamily="34" charset="-127"/>
              </a:defRPr>
            </a:lvl4pPr>
            <a:lvl5pPr marL="2057400" indent="-228600" defTabSz="935038">
              <a:defRPr>
                <a:solidFill>
                  <a:schemeClr val="tx1"/>
                </a:solidFill>
                <a:latin typeface="Bookman Old Style" panose="02050604050505020204" pitchFamily="18" charset="0"/>
                <a:ea typeface="Dotum" panose="020B0600000101010101" pitchFamily="34" charset="-127"/>
              </a:defRPr>
            </a:lvl5pPr>
            <a:lvl6pPr marL="2514600" indent="-228600" defTabSz="935038"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6pPr>
            <a:lvl7pPr marL="2971800" indent="-228600" defTabSz="935038"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7pPr>
            <a:lvl8pPr marL="3429000" indent="-228600" defTabSz="935038"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8pPr>
            <a:lvl9pPr marL="3886200" indent="-228600" defTabSz="935038"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9pPr>
          </a:lstStyle>
          <a:p>
            <a:fld id="{8CCFEF0A-1DA4-4231-A107-FDD12B31B0B9}" type="slidenum">
              <a:rPr lang="en-US" altLang="en-US" smtClean="0">
                <a:latin typeface="Arial" panose="020B0604020202020204" pitchFamily="34" charset="0"/>
              </a:rPr>
              <a:pPr/>
              <a:t>130</a:t>
            </a:fld>
            <a:endParaRPr lang="en-US" altLang="en-US">
              <a:latin typeface="Arial" panose="020B0604020202020204" pitchFamily="34" charset="0"/>
            </a:endParaRPr>
          </a:p>
        </p:txBody>
      </p:sp>
      <p:sp>
        <p:nvSpPr>
          <p:cNvPr id="397315" name="Rectangle 2">
            <a:extLst>
              <a:ext uri="{FF2B5EF4-FFF2-40B4-BE49-F238E27FC236}">
                <a16:creationId xmlns:a16="http://schemas.microsoft.com/office/drawing/2014/main" id="{7694D506-7D37-C10A-6B5B-1858A524A065}"/>
              </a:ext>
            </a:extLst>
          </p:cNvPr>
          <p:cNvSpPr>
            <a:spLocks noGrp="1" noRot="1" noChangeAspect="1" noChangeArrowheads="1" noTextEdit="1"/>
          </p:cNvSpPr>
          <p:nvPr>
            <p:ph type="sldImg"/>
          </p:nvPr>
        </p:nvSpPr>
        <p:spPr>
          <a:ln/>
        </p:spPr>
      </p:sp>
      <p:sp>
        <p:nvSpPr>
          <p:cNvPr id="397316" name="Rectangle 3">
            <a:extLst>
              <a:ext uri="{FF2B5EF4-FFF2-40B4-BE49-F238E27FC236}">
                <a16:creationId xmlns:a16="http://schemas.microsoft.com/office/drawing/2014/main" id="{36B3CF6F-3E1B-3B0B-E3AE-A1433CD120F8}"/>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latin typeface="Arial" panose="020B0604020202020204" pitchFamily="34" charset="0"/>
            </a:endParaRPr>
          </a:p>
        </p:txBody>
      </p:sp>
    </p:spTree>
  </p:cSld>
  <p:clrMapOvr>
    <a:masterClrMapping/>
  </p:clrMapOvr>
</p:notes>
</file>

<file path=ppt/notesSlides/notesSlide11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DC4CD03-E65A-7F23-BCBF-AE61AA048E5E}"/>
            </a:ext>
          </a:extLst>
        </p:cNvPr>
        <p:cNvGrpSpPr/>
        <p:nvPr/>
      </p:nvGrpSpPr>
      <p:grpSpPr>
        <a:xfrm>
          <a:off x="0" y="0"/>
          <a:ext cx="0" cy="0"/>
          <a:chOff x="0" y="0"/>
          <a:chExt cx="0" cy="0"/>
        </a:xfrm>
      </p:grpSpPr>
      <p:sp>
        <p:nvSpPr>
          <p:cNvPr id="399362" name="Rectangle 7">
            <a:extLst>
              <a:ext uri="{FF2B5EF4-FFF2-40B4-BE49-F238E27FC236}">
                <a16:creationId xmlns:a16="http://schemas.microsoft.com/office/drawing/2014/main" id="{824280E7-DA0A-028A-1C45-472CBB3570D4}"/>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5038">
              <a:defRPr>
                <a:solidFill>
                  <a:schemeClr val="tx1"/>
                </a:solidFill>
                <a:latin typeface="Bookman Old Style" panose="02050604050505020204" pitchFamily="18" charset="0"/>
                <a:ea typeface="Dotum" panose="020B0600000101010101" pitchFamily="34" charset="-127"/>
              </a:defRPr>
            </a:lvl1pPr>
            <a:lvl2pPr marL="742950" indent="-285750" defTabSz="935038">
              <a:defRPr>
                <a:solidFill>
                  <a:schemeClr val="tx1"/>
                </a:solidFill>
                <a:latin typeface="Bookman Old Style" panose="02050604050505020204" pitchFamily="18" charset="0"/>
                <a:ea typeface="Dotum" panose="020B0600000101010101" pitchFamily="34" charset="-127"/>
              </a:defRPr>
            </a:lvl2pPr>
            <a:lvl3pPr marL="1143000" indent="-228600" defTabSz="935038">
              <a:defRPr>
                <a:solidFill>
                  <a:schemeClr val="tx1"/>
                </a:solidFill>
                <a:latin typeface="Bookman Old Style" panose="02050604050505020204" pitchFamily="18" charset="0"/>
                <a:ea typeface="Dotum" panose="020B0600000101010101" pitchFamily="34" charset="-127"/>
              </a:defRPr>
            </a:lvl3pPr>
            <a:lvl4pPr marL="1600200" indent="-228600" defTabSz="935038">
              <a:defRPr>
                <a:solidFill>
                  <a:schemeClr val="tx1"/>
                </a:solidFill>
                <a:latin typeface="Bookman Old Style" panose="02050604050505020204" pitchFamily="18" charset="0"/>
                <a:ea typeface="Dotum" panose="020B0600000101010101" pitchFamily="34" charset="-127"/>
              </a:defRPr>
            </a:lvl4pPr>
            <a:lvl5pPr marL="2057400" indent="-228600" defTabSz="935038">
              <a:defRPr>
                <a:solidFill>
                  <a:schemeClr val="tx1"/>
                </a:solidFill>
                <a:latin typeface="Bookman Old Style" panose="02050604050505020204" pitchFamily="18" charset="0"/>
                <a:ea typeface="Dotum" panose="020B0600000101010101" pitchFamily="34" charset="-127"/>
              </a:defRPr>
            </a:lvl5pPr>
            <a:lvl6pPr marL="2514600" indent="-228600" defTabSz="935038"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6pPr>
            <a:lvl7pPr marL="2971800" indent="-228600" defTabSz="935038"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7pPr>
            <a:lvl8pPr marL="3429000" indent="-228600" defTabSz="935038"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8pPr>
            <a:lvl9pPr marL="3886200" indent="-228600" defTabSz="935038"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9pPr>
          </a:lstStyle>
          <a:p>
            <a:fld id="{581540EC-AEB5-41C8-92FB-757AACECC465}" type="slidenum">
              <a:rPr lang="en-US" altLang="en-US" smtClean="0">
                <a:latin typeface="Arial" panose="020B0604020202020204" pitchFamily="34" charset="0"/>
              </a:rPr>
              <a:pPr/>
              <a:t>131</a:t>
            </a:fld>
            <a:endParaRPr lang="en-US" altLang="en-US">
              <a:latin typeface="Arial" panose="020B0604020202020204" pitchFamily="34" charset="0"/>
            </a:endParaRPr>
          </a:p>
        </p:txBody>
      </p:sp>
      <p:sp>
        <p:nvSpPr>
          <p:cNvPr id="399363" name="Rectangle 2">
            <a:extLst>
              <a:ext uri="{FF2B5EF4-FFF2-40B4-BE49-F238E27FC236}">
                <a16:creationId xmlns:a16="http://schemas.microsoft.com/office/drawing/2014/main" id="{F28B0109-694E-E647-619B-E9E18E0BC92B}"/>
              </a:ext>
            </a:extLst>
          </p:cNvPr>
          <p:cNvSpPr>
            <a:spLocks noGrp="1" noRot="1" noChangeAspect="1" noChangeArrowheads="1" noTextEdit="1"/>
          </p:cNvSpPr>
          <p:nvPr>
            <p:ph type="sldImg"/>
          </p:nvPr>
        </p:nvSpPr>
        <p:spPr>
          <a:ln/>
        </p:spPr>
      </p:sp>
      <p:sp>
        <p:nvSpPr>
          <p:cNvPr id="399364" name="Rectangle 3">
            <a:extLst>
              <a:ext uri="{FF2B5EF4-FFF2-40B4-BE49-F238E27FC236}">
                <a16:creationId xmlns:a16="http://schemas.microsoft.com/office/drawing/2014/main" id="{60179994-483F-5293-C8EE-73A06C3831E6}"/>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latin typeface="Arial" panose="020B0604020202020204" pitchFamily="34" charset="0"/>
            </a:endParaRPr>
          </a:p>
        </p:txBody>
      </p:sp>
    </p:spTree>
    <p:extLst>
      <p:ext uri="{BB962C8B-B14F-4D97-AF65-F5344CB8AC3E}">
        <p14:creationId xmlns:p14="http://schemas.microsoft.com/office/powerpoint/2010/main" val="3066909033"/>
      </p:ext>
    </p:extLst>
  </p:cSld>
  <p:clrMapOvr>
    <a:masterClrMapping/>
  </p:clrMapOvr>
</p:notes>
</file>

<file path=ppt/notesSlides/notesSlide1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3458" name="Rectangle 7">
            <a:extLst>
              <a:ext uri="{FF2B5EF4-FFF2-40B4-BE49-F238E27FC236}">
                <a16:creationId xmlns:a16="http://schemas.microsoft.com/office/drawing/2014/main" id="{18272D46-1B05-B257-CA3C-346D37C0E18D}"/>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5038">
              <a:defRPr>
                <a:solidFill>
                  <a:schemeClr val="tx1"/>
                </a:solidFill>
                <a:latin typeface="Bookman Old Style" panose="02050604050505020204" pitchFamily="18" charset="0"/>
                <a:ea typeface="Dotum" panose="020B0600000101010101" pitchFamily="34" charset="-127"/>
              </a:defRPr>
            </a:lvl1pPr>
            <a:lvl2pPr marL="742950" indent="-285750" defTabSz="935038">
              <a:defRPr>
                <a:solidFill>
                  <a:schemeClr val="tx1"/>
                </a:solidFill>
                <a:latin typeface="Bookman Old Style" panose="02050604050505020204" pitchFamily="18" charset="0"/>
                <a:ea typeface="Dotum" panose="020B0600000101010101" pitchFamily="34" charset="-127"/>
              </a:defRPr>
            </a:lvl2pPr>
            <a:lvl3pPr marL="1143000" indent="-228600" defTabSz="935038">
              <a:defRPr>
                <a:solidFill>
                  <a:schemeClr val="tx1"/>
                </a:solidFill>
                <a:latin typeface="Bookman Old Style" panose="02050604050505020204" pitchFamily="18" charset="0"/>
                <a:ea typeface="Dotum" panose="020B0600000101010101" pitchFamily="34" charset="-127"/>
              </a:defRPr>
            </a:lvl3pPr>
            <a:lvl4pPr marL="1600200" indent="-228600" defTabSz="935038">
              <a:defRPr>
                <a:solidFill>
                  <a:schemeClr val="tx1"/>
                </a:solidFill>
                <a:latin typeface="Bookman Old Style" panose="02050604050505020204" pitchFamily="18" charset="0"/>
                <a:ea typeface="Dotum" panose="020B0600000101010101" pitchFamily="34" charset="-127"/>
              </a:defRPr>
            </a:lvl4pPr>
            <a:lvl5pPr marL="2057400" indent="-228600" defTabSz="935038">
              <a:defRPr>
                <a:solidFill>
                  <a:schemeClr val="tx1"/>
                </a:solidFill>
                <a:latin typeface="Bookman Old Style" panose="02050604050505020204" pitchFamily="18" charset="0"/>
                <a:ea typeface="Dotum" panose="020B0600000101010101" pitchFamily="34" charset="-127"/>
              </a:defRPr>
            </a:lvl5pPr>
            <a:lvl6pPr marL="2514600" indent="-228600" defTabSz="935038"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6pPr>
            <a:lvl7pPr marL="2971800" indent="-228600" defTabSz="935038"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7pPr>
            <a:lvl8pPr marL="3429000" indent="-228600" defTabSz="935038"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8pPr>
            <a:lvl9pPr marL="3886200" indent="-228600" defTabSz="935038"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9pPr>
          </a:lstStyle>
          <a:p>
            <a:fld id="{D8CC29D3-1829-40E4-9276-8DC7469A1CAB}" type="slidenum">
              <a:rPr lang="en-US" altLang="en-US" smtClean="0">
                <a:latin typeface="Arial" panose="020B0604020202020204" pitchFamily="34" charset="0"/>
              </a:rPr>
              <a:pPr/>
              <a:t>132</a:t>
            </a:fld>
            <a:endParaRPr lang="en-US" altLang="en-US">
              <a:latin typeface="Arial" panose="020B0604020202020204" pitchFamily="34" charset="0"/>
            </a:endParaRPr>
          </a:p>
        </p:txBody>
      </p:sp>
      <p:sp>
        <p:nvSpPr>
          <p:cNvPr id="403459" name="Rectangle 2">
            <a:extLst>
              <a:ext uri="{FF2B5EF4-FFF2-40B4-BE49-F238E27FC236}">
                <a16:creationId xmlns:a16="http://schemas.microsoft.com/office/drawing/2014/main" id="{06430981-9EEF-DE96-8E9C-93C509381FE6}"/>
              </a:ext>
            </a:extLst>
          </p:cNvPr>
          <p:cNvSpPr>
            <a:spLocks noGrp="1" noRot="1" noChangeAspect="1" noChangeArrowheads="1" noTextEdit="1"/>
          </p:cNvSpPr>
          <p:nvPr>
            <p:ph type="sldImg"/>
          </p:nvPr>
        </p:nvSpPr>
        <p:spPr>
          <a:ln/>
        </p:spPr>
      </p:sp>
      <p:sp>
        <p:nvSpPr>
          <p:cNvPr id="403460" name="Rectangle 3">
            <a:extLst>
              <a:ext uri="{FF2B5EF4-FFF2-40B4-BE49-F238E27FC236}">
                <a16:creationId xmlns:a16="http://schemas.microsoft.com/office/drawing/2014/main" id="{04CCE6DF-5B7A-8702-BDDA-C98A9AC7F212}"/>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latin typeface="Arial" panose="020B0604020202020204" pitchFamily="34" charset="0"/>
            </a:endParaRPr>
          </a:p>
        </p:txBody>
      </p:sp>
    </p:spTree>
  </p:cSld>
  <p:clrMapOvr>
    <a:masterClrMapping/>
  </p:clrMapOvr>
</p:notes>
</file>

<file path=ppt/notesSlides/notesSlide1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5506" name="Rectangle 7">
            <a:extLst>
              <a:ext uri="{FF2B5EF4-FFF2-40B4-BE49-F238E27FC236}">
                <a16:creationId xmlns:a16="http://schemas.microsoft.com/office/drawing/2014/main" id="{F74A78C1-3E1E-233F-6258-6149B8BA299D}"/>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5038">
              <a:defRPr>
                <a:solidFill>
                  <a:schemeClr val="tx1"/>
                </a:solidFill>
                <a:latin typeface="Bookman Old Style" panose="02050604050505020204" pitchFamily="18" charset="0"/>
                <a:ea typeface="Dotum" panose="020B0600000101010101" pitchFamily="34" charset="-127"/>
              </a:defRPr>
            </a:lvl1pPr>
            <a:lvl2pPr marL="742950" indent="-285750" defTabSz="935038">
              <a:defRPr>
                <a:solidFill>
                  <a:schemeClr val="tx1"/>
                </a:solidFill>
                <a:latin typeface="Bookman Old Style" panose="02050604050505020204" pitchFamily="18" charset="0"/>
                <a:ea typeface="Dotum" panose="020B0600000101010101" pitchFamily="34" charset="-127"/>
              </a:defRPr>
            </a:lvl2pPr>
            <a:lvl3pPr marL="1143000" indent="-228600" defTabSz="935038">
              <a:defRPr>
                <a:solidFill>
                  <a:schemeClr val="tx1"/>
                </a:solidFill>
                <a:latin typeface="Bookman Old Style" panose="02050604050505020204" pitchFamily="18" charset="0"/>
                <a:ea typeface="Dotum" panose="020B0600000101010101" pitchFamily="34" charset="-127"/>
              </a:defRPr>
            </a:lvl3pPr>
            <a:lvl4pPr marL="1600200" indent="-228600" defTabSz="935038">
              <a:defRPr>
                <a:solidFill>
                  <a:schemeClr val="tx1"/>
                </a:solidFill>
                <a:latin typeface="Bookman Old Style" panose="02050604050505020204" pitchFamily="18" charset="0"/>
                <a:ea typeface="Dotum" panose="020B0600000101010101" pitchFamily="34" charset="-127"/>
              </a:defRPr>
            </a:lvl4pPr>
            <a:lvl5pPr marL="2057400" indent="-228600" defTabSz="935038">
              <a:defRPr>
                <a:solidFill>
                  <a:schemeClr val="tx1"/>
                </a:solidFill>
                <a:latin typeface="Bookman Old Style" panose="02050604050505020204" pitchFamily="18" charset="0"/>
                <a:ea typeface="Dotum" panose="020B0600000101010101" pitchFamily="34" charset="-127"/>
              </a:defRPr>
            </a:lvl5pPr>
            <a:lvl6pPr marL="2514600" indent="-228600" defTabSz="935038"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6pPr>
            <a:lvl7pPr marL="2971800" indent="-228600" defTabSz="935038"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7pPr>
            <a:lvl8pPr marL="3429000" indent="-228600" defTabSz="935038"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8pPr>
            <a:lvl9pPr marL="3886200" indent="-228600" defTabSz="935038"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9pPr>
          </a:lstStyle>
          <a:p>
            <a:fld id="{9DBE0085-CB8B-44D0-BC0E-C891BC86FC06}" type="slidenum">
              <a:rPr lang="en-US" altLang="en-US" smtClean="0">
                <a:latin typeface="Arial" panose="020B0604020202020204" pitchFamily="34" charset="0"/>
              </a:rPr>
              <a:pPr/>
              <a:t>133</a:t>
            </a:fld>
            <a:endParaRPr lang="en-US" altLang="en-US">
              <a:latin typeface="Arial" panose="020B0604020202020204" pitchFamily="34" charset="0"/>
            </a:endParaRPr>
          </a:p>
        </p:txBody>
      </p:sp>
      <p:sp>
        <p:nvSpPr>
          <p:cNvPr id="405507" name="Rectangle 2">
            <a:extLst>
              <a:ext uri="{FF2B5EF4-FFF2-40B4-BE49-F238E27FC236}">
                <a16:creationId xmlns:a16="http://schemas.microsoft.com/office/drawing/2014/main" id="{6C5AC452-DEDF-9440-5063-8B5623C97BDF}"/>
              </a:ext>
            </a:extLst>
          </p:cNvPr>
          <p:cNvSpPr>
            <a:spLocks noGrp="1" noRot="1" noChangeAspect="1" noChangeArrowheads="1" noTextEdit="1"/>
          </p:cNvSpPr>
          <p:nvPr>
            <p:ph type="sldImg"/>
          </p:nvPr>
        </p:nvSpPr>
        <p:spPr>
          <a:ln/>
        </p:spPr>
      </p:sp>
      <p:sp>
        <p:nvSpPr>
          <p:cNvPr id="405508" name="Rectangle 3">
            <a:extLst>
              <a:ext uri="{FF2B5EF4-FFF2-40B4-BE49-F238E27FC236}">
                <a16:creationId xmlns:a16="http://schemas.microsoft.com/office/drawing/2014/main" id="{8AC066B9-1273-6EA8-21E5-C75D39C28D27}"/>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latin typeface="Arial" panose="020B0604020202020204" pitchFamily="34" charset="0"/>
            </a:endParaRPr>
          </a:p>
        </p:txBody>
      </p:sp>
    </p:spTree>
  </p:cSld>
  <p:clrMapOvr>
    <a:masterClrMapping/>
  </p:clrMapOvr>
</p:notes>
</file>

<file path=ppt/notesSlides/notesSlide1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21890" name="Rectangle 7">
            <a:extLst>
              <a:ext uri="{FF2B5EF4-FFF2-40B4-BE49-F238E27FC236}">
                <a16:creationId xmlns:a16="http://schemas.microsoft.com/office/drawing/2014/main" id="{E3646238-2C4A-5668-E355-96B0225293A4}"/>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5038">
              <a:defRPr>
                <a:solidFill>
                  <a:schemeClr val="tx1"/>
                </a:solidFill>
                <a:latin typeface="Bookman Old Style" panose="02050604050505020204" pitchFamily="18" charset="0"/>
                <a:ea typeface="Dotum" panose="020B0600000101010101" pitchFamily="34" charset="-127"/>
              </a:defRPr>
            </a:lvl1pPr>
            <a:lvl2pPr marL="742950" indent="-285750" defTabSz="935038">
              <a:defRPr>
                <a:solidFill>
                  <a:schemeClr val="tx1"/>
                </a:solidFill>
                <a:latin typeface="Bookman Old Style" panose="02050604050505020204" pitchFamily="18" charset="0"/>
                <a:ea typeface="Dotum" panose="020B0600000101010101" pitchFamily="34" charset="-127"/>
              </a:defRPr>
            </a:lvl2pPr>
            <a:lvl3pPr marL="1143000" indent="-228600" defTabSz="935038">
              <a:defRPr>
                <a:solidFill>
                  <a:schemeClr val="tx1"/>
                </a:solidFill>
                <a:latin typeface="Bookman Old Style" panose="02050604050505020204" pitchFamily="18" charset="0"/>
                <a:ea typeface="Dotum" panose="020B0600000101010101" pitchFamily="34" charset="-127"/>
              </a:defRPr>
            </a:lvl3pPr>
            <a:lvl4pPr marL="1600200" indent="-228600" defTabSz="935038">
              <a:defRPr>
                <a:solidFill>
                  <a:schemeClr val="tx1"/>
                </a:solidFill>
                <a:latin typeface="Bookman Old Style" panose="02050604050505020204" pitchFamily="18" charset="0"/>
                <a:ea typeface="Dotum" panose="020B0600000101010101" pitchFamily="34" charset="-127"/>
              </a:defRPr>
            </a:lvl4pPr>
            <a:lvl5pPr marL="2057400" indent="-228600" defTabSz="935038">
              <a:defRPr>
                <a:solidFill>
                  <a:schemeClr val="tx1"/>
                </a:solidFill>
                <a:latin typeface="Bookman Old Style" panose="02050604050505020204" pitchFamily="18" charset="0"/>
                <a:ea typeface="Dotum" panose="020B0600000101010101" pitchFamily="34" charset="-127"/>
              </a:defRPr>
            </a:lvl5pPr>
            <a:lvl6pPr marL="2514600" indent="-228600" defTabSz="935038"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6pPr>
            <a:lvl7pPr marL="2971800" indent="-228600" defTabSz="935038"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7pPr>
            <a:lvl8pPr marL="3429000" indent="-228600" defTabSz="935038"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8pPr>
            <a:lvl9pPr marL="3886200" indent="-228600" defTabSz="935038"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9pPr>
          </a:lstStyle>
          <a:p>
            <a:fld id="{0D2E1076-E3C4-45EE-8E4A-E2F6E89CE336}" type="slidenum">
              <a:rPr lang="en-US" altLang="en-US" smtClean="0">
                <a:latin typeface="Arial" panose="020B0604020202020204" pitchFamily="34" charset="0"/>
              </a:rPr>
              <a:pPr/>
              <a:t>134</a:t>
            </a:fld>
            <a:endParaRPr lang="en-US" altLang="en-US">
              <a:latin typeface="Arial" panose="020B0604020202020204" pitchFamily="34" charset="0"/>
            </a:endParaRPr>
          </a:p>
        </p:txBody>
      </p:sp>
      <p:sp>
        <p:nvSpPr>
          <p:cNvPr id="421891" name="Rectangle 2">
            <a:extLst>
              <a:ext uri="{FF2B5EF4-FFF2-40B4-BE49-F238E27FC236}">
                <a16:creationId xmlns:a16="http://schemas.microsoft.com/office/drawing/2014/main" id="{7056B74D-8FC1-E483-0D56-C4E9CC0BD426}"/>
              </a:ext>
            </a:extLst>
          </p:cNvPr>
          <p:cNvSpPr>
            <a:spLocks noGrp="1" noRot="1" noChangeAspect="1" noChangeArrowheads="1" noTextEdit="1"/>
          </p:cNvSpPr>
          <p:nvPr>
            <p:ph type="sldImg"/>
          </p:nvPr>
        </p:nvSpPr>
        <p:spPr>
          <a:ln/>
        </p:spPr>
      </p:sp>
      <p:sp>
        <p:nvSpPr>
          <p:cNvPr id="421892" name="Rectangle 3">
            <a:extLst>
              <a:ext uri="{FF2B5EF4-FFF2-40B4-BE49-F238E27FC236}">
                <a16:creationId xmlns:a16="http://schemas.microsoft.com/office/drawing/2014/main" id="{90487812-C1FE-D12E-00E6-C32ADFBEFC53}"/>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latin typeface="Arial" panose="020B0604020202020204" pitchFamily="34" charset="0"/>
            </a:endParaRPr>
          </a:p>
        </p:txBody>
      </p:sp>
    </p:spTree>
  </p:cSld>
  <p:clrMapOvr>
    <a:masterClrMapping/>
  </p:clrMapOvr>
</p:notes>
</file>

<file path=ppt/notesSlides/notesSlide1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2546" name="Rectangle 7">
            <a:extLst>
              <a:ext uri="{FF2B5EF4-FFF2-40B4-BE49-F238E27FC236}">
                <a16:creationId xmlns:a16="http://schemas.microsoft.com/office/drawing/2014/main" id="{71FCC94E-0C23-80E3-6082-5222F93976B5}"/>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5038">
              <a:defRPr>
                <a:solidFill>
                  <a:schemeClr val="tx1"/>
                </a:solidFill>
                <a:latin typeface="Bookman Old Style" panose="02050604050505020204" pitchFamily="18" charset="0"/>
                <a:ea typeface="Dotum" panose="020B0600000101010101" pitchFamily="34" charset="-127"/>
              </a:defRPr>
            </a:lvl1pPr>
            <a:lvl2pPr marL="742950" indent="-285750" defTabSz="935038">
              <a:defRPr>
                <a:solidFill>
                  <a:schemeClr val="tx1"/>
                </a:solidFill>
                <a:latin typeface="Bookman Old Style" panose="02050604050505020204" pitchFamily="18" charset="0"/>
                <a:ea typeface="Dotum" panose="020B0600000101010101" pitchFamily="34" charset="-127"/>
              </a:defRPr>
            </a:lvl2pPr>
            <a:lvl3pPr marL="1143000" indent="-228600" defTabSz="935038">
              <a:defRPr>
                <a:solidFill>
                  <a:schemeClr val="tx1"/>
                </a:solidFill>
                <a:latin typeface="Bookman Old Style" panose="02050604050505020204" pitchFamily="18" charset="0"/>
                <a:ea typeface="Dotum" panose="020B0600000101010101" pitchFamily="34" charset="-127"/>
              </a:defRPr>
            </a:lvl3pPr>
            <a:lvl4pPr marL="1600200" indent="-228600" defTabSz="935038">
              <a:defRPr>
                <a:solidFill>
                  <a:schemeClr val="tx1"/>
                </a:solidFill>
                <a:latin typeface="Bookman Old Style" panose="02050604050505020204" pitchFamily="18" charset="0"/>
                <a:ea typeface="Dotum" panose="020B0600000101010101" pitchFamily="34" charset="-127"/>
              </a:defRPr>
            </a:lvl4pPr>
            <a:lvl5pPr marL="2057400" indent="-228600" defTabSz="935038">
              <a:defRPr>
                <a:solidFill>
                  <a:schemeClr val="tx1"/>
                </a:solidFill>
                <a:latin typeface="Bookman Old Style" panose="02050604050505020204" pitchFamily="18" charset="0"/>
                <a:ea typeface="Dotum" panose="020B0600000101010101" pitchFamily="34" charset="-127"/>
              </a:defRPr>
            </a:lvl5pPr>
            <a:lvl6pPr marL="2514600" indent="-228600" defTabSz="935038"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6pPr>
            <a:lvl7pPr marL="2971800" indent="-228600" defTabSz="935038"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7pPr>
            <a:lvl8pPr marL="3429000" indent="-228600" defTabSz="935038"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8pPr>
            <a:lvl9pPr marL="3886200" indent="-228600" defTabSz="935038"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9pPr>
          </a:lstStyle>
          <a:p>
            <a:fld id="{7C5F1856-4AAA-432B-8D72-588CD4CA9729}" type="slidenum">
              <a:rPr lang="en-US" altLang="en-US" smtClean="0">
                <a:latin typeface="Arial" panose="020B0604020202020204" pitchFamily="34" charset="0"/>
              </a:rPr>
              <a:pPr/>
              <a:t>135</a:t>
            </a:fld>
            <a:endParaRPr lang="en-US" altLang="en-US">
              <a:latin typeface="Arial" panose="020B0604020202020204" pitchFamily="34" charset="0"/>
            </a:endParaRPr>
          </a:p>
        </p:txBody>
      </p:sp>
      <p:sp>
        <p:nvSpPr>
          <p:cNvPr id="492547" name="Rectangle 2">
            <a:extLst>
              <a:ext uri="{FF2B5EF4-FFF2-40B4-BE49-F238E27FC236}">
                <a16:creationId xmlns:a16="http://schemas.microsoft.com/office/drawing/2014/main" id="{9F703047-A7A6-BCF5-C554-BB0E6179E23E}"/>
              </a:ext>
            </a:extLst>
          </p:cNvPr>
          <p:cNvSpPr>
            <a:spLocks noGrp="1" noRot="1" noChangeAspect="1" noChangeArrowheads="1" noTextEdit="1"/>
          </p:cNvSpPr>
          <p:nvPr>
            <p:ph type="sldImg"/>
          </p:nvPr>
        </p:nvSpPr>
        <p:spPr>
          <a:ln/>
        </p:spPr>
      </p:sp>
      <p:sp>
        <p:nvSpPr>
          <p:cNvPr id="492548" name="Rectangle 3">
            <a:extLst>
              <a:ext uri="{FF2B5EF4-FFF2-40B4-BE49-F238E27FC236}">
                <a16:creationId xmlns:a16="http://schemas.microsoft.com/office/drawing/2014/main" id="{797BED11-A4F2-CE92-6F7B-29B6B5F743CD}"/>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latin typeface="Arial" panose="020B0604020202020204" pitchFamily="34" charset="0"/>
            </a:endParaRPr>
          </a:p>
        </p:txBody>
      </p:sp>
    </p:spTree>
  </p:cSld>
  <p:clrMapOvr>
    <a:masterClrMapping/>
  </p:clrMapOvr>
</p:notes>
</file>

<file path=ppt/notesSlides/notesSlide1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4594" name="Rectangle 7">
            <a:extLst>
              <a:ext uri="{FF2B5EF4-FFF2-40B4-BE49-F238E27FC236}">
                <a16:creationId xmlns:a16="http://schemas.microsoft.com/office/drawing/2014/main" id="{6AD57EC1-BE04-DBBE-F676-9ABEFA0112E8}"/>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5038">
              <a:defRPr>
                <a:solidFill>
                  <a:schemeClr val="tx1"/>
                </a:solidFill>
                <a:latin typeface="Bookman Old Style" panose="02050604050505020204" pitchFamily="18" charset="0"/>
                <a:ea typeface="Dotum" panose="020B0600000101010101" pitchFamily="34" charset="-127"/>
              </a:defRPr>
            </a:lvl1pPr>
            <a:lvl2pPr marL="742950" indent="-285750" defTabSz="935038">
              <a:defRPr>
                <a:solidFill>
                  <a:schemeClr val="tx1"/>
                </a:solidFill>
                <a:latin typeface="Bookman Old Style" panose="02050604050505020204" pitchFamily="18" charset="0"/>
                <a:ea typeface="Dotum" panose="020B0600000101010101" pitchFamily="34" charset="-127"/>
              </a:defRPr>
            </a:lvl2pPr>
            <a:lvl3pPr marL="1143000" indent="-228600" defTabSz="935038">
              <a:defRPr>
                <a:solidFill>
                  <a:schemeClr val="tx1"/>
                </a:solidFill>
                <a:latin typeface="Bookman Old Style" panose="02050604050505020204" pitchFamily="18" charset="0"/>
                <a:ea typeface="Dotum" panose="020B0600000101010101" pitchFamily="34" charset="-127"/>
              </a:defRPr>
            </a:lvl3pPr>
            <a:lvl4pPr marL="1600200" indent="-228600" defTabSz="935038">
              <a:defRPr>
                <a:solidFill>
                  <a:schemeClr val="tx1"/>
                </a:solidFill>
                <a:latin typeface="Bookman Old Style" panose="02050604050505020204" pitchFamily="18" charset="0"/>
                <a:ea typeface="Dotum" panose="020B0600000101010101" pitchFamily="34" charset="-127"/>
              </a:defRPr>
            </a:lvl4pPr>
            <a:lvl5pPr marL="2057400" indent="-228600" defTabSz="935038">
              <a:defRPr>
                <a:solidFill>
                  <a:schemeClr val="tx1"/>
                </a:solidFill>
                <a:latin typeface="Bookman Old Style" panose="02050604050505020204" pitchFamily="18" charset="0"/>
                <a:ea typeface="Dotum" panose="020B0600000101010101" pitchFamily="34" charset="-127"/>
              </a:defRPr>
            </a:lvl5pPr>
            <a:lvl6pPr marL="2514600" indent="-228600" defTabSz="935038"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6pPr>
            <a:lvl7pPr marL="2971800" indent="-228600" defTabSz="935038"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7pPr>
            <a:lvl8pPr marL="3429000" indent="-228600" defTabSz="935038"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8pPr>
            <a:lvl9pPr marL="3886200" indent="-228600" defTabSz="935038"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9pPr>
          </a:lstStyle>
          <a:p>
            <a:fld id="{2FE5C4EA-D84B-457D-A174-796AA5477CA2}" type="slidenum">
              <a:rPr lang="en-US" altLang="en-US" smtClean="0">
                <a:latin typeface="Arial" panose="020B0604020202020204" pitchFamily="34" charset="0"/>
              </a:rPr>
              <a:pPr/>
              <a:t>136</a:t>
            </a:fld>
            <a:endParaRPr lang="en-US" altLang="en-US">
              <a:latin typeface="Arial" panose="020B0604020202020204" pitchFamily="34" charset="0"/>
            </a:endParaRPr>
          </a:p>
        </p:txBody>
      </p:sp>
      <p:sp>
        <p:nvSpPr>
          <p:cNvPr id="494595" name="Rectangle 2">
            <a:extLst>
              <a:ext uri="{FF2B5EF4-FFF2-40B4-BE49-F238E27FC236}">
                <a16:creationId xmlns:a16="http://schemas.microsoft.com/office/drawing/2014/main" id="{4C5A81F1-4557-CBCC-E105-DAC4BC1230FC}"/>
              </a:ext>
            </a:extLst>
          </p:cNvPr>
          <p:cNvSpPr>
            <a:spLocks noGrp="1" noRot="1" noChangeAspect="1" noChangeArrowheads="1" noTextEdit="1"/>
          </p:cNvSpPr>
          <p:nvPr>
            <p:ph type="sldImg"/>
          </p:nvPr>
        </p:nvSpPr>
        <p:spPr>
          <a:ln/>
        </p:spPr>
      </p:sp>
      <p:sp>
        <p:nvSpPr>
          <p:cNvPr id="494596" name="Rectangle 3">
            <a:extLst>
              <a:ext uri="{FF2B5EF4-FFF2-40B4-BE49-F238E27FC236}">
                <a16:creationId xmlns:a16="http://schemas.microsoft.com/office/drawing/2014/main" id="{52B6EEFF-4ECF-F5C9-B0DD-975AEA91AE11}"/>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latin typeface="Arial" panose="020B0604020202020204" pitchFamily="34" charset="0"/>
            </a:endParaRPr>
          </a:p>
        </p:txBody>
      </p:sp>
    </p:spTree>
  </p:cSld>
  <p:clrMapOvr>
    <a:masterClrMapping/>
  </p:clrMapOvr>
</p:notes>
</file>

<file path=ppt/notesSlides/notesSlide12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E892440-F9BE-50E8-1AA7-892E0FBE3BFE}"/>
            </a:ext>
          </a:extLst>
        </p:cNvPr>
        <p:cNvGrpSpPr/>
        <p:nvPr/>
      </p:nvGrpSpPr>
      <p:grpSpPr>
        <a:xfrm>
          <a:off x="0" y="0"/>
          <a:ext cx="0" cy="0"/>
          <a:chOff x="0" y="0"/>
          <a:chExt cx="0" cy="0"/>
        </a:xfrm>
      </p:grpSpPr>
      <p:sp>
        <p:nvSpPr>
          <p:cNvPr id="498690" name="Rectangle 7">
            <a:extLst>
              <a:ext uri="{FF2B5EF4-FFF2-40B4-BE49-F238E27FC236}">
                <a16:creationId xmlns:a16="http://schemas.microsoft.com/office/drawing/2014/main" id="{644012F0-1A5D-D0E0-646B-F0D2EE2F9C14}"/>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5038">
              <a:defRPr>
                <a:solidFill>
                  <a:schemeClr val="tx1"/>
                </a:solidFill>
                <a:latin typeface="Bookman Old Style" panose="02050604050505020204" pitchFamily="18" charset="0"/>
                <a:ea typeface="Dotum" panose="020B0600000101010101" pitchFamily="34" charset="-127"/>
              </a:defRPr>
            </a:lvl1pPr>
            <a:lvl2pPr marL="742950" indent="-285750" defTabSz="935038">
              <a:defRPr>
                <a:solidFill>
                  <a:schemeClr val="tx1"/>
                </a:solidFill>
                <a:latin typeface="Bookman Old Style" panose="02050604050505020204" pitchFamily="18" charset="0"/>
                <a:ea typeface="Dotum" panose="020B0600000101010101" pitchFamily="34" charset="-127"/>
              </a:defRPr>
            </a:lvl2pPr>
            <a:lvl3pPr marL="1143000" indent="-228600" defTabSz="935038">
              <a:defRPr>
                <a:solidFill>
                  <a:schemeClr val="tx1"/>
                </a:solidFill>
                <a:latin typeface="Bookman Old Style" panose="02050604050505020204" pitchFamily="18" charset="0"/>
                <a:ea typeface="Dotum" panose="020B0600000101010101" pitchFamily="34" charset="-127"/>
              </a:defRPr>
            </a:lvl3pPr>
            <a:lvl4pPr marL="1600200" indent="-228600" defTabSz="935038">
              <a:defRPr>
                <a:solidFill>
                  <a:schemeClr val="tx1"/>
                </a:solidFill>
                <a:latin typeface="Bookman Old Style" panose="02050604050505020204" pitchFamily="18" charset="0"/>
                <a:ea typeface="Dotum" panose="020B0600000101010101" pitchFamily="34" charset="-127"/>
              </a:defRPr>
            </a:lvl4pPr>
            <a:lvl5pPr marL="2057400" indent="-228600" defTabSz="935038">
              <a:defRPr>
                <a:solidFill>
                  <a:schemeClr val="tx1"/>
                </a:solidFill>
                <a:latin typeface="Bookman Old Style" panose="02050604050505020204" pitchFamily="18" charset="0"/>
                <a:ea typeface="Dotum" panose="020B0600000101010101" pitchFamily="34" charset="-127"/>
              </a:defRPr>
            </a:lvl5pPr>
            <a:lvl6pPr marL="2514600" indent="-228600" defTabSz="935038"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6pPr>
            <a:lvl7pPr marL="2971800" indent="-228600" defTabSz="935038"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7pPr>
            <a:lvl8pPr marL="3429000" indent="-228600" defTabSz="935038"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8pPr>
            <a:lvl9pPr marL="3886200" indent="-228600" defTabSz="935038"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9pPr>
          </a:lstStyle>
          <a:p>
            <a:fld id="{DB50D7A5-3299-4583-A6E8-EE279277BC96}" type="slidenum">
              <a:rPr lang="en-US" altLang="en-US" smtClean="0">
                <a:latin typeface="Arial" panose="020B0604020202020204" pitchFamily="34" charset="0"/>
              </a:rPr>
              <a:pPr/>
              <a:t>137</a:t>
            </a:fld>
            <a:endParaRPr lang="en-US" altLang="en-US">
              <a:latin typeface="Arial" panose="020B0604020202020204" pitchFamily="34" charset="0"/>
            </a:endParaRPr>
          </a:p>
        </p:txBody>
      </p:sp>
      <p:sp>
        <p:nvSpPr>
          <p:cNvPr id="498691" name="Rectangle 2">
            <a:extLst>
              <a:ext uri="{FF2B5EF4-FFF2-40B4-BE49-F238E27FC236}">
                <a16:creationId xmlns:a16="http://schemas.microsoft.com/office/drawing/2014/main" id="{612AF2B2-D79B-99BF-9F35-CA4391294B6D}"/>
              </a:ext>
            </a:extLst>
          </p:cNvPr>
          <p:cNvSpPr>
            <a:spLocks noGrp="1" noRot="1" noChangeAspect="1" noChangeArrowheads="1" noTextEdit="1"/>
          </p:cNvSpPr>
          <p:nvPr>
            <p:ph type="sldImg"/>
          </p:nvPr>
        </p:nvSpPr>
        <p:spPr>
          <a:ln/>
        </p:spPr>
      </p:sp>
      <p:sp>
        <p:nvSpPr>
          <p:cNvPr id="498692" name="Rectangle 3">
            <a:extLst>
              <a:ext uri="{FF2B5EF4-FFF2-40B4-BE49-F238E27FC236}">
                <a16:creationId xmlns:a16="http://schemas.microsoft.com/office/drawing/2014/main" id="{D3CC715D-2C0D-3A4D-EF79-4DEA367BD670}"/>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latin typeface="Arial" panose="020B0604020202020204" pitchFamily="34" charset="0"/>
            </a:endParaRPr>
          </a:p>
        </p:txBody>
      </p:sp>
    </p:spTree>
    <p:extLst>
      <p:ext uri="{BB962C8B-B14F-4D97-AF65-F5344CB8AC3E}">
        <p14:creationId xmlns:p14="http://schemas.microsoft.com/office/powerpoint/2010/main" val="368057475"/>
      </p:ext>
    </p:extLst>
  </p:cSld>
  <p:clrMapOvr>
    <a:masterClrMapping/>
  </p:clrMapOvr>
</p:notes>
</file>

<file path=ppt/notesSlides/notesSlide12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E892440-F9BE-50E8-1AA7-892E0FBE3BFE}"/>
            </a:ext>
          </a:extLst>
        </p:cNvPr>
        <p:cNvGrpSpPr/>
        <p:nvPr/>
      </p:nvGrpSpPr>
      <p:grpSpPr>
        <a:xfrm>
          <a:off x="0" y="0"/>
          <a:ext cx="0" cy="0"/>
          <a:chOff x="0" y="0"/>
          <a:chExt cx="0" cy="0"/>
        </a:xfrm>
      </p:grpSpPr>
      <p:sp>
        <p:nvSpPr>
          <p:cNvPr id="498690" name="Rectangle 7">
            <a:extLst>
              <a:ext uri="{FF2B5EF4-FFF2-40B4-BE49-F238E27FC236}">
                <a16:creationId xmlns:a16="http://schemas.microsoft.com/office/drawing/2014/main" id="{644012F0-1A5D-D0E0-646B-F0D2EE2F9C14}"/>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5038">
              <a:defRPr>
                <a:solidFill>
                  <a:schemeClr val="tx1"/>
                </a:solidFill>
                <a:latin typeface="Bookman Old Style" panose="02050604050505020204" pitchFamily="18" charset="0"/>
                <a:ea typeface="Dotum" panose="020B0600000101010101" pitchFamily="34" charset="-127"/>
              </a:defRPr>
            </a:lvl1pPr>
            <a:lvl2pPr marL="742950" indent="-285750" defTabSz="935038">
              <a:defRPr>
                <a:solidFill>
                  <a:schemeClr val="tx1"/>
                </a:solidFill>
                <a:latin typeface="Bookman Old Style" panose="02050604050505020204" pitchFamily="18" charset="0"/>
                <a:ea typeface="Dotum" panose="020B0600000101010101" pitchFamily="34" charset="-127"/>
              </a:defRPr>
            </a:lvl2pPr>
            <a:lvl3pPr marL="1143000" indent="-228600" defTabSz="935038">
              <a:defRPr>
                <a:solidFill>
                  <a:schemeClr val="tx1"/>
                </a:solidFill>
                <a:latin typeface="Bookman Old Style" panose="02050604050505020204" pitchFamily="18" charset="0"/>
                <a:ea typeface="Dotum" panose="020B0600000101010101" pitchFamily="34" charset="-127"/>
              </a:defRPr>
            </a:lvl3pPr>
            <a:lvl4pPr marL="1600200" indent="-228600" defTabSz="935038">
              <a:defRPr>
                <a:solidFill>
                  <a:schemeClr val="tx1"/>
                </a:solidFill>
                <a:latin typeface="Bookman Old Style" panose="02050604050505020204" pitchFamily="18" charset="0"/>
                <a:ea typeface="Dotum" panose="020B0600000101010101" pitchFamily="34" charset="-127"/>
              </a:defRPr>
            </a:lvl4pPr>
            <a:lvl5pPr marL="2057400" indent="-228600" defTabSz="935038">
              <a:defRPr>
                <a:solidFill>
                  <a:schemeClr val="tx1"/>
                </a:solidFill>
                <a:latin typeface="Bookman Old Style" panose="02050604050505020204" pitchFamily="18" charset="0"/>
                <a:ea typeface="Dotum" panose="020B0600000101010101" pitchFamily="34" charset="-127"/>
              </a:defRPr>
            </a:lvl5pPr>
            <a:lvl6pPr marL="2514600" indent="-228600" defTabSz="935038"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6pPr>
            <a:lvl7pPr marL="2971800" indent="-228600" defTabSz="935038"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7pPr>
            <a:lvl8pPr marL="3429000" indent="-228600" defTabSz="935038"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8pPr>
            <a:lvl9pPr marL="3886200" indent="-228600" defTabSz="935038"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9pPr>
          </a:lstStyle>
          <a:p>
            <a:fld id="{DB50D7A5-3299-4583-A6E8-EE279277BC96}" type="slidenum">
              <a:rPr lang="en-US" altLang="en-US" smtClean="0">
                <a:latin typeface="Arial" panose="020B0604020202020204" pitchFamily="34" charset="0"/>
              </a:rPr>
              <a:pPr/>
              <a:t>138</a:t>
            </a:fld>
            <a:endParaRPr lang="en-US" altLang="en-US">
              <a:latin typeface="Arial" panose="020B0604020202020204" pitchFamily="34" charset="0"/>
            </a:endParaRPr>
          </a:p>
        </p:txBody>
      </p:sp>
      <p:sp>
        <p:nvSpPr>
          <p:cNvPr id="498691" name="Rectangle 2">
            <a:extLst>
              <a:ext uri="{FF2B5EF4-FFF2-40B4-BE49-F238E27FC236}">
                <a16:creationId xmlns:a16="http://schemas.microsoft.com/office/drawing/2014/main" id="{612AF2B2-D79B-99BF-9F35-CA4391294B6D}"/>
              </a:ext>
            </a:extLst>
          </p:cNvPr>
          <p:cNvSpPr>
            <a:spLocks noGrp="1" noRot="1" noChangeAspect="1" noChangeArrowheads="1" noTextEdit="1"/>
          </p:cNvSpPr>
          <p:nvPr>
            <p:ph type="sldImg"/>
          </p:nvPr>
        </p:nvSpPr>
        <p:spPr>
          <a:ln/>
        </p:spPr>
      </p:sp>
      <p:sp>
        <p:nvSpPr>
          <p:cNvPr id="498692" name="Rectangle 3">
            <a:extLst>
              <a:ext uri="{FF2B5EF4-FFF2-40B4-BE49-F238E27FC236}">
                <a16:creationId xmlns:a16="http://schemas.microsoft.com/office/drawing/2014/main" id="{D3CC715D-2C0D-3A4D-EF79-4DEA367BD670}"/>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latin typeface="Arial" panose="020B0604020202020204" pitchFamily="34" charset="0"/>
            </a:endParaRPr>
          </a:p>
        </p:txBody>
      </p:sp>
    </p:spTree>
    <p:extLst>
      <p:ext uri="{BB962C8B-B14F-4D97-AF65-F5344CB8AC3E}">
        <p14:creationId xmlns:p14="http://schemas.microsoft.com/office/powerpoint/2010/main" val="3127073708"/>
      </p:ext>
    </p:extLst>
  </p:cSld>
  <p:clrMapOvr>
    <a:masterClrMapping/>
  </p:clrMapOvr>
</p:notes>
</file>

<file path=ppt/notesSlides/notesSlide12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9C26188-74E7-C607-E71E-A00DD635326A}"/>
            </a:ext>
          </a:extLst>
        </p:cNvPr>
        <p:cNvGrpSpPr/>
        <p:nvPr/>
      </p:nvGrpSpPr>
      <p:grpSpPr>
        <a:xfrm>
          <a:off x="0" y="0"/>
          <a:ext cx="0" cy="0"/>
          <a:chOff x="0" y="0"/>
          <a:chExt cx="0" cy="0"/>
        </a:xfrm>
      </p:grpSpPr>
      <p:sp>
        <p:nvSpPr>
          <p:cNvPr id="20482" name="Rectangle 7">
            <a:extLst>
              <a:ext uri="{FF2B5EF4-FFF2-40B4-BE49-F238E27FC236}">
                <a16:creationId xmlns:a16="http://schemas.microsoft.com/office/drawing/2014/main" id="{EA7A440A-1BE0-1B03-8714-04D1080E6ED4}"/>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5038">
              <a:defRPr>
                <a:solidFill>
                  <a:schemeClr val="tx1"/>
                </a:solidFill>
                <a:latin typeface="Bookman Old Style" panose="02050604050505020204" pitchFamily="18" charset="0"/>
                <a:ea typeface="Dotum" panose="020B0600000101010101" pitchFamily="34" charset="-127"/>
              </a:defRPr>
            </a:lvl1pPr>
            <a:lvl2pPr marL="742950" indent="-285750" defTabSz="935038">
              <a:defRPr>
                <a:solidFill>
                  <a:schemeClr val="tx1"/>
                </a:solidFill>
                <a:latin typeface="Bookman Old Style" panose="02050604050505020204" pitchFamily="18" charset="0"/>
                <a:ea typeface="Dotum" panose="020B0600000101010101" pitchFamily="34" charset="-127"/>
              </a:defRPr>
            </a:lvl2pPr>
            <a:lvl3pPr marL="1143000" indent="-228600" defTabSz="935038">
              <a:defRPr>
                <a:solidFill>
                  <a:schemeClr val="tx1"/>
                </a:solidFill>
                <a:latin typeface="Bookman Old Style" panose="02050604050505020204" pitchFamily="18" charset="0"/>
                <a:ea typeface="Dotum" panose="020B0600000101010101" pitchFamily="34" charset="-127"/>
              </a:defRPr>
            </a:lvl3pPr>
            <a:lvl4pPr marL="1600200" indent="-228600" defTabSz="935038">
              <a:defRPr>
                <a:solidFill>
                  <a:schemeClr val="tx1"/>
                </a:solidFill>
                <a:latin typeface="Bookman Old Style" panose="02050604050505020204" pitchFamily="18" charset="0"/>
                <a:ea typeface="Dotum" panose="020B0600000101010101" pitchFamily="34" charset="-127"/>
              </a:defRPr>
            </a:lvl4pPr>
            <a:lvl5pPr marL="2057400" indent="-228600" defTabSz="935038">
              <a:defRPr>
                <a:solidFill>
                  <a:schemeClr val="tx1"/>
                </a:solidFill>
                <a:latin typeface="Bookman Old Style" panose="02050604050505020204" pitchFamily="18" charset="0"/>
                <a:ea typeface="Dotum" panose="020B0600000101010101" pitchFamily="34" charset="-127"/>
              </a:defRPr>
            </a:lvl5pPr>
            <a:lvl6pPr marL="2514600" indent="-228600" defTabSz="935038"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6pPr>
            <a:lvl7pPr marL="2971800" indent="-228600" defTabSz="935038"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7pPr>
            <a:lvl8pPr marL="3429000" indent="-228600" defTabSz="935038"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8pPr>
            <a:lvl9pPr marL="3886200" indent="-228600" defTabSz="935038"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9pPr>
          </a:lstStyle>
          <a:p>
            <a:fld id="{E0162F2F-ACF2-4289-8161-B6D97B089C1F}" type="slidenum">
              <a:rPr lang="en-US" altLang="en-US" smtClean="0">
                <a:latin typeface="Arial" panose="020B0604020202020204" pitchFamily="34" charset="0"/>
              </a:rPr>
              <a:pPr/>
              <a:t>139</a:t>
            </a:fld>
            <a:endParaRPr lang="en-US" altLang="en-US">
              <a:latin typeface="Arial" panose="020B0604020202020204" pitchFamily="34" charset="0"/>
            </a:endParaRPr>
          </a:p>
        </p:txBody>
      </p:sp>
      <p:sp>
        <p:nvSpPr>
          <p:cNvPr id="20483" name="Rectangle 2">
            <a:extLst>
              <a:ext uri="{FF2B5EF4-FFF2-40B4-BE49-F238E27FC236}">
                <a16:creationId xmlns:a16="http://schemas.microsoft.com/office/drawing/2014/main" id="{412473C1-2469-285B-DCFA-51814CD6BFA9}"/>
              </a:ext>
            </a:extLst>
          </p:cNvPr>
          <p:cNvSpPr>
            <a:spLocks noGrp="1" noRot="1" noChangeAspect="1" noChangeArrowheads="1" noTextEdit="1"/>
          </p:cNvSpPr>
          <p:nvPr>
            <p:ph type="sldImg"/>
          </p:nvPr>
        </p:nvSpPr>
        <p:spPr>
          <a:ln/>
        </p:spPr>
      </p:sp>
      <p:sp>
        <p:nvSpPr>
          <p:cNvPr id="20484" name="Rectangle 3">
            <a:extLst>
              <a:ext uri="{FF2B5EF4-FFF2-40B4-BE49-F238E27FC236}">
                <a16:creationId xmlns:a16="http://schemas.microsoft.com/office/drawing/2014/main" id="{F61CE395-E4B0-43AF-D8E8-22AE26EE9F73}"/>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dirty="0">
              <a:latin typeface="Arial" panose="020B0604020202020204" pitchFamily="34" charset="0"/>
            </a:endParaRPr>
          </a:p>
        </p:txBody>
      </p:sp>
    </p:spTree>
    <p:extLst>
      <p:ext uri="{BB962C8B-B14F-4D97-AF65-F5344CB8AC3E}">
        <p14:creationId xmlns:p14="http://schemas.microsoft.com/office/powerpoint/2010/main" val="645257740"/>
      </p:ext>
    </p:extLst>
  </p:cSld>
  <p:clrMapOvr>
    <a:masterClrMapping/>
  </p:clrMapOvr>
</p:notes>
</file>

<file path=ppt/notesSlides/notesSlide1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2786" name="Rectangle 7">
            <a:extLst>
              <a:ext uri="{FF2B5EF4-FFF2-40B4-BE49-F238E27FC236}">
                <a16:creationId xmlns:a16="http://schemas.microsoft.com/office/drawing/2014/main" id="{2E80F3CE-24EC-B53E-13DB-8537DB58C127}"/>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5038">
              <a:defRPr>
                <a:solidFill>
                  <a:schemeClr val="tx1"/>
                </a:solidFill>
                <a:latin typeface="Bookman Old Style" panose="02050604050505020204" pitchFamily="18" charset="0"/>
                <a:ea typeface="Dotum" panose="020B0600000101010101" pitchFamily="34" charset="-127"/>
              </a:defRPr>
            </a:lvl1pPr>
            <a:lvl2pPr marL="742950" indent="-285750" defTabSz="935038">
              <a:defRPr>
                <a:solidFill>
                  <a:schemeClr val="tx1"/>
                </a:solidFill>
                <a:latin typeface="Bookman Old Style" panose="02050604050505020204" pitchFamily="18" charset="0"/>
                <a:ea typeface="Dotum" panose="020B0600000101010101" pitchFamily="34" charset="-127"/>
              </a:defRPr>
            </a:lvl2pPr>
            <a:lvl3pPr marL="1143000" indent="-228600" defTabSz="935038">
              <a:defRPr>
                <a:solidFill>
                  <a:schemeClr val="tx1"/>
                </a:solidFill>
                <a:latin typeface="Bookman Old Style" panose="02050604050505020204" pitchFamily="18" charset="0"/>
                <a:ea typeface="Dotum" panose="020B0600000101010101" pitchFamily="34" charset="-127"/>
              </a:defRPr>
            </a:lvl3pPr>
            <a:lvl4pPr marL="1600200" indent="-228600" defTabSz="935038">
              <a:defRPr>
                <a:solidFill>
                  <a:schemeClr val="tx1"/>
                </a:solidFill>
                <a:latin typeface="Bookman Old Style" panose="02050604050505020204" pitchFamily="18" charset="0"/>
                <a:ea typeface="Dotum" panose="020B0600000101010101" pitchFamily="34" charset="-127"/>
              </a:defRPr>
            </a:lvl4pPr>
            <a:lvl5pPr marL="2057400" indent="-228600" defTabSz="935038">
              <a:defRPr>
                <a:solidFill>
                  <a:schemeClr val="tx1"/>
                </a:solidFill>
                <a:latin typeface="Bookman Old Style" panose="02050604050505020204" pitchFamily="18" charset="0"/>
                <a:ea typeface="Dotum" panose="020B0600000101010101" pitchFamily="34" charset="-127"/>
              </a:defRPr>
            </a:lvl5pPr>
            <a:lvl6pPr marL="2514600" indent="-228600" defTabSz="935038"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6pPr>
            <a:lvl7pPr marL="2971800" indent="-228600" defTabSz="935038"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7pPr>
            <a:lvl8pPr marL="3429000" indent="-228600" defTabSz="935038"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8pPr>
            <a:lvl9pPr marL="3886200" indent="-228600" defTabSz="935038"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9pPr>
          </a:lstStyle>
          <a:p>
            <a:fld id="{6943DE7E-5815-4869-9D39-1CD8E36C8DE7}" type="slidenum">
              <a:rPr lang="en-US" altLang="en-US" smtClean="0">
                <a:latin typeface="Arial" panose="020B0604020202020204" pitchFamily="34" charset="0"/>
              </a:rPr>
              <a:pPr/>
              <a:t>140</a:t>
            </a:fld>
            <a:endParaRPr lang="en-US" altLang="en-US">
              <a:latin typeface="Arial" panose="020B0604020202020204" pitchFamily="34" charset="0"/>
            </a:endParaRPr>
          </a:p>
        </p:txBody>
      </p:sp>
      <p:sp>
        <p:nvSpPr>
          <p:cNvPr id="502787" name="Rectangle 2">
            <a:extLst>
              <a:ext uri="{FF2B5EF4-FFF2-40B4-BE49-F238E27FC236}">
                <a16:creationId xmlns:a16="http://schemas.microsoft.com/office/drawing/2014/main" id="{26227210-028D-C51E-5F0C-7C3ED2626C93}"/>
              </a:ext>
            </a:extLst>
          </p:cNvPr>
          <p:cNvSpPr>
            <a:spLocks noGrp="1" noRot="1" noChangeAspect="1" noChangeArrowheads="1" noTextEdit="1"/>
          </p:cNvSpPr>
          <p:nvPr>
            <p:ph type="sldImg"/>
          </p:nvPr>
        </p:nvSpPr>
        <p:spPr>
          <a:ln/>
        </p:spPr>
      </p:sp>
      <p:sp>
        <p:nvSpPr>
          <p:cNvPr id="502788" name="Rectangle 3">
            <a:extLst>
              <a:ext uri="{FF2B5EF4-FFF2-40B4-BE49-F238E27FC236}">
                <a16:creationId xmlns:a16="http://schemas.microsoft.com/office/drawing/2014/main" id="{7FEC3CE4-29D6-FA65-3207-CBE9B0B00C0F}"/>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dirty="0">
              <a:latin typeface="Arial" panose="020B0604020202020204" pitchFamily="34" charset="0"/>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2" name="Group 2">
            <a:extLst>
              <a:ext uri="{FF2B5EF4-FFF2-40B4-BE49-F238E27FC236}">
                <a16:creationId xmlns:a16="http://schemas.microsoft.com/office/drawing/2014/main" id="{11034579-DB97-9432-50E3-D546D34B45A9}"/>
              </a:ext>
            </a:extLst>
          </p:cNvPr>
          <p:cNvGrpSpPr>
            <a:grpSpLocks/>
          </p:cNvGrpSpPr>
          <p:nvPr/>
        </p:nvGrpSpPr>
        <p:grpSpPr bwMode="auto">
          <a:xfrm>
            <a:off x="0" y="0"/>
            <a:ext cx="9144000" cy="6856413"/>
            <a:chOff x="0" y="0"/>
            <a:chExt cx="5760" cy="4319"/>
          </a:xfrm>
        </p:grpSpPr>
        <p:sp>
          <p:nvSpPr>
            <p:cNvPr id="3" name="Freeform 3">
              <a:extLst>
                <a:ext uri="{FF2B5EF4-FFF2-40B4-BE49-F238E27FC236}">
                  <a16:creationId xmlns:a16="http://schemas.microsoft.com/office/drawing/2014/main" id="{CD59473B-7451-DBE7-0BFC-5E906175FEA9}"/>
                </a:ext>
              </a:extLst>
            </p:cNvPr>
            <p:cNvSpPr>
              <a:spLocks/>
            </p:cNvSpPr>
            <p:nvPr/>
          </p:nvSpPr>
          <p:spPr bwMode="hidden">
            <a:xfrm>
              <a:off x="0" y="12"/>
              <a:ext cx="5758" cy="3273"/>
            </a:xfrm>
            <a:custGeom>
              <a:avLst/>
              <a:gdLst/>
              <a:ahLst/>
              <a:cxnLst>
                <a:cxn ang="0">
                  <a:pos x="3193" y="1816"/>
                </a:cxn>
                <a:cxn ang="0">
                  <a:pos x="0" y="0"/>
                </a:cxn>
                <a:cxn ang="0">
                  <a:pos x="0" y="522"/>
                </a:cxn>
                <a:cxn ang="0">
                  <a:pos x="3037" y="1978"/>
                </a:cxn>
                <a:cxn ang="0">
                  <a:pos x="5740" y="3273"/>
                </a:cxn>
                <a:cxn ang="0">
                  <a:pos x="5740" y="3267"/>
                </a:cxn>
                <a:cxn ang="0">
                  <a:pos x="3193" y="1816"/>
                </a:cxn>
                <a:cxn ang="0">
                  <a:pos x="3193" y="1816"/>
                </a:cxn>
              </a:cxnLst>
              <a:rect l="0" t="0" r="r" b="b"/>
              <a:pathLst>
                <a:path w="5740" h="3273">
                  <a:moveTo>
                    <a:pt x="3193" y="1816"/>
                  </a:moveTo>
                  <a:lnTo>
                    <a:pt x="0" y="0"/>
                  </a:lnTo>
                  <a:lnTo>
                    <a:pt x="0" y="522"/>
                  </a:lnTo>
                  <a:lnTo>
                    <a:pt x="3037" y="1978"/>
                  </a:lnTo>
                  <a:lnTo>
                    <a:pt x="5740" y="3273"/>
                  </a:lnTo>
                  <a:lnTo>
                    <a:pt x="5740" y="3267"/>
                  </a:lnTo>
                  <a:lnTo>
                    <a:pt x="3193" y="1816"/>
                  </a:lnTo>
                  <a:lnTo>
                    <a:pt x="3193" y="1816"/>
                  </a:lnTo>
                  <a:close/>
                </a:path>
              </a:pathLst>
            </a:custGeom>
            <a:gradFill rotWithShape="0">
              <a:gsLst>
                <a:gs pos="0">
                  <a:schemeClr val="bg2">
                    <a:gamma/>
                    <a:shade val="63529"/>
                    <a:invGamma/>
                  </a:schemeClr>
                </a:gs>
                <a:gs pos="100000">
                  <a:schemeClr val="bg2"/>
                </a:gs>
              </a:gsLst>
              <a:lin ang="0" scaled="1"/>
            </a:gradFill>
            <a:ln w="9525">
              <a:noFill/>
              <a:round/>
              <a:headEnd/>
              <a:tailEnd/>
            </a:ln>
          </p:spPr>
          <p:txBody>
            <a:bodyPr/>
            <a:lstStyle/>
            <a:p>
              <a:pPr algn="ctr">
                <a:defRPr/>
              </a:pPr>
              <a:endParaRPr lang="en-US"/>
            </a:p>
          </p:txBody>
        </p:sp>
        <p:sp>
          <p:nvSpPr>
            <p:cNvPr id="4" name="Freeform 4">
              <a:extLst>
                <a:ext uri="{FF2B5EF4-FFF2-40B4-BE49-F238E27FC236}">
                  <a16:creationId xmlns:a16="http://schemas.microsoft.com/office/drawing/2014/main" id="{BFFE8157-E5A7-4AF9-64AF-18AF5EC979E5}"/>
                </a:ext>
              </a:extLst>
            </p:cNvPr>
            <p:cNvSpPr>
              <a:spLocks/>
            </p:cNvSpPr>
            <p:nvPr/>
          </p:nvSpPr>
          <p:spPr bwMode="hidden">
            <a:xfrm>
              <a:off x="149" y="0"/>
              <a:ext cx="5609" cy="3243"/>
            </a:xfrm>
            <a:custGeom>
              <a:avLst/>
              <a:gdLst/>
              <a:ahLst/>
              <a:cxnLst>
                <a:cxn ang="0">
                  <a:pos x="3163" y="1714"/>
                </a:cxn>
                <a:cxn ang="0">
                  <a:pos x="431" y="0"/>
                </a:cxn>
                <a:cxn ang="0">
                  <a:pos x="0" y="0"/>
                </a:cxn>
                <a:cxn ang="0">
                  <a:pos x="3086" y="1786"/>
                </a:cxn>
                <a:cxn ang="0">
                  <a:pos x="5591" y="3243"/>
                </a:cxn>
                <a:cxn ang="0">
                  <a:pos x="5591" y="3237"/>
                </a:cxn>
                <a:cxn ang="0">
                  <a:pos x="3163" y="1714"/>
                </a:cxn>
                <a:cxn ang="0">
                  <a:pos x="3163" y="1714"/>
                </a:cxn>
              </a:cxnLst>
              <a:rect l="0" t="0" r="r" b="b"/>
              <a:pathLst>
                <a:path w="5591" h="3243">
                  <a:moveTo>
                    <a:pt x="3163" y="1714"/>
                  </a:moveTo>
                  <a:lnTo>
                    <a:pt x="431" y="0"/>
                  </a:lnTo>
                  <a:lnTo>
                    <a:pt x="0" y="0"/>
                  </a:lnTo>
                  <a:lnTo>
                    <a:pt x="3086" y="1786"/>
                  </a:lnTo>
                  <a:lnTo>
                    <a:pt x="5591" y="3243"/>
                  </a:lnTo>
                  <a:lnTo>
                    <a:pt x="5591" y="3237"/>
                  </a:lnTo>
                  <a:lnTo>
                    <a:pt x="3163" y="1714"/>
                  </a:lnTo>
                  <a:lnTo>
                    <a:pt x="3163" y="1714"/>
                  </a:lnTo>
                  <a:close/>
                </a:path>
              </a:pathLst>
            </a:custGeom>
            <a:gradFill rotWithShape="0">
              <a:gsLst>
                <a:gs pos="0">
                  <a:schemeClr val="bg1">
                    <a:gamma/>
                    <a:shade val="60784"/>
                    <a:invGamma/>
                  </a:schemeClr>
                </a:gs>
                <a:gs pos="100000">
                  <a:schemeClr val="bg1"/>
                </a:gs>
              </a:gsLst>
              <a:lin ang="2700000" scaled="1"/>
            </a:gradFill>
            <a:ln w="9525">
              <a:noFill/>
              <a:round/>
              <a:headEnd/>
              <a:tailEnd/>
            </a:ln>
          </p:spPr>
          <p:txBody>
            <a:bodyPr/>
            <a:lstStyle/>
            <a:p>
              <a:pPr algn="ctr">
                <a:defRPr/>
              </a:pPr>
              <a:endParaRPr lang="en-US"/>
            </a:p>
          </p:txBody>
        </p:sp>
        <p:sp>
          <p:nvSpPr>
            <p:cNvPr id="5" name="Freeform 5">
              <a:extLst>
                <a:ext uri="{FF2B5EF4-FFF2-40B4-BE49-F238E27FC236}">
                  <a16:creationId xmlns:a16="http://schemas.microsoft.com/office/drawing/2014/main" id="{9912DA02-36BC-7531-F14B-A7472F8E57C7}"/>
                </a:ext>
              </a:extLst>
            </p:cNvPr>
            <p:cNvSpPr>
              <a:spLocks/>
            </p:cNvSpPr>
            <p:nvPr/>
          </p:nvSpPr>
          <p:spPr bwMode="hidden">
            <a:xfrm>
              <a:off x="0" y="3433"/>
              <a:ext cx="4038" cy="191"/>
            </a:xfrm>
            <a:custGeom>
              <a:avLst/>
              <a:gdLst/>
              <a:ahLst/>
              <a:cxnLst>
                <a:cxn ang="0">
                  <a:pos x="0" y="156"/>
                </a:cxn>
                <a:cxn ang="0">
                  <a:pos x="4042" y="192"/>
                </a:cxn>
                <a:cxn ang="0">
                  <a:pos x="4042" y="144"/>
                </a:cxn>
                <a:cxn ang="0">
                  <a:pos x="0" y="0"/>
                </a:cxn>
                <a:cxn ang="0">
                  <a:pos x="0" y="156"/>
                </a:cxn>
                <a:cxn ang="0">
                  <a:pos x="0" y="156"/>
                </a:cxn>
              </a:cxnLst>
              <a:rect l="0" t="0" r="r" b="b"/>
              <a:pathLst>
                <a:path w="4042" h="192">
                  <a:moveTo>
                    <a:pt x="0" y="156"/>
                  </a:moveTo>
                  <a:lnTo>
                    <a:pt x="4042" y="192"/>
                  </a:lnTo>
                  <a:lnTo>
                    <a:pt x="4042" y="144"/>
                  </a:lnTo>
                  <a:lnTo>
                    <a:pt x="0" y="0"/>
                  </a:lnTo>
                  <a:lnTo>
                    <a:pt x="0" y="156"/>
                  </a:lnTo>
                  <a:lnTo>
                    <a:pt x="0" y="156"/>
                  </a:lnTo>
                  <a:close/>
                </a:path>
              </a:pathLst>
            </a:custGeom>
            <a:gradFill rotWithShape="0">
              <a:gsLst>
                <a:gs pos="0">
                  <a:schemeClr val="bg2">
                    <a:gamma/>
                    <a:shade val="75686"/>
                    <a:invGamma/>
                  </a:schemeClr>
                </a:gs>
                <a:gs pos="100000">
                  <a:schemeClr val="bg2"/>
                </a:gs>
              </a:gsLst>
              <a:lin ang="0" scaled="1"/>
            </a:gradFill>
            <a:ln w="9525">
              <a:noFill/>
              <a:round/>
              <a:headEnd/>
              <a:tailEnd/>
            </a:ln>
          </p:spPr>
          <p:txBody>
            <a:bodyPr/>
            <a:lstStyle/>
            <a:p>
              <a:pPr algn="ctr">
                <a:defRPr/>
              </a:pPr>
              <a:endParaRPr lang="en-US"/>
            </a:p>
          </p:txBody>
        </p:sp>
        <p:sp>
          <p:nvSpPr>
            <p:cNvPr id="6" name="Freeform 6">
              <a:extLst>
                <a:ext uri="{FF2B5EF4-FFF2-40B4-BE49-F238E27FC236}">
                  <a16:creationId xmlns:a16="http://schemas.microsoft.com/office/drawing/2014/main" id="{C8BCFF76-3397-0D9D-1DAD-C9EC0266ED06}"/>
                </a:ext>
              </a:extLst>
            </p:cNvPr>
            <p:cNvSpPr>
              <a:spLocks/>
            </p:cNvSpPr>
            <p:nvPr/>
          </p:nvSpPr>
          <p:spPr bwMode="hidden">
            <a:xfrm>
              <a:off x="4038" y="3577"/>
              <a:ext cx="1720" cy="65"/>
            </a:xfrm>
            <a:custGeom>
              <a:avLst/>
              <a:gdLst>
                <a:gd name="T0" fmla="*/ 1484 w 1722"/>
                <a:gd name="T1" fmla="*/ 33 h 66"/>
                <a:gd name="T2" fmla="*/ 1484 w 1722"/>
                <a:gd name="T3" fmla="*/ 33 h 66"/>
                <a:gd name="T4" fmla="*/ 0 w 1722"/>
                <a:gd name="T5" fmla="*/ 0 h 66"/>
                <a:gd name="T6" fmla="*/ 0 w 1722"/>
                <a:gd name="T7" fmla="*/ 33 h 66"/>
                <a:gd name="T8" fmla="*/ 1484 w 1722"/>
                <a:gd name="T9" fmla="*/ 33 h 66"/>
                <a:gd name="T10" fmla="*/ 1484 w 1722"/>
                <a:gd name="T11" fmla="*/ 33 h 66"/>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1722" h="66">
                  <a:moveTo>
                    <a:pt x="1722" y="66"/>
                  </a:moveTo>
                  <a:lnTo>
                    <a:pt x="1722" y="60"/>
                  </a:lnTo>
                  <a:lnTo>
                    <a:pt x="0" y="0"/>
                  </a:lnTo>
                  <a:lnTo>
                    <a:pt x="0" y="48"/>
                  </a:lnTo>
                  <a:lnTo>
                    <a:pt x="1722" y="66"/>
                  </a:lnTo>
                  <a:close/>
                </a:path>
              </a:pathLst>
            </a:custGeom>
            <a:gradFill rotWithShape="0">
              <a:gsLst>
                <a:gs pos="0">
                  <a:schemeClr val="bg2"/>
                </a:gs>
                <a:gs pos="100000">
                  <a:schemeClr val="bg1"/>
                </a:gs>
              </a:gsLst>
              <a:lin ang="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7" name="Freeform 7">
              <a:extLst>
                <a:ext uri="{FF2B5EF4-FFF2-40B4-BE49-F238E27FC236}">
                  <a16:creationId xmlns:a16="http://schemas.microsoft.com/office/drawing/2014/main" id="{EB9802CA-03F2-6A07-BDA7-0905210B2DB0}"/>
                </a:ext>
              </a:extLst>
            </p:cNvPr>
            <p:cNvSpPr>
              <a:spLocks/>
            </p:cNvSpPr>
            <p:nvPr/>
          </p:nvSpPr>
          <p:spPr bwMode="hidden">
            <a:xfrm>
              <a:off x="0" y="3726"/>
              <a:ext cx="4784" cy="329"/>
            </a:xfrm>
            <a:custGeom>
              <a:avLst/>
              <a:gdLst/>
              <a:ahLst/>
              <a:cxnLst>
                <a:cxn ang="0">
                  <a:pos x="0" y="329"/>
                </a:cxn>
                <a:cxn ang="0">
                  <a:pos x="4789" y="77"/>
                </a:cxn>
                <a:cxn ang="0">
                  <a:pos x="4789" y="0"/>
                </a:cxn>
                <a:cxn ang="0">
                  <a:pos x="0" y="107"/>
                </a:cxn>
                <a:cxn ang="0">
                  <a:pos x="0" y="329"/>
                </a:cxn>
                <a:cxn ang="0">
                  <a:pos x="0" y="329"/>
                </a:cxn>
              </a:cxnLst>
              <a:rect l="0" t="0" r="r" b="b"/>
              <a:pathLst>
                <a:path w="4789" h="329">
                  <a:moveTo>
                    <a:pt x="0" y="329"/>
                  </a:moveTo>
                  <a:lnTo>
                    <a:pt x="4789" y="77"/>
                  </a:lnTo>
                  <a:lnTo>
                    <a:pt x="4789" y="0"/>
                  </a:lnTo>
                  <a:lnTo>
                    <a:pt x="0" y="107"/>
                  </a:lnTo>
                  <a:lnTo>
                    <a:pt x="0" y="329"/>
                  </a:lnTo>
                  <a:lnTo>
                    <a:pt x="0" y="329"/>
                  </a:lnTo>
                  <a:close/>
                </a:path>
              </a:pathLst>
            </a:custGeom>
            <a:gradFill rotWithShape="0">
              <a:gsLst>
                <a:gs pos="0">
                  <a:schemeClr val="bg1">
                    <a:gamma/>
                    <a:shade val="81961"/>
                    <a:invGamma/>
                  </a:schemeClr>
                </a:gs>
                <a:gs pos="100000">
                  <a:schemeClr val="bg1"/>
                </a:gs>
              </a:gsLst>
              <a:lin ang="0" scaled="1"/>
            </a:gradFill>
            <a:ln w="9525" cap="flat" cmpd="sng">
              <a:noFill/>
              <a:prstDash val="solid"/>
              <a:round/>
              <a:headEnd type="none" w="med" len="med"/>
              <a:tailEnd type="none" w="med" len="med"/>
            </a:ln>
            <a:effectLst/>
          </p:spPr>
          <p:txBody>
            <a:bodyPr/>
            <a:lstStyle/>
            <a:p>
              <a:pPr algn="ctr">
                <a:defRPr/>
              </a:pPr>
              <a:endParaRPr lang="en-US"/>
            </a:p>
          </p:txBody>
        </p:sp>
        <p:sp>
          <p:nvSpPr>
            <p:cNvPr id="8" name="Freeform 8">
              <a:extLst>
                <a:ext uri="{FF2B5EF4-FFF2-40B4-BE49-F238E27FC236}">
                  <a16:creationId xmlns:a16="http://schemas.microsoft.com/office/drawing/2014/main" id="{2FDB1DDC-B7D4-31C5-CD46-1B58D569FD76}"/>
                </a:ext>
              </a:extLst>
            </p:cNvPr>
            <p:cNvSpPr>
              <a:spLocks/>
            </p:cNvSpPr>
            <p:nvPr/>
          </p:nvSpPr>
          <p:spPr bwMode="hidden">
            <a:xfrm>
              <a:off x="4784" y="3702"/>
              <a:ext cx="974" cy="101"/>
            </a:xfrm>
            <a:custGeom>
              <a:avLst/>
              <a:gdLst>
                <a:gd name="T0" fmla="*/ 856 w 975"/>
                <a:gd name="T1" fmla="*/ 48 h 101"/>
                <a:gd name="T2" fmla="*/ 856 w 975"/>
                <a:gd name="T3" fmla="*/ 0 h 101"/>
                <a:gd name="T4" fmla="*/ 0 w 975"/>
                <a:gd name="T5" fmla="*/ 24 h 101"/>
                <a:gd name="T6" fmla="*/ 0 w 975"/>
                <a:gd name="T7" fmla="*/ 101 h 101"/>
                <a:gd name="T8" fmla="*/ 856 w 975"/>
                <a:gd name="T9" fmla="*/ 48 h 101"/>
                <a:gd name="T10" fmla="*/ 856 w 975"/>
                <a:gd name="T11" fmla="*/ 48 h 101"/>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975" h="101">
                  <a:moveTo>
                    <a:pt x="975" y="48"/>
                  </a:moveTo>
                  <a:lnTo>
                    <a:pt x="975" y="0"/>
                  </a:lnTo>
                  <a:lnTo>
                    <a:pt x="0" y="24"/>
                  </a:lnTo>
                  <a:lnTo>
                    <a:pt x="0" y="101"/>
                  </a:lnTo>
                  <a:lnTo>
                    <a:pt x="975" y="48"/>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9" name="Freeform 9">
              <a:extLst>
                <a:ext uri="{FF2B5EF4-FFF2-40B4-BE49-F238E27FC236}">
                  <a16:creationId xmlns:a16="http://schemas.microsoft.com/office/drawing/2014/main" id="{ABBC2BBF-FA9C-EC16-97EA-CF64DA9103EB}"/>
                </a:ext>
              </a:extLst>
            </p:cNvPr>
            <p:cNvSpPr>
              <a:spLocks/>
            </p:cNvSpPr>
            <p:nvPr/>
          </p:nvSpPr>
          <p:spPr bwMode="hidden">
            <a:xfrm>
              <a:off x="3619" y="3815"/>
              <a:ext cx="2139" cy="198"/>
            </a:xfrm>
            <a:custGeom>
              <a:avLst/>
              <a:gdLst>
                <a:gd name="T0" fmla="*/ 1903 w 2141"/>
                <a:gd name="T1" fmla="*/ 0 h 198"/>
                <a:gd name="T2" fmla="*/ 0 w 2141"/>
                <a:gd name="T3" fmla="*/ 156 h 198"/>
                <a:gd name="T4" fmla="*/ 0 w 2141"/>
                <a:gd name="T5" fmla="*/ 198 h 198"/>
                <a:gd name="T6" fmla="*/ 1903 w 2141"/>
                <a:gd name="T7" fmla="*/ 0 h 198"/>
                <a:gd name="T8" fmla="*/ 1903 w 2141"/>
                <a:gd name="T9" fmla="*/ 0 h 198"/>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141" h="198">
                  <a:moveTo>
                    <a:pt x="2141" y="0"/>
                  </a:moveTo>
                  <a:lnTo>
                    <a:pt x="0" y="156"/>
                  </a:lnTo>
                  <a:lnTo>
                    <a:pt x="0" y="198"/>
                  </a:lnTo>
                  <a:lnTo>
                    <a:pt x="2141" y="0"/>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10" name="Freeform 10">
              <a:extLst>
                <a:ext uri="{FF2B5EF4-FFF2-40B4-BE49-F238E27FC236}">
                  <a16:creationId xmlns:a16="http://schemas.microsoft.com/office/drawing/2014/main" id="{4F6A3785-DD7F-FBA2-3A64-4BC50FEBEF9E}"/>
                </a:ext>
              </a:extLst>
            </p:cNvPr>
            <p:cNvSpPr>
              <a:spLocks/>
            </p:cNvSpPr>
            <p:nvPr/>
          </p:nvSpPr>
          <p:spPr bwMode="hidden">
            <a:xfrm>
              <a:off x="0" y="3971"/>
              <a:ext cx="3619" cy="348"/>
            </a:xfrm>
            <a:custGeom>
              <a:avLst/>
              <a:gdLst/>
              <a:ahLst/>
              <a:cxnLst>
                <a:cxn ang="0">
                  <a:pos x="0" y="348"/>
                </a:cxn>
                <a:cxn ang="0">
                  <a:pos x="311" y="348"/>
                </a:cxn>
                <a:cxn ang="0">
                  <a:pos x="3623" y="42"/>
                </a:cxn>
                <a:cxn ang="0">
                  <a:pos x="3623" y="0"/>
                </a:cxn>
                <a:cxn ang="0">
                  <a:pos x="0" y="264"/>
                </a:cxn>
                <a:cxn ang="0">
                  <a:pos x="0" y="348"/>
                </a:cxn>
                <a:cxn ang="0">
                  <a:pos x="0" y="348"/>
                </a:cxn>
              </a:cxnLst>
              <a:rect l="0" t="0" r="r" b="b"/>
              <a:pathLst>
                <a:path w="3623" h="348">
                  <a:moveTo>
                    <a:pt x="0" y="348"/>
                  </a:moveTo>
                  <a:lnTo>
                    <a:pt x="311" y="348"/>
                  </a:lnTo>
                  <a:lnTo>
                    <a:pt x="3623" y="42"/>
                  </a:lnTo>
                  <a:lnTo>
                    <a:pt x="3623" y="0"/>
                  </a:lnTo>
                  <a:lnTo>
                    <a:pt x="0" y="264"/>
                  </a:lnTo>
                  <a:lnTo>
                    <a:pt x="0" y="348"/>
                  </a:lnTo>
                  <a:lnTo>
                    <a:pt x="0" y="348"/>
                  </a:lnTo>
                  <a:close/>
                </a:path>
              </a:pathLst>
            </a:custGeom>
            <a:gradFill rotWithShape="0">
              <a:gsLst>
                <a:gs pos="0">
                  <a:schemeClr val="bg1">
                    <a:gamma/>
                    <a:shade val="72549"/>
                    <a:invGamma/>
                  </a:schemeClr>
                </a:gs>
                <a:gs pos="100000">
                  <a:schemeClr val="bg1"/>
                </a:gs>
              </a:gsLst>
              <a:lin ang="0" scaled="1"/>
            </a:gradFill>
            <a:ln w="9525">
              <a:noFill/>
              <a:round/>
              <a:headEnd/>
              <a:tailEnd/>
            </a:ln>
          </p:spPr>
          <p:txBody>
            <a:bodyPr/>
            <a:lstStyle/>
            <a:p>
              <a:pPr algn="ctr">
                <a:defRPr/>
              </a:pPr>
              <a:endParaRPr lang="en-US"/>
            </a:p>
          </p:txBody>
        </p:sp>
        <p:sp>
          <p:nvSpPr>
            <p:cNvPr id="11" name="Freeform 11">
              <a:extLst>
                <a:ext uri="{FF2B5EF4-FFF2-40B4-BE49-F238E27FC236}">
                  <a16:creationId xmlns:a16="http://schemas.microsoft.com/office/drawing/2014/main" id="{8DAAC67C-E0DC-AEF8-F8E2-816F5557FA2C}"/>
                </a:ext>
              </a:extLst>
            </p:cNvPr>
            <p:cNvSpPr>
              <a:spLocks/>
            </p:cNvSpPr>
            <p:nvPr/>
          </p:nvSpPr>
          <p:spPr bwMode="hidden">
            <a:xfrm>
              <a:off x="2097" y="4043"/>
              <a:ext cx="2514" cy="276"/>
            </a:xfrm>
            <a:custGeom>
              <a:avLst/>
              <a:gdLst>
                <a:gd name="T0" fmla="*/ 1915 w 2517"/>
                <a:gd name="T1" fmla="*/ 276 h 276"/>
                <a:gd name="T2" fmla="*/ 2160 w 2517"/>
                <a:gd name="T3" fmla="*/ 204 h 276"/>
                <a:gd name="T4" fmla="*/ 1967 w 2517"/>
                <a:gd name="T5" fmla="*/ 0 h 276"/>
                <a:gd name="T6" fmla="*/ 0 w 2517"/>
                <a:gd name="T7" fmla="*/ 276 h 276"/>
                <a:gd name="T8" fmla="*/ 1915 w 2517"/>
                <a:gd name="T9" fmla="*/ 276 h 276"/>
                <a:gd name="T10" fmla="*/ 1915 w 2517"/>
                <a:gd name="T11" fmla="*/ 276 h 276"/>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2517" h="276">
                  <a:moveTo>
                    <a:pt x="2182" y="276"/>
                  </a:moveTo>
                  <a:lnTo>
                    <a:pt x="2517" y="204"/>
                  </a:lnTo>
                  <a:lnTo>
                    <a:pt x="2260" y="0"/>
                  </a:lnTo>
                  <a:lnTo>
                    <a:pt x="0" y="276"/>
                  </a:lnTo>
                  <a:lnTo>
                    <a:pt x="2182" y="276"/>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12" name="Freeform 12">
              <a:extLst>
                <a:ext uri="{FF2B5EF4-FFF2-40B4-BE49-F238E27FC236}">
                  <a16:creationId xmlns:a16="http://schemas.microsoft.com/office/drawing/2014/main" id="{500792C3-9A43-6946-7CFE-D8EDB919D800}"/>
                </a:ext>
              </a:extLst>
            </p:cNvPr>
            <p:cNvSpPr>
              <a:spLocks/>
            </p:cNvSpPr>
            <p:nvPr/>
          </p:nvSpPr>
          <p:spPr bwMode="hidden">
            <a:xfrm>
              <a:off x="4354" y="3869"/>
              <a:ext cx="1404" cy="378"/>
            </a:xfrm>
            <a:custGeom>
              <a:avLst/>
              <a:gdLst/>
              <a:ahLst/>
              <a:cxnLst>
                <a:cxn ang="0">
                  <a:pos x="1405" y="126"/>
                </a:cxn>
                <a:cxn ang="0">
                  <a:pos x="1405" y="0"/>
                </a:cxn>
                <a:cxn ang="0">
                  <a:pos x="0" y="174"/>
                </a:cxn>
                <a:cxn ang="0">
                  <a:pos x="257" y="378"/>
                </a:cxn>
                <a:cxn ang="0">
                  <a:pos x="1405" y="126"/>
                </a:cxn>
                <a:cxn ang="0">
                  <a:pos x="1405" y="126"/>
                </a:cxn>
              </a:cxnLst>
              <a:rect l="0" t="0" r="r" b="b"/>
              <a:pathLst>
                <a:path w="1405" h="378">
                  <a:moveTo>
                    <a:pt x="1405" y="126"/>
                  </a:moveTo>
                  <a:lnTo>
                    <a:pt x="1405" y="0"/>
                  </a:lnTo>
                  <a:lnTo>
                    <a:pt x="0" y="174"/>
                  </a:lnTo>
                  <a:lnTo>
                    <a:pt x="257" y="378"/>
                  </a:lnTo>
                  <a:lnTo>
                    <a:pt x="1405" y="126"/>
                  </a:lnTo>
                  <a:lnTo>
                    <a:pt x="1405" y="126"/>
                  </a:lnTo>
                  <a:close/>
                </a:path>
              </a:pathLst>
            </a:custGeom>
            <a:gradFill rotWithShape="0">
              <a:gsLst>
                <a:gs pos="0">
                  <a:schemeClr val="bg1"/>
                </a:gs>
                <a:gs pos="100000">
                  <a:schemeClr val="bg1">
                    <a:gamma/>
                    <a:tint val="96863"/>
                    <a:invGamma/>
                  </a:schemeClr>
                </a:gs>
              </a:gsLst>
              <a:lin ang="0" scaled="1"/>
            </a:gradFill>
            <a:ln w="9525">
              <a:noFill/>
              <a:round/>
              <a:headEnd/>
              <a:tailEnd/>
            </a:ln>
          </p:spPr>
          <p:txBody>
            <a:bodyPr/>
            <a:lstStyle/>
            <a:p>
              <a:pPr algn="ctr">
                <a:defRPr/>
              </a:pPr>
              <a:endParaRPr lang="en-US"/>
            </a:p>
          </p:txBody>
        </p:sp>
        <p:sp>
          <p:nvSpPr>
            <p:cNvPr id="13" name="Freeform 13">
              <a:extLst>
                <a:ext uri="{FF2B5EF4-FFF2-40B4-BE49-F238E27FC236}">
                  <a16:creationId xmlns:a16="http://schemas.microsoft.com/office/drawing/2014/main" id="{0CDBEF04-8DF9-B76B-77E4-D9B54F473D0C}"/>
                </a:ext>
              </a:extLst>
            </p:cNvPr>
            <p:cNvSpPr>
              <a:spLocks/>
            </p:cNvSpPr>
            <p:nvPr/>
          </p:nvSpPr>
          <p:spPr bwMode="hidden">
            <a:xfrm>
              <a:off x="5030" y="3151"/>
              <a:ext cx="728" cy="240"/>
            </a:xfrm>
            <a:custGeom>
              <a:avLst/>
              <a:gdLst>
                <a:gd name="T0" fmla="*/ 610 w 729"/>
                <a:gd name="T1" fmla="*/ 240 h 240"/>
                <a:gd name="T2" fmla="*/ 0 w 729"/>
                <a:gd name="T3" fmla="*/ 0 h 240"/>
                <a:gd name="T4" fmla="*/ 0 w 729"/>
                <a:gd name="T5" fmla="*/ 6 h 240"/>
                <a:gd name="T6" fmla="*/ 610 w 729"/>
                <a:gd name="T7" fmla="*/ 240 h 240"/>
                <a:gd name="T8" fmla="*/ 610 w 729"/>
                <a:gd name="T9" fmla="*/ 240 h 240"/>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729" h="240">
                  <a:moveTo>
                    <a:pt x="729" y="240"/>
                  </a:moveTo>
                  <a:lnTo>
                    <a:pt x="0" y="0"/>
                  </a:lnTo>
                  <a:lnTo>
                    <a:pt x="0" y="6"/>
                  </a:lnTo>
                  <a:lnTo>
                    <a:pt x="729" y="240"/>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14" name="Freeform 14">
              <a:extLst>
                <a:ext uri="{FF2B5EF4-FFF2-40B4-BE49-F238E27FC236}">
                  <a16:creationId xmlns:a16="http://schemas.microsoft.com/office/drawing/2014/main" id="{B8511DC0-D412-9DD2-4AC0-DAA413B4F9C4}"/>
                </a:ext>
              </a:extLst>
            </p:cNvPr>
            <p:cNvSpPr>
              <a:spLocks/>
            </p:cNvSpPr>
            <p:nvPr/>
          </p:nvSpPr>
          <p:spPr bwMode="hidden">
            <a:xfrm>
              <a:off x="0" y="1486"/>
              <a:ext cx="5030" cy="1671"/>
            </a:xfrm>
            <a:custGeom>
              <a:avLst/>
              <a:gdLst/>
              <a:ahLst/>
              <a:cxnLst>
                <a:cxn ang="0">
                  <a:pos x="0" y="72"/>
                </a:cxn>
                <a:cxn ang="0">
                  <a:pos x="5035" y="1672"/>
                </a:cxn>
                <a:cxn ang="0">
                  <a:pos x="5035" y="1666"/>
                </a:cxn>
                <a:cxn ang="0">
                  <a:pos x="0" y="0"/>
                </a:cxn>
                <a:cxn ang="0">
                  <a:pos x="0" y="72"/>
                </a:cxn>
                <a:cxn ang="0">
                  <a:pos x="0" y="72"/>
                </a:cxn>
              </a:cxnLst>
              <a:rect l="0" t="0" r="r" b="b"/>
              <a:pathLst>
                <a:path w="5035" h="1672">
                  <a:moveTo>
                    <a:pt x="0" y="72"/>
                  </a:moveTo>
                  <a:lnTo>
                    <a:pt x="5035" y="1672"/>
                  </a:lnTo>
                  <a:lnTo>
                    <a:pt x="5035" y="1666"/>
                  </a:lnTo>
                  <a:lnTo>
                    <a:pt x="0" y="0"/>
                  </a:lnTo>
                  <a:lnTo>
                    <a:pt x="0" y="72"/>
                  </a:lnTo>
                  <a:lnTo>
                    <a:pt x="0" y="72"/>
                  </a:lnTo>
                  <a:close/>
                </a:path>
              </a:pathLst>
            </a:custGeom>
            <a:gradFill rotWithShape="0">
              <a:gsLst>
                <a:gs pos="0">
                  <a:schemeClr val="bg1">
                    <a:gamma/>
                    <a:shade val="54510"/>
                    <a:invGamma/>
                  </a:schemeClr>
                </a:gs>
                <a:gs pos="100000">
                  <a:schemeClr val="bg1"/>
                </a:gs>
              </a:gsLst>
              <a:lin ang="2700000" scaled="1"/>
            </a:gradFill>
            <a:ln w="9525">
              <a:noFill/>
              <a:round/>
              <a:headEnd/>
              <a:tailEnd/>
            </a:ln>
          </p:spPr>
          <p:txBody>
            <a:bodyPr/>
            <a:lstStyle/>
            <a:p>
              <a:pPr algn="ctr">
                <a:defRPr/>
              </a:pPr>
              <a:endParaRPr lang="en-US"/>
            </a:p>
          </p:txBody>
        </p:sp>
        <p:sp>
          <p:nvSpPr>
            <p:cNvPr id="15" name="Freeform 15">
              <a:extLst>
                <a:ext uri="{FF2B5EF4-FFF2-40B4-BE49-F238E27FC236}">
                  <a16:creationId xmlns:a16="http://schemas.microsoft.com/office/drawing/2014/main" id="{489010BC-E1AC-1F78-6FAE-BA69D2BF1B01}"/>
                </a:ext>
              </a:extLst>
            </p:cNvPr>
            <p:cNvSpPr>
              <a:spLocks/>
            </p:cNvSpPr>
            <p:nvPr/>
          </p:nvSpPr>
          <p:spPr bwMode="hidden">
            <a:xfrm>
              <a:off x="5030" y="3049"/>
              <a:ext cx="728" cy="318"/>
            </a:xfrm>
            <a:custGeom>
              <a:avLst/>
              <a:gdLst>
                <a:gd name="T0" fmla="*/ 610 w 729"/>
                <a:gd name="T1" fmla="*/ 318 h 318"/>
                <a:gd name="T2" fmla="*/ 610 w 729"/>
                <a:gd name="T3" fmla="*/ 312 h 318"/>
                <a:gd name="T4" fmla="*/ 0 w 729"/>
                <a:gd name="T5" fmla="*/ 0 h 318"/>
                <a:gd name="T6" fmla="*/ 0 w 729"/>
                <a:gd name="T7" fmla="*/ 54 h 318"/>
                <a:gd name="T8" fmla="*/ 610 w 729"/>
                <a:gd name="T9" fmla="*/ 318 h 318"/>
                <a:gd name="T10" fmla="*/ 610 w 729"/>
                <a:gd name="T11" fmla="*/ 318 h 318"/>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729" h="318">
                  <a:moveTo>
                    <a:pt x="729" y="318"/>
                  </a:moveTo>
                  <a:lnTo>
                    <a:pt x="729" y="312"/>
                  </a:lnTo>
                  <a:lnTo>
                    <a:pt x="0" y="0"/>
                  </a:lnTo>
                  <a:lnTo>
                    <a:pt x="0" y="54"/>
                  </a:lnTo>
                  <a:lnTo>
                    <a:pt x="729" y="318"/>
                  </a:lnTo>
                  <a:close/>
                </a:path>
              </a:pathLst>
            </a:custGeom>
            <a:gradFill rotWithShape="0">
              <a:gsLst>
                <a:gs pos="0">
                  <a:schemeClr val="bg2"/>
                </a:gs>
                <a:gs pos="100000">
                  <a:schemeClr val="bg1"/>
                </a:gs>
              </a:gsLst>
              <a:lin ang="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16" name="Freeform 16">
              <a:extLst>
                <a:ext uri="{FF2B5EF4-FFF2-40B4-BE49-F238E27FC236}">
                  <a16:creationId xmlns:a16="http://schemas.microsoft.com/office/drawing/2014/main" id="{BA6316E0-C76C-6BF4-D13A-208D0ADBAD13}"/>
                </a:ext>
              </a:extLst>
            </p:cNvPr>
            <p:cNvSpPr>
              <a:spLocks/>
            </p:cNvSpPr>
            <p:nvPr/>
          </p:nvSpPr>
          <p:spPr bwMode="hidden">
            <a:xfrm>
              <a:off x="0" y="916"/>
              <a:ext cx="5030" cy="2187"/>
            </a:xfrm>
            <a:custGeom>
              <a:avLst/>
              <a:gdLst/>
              <a:ahLst/>
              <a:cxnLst>
                <a:cxn ang="0">
                  <a:pos x="0" y="396"/>
                </a:cxn>
                <a:cxn ang="0">
                  <a:pos x="5035" y="2188"/>
                </a:cxn>
                <a:cxn ang="0">
                  <a:pos x="5035" y="2134"/>
                </a:cxn>
                <a:cxn ang="0">
                  <a:pos x="0" y="0"/>
                </a:cxn>
                <a:cxn ang="0">
                  <a:pos x="0" y="396"/>
                </a:cxn>
                <a:cxn ang="0">
                  <a:pos x="0" y="396"/>
                </a:cxn>
              </a:cxnLst>
              <a:rect l="0" t="0" r="r" b="b"/>
              <a:pathLst>
                <a:path w="5035" h="2188">
                  <a:moveTo>
                    <a:pt x="0" y="396"/>
                  </a:moveTo>
                  <a:lnTo>
                    <a:pt x="5035" y="2188"/>
                  </a:lnTo>
                  <a:lnTo>
                    <a:pt x="5035" y="2134"/>
                  </a:lnTo>
                  <a:lnTo>
                    <a:pt x="0" y="0"/>
                  </a:lnTo>
                  <a:lnTo>
                    <a:pt x="0" y="396"/>
                  </a:lnTo>
                  <a:lnTo>
                    <a:pt x="0" y="396"/>
                  </a:lnTo>
                  <a:close/>
                </a:path>
              </a:pathLst>
            </a:custGeom>
            <a:gradFill rotWithShape="0">
              <a:gsLst>
                <a:gs pos="0">
                  <a:schemeClr val="bg2">
                    <a:gamma/>
                    <a:shade val="66667"/>
                    <a:invGamma/>
                  </a:schemeClr>
                </a:gs>
                <a:gs pos="100000">
                  <a:schemeClr val="bg2"/>
                </a:gs>
              </a:gsLst>
              <a:lin ang="0" scaled="1"/>
            </a:gradFill>
            <a:ln w="9525">
              <a:noFill/>
              <a:round/>
              <a:headEnd/>
              <a:tailEnd/>
            </a:ln>
          </p:spPr>
          <p:txBody>
            <a:bodyPr/>
            <a:lstStyle/>
            <a:p>
              <a:pPr algn="ctr">
                <a:defRPr/>
              </a:pPr>
              <a:endParaRPr lang="en-US"/>
            </a:p>
          </p:txBody>
        </p:sp>
        <p:sp>
          <p:nvSpPr>
            <p:cNvPr id="17" name="Freeform 17">
              <a:extLst>
                <a:ext uri="{FF2B5EF4-FFF2-40B4-BE49-F238E27FC236}">
                  <a16:creationId xmlns:a16="http://schemas.microsoft.com/office/drawing/2014/main" id="{9CFD19B7-BDF9-293D-04F3-F77B0DCAACB8}"/>
                </a:ext>
              </a:extLst>
            </p:cNvPr>
            <p:cNvSpPr>
              <a:spLocks/>
            </p:cNvSpPr>
            <p:nvPr/>
          </p:nvSpPr>
          <p:spPr bwMode="hidden">
            <a:xfrm>
              <a:off x="2294" y="0"/>
              <a:ext cx="3159" cy="2725"/>
            </a:xfrm>
            <a:custGeom>
              <a:avLst/>
              <a:gdLst/>
              <a:ahLst/>
              <a:cxnLst>
                <a:cxn ang="0">
                  <a:pos x="0" y="0"/>
                </a:cxn>
                <a:cxn ang="0">
                  <a:pos x="3145" y="2727"/>
                </a:cxn>
                <a:cxn ang="0">
                  <a:pos x="3163" y="2704"/>
                </a:cxn>
                <a:cxn ang="0">
                  <a:pos x="102" y="0"/>
                </a:cxn>
                <a:cxn ang="0">
                  <a:pos x="0" y="0"/>
                </a:cxn>
                <a:cxn ang="0">
                  <a:pos x="0" y="0"/>
                </a:cxn>
              </a:cxnLst>
              <a:rect l="0" t="0" r="r" b="b"/>
              <a:pathLst>
                <a:path w="3163" h="2727">
                  <a:moveTo>
                    <a:pt x="0" y="0"/>
                  </a:moveTo>
                  <a:lnTo>
                    <a:pt x="3145" y="2727"/>
                  </a:lnTo>
                  <a:lnTo>
                    <a:pt x="3163" y="2704"/>
                  </a:lnTo>
                  <a:lnTo>
                    <a:pt x="102" y="0"/>
                  </a:lnTo>
                  <a:lnTo>
                    <a:pt x="0" y="0"/>
                  </a:lnTo>
                  <a:lnTo>
                    <a:pt x="0" y="0"/>
                  </a:lnTo>
                  <a:close/>
                </a:path>
              </a:pathLst>
            </a:custGeom>
            <a:gradFill rotWithShape="0">
              <a:gsLst>
                <a:gs pos="0">
                  <a:schemeClr val="bg1">
                    <a:gamma/>
                    <a:shade val="69804"/>
                    <a:invGamma/>
                  </a:schemeClr>
                </a:gs>
                <a:gs pos="100000">
                  <a:schemeClr val="bg1"/>
                </a:gs>
              </a:gsLst>
              <a:lin ang="2700000" scaled="1"/>
            </a:gradFill>
            <a:ln w="9525">
              <a:noFill/>
              <a:round/>
              <a:headEnd/>
              <a:tailEnd/>
            </a:ln>
          </p:spPr>
          <p:txBody>
            <a:bodyPr/>
            <a:lstStyle/>
            <a:p>
              <a:pPr algn="ctr">
                <a:defRPr/>
              </a:pPr>
              <a:endParaRPr lang="en-US"/>
            </a:p>
          </p:txBody>
        </p:sp>
        <p:sp>
          <p:nvSpPr>
            <p:cNvPr id="18" name="Freeform 18">
              <a:extLst>
                <a:ext uri="{FF2B5EF4-FFF2-40B4-BE49-F238E27FC236}">
                  <a16:creationId xmlns:a16="http://schemas.microsoft.com/office/drawing/2014/main" id="{B8F0FDC6-A4B4-BA95-C961-2ED93E94B772}"/>
                </a:ext>
              </a:extLst>
            </p:cNvPr>
            <p:cNvSpPr>
              <a:spLocks/>
            </p:cNvSpPr>
            <p:nvPr/>
          </p:nvSpPr>
          <p:spPr bwMode="hidden">
            <a:xfrm>
              <a:off x="5435" y="2702"/>
              <a:ext cx="323" cy="299"/>
            </a:xfrm>
            <a:custGeom>
              <a:avLst/>
              <a:gdLst/>
              <a:ahLst/>
              <a:cxnLst>
                <a:cxn ang="0">
                  <a:pos x="323" y="299"/>
                </a:cxn>
                <a:cxn ang="0">
                  <a:pos x="323" y="263"/>
                </a:cxn>
                <a:cxn ang="0">
                  <a:pos x="18" y="0"/>
                </a:cxn>
                <a:cxn ang="0">
                  <a:pos x="0" y="23"/>
                </a:cxn>
                <a:cxn ang="0">
                  <a:pos x="323" y="299"/>
                </a:cxn>
                <a:cxn ang="0">
                  <a:pos x="323" y="299"/>
                </a:cxn>
              </a:cxnLst>
              <a:rect l="0" t="0" r="r" b="b"/>
              <a:pathLst>
                <a:path w="323" h="299">
                  <a:moveTo>
                    <a:pt x="323" y="299"/>
                  </a:moveTo>
                  <a:lnTo>
                    <a:pt x="323" y="263"/>
                  </a:lnTo>
                  <a:lnTo>
                    <a:pt x="18" y="0"/>
                  </a:lnTo>
                  <a:lnTo>
                    <a:pt x="0" y="23"/>
                  </a:lnTo>
                  <a:lnTo>
                    <a:pt x="323" y="299"/>
                  </a:lnTo>
                  <a:lnTo>
                    <a:pt x="323" y="299"/>
                  </a:lnTo>
                  <a:close/>
                </a:path>
              </a:pathLst>
            </a:custGeom>
            <a:gradFill rotWithShape="0">
              <a:gsLst>
                <a:gs pos="0">
                  <a:schemeClr val="bg1"/>
                </a:gs>
                <a:gs pos="100000">
                  <a:schemeClr val="bg1">
                    <a:gamma/>
                    <a:tint val="94118"/>
                    <a:invGamma/>
                  </a:schemeClr>
                </a:gs>
              </a:gsLst>
              <a:lin ang="2700000" scaled="1"/>
            </a:gradFill>
            <a:ln w="9525">
              <a:noFill/>
              <a:round/>
              <a:headEnd/>
              <a:tailEnd/>
            </a:ln>
          </p:spPr>
          <p:txBody>
            <a:bodyPr/>
            <a:lstStyle/>
            <a:p>
              <a:pPr algn="ctr">
                <a:defRPr/>
              </a:pPr>
              <a:endParaRPr lang="en-US"/>
            </a:p>
          </p:txBody>
        </p:sp>
        <p:sp>
          <p:nvSpPr>
            <p:cNvPr id="19" name="Freeform 19">
              <a:extLst>
                <a:ext uri="{FF2B5EF4-FFF2-40B4-BE49-F238E27FC236}">
                  <a16:creationId xmlns:a16="http://schemas.microsoft.com/office/drawing/2014/main" id="{002C3E46-2ADF-62E6-7EC1-05B1B421BED6}"/>
                </a:ext>
              </a:extLst>
            </p:cNvPr>
            <p:cNvSpPr>
              <a:spLocks/>
            </p:cNvSpPr>
            <p:nvPr/>
          </p:nvSpPr>
          <p:spPr bwMode="hidden">
            <a:xfrm>
              <a:off x="5477" y="2588"/>
              <a:ext cx="281" cy="335"/>
            </a:xfrm>
            <a:custGeom>
              <a:avLst/>
              <a:gdLst>
                <a:gd name="T0" fmla="*/ 281 w 281"/>
                <a:gd name="T1" fmla="*/ 335 h 335"/>
                <a:gd name="T2" fmla="*/ 281 w 281"/>
                <a:gd name="T3" fmla="*/ 173 h 335"/>
                <a:gd name="T4" fmla="*/ 96 w 281"/>
                <a:gd name="T5" fmla="*/ 0 h 335"/>
                <a:gd name="T6" fmla="*/ 0 w 281"/>
                <a:gd name="T7" fmla="*/ 90 h 335"/>
                <a:gd name="T8" fmla="*/ 281 w 281"/>
                <a:gd name="T9" fmla="*/ 335 h 335"/>
                <a:gd name="T10" fmla="*/ 281 w 281"/>
                <a:gd name="T11" fmla="*/ 335 h 335"/>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281" h="335">
                  <a:moveTo>
                    <a:pt x="281" y="335"/>
                  </a:moveTo>
                  <a:lnTo>
                    <a:pt x="281" y="173"/>
                  </a:lnTo>
                  <a:lnTo>
                    <a:pt x="96" y="0"/>
                  </a:lnTo>
                  <a:lnTo>
                    <a:pt x="0" y="90"/>
                  </a:lnTo>
                  <a:lnTo>
                    <a:pt x="281" y="335"/>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20" name="Freeform 20">
              <a:extLst>
                <a:ext uri="{FF2B5EF4-FFF2-40B4-BE49-F238E27FC236}">
                  <a16:creationId xmlns:a16="http://schemas.microsoft.com/office/drawing/2014/main" id="{DD24EE33-4246-2493-9D6F-48B2B246CBE4}"/>
                </a:ext>
              </a:extLst>
            </p:cNvPr>
            <p:cNvSpPr>
              <a:spLocks/>
            </p:cNvSpPr>
            <p:nvPr/>
          </p:nvSpPr>
          <p:spPr bwMode="hidden">
            <a:xfrm>
              <a:off x="2454" y="0"/>
              <a:ext cx="3119" cy="2678"/>
            </a:xfrm>
            <a:custGeom>
              <a:avLst/>
              <a:gdLst/>
              <a:ahLst/>
              <a:cxnLst>
                <a:cxn ang="0">
                  <a:pos x="0" y="0"/>
                </a:cxn>
                <a:cxn ang="0">
                  <a:pos x="3026" y="2680"/>
                </a:cxn>
                <a:cxn ang="0">
                  <a:pos x="3122" y="2590"/>
                </a:cxn>
                <a:cxn ang="0">
                  <a:pos x="383" y="0"/>
                </a:cxn>
                <a:cxn ang="0">
                  <a:pos x="0" y="0"/>
                </a:cxn>
                <a:cxn ang="0">
                  <a:pos x="0" y="0"/>
                </a:cxn>
              </a:cxnLst>
              <a:rect l="0" t="0" r="r" b="b"/>
              <a:pathLst>
                <a:path w="3122" h="2680">
                  <a:moveTo>
                    <a:pt x="0" y="0"/>
                  </a:moveTo>
                  <a:lnTo>
                    <a:pt x="3026" y="2680"/>
                  </a:lnTo>
                  <a:lnTo>
                    <a:pt x="3122" y="2590"/>
                  </a:lnTo>
                  <a:lnTo>
                    <a:pt x="383" y="0"/>
                  </a:lnTo>
                  <a:lnTo>
                    <a:pt x="0" y="0"/>
                  </a:lnTo>
                  <a:lnTo>
                    <a:pt x="0" y="0"/>
                  </a:lnTo>
                  <a:close/>
                </a:path>
              </a:pathLst>
            </a:custGeom>
            <a:gradFill rotWithShape="0">
              <a:gsLst>
                <a:gs pos="0">
                  <a:schemeClr val="bg1">
                    <a:gamma/>
                    <a:shade val="46275"/>
                    <a:invGamma/>
                  </a:schemeClr>
                </a:gs>
                <a:gs pos="100000">
                  <a:schemeClr val="bg1"/>
                </a:gs>
              </a:gsLst>
              <a:lin ang="2700000" scaled="1"/>
            </a:gradFill>
            <a:ln w="9525">
              <a:noFill/>
              <a:round/>
              <a:headEnd/>
              <a:tailEnd/>
            </a:ln>
          </p:spPr>
          <p:txBody>
            <a:bodyPr/>
            <a:lstStyle/>
            <a:p>
              <a:pPr algn="ctr">
                <a:defRPr/>
              </a:pPr>
              <a:endParaRPr lang="en-US"/>
            </a:p>
          </p:txBody>
        </p:sp>
        <p:sp>
          <p:nvSpPr>
            <p:cNvPr id="21" name="Freeform 21">
              <a:extLst>
                <a:ext uri="{FF2B5EF4-FFF2-40B4-BE49-F238E27FC236}">
                  <a16:creationId xmlns:a16="http://schemas.microsoft.com/office/drawing/2014/main" id="{E2032027-FDE0-5BF4-FA72-E6F38F783783}"/>
                </a:ext>
              </a:extLst>
            </p:cNvPr>
            <p:cNvSpPr>
              <a:spLocks/>
            </p:cNvSpPr>
            <p:nvPr/>
          </p:nvSpPr>
          <p:spPr bwMode="hidden">
            <a:xfrm>
              <a:off x="5626" y="2534"/>
              <a:ext cx="132" cy="132"/>
            </a:xfrm>
            <a:custGeom>
              <a:avLst/>
              <a:gdLst>
                <a:gd name="T0" fmla="*/ 132 w 132"/>
                <a:gd name="T1" fmla="*/ 132 h 132"/>
                <a:gd name="T2" fmla="*/ 0 w 132"/>
                <a:gd name="T3" fmla="*/ 0 h 132"/>
                <a:gd name="T4" fmla="*/ 0 w 132"/>
                <a:gd name="T5" fmla="*/ 0 h 132"/>
                <a:gd name="T6" fmla="*/ 132 w 132"/>
                <a:gd name="T7" fmla="*/ 132 h 132"/>
                <a:gd name="T8" fmla="*/ 132 w 132"/>
                <a:gd name="T9" fmla="*/ 132 h 132"/>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32" h="132">
                  <a:moveTo>
                    <a:pt x="132" y="132"/>
                  </a:moveTo>
                  <a:lnTo>
                    <a:pt x="0" y="0"/>
                  </a:lnTo>
                  <a:lnTo>
                    <a:pt x="132" y="132"/>
                  </a:lnTo>
                  <a:close/>
                </a:path>
              </a:pathLst>
            </a:custGeom>
            <a:solidFill>
              <a:srgbClr val="FF9999"/>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22" name="Freeform 22">
              <a:extLst>
                <a:ext uri="{FF2B5EF4-FFF2-40B4-BE49-F238E27FC236}">
                  <a16:creationId xmlns:a16="http://schemas.microsoft.com/office/drawing/2014/main" id="{63030DA5-09C6-88AD-97C3-405274194D00}"/>
                </a:ext>
              </a:extLst>
            </p:cNvPr>
            <p:cNvSpPr>
              <a:spLocks/>
            </p:cNvSpPr>
            <p:nvPr/>
          </p:nvSpPr>
          <p:spPr bwMode="hidden">
            <a:xfrm>
              <a:off x="3112" y="0"/>
              <a:ext cx="2514" cy="2534"/>
            </a:xfrm>
            <a:custGeom>
              <a:avLst/>
              <a:gdLst/>
              <a:ahLst/>
              <a:cxnLst>
                <a:cxn ang="0">
                  <a:pos x="0" y="0"/>
                </a:cxn>
                <a:cxn ang="0">
                  <a:pos x="2517" y="2536"/>
                </a:cxn>
                <a:cxn ang="0">
                  <a:pos x="2517" y="2536"/>
                </a:cxn>
                <a:cxn ang="0">
                  <a:pos x="66" y="0"/>
                </a:cxn>
                <a:cxn ang="0">
                  <a:pos x="0" y="0"/>
                </a:cxn>
                <a:cxn ang="0">
                  <a:pos x="0" y="0"/>
                </a:cxn>
              </a:cxnLst>
              <a:rect l="0" t="0" r="r" b="b"/>
              <a:pathLst>
                <a:path w="2517" h="2536">
                  <a:moveTo>
                    <a:pt x="0" y="0"/>
                  </a:moveTo>
                  <a:lnTo>
                    <a:pt x="2517" y="2536"/>
                  </a:lnTo>
                  <a:lnTo>
                    <a:pt x="2517" y="2536"/>
                  </a:lnTo>
                  <a:lnTo>
                    <a:pt x="66" y="0"/>
                  </a:lnTo>
                  <a:lnTo>
                    <a:pt x="0" y="0"/>
                  </a:lnTo>
                  <a:lnTo>
                    <a:pt x="0" y="0"/>
                  </a:lnTo>
                  <a:close/>
                </a:path>
              </a:pathLst>
            </a:custGeom>
            <a:gradFill rotWithShape="0">
              <a:gsLst>
                <a:gs pos="0">
                  <a:schemeClr val="bg1">
                    <a:gamma/>
                    <a:shade val="51373"/>
                    <a:invGamma/>
                  </a:schemeClr>
                </a:gs>
                <a:gs pos="100000">
                  <a:schemeClr val="bg1"/>
                </a:gs>
              </a:gsLst>
              <a:lin ang="2700000" scaled="1"/>
            </a:gradFill>
            <a:ln w="9525">
              <a:noFill/>
              <a:round/>
              <a:headEnd/>
              <a:tailEnd/>
            </a:ln>
          </p:spPr>
          <p:txBody>
            <a:bodyPr/>
            <a:lstStyle/>
            <a:p>
              <a:pPr algn="ctr">
                <a:defRPr/>
              </a:pPr>
              <a:endParaRPr lang="en-US"/>
            </a:p>
          </p:txBody>
        </p:sp>
        <p:sp>
          <p:nvSpPr>
            <p:cNvPr id="23" name="Freeform 23">
              <a:extLst>
                <a:ext uri="{FF2B5EF4-FFF2-40B4-BE49-F238E27FC236}">
                  <a16:creationId xmlns:a16="http://schemas.microsoft.com/office/drawing/2014/main" id="{9F0138C9-57BB-5C2F-29B5-DFD933080E97}"/>
                </a:ext>
              </a:extLst>
            </p:cNvPr>
            <p:cNvSpPr>
              <a:spLocks/>
            </p:cNvSpPr>
            <p:nvPr/>
          </p:nvSpPr>
          <p:spPr bwMode="hidden">
            <a:xfrm>
              <a:off x="3488" y="0"/>
              <a:ext cx="2198" cy="2480"/>
            </a:xfrm>
            <a:custGeom>
              <a:avLst/>
              <a:gdLst/>
              <a:ahLst/>
              <a:cxnLst>
                <a:cxn ang="0">
                  <a:pos x="0" y="0"/>
                </a:cxn>
                <a:cxn ang="0">
                  <a:pos x="2188" y="2482"/>
                </a:cxn>
                <a:cxn ang="0">
                  <a:pos x="2200" y="2476"/>
                </a:cxn>
                <a:cxn ang="0">
                  <a:pos x="317" y="0"/>
                </a:cxn>
                <a:cxn ang="0">
                  <a:pos x="0" y="0"/>
                </a:cxn>
                <a:cxn ang="0">
                  <a:pos x="0" y="0"/>
                </a:cxn>
              </a:cxnLst>
              <a:rect l="0" t="0" r="r" b="b"/>
              <a:pathLst>
                <a:path w="2200" h="2482">
                  <a:moveTo>
                    <a:pt x="0" y="0"/>
                  </a:moveTo>
                  <a:lnTo>
                    <a:pt x="2188" y="2482"/>
                  </a:lnTo>
                  <a:lnTo>
                    <a:pt x="2200" y="2476"/>
                  </a:lnTo>
                  <a:lnTo>
                    <a:pt x="317" y="0"/>
                  </a:lnTo>
                  <a:lnTo>
                    <a:pt x="0" y="0"/>
                  </a:lnTo>
                  <a:lnTo>
                    <a:pt x="0" y="0"/>
                  </a:lnTo>
                  <a:close/>
                </a:path>
              </a:pathLst>
            </a:custGeom>
            <a:gradFill rotWithShape="0">
              <a:gsLst>
                <a:gs pos="0">
                  <a:schemeClr val="bg2">
                    <a:gamma/>
                    <a:shade val="78824"/>
                    <a:invGamma/>
                  </a:schemeClr>
                </a:gs>
                <a:gs pos="100000">
                  <a:schemeClr val="bg2"/>
                </a:gs>
              </a:gsLst>
              <a:lin ang="5400000" scaled="1"/>
            </a:gradFill>
            <a:ln w="9525" cap="flat" cmpd="sng">
              <a:noFill/>
              <a:prstDash val="solid"/>
              <a:round/>
              <a:headEnd type="none" w="med" len="med"/>
              <a:tailEnd type="none" w="med" len="med"/>
            </a:ln>
            <a:effectLst/>
          </p:spPr>
          <p:txBody>
            <a:bodyPr/>
            <a:lstStyle/>
            <a:p>
              <a:pPr algn="ctr">
                <a:defRPr/>
              </a:pPr>
              <a:endParaRPr lang="en-US"/>
            </a:p>
          </p:txBody>
        </p:sp>
        <p:sp>
          <p:nvSpPr>
            <p:cNvPr id="24" name="Freeform 24">
              <a:extLst>
                <a:ext uri="{FF2B5EF4-FFF2-40B4-BE49-F238E27FC236}">
                  <a16:creationId xmlns:a16="http://schemas.microsoft.com/office/drawing/2014/main" id="{DD172837-6273-5146-F1E3-24B10A802B6F}"/>
                </a:ext>
              </a:extLst>
            </p:cNvPr>
            <p:cNvSpPr>
              <a:spLocks/>
            </p:cNvSpPr>
            <p:nvPr/>
          </p:nvSpPr>
          <p:spPr bwMode="hidden">
            <a:xfrm>
              <a:off x="5674" y="2474"/>
              <a:ext cx="84" cy="96"/>
            </a:xfrm>
            <a:custGeom>
              <a:avLst/>
              <a:gdLst/>
              <a:ahLst/>
              <a:cxnLst>
                <a:cxn ang="0">
                  <a:pos x="84" y="96"/>
                </a:cxn>
                <a:cxn ang="0">
                  <a:pos x="84" y="90"/>
                </a:cxn>
                <a:cxn ang="0">
                  <a:pos x="12" y="0"/>
                </a:cxn>
                <a:cxn ang="0">
                  <a:pos x="0" y="6"/>
                </a:cxn>
                <a:cxn ang="0">
                  <a:pos x="84" y="96"/>
                </a:cxn>
                <a:cxn ang="0">
                  <a:pos x="84" y="96"/>
                </a:cxn>
              </a:cxnLst>
              <a:rect l="0" t="0" r="r" b="b"/>
              <a:pathLst>
                <a:path w="84" h="96">
                  <a:moveTo>
                    <a:pt x="84" y="96"/>
                  </a:moveTo>
                  <a:lnTo>
                    <a:pt x="84" y="90"/>
                  </a:lnTo>
                  <a:lnTo>
                    <a:pt x="12" y="0"/>
                  </a:lnTo>
                  <a:lnTo>
                    <a:pt x="0" y="6"/>
                  </a:lnTo>
                  <a:lnTo>
                    <a:pt x="84" y="96"/>
                  </a:lnTo>
                  <a:lnTo>
                    <a:pt x="84" y="96"/>
                  </a:lnTo>
                  <a:close/>
                </a:path>
              </a:pathLst>
            </a:custGeom>
            <a:gradFill rotWithShape="0">
              <a:gsLst>
                <a:gs pos="0">
                  <a:schemeClr val="bg1"/>
                </a:gs>
                <a:gs pos="100000">
                  <a:schemeClr val="bg1">
                    <a:gamma/>
                    <a:tint val="90980"/>
                    <a:invGamma/>
                  </a:schemeClr>
                </a:gs>
              </a:gsLst>
              <a:lin ang="2700000" scaled="1"/>
            </a:gradFill>
            <a:ln w="9525">
              <a:noFill/>
              <a:round/>
              <a:headEnd/>
              <a:tailEnd/>
            </a:ln>
          </p:spPr>
          <p:txBody>
            <a:bodyPr/>
            <a:lstStyle/>
            <a:p>
              <a:pPr algn="ctr">
                <a:defRPr/>
              </a:pPr>
              <a:endParaRPr lang="en-US"/>
            </a:p>
          </p:txBody>
        </p:sp>
        <p:sp>
          <p:nvSpPr>
            <p:cNvPr id="25" name="Freeform 25">
              <a:extLst>
                <a:ext uri="{FF2B5EF4-FFF2-40B4-BE49-F238E27FC236}">
                  <a16:creationId xmlns:a16="http://schemas.microsoft.com/office/drawing/2014/main" id="{1756A47C-F1EE-712C-9133-732FFA3394C1}"/>
                </a:ext>
              </a:extLst>
            </p:cNvPr>
            <p:cNvSpPr>
              <a:spLocks/>
            </p:cNvSpPr>
            <p:nvPr/>
          </p:nvSpPr>
          <p:spPr bwMode="hidden">
            <a:xfrm>
              <a:off x="5603" y="850"/>
              <a:ext cx="155" cy="516"/>
            </a:xfrm>
            <a:custGeom>
              <a:avLst/>
              <a:gdLst>
                <a:gd name="T0" fmla="*/ 155 w 155"/>
                <a:gd name="T1" fmla="*/ 516 h 516"/>
                <a:gd name="T2" fmla="*/ 155 w 155"/>
                <a:gd name="T3" fmla="*/ 204 h 516"/>
                <a:gd name="T4" fmla="*/ 77 w 155"/>
                <a:gd name="T5" fmla="*/ 0 h 516"/>
                <a:gd name="T6" fmla="*/ 0 w 155"/>
                <a:gd name="T7" fmla="*/ 192 h 516"/>
                <a:gd name="T8" fmla="*/ 155 w 155"/>
                <a:gd name="T9" fmla="*/ 516 h 516"/>
                <a:gd name="T10" fmla="*/ 155 w 155"/>
                <a:gd name="T11" fmla="*/ 516 h 516"/>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155" h="516">
                  <a:moveTo>
                    <a:pt x="155" y="516"/>
                  </a:moveTo>
                  <a:lnTo>
                    <a:pt x="155" y="204"/>
                  </a:lnTo>
                  <a:lnTo>
                    <a:pt x="77" y="0"/>
                  </a:lnTo>
                  <a:lnTo>
                    <a:pt x="0" y="192"/>
                  </a:lnTo>
                  <a:lnTo>
                    <a:pt x="155" y="516"/>
                  </a:lnTo>
                  <a:close/>
                </a:path>
              </a:pathLst>
            </a:custGeom>
            <a:solidFill>
              <a:schemeClr val="bg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26" name="Freeform 26">
              <a:extLst>
                <a:ext uri="{FF2B5EF4-FFF2-40B4-BE49-F238E27FC236}">
                  <a16:creationId xmlns:a16="http://schemas.microsoft.com/office/drawing/2014/main" id="{EC7478BF-832A-48B8-5827-C3B6D77C5A77}"/>
                </a:ext>
              </a:extLst>
            </p:cNvPr>
            <p:cNvSpPr>
              <a:spLocks/>
            </p:cNvSpPr>
            <p:nvPr/>
          </p:nvSpPr>
          <p:spPr bwMode="hidden">
            <a:xfrm>
              <a:off x="5107" y="0"/>
              <a:ext cx="573" cy="1042"/>
            </a:xfrm>
            <a:custGeom>
              <a:avLst/>
              <a:gdLst/>
              <a:ahLst/>
              <a:cxnLst>
                <a:cxn ang="0">
                  <a:pos x="0" y="0"/>
                </a:cxn>
                <a:cxn ang="0">
                  <a:pos x="497" y="1043"/>
                </a:cxn>
                <a:cxn ang="0">
                  <a:pos x="574" y="851"/>
                </a:cxn>
                <a:cxn ang="0">
                  <a:pos x="251" y="0"/>
                </a:cxn>
                <a:cxn ang="0">
                  <a:pos x="0" y="0"/>
                </a:cxn>
                <a:cxn ang="0">
                  <a:pos x="0" y="0"/>
                </a:cxn>
              </a:cxnLst>
              <a:rect l="0" t="0" r="r" b="b"/>
              <a:pathLst>
                <a:path w="574" h="1043">
                  <a:moveTo>
                    <a:pt x="0" y="0"/>
                  </a:moveTo>
                  <a:lnTo>
                    <a:pt x="497" y="1043"/>
                  </a:lnTo>
                  <a:lnTo>
                    <a:pt x="574" y="851"/>
                  </a:lnTo>
                  <a:lnTo>
                    <a:pt x="251" y="0"/>
                  </a:lnTo>
                  <a:lnTo>
                    <a:pt x="0" y="0"/>
                  </a:lnTo>
                  <a:lnTo>
                    <a:pt x="0" y="0"/>
                  </a:lnTo>
                  <a:close/>
                </a:path>
              </a:pathLst>
            </a:custGeom>
            <a:gradFill rotWithShape="0">
              <a:gsLst>
                <a:gs pos="0">
                  <a:schemeClr val="bg2">
                    <a:gamma/>
                    <a:shade val="66667"/>
                    <a:invGamma/>
                  </a:schemeClr>
                </a:gs>
                <a:gs pos="100000">
                  <a:schemeClr val="bg2"/>
                </a:gs>
              </a:gsLst>
              <a:lin ang="5400000" scaled="1"/>
            </a:gradFill>
            <a:ln w="9525">
              <a:noFill/>
              <a:round/>
              <a:headEnd/>
              <a:tailEnd/>
            </a:ln>
          </p:spPr>
          <p:txBody>
            <a:bodyPr/>
            <a:lstStyle/>
            <a:p>
              <a:pPr algn="ctr">
                <a:defRPr/>
              </a:pPr>
              <a:endParaRPr lang="en-US"/>
            </a:p>
          </p:txBody>
        </p:sp>
        <p:sp>
          <p:nvSpPr>
            <p:cNvPr id="27" name="Freeform 27">
              <a:extLst>
                <a:ext uri="{FF2B5EF4-FFF2-40B4-BE49-F238E27FC236}">
                  <a16:creationId xmlns:a16="http://schemas.microsoft.com/office/drawing/2014/main" id="{3796EF75-A2BB-430E-13BA-DFD747F62AE1}"/>
                </a:ext>
              </a:extLst>
            </p:cNvPr>
            <p:cNvSpPr>
              <a:spLocks/>
            </p:cNvSpPr>
            <p:nvPr/>
          </p:nvSpPr>
          <p:spPr bwMode="hidden">
            <a:xfrm>
              <a:off x="5411" y="0"/>
              <a:ext cx="341" cy="796"/>
            </a:xfrm>
            <a:custGeom>
              <a:avLst/>
              <a:gdLst/>
              <a:ahLst/>
              <a:cxnLst>
                <a:cxn ang="0">
                  <a:pos x="144" y="0"/>
                </a:cxn>
                <a:cxn ang="0">
                  <a:pos x="0" y="0"/>
                </a:cxn>
                <a:cxn ang="0">
                  <a:pos x="287" y="797"/>
                </a:cxn>
                <a:cxn ang="0">
                  <a:pos x="341" y="653"/>
                </a:cxn>
                <a:cxn ang="0">
                  <a:pos x="144" y="0"/>
                </a:cxn>
                <a:cxn ang="0">
                  <a:pos x="144" y="0"/>
                </a:cxn>
              </a:cxnLst>
              <a:rect l="0" t="0" r="r" b="b"/>
              <a:pathLst>
                <a:path w="341" h="797">
                  <a:moveTo>
                    <a:pt x="144" y="0"/>
                  </a:moveTo>
                  <a:lnTo>
                    <a:pt x="0" y="0"/>
                  </a:lnTo>
                  <a:lnTo>
                    <a:pt x="287" y="797"/>
                  </a:lnTo>
                  <a:lnTo>
                    <a:pt x="341" y="653"/>
                  </a:lnTo>
                  <a:lnTo>
                    <a:pt x="144" y="0"/>
                  </a:lnTo>
                  <a:lnTo>
                    <a:pt x="144" y="0"/>
                  </a:lnTo>
                  <a:close/>
                </a:path>
              </a:pathLst>
            </a:custGeom>
            <a:gradFill rotWithShape="0">
              <a:gsLst>
                <a:gs pos="0">
                  <a:schemeClr val="bg2">
                    <a:gamma/>
                    <a:shade val="69804"/>
                    <a:invGamma/>
                  </a:schemeClr>
                </a:gs>
                <a:gs pos="100000">
                  <a:schemeClr val="bg2"/>
                </a:gs>
              </a:gsLst>
              <a:lin ang="5400000" scaled="1"/>
            </a:gradFill>
            <a:ln w="9525">
              <a:noFill/>
              <a:round/>
              <a:headEnd/>
              <a:tailEnd/>
            </a:ln>
          </p:spPr>
          <p:txBody>
            <a:bodyPr/>
            <a:lstStyle/>
            <a:p>
              <a:pPr algn="ctr">
                <a:defRPr/>
              </a:pPr>
              <a:endParaRPr lang="en-US"/>
            </a:p>
          </p:txBody>
        </p:sp>
        <p:sp>
          <p:nvSpPr>
            <p:cNvPr id="28" name="Freeform 28">
              <a:extLst>
                <a:ext uri="{FF2B5EF4-FFF2-40B4-BE49-F238E27FC236}">
                  <a16:creationId xmlns:a16="http://schemas.microsoft.com/office/drawing/2014/main" id="{F148AB0B-CCBC-B1F5-33F6-26816A541602}"/>
                </a:ext>
              </a:extLst>
            </p:cNvPr>
            <p:cNvSpPr>
              <a:spLocks/>
            </p:cNvSpPr>
            <p:nvPr/>
          </p:nvSpPr>
          <p:spPr bwMode="hidden">
            <a:xfrm>
              <a:off x="5698" y="653"/>
              <a:ext cx="60" cy="311"/>
            </a:xfrm>
            <a:custGeom>
              <a:avLst/>
              <a:gdLst>
                <a:gd name="T0" fmla="*/ 0 w 60"/>
                <a:gd name="T1" fmla="*/ 144 h 312"/>
                <a:gd name="T2" fmla="*/ 60 w 60"/>
                <a:gd name="T3" fmla="*/ 193 h 312"/>
                <a:gd name="T4" fmla="*/ 60 w 60"/>
                <a:gd name="T5" fmla="*/ 6 h 312"/>
                <a:gd name="T6" fmla="*/ 54 w 60"/>
                <a:gd name="T7" fmla="*/ 0 h 312"/>
                <a:gd name="T8" fmla="*/ 0 w 60"/>
                <a:gd name="T9" fmla="*/ 144 h 312"/>
                <a:gd name="T10" fmla="*/ 0 w 60"/>
                <a:gd name="T11" fmla="*/ 144 h 312"/>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60" h="312">
                  <a:moveTo>
                    <a:pt x="0" y="144"/>
                  </a:moveTo>
                  <a:lnTo>
                    <a:pt x="60" y="312"/>
                  </a:lnTo>
                  <a:lnTo>
                    <a:pt x="60" y="6"/>
                  </a:lnTo>
                  <a:lnTo>
                    <a:pt x="54" y="0"/>
                  </a:lnTo>
                  <a:lnTo>
                    <a:pt x="0" y="144"/>
                  </a:lnTo>
                  <a:close/>
                </a:path>
              </a:pathLst>
            </a:custGeom>
            <a:solidFill>
              <a:schemeClr val="bg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29" name="Freeform 29">
              <a:extLst>
                <a:ext uri="{FF2B5EF4-FFF2-40B4-BE49-F238E27FC236}">
                  <a16:creationId xmlns:a16="http://schemas.microsoft.com/office/drawing/2014/main" id="{88D30D1B-155A-8741-8C5F-0CA7B072EFDD}"/>
                </a:ext>
              </a:extLst>
            </p:cNvPr>
            <p:cNvSpPr>
              <a:spLocks/>
            </p:cNvSpPr>
            <p:nvPr/>
          </p:nvSpPr>
          <p:spPr bwMode="hidden">
            <a:xfrm>
              <a:off x="2" y="1601"/>
              <a:ext cx="5752" cy="1864"/>
            </a:xfrm>
            <a:custGeom>
              <a:avLst/>
              <a:gdLst/>
              <a:ahLst/>
              <a:cxnLst>
                <a:cxn ang="0">
                  <a:pos x="0" y="371"/>
                </a:cxn>
                <a:cxn ang="0">
                  <a:pos x="5740" y="1864"/>
                </a:cxn>
                <a:cxn ang="0">
                  <a:pos x="5740" y="1834"/>
                </a:cxn>
                <a:cxn ang="0">
                  <a:pos x="0" y="0"/>
                </a:cxn>
                <a:cxn ang="0">
                  <a:pos x="0" y="371"/>
                </a:cxn>
                <a:cxn ang="0">
                  <a:pos x="0" y="371"/>
                </a:cxn>
              </a:cxnLst>
              <a:rect l="0" t="0" r="r" b="b"/>
              <a:pathLst>
                <a:path w="5740" h="1864">
                  <a:moveTo>
                    <a:pt x="0" y="371"/>
                  </a:moveTo>
                  <a:lnTo>
                    <a:pt x="5740" y="1864"/>
                  </a:lnTo>
                  <a:lnTo>
                    <a:pt x="5740" y="1834"/>
                  </a:lnTo>
                  <a:lnTo>
                    <a:pt x="0" y="0"/>
                  </a:lnTo>
                  <a:lnTo>
                    <a:pt x="0" y="371"/>
                  </a:lnTo>
                  <a:lnTo>
                    <a:pt x="0" y="371"/>
                  </a:lnTo>
                  <a:close/>
                </a:path>
              </a:pathLst>
            </a:custGeom>
            <a:gradFill rotWithShape="0">
              <a:gsLst>
                <a:gs pos="0">
                  <a:schemeClr val="bg1">
                    <a:gamma/>
                    <a:shade val="63529"/>
                    <a:invGamma/>
                  </a:schemeClr>
                </a:gs>
                <a:gs pos="100000">
                  <a:schemeClr val="bg1"/>
                </a:gs>
              </a:gsLst>
              <a:lin ang="2700000" scaled="1"/>
            </a:gradFill>
            <a:ln w="9525">
              <a:noFill/>
              <a:round/>
              <a:headEnd/>
              <a:tailEnd/>
            </a:ln>
          </p:spPr>
          <p:txBody>
            <a:bodyPr/>
            <a:lstStyle/>
            <a:p>
              <a:pPr algn="ctr">
                <a:defRPr/>
              </a:pPr>
              <a:endParaRPr lang="en-US"/>
            </a:p>
          </p:txBody>
        </p:sp>
        <p:sp>
          <p:nvSpPr>
            <p:cNvPr id="30" name="Freeform 30">
              <a:extLst>
                <a:ext uri="{FF2B5EF4-FFF2-40B4-BE49-F238E27FC236}">
                  <a16:creationId xmlns:a16="http://schemas.microsoft.com/office/drawing/2014/main" id="{662EF862-5D57-E0BD-E9D4-9CB8513828A5}"/>
                </a:ext>
              </a:extLst>
            </p:cNvPr>
            <p:cNvSpPr>
              <a:spLocks/>
            </p:cNvSpPr>
            <p:nvPr/>
          </p:nvSpPr>
          <p:spPr bwMode="hidden">
            <a:xfrm>
              <a:off x="5754" y="3483"/>
              <a:ext cx="6" cy="6"/>
            </a:xfrm>
            <a:custGeom>
              <a:avLst/>
              <a:gdLst>
                <a:gd name="T0" fmla="*/ 6 w 6"/>
                <a:gd name="T1" fmla="*/ 6 h 6"/>
                <a:gd name="T2" fmla="*/ 0 w 6"/>
                <a:gd name="T3" fmla="*/ 0 h 6"/>
                <a:gd name="T4" fmla="*/ 0 w 6"/>
                <a:gd name="T5" fmla="*/ 6 h 6"/>
                <a:gd name="T6" fmla="*/ 6 w 6"/>
                <a:gd name="T7" fmla="*/ 6 h 6"/>
                <a:gd name="T8" fmla="*/ 6 w 6"/>
                <a:gd name="T9" fmla="*/ 6 h 6"/>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6" h="6">
                  <a:moveTo>
                    <a:pt x="6" y="6"/>
                  </a:moveTo>
                  <a:lnTo>
                    <a:pt x="0" y="0"/>
                  </a:lnTo>
                  <a:lnTo>
                    <a:pt x="0" y="6"/>
                  </a:lnTo>
                  <a:lnTo>
                    <a:pt x="6" y="6"/>
                  </a:lnTo>
                  <a:close/>
                </a:path>
              </a:pathLst>
            </a:custGeom>
            <a:solidFill>
              <a:srgbClr val="18FF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31" name="Freeform 31">
              <a:extLst>
                <a:ext uri="{FF2B5EF4-FFF2-40B4-BE49-F238E27FC236}">
                  <a16:creationId xmlns:a16="http://schemas.microsoft.com/office/drawing/2014/main" id="{8367271A-0644-2782-8AC3-71C3077F36B6}"/>
                </a:ext>
              </a:extLst>
            </p:cNvPr>
            <p:cNvSpPr>
              <a:spLocks/>
            </p:cNvSpPr>
            <p:nvPr/>
          </p:nvSpPr>
          <p:spPr bwMode="hidden">
            <a:xfrm>
              <a:off x="2" y="2152"/>
              <a:ext cx="5752" cy="1337"/>
            </a:xfrm>
            <a:custGeom>
              <a:avLst/>
              <a:gdLst/>
              <a:ahLst/>
              <a:cxnLst>
                <a:cxn ang="0">
                  <a:pos x="0" y="366"/>
                </a:cxn>
                <a:cxn ang="0">
                  <a:pos x="5740" y="1337"/>
                </a:cxn>
                <a:cxn ang="0">
                  <a:pos x="5740" y="1331"/>
                </a:cxn>
                <a:cxn ang="0">
                  <a:pos x="0" y="0"/>
                </a:cxn>
                <a:cxn ang="0">
                  <a:pos x="0" y="366"/>
                </a:cxn>
                <a:cxn ang="0">
                  <a:pos x="0" y="366"/>
                </a:cxn>
              </a:cxnLst>
              <a:rect l="0" t="0" r="r" b="b"/>
              <a:pathLst>
                <a:path w="5740" h="1337">
                  <a:moveTo>
                    <a:pt x="0" y="366"/>
                  </a:moveTo>
                  <a:lnTo>
                    <a:pt x="5740" y="1337"/>
                  </a:lnTo>
                  <a:lnTo>
                    <a:pt x="5740" y="1331"/>
                  </a:lnTo>
                  <a:lnTo>
                    <a:pt x="0" y="0"/>
                  </a:lnTo>
                  <a:lnTo>
                    <a:pt x="0" y="366"/>
                  </a:lnTo>
                  <a:lnTo>
                    <a:pt x="0" y="366"/>
                  </a:lnTo>
                  <a:close/>
                </a:path>
              </a:pathLst>
            </a:custGeom>
            <a:gradFill rotWithShape="0">
              <a:gsLst>
                <a:gs pos="0">
                  <a:schemeClr val="bg1">
                    <a:gamma/>
                    <a:shade val="60784"/>
                    <a:invGamma/>
                  </a:schemeClr>
                </a:gs>
                <a:gs pos="100000">
                  <a:schemeClr val="bg1"/>
                </a:gs>
              </a:gsLst>
              <a:lin ang="2700000" scaled="1"/>
            </a:gradFill>
            <a:ln w="9525">
              <a:noFill/>
              <a:round/>
              <a:headEnd/>
              <a:tailEnd/>
            </a:ln>
          </p:spPr>
          <p:txBody>
            <a:bodyPr/>
            <a:lstStyle/>
            <a:p>
              <a:pPr algn="ctr">
                <a:defRPr/>
              </a:pPr>
              <a:endParaRPr lang="en-US"/>
            </a:p>
          </p:txBody>
        </p:sp>
        <p:sp>
          <p:nvSpPr>
            <p:cNvPr id="357408" name="Freeform 32">
              <a:extLst>
                <a:ext uri="{FF2B5EF4-FFF2-40B4-BE49-F238E27FC236}">
                  <a16:creationId xmlns:a16="http://schemas.microsoft.com/office/drawing/2014/main" id="{0FB111E8-5A7D-8837-27B0-963BFB4A67E2}"/>
                </a:ext>
              </a:extLst>
            </p:cNvPr>
            <p:cNvSpPr>
              <a:spLocks/>
            </p:cNvSpPr>
            <p:nvPr/>
          </p:nvSpPr>
          <p:spPr bwMode="hidden">
            <a:xfrm>
              <a:off x="2" y="3177"/>
              <a:ext cx="5752" cy="414"/>
            </a:xfrm>
            <a:custGeom>
              <a:avLst/>
              <a:gdLst/>
              <a:ahLst/>
              <a:cxnLst>
                <a:cxn ang="0">
                  <a:pos x="0" y="48"/>
                </a:cxn>
                <a:cxn ang="0">
                  <a:pos x="5740" y="414"/>
                </a:cxn>
                <a:cxn ang="0">
                  <a:pos x="5740" y="402"/>
                </a:cxn>
                <a:cxn ang="0">
                  <a:pos x="0" y="0"/>
                </a:cxn>
                <a:cxn ang="0">
                  <a:pos x="0" y="48"/>
                </a:cxn>
                <a:cxn ang="0">
                  <a:pos x="0" y="48"/>
                </a:cxn>
              </a:cxnLst>
              <a:rect l="0" t="0" r="r" b="b"/>
              <a:pathLst>
                <a:path w="5740" h="414">
                  <a:moveTo>
                    <a:pt x="0" y="48"/>
                  </a:moveTo>
                  <a:lnTo>
                    <a:pt x="5740" y="414"/>
                  </a:lnTo>
                  <a:lnTo>
                    <a:pt x="5740" y="402"/>
                  </a:lnTo>
                  <a:lnTo>
                    <a:pt x="0" y="0"/>
                  </a:lnTo>
                  <a:lnTo>
                    <a:pt x="0" y="48"/>
                  </a:lnTo>
                  <a:lnTo>
                    <a:pt x="0" y="48"/>
                  </a:lnTo>
                  <a:close/>
                </a:path>
              </a:pathLst>
            </a:custGeom>
            <a:gradFill rotWithShape="0">
              <a:gsLst>
                <a:gs pos="0">
                  <a:schemeClr val="bg1">
                    <a:gamma/>
                    <a:shade val="84706"/>
                    <a:invGamma/>
                  </a:schemeClr>
                </a:gs>
                <a:gs pos="100000">
                  <a:schemeClr val="bg1"/>
                </a:gs>
              </a:gsLst>
              <a:lin ang="0" scaled="1"/>
            </a:gradFill>
            <a:ln w="9525">
              <a:noFill/>
              <a:round/>
              <a:headEnd/>
              <a:tailEnd/>
            </a:ln>
          </p:spPr>
          <p:txBody>
            <a:bodyPr/>
            <a:lstStyle/>
            <a:p>
              <a:pPr algn="ctr">
                <a:defRPr/>
              </a:pPr>
              <a:endParaRPr lang="en-US"/>
            </a:p>
          </p:txBody>
        </p:sp>
        <p:sp>
          <p:nvSpPr>
            <p:cNvPr id="357409" name="Freeform 33">
              <a:extLst>
                <a:ext uri="{FF2B5EF4-FFF2-40B4-BE49-F238E27FC236}">
                  <a16:creationId xmlns:a16="http://schemas.microsoft.com/office/drawing/2014/main" id="{1927661C-8759-88CE-38B4-17F4470C7965}"/>
                </a:ext>
              </a:extLst>
            </p:cNvPr>
            <p:cNvSpPr>
              <a:spLocks/>
            </p:cNvSpPr>
            <p:nvPr/>
          </p:nvSpPr>
          <p:spPr bwMode="hidden">
            <a:xfrm>
              <a:off x="1297" y="0"/>
              <a:ext cx="4457" cy="3177"/>
            </a:xfrm>
            <a:custGeom>
              <a:avLst/>
              <a:gdLst/>
              <a:ahLst/>
              <a:cxnLst>
                <a:cxn ang="0">
                  <a:pos x="0" y="0"/>
                </a:cxn>
                <a:cxn ang="0">
                  <a:pos x="4448" y="3177"/>
                </a:cxn>
                <a:cxn ang="0">
                  <a:pos x="4448" y="3153"/>
                </a:cxn>
                <a:cxn ang="0">
                  <a:pos x="125" y="0"/>
                </a:cxn>
                <a:cxn ang="0">
                  <a:pos x="0" y="0"/>
                </a:cxn>
                <a:cxn ang="0">
                  <a:pos x="0" y="0"/>
                </a:cxn>
              </a:cxnLst>
              <a:rect l="0" t="0" r="r" b="b"/>
              <a:pathLst>
                <a:path w="4448" h="3177">
                  <a:moveTo>
                    <a:pt x="0" y="0"/>
                  </a:moveTo>
                  <a:lnTo>
                    <a:pt x="4448" y="3177"/>
                  </a:lnTo>
                  <a:lnTo>
                    <a:pt x="4448" y="3153"/>
                  </a:lnTo>
                  <a:lnTo>
                    <a:pt x="125" y="0"/>
                  </a:lnTo>
                  <a:lnTo>
                    <a:pt x="0" y="0"/>
                  </a:lnTo>
                  <a:lnTo>
                    <a:pt x="0" y="0"/>
                  </a:lnTo>
                  <a:close/>
                </a:path>
              </a:pathLst>
            </a:custGeom>
            <a:gradFill rotWithShape="0">
              <a:gsLst>
                <a:gs pos="0">
                  <a:schemeClr val="bg1">
                    <a:gamma/>
                    <a:shade val="48627"/>
                    <a:invGamma/>
                  </a:schemeClr>
                </a:gs>
                <a:gs pos="100000">
                  <a:schemeClr val="bg1"/>
                </a:gs>
              </a:gsLst>
              <a:lin ang="2700000" scaled="1"/>
            </a:gradFill>
            <a:ln w="9525">
              <a:noFill/>
              <a:round/>
              <a:headEnd/>
              <a:tailEnd/>
            </a:ln>
          </p:spPr>
          <p:txBody>
            <a:bodyPr/>
            <a:lstStyle/>
            <a:p>
              <a:pPr algn="ctr">
                <a:defRPr/>
              </a:pPr>
              <a:endParaRPr lang="en-US"/>
            </a:p>
          </p:txBody>
        </p:sp>
        <p:sp>
          <p:nvSpPr>
            <p:cNvPr id="357410" name="Freeform 34">
              <a:extLst>
                <a:ext uri="{FF2B5EF4-FFF2-40B4-BE49-F238E27FC236}">
                  <a16:creationId xmlns:a16="http://schemas.microsoft.com/office/drawing/2014/main" id="{F7DB8FBD-4679-F91F-4C8A-36273EC084F9}"/>
                </a:ext>
              </a:extLst>
            </p:cNvPr>
            <p:cNvSpPr>
              <a:spLocks/>
            </p:cNvSpPr>
            <p:nvPr/>
          </p:nvSpPr>
          <p:spPr bwMode="hidden">
            <a:xfrm>
              <a:off x="3321" y="0"/>
              <a:ext cx="2433" cy="2614"/>
            </a:xfrm>
            <a:custGeom>
              <a:avLst/>
              <a:gdLst/>
              <a:ahLst/>
              <a:cxnLst>
                <a:cxn ang="0">
                  <a:pos x="0" y="0"/>
                </a:cxn>
                <a:cxn ang="0">
                  <a:pos x="2428" y="2614"/>
                </a:cxn>
                <a:cxn ang="0">
                  <a:pos x="2428" y="2608"/>
                </a:cxn>
                <a:cxn ang="0">
                  <a:pos x="66" y="0"/>
                </a:cxn>
                <a:cxn ang="0">
                  <a:pos x="0" y="0"/>
                </a:cxn>
                <a:cxn ang="0">
                  <a:pos x="0" y="0"/>
                </a:cxn>
              </a:cxnLst>
              <a:rect l="0" t="0" r="r" b="b"/>
              <a:pathLst>
                <a:path w="2428" h="2614">
                  <a:moveTo>
                    <a:pt x="0" y="0"/>
                  </a:moveTo>
                  <a:lnTo>
                    <a:pt x="2428" y="2614"/>
                  </a:lnTo>
                  <a:lnTo>
                    <a:pt x="2428" y="2608"/>
                  </a:lnTo>
                  <a:lnTo>
                    <a:pt x="66" y="0"/>
                  </a:lnTo>
                  <a:lnTo>
                    <a:pt x="0" y="0"/>
                  </a:lnTo>
                  <a:lnTo>
                    <a:pt x="0" y="0"/>
                  </a:lnTo>
                  <a:close/>
                </a:path>
              </a:pathLst>
            </a:custGeom>
            <a:gradFill rotWithShape="0">
              <a:gsLst>
                <a:gs pos="0">
                  <a:schemeClr val="bg1">
                    <a:gamma/>
                    <a:shade val="84706"/>
                    <a:invGamma/>
                  </a:schemeClr>
                </a:gs>
                <a:gs pos="100000">
                  <a:schemeClr val="bg1"/>
                </a:gs>
              </a:gsLst>
              <a:lin ang="2700000" scaled="1"/>
            </a:gradFill>
            <a:ln w="9525">
              <a:noFill/>
              <a:round/>
              <a:headEnd/>
              <a:tailEnd/>
            </a:ln>
          </p:spPr>
          <p:txBody>
            <a:bodyPr/>
            <a:lstStyle/>
            <a:p>
              <a:pPr algn="ctr">
                <a:defRPr/>
              </a:pPr>
              <a:endParaRPr lang="en-US"/>
            </a:p>
          </p:txBody>
        </p:sp>
        <p:sp>
          <p:nvSpPr>
            <p:cNvPr id="357411" name="Freeform 35">
              <a:extLst>
                <a:ext uri="{FF2B5EF4-FFF2-40B4-BE49-F238E27FC236}">
                  <a16:creationId xmlns:a16="http://schemas.microsoft.com/office/drawing/2014/main" id="{9DD74816-FEB9-AC5D-1C8A-533E7A078ECB}"/>
                </a:ext>
              </a:extLst>
            </p:cNvPr>
            <p:cNvSpPr>
              <a:spLocks/>
            </p:cNvSpPr>
            <p:nvPr/>
          </p:nvSpPr>
          <p:spPr bwMode="hidden">
            <a:xfrm>
              <a:off x="3950" y="0"/>
              <a:ext cx="1804" cy="2464"/>
            </a:xfrm>
            <a:custGeom>
              <a:avLst/>
              <a:gdLst/>
              <a:ahLst/>
              <a:cxnLst>
                <a:cxn ang="0">
                  <a:pos x="485" y="0"/>
                </a:cxn>
                <a:cxn ang="0">
                  <a:pos x="0" y="0"/>
                </a:cxn>
                <a:cxn ang="0">
                  <a:pos x="1800" y="2464"/>
                </a:cxn>
                <a:cxn ang="0">
                  <a:pos x="1800" y="2248"/>
                </a:cxn>
                <a:cxn ang="0">
                  <a:pos x="1794" y="2248"/>
                </a:cxn>
                <a:cxn ang="0">
                  <a:pos x="485" y="0"/>
                </a:cxn>
                <a:cxn ang="0">
                  <a:pos x="485" y="0"/>
                </a:cxn>
              </a:cxnLst>
              <a:rect l="0" t="0" r="r" b="b"/>
              <a:pathLst>
                <a:path w="1800" h="2464">
                  <a:moveTo>
                    <a:pt x="485" y="0"/>
                  </a:moveTo>
                  <a:lnTo>
                    <a:pt x="0" y="0"/>
                  </a:lnTo>
                  <a:lnTo>
                    <a:pt x="1800" y="2464"/>
                  </a:lnTo>
                  <a:lnTo>
                    <a:pt x="1800" y="2248"/>
                  </a:lnTo>
                  <a:lnTo>
                    <a:pt x="1794" y="2248"/>
                  </a:lnTo>
                  <a:lnTo>
                    <a:pt x="485" y="0"/>
                  </a:lnTo>
                  <a:lnTo>
                    <a:pt x="485" y="0"/>
                  </a:lnTo>
                  <a:close/>
                </a:path>
              </a:pathLst>
            </a:custGeom>
            <a:gradFill rotWithShape="0">
              <a:gsLst>
                <a:gs pos="0">
                  <a:schemeClr val="bg2">
                    <a:gamma/>
                    <a:shade val="78824"/>
                    <a:invGamma/>
                  </a:schemeClr>
                </a:gs>
                <a:gs pos="100000">
                  <a:schemeClr val="bg2"/>
                </a:gs>
              </a:gsLst>
              <a:lin ang="5400000" scaled="1"/>
            </a:gradFill>
            <a:ln w="9525">
              <a:noFill/>
              <a:round/>
              <a:headEnd/>
              <a:tailEnd/>
            </a:ln>
          </p:spPr>
          <p:txBody>
            <a:bodyPr/>
            <a:lstStyle/>
            <a:p>
              <a:pPr algn="ctr">
                <a:defRPr/>
              </a:pPr>
              <a:endParaRPr lang="en-US"/>
            </a:p>
          </p:txBody>
        </p:sp>
        <p:sp>
          <p:nvSpPr>
            <p:cNvPr id="357412" name="Freeform 36">
              <a:extLst>
                <a:ext uri="{FF2B5EF4-FFF2-40B4-BE49-F238E27FC236}">
                  <a16:creationId xmlns:a16="http://schemas.microsoft.com/office/drawing/2014/main" id="{247161B5-1289-44F0-AD27-9ADEA77F1252}"/>
                </a:ext>
              </a:extLst>
            </p:cNvPr>
            <p:cNvSpPr>
              <a:spLocks/>
            </p:cNvSpPr>
            <p:nvPr/>
          </p:nvSpPr>
          <p:spPr bwMode="hidden">
            <a:xfrm>
              <a:off x="4519" y="0"/>
              <a:ext cx="1235" cy="2074"/>
            </a:xfrm>
            <a:custGeom>
              <a:avLst/>
              <a:gdLst/>
              <a:ahLst/>
              <a:cxnLst>
                <a:cxn ang="0">
                  <a:pos x="0" y="0"/>
                </a:cxn>
                <a:cxn ang="0">
                  <a:pos x="1232" y="2074"/>
                </a:cxn>
                <a:cxn ang="0">
                  <a:pos x="1232" y="2038"/>
                </a:cxn>
                <a:cxn ang="0">
                  <a:pos x="42" y="0"/>
                </a:cxn>
                <a:cxn ang="0">
                  <a:pos x="0" y="0"/>
                </a:cxn>
                <a:cxn ang="0">
                  <a:pos x="0" y="0"/>
                </a:cxn>
              </a:cxnLst>
              <a:rect l="0" t="0" r="r" b="b"/>
              <a:pathLst>
                <a:path w="1232" h="2074">
                  <a:moveTo>
                    <a:pt x="0" y="0"/>
                  </a:moveTo>
                  <a:lnTo>
                    <a:pt x="1232" y="2074"/>
                  </a:lnTo>
                  <a:lnTo>
                    <a:pt x="1232" y="2038"/>
                  </a:lnTo>
                  <a:lnTo>
                    <a:pt x="42" y="0"/>
                  </a:lnTo>
                  <a:lnTo>
                    <a:pt x="0" y="0"/>
                  </a:lnTo>
                  <a:lnTo>
                    <a:pt x="0" y="0"/>
                  </a:lnTo>
                  <a:close/>
                </a:path>
              </a:pathLst>
            </a:custGeom>
            <a:gradFill rotWithShape="0">
              <a:gsLst>
                <a:gs pos="0">
                  <a:schemeClr val="bg1">
                    <a:gamma/>
                    <a:shade val="57647"/>
                    <a:invGamma/>
                  </a:schemeClr>
                </a:gs>
                <a:gs pos="100000">
                  <a:schemeClr val="bg1"/>
                </a:gs>
              </a:gsLst>
              <a:lin ang="2700000" scaled="1"/>
            </a:gradFill>
            <a:ln w="9525">
              <a:noFill/>
              <a:round/>
              <a:headEnd/>
              <a:tailEnd/>
            </a:ln>
          </p:spPr>
          <p:txBody>
            <a:bodyPr/>
            <a:lstStyle/>
            <a:p>
              <a:pPr algn="ctr">
                <a:defRPr/>
              </a:pPr>
              <a:endParaRPr lang="en-US"/>
            </a:p>
          </p:txBody>
        </p:sp>
        <p:sp>
          <p:nvSpPr>
            <p:cNvPr id="357413" name="Freeform 37">
              <a:extLst>
                <a:ext uri="{FF2B5EF4-FFF2-40B4-BE49-F238E27FC236}">
                  <a16:creationId xmlns:a16="http://schemas.microsoft.com/office/drawing/2014/main" id="{6435BB4F-8740-3C98-8F6D-9170229767C5}"/>
                </a:ext>
              </a:extLst>
            </p:cNvPr>
            <p:cNvSpPr>
              <a:spLocks/>
            </p:cNvSpPr>
            <p:nvPr/>
          </p:nvSpPr>
          <p:spPr bwMode="hidden">
            <a:xfrm>
              <a:off x="4694" y="0"/>
              <a:ext cx="1060" cy="1936"/>
            </a:xfrm>
            <a:custGeom>
              <a:avLst/>
              <a:gdLst/>
              <a:ahLst/>
              <a:cxnLst>
                <a:cxn ang="0">
                  <a:pos x="0" y="0"/>
                </a:cxn>
                <a:cxn ang="0">
                  <a:pos x="1058" y="1936"/>
                </a:cxn>
                <a:cxn ang="0">
                  <a:pos x="1058" y="1930"/>
                </a:cxn>
                <a:cxn ang="0">
                  <a:pos x="54" y="0"/>
                </a:cxn>
                <a:cxn ang="0">
                  <a:pos x="0" y="0"/>
                </a:cxn>
                <a:cxn ang="0">
                  <a:pos x="0" y="0"/>
                </a:cxn>
              </a:cxnLst>
              <a:rect l="0" t="0" r="r" b="b"/>
              <a:pathLst>
                <a:path w="1058" h="1936">
                  <a:moveTo>
                    <a:pt x="0" y="0"/>
                  </a:moveTo>
                  <a:lnTo>
                    <a:pt x="1058" y="1936"/>
                  </a:lnTo>
                  <a:lnTo>
                    <a:pt x="1058" y="1930"/>
                  </a:lnTo>
                  <a:lnTo>
                    <a:pt x="54" y="0"/>
                  </a:lnTo>
                  <a:lnTo>
                    <a:pt x="0" y="0"/>
                  </a:lnTo>
                  <a:lnTo>
                    <a:pt x="0" y="0"/>
                  </a:lnTo>
                  <a:close/>
                </a:path>
              </a:pathLst>
            </a:custGeom>
            <a:gradFill rotWithShape="0">
              <a:gsLst>
                <a:gs pos="0">
                  <a:schemeClr val="bg1">
                    <a:gamma/>
                    <a:shade val="72549"/>
                    <a:invGamma/>
                  </a:schemeClr>
                </a:gs>
                <a:gs pos="100000">
                  <a:schemeClr val="bg1"/>
                </a:gs>
              </a:gsLst>
              <a:lin ang="2700000" scaled="1"/>
            </a:gradFill>
            <a:ln w="9525">
              <a:noFill/>
              <a:round/>
              <a:headEnd/>
              <a:tailEnd/>
            </a:ln>
          </p:spPr>
          <p:txBody>
            <a:bodyPr/>
            <a:lstStyle/>
            <a:p>
              <a:pPr algn="ctr">
                <a:defRPr/>
              </a:pPr>
              <a:endParaRPr lang="en-US"/>
            </a:p>
          </p:txBody>
        </p:sp>
        <p:sp>
          <p:nvSpPr>
            <p:cNvPr id="357414" name="Freeform 38">
              <a:extLst>
                <a:ext uri="{FF2B5EF4-FFF2-40B4-BE49-F238E27FC236}">
                  <a16:creationId xmlns:a16="http://schemas.microsoft.com/office/drawing/2014/main" id="{A0EBDD27-7D60-5B0B-032E-304371876037}"/>
                </a:ext>
              </a:extLst>
            </p:cNvPr>
            <p:cNvSpPr>
              <a:spLocks/>
            </p:cNvSpPr>
            <p:nvPr/>
          </p:nvSpPr>
          <p:spPr bwMode="hidden">
            <a:xfrm>
              <a:off x="4981" y="0"/>
              <a:ext cx="773" cy="1487"/>
            </a:xfrm>
            <a:custGeom>
              <a:avLst/>
              <a:gdLst/>
              <a:ahLst/>
              <a:cxnLst>
                <a:cxn ang="0">
                  <a:pos x="771" y="1433"/>
                </a:cxn>
                <a:cxn ang="0">
                  <a:pos x="42" y="0"/>
                </a:cxn>
                <a:cxn ang="0">
                  <a:pos x="0" y="0"/>
                </a:cxn>
                <a:cxn ang="0">
                  <a:pos x="771" y="1487"/>
                </a:cxn>
                <a:cxn ang="0">
                  <a:pos x="771" y="1433"/>
                </a:cxn>
                <a:cxn ang="0">
                  <a:pos x="771" y="1433"/>
                </a:cxn>
              </a:cxnLst>
              <a:rect l="0" t="0" r="r" b="b"/>
              <a:pathLst>
                <a:path w="771" h="1487">
                  <a:moveTo>
                    <a:pt x="771" y="1433"/>
                  </a:moveTo>
                  <a:lnTo>
                    <a:pt x="42" y="0"/>
                  </a:lnTo>
                  <a:lnTo>
                    <a:pt x="0" y="0"/>
                  </a:lnTo>
                  <a:lnTo>
                    <a:pt x="771" y="1487"/>
                  </a:lnTo>
                  <a:lnTo>
                    <a:pt x="771" y="1433"/>
                  </a:lnTo>
                  <a:lnTo>
                    <a:pt x="771" y="1433"/>
                  </a:lnTo>
                  <a:close/>
                </a:path>
              </a:pathLst>
            </a:custGeom>
            <a:gradFill rotWithShape="0">
              <a:gsLst>
                <a:gs pos="0">
                  <a:schemeClr val="bg1">
                    <a:gamma/>
                    <a:shade val="78824"/>
                    <a:invGamma/>
                  </a:schemeClr>
                </a:gs>
                <a:gs pos="100000">
                  <a:schemeClr val="bg1"/>
                </a:gs>
              </a:gsLst>
              <a:lin ang="2700000" scaled="1"/>
            </a:gradFill>
            <a:ln w="9525">
              <a:noFill/>
              <a:round/>
              <a:headEnd/>
              <a:tailEnd/>
            </a:ln>
          </p:spPr>
          <p:txBody>
            <a:bodyPr/>
            <a:lstStyle/>
            <a:p>
              <a:pPr algn="ctr">
                <a:defRPr/>
              </a:pPr>
              <a:endParaRPr lang="en-US"/>
            </a:p>
          </p:txBody>
        </p:sp>
        <p:grpSp>
          <p:nvGrpSpPr>
            <p:cNvPr id="357415" name="Group 39">
              <a:extLst>
                <a:ext uri="{FF2B5EF4-FFF2-40B4-BE49-F238E27FC236}">
                  <a16:creationId xmlns:a16="http://schemas.microsoft.com/office/drawing/2014/main" id="{4FFD5640-1698-881F-6A3D-2551FE03E78C}"/>
                </a:ext>
              </a:extLst>
            </p:cNvPr>
            <p:cNvGrpSpPr>
              <a:grpSpLocks/>
            </p:cNvGrpSpPr>
            <p:nvPr userDrawn="1"/>
          </p:nvGrpSpPr>
          <p:grpSpPr bwMode="auto">
            <a:xfrm>
              <a:off x="0" y="1632"/>
              <a:ext cx="5758" cy="1858"/>
              <a:chOff x="0" y="1632"/>
              <a:chExt cx="5758" cy="1858"/>
            </a:xfrm>
          </p:grpSpPr>
          <p:sp>
            <p:nvSpPr>
              <p:cNvPr id="357416" name="Freeform 40">
                <a:extLst>
                  <a:ext uri="{FF2B5EF4-FFF2-40B4-BE49-F238E27FC236}">
                    <a16:creationId xmlns:a16="http://schemas.microsoft.com/office/drawing/2014/main" id="{106F110F-5A2A-D6C5-7D7B-0EE2BA447067}"/>
                  </a:ext>
                </a:extLst>
              </p:cNvPr>
              <p:cNvSpPr>
                <a:spLocks/>
              </p:cNvSpPr>
              <p:nvPr/>
            </p:nvSpPr>
            <p:spPr bwMode="hidden">
              <a:xfrm>
                <a:off x="0" y="1632"/>
                <a:ext cx="3670" cy="1313"/>
              </a:xfrm>
              <a:custGeom>
                <a:avLst/>
                <a:gdLst/>
                <a:ahLst/>
                <a:cxnLst>
                  <a:cxn ang="0">
                    <a:pos x="0" y="0"/>
                  </a:cxn>
                  <a:cxn ang="0">
                    <a:pos x="0" y="366"/>
                  </a:cxn>
                  <a:cxn ang="0">
                    <a:pos x="3635" y="1313"/>
                  </a:cxn>
                  <a:cxn ang="0">
                    <a:pos x="3647" y="1235"/>
                  </a:cxn>
                  <a:cxn ang="0">
                    <a:pos x="3659" y="1163"/>
                  </a:cxn>
                  <a:cxn ang="0">
                    <a:pos x="0" y="0"/>
                  </a:cxn>
                  <a:cxn ang="0">
                    <a:pos x="0" y="0"/>
                  </a:cxn>
                </a:cxnLst>
                <a:rect l="0" t="0" r="r" b="b"/>
                <a:pathLst>
                  <a:path w="3659" h="1313">
                    <a:moveTo>
                      <a:pt x="0" y="0"/>
                    </a:moveTo>
                    <a:lnTo>
                      <a:pt x="0" y="366"/>
                    </a:lnTo>
                    <a:lnTo>
                      <a:pt x="3635" y="1313"/>
                    </a:lnTo>
                    <a:lnTo>
                      <a:pt x="3647" y="1235"/>
                    </a:lnTo>
                    <a:lnTo>
                      <a:pt x="3659" y="1163"/>
                    </a:lnTo>
                    <a:lnTo>
                      <a:pt x="0" y="0"/>
                    </a:lnTo>
                    <a:lnTo>
                      <a:pt x="0" y="0"/>
                    </a:lnTo>
                    <a:close/>
                  </a:path>
                </a:pathLst>
              </a:custGeom>
              <a:gradFill rotWithShape="0">
                <a:gsLst>
                  <a:gs pos="0">
                    <a:schemeClr val="bg1">
                      <a:gamma/>
                      <a:shade val="72549"/>
                      <a:invGamma/>
                    </a:schemeClr>
                  </a:gs>
                  <a:gs pos="100000">
                    <a:schemeClr val="bg1"/>
                  </a:gs>
                </a:gsLst>
                <a:lin ang="0" scaled="1"/>
              </a:gradFill>
              <a:ln w="9525">
                <a:noFill/>
                <a:round/>
                <a:headEnd/>
                <a:tailEnd/>
              </a:ln>
            </p:spPr>
            <p:txBody>
              <a:bodyPr/>
              <a:lstStyle/>
              <a:p>
                <a:pPr algn="ctr">
                  <a:defRPr/>
                </a:pPr>
                <a:endParaRPr lang="en-US"/>
              </a:p>
            </p:txBody>
          </p:sp>
          <p:sp>
            <p:nvSpPr>
              <p:cNvPr id="357417" name="Freeform 41">
                <a:extLst>
                  <a:ext uri="{FF2B5EF4-FFF2-40B4-BE49-F238E27FC236}">
                    <a16:creationId xmlns:a16="http://schemas.microsoft.com/office/drawing/2014/main" id="{79A3AF45-B79A-252D-734B-01F606E4258C}"/>
                  </a:ext>
                </a:extLst>
              </p:cNvPr>
              <p:cNvSpPr>
                <a:spLocks/>
              </p:cNvSpPr>
              <p:nvPr/>
            </p:nvSpPr>
            <p:spPr bwMode="hidden">
              <a:xfrm>
                <a:off x="3646" y="2795"/>
                <a:ext cx="2112" cy="695"/>
              </a:xfrm>
              <a:custGeom>
                <a:avLst/>
                <a:gdLst/>
                <a:ahLst/>
                <a:cxnLst>
                  <a:cxn ang="0">
                    <a:pos x="2105" y="665"/>
                  </a:cxn>
                  <a:cxn ang="0">
                    <a:pos x="24" y="0"/>
                  </a:cxn>
                  <a:cxn ang="0">
                    <a:pos x="12" y="72"/>
                  </a:cxn>
                  <a:cxn ang="0">
                    <a:pos x="0" y="150"/>
                  </a:cxn>
                  <a:cxn ang="0">
                    <a:pos x="2105" y="695"/>
                  </a:cxn>
                  <a:cxn ang="0">
                    <a:pos x="2105" y="665"/>
                  </a:cxn>
                  <a:cxn ang="0">
                    <a:pos x="2105" y="665"/>
                  </a:cxn>
                </a:cxnLst>
                <a:rect l="0" t="0" r="r" b="b"/>
                <a:pathLst>
                  <a:path w="2105" h="695">
                    <a:moveTo>
                      <a:pt x="2105" y="665"/>
                    </a:moveTo>
                    <a:lnTo>
                      <a:pt x="24" y="0"/>
                    </a:lnTo>
                    <a:lnTo>
                      <a:pt x="12" y="72"/>
                    </a:lnTo>
                    <a:lnTo>
                      <a:pt x="0" y="150"/>
                    </a:lnTo>
                    <a:lnTo>
                      <a:pt x="2105" y="695"/>
                    </a:lnTo>
                    <a:lnTo>
                      <a:pt x="2105" y="665"/>
                    </a:lnTo>
                    <a:lnTo>
                      <a:pt x="2105" y="665"/>
                    </a:lnTo>
                    <a:close/>
                  </a:path>
                </a:pathLst>
              </a:custGeom>
              <a:gradFill rotWithShape="0">
                <a:gsLst>
                  <a:gs pos="0">
                    <a:schemeClr val="bg1"/>
                  </a:gs>
                  <a:gs pos="100000">
                    <a:schemeClr val="bg1">
                      <a:gamma/>
                      <a:tint val="90980"/>
                      <a:invGamma/>
                    </a:schemeClr>
                  </a:gs>
                </a:gsLst>
                <a:lin ang="0" scaled="1"/>
              </a:gradFill>
              <a:ln w="9525">
                <a:noFill/>
                <a:round/>
                <a:headEnd/>
                <a:tailEnd/>
              </a:ln>
            </p:spPr>
            <p:txBody>
              <a:bodyPr/>
              <a:lstStyle/>
              <a:p>
                <a:pPr algn="ctr">
                  <a:defRPr/>
                </a:pPr>
                <a:endParaRPr lang="en-US"/>
              </a:p>
            </p:txBody>
          </p:sp>
        </p:grpSp>
      </p:grpSp>
      <p:sp>
        <p:nvSpPr>
          <p:cNvPr id="357418" name="Rectangle 42"/>
          <p:cNvSpPr>
            <a:spLocks noGrp="1" noChangeArrowheads="1"/>
          </p:cNvSpPr>
          <p:nvPr>
            <p:ph type="ctrTitle" sz="quarter"/>
          </p:nvPr>
        </p:nvSpPr>
        <p:spPr>
          <a:xfrm>
            <a:off x="457200" y="1600200"/>
            <a:ext cx="8229600" cy="1828800"/>
          </a:xfrm>
        </p:spPr>
        <p:txBody>
          <a:bodyPr/>
          <a:lstStyle>
            <a:lvl1pPr>
              <a:defRPr sz="4800"/>
            </a:lvl1pPr>
          </a:lstStyle>
          <a:p>
            <a:r>
              <a:rPr lang="en-US"/>
              <a:t>Click to edit Master title style</a:t>
            </a:r>
          </a:p>
        </p:txBody>
      </p:sp>
      <p:sp>
        <p:nvSpPr>
          <p:cNvPr id="357419" name="Rectangle 43"/>
          <p:cNvSpPr>
            <a:spLocks noGrp="1" noChangeArrowheads="1"/>
          </p:cNvSpPr>
          <p:nvPr>
            <p:ph type="subTitle" sz="quarter" idx="1"/>
          </p:nvPr>
        </p:nvSpPr>
        <p:spPr>
          <a:xfrm>
            <a:off x="1371600" y="3886200"/>
            <a:ext cx="6400800" cy="1752600"/>
          </a:xfrm>
        </p:spPr>
        <p:txBody>
          <a:bodyPr/>
          <a:lstStyle>
            <a:lvl1pPr marL="0" indent="0" algn="ctr">
              <a:buFont typeface="Wingdings" pitchFamily="2" charset="2"/>
              <a:buNone/>
              <a:defRPr sz="3600"/>
            </a:lvl1pPr>
          </a:lstStyle>
          <a:p>
            <a:r>
              <a:rPr lang="en-US"/>
              <a:t>Click to edit Master subtitle style</a:t>
            </a:r>
          </a:p>
        </p:txBody>
      </p:sp>
      <p:sp>
        <p:nvSpPr>
          <p:cNvPr id="357420" name="Rectangle 44">
            <a:extLst>
              <a:ext uri="{FF2B5EF4-FFF2-40B4-BE49-F238E27FC236}">
                <a16:creationId xmlns:a16="http://schemas.microsoft.com/office/drawing/2014/main" id="{B42F6B10-940D-D1F3-6006-76D66AE2F6E2}"/>
              </a:ext>
            </a:extLst>
          </p:cNvPr>
          <p:cNvSpPr>
            <a:spLocks noGrp="1" noChangeArrowheads="1"/>
          </p:cNvSpPr>
          <p:nvPr>
            <p:ph type="dt" sz="quarter" idx="10"/>
          </p:nvPr>
        </p:nvSpPr>
        <p:spPr/>
        <p:txBody>
          <a:bodyPr/>
          <a:lstStyle>
            <a:lvl1pPr>
              <a:defRPr/>
            </a:lvl1pPr>
          </a:lstStyle>
          <a:p>
            <a:pPr>
              <a:defRPr/>
            </a:pPr>
            <a:r>
              <a:rPr lang="en-US"/>
              <a:t>March 17, 2016</a:t>
            </a:r>
          </a:p>
        </p:txBody>
      </p:sp>
      <p:sp>
        <p:nvSpPr>
          <p:cNvPr id="357421" name="Rectangle 45">
            <a:extLst>
              <a:ext uri="{FF2B5EF4-FFF2-40B4-BE49-F238E27FC236}">
                <a16:creationId xmlns:a16="http://schemas.microsoft.com/office/drawing/2014/main" id="{5DEDDEC9-E286-3B94-9E6E-F092DAF074F0}"/>
              </a:ext>
            </a:extLst>
          </p:cNvPr>
          <p:cNvSpPr>
            <a:spLocks noGrp="1" noChangeArrowheads="1"/>
          </p:cNvSpPr>
          <p:nvPr>
            <p:ph type="ftr" sz="quarter" idx="11"/>
          </p:nvPr>
        </p:nvSpPr>
        <p:spPr/>
        <p:txBody>
          <a:bodyPr/>
          <a:lstStyle>
            <a:lvl1pPr>
              <a:defRPr/>
            </a:lvl1pPr>
          </a:lstStyle>
          <a:p>
            <a:pPr>
              <a:defRPr/>
            </a:pPr>
            <a:r>
              <a:rPr lang="en-US"/>
              <a:t>2/28/19</a:t>
            </a:r>
          </a:p>
        </p:txBody>
      </p:sp>
      <p:sp>
        <p:nvSpPr>
          <p:cNvPr id="357422" name="Rectangle 46">
            <a:extLst>
              <a:ext uri="{FF2B5EF4-FFF2-40B4-BE49-F238E27FC236}">
                <a16:creationId xmlns:a16="http://schemas.microsoft.com/office/drawing/2014/main" id="{DB081A0E-EEFF-B6FC-9C06-4B7D181E99F6}"/>
              </a:ext>
            </a:extLst>
          </p:cNvPr>
          <p:cNvSpPr>
            <a:spLocks noGrp="1" noChangeArrowheads="1"/>
          </p:cNvSpPr>
          <p:nvPr>
            <p:ph type="sldNum" sz="quarter" idx="12"/>
          </p:nvPr>
        </p:nvSpPr>
        <p:spPr/>
        <p:txBody>
          <a:bodyPr/>
          <a:lstStyle>
            <a:lvl1pPr>
              <a:defRPr/>
            </a:lvl1pPr>
          </a:lstStyle>
          <a:p>
            <a:pPr>
              <a:defRPr/>
            </a:pPr>
            <a:fld id="{BDA9C463-8DBA-4106-8114-795C4DBF6B31}" type="slidenum">
              <a:rPr lang="en-US" altLang="en-US"/>
              <a:pPr>
                <a:defRPr/>
              </a:pPr>
              <a:t>‹#›</a:t>
            </a:fld>
            <a:endParaRPr lang="en-US" altLang="en-US"/>
          </a:p>
        </p:txBody>
      </p:sp>
    </p:spTree>
    <p:extLst>
      <p:ext uri="{BB962C8B-B14F-4D97-AF65-F5344CB8AC3E}">
        <p14:creationId xmlns:p14="http://schemas.microsoft.com/office/powerpoint/2010/main" val="2695781736"/>
      </p:ext>
    </p:extLst>
  </p:cSld>
  <p:clrMapOvr>
    <a:masterClrMapping/>
  </p:clrMapOvr>
  <p:transition>
    <p:fade/>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4">
            <a:extLst>
              <a:ext uri="{FF2B5EF4-FFF2-40B4-BE49-F238E27FC236}">
                <a16:creationId xmlns:a16="http://schemas.microsoft.com/office/drawing/2014/main" id="{C816649E-086F-A03E-BB9F-DF864CC95DD5}"/>
              </a:ext>
            </a:extLst>
          </p:cNvPr>
          <p:cNvSpPr>
            <a:spLocks noGrp="1" noChangeArrowheads="1"/>
          </p:cNvSpPr>
          <p:nvPr>
            <p:ph type="dt" sz="half" idx="10"/>
          </p:nvPr>
        </p:nvSpPr>
        <p:spPr>
          <a:ln/>
        </p:spPr>
        <p:txBody>
          <a:bodyPr/>
          <a:lstStyle>
            <a:lvl1pPr>
              <a:defRPr/>
            </a:lvl1pPr>
          </a:lstStyle>
          <a:p>
            <a:pPr>
              <a:defRPr/>
            </a:pPr>
            <a:r>
              <a:rPr lang="en-US"/>
              <a:t>March 17, 2016</a:t>
            </a:r>
          </a:p>
        </p:txBody>
      </p:sp>
      <p:sp>
        <p:nvSpPr>
          <p:cNvPr id="5" name="Rectangle 45">
            <a:extLst>
              <a:ext uri="{FF2B5EF4-FFF2-40B4-BE49-F238E27FC236}">
                <a16:creationId xmlns:a16="http://schemas.microsoft.com/office/drawing/2014/main" id="{FA7515E6-3501-67C8-1393-0030872DB76D}"/>
              </a:ext>
            </a:extLst>
          </p:cNvPr>
          <p:cNvSpPr>
            <a:spLocks noGrp="1" noChangeArrowheads="1"/>
          </p:cNvSpPr>
          <p:nvPr>
            <p:ph type="ftr" sz="quarter" idx="11"/>
          </p:nvPr>
        </p:nvSpPr>
        <p:spPr>
          <a:ln/>
        </p:spPr>
        <p:txBody>
          <a:bodyPr/>
          <a:lstStyle>
            <a:lvl1pPr>
              <a:defRPr/>
            </a:lvl1pPr>
          </a:lstStyle>
          <a:p>
            <a:pPr>
              <a:defRPr/>
            </a:pPr>
            <a:r>
              <a:rPr lang="en-US"/>
              <a:t>2/28/19</a:t>
            </a:r>
          </a:p>
        </p:txBody>
      </p:sp>
      <p:sp>
        <p:nvSpPr>
          <p:cNvPr id="6" name="Rectangle 46">
            <a:extLst>
              <a:ext uri="{FF2B5EF4-FFF2-40B4-BE49-F238E27FC236}">
                <a16:creationId xmlns:a16="http://schemas.microsoft.com/office/drawing/2014/main" id="{CD83E56F-680B-60F1-9344-8E8BED9D6E10}"/>
              </a:ext>
            </a:extLst>
          </p:cNvPr>
          <p:cNvSpPr>
            <a:spLocks noGrp="1" noChangeArrowheads="1"/>
          </p:cNvSpPr>
          <p:nvPr>
            <p:ph type="sldNum" sz="quarter" idx="12"/>
          </p:nvPr>
        </p:nvSpPr>
        <p:spPr>
          <a:ln/>
        </p:spPr>
        <p:txBody>
          <a:bodyPr/>
          <a:lstStyle>
            <a:lvl1pPr>
              <a:defRPr/>
            </a:lvl1pPr>
          </a:lstStyle>
          <a:p>
            <a:pPr>
              <a:defRPr/>
            </a:pPr>
            <a:fld id="{EA1EDDEE-C2EA-4DC9-B8EF-EB0D07A8D482}" type="slidenum">
              <a:rPr lang="en-US" altLang="en-US"/>
              <a:pPr>
                <a:defRPr/>
              </a:pPr>
              <a:t>‹#›</a:t>
            </a:fld>
            <a:endParaRPr lang="en-US" altLang="en-US"/>
          </a:p>
        </p:txBody>
      </p:sp>
    </p:spTree>
    <p:extLst>
      <p:ext uri="{BB962C8B-B14F-4D97-AF65-F5344CB8AC3E}">
        <p14:creationId xmlns:p14="http://schemas.microsoft.com/office/powerpoint/2010/main" val="735261418"/>
      </p:ext>
    </p:extLst>
  </p:cSld>
  <p:clrMapOvr>
    <a:masterClrMapping/>
  </p:clrMapOvr>
  <p:transition>
    <p:fade/>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44">
            <a:extLst>
              <a:ext uri="{FF2B5EF4-FFF2-40B4-BE49-F238E27FC236}">
                <a16:creationId xmlns:a16="http://schemas.microsoft.com/office/drawing/2014/main" id="{5577A713-47D0-0888-0092-B93A577C46B5}"/>
              </a:ext>
            </a:extLst>
          </p:cNvPr>
          <p:cNvSpPr>
            <a:spLocks noGrp="1" noChangeArrowheads="1"/>
          </p:cNvSpPr>
          <p:nvPr>
            <p:ph type="dt" sz="half" idx="10"/>
          </p:nvPr>
        </p:nvSpPr>
        <p:spPr>
          <a:ln/>
        </p:spPr>
        <p:txBody>
          <a:bodyPr/>
          <a:lstStyle>
            <a:lvl1pPr>
              <a:defRPr/>
            </a:lvl1pPr>
          </a:lstStyle>
          <a:p>
            <a:pPr>
              <a:defRPr/>
            </a:pPr>
            <a:r>
              <a:rPr lang="en-US"/>
              <a:t>March 17, 2016</a:t>
            </a:r>
          </a:p>
        </p:txBody>
      </p:sp>
      <p:sp>
        <p:nvSpPr>
          <p:cNvPr id="5" name="Rectangle 45">
            <a:extLst>
              <a:ext uri="{FF2B5EF4-FFF2-40B4-BE49-F238E27FC236}">
                <a16:creationId xmlns:a16="http://schemas.microsoft.com/office/drawing/2014/main" id="{6A3347AE-3CF4-60CE-1A02-EB136292F668}"/>
              </a:ext>
            </a:extLst>
          </p:cNvPr>
          <p:cNvSpPr>
            <a:spLocks noGrp="1" noChangeArrowheads="1"/>
          </p:cNvSpPr>
          <p:nvPr>
            <p:ph type="ftr" sz="quarter" idx="11"/>
          </p:nvPr>
        </p:nvSpPr>
        <p:spPr>
          <a:ln/>
        </p:spPr>
        <p:txBody>
          <a:bodyPr/>
          <a:lstStyle>
            <a:lvl1pPr>
              <a:defRPr/>
            </a:lvl1pPr>
          </a:lstStyle>
          <a:p>
            <a:pPr>
              <a:defRPr/>
            </a:pPr>
            <a:r>
              <a:rPr lang="en-US"/>
              <a:t>2/28/19</a:t>
            </a:r>
          </a:p>
        </p:txBody>
      </p:sp>
      <p:sp>
        <p:nvSpPr>
          <p:cNvPr id="6" name="Rectangle 46">
            <a:extLst>
              <a:ext uri="{FF2B5EF4-FFF2-40B4-BE49-F238E27FC236}">
                <a16:creationId xmlns:a16="http://schemas.microsoft.com/office/drawing/2014/main" id="{18336624-C2F9-AC78-AF76-A7EA73B1DE90}"/>
              </a:ext>
            </a:extLst>
          </p:cNvPr>
          <p:cNvSpPr>
            <a:spLocks noGrp="1" noChangeArrowheads="1"/>
          </p:cNvSpPr>
          <p:nvPr>
            <p:ph type="sldNum" sz="quarter" idx="12"/>
          </p:nvPr>
        </p:nvSpPr>
        <p:spPr>
          <a:ln/>
        </p:spPr>
        <p:txBody>
          <a:bodyPr/>
          <a:lstStyle>
            <a:lvl1pPr>
              <a:defRPr/>
            </a:lvl1pPr>
          </a:lstStyle>
          <a:p>
            <a:pPr>
              <a:defRPr/>
            </a:pPr>
            <a:fld id="{1479057A-9D6D-4A5B-8F0F-3876D698DEC7}" type="slidenum">
              <a:rPr lang="en-US" altLang="en-US"/>
              <a:pPr>
                <a:defRPr/>
              </a:pPr>
              <a:t>‹#›</a:t>
            </a:fld>
            <a:endParaRPr lang="en-US" altLang="en-US"/>
          </a:p>
        </p:txBody>
      </p:sp>
    </p:spTree>
    <p:extLst>
      <p:ext uri="{BB962C8B-B14F-4D97-AF65-F5344CB8AC3E}">
        <p14:creationId xmlns:p14="http://schemas.microsoft.com/office/powerpoint/2010/main" val="1674561781"/>
      </p:ext>
    </p:extLst>
  </p:cSld>
  <p:clrMapOvr>
    <a:masterClrMapping/>
  </p:clrMapOvr>
  <p:transition>
    <p:fade/>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3072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3072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44">
            <a:extLst>
              <a:ext uri="{FF2B5EF4-FFF2-40B4-BE49-F238E27FC236}">
                <a16:creationId xmlns:a16="http://schemas.microsoft.com/office/drawing/2014/main" id="{A2EB53B5-793D-85D6-0243-862B2379D6E7}"/>
              </a:ext>
            </a:extLst>
          </p:cNvPr>
          <p:cNvSpPr>
            <a:spLocks noGrp="1" noChangeArrowheads="1"/>
          </p:cNvSpPr>
          <p:nvPr>
            <p:ph type="dt" sz="half" idx="10"/>
          </p:nvPr>
        </p:nvSpPr>
        <p:spPr>
          <a:ln/>
        </p:spPr>
        <p:txBody>
          <a:bodyPr/>
          <a:lstStyle>
            <a:lvl1pPr>
              <a:defRPr/>
            </a:lvl1pPr>
          </a:lstStyle>
          <a:p>
            <a:pPr>
              <a:defRPr/>
            </a:pPr>
            <a:r>
              <a:rPr lang="en-US"/>
              <a:t>March 17, 2016</a:t>
            </a:r>
          </a:p>
        </p:txBody>
      </p:sp>
      <p:sp>
        <p:nvSpPr>
          <p:cNvPr id="6" name="Rectangle 45">
            <a:extLst>
              <a:ext uri="{FF2B5EF4-FFF2-40B4-BE49-F238E27FC236}">
                <a16:creationId xmlns:a16="http://schemas.microsoft.com/office/drawing/2014/main" id="{21FA9EAB-3F32-3EE5-394A-2675F64A4BDC}"/>
              </a:ext>
            </a:extLst>
          </p:cNvPr>
          <p:cNvSpPr>
            <a:spLocks noGrp="1" noChangeArrowheads="1"/>
          </p:cNvSpPr>
          <p:nvPr>
            <p:ph type="ftr" sz="quarter" idx="11"/>
          </p:nvPr>
        </p:nvSpPr>
        <p:spPr>
          <a:ln/>
        </p:spPr>
        <p:txBody>
          <a:bodyPr/>
          <a:lstStyle>
            <a:lvl1pPr>
              <a:defRPr/>
            </a:lvl1pPr>
          </a:lstStyle>
          <a:p>
            <a:pPr>
              <a:defRPr/>
            </a:pPr>
            <a:r>
              <a:rPr lang="en-US"/>
              <a:t>2/28/19</a:t>
            </a:r>
          </a:p>
        </p:txBody>
      </p:sp>
      <p:sp>
        <p:nvSpPr>
          <p:cNvPr id="7" name="Rectangle 46">
            <a:extLst>
              <a:ext uri="{FF2B5EF4-FFF2-40B4-BE49-F238E27FC236}">
                <a16:creationId xmlns:a16="http://schemas.microsoft.com/office/drawing/2014/main" id="{0988A700-EE43-9C1C-2CA4-3D0990589104}"/>
              </a:ext>
            </a:extLst>
          </p:cNvPr>
          <p:cNvSpPr>
            <a:spLocks noGrp="1" noChangeArrowheads="1"/>
          </p:cNvSpPr>
          <p:nvPr>
            <p:ph type="sldNum" sz="quarter" idx="12"/>
          </p:nvPr>
        </p:nvSpPr>
        <p:spPr>
          <a:ln/>
        </p:spPr>
        <p:txBody>
          <a:bodyPr/>
          <a:lstStyle>
            <a:lvl1pPr>
              <a:defRPr/>
            </a:lvl1pPr>
          </a:lstStyle>
          <a:p>
            <a:pPr>
              <a:defRPr/>
            </a:pPr>
            <a:fld id="{5304DBBC-E4DB-4725-A9C8-2CF94F303F04}" type="slidenum">
              <a:rPr lang="en-US" altLang="en-US"/>
              <a:pPr>
                <a:defRPr/>
              </a:pPr>
              <a:t>‹#›</a:t>
            </a:fld>
            <a:endParaRPr lang="en-US" altLang="en-US"/>
          </a:p>
        </p:txBody>
      </p:sp>
    </p:spTree>
    <p:extLst>
      <p:ext uri="{BB962C8B-B14F-4D97-AF65-F5344CB8AC3E}">
        <p14:creationId xmlns:p14="http://schemas.microsoft.com/office/powerpoint/2010/main" val="1179075750"/>
      </p:ext>
    </p:extLst>
  </p:cSld>
  <p:clrMapOvr>
    <a:masterClrMapping/>
  </p:clrMapOvr>
  <p:transition>
    <p:fade/>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44">
            <a:extLst>
              <a:ext uri="{FF2B5EF4-FFF2-40B4-BE49-F238E27FC236}">
                <a16:creationId xmlns:a16="http://schemas.microsoft.com/office/drawing/2014/main" id="{4C5A32C0-212B-2AE8-0380-D321BDBA84D7}"/>
              </a:ext>
            </a:extLst>
          </p:cNvPr>
          <p:cNvSpPr>
            <a:spLocks noGrp="1" noChangeArrowheads="1"/>
          </p:cNvSpPr>
          <p:nvPr>
            <p:ph type="dt" sz="half" idx="10"/>
          </p:nvPr>
        </p:nvSpPr>
        <p:spPr>
          <a:ln/>
        </p:spPr>
        <p:txBody>
          <a:bodyPr/>
          <a:lstStyle>
            <a:lvl1pPr>
              <a:defRPr/>
            </a:lvl1pPr>
          </a:lstStyle>
          <a:p>
            <a:pPr>
              <a:defRPr/>
            </a:pPr>
            <a:r>
              <a:rPr lang="en-US"/>
              <a:t>March 17, 2016</a:t>
            </a:r>
          </a:p>
        </p:txBody>
      </p:sp>
      <p:sp>
        <p:nvSpPr>
          <p:cNvPr id="8" name="Rectangle 45">
            <a:extLst>
              <a:ext uri="{FF2B5EF4-FFF2-40B4-BE49-F238E27FC236}">
                <a16:creationId xmlns:a16="http://schemas.microsoft.com/office/drawing/2014/main" id="{D3B47A21-8414-041F-B09D-252E1BC610D9}"/>
              </a:ext>
            </a:extLst>
          </p:cNvPr>
          <p:cNvSpPr>
            <a:spLocks noGrp="1" noChangeArrowheads="1"/>
          </p:cNvSpPr>
          <p:nvPr>
            <p:ph type="ftr" sz="quarter" idx="11"/>
          </p:nvPr>
        </p:nvSpPr>
        <p:spPr>
          <a:ln/>
        </p:spPr>
        <p:txBody>
          <a:bodyPr/>
          <a:lstStyle>
            <a:lvl1pPr>
              <a:defRPr/>
            </a:lvl1pPr>
          </a:lstStyle>
          <a:p>
            <a:pPr>
              <a:defRPr/>
            </a:pPr>
            <a:r>
              <a:rPr lang="en-US"/>
              <a:t>2/28/19</a:t>
            </a:r>
          </a:p>
        </p:txBody>
      </p:sp>
      <p:sp>
        <p:nvSpPr>
          <p:cNvPr id="9" name="Rectangle 46">
            <a:extLst>
              <a:ext uri="{FF2B5EF4-FFF2-40B4-BE49-F238E27FC236}">
                <a16:creationId xmlns:a16="http://schemas.microsoft.com/office/drawing/2014/main" id="{269C06EC-D077-51D3-5B95-6AF5B537E77F}"/>
              </a:ext>
            </a:extLst>
          </p:cNvPr>
          <p:cNvSpPr>
            <a:spLocks noGrp="1" noChangeArrowheads="1"/>
          </p:cNvSpPr>
          <p:nvPr>
            <p:ph type="sldNum" sz="quarter" idx="12"/>
          </p:nvPr>
        </p:nvSpPr>
        <p:spPr>
          <a:ln/>
        </p:spPr>
        <p:txBody>
          <a:bodyPr/>
          <a:lstStyle>
            <a:lvl1pPr>
              <a:defRPr/>
            </a:lvl1pPr>
          </a:lstStyle>
          <a:p>
            <a:pPr>
              <a:defRPr/>
            </a:pPr>
            <a:fld id="{E589A92B-4225-4BD6-8AAD-E9242D846A16}" type="slidenum">
              <a:rPr lang="en-US" altLang="en-US"/>
              <a:pPr>
                <a:defRPr/>
              </a:pPr>
              <a:t>‹#›</a:t>
            </a:fld>
            <a:endParaRPr lang="en-US" altLang="en-US"/>
          </a:p>
        </p:txBody>
      </p:sp>
    </p:spTree>
    <p:extLst>
      <p:ext uri="{BB962C8B-B14F-4D97-AF65-F5344CB8AC3E}">
        <p14:creationId xmlns:p14="http://schemas.microsoft.com/office/powerpoint/2010/main" val="853274843"/>
      </p:ext>
    </p:extLst>
  </p:cSld>
  <p:clrMapOvr>
    <a:masterClrMapping/>
  </p:clrMapOvr>
  <p:transition>
    <p:fade/>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44">
            <a:extLst>
              <a:ext uri="{FF2B5EF4-FFF2-40B4-BE49-F238E27FC236}">
                <a16:creationId xmlns:a16="http://schemas.microsoft.com/office/drawing/2014/main" id="{B9851ACE-3485-6FB2-E8C1-8938C63D2034}"/>
              </a:ext>
            </a:extLst>
          </p:cNvPr>
          <p:cNvSpPr>
            <a:spLocks noGrp="1" noChangeArrowheads="1"/>
          </p:cNvSpPr>
          <p:nvPr>
            <p:ph type="dt" sz="half" idx="10"/>
          </p:nvPr>
        </p:nvSpPr>
        <p:spPr>
          <a:ln/>
        </p:spPr>
        <p:txBody>
          <a:bodyPr/>
          <a:lstStyle>
            <a:lvl1pPr>
              <a:defRPr/>
            </a:lvl1pPr>
          </a:lstStyle>
          <a:p>
            <a:pPr>
              <a:defRPr/>
            </a:pPr>
            <a:r>
              <a:rPr lang="en-US"/>
              <a:t>March 17, 2016</a:t>
            </a:r>
          </a:p>
        </p:txBody>
      </p:sp>
      <p:sp>
        <p:nvSpPr>
          <p:cNvPr id="4" name="Rectangle 45">
            <a:extLst>
              <a:ext uri="{FF2B5EF4-FFF2-40B4-BE49-F238E27FC236}">
                <a16:creationId xmlns:a16="http://schemas.microsoft.com/office/drawing/2014/main" id="{3855D623-304C-4D19-370C-37115397031F}"/>
              </a:ext>
            </a:extLst>
          </p:cNvPr>
          <p:cNvSpPr>
            <a:spLocks noGrp="1" noChangeArrowheads="1"/>
          </p:cNvSpPr>
          <p:nvPr>
            <p:ph type="ftr" sz="quarter" idx="11"/>
          </p:nvPr>
        </p:nvSpPr>
        <p:spPr>
          <a:ln/>
        </p:spPr>
        <p:txBody>
          <a:bodyPr/>
          <a:lstStyle>
            <a:lvl1pPr>
              <a:defRPr/>
            </a:lvl1pPr>
          </a:lstStyle>
          <a:p>
            <a:pPr>
              <a:defRPr/>
            </a:pPr>
            <a:r>
              <a:rPr lang="en-US"/>
              <a:t>2/28/19</a:t>
            </a:r>
          </a:p>
        </p:txBody>
      </p:sp>
      <p:sp>
        <p:nvSpPr>
          <p:cNvPr id="5" name="Rectangle 46">
            <a:extLst>
              <a:ext uri="{FF2B5EF4-FFF2-40B4-BE49-F238E27FC236}">
                <a16:creationId xmlns:a16="http://schemas.microsoft.com/office/drawing/2014/main" id="{984C9375-9948-125D-2D45-C105C3E6CDF2}"/>
              </a:ext>
            </a:extLst>
          </p:cNvPr>
          <p:cNvSpPr>
            <a:spLocks noGrp="1" noChangeArrowheads="1"/>
          </p:cNvSpPr>
          <p:nvPr>
            <p:ph type="sldNum" sz="quarter" idx="12"/>
          </p:nvPr>
        </p:nvSpPr>
        <p:spPr>
          <a:ln/>
        </p:spPr>
        <p:txBody>
          <a:bodyPr/>
          <a:lstStyle>
            <a:lvl1pPr>
              <a:defRPr/>
            </a:lvl1pPr>
          </a:lstStyle>
          <a:p>
            <a:pPr>
              <a:defRPr/>
            </a:pPr>
            <a:fld id="{7D937544-220D-4D7F-9C4E-93C6310B5823}" type="slidenum">
              <a:rPr lang="en-US" altLang="en-US"/>
              <a:pPr>
                <a:defRPr/>
              </a:pPr>
              <a:t>‹#›</a:t>
            </a:fld>
            <a:endParaRPr lang="en-US" altLang="en-US"/>
          </a:p>
        </p:txBody>
      </p:sp>
    </p:spTree>
    <p:extLst>
      <p:ext uri="{BB962C8B-B14F-4D97-AF65-F5344CB8AC3E}">
        <p14:creationId xmlns:p14="http://schemas.microsoft.com/office/powerpoint/2010/main" val="1038451186"/>
      </p:ext>
    </p:extLst>
  </p:cSld>
  <p:clrMapOvr>
    <a:masterClrMapping/>
  </p:clrMapOvr>
  <p:transition>
    <p:fade/>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Rectangle 44">
            <a:extLst>
              <a:ext uri="{FF2B5EF4-FFF2-40B4-BE49-F238E27FC236}">
                <a16:creationId xmlns:a16="http://schemas.microsoft.com/office/drawing/2014/main" id="{C2796FD4-ABA8-5F21-0FF6-EE07E4BE8700}"/>
              </a:ext>
            </a:extLst>
          </p:cNvPr>
          <p:cNvSpPr>
            <a:spLocks noGrp="1" noChangeArrowheads="1"/>
          </p:cNvSpPr>
          <p:nvPr>
            <p:ph type="dt" sz="half" idx="10"/>
          </p:nvPr>
        </p:nvSpPr>
        <p:spPr>
          <a:ln/>
        </p:spPr>
        <p:txBody>
          <a:bodyPr/>
          <a:lstStyle>
            <a:lvl1pPr>
              <a:defRPr/>
            </a:lvl1pPr>
          </a:lstStyle>
          <a:p>
            <a:pPr>
              <a:defRPr/>
            </a:pPr>
            <a:r>
              <a:rPr lang="en-US"/>
              <a:t>March 17, 2016</a:t>
            </a:r>
          </a:p>
        </p:txBody>
      </p:sp>
      <p:sp>
        <p:nvSpPr>
          <p:cNvPr id="3" name="Rectangle 45">
            <a:extLst>
              <a:ext uri="{FF2B5EF4-FFF2-40B4-BE49-F238E27FC236}">
                <a16:creationId xmlns:a16="http://schemas.microsoft.com/office/drawing/2014/main" id="{48ABD30A-32A6-08AC-1473-301681F9FA1A}"/>
              </a:ext>
            </a:extLst>
          </p:cNvPr>
          <p:cNvSpPr>
            <a:spLocks noGrp="1" noChangeArrowheads="1"/>
          </p:cNvSpPr>
          <p:nvPr>
            <p:ph type="ftr" sz="quarter" idx="11"/>
          </p:nvPr>
        </p:nvSpPr>
        <p:spPr>
          <a:ln/>
        </p:spPr>
        <p:txBody>
          <a:bodyPr/>
          <a:lstStyle>
            <a:lvl1pPr>
              <a:defRPr/>
            </a:lvl1pPr>
          </a:lstStyle>
          <a:p>
            <a:pPr>
              <a:defRPr/>
            </a:pPr>
            <a:r>
              <a:rPr lang="en-US"/>
              <a:t>2/28/19</a:t>
            </a:r>
          </a:p>
        </p:txBody>
      </p:sp>
      <p:sp>
        <p:nvSpPr>
          <p:cNvPr id="4" name="Rectangle 46">
            <a:extLst>
              <a:ext uri="{FF2B5EF4-FFF2-40B4-BE49-F238E27FC236}">
                <a16:creationId xmlns:a16="http://schemas.microsoft.com/office/drawing/2014/main" id="{7371580E-5336-5BDA-2D04-698756D2AEC8}"/>
              </a:ext>
            </a:extLst>
          </p:cNvPr>
          <p:cNvSpPr>
            <a:spLocks noGrp="1" noChangeArrowheads="1"/>
          </p:cNvSpPr>
          <p:nvPr>
            <p:ph type="sldNum" sz="quarter" idx="12"/>
          </p:nvPr>
        </p:nvSpPr>
        <p:spPr>
          <a:ln/>
        </p:spPr>
        <p:txBody>
          <a:bodyPr/>
          <a:lstStyle>
            <a:lvl1pPr>
              <a:defRPr/>
            </a:lvl1pPr>
          </a:lstStyle>
          <a:p>
            <a:pPr>
              <a:defRPr/>
            </a:pPr>
            <a:fld id="{C4F3F780-8C3B-4D8F-A7E4-063BF52D3326}" type="slidenum">
              <a:rPr lang="en-US" altLang="en-US"/>
              <a:pPr>
                <a:defRPr/>
              </a:pPr>
              <a:t>‹#›</a:t>
            </a:fld>
            <a:endParaRPr lang="en-US" altLang="en-US"/>
          </a:p>
        </p:txBody>
      </p:sp>
    </p:spTree>
    <p:extLst>
      <p:ext uri="{BB962C8B-B14F-4D97-AF65-F5344CB8AC3E}">
        <p14:creationId xmlns:p14="http://schemas.microsoft.com/office/powerpoint/2010/main" val="3891533538"/>
      </p:ext>
    </p:extLst>
  </p:cSld>
  <p:clrMapOvr>
    <a:masterClrMapping/>
  </p:clrMapOvr>
  <p:transition>
    <p:fade/>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44">
            <a:extLst>
              <a:ext uri="{FF2B5EF4-FFF2-40B4-BE49-F238E27FC236}">
                <a16:creationId xmlns:a16="http://schemas.microsoft.com/office/drawing/2014/main" id="{480F9AEA-87D1-83BD-9DCA-C6BEE1350ADD}"/>
              </a:ext>
            </a:extLst>
          </p:cNvPr>
          <p:cNvSpPr>
            <a:spLocks noGrp="1" noChangeArrowheads="1"/>
          </p:cNvSpPr>
          <p:nvPr>
            <p:ph type="dt" sz="half" idx="10"/>
          </p:nvPr>
        </p:nvSpPr>
        <p:spPr>
          <a:ln/>
        </p:spPr>
        <p:txBody>
          <a:bodyPr/>
          <a:lstStyle>
            <a:lvl1pPr>
              <a:defRPr/>
            </a:lvl1pPr>
          </a:lstStyle>
          <a:p>
            <a:pPr>
              <a:defRPr/>
            </a:pPr>
            <a:r>
              <a:rPr lang="en-US"/>
              <a:t>March 17, 2016</a:t>
            </a:r>
          </a:p>
        </p:txBody>
      </p:sp>
      <p:sp>
        <p:nvSpPr>
          <p:cNvPr id="6" name="Rectangle 45">
            <a:extLst>
              <a:ext uri="{FF2B5EF4-FFF2-40B4-BE49-F238E27FC236}">
                <a16:creationId xmlns:a16="http://schemas.microsoft.com/office/drawing/2014/main" id="{262E3DE4-7BC8-DD64-0B06-63FAA942941E}"/>
              </a:ext>
            </a:extLst>
          </p:cNvPr>
          <p:cNvSpPr>
            <a:spLocks noGrp="1" noChangeArrowheads="1"/>
          </p:cNvSpPr>
          <p:nvPr>
            <p:ph type="ftr" sz="quarter" idx="11"/>
          </p:nvPr>
        </p:nvSpPr>
        <p:spPr>
          <a:ln/>
        </p:spPr>
        <p:txBody>
          <a:bodyPr/>
          <a:lstStyle>
            <a:lvl1pPr>
              <a:defRPr/>
            </a:lvl1pPr>
          </a:lstStyle>
          <a:p>
            <a:pPr>
              <a:defRPr/>
            </a:pPr>
            <a:r>
              <a:rPr lang="en-US"/>
              <a:t>2/28/19</a:t>
            </a:r>
          </a:p>
        </p:txBody>
      </p:sp>
      <p:sp>
        <p:nvSpPr>
          <p:cNvPr id="7" name="Rectangle 46">
            <a:extLst>
              <a:ext uri="{FF2B5EF4-FFF2-40B4-BE49-F238E27FC236}">
                <a16:creationId xmlns:a16="http://schemas.microsoft.com/office/drawing/2014/main" id="{0A7F840D-F6FA-DDCA-8B7B-E1951C688D58}"/>
              </a:ext>
            </a:extLst>
          </p:cNvPr>
          <p:cNvSpPr>
            <a:spLocks noGrp="1" noChangeArrowheads="1"/>
          </p:cNvSpPr>
          <p:nvPr>
            <p:ph type="sldNum" sz="quarter" idx="12"/>
          </p:nvPr>
        </p:nvSpPr>
        <p:spPr>
          <a:ln/>
        </p:spPr>
        <p:txBody>
          <a:bodyPr/>
          <a:lstStyle>
            <a:lvl1pPr>
              <a:defRPr/>
            </a:lvl1pPr>
          </a:lstStyle>
          <a:p>
            <a:pPr>
              <a:defRPr/>
            </a:pPr>
            <a:fld id="{17BECCC7-1101-48C2-9CE9-2F81CDA2A3A9}" type="slidenum">
              <a:rPr lang="en-US" altLang="en-US"/>
              <a:pPr>
                <a:defRPr/>
              </a:pPr>
              <a:t>‹#›</a:t>
            </a:fld>
            <a:endParaRPr lang="en-US" altLang="en-US"/>
          </a:p>
        </p:txBody>
      </p:sp>
    </p:spTree>
    <p:extLst>
      <p:ext uri="{BB962C8B-B14F-4D97-AF65-F5344CB8AC3E}">
        <p14:creationId xmlns:p14="http://schemas.microsoft.com/office/powerpoint/2010/main" val="2877964140"/>
      </p:ext>
    </p:extLst>
  </p:cSld>
  <p:clrMapOvr>
    <a:masterClrMapping/>
  </p:clrMapOvr>
  <p:transition>
    <p:fade/>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44">
            <a:extLst>
              <a:ext uri="{FF2B5EF4-FFF2-40B4-BE49-F238E27FC236}">
                <a16:creationId xmlns:a16="http://schemas.microsoft.com/office/drawing/2014/main" id="{DF7848AA-86D8-B1C8-06F5-13B414136D8B}"/>
              </a:ext>
            </a:extLst>
          </p:cNvPr>
          <p:cNvSpPr>
            <a:spLocks noGrp="1" noChangeArrowheads="1"/>
          </p:cNvSpPr>
          <p:nvPr>
            <p:ph type="dt" sz="half" idx="10"/>
          </p:nvPr>
        </p:nvSpPr>
        <p:spPr>
          <a:ln/>
        </p:spPr>
        <p:txBody>
          <a:bodyPr/>
          <a:lstStyle>
            <a:lvl1pPr>
              <a:defRPr/>
            </a:lvl1pPr>
          </a:lstStyle>
          <a:p>
            <a:pPr>
              <a:defRPr/>
            </a:pPr>
            <a:r>
              <a:rPr lang="en-US"/>
              <a:t>March 17, 2016</a:t>
            </a:r>
          </a:p>
        </p:txBody>
      </p:sp>
      <p:sp>
        <p:nvSpPr>
          <p:cNvPr id="6" name="Rectangle 45">
            <a:extLst>
              <a:ext uri="{FF2B5EF4-FFF2-40B4-BE49-F238E27FC236}">
                <a16:creationId xmlns:a16="http://schemas.microsoft.com/office/drawing/2014/main" id="{C497D48E-2CB3-69B1-9445-4EB0512811A8}"/>
              </a:ext>
            </a:extLst>
          </p:cNvPr>
          <p:cNvSpPr>
            <a:spLocks noGrp="1" noChangeArrowheads="1"/>
          </p:cNvSpPr>
          <p:nvPr>
            <p:ph type="ftr" sz="quarter" idx="11"/>
          </p:nvPr>
        </p:nvSpPr>
        <p:spPr>
          <a:ln/>
        </p:spPr>
        <p:txBody>
          <a:bodyPr/>
          <a:lstStyle>
            <a:lvl1pPr>
              <a:defRPr/>
            </a:lvl1pPr>
          </a:lstStyle>
          <a:p>
            <a:pPr>
              <a:defRPr/>
            </a:pPr>
            <a:r>
              <a:rPr lang="en-US"/>
              <a:t>2/28/19</a:t>
            </a:r>
          </a:p>
        </p:txBody>
      </p:sp>
      <p:sp>
        <p:nvSpPr>
          <p:cNvPr id="7" name="Rectangle 46">
            <a:extLst>
              <a:ext uri="{FF2B5EF4-FFF2-40B4-BE49-F238E27FC236}">
                <a16:creationId xmlns:a16="http://schemas.microsoft.com/office/drawing/2014/main" id="{C78A9842-8C58-56C0-ED35-A0E577826DB5}"/>
              </a:ext>
            </a:extLst>
          </p:cNvPr>
          <p:cNvSpPr>
            <a:spLocks noGrp="1" noChangeArrowheads="1"/>
          </p:cNvSpPr>
          <p:nvPr>
            <p:ph type="sldNum" sz="quarter" idx="12"/>
          </p:nvPr>
        </p:nvSpPr>
        <p:spPr>
          <a:ln/>
        </p:spPr>
        <p:txBody>
          <a:bodyPr/>
          <a:lstStyle>
            <a:lvl1pPr>
              <a:defRPr/>
            </a:lvl1pPr>
          </a:lstStyle>
          <a:p>
            <a:pPr>
              <a:defRPr/>
            </a:pPr>
            <a:fld id="{E4715107-0A38-4CE8-934E-C83CB7F75D3F}" type="slidenum">
              <a:rPr lang="en-US" altLang="en-US"/>
              <a:pPr>
                <a:defRPr/>
              </a:pPr>
              <a:t>‹#›</a:t>
            </a:fld>
            <a:endParaRPr lang="en-US" altLang="en-US"/>
          </a:p>
        </p:txBody>
      </p:sp>
    </p:spTree>
    <p:extLst>
      <p:ext uri="{BB962C8B-B14F-4D97-AF65-F5344CB8AC3E}">
        <p14:creationId xmlns:p14="http://schemas.microsoft.com/office/powerpoint/2010/main" val="4003598354"/>
      </p:ext>
    </p:extLst>
  </p:cSld>
  <p:clrMapOvr>
    <a:masterClrMapping/>
  </p:clrMapOvr>
  <p:transition>
    <p:fade/>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4">
            <a:extLst>
              <a:ext uri="{FF2B5EF4-FFF2-40B4-BE49-F238E27FC236}">
                <a16:creationId xmlns:a16="http://schemas.microsoft.com/office/drawing/2014/main" id="{9111F088-4674-C78F-6175-19361A0D9B76}"/>
              </a:ext>
            </a:extLst>
          </p:cNvPr>
          <p:cNvSpPr>
            <a:spLocks noGrp="1" noChangeArrowheads="1"/>
          </p:cNvSpPr>
          <p:nvPr>
            <p:ph type="dt" sz="half" idx="10"/>
          </p:nvPr>
        </p:nvSpPr>
        <p:spPr>
          <a:ln/>
        </p:spPr>
        <p:txBody>
          <a:bodyPr/>
          <a:lstStyle>
            <a:lvl1pPr>
              <a:defRPr/>
            </a:lvl1pPr>
          </a:lstStyle>
          <a:p>
            <a:pPr>
              <a:defRPr/>
            </a:pPr>
            <a:r>
              <a:rPr lang="en-US"/>
              <a:t>March 17, 2016</a:t>
            </a:r>
          </a:p>
        </p:txBody>
      </p:sp>
      <p:sp>
        <p:nvSpPr>
          <p:cNvPr id="5" name="Rectangle 45">
            <a:extLst>
              <a:ext uri="{FF2B5EF4-FFF2-40B4-BE49-F238E27FC236}">
                <a16:creationId xmlns:a16="http://schemas.microsoft.com/office/drawing/2014/main" id="{BD01D1ED-5292-46C2-187D-7F82900FBDD2}"/>
              </a:ext>
            </a:extLst>
          </p:cNvPr>
          <p:cNvSpPr>
            <a:spLocks noGrp="1" noChangeArrowheads="1"/>
          </p:cNvSpPr>
          <p:nvPr>
            <p:ph type="ftr" sz="quarter" idx="11"/>
          </p:nvPr>
        </p:nvSpPr>
        <p:spPr>
          <a:ln/>
        </p:spPr>
        <p:txBody>
          <a:bodyPr/>
          <a:lstStyle>
            <a:lvl1pPr>
              <a:defRPr/>
            </a:lvl1pPr>
          </a:lstStyle>
          <a:p>
            <a:pPr>
              <a:defRPr/>
            </a:pPr>
            <a:r>
              <a:rPr lang="en-US"/>
              <a:t>2/28/19</a:t>
            </a:r>
          </a:p>
        </p:txBody>
      </p:sp>
      <p:sp>
        <p:nvSpPr>
          <p:cNvPr id="6" name="Rectangle 46">
            <a:extLst>
              <a:ext uri="{FF2B5EF4-FFF2-40B4-BE49-F238E27FC236}">
                <a16:creationId xmlns:a16="http://schemas.microsoft.com/office/drawing/2014/main" id="{50C896A0-A8E4-7D43-91A6-9F6D73B808BE}"/>
              </a:ext>
            </a:extLst>
          </p:cNvPr>
          <p:cNvSpPr>
            <a:spLocks noGrp="1" noChangeArrowheads="1"/>
          </p:cNvSpPr>
          <p:nvPr>
            <p:ph type="sldNum" sz="quarter" idx="12"/>
          </p:nvPr>
        </p:nvSpPr>
        <p:spPr>
          <a:ln/>
        </p:spPr>
        <p:txBody>
          <a:bodyPr/>
          <a:lstStyle>
            <a:lvl1pPr>
              <a:defRPr/>
            </a:lvl1pPr>
          </a:lstStyle>
          <a:p>
            <a:pPr>
              <a:defRPr/>
            </a:pPr>
            <a:fld id="{9C86A17D-ACA4-404D-8562-556763F80E28}" type="slidenum">
              <a:rPr lang="en-US" altLang="en-US"/>
              <a:pPr>
                <a:defRPr/>
              </a:pPr>
              <a:t>‹#›</a:t>
            </a:fld>
            <a:endParaRPr lang="en-US" altLang="en-US"/>
          </a:p>
        </p:txBody>
      </p:sp>
    </p:spTree>
    <p:extLst>
      <p:ext uri="{BB962C8B-B14F-4D97-AF65-F5344CB8AC3E}">
        <p14:creationId xmlns:p14="http://schemas.microsoft.com/office/powerpoint/2010/main" val="301386384"/>
      </p:ext>
    </p:extLst>
  </p:cSld>
  <p:clrMapOvr>
    <a:masterClrMapping/>
  </p:clrMapOvr>
  <p:transition>
    <p:fade/>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7813"/>
            <a:ext cx="2057400" cy="5853112"/>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7813"/>
            <a:ext cx="6019800" cy="5853112"/>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4">
            <a:extLst>
              <a:ext uri="{FF2B5EF4-FFF2-40B4-BE49-F238E27FC236}">
                <a16:creationId xmlns:a16="http://schemas.microsoft.com/office/drawing/2014/main" id="{D93F19D4-2808-A3E9-C83E-1CBEB901BF27}"/>
              </a:ext>
            </a:extLst>
          </p:cNvPr>
          <p:cNvSpPr>
            <a:spLocks noGrp="1" noChangeArrowheads="1"/>
          </p:cNvSpPr>
          <p:nvPr>
            <p:ph type="dt" sz="half" idx="10"/>
          </p:nvPr>
        </p:nvSpPr>
        <p:spPr>
          <a:ln/>
        </p:spPr>
        <p:txBody>
          <a:bodyPr/>
          <a:lstStyle>
            <a:lvl1pPr>
              <a:defRPr/>
            </a:lvl1pPr>
          </a:lstStyle>
          <a:p>
            <a:pPr>
              <a:defRPr/>
            </a:pPr>
            <a:r>
              <a:rPr lang="en-US"/>
              <a:t>March 17, 2016</a:t>
            </a:r>
          </a:p>
        </p:txBody>
      </p:sp>
      <p:sp>
        <p:nvSpPr>
          <p:cNvPr id="5" name="Rectangle 45">
            <a:extLst>
              <a:ext uri="{FF2B5EF4-FFF2-40B4-BE49-F238E27FC236}">
                <a16:creationId xmlns:a16="http://schemas.microsoft.com/office/drawing/2014/main" id="{8C83448D-B11F-29F6-B22D-F0F911584946}"/>
              </a:ext>
            </a:extLst>
          </p:cNvPr>
          <p:cNvSpPr>
            <a:spLocks noGrp="1" noChangeArrowheads="1"/>
          </p:cNvSpPr>
          <p:nvPr>
            <p:ph type="ftr" sz="quarter" idx="11"/>
          </p:nvPr>
        </p:nvSpPr>
        <p:spPr>
          <a:ln/>
        </p:spPr>
        <p:txBody>
          <a:bodyPr/>
          <a:lstStyle>
            <a:lvl1pPr>
              <a:defRPr/>
            </a:lvl1pPr>
          </a:lstStyle>
          <a:p>
            <a:pPr>
              <a:defRPr/>
            </a:pPr>
            <a:r>
              <a:rPr lang="en-US"/>
              <a:t>2/28/19</a:t>
            </a:r>
          </a:p>
        </p:txBody>
      </p:sp>
      <p:sp>
        <p:nvSpPr>
          <p:cNvPr id="6" name="Rectangle 46">
            <a:extLst>
              <a:ext uri="{FF2B5EF4-FFF2-40B4-BE49-F238E27FC236}">
                <a16:creationId xmlns:a16="http://schemas.microsoft.com/office/drawing/2014/main" id="{A6524EA9-4367-621F-BC29-823B5764463B}"/>
              </a:ext>
            </a:extLst>
          </p:cNvPr>
          <p:cNvSpPr>
            <a:spLocks noGrp="1" noChangeArrowheads="1"/>
          </p:cNvSpPr>
          <p:nvPr>
            <p:ph type="sldNum" sz="quarter" idx="12"/>
          </p:nvPr>
        </p:nvSpPr>
        <p:spPr>
          <a:ln/>
        </p:spPr>
        <p:txBody>
          <a:bodyPr/>
          <a:lstStyle>
            <a:lvl1pPr>
              <a:defRPr/>
            </a:lvl1pPr>
          </a:lstStyle>
          <a:p>
            <a:pPr>
              <a:defRPr/>
            </a:pPr>
            <a:fld id="{AD416D85-CCBF-415F-AE51-7185DF2C354D}" type="slidenum">
              <a:rPr lang="en-US" altLang="en-US"/>
              <a:pPr>
                <a:defRPr/>
              </a:pPr>
              <a:t>‹#›</a:t>
            </a:fld>
            <a:endParaRPr lang="en-US" altLang="en-US"/>
          </a:p>
        </p:txBody>
      </p:sp>
    </p:spTree>
    <p:extLst>
      <p:ext uri="{BB962C8B-B14F-4D97-AF65-F5344CB8AC3E}">
        <p14:creationId xmlns:p14="http://schemas.microsoft.com/office/powerpoint/2010/main" val="3718923914"/>
      </p:ext>
    </p:extLst>
  </p:cSld>
  <p:clrMapOvr>
    <a:masterClrMapping/>
  </p:clrMapOvr>
  <p:transition>
    <p:fade/>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type="txAndObj" preserve="1">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7813"/>
            <a:ext cx="8229600" cy="1143000"/>
          </a:xfrm>
        </p:spPr>
        <p:txBody>
          <a:bodyPr/>
          <a:lstStyle/>
          <a:p>
            <a:r>
              <a:rPr lang="en-US"/>
              <a:t>Click to edit Master title style</a:t>
            </a:r>
          </a:p>
        </p:txBody>
      </p:sp>
      <p:sp>
        <p:nvSpPr>
          <p:cNvPr id="3" name="Text Placeholder 2"/>
          <p:cNvSpPr>
            <a:spLocks noGrp="1"/>
          </p:cNvSpPr>
          <p:nvPr>
            <p:ph type="body" sz="half" idx="1"/>
          </p:nvPr>
        </p:nvSpPr>
        <p:spPr>
          <a:xfrm>
            <a:off x="457200" y="1600200"/>
            <a:ext cx="4038600" cy="453072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3072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44">
            <a:extLst>
              <a:ext uri="{FF2B5EF4-FFF2-40B4-BE49-F238E27FC236}">
                <a16:creationId xmlns:a16="http://schemas.microsoft.com/office/drawing/2014/main" id="{922D148F-9BD6-A3E2-E1EC-F92529120FC0}"/>
              </a:ext>
            </a:extLst>
          </p:cNvPr>
          <p:cNvSpPr>
            <a:spLocks noGrp="1" noChangeArrowheads="1"/>
          </p:cNvSpPr>
          <p:nvPr>
            <p:ph type="dt" sz="half" idx="10"/>
          </p:nvPr>
        </p:nvSpPr>
        <p:spPr>
          <a:ln/>
        </p:spPr>
        <p:txBody>
          <a:bodyPr/>
          <a:lstStyle>
            <a:lvl1pPr>
              <a:defRPr/>
            </a:lvl1pPr>
          </a:lstStyle>
          <a:p>
            <a:pPr>
              <a:defRPr/>
            </a:pPr>
            <a:r>
              <a:rPr lang="en-US"/>
              <a:t>March 17, 2016</a:t>
            </a:r>
          </a:p>
        </p:txBody>
      </p:sp>
      <p:sp>
        <p:nvSpPr>
          <p:cNvPr id="6" name="Rectangle 45">
            <a:extLst>
              <a:ext uri="{FF2B5EF4-FFF2-40B4-BE49-F238E27FC236}">
                <a16:creationId xmlns:a16="http://schemas.microsoft.com/office/drawing/2014/main" id="{7DA2E235-4323-39C7-5A19-AE9E3943BF50}"/>
              </a:ext>
            </a:extLst>
          </p:cNvPr>
          <p:cNvSpPr>
            <a:spLocks noGrp="1" noChangeArrowheads="1"/>
          </p:cNvSpPr>
          <p:nvPr>
            <p:ph type="ftr" sz="quarter" idx="11"/>
          </p:nvPr>
        </p:nvSpPr>
        <p:spPr>
          <a:ln/>
        </p:spPr>
        <p:txBody>
          <a:bodyPr/>
          <a:lstStyle>
            <a:lvl1pPr>
              <a:defRPr/>
            </a:lvl1pPr>
          </a:lstStyle>
          <a:p>
            <a:pPr>
              <a:defRPr/>
            </a:pPr>
            <a:r>
              <a:rPr lang="en-US"/>
              <a:t>2/28/19</a:t>
            </a:r>
          </a:p>
        </p:txBody>
      </p:sp>
      <p:sp>
        <p:nvSpPr>
          <p:cNvPr id="7" name="Rectangle 46">
            <a:extLst>
              <a:ext uri="{FF2B5EF4-FFF2-40B4-BE49-F238E27FC236}">
                <a16:creationId xmlns:a16="http://schemas.microsoft.com/office/drawing/2014/main" id="{E4FAED14-4380-10E1-C0B0-4EB42ADD4540}"/>
              </a:ext>
            </a:extLst>
          </p:cNvPr>
          <p:cNvSpPr>
            <a:spLocks noGrp="1" noChangeArrowheads="1"/>
          </p:cNvSpPr>
          <p:nvPr>
            <p:ph type="sldNum" sz="quarter" idx="12"/>
          </p:nvPr>
        </p:nvSpPr>
        <p:spPr>
          <a:ln/>
        </p:spPr>
        <p:txBody>
          <a:bodyPr/>
          <a:lstStyle>
            <a:lvl1pPr>
              <a:defRPr/>
            </a:lvl1pPr>
          </a:lstStyle>
          <a:p>
            <a:pPr>
              <a:defRPr/>
            </a:pPr>
            <a:fld id="{2AB18079-7BDE-4AD6-920F-B6720E2B2F4D}" type="slidenum">
              <a:rPr lang="en-US" altLang="en-US"/>
              <a:pPr>
                <a:defRPr/>
              </a:pPr>
              <a:t>‹#›</a:t>
            </a:fld>
            <a:endParaRPr lang="en-US" altLang="en-US"/>
          </a:p>
        </p:txBody>
      </p:sp>
    </p:spTree>
    <p:extLst>
      <p:ext uri="{BB962C8B-B14F-4D97-AF65-F5344CB8AC3E}">
        <p14:creationId xmlns:p14="http://schemas.microsoft.com/office/powerpoint/2010/main" val="987564394"/>
      </p:ext>
    </p:extLst>
  </p:cSld>
  <p:clrMapOvr>
    <a:masterClrMapping/>
  </p:clrMapOvr>
  <p:transition>
    <p:fade/>
  </p:transition>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type="txAndTwoObj" preserve="1">
  <p:cSld name="Title, Text, and 2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7813"/>
            <a:ext cx="8229600" cy="1143000"/>
          </a:xfrm>
        </p:spPr>
        <p:txBody>
          <a:bodyPr/>
          <a:lstStyle/>
          <a:p>
            <a:r>
              <a:rPr lang="en-US"/>
              <a:t>Click to edit Master title style</a:t>
            </a:r>
          </a:p>
        </p:txBody>
      </p:sp>
      <p:sp>
        <p:nvSpPr>
          <p:cNvPr id="3" name="Text Placeholder 2"/>
          <p:cNvSpPr>
            <a:spLocks noGrp="1"/>
          </p:cNvSpPr>
          <p:nvPr>
            <p:ph type="body" sz="half" idx="1"/>
          </p:nvPr>
        </p:nvSpPr>
        <p:spPr>
          <a:xfrm>
            <a:off x="457200" y="1600200"/>
            <a:ext cx="4038600" cy="453072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quarter" idx="2"/>
          </p:nvPr>
        </p:nvSpPr>
        <p:spPr>
          <a:xfrm>
            <a:off x="4648200" y="1600200"/>
            <a:ext cx="4038600" cy="21891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Content Placeholder 4"/>
          <p:cNvSpPr>
            <a:spLocks noGrp="1"/>
          </p:cNvSpPr>
          <p:nvPr>
            <p:ph sz="quarter" idx="3"/>
          </p:nvPr>
        </p:nvSpPr>
        <p:spPr>
          <a:xfrm>
            <a:off x="4648200" y="3941763"/>
            <a:ext cx="4038600" cy="218916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Rectangle 44">
            <a:extLst>
              <a:ext uri="{FF2B5EF4-FFF2-40B4-BE49-F238E27FC236}">
                <a16:creationId xmlns:a16="http://schemas.microsoft.com/office/drawing/2014/main" id="{194BC0EF-F9C4-E89E-540E-B32FE4570C31}"/>
              </a:ext>
            </a:extLst>
          </p:cNvPr>
          <p:cNvSpPr>
            <a:spLocks noGrp="1" noChangeArrowheads="1"/>
          </p:cNvSpPr>
          <p:nvPr>
            <p:ph type="dt" sz="half" idx="10"/>
          </p:nvPr>
        </p:nvSpPr>
        <p:spPr>
          <a:ln/>
        </p:spPr>
        <p:txBody>
          <a:bodyPr/>
          <a:lstStyle>
            <a:lvl1pPr>
              <a:defRPr/>
            </a:lvl1pPr>
          </a:lstStyle>
          <a:p>
            <a:pPr>
              <a:defRPr/>
            </a:pPr>
            <a:r>
              <a:rPr lang="en-US"/>
              <a:t>March 17, 2016</a:t>
            </a:r>
          </a:p>
        </p:txBody>
      </p:sp>
      <p:sp>
        <p:nvSpPr>
          <p:cNvPr id="7" name="Rectangle 45">
            <a:extLst>
              <a:ext uri="{FF2B5EF4-FFF2-40B4-BE49-F238E27FC236}">
                <a16:creationId xmlns:a16="http://schemas.microsoft.com/office/drawing/2014/main" id="{A93E69A2-96B1-6D45-3C83-B4BA1BFFE8AE}"/>
              </a:ext>
            </a:extLst>
          </p:cNvPr>
          <p:cNvSpPr>
            <a:spLocks noGrp="1" noChangeArrowheads="1"/>
          </p:cNvSpPr>
          <p:nvPr>
            <p:ph type="ftr" sz="quarter" idx="11"/>
          </p:nvPr>
        </p:nvSpPr>
        <p:spPr>
          <a:ln/>
        </p:spPr>
        <p:txBody>
          <a:bodyPr/>
          <a:lstStyle>
            <a:lvl1pPr>
              <a:defRPr/>
            </a:lvl1pPr>
          </a:lstStyle>
          <a:p>
            <a:pPr>
              <a:defRPr/>
            </a:pPr>
            <a:r>
              <a:rPr lang="en-US"/>
              <a:t>2/28/19</a:t>
            </a:r>
          </a:p>
        </p:txBody>
      </p:sp>
      <p:sp>
        <p:nvSpPr>
          <p:cNvPr id="8" name="Rectangle 46">
            <a:extLst>
              <a:ext uri="{FF2B5EF4-FFF2-40B4-BE49-F238E27FC236}">
                <a16:creationId xmlns:a16="http://schemas.microsoft.com/office/drawing/2014/main" id="{198C51C3-1789-C559-B330-48B15EA6CE28}"/>
              </a:ext>
            </a:extLst>
          </p:cNvPr>
          <p:cNvSpPr>
            <a:spLocks noGrp="1" noChangeArrowheads="1"/>
          </p:cNvSpPr>
          <p:nvPr>
            <p:ph type="sldNum" sz="quarter" idx="12"/>
          </p:nvPr>
        </p:nvSpPr>
        <p:spPr>
          <a:ln/>
        </p:spPr>
        <p:txBody>
          <a:bodyPr/>
          <a:lstStyle>
            <a:lvl1pPr>
              <a:defRPr/>
            </a:lvl1pPr>
          </a:lstStyle>
          <a:p>
            <a:pPr>
              <a:defRPr/>
            </a:pPr>
            <a:fld id="{4F449E66-144E-4697-B974-9EADA6A74F88}" type="slidenum">
              <a:rPr lang="en-US" altLang="en-US"/>
              <a:pPr>
                <a:defRPr/>
              </a:pPr>
              <a:t>‹#›</a:t>
            </a:fld>
            <a:endParaRPr lang="en-US" altLang="en-US"/>
          </a:p>
        </p:txBody>
      </p:sp>
    </p:spTree>
    <p:extLst>
      <p:ext uri="{BB962C8B-B14F-4D97-AF65-F5344CB8AC3E}">
        <p14:creationId xmlns:p14="http://schemas.microsoft.com/office/powerpoint/2010/main" val="2102336548"/>
      </p:ext>
    </p:extLst>
  </p:cSld>
  <p:clrMapOvr>
    <a:masterClrMapping/>
  </p:clrMapOvr>
  <p:transition>
    <p:fade/>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image" Target="../media/image3.png"/><Relationship Id="rId2" Type="http://schemas.openxmlformats.org/officeDocument/2006/relationships/slideLayout" Target="../slideLayouts/slideLayout2.xml"/><Relationship Id="rId16" Type="http://schemas.openxmlformats.org/officeDocument/2006/relationships/image" Target="../media/image2.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1.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000000"/>
        </a:solidFill>
        <a:effectLst/>
      </p:bgPr>
    </p:bg>
    <p:spTree>
      <p:nvGrpSpPr>
        <p:cNvPr id="1" name=""/>
        <p:cNvGrpSpPr/>
        <p:nvPr/>
      </p:nvGrpSpPr>
      <p:grpSpPr>
        <a:xfrm>
          <a:off x="0" y="0"/>
          <a:ext cx="0" cy="0"/>
          <a:chOff x="0" y="0"/>
          <a:chExt cx="0" cy="0"/>
        </a:xfrm>
      </p:grpSpPr>
      <p:grpSp>
        <p:nvGrpSpPr>
          <p:cNvPr id="1026" name="Group 2">
            <a:extLst>
              <a:ext uri="{FF2B5EF4-FFF2-40B4-BE49-F238E27FC236}">
                <a16:creationId xmlns:a16="http://schemas.microsoft.com/office/drawing/2014/main" id="{EBB5F091-9C12-1B97-BC5A-6CFDF0C41D71}"/>
              </a:ext>
            </a:extLst>
          </p:cNvPr>
          <p:cNvGrpSpPr>
            <a:grpSpLocks/>
          </p:cNvGrpSpPr>
          <p:nvPr/>
        </p:nvGrpSpPr>
        <p:grpSpPr bwMode="auto">
          <a:xfrm>
            <a:off x="0" y="0"/>
            <a:ext cx="9144000" cy="6856413"/>
            <a:chOff x="0" y="0"/>
            <a:chExt cx="5760" cy="4319"/>
          </a:xfrm>
        </p:grpSpPr>
        <p:sp>
          <p:nvSpPr>
            <p:cNvPr id="356355" name="Freeform 3">
              <a:extLst>
                <a:ext uri="{FF2B5EF4-FFF2-40B4-BE49-F238E27FC236}">
                  <a16:creationId xmlns:a16="http://schemas.microsoft.com/office/drawing/2014/main" id="{9C89F7A2-7051-AEFE-A352-11C2B72065F1}"/>
                </a:ext>
              </a:extLst>
            </p:cNvPr>
            <p:cNvSpPr>
              <a:spLocks/>
            </p:cNvSpPr>
            <p:nvPr/>
          </p:nvSpPr>
          <p:spPr bwMode="hidden">
            <a:xfrm>
              <a:off x="0" y="12"/>
              <a:ext cx="5758" cy="3273"/>
            </a:xfrm>
            <a:custGeom>
              <a:avLst/>
              <a:gdLst/>
              <a:ahLst/>
              <a:cxnLst>
                <a:cxn ang="0">
                  <a:pos x="3193" y="1816"/>
                </a:cxn>
                <a:cxn ang="0">
                  <a:pos x="0" y="0"/>
                </a:cxn>
                <a:cxn ang="0">
                  <a:pos x="0" y="522"/>
                </a:cxn>
                <a:cxn ang="0">
                  <a:pos x="3037" y="1978"/>
                </a:cxn>
                <a:cxn ang="0">
                  <a:pos x="5740" y="3273"/>
                </a:cxn>
                <a:cxn ang="0">
                  <a:pos x="5740" y="3267"/>
                </a:cxn>
                <a:cxn ang="0">
                  <a:pos x="3193" y="1816"/>
                </a:cxn>
                <a:cxn ang="0">
                  <a:pos x="3193" y="1816"/>
                </a:cxn>
              </a:cxnLst>
              <a:rect l="0" t="0" r="r" b="b"/>
              <a:pathLst>
                <a:path w="5740" h="3273">
                  <a:moveTo>
                    <a:pt x="3193" y="1816"/>
                  </a:moveTo>
                  <a:lnTo>
                    <a:pt x="0" y="0"/>
                  </a:lnTo>
                  <a:lnTo>
                    <a:pt x="0" y="522"/>
                  </a:lnTo>
                  <a:lnTo>
                    <a:pt x="3037" y="1978"/>
                  </a:lnTo>
                  <a:lnTo>
                    <a:pt x="5740" y="3273"/>
                  </a:lnTo>
                  <a:lnTo>
                    <a:pt x="5740" y="3267"/>
                  </a:lnTo>
                  <a:lnTo>
                    <a:pt x="3193" y="1816"/>
                  </a:lnTo>
                  <a:lnTo>
                    <a:pt x="3193" y="1816"/>
                  </a:lnTo>
                  <a:close/>
                </a:path>
              </a:pathLst>
            </a:custGeom>
            <a:gradFill rotWithShape="0">
              <a:gsLst>
                <a:gs pos="0">
                  <a:schemeClr val="bg2">
                    <a:gamma/>
                    <a:shade val="63529"/>
                    <a:invGamma/>
                  </a:schemeClr>
                </a:gs>
                <a:gs pos="100000">
                  <a:schemeClr val="bg2"/>
                </a:gs>
              </a:gsLst>
              <a:lin ang="0" scaled="1"/>
            </a:gradFill>
            <a:ln w="9525">
              <a:noFill/>
              <a:round/>
              <a:headEnd/>
              <a:tailEnd/>
            </a:ln>
          </p:spPr>
          <p:txBody>
            <a:bodyPr/>
            <a:lstStyle/>
            <a:p>
              <a:pPr algn="ctr">
                <a:defRPr/>
              </a:pPr>
              <a:endParaRPr lang="en-US"/>
            </a:p>
          </p:txBody>
        </p:sp>
        <p:sp>
          <p:nvSpPr>
            <p:cNvPr id="356356" name="Freeform 4">
              <a:extLst>
                <a:ext uri="{FF2B5EF4-FFF2-40B4-BE49-F238E27FC236}">
                  <a16:creationId xmlns:a16="http://schemas.microsoft.com/office/drawing/2014/main" id="{07A45BB7-EC6B-91AE-7DD9-06978F7EEF9F}"/>
                </a:ext>
              </a:extLst>
            </p:cNvPr>
            <p:cNvSpPr>
              <a:spLocks/>
            </p:cNvSpPr>
            <p:nvPr/>
          </p:nvSpPr>
          <p:spPr bwMode="hidden">
            <a:xfrm>
              <a:off x="149" y="0"/>
              <a:ext cx="5609" cy="3243"/>
            </a:xfrm>
            <a:custGeom>
              <a:avLst/>
              <a:gdLst/>
              <a:ahLst/>
              <a:cxnLst>
                <a:cxn ang="0">
                  <a:pos x="3163" y="1714"/>
                </a:cxn>
                <a:cxn ang="0">
                  <a:pos x="431" y="0"/>
                </a:cxn>
                <a:cxn ang="0">
                  <a:pos x="0" y="0"/>
                </a:cxn>
                <a:cxn ang="0">
                  <a:pos x="3086" y="1786"/>
                </a:cxn>
                <a:cxn ang="0">
                  <a:pos x="5591" y="3243"/>
                </a:cxn>
                <a:cxn ang="0">
                  <a:pos x="5591" y="3237"/>
                </a:cxn>
                <a:cxn ang="0">
                  <a:pos x="3163" y="1714"/>
                </a:cxn>
                <a:cxn ang="0">
                  <a:pos x="3163" y="1714"/>
                </a:cxn>
              </a:cxnLst>
              <a:rect l="0" t="0" r="r" b="b"/>
              <a:pathLst>
                <a:path w="5591" h="3243">
                  <a:moveTo>
                    <a:pt x="3163" y="1714"/>
                  </a:moveTo>
                  <a:lnTo>
                    <a:pt x="431" y="0"/>
                  </a:lnTo>
                  <a:lnTo>
                    <a:pt x="0" y="0"/>
                  </a:lnTo>
                  <a:lnTo>
                    <a:pt x="3086" y="1786"/>
                  </a:lnTo>
                  <a:lnTo>
                    <a:pt x="5591" y="3243"/>
                  </a:lnTo>
                  <a:lnTo>
                    <a:pt x="5591" y="3237"/>
                  </a:lnTo>
                  <a:lnTo>
                    <a:pt x="3163" y="1714"/>
                  </a:lnTo>
                  <a:lnTo>
                    <a:pt x="3163" y="1714"/>
                  </a:lnTo>
                  <a:close/>
                </a:path>
              </a:pathLst>
            </a:custGeom>
            <a:gradFill rotWithShape="0">
              <a:gsLst>
                <a:gs pos="0">
                  <a:schemeClr val="bg1">
                    <a:gamma/>
                    <a:shade val="60784"/>
                    <a:invGamma/>
                  </a:schemeClr>
                </a:gs>
                <a:gs pos="100000">
                  <a:schemeClr val="bg1"/>
                </a:gs>
              </a:gsLst>
              <a:lin ang="2700000" scaled="1"/>
            </a:gradFill>
            <a:ln w="9525">
              <a:noFill/>
              <a:round/>
              <a:headEnd/>
              <a:tailEnd/>
            </a:ln>
          </p:spPr>
          <p:txBody>
            <a:bodyPr/>
            <a:lstStyle/>
            <a:p>
              <a:pPr algn="ctr">
                <a:defRPr/>
              </a:pPr>
              <a:endParaRPr lang="en-US"/>
            </a:p>
          </p:txBody>
        </p:sp>
        <p:sp>
          <p:nvSpPr>
            <p:cNvPr id="356357" name="Freeform 5">
              <a:extLst>
                <a:ext uri="{FF2B5EF4-FFF2-40B4-BE49-F238E27FC236}">
                  <a16:creationId xmlns:a16="http://schemas.microsoft.com/office/drawing/2014/main" id="{41D5CA07-8519-771E-5CF6-57B8971B5CA4}"/>
                </a:ext>
              </a:extLst>
            </p:cNvPr>
            <p:cNvSpPr>
              <a:spLocks/>
            </p:cNvSpPr>
            <p:nvPr/>
          </p:nvSpPr>
          <p:spPr bwMode="hidden">
            <a:xfrm>
              <a:off x="0" y="3433"/>
              <a:ext cx="4038" cy="191"/>
            </a:xfrm>
            <a:custGeom>
              <a:avLst/>
              <a:gdLst/>
              <a:ahLst/>
              <a:cxnLst>
                <a:cxn ang="0">
                  <a:pos x="0" y="156"/>
                </a:cxn>
                <a:cxn ang="0">
                  <a:pos x="4042" y="192"/>
                </a:cxn>
                <a:cxn ang="0">
                  <a:pos x="4042" y="144"/>
                </a:cxn>
                <a:cxn ang="0">
                  <a:pos x="0" y="0"/>
                </a:cxn>
                <a:cxn ang="0">
                  <a:pos x="0" y="156"/>
                </a:cxn>
                <a:cxn ang="0">
                  <a:pos x="0" y="156"/>
                </a:cxn>
              </a:cxnLst>
              <a:rect l="0" t="0" r="r" b="b"/>
              <a:pathLst>
                <a:path w="4042" h="192">
                  <a:moveTo>
                    <a:pt x="0" y="156"/>
                  </a:moveTo>
                  <a:lnTo>
                    <a:pt x="4042" y="192"/>
                  </a:lnTo>
                  <a:lnTo>
                    <a:pt x="4042" y="144"/>
                  </a:lnTo>
                  <a:lnTo>
                    <a:pt x="0" y="0"/>
                  </a:lnTo>
                  <a:lnTo>
                    <a:pt x="0" y="156"/>
                  </a:lnTo>
                  <a:lnTo>
                    <a:pt x="0" y="156"/>
                  </a:lnTo>
                  <a:close/>
                </a:path>
              </a:pathLst>
            </a:custGeom>
            <a:gradFill rotWithShape="0">
              <a:gsLst>
                <a:gs pos="0">
                  <a:schemeClr val="bg2">
                    <a:gamma/>
                    <a:shade val="75686"/>
                    <a:invGamma/>
                  </a:schemeClr>
                </a:gs>
                <a:gs pos="100000">
                  <a:schemeClr val="bg2"/>
                </a:gs>
              </a:gsLst>
              <a:lin ang="0" scaled="1"/>
            </a:gradFill>
            <a:ln w="9525">
              <a:noFill/>
              <a:round/>
              <a:headEnd/>
              <a:tailEnd/>
            </a:ln>
          </p:spPr>
          <p:txBody>
            <a:bodyPr/>
            <a:lstStyle/>
            <a:p>
              <a:pPr algn="ctr">
                <a:defRPr/>
              </a:pPr>
              <a:endParaRPr lang="en-US"/>
            </a:p>
          </p:txBody>
        </p:sp>
        <p:sp>
          <p:nvSpPr>
            <p:cNvPr id="1035" name="Freeform 6">
              <a:extLst>
                <a:ext uri="{FF2B5EF4-FFF2-40B4-BE49-F238E27FC236}">
                  <a16:creationId xmlns:a16="http://schemas.microsoft.com/office/drawing/2014/main" id="{3C0F9457-7A57-8F09-B7B2-DAAD65B2D38B}"/>
                </a:ext>
              </a:extLst>
            </p:cNvPr>
            <p:cNvSpPr>
              <a:spLocks/>
            </p:cNvSpPr>
            <p:nvPr/>
          </p:nvSpPr>
          <p:spPr bwMode="hidden">
            <a:xfrm>
              <a:off x="4038" y="3577"/>
              <a:ext cx="1720" cy="65"/>
            </a:xfrm>
            <a:custGeom>
              <a:avLst/>
              <a:gdLst>
                <a:gd name="T0" fmla="*/ 1484 w 1722"/>
                <a:gd name="T1" fmla="*/ 33 h 66"/>
                <a:gd name="T2" fmla="*/ 1484 w 1722"/>
                <a:gd name="T3" fmla="*/ 33 h 66"/>
                <a:gd name="T4" fmla="*/ 0 w 1722"/>
                <a:gd name="T5" fmla="*/ 0 h 66"/>
                <a:gd name="T6" fmla="*/ 0 w 1722"/>
                <a:gd name="T7" fmla="*/ 33 h 66"/>
                <a:gd name="T8" fmla="*/ 1484 w 1722"/>
                <a:gd name="T9" fmla="*/ 33 h 66"/>
                <a:gd name="T10" fmla="*/ 1484 w 1722"/>
                <a:gd name="T11" fmla="*/ 33 h 66"/>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1722" h="66">
                  <a:moveTo>
                    <a:pt x="1722" y="66"/>
                  </a:moveTo>
                  <a:lnTo>
                    <a:pt x="1722" y="60"/>
                  </a:lnTo>
                  <a:lnTo>
                    <a:pt x="0" y="0"/>
                  </a:lnTo>
                  <a:lnTo>
                    <a:pt x="0" y="48"/>
                  </a:lnTo>
                  <a:lnTo>
                    <a:pt x="1722" y="66"/>
                  </a:lnTo>
                  <a:close/>
                </a:path>
              </a:pathLst>
            </a:custGeom>
            <a:gradFill rotWithShape="0">
              <a:gsLst>
                <a:gs pos="0">
                  <a:schemeClr val="bg2"/>
                </a:gs>
                <a:gs pos="100000">
                  <a:schemeClr val="bg1"/>
                </a:gs>
              </a:gsLst>
              <a:lin ang="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356359" name="Freeform 7">
              <a:extLst>
                <a:ext uri="{FF2B5EF4-FFF2-40B4-BE49-F238E27FC236}">
                  <a16:creationId xmlns:a16="http://schemas.microsoft.com/office/drawing/2014/main" id="{98576E7D-0003-7ABB-D831-EE2E5CB63DB8}"/>
                </a:ext>
              </a:extLst>
            </p:cNvPr>
            <p:cNvSpPr>
              <a:spLocks/>
            </p:cNvSpPr>
            <p:nvPr/>
          </p:nvSpPr>
          <p:spPr bwMode="hidden">
            <a:xfrm>
              <a:off x="0" y="3726"/>
              <a:ext cx="4784" cy="329"/>
            </a:xfrm>
            <a:custGeom>
              <a:avLst/>
              <a:gdLst/>
              <a:ahLst/>
              <a:cxnLst>
                <a:cxn ang="0">
                  <a:pos x="0" y="329"/>
                </a:cxn>
                <a:cxn ang="0">
                  <a:pos x="4789" y="77"/>
                </a:cxn>
                <a:cxn ang="0">
                  <a:pos x="4789" y="0"/>
                </a:cxn>
                <a:cxn ang="0">
                  <a:pos x="0" y="107"/>
                </a:cxn>
                <a:cxn ang="0">
                  <a:pos x="0" y="329"/>
                </a:cxn>
                <a:cxn ang="0">
                  <a:pos x="0" y="329"/>
                </a:cxn>
              </a:cxnLst>
              <a:rect l="0" t="0" r="r" b="b"/>
              <a:pathLst>
                <a:path w="4789" h="329">
                  <a:moveTo>
                    <a:pt x="0" y="329"/>
                  </a:moveTo>
                  <a:lnTo>
                    <a:pt x="4789" y="77"/>
                  </a:lnTo>
                  <a:lnTo>
                    <a:pt x="4789" y="0"/>
                  </a:lnTo>
                  <a:lnTo>
                    <a:pt x="0" y="107"/>
                  </a:lnTo>
                  <a:lnTo>
                    <a:pt x="0" y="329"/>
                  </a:lnTo>
                  <a:lnTo>
                    <a:pt x="0" y="329"/>
                  </a:lnTo>
                  <a:close/>
                </a:path>
              </a:pathLst>
            </a:custGeom>
            <a:gradFill rotWithShape="0">
              <a:gsLst>
                <a:gs pos="0">
                  <a:schemeClr val="bg1">
                    <a:gamma/>
                    <a:shade val="81961"/>
                    <a:invGamma/>
                  </a:schemeClr>
                </a:gs>
                <a:gs pos="100000">
                  <a:schemeClr val="bg1"/>
                </a:gs>
              </a:gsLst>
              <a:lin ang="0" scaled="1"/>
            </a:gradFill>
            <a:ln w="9525" cap="flat" cmpd="sng">
              <a:noFill/>
              <a:prstDash val="solid"/>
              <a:round/>
              <a:headEnd type="none" w="med" len="med"/>
              <a:tailEnd type="none" w="med" len="med"/>
            </a:ln>
            <a:effectLst/>
          </p:spPr>
          <p:txBody>
            <a:bodyPr/>
            <a:lstStyle/>
            <a:p>
              <a:pPr algn="ctr">
                <a:defRPr/>
              </a:pPr>
              <a:endParaRPr lang="en-US"/>
            </a:p>
          </p:txBody>
        </p:sp>
        <p:sp>
          <p:nvSpPr>
            <p:cNvPr id="1037" name="Freeform 8">
              <a:extLst>
                <a:ext uri="{FF2B5EF4-FFF2-40B4-BE49-F238E27FC236}">
                  <a16:creationId xmlns:a16="http://schemas.microsoft.com/office/drawing/2014/main" id="{6E182D5D-C22A-EC4D-1BF6-B33B3240F34B}"/>
                </a:ext>
              </a:extLst>
            </p:cNvPr>
            <p:cNvSpPr>
              <a:spLocks/>
            </p:cNvSpPr>
            <p:nvPr/>
          </p:nvSpPr>
          <p:spPr bwMode="hidden">
            <a:xfrm>
              <a:off x="4784" y="3702"/>
              <a:ext cx="974" cy="101"/>
            </a:xfrm>
            <a:custGeom>
              <a:avLst/>
              <a:gdLst>
                <a:gd name="T0" fmla="*/ 856 w 975"/>
                <a:gd name="T1" fmla="*/ 48 h 101"/>
                <a:gd name="T2" fmla="*/ 856 w 975"/>
                <a:gd name="T3" fmla="*/ 0 h 101"/>
                <a:gd name="T4" fmla="*/ 0 w 975"/>
                <a:gd name="T5" fmla="*/ 24 h 101"/>
                <a:gd name="T6" fmla="*/ 0 w 975"/>
                <a:gd name="T7" fmla="*/ 101 h 101"/>
                <a:gd name="T8" fmla="*/ 856 w 975"/>
                <a:gd name="T9" fmla="*/ 48 h 101"/>
                <a:gd name="T10" fmla="*/ 856 w 975"/>
                <a:gd name="T11" fmla="*/ 48 h 101"/>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975" h="101">
                  <a:moveTo>
                    <a:pt x="975" y="48"/>
                  </a:moveTo>
                  <a:lnTo>
                    <a:pt x="975" y="0"/>
                  </a:lnTo>
                  <a:lnTo>
                    <a:pt x="0" y="24"/>
                  </a:lnTo>
                  <a:lnTo>
                    <a:pt x="0" y="101"/>
                  </a:lnTo>
                  <a:lnTo>
                    <a:pt x="975" y="48"/>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1038" name="Freeform 9">
              <a:extLst>
                <a:ext uri="{FF2B5EF4-FFF2-40B4-BE49-F238E27FC236}">
                  <a16:creationId xmlns:a16="http://schemas.microsoft.com/office/drawing/2014/main" id="{C2DF05D3-EFFE-29BC-51E9-42B143B7DFB7}"/>
                </a:ext>
              </a:extLst>
            </p:cNvPr>
            <p:cNvSpPr>
              <a:spLocks/>
            </p:cNvSpPr>
            <p:nvPr/>
          </p:nvSpPr>
          <p:spPr bwMode="hidden">
            <a:xfrm>
              <a:off x="3619" y="3815"/>
              <a:ext cx="2139" cy="198"/>
            </a:xfrm>
            <a:custGeom>
              <a:avLst/>
              <a:gdLst>
                <a:gd name="T0" fmla="*/ 1903 w 2141"/>
                <a:gd name="T1" fmla="*/ 0 h 198"/>
                <a:gd name="T2" fmla="*/ 0 w 2141"/>
                <a:gd name="T3" fmla="*/ 156 h 198"/>
                <a:gd name="T4" fmla="*/ 0 w 2141"/>
                <a:gd name="T5" fmla="*/ 198 h 198"/>
                <a:gd name="T6" fmla="*/ 1903 w 2141"/>
                <a:gd name="T7" fmla="*/ 0 h 198"/>
                <a:gd name="T8" fmla="*/ 1903 w 2141"/>
                <a:gd name="T9" fmla="*/ 0 h 198"/>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141" h="198">
                  <a:moveTo>
                    <a:pt x="2141" y="0"/>
                  </a:moveTo>
                  <a:lnTo>
                    <a:pt x="0" y="156"/>
                  </a:lnTo>
                  <a:lnTo>
                    <a:pt x="0" y="198"/>
                  </a:lnTo>
                  <a:lnTo>
                    <a:pt x="2141" y="0"/>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356362" name="Freeform 10">
              <a:extLst>
                <a:ext uri="{FF2B5EF4-FFF2-40B4-BE49-F238E27FC236}">
                  <a16:creationId xmlns:a16="http://schemas.microsoft.com/office/drawing/2014/main" id="{707B1526-1A97-9A0C-0BAA-B6416BCFD84E}"/>
                </a:ext>
              </a:extLst>
            </p:cNvPr>
            <p:cNvSpPr>
              <a:spLocks/>
            </p:cNvSpPr>
            <p:nvPr/>
          </p:nvSpPr>
          <p:spPr bwMode="hidden">
            <a:xfrm>
              <a:off x="0" y="3971"/>
              <a:ext cx="3619" cy="348"/>
            </a:xfrm>
            <a:custGeom>
              <a:avLst/>
              <a:gdLst/>
              <a:ahLst/>
              <a:cxnLst>
                <a:cxn ang="0">
                  <a:pos x="0" y="348"/>
                </a:cxn>
                <a:cxn ang="0">
                  <a:pos x="311" y="348"/>
                </a:cxn>
                <a:cxn ang="0">
                  <a:pos x="3623" y="42"/>
                </a:cxn>
                <a:cxn ang="0">
                  <a:pos x="3623" y="0"/>
                </a:cxn>
                <a:cxn ang="0">
                  <a:pos x="0" y="264"/>
                </a:cxn>
                <a:cxn ang="0">
                  <a:pos x="0" y="348"/>
                </a:cxn>
                <a:cxn ang="0">
                  <a:pos x="0" y="348"/>
                </a:cxn>
              </a:cxnLst>
              <a:rect l="0" t="0" r="r" b="b"/>
              <a:pathLst>
                <a:path w="3623" h="348">
                  <a:moveTo>
                    <a:pt x="0" y="348"/>
                  </a:moveTo>
                  <a:lnTo>
                    <a:pt x="311" y="348"/>
                  </a:lnTo>
                  <a:lnTo>
                    <a:pt x="3623" y="42"/>
                  </a:lnTo>
                  <a:lnTo>
                    <a:pt x="3623" y="0"/>
                  </a:lnTo>
                  <a:lnTo>
                    <a:pt x="0" y="264"/>
                  </a:lnTo>
                  <a:lnTo>
                    <a:pt x="0" y="348"/>
                  </a:lnTo>
                  <a:lnTo>
                    <a:pt x="0" y="348"/>
                  </a:lnTo>
                  <a:close/>
                </a:path>
              </a:pathLst>
            </a:custGeom>
            <a:gradFill rotWithShape="0">
              <a:gsLst>
                <a:gs pos="0">
                  <a:schemeClr val="bg1">
                    <a:gamma/>
                    <a:shade val="72549"/>
                    <a:invGamma/>
                  </a:schemeClr>
                </a:gs>
                <a:gs pos="100000">
                  <a:schemeClr val="bg1"/>
                </a:gs>
              </a:gsLst>
              <a:lin ang="0" scaled="1"/>
            </a:gradFill>
            <a:ln w="9525">
              <a:noFill/>
              <a:round/>
              <a:headEnd/>
              <a:tailEnd/>
            </a:ln>
          </p:spPr>
          <p:txBody>
            <a:bodyPr/>
            <a:lstStyle/>
            <a:p>
              <a:pPr algn="ctr">
                <a:defRPr/>
              </a:pPr>
              <a:endParaRPr lang="en-US"/>
            </a:p>
          </p:txBody>
        </p:sp>
        <p:sp>
          <p:nvSpPr>
            <p:cNvPr id="1040" name="Freeform 11">
              <a:extLst>
                <a:ext uri="{FF2B5EF4-FFF2-40B4-BE49-F238E27FC236}">
                  <a16:creationId xmlns:a16="http://schemas.microsoft.com/office/drawing/2014/main" id="{7C318DF6-56B5-A403-4762-8001493F5FEF}"/>
                </a:ext>
              </a:extLst>
            </p:cNvPr>
            <p:cNvSpPr>
              <a:spLocks/>
            </p:cNvSpPr>
            <p:nvPr/>
          </p:nvSpPr>
          <p:spPr bwMode="hidden">
            <a:xfrm>
              <a:off x="2097" y="4043"/>
              <a:ext cx="2514" cy="276"/>
            </a:xfrm>
            <a:custGeom>
              <a:avLst/>
              <a:gdLst>
                <a:gd name="T0" fmla="*/ 1915 w 2517"/>
                <a:gd name="T1" fmla="*/ 276 h 276"/>
                <a:gd name="T2" fmla="*/ 2160 w 2517"/>
                <a:gd name="T3" fmla="*/ 204 h 276"/>
                <a:gd name="T4" fmla="*/ 1967 w 2517"/>
                <a:gd name="T5" fmla="*/ 0 h 276"/>
                <a:gd name="T6" fmla="*/ 0 w 2517"/>
                <a:gd name="T7" fmla="*/ 276 h 276"/>
                <a:gd name="T8" fmla="*/ 1915 w 2517"/>
                <a:gd name="T9" fmla="*/ 276 h 276"/>
                <a:gd name="T10" fmla="*/ 1915 w 2517"/>
                <a:gd name="T11" fmla="*/ 276 h 276"/>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2517" h="276">
                  <a:moveTo>
                    <a:pt x="2182" y="276"/>
                  </a:moveTo>
                  <a:lnTo>
                    <a:pt x="2517" y="204"/>
                  </a:lnTo>
                  <a:lnTo>
                    <a:pt x="2260" y="0"/>
                  </a:lnTo>
                  <a:lnTo>
                    <a:pt x="0" y="276"/>
                  </a:lnTo>
                  <a:lnTo>
                    <a:pt x="2182" y="276"/>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356364" name="Freeform 12">
              <a:extLst>
                <a:ext uri="{FF2B5EF4-FFF2-40B4-BE49-F238E27FC236}">
                  <a16:creationId xmlns:a16="http://schemas.microsoft.com/office/drawing/2014/main" id="{33AA327B-50E0-436D-DC43-A727F6244FB2}"/>
                </a:ext>
              </a:extLst>
            </p:cNvPr>
            <p:cNvSpPr>
              <a:spLocks/>
            </p:cNvSpPr>
            <p:nvPr/>
          </p:nvSpPr>
          <p:spPr bwMode="hidden">
            <a:xfrm>
              <a:off x="4354" y="3869"/>
              <a:ext cx="1404" cy="378"/>
            </a:xfrm>
            <a:custGeom>
              <a:avLst/>
              <a:gdLst/>
              <a:ahLst/>
              <a:cxnLst>
                <a:cxn ang="0">
                  <a:pos x="1405" y="126"/>
                </a:cxn>
                <a:cxn ang="0">
                  <a:pos x="1405" y="0"/>
                </a:cxn>
                <a:cxn ang="0">
                  <a:pos x="0" y="174"/>
                </a:cxn>
                <a:cxn ang="0">
                  <a:pos x="257" y="378"/>
                </a:cxn>
                <a:cxn ang="0">
                  <a:pos x="1405" y="126"/>
                </a:cxn>
                <a:cxn ang="0">
                  <a:pos x="1405" y="126"/>
                </a:cxn>
              </a:cxnLst>
              <a:rect l="0" t="0" r="r" b="b"/>
              <a:pathLst>
                <a:path w="1405" h="378">
                  <a:moveTo>
                    <a:pt x="1405" y="126"/>
                  </a:moveTo>
                  <a:lnTo>
                    <a:pt x="1405" y="0"/>
                  </a:lnTo>
                  <a:lnTo>
                    <a:pt x="0" y="174"/>
                  </a:lnTo>
                  <a:lnTo>
                    <a:pt x="257" y="378"/>
                  </a:lnTo>
                  <a:lnTo>
                    <a:pt x="1405" y="126"/>
                  </a:lnTo>
                  <a:lnTo>
                    <a:pt x="1405" y="126"/>
                  </a:lnTo>
                  <a:close/>
                </a:path>
              </a:pathLst>
            </a:custGeom>
            <a:gradFill rotWithShape="0">
              <a:gsLst>
                <a:gs pos="0">
                  <a:schemeClr val="bg1"/>
                </a:gs>
                <a:gs pos="100000">
                  <a:schemeClr val="bg1">
                    <a:gamma/>
                    <a:tint val="96863"/>
                    <a:invGamma/>
                  </a:schemeClr>
                </a:gs>
              </a:gsLst>
              <a:lin ang="0" scaled="1"/>
            </a:gradFill>
            <a:ln w="9525">
              <a:noFill/>
              <a:round/>
              <a:headEnd/>
              <a:tailEnd/>
            </a:ln>
          </p:spPr>
          <p:txBody>
            <a:bodyPr/>
            <a:lstStyle/>
            <a:p>
              <a:pPr algn="ctr">
                <a:defRPr/>
              </a:pPr>
              <a:endParaRPr lang="en-US"/>
            </a:p>
          </p:txBody>
        </p:sp>
        <p:sp>
          <p:nvSpPr>
            <p:cNvPr id="1042" name="Freeform 13">
              <a:extLst>
                <a:ext uri="{FF2B5EF4-FFF2-40B4-BE49-F238E27FC236}">
                  <a16:creationId xmlns:a16="http://schemas.microsoft.com/office/drawing/2014/main" id="{AD287EB0-7F75-79A5-CAEB-0901C8CE635D}"/>
                </a:ext>
              </a:extLst>
            </p:cNvPr>
            <p:cNvSpPr>
              <a:spLocks/>
            </p:cNvSpPr>
            <p:nvPr/>
          </p:nvSpPr>
          <p:spPr bwMode="hidden">
            <a:xfrm>
              <a:off x="5030" y="3151"/>
              <a:ext cx="728" cy="240"/>
            </a:xfrm>
            <a:custGeom>
              <a:avLst/>
              <a:gdLst>
                <a:gd name="T0" fmla="*/ 610 w 729"/>
                <a:gd name="T1" fmla="*/ 240 h 240"/>
                <a:gd name="T2" fmla="*/ 0 w 729"/>
                <a:gd name="T3" fmla="*/ 0 h 240"/>
                <a:gd name="T4" fmla="*/ 0 w 729"/>
                <a:gd name="T5" fmla="*/ 6 h 240"/>
                <a:gd name="T6" fmla="*/ 610 w 729"/>
                <a:gd name="T7" fmla="*/ 240 h 240"/>
                <a:gd name="T8" fmla="*/ 610 w 729"/>
                <a:gd name="T9" fmla="*/ 240 h 240"/>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729" h="240">
                  <a:moveTo>
                    <a:pt x="729" y="240"/>
                  </a:moveTo>
                  <a:lnTo>
                    <a:pt x="0" y="0"/>
                  </a:lnTo>
                  <a:lnTo>
                    <a:pt x="0" y="6"/>
                  </a:lnTo>
                  <a:lnTo>
                    <a:pt x="729" y="240"/>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356366" name="Freeform 14">
              <a:extLst>
                <a:ext uri="{FF2B5EF4-FFF2-40B4-BE49-F238E27FC236}">
                  <a16:creationId xmlns:a16="http://schemas.microsoft.com/office/drawing/2014/main" id="{1E605007-F5F4-8312-B5EF-02540BAE9946}"/>
                </a:ext>
              </a:extLst>
            </p:cNvPr>
            <p:cNvSpPr>
              <a:spLocks/>
            </p:cNvSpPr>
            <p:nvPr/>
          </p:nvSpPr>
          <p:spPr bwMode="hidden">
            <a:xfrm>
              <a:off x="0" y="1486"/>
              <a:ext cx="5030" cy="1671"/>
            </a:xfrm>
            <a:custGeom>
              <a:avLst/>
              <a:gdLst/>
              <a:ahLst/>
              <a:cxnLst>
                <a:cxn ang="0">
                  <a:pos x="0" y="72"/>
                </a:cxn>
                <a:cxn ang="0">
                  <a:pos x="5035" y="1672"/>
                </a:cxn>
                <a:cxn ang="0">
                  <a:pos x="5035" y="1666"/>
                </a:cxn>
                <a:cxn ang="0">
                  <a:pos x="0" y="0"/>
                </a:cxn>
                <a:cxn ang="0">
                  <a:pos x="0" y="72"/>
                </a:cxn>
                <a:cxn ang="0">
                  <a:pos x="0" y="72"/>
                </a:cxn>
              </a:cxnLst>
              <a:rect l="0" t="0" r="r" b="b"/>
              <a:pathLst>
                <a:path w="5035" h="1672">
                  <a:moveTo>
                    <a:pt x="0" y="72"/>
                  </a:moveTo>
                  <a:lnTo>
                    <a:pt x="5035" y="1672"/>
                  </a:lnTo>
                  <a:lnTo>
                    <a:pt x="5035" y="1666"/>
                  </a:lnTo>
                  <a:lnTo>
                    <a:pt x="0" y="0"/>
                  </a:lnTo>
                  <a:lnTo>
                    <a:pt x="0" y="72"/>
                  </a:lnTo>
                  <a:lnTo>
                    <a:pt x="0" y="72"/>
                  </a:lnTo>
                  <a:close/>
                </a:path>
              </a:pathLst>
            </a:custGeom>
            <a:gradFill rotWithShape="0">
              <a:gsLst>
                <a:gs pos="0">
                  <a:schemeClr val="bg1">
                    <a:gamma/>
                    <a:shade val="54510"/>
                    <a:invGamma/>
                  </a:schemeClr>
                </a:gs>
                <a:gs pos="100000">
                  <a:schemeClr val="bg1"/>
                </a:gs>
              </a:gsLst>
              <a:lin ang="2700000" scaled="1"/>
            </a:gradFill>
            <a:ln w="9525">
              <a:noFill/>
              <a:round/>
              <a:headEnd/>
              <a:tailEnd/>
            </a:ln>
          </p:spPr>
          <p:txBody>
            <a:bodyPr/>
            <a:lstStyle/>
            <a:p>
              <a:pPr algn="ctr">
                <a:defRPr/>
              </a:pPr>
              <a:endParaRPr lang="en-US"/>
            </a:p>
          </p:txBody>
        </p:sp>
        <p:sp>
          <p:nvSpPr>
            <p:cNvPr id="1044" name="Freeform 15">
              <a:extLst>
                <a:ext uri="{FF2B5EF4-FFF2-40B4-BE49-F238E27FC236}">
                  <a16:creationId xmlns:a16="http://schemas.microsoft.com/office/drawing/2014/main" id="{7B88A0A2-DF66-E902-7A72-DE59D0063129}"/>
                </a:ext>
              </a:extLst>
            </p:cNvPr>
            <p:cNvSpPr>
              <a:spLocks/>
            </p:cNvSpPr>
            <p:nvPr/>
          </p:nvSpPr>
          <p:spPr bwMode="hidden">
            <a:xfrm>
              <a:off x="5030" y="3049"/>
              <a:ext cx="728" cy="318"/>
            </a:xfrm>
            <a:custGeom>
              <a:avLst/>
              <a:gdLst>
                <a:gd name="T0" fmla="*/ 610 w 729"/>
                <a:gd name="T1" fmla="*/ 318 h 318"/>
                <a:gd name="T2" fmla="*/ 610 w 729"/>
                <a:gd name="T3" fmla="*/ 312 h 318"/>
                <a:gd name="T4" fmla="*/ 0 w 729"/>
                <a:gd name="T5" fmla="*/ 0 h 318"/>
                <a:gd name="T6" fmla="*/ 0 w 729"/>
                <a:gd name="T7" fmla="*/ 54 h 318"/>
                <a:gd name="T8" fmla="*/ 610 w 729"/>
                <a:gd name="T9" fmla="*/ 318 h 318"/>
                <a:gd name="T10" fmla="*/ 610 w 729"/>
                <a:gd name="T11" fmla="*/ 318 h 318"/>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729" h="318">
                  <a:moveTo>
                    <a:pt x="729" y="318"/>
                  </a:moveTo>
                  <a:lnTo>
                    <a:pt x="729" y="312"/>
                  </a:lnTo>
                  <a:lnTo>
                    <a:pt x="0" y="0"/>
                  </a:lnTo>
                  <a:lnTo>
                    <a:pt x="0" y="54"/>
                  </a:lnTo>
                  <a:lnTo>
                    <a:pt x="729" y="318"/>
                  </a:lnTo>
                  <a:close/>
                </a:path>
              </a:pathLst>
            </a:custGeom>
            <a:gradFill rotWithShape="0">
              <a:gsLst>
                <a:gs pos="0">
                  <a:schemeClr val="bg2"/>
                </a:gs>
                <a:gs pos="100000">
                  <a:schemeClr val="bg1"/>
                </a:gs>
              </a:gsLst>
              <a:lin ang="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356368" name="Freeform 16">
              <a:extLst>
                <a:ext uri="{FF2B5EF4-FFF2-40B4-BE49-F238E27FC236}">
                  <a16:creationId xmlns:a16="http://schemas.microsoft.com/office/drawing/2014/main" id="{BA662DFD-1539-352A-214B-551048F0074D}"/>
                </a:ext>
              </a:extLst>
            </p:cNvPr>
            <p:cNvSpPr>
              <a:spLocks/>
            </p:cNvSpPr>
            <p:nvPr/>
          </p:nvSpPr>
          <p:spPr bwMode="hidden">
            <a:xfrm>
              <a:off x="0" y="916"/>
              <a:ext cx="5030" cy="2187"/>
            </a:xfrm>
            <a:custGeom>
              <a:avLst/>
              <a:gdLst/>
              <a:ahLst/>
              <a:cxnLst>
                <a:cxn ang="0">
                  <a:pos x="0" y="396"/>
                </a:cxn>
                <a:cxn ang="0">
                  <a:pos x="5035" y="2188"/>
                </a:cxn>
                <a:cxn ang="0">
                  <a:pos x="5035" y="2134"/>
                </a:cxn>
                <a:cxn ang="0">
                  <a:pos x="0" y="0"/>
                </a:cxn>
                <a:cxn ang="0">
                  <a:pos x="0" y="396"/>
                </a:cxn>
                <a:cxn ang="0">
                  <a:pos x="0" y="396"/>
                </a:cxn>
              </a:cxnLst>
              <a:rect l="0" t="0" r="r" b="b"/>
              <a:pathLst>
                <a:path w="5035" h="2188">
                  <a:moveTo>
                    <a:pt x="0" y="396"/>
                  </a:moveTo>
                  <a:lnTo>
                    <a:pt x="5035" y="2188"/>
                  </a:lnTo>
                  <a:lnTo>
                    <a:pt x="5035" y="2134"/>
                  </a:lnTo>
                  <a:lnTo>
                    <a:pt x="0" y="0"/>
                  </a:lnTo>
                  <a:lnTo>
                    <a:pt x="0" y="396"/>
                  </a:lnTo>
                  <a:lnTo>
                    <a:pt x="0" y="396"/>
                  </a:lnTo>
                  <a:close/>
                </a:path>
              </a:pathLst>
            </a:custGeom>
            <a:gradFill rotWithShape="0">
              <a:gsLst>
                <a:gs pos="0">
                  <a:schemeClr val="bg2">
                    <a:gamma/>
                    <a:shade val="66667"/>
                    <a:invGamma/>
                  </a:schemeClr>
                </a:gs>
                <a:gs pos="100000">
                  <a:schemeClr val="bg2"/>
                </a:gs>
              </a:gsLst>
              <a:lin ang="0" scaled="1"/>
            </a:gradFill>
            <a:ln w="9525">
              <a:noFill/>
              <a:round/>
              <a:headEnd/>
              <a:tailEnd/>
            </a:ln>
          </p:spPr>
          <p:txBody>
            <a:bodyPr/>
            <a:lstStyle/>
            <a:p>
              <a:pPr algn="ctr">
                <a:defRPr/>
              </a:pPr>
              <a:endParaRPr lang="en-US"/>
            </a:p>
          </p:txBody>
        </p:sp>
        <p:sp>
          <p:nvSpPr>
            <p:cNvPr id="356369" name="Freeform 17">
              <a:extLst>
                <a:ext uri="{FF2B5EF4-FFF2-40B4-BE49-F238E27FC236}">
                  <a16:creationId xmlns:a16="http://schemas.microsoft.com/office/drawing/2014/main" id="{309C3ABF-1797-9C1C-DD61-564F8979DF98}"/>
                </a:ext>
              </a:extLst>
            </p:cNvPr>
            <p:cNvSpPr>
              <a:spLocks/>
            </p:cNvSpPr>
            <p:nvPr/>
          </p:nvSpPr>
          <p:spPr bwMode="hidden">
            <a:xfrm>
              <a:off x="2294" y="0"/>
              <a:ext cx="3159" cy="2725"/>
            </a:xfrm>
            <a:custGeom>
              <a:avLst/>
              <a:gdLst/>
              <a:ahLst/>
              <a:cxnLst>
                <a:cxn ang="0">
                  <a:pos x="0" y="0"/>
                </a:cxn>
                <a:cxn ang="0">
                  <a:pos x="3145" y="2727"/>
                </a:cxn>
                <a:cxn ang="0">
                  <a:pos x="3163" y="2704"/>
                </a:cxn>
                <a:cxn ang="0">
                  <a:pos x="102" y="0"/>
                </a:cxn>
                <a:cxn ang="0">
                  <a:pos x="0" y="0"/>
                </a:cxn>
                <a:cxn ang="0">
                  <a:pos x="0" y="0"/>
                </a:cxn>
              </a:cxnLst>
              <a:rect l="0" t="0" r="r" b="b"/>
              <a:pathLst>
                <a:path w="3163" h="2727">
                  <a:moveTo>
                    <a:pt x="0" y="0"/>
                  </a:moveTo>
                  <a:lnTo>
                    <a:pt x="3145" y="2727"/>
                  </a:lnTo>
                  <a:lnTo>
                    <a:pt x="3163" y="2704"/>
                  </a:lnTo>
                  <a:lnTo>
                    <a:pt x="102" y="0"/>
                  </a:lnTo>
                  <a:lnTo>
                    <a:pt x="0" y="0"/>
                  </a:lnTo>
                  <a:lnTo>
                    <a:pt x="0" y="0"/>
                  </a:lnTo>
                  <a:close/>
                </a:path>
              </a:pathLst>
            </a:custGeom>
            <a:gradFill rotWithShape="0">
              <a:gsLst>
                <a:gs pos="0">
                  <a:schemeClr val="bg1">
                    <a:gamma/>
                    <a:shade val="69804"/>
                    <a:invGamma/>
                  </a:schemeClr>
                </a:gs>
                <a:gs pos="100000">
                  <a:schemeClr val="bg1"/>
                </a:gs>
              </a:gsLst>
              <a:lin ang="2700000" scaled="1"/>
            </a:gradFill>
            <a:ln w="9525">
              <a:noFill/>
              <a:round/>
              <a:headEnd/>
              <a:tailEnd/>
            </a:ln>
          </p:spPr>
          <p:txBody>
            <a:bodyPr/>
            <a:lstStyle/>
            <a:p>
              <a:pPr algn="ctr">
                <a:defRPr/>
              </a:pPr>
              <a:endParaRPr lang="en-US"/>
            </a:p>
          </p:txBody>
        </p:sp>
        <p:sp>
          <p:nvSpPr>
            <p:cNvPr id="356370" name="Freeform 18">
              <a:extLst>
                <a:ext uri="{FF2B5EF4-FFF2-40B4-BE49-F238E27FC236}">
                  <a16:creationId xmlns:a16="http://schemas.microsoft.com/office/drawing/2014/main" id="{A82107C8-7115-795D-CEAF-FA38F1BCF8C4}"/>
                </a:ext>
              </a:extLst>
            </p:cNvPr>
            <p:cNvSpPr>
              <a:spLocks/>
            </p:cNvSpPr>
            <p:nvPr/>
          </p:nvSpPr>
          <p:spPr bwMode="hidden">
            <a:xfrm>
              <a:off x="5435" y="2702"/>
              <a:ext cx="323" cy="299"/>
            </a:xfrm>
            <a:custGeom>
              <a:avLst/>
              <a:gdLst/>
              <a:ahLst/>
              <a:cxnLst>
                <a:cxn ang="0">
                  <a:pos x="323" y="299"/>
                </a:cxn>
                <a:cxn ang="0">
                  <a:pos x="323" y="263"/>
                </a:cxn>
                <a:cxn ang="0">
                  <a:pos x="18" y="0"/>
                </a:cxn>
                <a:cxn ang="0">
                  <a:pos x="0" y="23"/>
                </a:cxn>
                <a:cxn ang="0">
                  <a:pos x="323" y="299"/>
                </a:cxn>
                <a:cxn ang="0">
                  <a:pos x="323" y="299"/>
                </a:cxn>
              </a:cxnLst>
              <a:rect l="0" t="0" r="r" b="b"/>
              <a:pathLst>
                <a:path w="323" h="299">
                  <a:moveTo>
                    <a:pt x="323" y="299"/>
                  </a:moveTo>
                  <a:lnTo>
                    <a:pt x="323" y="263"/>
                  </a:lnTo>
                  <a:lnTo>
                    <a:pt x="18" y="0"/>
                  </a:lnTo>
                  <a:lnTo>
                    <a:pt x="0" y="23"/>
                  </a:lnTo>
                  <a:lnTo>
                    <a:pt x="323" y="299"/>
                  </a:lnTo>
                  <a:lnTo>
                    <a:pt x="323" y="299"/>
                  </a:lnTo>
                  <a:close/>
                </a:path>
              </a:pathLst>
            </a:custGeom>
            <a:gradFill rotWithShape="0">
              <a:gsLst>
                <a:gs pos="0">
                  <a:schemeClr val="bg1"/>
                </a:gs>
                <a:gs pos="100000">
                  <a:schemeClr val="bg1">
                    <a:gamma/>
                    <a:tint val="94118"/>
                    <a:invGamma/>
                  </a:schemeClr>
                </a:gs>
              </a:gsLst>
              <a:lin ang="2700000" scaled="1"/>
            </a:gradFill>
            <a:ln w="9525">
              <a:noFill/>
              <a:round/>
              <a:headEnd/>
              <a:tailEnd/>
            </a:ln>
          </p:spPr>
          <p:txBody>
            <a:bodyPr/>
            <a:lstStyle/>
            <a:p>
              <a:pPr algn="ctr">
                <a:defRPr/>
              </a:pPr>
              <a:endParaRPr lang="en-US"/>
            </a:p>
          </p:txBody>
        </p:sp>
        <p:sp>
          <p:nvSpPr>
            <p:cNvPr id="1048" name="Freeform 19">
              <a:extLst>
                <a:ext uri="{FF2B5EF4-FFF2-40B4-BE49-F238E27FC236}">
                  <a16:creationId xmlns:a16="http://schemas.microsoft.com/office/drawing/2014/main" id="{5C36167E-C567-EFF7-D162-349BA303AAA2}"/>
                </a:ext>
              </a:extLst>
            </p:cNvPr>
            <p:cNvSpPr>
              <a:spLocks/>
            </p:cNvSpPr>
            <p:nvPr/>
          </p:nvSpPr>
          <p:spPr bwMode="hidden">
            <a:xfrm>
              <a:off x="5477" y="2588"/>
              <a:ext cx="281" cy="335"/>
            </a:xfrm>
            <a:custGeom>
              <a:avLst/>
              <a:gdLst>
                <a:gd name="T0" fmla="*/ 281 w 281"/>
                <a:gd name="T1" fmla="*/ 335 h 335"/>
                <a:gd name="T2" fmla="*/ 281 w 281"/>
                <a:gd name="T3" fmla="*/ 173 h 335"/>
                <a:gd name="T4" fmla="*/ 96 w 281"/>
                <a:gd name="T5" fmla="*/ 0 h 335"/>
                <a:gd name="T6" fmla="*/ 0 w 281"/>
                <a:gd name="T7" fmla="*/ 90 h 335"/>
                <a:gd name="T8" fmla="*/ 281 w 281"/>
                <a:gd name="T9" fmla="*/ 335 h 335"/>
                <a:gd name="T10" fmla="*/ 281 w 281"/>
                <a:gd name="T11" fmla="*/ 335 h 335"/>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281" h="335">
                  <a:moveTo>
                    <a:pt x="281" y="335"/>
                  </a:moveTo>
                  <a:lnTo>
                    <a:pt x="281" y="173"/>
                  </a:lnTo>
                  <a:lnTo>
                    <a:pt x="96" y="0"/>
                  </a:lnTo>
                  <a:lnTo>
                    <a:pt x="0" y="90"/>
                  </a:lnTo>
                  <a:lnTo>
                    <a:pt x="281" y="335"/>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356372" name="Freeform 20">
              <a:extLst>
                <a:ext uri="{FF2B5EF4-FFF2-40B4-BE49-F238E27FC236}">
                  <a16:creationId xmlns:a16="http://schemas.microsoft.com/office/drawing/2014/main" id="{093D65BA-587D-791F-CF36-F8141307EBDC}"/>
                </a:ext>
              </a:extLst>
            </p:cNvPr>
            <p:cNvSpPr>
              <a:spLocks/>
            </p:cNvSpPr>
            <p:nvPr/>
          </p:nvSpPr>
          <p:spPr bwMode="hidden">
            <a:xfrm>
              <a:off x="2454" y="0"/>
              <a:ext cx="3119" cy="2678"/>
            </a:xfrm>
            <a:custGeom>
              <a:avLst/>
              <a:gdLst/>
              <a:ahLst/>
              <a:cxnLst>
                <a:cxn ang="0">
                  <a:pos x="0" y="0"/>
                </a:cxn>
                <a:cxn ang="0">
                  <a:pos x="3026" y="2680"/>
                </a:cxn>
                <a:cxn ang="0">
                  <a:pos x="3122" y="2590"/>
                </a:cxn>
                <a:cxn ang="0">
                  <a:pos x="383" y="0"/>
                </a:cxn>
                <a:cxn ang="0">
                  <a:pos x="0" y="0"/>
                </a:cxn>
                <a:cxn ang="0">
                  <a:pos x="0" y="0"/>
                </a:cxn>
              </a:cxnLst>
              <a:rect l="0" t="0" r="r" b="b"/>
              <a:pathLst>
                <a:path w="3122" h="2680">
                  <a:moveTo>
                    <a:pt x="0" y="0"/>
                  </a:moveTo>
                  <a:lnTo>
                    <a:pt x="3026" y="2680"/>
                  </a:lnTo>
                  <a:lnTo>
                    <a:pt x="3122" y="2590"/>
                  </a:lnTo>
                  <a:lnTo>
                    <a:pt x="383" y="0"/>
                  </a:lnTo>
                  <a:lnTo>
                    <a:pt x="0" y="0"/>
                  </a:lnTo>
                  <a:lnTo>
                    <a:pt x="0" y="0"/>
                  </a:lnTo>
                  <a:close/>
                </a:path>
              </a:pathLst>
            </a:custGeom>
            <a:gradFill rotWithShape="0">
              <a:gsLst>
                <a:gs pos="0">
                  <a:schemeClr val="bg1">
                    <a:gamma/>
                    <a:shade val="46275"/>
                    <a:invGamma/>
                  </a:schemeClr>
                </a:gs>
                <a:gs pos="100000">
                  <a:schemeClr val="bg1"/>
                </a:gs>
              </a:gsLst>
              <a:lin ang="2700000" scaled="1"/>
            </a:gradFill>
            <a:ln w="9525">
              <a:noFill/>
              <a:round/>
              <a:headEnd/>
              <a:tailEnd/>
            </a:ln>
          </p:spPr>
          <p:txBody>
            <a:bodyPr/>
            <a:lstStyle/>
            <a:p>
              <a:pPr algn="ctr">
                <a:defRPr/>
              </a:pPr>
              <a:endParaRPr lang="en-US"/>
            </a:p>
          </p:txBody>
        </p:sp>
        <p:sp>
          <p:nvSpPr>
            <p:cNvPr id="1050" name="Freeform 21">
              <a:extLst>
                <a:ext uri="{FF2B5EF4-FFF2-40B4-BE49-F238E27FC236}">
                  <a16:creationId xmlns:a16="http://schemas.microsoft.com/office/drawing/2014/main" id="{0A931BC9-A17D-5D12-8286-80D33B44AC70}"/>
                </a:ext>
              </a:extLst>
            </p:cNvPr>
            <p:cNvSpPr>
              <a:spLocks/>
            </p:cNvSpPr>
            <p:nvPr/>
          </p:nvSpPr>
          <p:spPr bwMode="hidden">
            <a:xfrm>
              <a:off x="5626" y="2534"/>
              <a:ext cx="132" cy="132"/>
            </a:xfrm>
            <a:custGeom>
              <a:avLst/>
              <a:gdLst>
                <a:gd name="T0" fmla="*/ 132 w 132"/>
                <a:gd name="T1" fmla="*/ 132 h 132"/>
                <a:gd name="T2" fmla="*/ 0 w 132"/>
                <a:gd name="T3" fmla="*/ 0 h 132"/>
                <a:gd name="T4" fmla="*/ 0 w 132"/>
                <a:gd name="T5" fmla="*/ 0 h 132"/>
                <a:gd name="T6" fmla="*/ 132 w 132"/>
                <a:gd name="T7" fmla="*/ 132 h 132"/>
                <a:gd name="T8" fmla="*/ 132 w 132"/>
                <a:gd name="T9" fmla="*/ 132 h 132"/>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32" h="132">
                  <a:moveTo>
                    <a:pt x="132" y="132"/>
                  </a:moveTo>
                  <a:lnTo>
                    <a:pt x="0" y="0"/>
                  </a:lnTo>
                  <a:lnTo>
                    <a:pt x="132" y="132"/>
                  </a:lnTo>
                  <a:close/>
                </a:path>
              </a:pathLst>
            </a:custGeom>
            <a:solidFill>
              <a:srgbClr val="FF9999"/>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356374" name="Freeform 22">
              <a:extLst>
                <a:ext uri="{FF2B5EF4-FFF2-40B4-BE49-F238E27FC236}">
                  <a16:creationId xmlns:a16="http://schemas.microsoft.com/office/drawing/2014/main" id="{F61CB17D-03B1-424C-44DB-C5555EB011E2}"/>
                </a:ext>
              </a:extLst>
            </p:cNvPr>
            <p:cNvSpPr>
              <a:spLocks/>
            </p:cNvSpPr>
            <p:nvPr/>
          </p:nvSpPr>
          <p:spPr bwMode="hidden">
            <a:xfrm>
              <a:off x="3112" y="0"/>
              <a:ext cx="2514" cy="2534"/>
            </a:xfrm>
            <a:custGeom>
              <a:avLst/>
              <a:gdLst/>
              <a:ahLst/>
              <a:cxnLst>
                <a:cxn ang="0">
                  <a:pos x="0" y="0"/>
                </a:cxn>
                <a:cxn ang="0">
                  <a:pos x="2517" y="2536"/>
                </a:cxn>
                <a:cxn ang="0">
                  <a:pos x="2517" y="2536"/>
                </a:cxn>
                <a:cxn ang="0">
                  <a:pos x="66" y="0"/>
                </a:cxn>
                <a:cxn ang="0">
                  <a:pos x="0" y="0"/>
                </a:cxn>
                <a:cxn ang="0">
                  <a:pos x="0" y="0"/>
                </a:cxn>
              </a:cxnLst>
              <a:rect l="0" t="0" r="r" b="b"/>
              <a:pathLst>
                <a:path w="2517" h="2536">
                  <a:moveTo>
                    <a:pt x="0" y="0"/>
                  </a:moveTo>
                  <a:lnTo>
                    <a:pt x="2517" y="2536"/>
                  </a:lnTo>
                  <a:lnTo>
                    <a:pt x="2517" y="2536"/>
                  </a:lnTo>
                  <a:lnTo>
                    <a:pt x="66" y="0"/>
                  </a:lnTo>
                  <a:lnTo>
                    <a:pt x="0" y="0"/>
                  </a:lnTo>
                  <a:lnTo>
                    <a:pt x="0" y="0"/>
                  </a:lnTo>
                  <a:close/>
                </a:path>
              </a:pathLst>
            </a:custGeom>
            <a:gradFill rotWithShape="0">
              <a:gsLst>
                <a:gs pos="0">
                  <a:schemeClr val="bg1">
                    <a:gamma/>
                    <a:shade val="51373"/>
                    <a:invGamma/>
                  </a:schemeClr>
                </a:gs>
                <a:gs pos="100000">
                  <a:schemeClr val="bg1"/>
                </a:gs>
              </a:gsLst>
              <a:lin ang="2700000" scaled="1"/>
            </a:gradFill>
            <a:ln w="9525">
              <a:noFill/>
              <a:round/>
              <a:headEnd/>
              <a:tailEnd/>
            </a:ln>
          </p:spPr>
          <p:txBody>
            <a:bodyPr/>
            <a:lstStyle/>
            <a:p>
              <a:pPr algn="ctr">
                <a:defRPr/>
              </a:pPr>
              <a:endParaRPr lang="en-US"/>
            </a:p>
          </p:txBody>
        </p:sp>
        <p:sp>
          <p:nvSpPr>
            <p:cNvPr id="356375" name="Freeform 23">
              <a:extLst>
                <a:ext uri="{FF2B5EF4-FFF2-40B4-BE49-F238E27FC236}">
                  <a16:creationId xmlns:a16="http://schemas.microsoft.com/office/drawing/2014/main" id="{06E6D9AD-D379-73A1-876C-4D87433A67DE}"/>
                </a:ext>
              </a:extLst>
            </p:cNvPr>
            <p:cNvSpPr>
              <a:spLocks/>
            </p:cNvSpPr>
            <p:nvPr/>
          </p:nvSpPr>
          <p:spPr bwMode="hidden">
            <a:xfrm>
              <a:off x="3488" y="0"/>
              <a:ext cx="2198" cy="2480"/>
            </a:xfrm>
            <a:custGeom>
              <a:avLst/>
              <a:gdLst/>
              <a:ahLst/>
              <a:cxnLst>
                <a:cxn ang="0">
                  <a:pos x="0" y="0"/>
                </a:cxn>
                <a:cxn ang="0">
                  <a:pos x="2188" y="2482"/>
                </a:cxn>
                <a:cxn ang="0">
                  <a:pos x="2200" y="2476"/>
                </a:cxn>
                <a:cxn ang="0">
                  <a:pos x="317" y="0"/>
                </a:cxn>
                <a:cxn ang="0">
                  <a:pos x="0" y="0"/>
                </a:cxn>
                <a:cxn ang="0">
                  <a:pos x="0" y="0"/>
                </a:cxn>
              </a:cxnLst>
              <a:rect l="0" t="0" r="r" b="b"/>
              <a:pathLst>
                <a:path w="2200" h="2482">
                  <a:moveTo>
                    <a:pt x="0" y="0"/>
                  </a:moveTo>
                  <a:lnTo>
                    <a:pt x="2188" y="2482"/>
                  </a:lnTo>
                  <a:lnTo>
                    <a:pt x="2200" y="2476"/>
                  </a:lnTo>
                  <a:lnTo>
                    <a:pt x="317" y="0"/>
                  </a:lnTo>
                  <a:lnTo>
                    <a:pt x="0" y="0"/>
                  </a:lnTo>
                  <a:lnTo>
                    <a:pt x="0" y="0"/>
                  </a:lnTo>
                  <a:close/>
                </a:path>
              </a:pathLst>
            </a:custGeom>
            <a:gradFill rotWithShape="0">
              <a:gsLst>
                <a:gs pos="0">
                  <a:schemeClr val="bg2">
                    <a:gamma/>
                    <a:shade val="78824"/>
                    <a:invGamma/>
                  </a:schemeClr>
                </a:gs>
                <a:gs pos="100000">
                  <a:schemeClr val="bg2"/>
                </a:gs>
              </a:gsLst>
              <a:lin ang="5400000" scaled="1"/>
            </a:gradFill>
            <a:ln w="9525" cap="flat" cmpd="sng">
              <a:noFill/>
              <a:prstDash val="solid"/>
              <a:round/>
              <a:headEnd type="none" w="med" len="med"/>
              <a:tailEnd type="none" w="med" len="med"/>
            </a:ln>
            <a:effectLst/>
          </p:spPr>
          <p:txBody>
            <a:bodyPr/>
            <a:lstStyle/>
            <a:p>
              <a:pPr algn="ctr">
                <a:defRPr/>
              </a:pPr>
              <a:endParaRPr lang="en-US"/>
            </a:p>
          </p:txBody>
        </p:sp>
        <p:sp>
          <p:nvSpPr>
            <p:cNvPr id="356376" name="Freeform 24">
              <a:extLst>
                <a:ext uri="{FF2B5EF4-FFF2-40B4-BE49-F238E27FC236}">
                  <a16:creationId xmlns:a16="http://schemas.microsoft.com/office/drawing/2014/main" id="{B7A24026-8CBA-4E83-B7AC-807711AA5A9C}"/>
                </a:ext>
              </a:extLst>
            </p:cNvPr>
            <p:cNvSpPr>
              <a:spLocks/>
            </p:cNvSpPr>
            <p:nvPr/>
          </p:nvSpPr>
          <p:spPr bwMode="hidden">
            <a:xfrm>
              <a:off x="5674" y="2474"/>
              <a:ext cx="84" cy="96"/>
            </a:xfrm>
            <a:custGeom>
              <a:avLst/>
              <a:gdLst/>
              <a:ahLst/>
              <a:cxnLst>
                <a:cxn ang="0">
                  <a:pos x="84" y="96"/>
                </a:cxn>
                <a:cxn ang="0">
                  <a:pos x="84" y="90"/>
                </a:cxn>
                <a:cxn ang="0">
                  <a:pos x="12" y="0"/>
                </a:cxn>
                <a:cxn ang="0">
                  <a:pos x="0" y="6"/>
                </a:cxn>
                <a:cxn ang="0">
                  <a:pos x="84" y="96"/>
                </a:cxn>
                <a:cxn ang="0">
                  <a:pos x="84" y="96"/>
                </a:cxn>
              </a:cxnLst>
              <a:rect l="0" t="0" r="r" b="b"/>
              <a:pathLst>
                <a:path w="84" h="96">
                  <a:moveTo>
                    <a:pt x="84" y="96"/>
                  </a:moveTo>
                  <a:lnTo>
                    <a:pt x="84" y="90"/>
                  </a:lnTo>
                  <a:lnTo>
                    <a:pt x="12" y="0"/>
                  </a:lnTo>
                  <a:lnTo>
                    <a:pt x="0" y="6"/>
                  </a:lnTo>
                  <a:lnTo>
                    <a:pt x="84" y="96"/>
                  </a:lnTo>
                  <a:lnTo>
                    <a:pt x="84" y="96"/>
                  </a:lnTo>
                  <a:close/>
                </a:path>
              </a:pathLst>
            </a:custGeom>
            <a:gradFill rotWithShape="0">
              <a:gsLst>
                <a:gs pos="0">
                  <a:schemeClr val="bg1"/>
                </a:gs>
                <a:gs pos="100000">
                  <a:schemeClr val="bg1">
                    <a:gamma/>
                    <a:tint val="90980"/>
                    <a:invGamma/>
                  </a:schemeClr>
                </a:gs>
              </a:gsLst>
              <a:lin ang="2700000" scaled="1"/>
            </a:gradFill>
            <a:ln w="9525">
              <a:noFill/>
              <a:round/>
              <a:headEnd/>
              <a:tailEnd/>
            </a:ln>
          </p:spPr>
          <p:txBody>
            <a:bodyPr/>
            <a:lstStyle/>
            <a:p>
              <a:pPr algn="ctr">
                <a:defRPr/>
              </a:pPr>
              <a:endParaRPr lang="en-US"/>
            </a:p>
          </p:txBody>
        </p:sp>
        <p:sp>
          <p:nvSpPr>
            <p:cNvPr id="1054" name="Freeform 25">
              <a:extLst>
                <a:ext uri="{FF2B5EF4-FFF2-40B4-BE49-F238E27FC236}">
                  <a16:creationId xmlns:a16="http://schemas.microsoft.com/office/drawing/2014/main" id="{72C1222D-65BC-C742-E0AF-7D6CF4066836}"/>
                </a:ext>
              </a:extLst>
            </p:cNvPr>
            <p:cNvSpPr>
              <a:spLocks/>
            </p:cNvSpPr>
            <p:nvPr/>
          </p:nvSpPr>
          <p:spPr bwMode="hidden">
            <a:xfrm>
              <a:off x="5603" y="850"/>
              <a:ext cx="155" cy="516"/>
            </a:xfrm>
            <a:custGeom>
              <a:avLst/>
              <a:gdLst>
                <a:gd name="T0" fmla="*/ 155 w 155"/>
                <a:gd name="T1" fmla="*/ 516 h 516"/>
                <a:gd name="T2" fmla="*/ 155 w 155"/>
                <a:gd name="T3" fmla="*/ 204 h 516"/>
                <a:gd name="T4" fmla="*/ 77 w 155"/>
                <a:gd name="T5" fmla="*/ 0 h 516"/>
                <a:gd name="T6" fmla="*/ 0 w 155"/>
                <a:gd name="T7" fmla="*/ 192 h 516"/>
                <a:gd name="T8" fmla="*/ 155 w 155"/>
                <a:gd name="T9" fmla="*/ 516 h 516"/>
                <a:gd name="T10" fmla="*/ 155 w 155"/>
                <a:gd name="T11" fmla="*/ 516 h 516"/>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155" h="516">
                  <a:moveTo>
                    <a:pt x="155" y="516"/>
                  </a:moveTo>
                  <a:lnTo>
                    <a:pt x="155" y="204"/>
                  </a:lnTo>
                  <a:lnTo>
                    <a:pt x="77" y="0"/>
                  </a:lnTo>
                  <a:lnTo>
                    <a:pt x="0" y="192"/>
                  </a:lnTo>
                  <a:lnTo>
                    <a:pt x="155" y="516"/>
                  </a:lnTo>
                  <a:close/>
                </a:path>
              </a:pathLst>
            </a:custGeom>
            <a:solidFill>
              <a:schemeClr val="bg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356378" name="Freeform 26">
              <a:extLst>
                <a:ext uri="{FF2B5EF4-FFF2-40B4-BE49-F238E27FC236}">
                  <a16:creationId xmlns:a16="http://schemas.microsoft.com/office/drawing/2014/main" id="{E1CB95CB-A8CF-A084-49BB-54A93AAD0D67}"/>
                </a:ext>
              </a:extLst>
            </p:cNvPr>
            <p:cNvSpPr>
              <a:spLocks/>
            </p:cNvSpPr>
            <p:nvPr/>
          </p:nvSpPr>
          <p:spPr bwMode="hidden">
            <a:xfrm>
              <a:off x="5107" y="0"/>
              <a:ext cx="573" cy="1042"/>
            </a:xfrm>
            <a:custGeom>
              <a:avLst/>
              <a:gdLst/>
              <a:ahLst/>
              <a:cxnLst>
                <a:cxn ang="0">
                  <a:pos x="0" y="0"/>
                </a:cxn>
                <a:cxn ang="0">
                  <a:pos x="497" y="1043"/>
                </a:cxn>
                <a:cxn ang="0">
                  <a:pos x="574" y="851"/>
                </a:cxn>
                <a:cxn ang="0">
                  <a:pos x="251" y="0"/>
                </a:cxn>
                <a:cxn ang="0">
                  <a:pos x="0" y="0"/>
                </a:cxn>
                <a:cxn ang="0">
                  <a:pos x="0" y="0"/>
                </a:cxn>
              </a:cxnLst>
              <a:rect l="0" t="0" r="r" b="b"/>
              <a:pathLst>
                <a:path w="574" h="1043">
                  <a:moveTo>
                    <a:pt x="0" y="0"/>
                  </a:moveTo>
                  <a:lnTo>
                    <a:pt x="497" y="1043"/>
                  </a:lnTo>
                  <a:lnTo>
                    <a:pt x="574" y="851"/>
                  </a:lnTo>
                  <a:lnTo>
                    <a:pt x="251" y="0"/>
                  </a:lnTo>
                  <a:lnTo>
                    <a:pt x="0" y="0"/>
                  </a:lnTo>
                  <a:lnTo>
                    <a:pt x="0" y="0"/>
                  </a:lnTo>
                  <a:close/>
                </a:path>
              </a:pathLst>
            </a:custGeom>
            <a:gradFill rotWithShape="0">
              <a:gsLst>
                <a:gs pos="0">
                  <a:schemeClr val="bg2">
                    <a:gamma/>
                    <a:shade val="66667"/>
                    <a:invGamma/>
                  </a:schemeClr>
                </a:gs>
                <a:gs pos="100000">
                  <a:schemeClr val="bg2"/>
                </a:gs>
              </a:gsLst>
              <a:lin ang="5400000" scaled="1"/>
            </a:gradFill>
            <a:ln w="9525">
              <a:noFill/>
              <a:round/>
              <a:headEnd/>
              <a:tailEnd/>
            </a:ln>
          </p:spPr>
          <p:txBody>
            <a:bodyPr/>
            <a:lstStyle/>
            <a:p>
              <a:pPr algn="ctr">
                <a:defRPr/>
              </a:pPr>
              <a:endParaRPr lang="en-US"/>
            </a:p>
          </p:txBody>
        </p:sp>
        <p:sp>
          <p:nvSpPr>
            <p:cNvPr id="356379" name="Freeform 27">
              <a:extLst>
                <a:ext uri="{FF2B5EF4-FFF2-40B4-BE49-F238E27FC236}">
                  <a16:creationId xmlns:a16="http://schemas.microsoft.com/office/drawing/2014/main" id="{B4CDCCA3-F5F4-9775-C71E-7A37314037EB}"/>
                </a:ext>
              </a:extLst>
            </p:cNvPr>
            <p:cNvSpPr>
              <a:spLocks/>
            </p:cNvSpPr>
            <p:nvPr/>
          </p:nvSpPr>
          <p:spPr bwMode="hidden">
            <a:xfrm>
              <a:off x="5411" y="0"/>
              <a:ext cx="341" cy="796"/>
            </a:xfrm>
            <a:custGeom>
              <a:avLst/>
              <a:gdLst/>
              <a:ahLst/>
              <a:cxnLst>
                <a:cxn ang="0">
                  <a:pos x="144" y="0"/>
                </a:cxn>
                <a:cxn ang="0">
                  <a:pos x="0" y="0"/>
                </a:cxn>
                <a:cxn ang="0">
                  <a:pos x="287" y="797"/>
                </a:cxn>
                <a:cxn ang="0">
                  <a:pos x="341" y="653"/>
                </a:cxn>
                <a:cxn ang="0">
                  <a:pos x="144" y="0"/>
                </a:cxn>
                <a:cxn ang="0">
                  <a:pos x="144" y="0"/>
                </a:cxn>
              </a:cxnLst>
              <a:rect l="0" t="0" r="r" b="b"/>
              <a:pathLst>
                <a:path w="341" h="797">
                  <a:moveTo>
                    <a:pt x="144" y="0"/>
                  </a:moveTo>
                  <a:lnTo>
                    <a:pt x="0" y="0"/>
                  </a:lnTo>
                  <a:lnTo>
                    <a:pt x="287" y="797"/>
                  </a:lnTo>
                  <a:lnTo>
                    <a:pt x="341" y="653"/>
                  </a:lnTo>
                  <a:lnTo>
                    <a:pt x="144" y="0"/>
                  </a:lnTo>
                  <a:lnTo>
                    <a:pt x="144" y="0"/>
                  </a:lnTo>
                  <a:close/>
                </a:path>
              </a:pathLst>
            </a:custGeom>
            <a:gradFill rotWithShape="0">
              <a:gsLst>
                <a:gs pos="0">
                  <a:schemeClr val="bg2">
                    <a:gamma/>
                    <a:shade val="69804"/>
                    <a:invGamma/>
                  </a:schemeClr>
                </a:gs>
                <a:gs pos="100000">
                  <a:schemeClr val="bg2"/>
                </a:gs>
              </a:gsLst>
              <a:lin ang="5400000" scaled="1"/>
            </a:gradFill>
            <a:ln w="9525">
              <a:noFill/>
              <a:round/>
              <a:headEnd/>
              <a:tailEnd/>
            </a:ln>
          </p:spPr>
          <p:txBody>
            <a:bodyPr/>
            <a:lstStyle/>
            <a:p>
              <a:pPr algn="ctr">
                <a:defRPr/>
              </a:pPr>
              <a:endParaRPr lang="en-US"/>
            </a:p>
          </p:txBody>
        </p:sp>
        <p:sp>
          <p:nvSpPr>
            <p:cNvPr id="1057" name="Freeform 28">
              <a:extLst>
                <a:ext uri="{FF2B5EF4-FFF2-40B4-BE49-F238E27FC236}">
                  <a16:creationId xmlns:a16="http://schemas.microsoft.com/office/drawing/2014/main" id="{A08941BC-BFB3-80E4-1CE6-8F59A64301B9}"/>
                </a:ext>
              </a:extLst>
            </p:cNvPr>
            <p:cNvSpPr>
              <a:spLocks/>
            </p:cNvSpPr>
            <p:nvPr/>
          </p:nvSpPr>
          <p:spPr bwMode="hidden">
            <a:xfrm>
              <a:off x="5698" y="653"/>
              <a:ext cx="60" cy="311"/>
            </a:xfrm>
            <a:custGeom>
              <a:avLst/>
              <a:gdLst>
                <a:gd name="T0" fmla="*/ 0 w 60"/>
                <a:gd name="T1" fmla="*/ 144 h 312"/>
                <a:gd name="T2" fmla="*/ 60 w 60"/>
                <a:gd name="T3" fmla="*/ 193 h 312"/>
                <a:gd name="T4" fmla="*/ 60 w 60"/>
                <a:gd name="T5" fmla="*/ 6 h 312"/>
                <a:gd name="T6" fmla="*/ 54 w 60"/>
                <a:gd name="T7" fmla="*/ 0 h 312"/>
                <a:gd name="T8" fmla="*/ 0 w 60"/>
                <a:gd name="T9" fmla="*/ 144 h 312"/>
                <a:gd name="T10" fmla="*/ 0 w 60"/>
                <a:gd name="T11" fmla="*/ 144 h 312"/>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60" h="312">
                  <a:moveTo>
                    <a:pt x="0" y="144"/>
                  </a:moveTo>
                  <a:lnTo>
                    <a:pt x="60" y="312"/>
                  </a:lnTo>
                  <a:lnTo>
                    <a:pt x="60" y="6"/>
                  </a:lnTo>
                  <a:lnTo>
                    <a:pt x="54" y="0"/>
                  </a:lnTo>
                  <a:lnTo>
                    <a:pt x="0" y="144"/>
                  </a:lnTo>
                  <a:close/>
                </a:path>
              </a:pathLst>
            </a:custGeom>
            <a:solidFill>
              <a:schemeClr val="bg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356381" name="Freeform 29">
              <a:extLst>
                <a:ext uri="{FF2B5EF4-FFF2-40B4-BE49-F238E27FC236}">
                  <a16:creationId xmlns:a16="http://schemas.microsoft.com/office/drawing/2014/main" id="{9F4262D4-0915-3066-2307-297614CAEE05}"/>
                </a:ext>
              </a:extLst>
            </p:cNvPr>
            <p:cNvSpPr>
              <a:spLocks/>
            </p:cNvSpPr>
            <p:nvPr/>
          </p:nvSpPr>
          <p:spPr bwMode="hidden">
            <a:xfrm>
              <a:off x="2" y="1601"/>
              <a:ext cx="5752" cy="1864"/>
            </a:xfrm>
            <a:custGeom>
              <a:avLst/>
              <a:gdLst/>
              <a:ahLst/>
              <a:cxnLst>
                <a:cxn ang="0">
                  <a:pos x="0" y="371"/>
                </a:cxn>
                <a:cxn ang="0">
                  <a:pos x="5740" y="1864"/>
                </a:cxn>
                <a:cxn ang="0">
                  <a:pos x="5740" y="1834"/>
                </a:cxn>
                <a:cxn ang="0">
                  <a:pos x="0" y="0"/>
                </a:cxn>
                <a:cxn ang="0">
                  <a:pos x="0" y="371"/>
                </a:cxn>
                <a:cxn ang="0">
                  <a:pos x="0" y="371"/>
                </a:cxn>
              </a:cxnLst>
              <a:rect l="0" t="0" r="r" b="b"/>
              <a:pathLst>
                <a:path w="5740" h="1864">
                  <a:moveTo>
                    <a:pt x="0" y="371"/>
                  </a:moveTo>
                  <a:lnTo>
                    <a:pt x="5740" y="1864"/>
                  </a:lnTo>
                  <a:lnTo>
                    <a:pt x="5740" y="1834"/>
                  </a:lnTo>
                  <a:lnTo>
                    <a:pt x="0" y="0"/>
                  </a:lnTo>
                  <a:lnTo>
                    <a:pt x="0" y="371"/>
                  </a:lnTo>
                  <a:lnTo>
                    <a:pt x="0" y="371"/>
                  </a:lnTo>
                  <a:close/>
                </a:path>
              </a:pathLst>
            </a:custGeom>
            <a:gradFill rotWithShape="0">
              <a:gsLst>
                <a:gs pos="0">
                  <a:schemeClr val="bg1">
                    <a:gamma/>
                    <a:shade val="63529"/>
                    <a:invGamma/>
                  </a:schemeClr>
                </a:gs>
                <a:gs pos="100000">
                  <a:schemeClr val="bg1"/>
                </a:gs>
              </a:gsLst>
              <a:lin ang="2700000" scaled="1"/>
            </a:gradFill>
            <a:ln w="9525">
              <a:noFill/>
              <a:round/>
              <a:headEnd/>
              <a:tailEnd/>
            </a:ln>
          </p:spPr>
          <p:txBody>
            <a:bodyPr/>
            <a:lstStyle/>
            <a:p>
              <a:pPr algn="ctr">
                <a:defRPr/>
              </a:pPr>
              <a:endParaRPr lang="en-US"/>
            </a:p>
          </p:txBody>
        </p:sp>
        <p:sp>
          <p:nvSpPr>
            <p:cNvPr id="1059" name="Freeform 30">
              <a:extLst>
                <a:ext uri="{FF2B5EF4-FFF2-40B4-BE49-F238E27FC236}">
                  <a16:creationId xmlns:a16="http://schemas.microsoft.com/office/drawing/2014/main" id="{CA460F8E-97A8-8AEA-B67E-E1A4D5217A06}"/>
                </a:ext>
              </a:extLst>
            </p:cNvPr>
            <p:cNvSpPr>
              <a:spLocks/>
            </p:cNvSpPr>
            <p:nvPr/>
          </p:nvSpPr>
          <p:spPr bwMode="hidden">
            <a:xfrm>
              <a:off x="5754" y="3483"/>
              <a:ext cx="6" cy="6"/>
            </a:xfrm>
            <a:custGeom>
              <a:avLst/>
              <a:gdLst>
                <a:gd name="T0" fmla="*/ 6 w 6"/>
                <a:gd name="T1" fmla="*/ 6 h 6"/>
                <a:gd name="T2" fmla="*/ 0 w 6"/>
                <a:gd name="T3" fmla="*/ 0 h 6"/>
                <a:gd name="T4" fmla="*/ 0 w 6"/>
                <a:gd name="T5" fmla="*/ 6 h 6"/>
                <a:gd name="T6" fmla="*/ 6 w 6"/>
                <a:gd name="T7" fmla="*/ 6 h 6"/>
                <a:gd name="T8" fmla="*/ 6 w 6"/>
                <a:gd name="T9" fmla="*/ 6 h 6"/>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6" h="6">
                  <a:moveTo>
                    <a:pt x="6" y="6"/>
                  </a:moveTo>
                  <a:lnTo>
                    <a:pt x="0" y="0"/>
                  </a:lnTo>
                  <a:lnTo>
                    <a:pt x="0" y="6"/>
                  </a:lnTo>
                  <a:lnTo>
                    <a:pt x="6" y="6"/>
                  </a:lnTo>
                  <a:close/>
                </a:path>
              </a:pathLst>
            </a:custGeom>
            <a:solidFill>
              <a:srgbClr val="18FF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356383" name="Freeform 31">
              <a:extLst>
                <a:ext uri="{FF2B5EF4-FFF2-40B4-BE49-F238E27FC236}">
                  <a16:creationId xmlns:a16="http://schemas.microsoft.com/office/drawing/2014/main" id="{93898F6B-28C5-0C5A-B15F-7A5C14840981}"/>
                </a:ext>
              </a:extLst>
            </p:cNvPr>
            <p:cNvSpPr>
              <a:spLocks/>
            </p:cNvSpPr>
            <p:nvPr/>
          </p:nvSpPr>
          <p:spPr bwMode="hidden">
            <a:xfrm>
              <a:off x="2" y="2152"/>
              <a:ext cx="5752" cy="1337"/>
            </a:xfrm>
            <a:custGeom>
              <a:avLst/>
              <a:gdLst/>
              <a:ahLst/>
              <a:cxnLst>
                <a:cxn ang="0">
                  <a:pos x="0" y="366"/>
                </a:cxn>
                <a:cxn ang="0">
                  <a:pos x="5740" y="1337"/>
                </a:cxn>
                <a:cxn ang="0">
                  <a:pos x="5740" y="1331"/>
                </a:cxn>
                <a:cxn ang="0">
                  <a:pos x="0" y="0"/>
                </a:cxn>
                <a:cxn ang="0">
                  <a:pos x="0" y="366"/>
                </a:cxn>
                <a:cxn ang="0">
                  <a:pos x="0" y="366"/>
                </a:cxn>
              </a:cxnLst>
              <a:rect l="0" t="0" r="r" b="b"/>
              <a:pathLst>
                <a:path w="5740" h="1337">
                  <a:moveTo>
                    <a:pt x="0" y="366"/>
                  </a:moveTo>
                  <a:lnTo>
                    <a:pt x="5740" y="1337"/>
                  </a:lnTo>
                  <a:lnTo>
                    <a:pt x="5740" y="1331"/>
                  </a:lnTo>
                  <a:lnTo>
                    <a:pt x="0" y="0"/>
                  </a:lnTo>
                  <a:lnTo>
                    <a:pt x="0" y="366"/>
                  </a:lnTo>
                  <a:lnTo>
                    <a:pt x="0" y="366"/>
                  </a:lnTo>
                  <a:close/>
                </a:path>
              </a:pathLst>
            </a:custGeom>
            <a:gradFill rotWithShape="0">
              <a:gsLst>
                <a:gs pos="0">
                  <a:schemeClr val="bg1">
                    <a:gamma/>
                    <a:shade val="60784"/>
                    <a:invGamma/>
                  </a:schemeClr>
                </a:gs>
                <a:gs pos="100000">
                  <a:schemeClr val="bg1"/>
                </a:gs>
              </a:gsLst>
              <a:lin ang="2700000" scaled="1"/>
            </a:gradFill>
            <a:ln w="9525">
              <a:noFill/>
              <a:round/>
              <a:headEnd/>
              <a:tailEnd/>
            </a:ln>
          </p:spPr>
          <p:txBody>
            <a:bodyPr/>
            <a:lstStyle/>
            <a:p>
              <a:pPr algn="ctr">
                <a:defRPr/>
              </a:pPr>
              <a:endParaRPr lang="en-US"/>
            </a:p>
          </p:txBody>
        </p:sp>
        <p:sp>
          <p:nvSpPr>
            <p:cNvPr id="356384" name="Freeform 32">
              <a:extLst>
                <a:ext uri="{FF2B5EF4-FFF2-40B4-BE49-F238E27FC236}">
                  <a16:creationId xmlns:a16="http://schemas.microsoft.com/office/drawing/2014/main" id="{AADE1B5E-9FFC-23AB-0765-584020175536}"/>
                </a:ext>
              </a:extLst>
            </p:cNvPr>
            <p:cNvSpPr>
              <a:spLocks/>
            </p:cNvSpPr>
            <p:nvPr/>
          </p:nvSpPr>
          <p:spPr bwMode="hidden">
            <a:xfrm>
              <a:off x="2" y="3177"/>
              <a:ext cx="5752" cy="414"/>
            </a:xfrm>
            <a:custGeom>
              <a:avLst/>
              <a:gdLst/>
              <a:ahLst/>
              <a:cxnLst>
                <a:cxn ang="0">
                  <a:pos x="0" y="48"/>
                </a:cxn>
                <a:cxn ang="0">
                  <a:pos x="5740" y="414"/>
                </a:cxn>
                <a:cxn ang="0">
                  <a:pos x="5740" y="402"/>
                </a:cxn>
                <a:cxn ang="0">
                  <a:pos x="0" y="0"/>
                </a:cxn>
                <a:cxn ang="0">
                  <a:pos x="0" y="48"/>
                </a:cxn>
                <a:cxn ang="0">
                  <a:pos x="0" y="48"/>
                </a:cxn>
              </a:cxnLst>
              <a:rect l="0" t="0" r="r" b="b"/>
              <a:pathLst>
                <a:path w="5740" h="414">
                  <a:moveTo>
                    <a:pt x="0" y="48"/>
                  </a:moveTo>
                  <a:lnTo>
                    <a:pt x="5740" y="414"/>
                  </a:lnTo>
                  <a:lnTo>
                    <a:pt x="5740" y="402"/>
                  </a:lnTo>
                  <a:lnTo>
                    <a:pt x="0" y="0"/>
                  </a:lnTo>
                  <a:lnTo>
                    <a:pt x="0" y="48"/>
                  </a:lnTo>
                  <a:lnTo>
                    <a:pt x="0" y="48"/>
                  </a:lnTo>
                  <a:close/>
                </a:path>
              </a:pathLst>
            </a:custGeom>
            <a:gradFill rotWithShape="0">
              <a:gsLst>
                <a:gs pos="0">
                  <a:schemeClr val="bg1">
                    <a:gamma/>
                    <a:shade val="84706"/>
                    <a:invGamma/>
                  </a:schemeClr>
                </a:gs>
                <a:gs pos="100000">
                  <a:schemeClr val="bg1"/>
                </a:gs>
              </a:gsLst>
              <a:lin ang="0" scaled="1"/>
            </a:gradFill>
            <a:ln w="9525">
              <a:noFill/>
              <a:round/>
              <a:headEnd/>
              <a:tailEnd/>
            </a:ln>
          </p:spPr>
          <p:txBody>
            <a:bodyPr/>
            <a:lstStyle/>
            <a:p>
              <a:pPr algn="ctr">
                <a:defRPr/>
              </a:pPr>
              <a:endParaRPr lang="en-US"/>
            </a:p>
          </p:txBody>
        </p:sp>
        <p:sp>
          <p:nvSpPr>
            <p:cNvPr id="356385" name="Freeform 33">
              <a:extLst>
                <a:ext uri="{FF2B5EF4-FFF2-40B4-BE49-F238E27FC236}">
                  <a16:creationId xmlns:a16="http://schemas.microsoft.com/office/drawing/2014/main" id="{CF6C6551-1E4B-BDAC-CF48-7387CC0BD086}"/>
                </a:ext>
              </a:extLst>
            </p:cNvPr>
            <p:cNvSpPr>
              <a:spLocks/>
            </p:cNvSpPr>
            <p:nvPr/>
          </p:nvSpPr>
          <p:spPr bwMode="hidden">
            <a:xfrm>
              <a:off x="1297" y="0"/>
              <a:ext cx="4457" cy="3177"/>
            </a:xfrm>
            <a:custGeom>
              <a:avLst/>
              <a:gdLst/>
              <a:ahLst/>
              <a:cxnLst>
                <a:cxn ang="0">
                  <a:pos x="0" y="0"/>
                </a:cxn>
                <a:cxn ang="0">
                  <a:pos x="4448" y="3177"/>
                </a:cxn>
                <a:cxn ang="0">
                  <a:pos x="4448" y="3153"/>
                </a:cxn>
                <a:cxn ang="0">
                  <a:pos x="125" y="0"/>
                </a:cxn>
                <a:cxn ang="0">
                  <a:pos x="0" y="0"/>
                </a:cxn>
                <a:cxn ang="0">
                  <a:pos x="0" y="0"/>
                </a:cxn>
              </a:cxnLst>
              <a:rect l="0" t="0" r="r" b="b"/>
              <a:pathLst>
                <a:path w="4448" h="3177">
                  <a:moveTo>
                    <a:pt x="0" y="0"/>
                  </a:moveTo>
                  <a:lnTo>
                    <a:pt x="4448" y="3177"/>
                  </a:lnTo>
                  <a:lnTo>
                    <a:pt x="4448" y="3153"/>
                  </a:lnTo>
                  <a:lnTo>
                    <a:pt x="125" y="0"/>
                  </a:lnTo>
                  <a:lnTo>
                    <a:pt x="0" y="0"/>
                  </a:lnTo>
                  <a:lnTo>
                    <a:pt x="0" y="0"/>
                  </a:lnTo>
                  <a:close/>
                </a:path>
              </a:pathLst>
            </a:custGeom>
            <a:gradFill rotWithShape="0">
              <a:gsLst>
                <a:gs pos="0">
                  <a:schemeClr val="bg1">
                    <a:gamma/>
                    <a:shade val="48627"/>
                    <a:invGamma/>
                  </a:schemeClr>
                </a:gs>
                <a:gs pos="100000">
                  <a:schemeClr val="bg1"/>
                </a:gs>
              </a:gsLst>
              <a:lin ang="2700000" scaled="1"/>
            </a:gradFill>
            <a:ln w="9525">
              <a:noFill/>
              <a:round/>
              <a:headEnd/>
              <a:tailEnd/>
            </a:ln>
          </p:spPr>
          <p:txBody>
            <a:bodyPr/>
            <a:lstStyle/>
            <a:p>
              <a:pPr algn="ctr">
                <a:defRPr/>
              </a:pPr>
              <a:endParaRPr lang="en-US"/>
            </a:p>
          </p:txBody>
        </p:sp>
        <p:sp>
          <p:nvSpPr>
            <p:cNvPr id="356386" name="Freeform 34">
              <a:extLst>
                <a:ext uri="{FF2B5EF4-FFF2-40B4-BE49-F238E27FC236}">
                  <a16:creationId xmlns:a16="http://schemas.microsoft.com/office/drawing/2014/main" id="{CF16907A-1576-247B-6B35-6515B456861C}"/>
                </a:ext>
              </a:extLst>
            </p:cNvPr>
            <p:cNvSpPr>
              <a:spLocks/>
            </p:cNvSpPr>
            <p:nvPr/>
          </p:nvSpPr>
          <p:spPr bwMode="hidden">
            <a:xfrm>
              <a:off x="3321" y="0"/>
              <a:ext cx="2433" cy="2614"/>
            </a:xfrm>
            <a:custGeom>
              <a:avLst/>
              <a:gdLst/>
              <a:ahLst/>
              <a:cxnLst>
                <a:cxn ang="0">
                  <a:pos x="0" y="0"/>
                </a:cxn>
                <a:cxn ang="0">
                  <a:pos x="2428" y="2614"/>
                </a:cxn>
                <a:cxn ang="0">
                  <a:pos x="2428" y="2608"/>
                </a:cxn>
                <a:cxn ang="0">
                  <a:pos x="66" y="0"/>
                </a:cxn>
                <a:cxn ang="0">
                  <a:pos x="0" y="0"/>
                </a:cxn>
                <a:cxn ang="0">
                  <a:pos x="0" y="0"/>
                </a:cxn>
              </a:cxnLst>
              <a:rect l="0" t="0" r="r" b="b"/>
              <a:pathLst>
                <a:path w="2428" h="2614">
                  <a:moveTo>
                    <a:pt x="0" y="0"/>
                  </a:moveTo>
                  <a:lnTo>
                    <a:pt x="2428" y="2614"/>
                  </a:lnTo>
                  <a:lnTo>
                    <a:pt x="2428" y="2608"/>
                  </a:lnTo>
                  <a:lnTo>
                    <a:pt x="66" y="0"/>
                  </a:lnTo>
                  <a:lnTo>
                    <a:pt x="0" y="0"/>
                  </a:lnTo>
                  <a:lnTo>
                    <a:pt x="0" y="0"/>
                  </a:lnTo>
                  <a:close/>
                </a:path>
              </a:pathLst>
            </a:custGeom>
            <a:gradFill rotWithShape="0">
              <a:gsLst>
                <a:gs pos="0">
                  <a:schemeClr val="bg1">
                    <a:gamma/>
                    <a:shade val="84706"/>
                    <a:invGamma/>
                  </a:schemeClr>
                </a:gs>
                <a:gs pos="100000">
                  <a:schemeClr val="bg1"/>
                </a:gs>
              </a:gsLst>
              <a:lin ang="2700000" scaled="1"/>
            </a:gradFill>
            <a:ln w="9525">
              <a:noFill/>
              <a:round/>
              <a:headEnd/>
              <a:tailEnd/>
            </a:ln>
          </p:spPr>
          <p:txBody>
            <a:bodyPr/>
            <a:lstStyle/>
            <a:p>
              <a:pPr algn="ctr">
                <a:defRPr/>
              </a:pPr>
              <a:endParaRPr lang="en-US"/>
            </a:p>
          </p:txBody>
        </p:sp>
        <p:sp>
          <p:nvSpPr>
            <p:cNvPr id="356387" name="Freeform 35">
              <a:extLst>
                <a:ext uri="{FF2B5EF4-FFF2-40B4-BE49-F238E27FC236}">
                  <a16:creationId xmlns:a16="http://schemas.microsoft.com/office/drawing/2014/main" id="{907E90C1-C22E-F5FE-73E2-216BF43A4AF6}"/>
                </a:ext>
              </a:extLst>
            </p:cNvPr>
            <p:cNvSpPr>
              <a:spLocks/>
            </p:cNvSpPr>
            <p:nvPr/>
          </p:nvSpPr>
          <p:spPr bwMode="hidden">
            <a:xfrm>
              <a:off x="3950" y="0"/>
              <a:ext cx="1804" cy="2464"/>
            </a:xfrm>
            <a:custGeom>
              <a:avLst/>
              <a:gdLst/>
              <a:ahLst/>
              <a:cxnLst>
                <a:cxn ang="0">
                  <a:pos x="485" y="0"/>
                </a:cxn>
                <a:cxn ang="0">
                  <a:pos x="0" y="0"/>
                </a:cxn>
                <a:cxn ang="0">
                  <a:pos x="1800" y="2464"/>
                </a:cxn>
                <a:cxn ang="0">
                  <a:pos x="1800" y="2248"/>
                </a:cxn>
                <a:cxn ang="0">
                  <a:pos x="1794" y="2248"/>
                </a:cxn>
                <a:cxn ang="0">
                  <a:pos x="485" y="0"/>
                </a:cxn>
                <a:cxn ang="0">
                  <a:pos x="485" y="0"/>
                </a:cxn>
              </a:cxnLst>
              <a:rect l="0" t="0" r="r" b="b"/>
              <a:pathLst>
                <a:path w="1800" h="2464">
                  <a:moveTo>
                    <a:pt x="485" y="0"/>
                  </a:moveTo>
                  <a:lnTo>
                    <a:pt x="0" y="0"/>
                  </a:lnTo>
                  <a:lnTo>
                    <a:pt x="1800" y="2464"/>
                  </a:lnTo>
                  <a:lnTo>
                    <a:pt x="1800" y="2248"/>
                  </a:lnTo>
                  <a:lnTo>
                    <a:pt x="1794" y="2248"/>
                  </a:lnTo>
                  <a:lnTo>
                    <a:pt x="485" y="0"/>
                  </a:lnTo>
                  <a:lnTo>
                    <a:pt x="485" y="0"/>
                  </a:lnTo>
                  <a:close/>
                </a:path>
              </a:pathLst>
            </a:custGeom>
            <a:gradFill rotWithShape="0">
              <a:gsLst>
                <a:gs pos="0">
                  <a:schemeClr val="bg2">
                    <a:gamma/>
                    <a:shade val="78824"/>
                    <a:invGamma/>
                  </a:schemeClr>
                </a:gs>
                <a:gs pos="100000">
                  <a:schemeClr val="bg2"/>
                </a:gs>
              </a:gsLst>
              <a:lin ang="5400000" scaled="1"/>
            </a:gradFill>
            <a:ln w="9525">
              <a:noFill/>
              <a:round/>
              <a:headEnd/>
              <a:tailEnd/>
            </a:ln>
          </p:spPr>
          <p:txBody>
            <a:bodyPr/>
            <a:lstStyle/>
            <a:p>
              <a:pPr algn="ctr">
                <a:defRPr/>
              </a:pPr>
              <a:endParaRPr lang="en-US"/>
            </a:p>
          </p:txBody>
        </p:sp>
        <p:sp>
          <p:nvSpPr>
            <p:cNvPr id="356388" name="Freeform 36">
              <a:extLst>
                <a:ext uri="{FF2B5EF4-FFF2-40B4-BE49-F238E27FC236}">
                  <a16:creationId xmlns:a16="http://schemas.microsoft.com/office/drawing/2014/main" id="{2A8D530D-0EDB-7AF5-3DB3-54FE1C2601E4}"/>
                </a:ext>
              </a:extLst>
            </p:cNvPr>
            <p:cNvSpPr>
              <a:spLocks/>
            </p:cNvSpPr>
            <p:nvPr/>
          </p:nvSpPr>
          <p:spPr bwMode="hidden">
            <a:xfrm>
              <a:off x="4519" y="0"/>
              <a:ext cx="1235" cy="2074"/>
            </a:xfrm>
            <a:custGeom>
              <a:avLst/>
              <a:gdLst/>
              <a:ahLst/>
              <a:cxnLst>
                <a:cxn ang="0">
                  <a:pos x="0" y="0"/>
                </a:cxn>
                <a:cxn ang="0">
                  <a:pos x="1232" y="2074"/>
                </a:cxn>
                <a:cxn ang="0">
                  <a:pos x="1232" y="2038"/>
                </a:cxn>
                <a:cxn ang="0">
                  <a:pos x="42" y="0"/>
                </a:cxn>
                <a:cxn ang="0">
                  <a:pos x="0" y="0"/>
                </a:cxn>
                <a:cxn ang="0">
                  <a:pos x="0" y="0"/>
                </a:cxn>
              </a:cxnLst>
              <a:rect l="0" t="0" r="r" b="b"/>
              <a:pathLst>
                <a:path w="1232" h="2074">
                  <a:moveTo>
                    <a:pt x="0" y="0"/>
                  </a:moveTo>
                  <a:lnTo>
                    <a:pt x="1232" y="2074"/>
                  </a:lnTo>
                  <a:lnTo>
                    <a:pt x="1232" y="2038"/>
                  </a:lnTo>
                  <a:lnTo>
                    <a:pt x="42" y="0"/>
                  </a:lnTo>
                  <a:lnTo>
                    <a:pt x="0" y="0"/>
                  </a:lnTo>
                  <a:lnTo>
                    <a:pt x="0" y="0"/>
                  </a:lnTo>
                  <a:close/>
                </a:path>
              </a:pathLst>
            </a:custGeom>
            <a:gradFill rotWithShape="0">
              <a:gsLst>
                <a:gs pos="0">
                  <a:schemeClr val="bg1">
                    <a:gamma/>
                    <a:shade val="57647"/>
                    <a:invGamma/>
                  </a:schemeClr>
                </a:gs>
                <a:gs pos="100000">
                  <a:schemeClr val="bg1"/>
                </a:gs>
              </a:gsLst>
              <a:lin ang="2700000" scaled="1"/>
            </a:gradFill>
            <a:ln w="9525">
              <a:noFill/>
              <a:round/>
              <a:headEnd/>
              <a:tailEnd/>
            </a:ln>
          </p:spPr>
          <p:txBody>
            <a:bodyPr/>
            <a:lstStyle/>
            <a:p>
              <a:pPr algn="ctr">
                <a:defRPr/>
              </a:pPr>
              <a:endParaRPr lang="en-US"/>
            </a:p>
          </p:txBody>
        </p:sp>
        <p:sp>
          <p:nvSpPr>
            <p:cNvPr id="356389" name="Freeform 37">
              <a:extLst>
                <a:ext uri="{FF2B5EF4-FFF2-40B4-BE49-F238E27FC236}">
                  <a16:creationId xmlns:a16="http://schemas.microsoft.com/office/drawing/2014/main" id="{38F93E03-D6D9-2522-D0EA-4878AACC4C3A}"/>
                </a:ext>
              </a:extLst>
            </p:cNvPr>
            <p:cNvSpPr>
              <a:spLocks/>
            </p:cNvSpPr>
            <p:nvPr/>
          </p:nvSpPr>
          <p:spPr bwMode="hidden">
            <a:xfrm>
              <a:off x="4694" y="0"/>
              <a:ext cx="1060" cy="1936"/>
            </a:xfrm>
            <a:custGeom>
              <a:avLst/>
              <a:gdLst/>
              <a:ahLst/>
              <a:cxnLst>
                <a:cxn ang="0">
                  <a:pos x="0" y="0"/>
                </a:cxn>
                <a:cxn ang="0">
                  <a:pos x="1058" y="1936"/>
                </a:cxn>
                <a:cxn ang="0">
                  <a:pos x="1058" y="1930"/>
                </a:cxn>
                <a:cxn ang="0">
                  <a:pos x="54" y="0"/>
                </a:cxn>
                <a:cxn ang="0">
                  <a:pos x="0" y="0"/>
                </a:cxn>
                <a:cxn ang="0">
                  <a:pos x="0" y="0"/>
                </a:cxn>
              </a:cxnLst>
              <a:rect l="0" t="0" r="r" b="b"/>
              <a:pathLst>
                <a:path w="1058" h="1936">
                  <a:moveTo>
                    <a:pt x="0" y="0"/>
                  </a:moveTo>
                  <a:lnTo>
                    <a:pt x="1058" y="1936"/>
                  </a:lnTo>
                  <a:lnTo>
                    <a:pt x="1058" y="1930"/>
                  </a:lnTo>
                  <a:lnTo>
                    <a:pt x="54" y="0"/>
                  </a:lnTo>
                  <a:lnTo>
                    <a:pt x="0" y="0"/>
                  </a:lnTo>
                  <a:lnTo>
                    <a:pt x="0" y="0"/>
                  </a:lnTo>
                  <a:close/>
                </a:path>
              </a:pathLst>
            </a:custGeom>
            <a:gradFill rotWithShape="0">
              <a:gsLst>
                <a:gs pos="0">
                  <a:schemeClr val="bg1">
                    <a:gamma/>
                    <a:shade val="72549"/>
                    <a:invGamma/>
                  </a:schemeClr>
                </a:gs>
                <a:gs pos="100000">
                  <a:schemeClr val="bg1"/>
                </a:gs>
              </a:gsLst>
              <a:lin ang="2700000" scaled="1"/>
            </a:gradFill>
            <a:ln w="9525">
              <a:noFill/>
              <a:round/>
              <a:headEnd/>
              <a:tailEnd/>
            </a:ln>
          </p:spPr>
          <p:txBody>
            <a:bodyPr/>
            <a:lstStyle/>
            <a:p>
              <a:pPr algn="ctr">
                <a:defRPr/>
              </a:pPr>
              <a:endParaRPr lang="en-US"/>
            </a:p>
          </p:txBody>
        </p:sp>
        <p:sp>
          <p:nvSpPr>
            <p:cNvPr id="356390" name="Freeform 38">
              <a:extLst>
                <a:ext uri="{FF2B5EF4-FFF2-40B4-BE49-F238E27FC236}">
                  <a16:creationId xmlns:a16="http://schemas.microsoft.com/office/drawing/2014/main" id="{11BF23B1-AA57-BA0B-E1F0-C79BD2174F70}"/>
                </a:ext>
              </a:extLst>
            </p:cNvPr>
            <p:cNvSpPr>
              <a:spLocks/>
            </p:cNvSpPr>
            <p:nvPr/>
          </p:nvSpPr>
          <p:spPr bwMode="hidden">
            <a:xfrm>
              <a:off x="4981" y="0"/>
              <a:ext cx="773" cy="1487"/>
            </a:xfrm>
            <a:custGeom>
              <a:avLst/>
              <a:gdLst/>
              <a:ahLst/>
              <a:cxnLst>
                <a:cxn ang="0">
                  <a:pos x="771" y="1433"/>
                </a:cxn>
                <a:cxn ang="0">
                  <a:pos x="42" y="0"/>
                </a:cxn>
                <a:cxn ang="0">
                  <a:pos x="0" y="0"/>
                </a:cxn>
                <a:cxn ang="0">
                  <a:pos x="771" y="1487"/>
                </a:cxn>
                <a:cxn ang="0">
                  <a:pos x="771" y="1433"/>
                </a:cxn>
                <a:cxn ang="0">
                  <a:pos x="771" y="1433"/>
                </a:cxn>
              </a:cxnLst>
              <a:rect l="0" t="0" r="r" b="b"/>
              <a:pathLst>
                <a:path w="771" h="1487">
                  <a:moveTo>
                    <a:pt x="771" y="1433"/>
                  </a:moveTo>
                  <a:lnTo>
                    <a:pt x="42" y="0"/>
                  </a:lnTo>
                  <a:lnTo>
                    <a:pt x="0" y="0"/>
                  </a:lnTo>
                  <a:lnTo>
                    <a:pt x="771" y="1487"/>
                  </a:lnTo>
                  <a:lnTo>
                    <a:pt x="771" y="1433"/>
                  </a:lnTo>
                  <a:lnTo>
                    <a:pt x="771" y="1433"/>
                  </a:lnTo>
                  <a:close/>
                </a:path>
              </a:pathLst>
            </a:custGeom>
            <a:gradFill rotWithShape="0">
              <a:gsLst>
                <a:gs pos="0">
                  <a:schemeClr val="bg1">
                    <a:gamma/>
                    <a:shade val="78824"/>
                    <a:invGamma/>
                  </a:schemeClr>
                </a:gs>
                <a:gs pos="100000">
                  <a:schemeClr val="bg1"/>
                </a:gs>
              </a:gsLst>
              <a:lin ang="2700000" scaled="1"/>
            </a:gradFill>
            <a:ln w="9525">
              <a:noFill/>
              <a:round/>
              <a:headEnd/>
              <a:tailEnd/>
            </a:ln>
          </p:spPr>
          <p:txBody>
            <a:bodyPr/>
            <a:lstStyle/>
            <a:p>
              <a:pPr algn="ctr">
                <a:defRPr/>
              </a:pPr>
              <a:endParaRPr lang="en-US"/>
            </a:p>
          </p:txBody>
        </p:sp>
        <p:grpSp>
          <p:nvGrpSpPr>
            <p:cNvPr id="1068" name="Group 39">
              <a:extLst>
                <a:ext uri="{FF2B5EF4-FFF2-40B4-BE49-F238E27FC236}">
                  <a16:creationId xmlns:a16="http://schemas.microsoft.com/office/drawing/2014/main" id="{E8A2A8AB-6C93-A39D-7D37-0353E142D43A}"/>
                </a:ext>
              </a:extLst>
            </p:cNvPr>
            <p:cNvGrpSpPr>
              <a:grpSpLocks/>
            </p:cNvGrpSpPr>
            <p:nvPr userDrawn="1"/>
          </p:nvGrpSpPr>
          <p:grpSpPr bwMode="auto">
            <a:xfrm>
              <a:off x="0" y="1632"/>
              <a:ext cx="5758" cy="1858"/>
              <a:chOff x="0" y="1632"/>
              <a:chExt cx="5758" cy="1858"/>
            </a:xfrm>
          </p:grpSpPr>
          <p:sp>
            <p:nvSpPr>
              <p:cNvPr id="356392" name="Freeform 40">
                <a:extLst>
                  <a:ext uri="{FF2B5EF4-FFF2-40B4-BE49-F238E27FC236}">
                    <a16:creationId xmlns:a16="http://schemas.microsoft.com/office/drawing/2014/main" id="{D318FDBF-C398-1C48-F2E5-4B2F464F513A}"/>
                  </a:ext>
                </a:extLst>
              </p:cNvPr>
              <p:cNvSpPr>
                <a:spLocks/>
              </p:cNvSpPr>
              <p:nvPr/>
            </p:nvSpPr>
            <p:spPr bwMode="hidden">
              <a:xfrm>
                <a:off x="0" y="1632"/>
                <a:ext cx="3670" cy="1313"/>
              </a:xfrm>
              <a:custGeom>
                <a:avLst/>
                <a:gdLst/>
                <a:ahLst/>
                <a:cxnLst>
                  <a:cxn ang="0">
                    <a:pos x="0" y="0"/>
                  </a:cxn>
                  <a:cxn ang="0">
                    <a:pos x="0" y="366"/>
                  </a:cxn>
                  <a:cxn ang="0">
                    <a:pos x="3635" y="1313"/>
                  </a:cxn>
                  <a:cxn ang="0">
                    <a:pos x="3647" y="1235"/>
                  </a:cxn>
                  <a:cxn ang="0">
                    <a:pos x="3659" y="1163"/>
                  </a:cxn>
                  <a:cxn ang="0">
                    <a:pos x="0" y="0"/>
                  </a:cxn>
                  <a:cxn ang="0">
                    <a:pos x="0" y="0"/>
                  </a:cxn>
                </a:cxnLst>
                <a:rect l="0" t="0" r="r" b="b"/>
                <a:pathLst>
                  <a:path w="3659" h="1313">
                    <a:moveTo>
                      <a:pt x="0" y="0"/>
                    </a:moveTo>
                    <a:lnTo>
                      <a:pt x="0" y="366"/>
                    </a:lnTo>
                    <a:lnTo>
                      <a:pt x="3635" y="1313"/>
                    </a:lnTo>
                    <a:lnTo>
                      <a:pt x="3647" y="1235"/>
                    </a:lnTo>
                    <a:lnTo>
                      <a:pt x="3659" y="1163"/>
                    </a:lnTo>
                    <a:lnTo>
                      <a:pt x="0" y="0"/>
                    </a:lnTo>
                    <a:lnTo>
                      <a:pt x="0" y="0"/>
                    </a:lnTo>
                    <a:close/>
                  </a:path>
                </a:pathLst>
              </a:custGeom>
              <a:gradFill rotWithShape="0">
                <a:gsLst>
                  <a:gs pos="0">
                    <a:schemeClr val="bg1">
                      <a:gamma/>
                      <a:shade val="72549"/>
                      <a:invGamma/>
                    </a:schemeClr>
                  </a:gs>
                  <a:gs pos="100000">
                    <a:schemeClr val="bg1"/>
                  </a:gs>
                </a:gsLst>
                <a:lin ang="0" scaled="1"/>
              </a:gradFill>
              <a:ln w="9525">
                <a:noFill/>
                <a:round/>
                <a:headEnd/>
                <a:tailEnd/>
              </a:ln>
            </p:spPr>
            <p:txBody>
              <a:bodyPr/>
              <a:lstStyle/>
              <a:p>
                <a:pPr algn="ctr">
                  <a:defRPr/>
                </a:pPr>
                <a:endParaRPr lang="en-US"/>
              </a:p>
            </p:txBody>
          </p:sp>
          <p:sp>
            <p:nvSpPr>
              <p:cNvPr id="356393" name="Freeform 41">
                <a:extLst>
                  <a:ext uri="{FF2B5EF4-FFF2-40B4-BE49-F238E27FC236}">
                    <a16:creationId xmlns:a16="http://schemas.microsoft.com/office/drawing/2014/main" id="{956CEF17-0F02-01B2-B10C-5EAE317BA392}"/>
                  </a:ext>
                </a:extLst>
              </p:cNvPr>
              <p:cNvSpPr>
                <a:spLocks/>
              </p:cNvSpPr>
              <p:nvPr/>
            </p:nvSpPr>
            <p:spPr bwMode="hidden">
              <a:xfrm>
                <a:off x="3646" y="2795"/>
                <a:ext cx="2112" cy="695"/>
              </a:xfrm>
              <a:custGeom>
                <a:avLst/>
                <a:gdLst/>
                <a:ahLst/>
                <a:cxnLst>
                  <a:cxn ang="0">
                    <a:pos x="2105" y="665"/>
                  </a:cxn>
                  <a:cxn ang="0">
                    <a:pos x="24" y="0"/>
                  </a:cxn>
                  <a:cxn ang="0">
                    <a:pos x="12" y="72"/>
                  </a:cxn>
                  <a:cxn ang="0">
                    <a:pos x="0" y="150"/>
                  </a:cxn>
                  <a:cxn ang="0">
                    <a:pos x="2105" y="695"/>
                  </a:cxn>
                  <a:cxn ang="0">
                    <a:pos x="2105" y="665"/>
                  </a:cxn>
                  <a:cxn ang="0">
                    <a:pos x="2105" y="665"/>
                  </a:cxn>
                </a:cxnLst>
                <a:rect l="0" t="0" r="r" b="b"/>
                <a:pathLst>
                  <a:path w="2105" h="695">
                    <a:moveTo>
                      <a:pt x="2105" y="665"/>
                    </a:moveTo>
                    <a:lnTo>
                      <a:pt x="24" y="0"/>
                    </a:lnTo>
                    <a:lnTo>
                      <a:pt x="12" y="72"/>
                    </a:lnTo>
                    <a:lnTo>
                      <a:pt x="0" y="150"/>
                    </a:lnTo>
                    <a:lnTo>
                      <a:pt x="2105" y="695"/>
                    </a:lnTo>
                    <a:lnTo>
                      <a:pt x="2105" y="665"/>
                    </a:lnTo>
                    <a:lnTo>
                      <a:pt x="2105" y="665"/>
                    </a:lnTo>
                    <a:close/>
                  </a:path>
                </a:pathLst>
              </a:custGeom>
              <a:gradFill rotWithShape="0">
                <a:gsLst>
                  <a:gs pos="0">
                    <a:schemeClr val="bg1"/>
                  </a:gs>
                  <a:gs pos="100000">
                    <a:schemeClr val="bg1">
                      <a:gamma/>
                      <a:tint val="90980"/>
                      <a:invGamma/>
                    </a:schemeClr>
                  </a:gs>
                </a:gsLst>
                <a:lin ang="0" scaled="1"/>
              </a:gradFill>
              <a:ln w="9525">
                <a:noFill/>
                <a:round/>
                <a:headEnd/>
                <a:tailEnd/>
              </a:ln>
            </p:spPr>
            <p:txBody>
              <a:bodyPr/>
              <a:lstStyle/>
              <a:p>
                <a:pPr algn="ctr">
                  <a:defRPr/>
                </a:pPr>
                <a:endParaRPr lang="en-US"/>
              </a:p>
            </p:txBody>
          </p:sp>
        </p:grpSp>
      </p:grpSp>
      <p:sp>
        <p:nvSpPr>
          <p:cNvPr id="356394" name="Rectangle 42">
            <a:extLst>
              <a:ext uri="{FF2B5EF4-FFF2-40B4-BE49-F238E27FC236}">
                <a16:creationId xmlns:a16="http://schemas.microsoft.com/office/drawing/2014/main" id="{BD2B5220-8435-951D-93F4-066CBDDC499C}"/>
              </a:ext>
            </a:extLst>
          </p:cNvPr>
          <p:cNvSpPr>
            <a:spLocks noGrp="1" noChangeArrowheads="1"/>
          </p:cNvSpPr>
          <p:nvPr>
            <p:ph type="title"/>
          </p:nvPr>
        </p:nvSpPr>
        <p:spPr bwMode="auto">
          <a:xfrm>
            <a:off x="457200" y="277813"/>
            <a:ext cx="8229600" cy="114300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bodyPr>
          <a:lstStyle/>
          <a:p>
            <a:pPr lvl="0"/>
            <a:r>
              <a:rPr lang="en-US"/>
              <a:t>Click to edit Master title style</a:t>
            </a:r>
          </a:p>
        </p:txBody>
      </p:sp>
      <p:sp>
        <p:nvSpPr>
          <p:cNvPr id="356395" name="Rectangle 43">
            <a:extLst>
              <a:ext uri="{FF2B5EF4-FFF2-40B4-BE49-F238E27FC236}">
                <a16:creationId xmlns:a16="http://schemas.microsoft.com/office/drawing/2014/main" id="{CFA1FB4A-2A31-7FC8-37FB-34289F210718}"/>
              </a:ext>
            </a:extLst>
          </p:cNvPr>
          <p:cNvSpPr>
            <a:spLocks noGrp="1" noChangeArrowheads="1"/>
          </p:cNvSpPr>
          <p:nvPr>
            <p:ph type="body" idx="1"/>
          </p:nvPr>
        </p:nvSpPr>
        <p:spPr bwMode="auto">
          <a:xfrm>
            <a:off x="457200" y="1600200"/>
            <a:ext cx="8229600" cy="4530725"/>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356396" name="Rectangle 44">
            <a:extLst>
              <a:ext uri="{FF2B5EF4-FFF2-40B4-BE49-F238E27FC236}">
                <a16:creationId xmlns:a16="http://schemas.microsoft.com/office/drawing/2014/main" id="{FC51E589-B608-0C5F-6C3B-4699FE586A39}"/>
              </a:ext>
            </a:extLst>
          </p:cNvPr>
          <p:cNvSpPr>
            <a:spLocks noGrp="1" noChangeArrowheads="1"/>
          </p:cNvSpPr>
          <p:nvPr>
            <p:ph type="dt" sz="half" idx="2"/>
          </p:nvPr>
        </p:nvSpPr>
        <p:spPr bwMode="auto">
          <a:xfrm>
            <a:off x="457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l" eaLnBrk="1" hangingPunct="1">
              <a:defRPr sz="1200">
                <a:effectLst>
                  <a:outerShdw blurRad="38100" dist="38100" dir="2700000" algn="tl">
                    <a:srgbClr val="000000"/>
                  </a:outerShdw>
                </a:effectLst>
                <a:latin typeface="+mn-lt"/>
              </a:defRPr>
            </a:lvl1pPr>
          </a:lstStyle>
          <a:p>
            <a:pPr>
              <a:defRPr/>
            </a:pPr>
            <a:r>
              <a:rPr lang="en-US"/>
              <a:t>March 17, 2016</a:t>
            </a:r>
          </a:p>
        </p:txBody>
      </p:sp>
      <p:sp>
        <p:nvSpPr>
          <p:cNvPr id="356397" name="Rectangle 45">
            <a:extLst>
              <a:ext uri="{FF2B5EF4-FFF2-40B4-BE49-F238E27FC236}">
                <a16:creationId xmlns:a16="http://schemas.microsoft.com/office/drawing/2014/main" id="{78E4C957-1FCD-68C6-FAF7-0FA000D66837}"/>
              </a:ext>
            </a:extLst>
          </p:cNvPr>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eaLnBrk="1" hangingPunct="1">
              <a:defRPr sz="1200">
                <a:effectLst>
                  <a:outerShdw blurRad="38100" dist="38100" dir="2700000" algn="tl">
                    <a:srgbClr val="000000"/>
                  </a:outerShdw>
                </a:effectLst>
                <a:latin typeface="+mn-lt"/>
              </a:defRPr>
            </a:lvl1pPr>
          </a:lstStyle>
          <a:p>
            <a:pPr>
              <a:defRPr/>
            </a:pPr>
            <a:r>
              <a:rPr lang="en-US"/>
              <a:t>2/28/19</a:t>
            </a:r>
          </a:p>
        </p:txBody>
      </p:sp>
      <p:sp>
        <p:nvSpPr>
          <p:cNvPr id="356398" name="Rectangle 46">
            <a:extLst>
              <a:ext uri="{FF2B5EF4-FFF2-40B4-BE49-F238E27FC236}">
                <a16:creationId xmlns:a16="http://schemas.microsoft.com/office/drawing/2014/main" id="{FD53BD53-773B-5DED-69F0-A8F6A8CA3941}"/>
              </a:ext>
            </a:extLst>
          </p:cNvPr>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eaLnBrk="1" hangingPunct="1">
              <a:defRPr sz="1200">
                <a:effectLst>
                  <a:outerShdw blurRad="38100" dist="38100" dir="2700000" algn="tl">
                    <a:srgbClr val="000000"/>
                  </a:outerShdw>
                </a:effectLst>
                <a:latin typeface="Arial" panose="020B0604020202020204" pitchFamily="34" charset="0"/>
              </a:defRPr>
            </a:lvl1pPr>
          </a:lstStyle>
          <a:p>
            <a:pPr>
              <a:defRPr/>
            </a:pPr>
            <a:fld id="{51703A1D-1D62-4800-881B-B47D9D05E290}" type="slidenum">
              <a:rPr lang="en-US" altLang="en-US"/>
              <a:pPr>
                <a:defRPr/>
              </a:pPr>
              <a:t>‹#›</a:t>
            </a:fld>
            <a:endParaRPr lang="en-US" altLang="en-US"/>
          </a:p>
        </p:txBody>
      </p:sp>
    </p:spTree>
  </p:cSld>
  <p:clrMap bg1="dk2" tx1="lt1" bg2="dk1" tx2="lt2" accent1="accent1" accent2="accent2" accent3="accent3" accent4="accent4" accent5="accent5" accent6="accent6" hlink="hlink" folHlink="folHlink"/>
  <p:sldLayoutIdLst>
    <p:sldLayoutId id="2147487007" r:id="rId1"/>
    <p:sldLayoutId id="2147486995" r:id="rId2"/>
    <p:sldLayoutId id="2147486996" r:id="rId3"/>
    <p:sldLayoutId id="2147486997" r:id="rId4"/>
    <p:sldLayoutId id="2147486998" r:id="rId5"/>
    <p:sldLayoutId id="2147486999" r:id="rId6"/>
    <p:sldLayoutId id="2147487000" r:id="rId7"/>
    <p:sldLayoutId id="2147487001" r:id="rId8"/>
    <p:sldLayoutId id="2147487002" r:id="rId9"/>
    <p:sldLayoutId id="2147487003" r:id="rId10"/>
    <p:sldLayoutId id="2147487004" r:id="rId11"/>
    <p:sldLayoutId id="2147487005" r:id="rId12"/>
    <p:sldLayoutId id="2147487006" r:id="rId13"/>
  </p:sldLayoutIdLst>
  <p:transition>
    <p:fade/>
  </p:transition>
  <p:hf hdr="0" ftr="0" dt="0"/>
  <p:txStyles>
    <p:titleStyle>
      <a:lvl1pPr algn="ctr" rtl="0" eaLnBrk="0" fontAlgn="base" hangingPunct="0">
        <a:spcBef>
          <a:spcPct val="0"/>
        </a:spcBef>
        <a:spcAft>
          <a:spcPct val="0"/>
        </a:spcAft>
        <a:defRPr sz="4400">
          <a:solidFill>
            <a:schemeClr val="tx2"/>
          </a:solidFill>
          <a:effectLst>
            <a:outerShdw blurRad="38100" dist="38100" dir="2700000" algn="tl">
              <a:srgbClr val="000000"/>
            </a:outerShdw>
          </a:effectLst>
          <a:latin typeface="+mj-lt"/>
          <a:ea typeface="+mj-ea"/>
          <a:cs typeface="+mj-cs"/>
        </a:defRPr>
      </a:lvl1pPr>
      <a:lvl2pPr algn="ctr" rtl="0" eaLnBrk="0" fontAlgn="base" hangingPunct="0">
        <a:spcBef>
          <a:spcPct val="0"/>
        </a:spcBef>
        <a:spcAft>
          <a:spcPct val="0"/>
        </a:spcAft>
        <a:defRPr sz="4400">
          <a:solidFill>
            <a:schemeClr val="tx2"/>
          </a:solidFill>
          <a:effectLst>
            <a:outerShdw blurRad="38100" dist="38100" dir="2700000" algn="tl">
              <a:srgbClr val="000000"/>
            </a:outerShdw>
          </a:effectLst>
          <a:latin typeface="Arial" charset="0"/>
        </a:defRPr>
      </a:lvl2pPr>
      <a:lvl3pPr algn="ctr" rtl="0" eaLnBrk="0" fontAlgn="base" hangingPunct="0">
        <a:spcBef>
          <a:spcPct val="0"/>
        </a:spcBef>
        <a:spcAft>
          <a:spcPct val="0"/>
        </a:spcAft>
        <a:defRPr sz="4400">
          <a:solidFill>
            <a:schemeClr val="tx2"/>
          </a:solidFill>
          <a:effectLst>
            <a:outerShdw blurRad="38100" dist="38100" dir="2700000" algn="tl">
              <a:srgbClr val="000000"/>
            </a:outerShdw>
          </a:effectLst>
          <a:latin typeface="Arial" charset="0"/>
        </a:defRPr>
      </a:lvl3pPr>
      <a:lvl4pPr algn="ctr" rtl="0" eaLnBrk="0" fontAlgn="base" hangingPunct="0">
        <a:spcBef>
          <a:spcPct val="0"/>
        </a:spcBef>
        <a:spcAft>
          <a:spcPct val="0"/>
        </a:spcAft>
        <a:defRPr sz="4400">
          <a:solidFill>
            <a:schemeClr val="tx2"/>
          </a:solidFill>
          <a:effectLst>
            <a:outerShdw blurRad="38100" dist="38100" dir="2700000" algn="tl">
              <a:srgbClr val="000000"/>
            </a:outerShdw>
          </a:effectLst>
          <a:latin typeface="Arial" charset="0"/>
        </a:defRPr>
      </a:lvl4pPr>
      <a:lvl5pPr algn="ctr" rtl="0" eaLnBrk="0" fontAlgn="base" hangingPunct="0">
        <a:spcBef>
          <a:spcPct val="0"/>
        </a:spcBef>
        <a:spcAft>
          <a:spcPct val="0"/>
        </a:spcAft>
        <a:defRPr sz="4400">
          <a:solidFill>
            <a:schemeClr val="tx2"/>
          </a:solidFill>
          <a:effectLst>
            <a:outerShdw blurRad="38100" dist="38100" dir="2700000" algn="tl">
              <a:srgbClr val="000000"/>
            </a:outerShdw>
          </a:effectLst>
          <a:latin typeface="Arial" charset="0"/>
        </a:defRPr>
      </a:lvl5pPr>
      <a:lvl6pPr marL="457200" algn="ctr" rtl="0" fontAlgn="base">
        <a:spcBef>
          <a:spcPct val="0"/>
        </a:spcBef>
        <a:spcAft>
          <a:spcPct val="0"/>
        </a:spcAft>
        <a:defRPr sz="4400">
          <a:solidFill>
            <a:schemeClr val="tx2"/>
          </a:solidFill>
          <a:effectLst>
            <a:outerShdw blurRad="38100" dist="38100" dir="2700000" algn="tl">
              <a:srgbClr val="000000"/>
            </a:outerShdw>
          </a:effectLst>
          <a:latin typeface="Arial" charset="0"/>
        </a:defRPr>
      </a:lvl6pPr>
      <a:lvl7pPr marL="914400" algn="ctr" rtl="0" fontAlgn="base">
        <a:spcBef>
          <a:spcPct val="0"/>
        </a:spcBef>
        <a:spcAft>
          <a:spcPct val="0"/>
        </a:spcAft>
        <a:defRPr sz="4400">
          <a:solidFill>
            <a:schemeClr val="tx2"/>
          </a:solidFill>
          <a:effectLst>
            <a:outerShdw blurRad="38100" dist="38100" dir="2700000" algn="tl">
              <a:srgbClr val="000000"/>
            </a:outerShdw>
          </a:effectLst>
          <a:latin typeface="Arial" charset="0"/>
        </a:defRPr>
      </a:lvl7pPr>
      <a:lvl8pPr marL="1371600" algn="ctr" rtl="0" fontAlgn="base">
        <a:spcBef>
          <a:spcPct val="0"/>
        </a:spcBef>
        <a:spcAft>
          <a:spcPct val="0"/>
        </a:spcAft>
        <a:defRPr sz="4400">
          <a:solidFill>
            <a:schemeClr val="tx2"/>
          </a:solidFill>
          <a:effectLst>
            <a:outerShdw blurRad="38100" dist="38100" dir="2700000" algn="tl">
              <a:srgbClr val="000000"/>
            </a:outerShdw>
          </a:effectLst>
          <a:latin typeface="Arial" charset="0"/>
        </a:defRPr>
      </a:lvl8pPr>
      <a:lvl9pPr marL="1828800" algn="ctr" rtl="0" fontAlgn="base">
        <a:spcBef>
          <a:spcPct val="0"/>
        </a:spcBef>
        <a:spcAft>
          <a:spcPct val="0"/>
        </a:spcAft>
        <a:defRPr sz="4400">
          <a:solidFill>
            <a:schemeClr val="tx2"/>
          </a:solidFill>
          <a:effectLst>
            <a:outerShdw blurRad="38100" dist="38100" dir="2700000" algn="tl">
              <a:srgbClr val="000000"/>
            </a:outerShdw>
          </a:effectLst>
          <a:latin typeface="Arial" charset="0"/>
        </a:defRPr>
      </a:lvl9pPr>
    </p:titleStyle>
    <p:bodyStyle>
      <a:lvl1pPr marL="342900" indent="-342900" algn="l" rtl="0" eaLnBrk="0" fontAlgn="base" hangingPunct="0">
        <a:spcBef>
          <a:spcPct val="20000"/>
        </a:spcBef>
        <a:spcAft>
          <a:spcPct val="0"/>
        </a:spcAft>
        <a:buClr>
          <a:schemeClr val="hlink"/>
        </a:buClr>
        <a:buSzPct val="90000"/>
        <a:buFont typeface="Wingdings" panose="05000000000000000000" pitchFamily="2" charset="2"/>
        <a:buBlip>
          <a:blip r:embed="rId15"/>
        </a:buBlip>
        <a:defRPr sz="3200">
          <a:solidFill>
            <a:schemeClr val="tx1"/>
          </a:solidFill>
          <a:effectLst>
            <a:outerShdw blurRad="38100" dist="38100" dir="2700000" algn="tl">
              <a:srgbClr val="000000"/>
            </a:outerShdw>
          </a:effectLst>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effectLst>
            <a:outerShdw blurRad="38100" dist="38100" dir="2700000" algn="tl">
              <a:srgbClr val="000000"/>
            </a:outerShdw>
          </a:effectLst>
          <a:latin typeface="+mn-lt"/>
        </a:defRPr>
      </a:lvl2pPr>
      <a:lvl3pPr marL="1143000" indent="-228600" algn="l" rtl="0" eaLnBrk="0" fontAlgn="base" hangingPunct="0">
        <a:spcBef>
          <a:spcPct val="20000"/>
        </a:spcBef>
        <a:spcAft>
          <a:spcPct val="0"/>
        </a:spcAft>
        <a:buClr>
          <a:schemeClr val="accent2"/>
        </a:buClr>
        <a:buSzPct val="90000"/>
        <a:buFont typeface="Wingdings" panose="05000000000000000000" pitchFamily="2" charset="2"/>
        <a:buBlip>
          <a:blip r:embed="rId16"/>
        </a:buBlip>
        <a:defRPr sz="2400">
          <a:solidFill>
            <a:schemeClr val="tx1"/>
          </a:solidFill>
          <a:effectLst>
            <a:outerShdw blurRad="38100" dist="38100" dir="2700000" algn="tl">
              <a:srgbClr val="000000"/>
            </a:outerShdw>
          </a:effectLst>
          <a:latin typeface="+mn-lt"/>
        </a:defRPr>
      </a:lvl3pPr>
      <a:lvl4pPr marL="1600200" indent="-228600" algn="l" rtl="0" eaLnBrk="0" fontAlgn="base" hangingPunct="0">
        <a:spcBef>
          <a:spcPct val="20000"/>
        </a:spcBef>
        <a:spcAft>
          <a:spcPct val="0"/>
        </a:spcAft>
        <a:buChar char="–"/>
        <a:defRPr sz="2000">
          <a:solidFill>
            <a:schemeClr val="tx1"/>
          </a:solidFill>
          <a:effectLst>
            <a:outerShdw blurRad="38100" dist="38100" dir="2700000" algn="tl">
              <a:srgbClr val="000000"/>
            </a:outerShdw>
          </a:effectLst>
          <a:latin typeface="+mn-lt"/>
        </a:defRPr>
      </a:lvl4pPr>
      <a:lvl5pPr marL="2057400" indent="-228600" algn="l" rtl="0" eaLnBrk="0" fontAlgn="base" hangingPunct="0">
        <a:spcBef>
          <a:spcPct val="20000"/>
        </a:spcBef>
        <a:spcAft>
          <a:spcPct val="0"/>
        </a:spcAft>
        <a:buClr>
          <a:schemeClr val="folHlink"/>
        </a:buClr>
        <a:buSzPct val="90000"/>
        <a:buFont typeface="Wingdings" panose="05000000000000000000" pitchFamily="2" charset="2"/>
        <a:buBlip>
          <a:blip r:embed="rId17"/>
        </a:buBlip>
        <a:defRPr sz="2000">
          <a:solidFill>
            <a:schemeClr val="tx1"/>
          </a:solidFill>
          <a:effectLst>
            <a:outerShdw blurRad="38100" dist="38100" dir="2700000" algn="tl">
              <a:srgbClr val="000000"/>
            </a:outerShdw>
          </a:effectLst>
          <a:latin typeface="+mn-lt"/>
        </a:defRPr>
      </a:lvl5pPr>
      <a:lvl6pPr marL="2514600" indent="-228600" algn="l" rtl="0" fontAlgn="base">
        <a:spcBef>
          <a:spcPct val="20000"/>
        </a:spcBef>
        <a:spcAft>
          <a:spcPct val="0"/>
        </a:spcAft>
        <a:buClr>
          <a:schemeClr val="folHlink"/>
        </a:buClr>
        <a:buSzPct val="90000"/>
        <a:buFont typeface="Wingdings" pitchFamily="2" charset="2"/>
        <a:buBlip>
          <a:blip r:embed="rId17"/>
        </a:buBlip>
        <a:defRPr sz="2000">
          <a:solidFill>
            <a:schemeClr val="tx1"/>
          </a:solidFill>
          <a:effectLst>
            <a:outerShdw blurRad="38100" dist="38100" dir="2700000" algn="tl">
              <a:srgbClr val="000000"/>
            </a:outerShdw>
          </a:effectLst>
          <a:latin typeface="+mn-lt"/>
        </a:defRPr>
      </a:lvl6pPr>
      <a:lvl7pPr marL="2971800" indent="-228600" algn="l" rtl="0" fontAlgn="base">
        <a:spcBef>
          <a:spcPct val="20000"/>
        </a:spcBef>
        <a:spcAft>
          <a:spcPct val="0"/>
        </a:spcAft>
        <a:buClr>
          <a:schemeClr val="folHlink"/>
        </a:buClr>
        <a:buSzPct val="90000"/>
        <a:buFont typeface="Wingdings" pitchFamily="2" charset="2"/>
        <a:buBlip>
          <a:blip r:embed="rId17"/>
        </a:buBlip>
        <a:defRPr sz="2000">
          <a:solidFill>
            <a:schemeClr val="tx1"/>
          </a:solidFill>
          <a:effectLst>
            <a:outerShdw blurRad="38100" dist="38100" dir="2700000" algn="tl">
              <a:srgbClr val="000000"/>
            </a:outerShdw>
          </a:effectLst>
          <a:latin typeface="+mn-lt"/>
        </a:defRPr>
      </a:lvl7pPr>
      <a:lvl8pPr marL="3429000" indent="-228600" algn="l" rtl="0" fontAlgn="base">
        <a:spcBef>
          <a:spcPct val="20000"/>
        </a:spcBef>
        <a:spcAft>
          <a:spcPct val="0"/>
        </a:spcAft>
        <a:buClr>
          <a:schemeClr val="folHlink"/>
        </a:buClr>
        <a:buSzPct val="90000"/>
        <a:buFont typeface="Wingdings" pitchFamily="2" charset="2"/>
        <a:buBlip>
          <a:blip r:embed="rId17"/>
        </a:buBlip>
        <a:defRPr sz="2000">
          <a:solidFill>
            <a:schemeClr val="tx1"/>
          </a:solidFill>
          <a:effectLst>
            <a:outerShdw blurRad="38100" dist="38100" dir="2700000" algn="tl">
              <a:srgbClr val="000000"/>
            </a:outerShdw>
          </a:effectLst>
          <a:latin typeface="+mn-lt"/>
        </a:defRPr>
      </a:lvl8pPr>
      <a:lvl9pPr marL="3886200" indent="-228600" algn="l" rtl="0" fontAlgn="base">
        <a:spcBef>
          <a:spcPct val="20000"/>
        </a:spcBef>
        <a:spcAft>
          <a:spcPct val="0"/>
        </a:spcAft>
        <a:buClr>
          <a:schemeClr val="folHlink"/>
        </a:buClr>
        <a:buSzPct val="90000"/>
        <a:buFont typeface="Wingdings" pitchFamily="2" charset="2"/>
        <a:buBlip>
          <a:blip r:embed="rId17"/>
        </a:buBlip>
        <a:defRPr sz="2000">
          <a:solidFill>
            <a:schemeClr val="tx1"/>
          </a:solidFill>
          <a:effectLst>
            <a:outerShdw blurRad="38100" dist="38100" dir="2700000" algn="tl">
              <a:srgbClr val="000000"/>
            </a:outerShdw>
          </a:effectLst>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xml"/><Relationship Id="rId1" Type="http://schemas.openxmlformats.org/officeDocument/2006/relationships/slideLayout" Target="../slideLayouts/slideLayout7.xml"/><Relationship Id="rId6" Type="http://schemas.openxmlformats.org/officeDocument/2006/relationships/image" Target="../media/image5.jpeg"/><Relationship Id="rId5" Type="http://schemas.openxmlformats.org/officeDocument/2006/relationships/image" Target="../media/image3.png"/><Relationship Id="rId4" Type="http://schemas.openxmlformats.org/officeDocument/2006/relationships/image" Target="../media/image2.png"/></Relationships>
</file>

<file path=ppt/slides/_rels/slide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xml"/><Relationship Id="rId1" Type="http://schemas.openxmlformats.org/officeDocument/2006/relationships/slideLayout" Target="../slideLayouts/slideLayout7.xml"/><Relationship Id="rId6" Type="http://schemas.openxmlformats.org/officeDocument/2006/relationships/image" Target="../media/image5.jpeg"/><Relationship Id="rId5" Type="http://schemas.openxmlformats.org/officeDocument/2006/relationships/image" Target="../media/image3.png"/><Relationship Id="rId4" Type="http://schemas.openxmlformats.org/officeDocument/2006/relationships/image" Target="../media/image2.png"/></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5.xml"/><Relationship Id="rId1" Type="http://schemas.openxmlformats.org/officeDocument/2006/relationships/slideLayout" Target="../slideLayouts/slideLayout7.xml"/><Relationship Id="rId6" Type="http://schemas.openxmlformats.org/officeDocument/2006/relationships/image" Target="../media/image6.jpeg"/><Relationship Id="rId5" Type="http://schemas.openxmlformats.org/officeDocument/2006/relationships/image" Target="../media/image3.png"/><Relationship Id="rId4" Type="http://schemas.openxmlformats.org/officeDocument/2006/relationships/image" Target="../media/image2.png"/></Relationships>
</file>

<file path=ppt/slides/_rels/slide6.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7.xml"/><Relationship Id="rId1" Type="http://schemas.openxmlformats.org/officeDocument/2006/relationships/slideLayout" Target="../slideLayouts/slideLayout7.xml"/><Relationship Id="rId4" Type="http://schemas.openxmlformats.org/officeDocument/2006/relationships/image" Target="../media/image9.jpeg"/></Relationships>
</file>

<file path=ppt/slides/_rels/slide8.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image" Target="../media/image11.jpe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9.xml"/><Relationship Id="rId1" Type="http://schemas.openxmlformats.org/officeDocument/2006/relationships/slideLayout" Target="../slideLayouts/slideLayout7.xml"/><Relationship Id="rId6" Type="http://schemas.openxmlformats.org/officeDocument/2006/relationships/image" Target="../media/image14.jpeg"/><Relationship Id="rId5" Type="http://schemas.openxmlformats.org/officeDocument/2006/relationships/image" Target="../media/image3.png"/><Relationship Id="rId4" Type="http://schemas.openxmlformats.org/officeDocument/2006/relationships/image" Target="../media/image2.png"/></Relationships>
</file>

<file path=ppt/slides/_rels/slide1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0.xml"/><Relationship Id="rId1" Type="http://schemas.openxmlformats.org/officeDocument/2006/relationships/slideLayout" Target="../slideLayouts/slideLayout7.xml"/><Relationship Id="rId6" Type="http://schemas.openxmlformats.org/officeDocument/2006/relationships/image" Target="../media/image15.png"/><Relationship Id="rId5" Type="http://schemas.openxmlformats.org/officeDocument/2006/relationships/image" Target="../media/image3.png"/><Relationship Id="rId4" Type="http://schemas.openxmlformats.org/officeDocument/2006/relationships/image" Target="../media/image2.png"/></Relationships>
</file>

<file path=ppt/slides/_rels/slide13.xml.rels><?xml version="1.0" encoding="UTF-8" standalone="yes"?>
<Relationships xmlns="http://schemas.openxmlformats.org/package/2006/relationships"><Relationship Id="rId3" Type="http://schemas.openxmlformats.org/officeDocument/2006/relationships/image" Target="../media/image1.png"/><Relationship Id="rId7" Type="http://schemas.openxmlformats.org/officeDocument/2006/relationships/image" Target="../media/image17.png"/><Relationship Id="rId2" Type="http://schemas.openxmlformats.org/officeDocument/2006/relationships/notesSlide" Target="../notesSlides/notesSlide11.xml"/><Relationship Id="rId1" Type="http://schemas.openxmlformats.org/officeDocument/2006/relationships/slideLayout" Target="../slideLayouts/slideLayout7.xml"/><Relationship Id="rId6" Type="http://schemas.openxmlformats.org/officeDocument/2006/relationships/image" Target="../media/image16.png"/><Relationship Id="rId5" Type="http://schemas.openxmlformats.org/officeDocument/2006/relationships/image" Target="../media/image3.png"/><Relationship Id="rId4" Type="http://schemas.openxmlformats.org/officeDocument/2006/relationships/image" Target="../media/image2.png"/></Relationships>
</file>

<file path=ppt/slides/_rels/slide14.xml.rels><?xml version="1.0" encoding="UTF-8" standalone="yes"?>
<Relationships xmlns="http://schemas.openxmlformats.org/package/2006/relationships"><Relationship Id="rId8" Type="http://schemas.openxmlformats.org/officeDocument/2006/relationships/image" Target="../media/image20.jpeg"/><Relationship Id="rId3" Type="http://schemas.openxmlformats.org/officeDocument/2006/relationships/image" Target="../media/image1.png"/><Relationship Id="rId7" Type="http://schemas.openxmlformats.org/officeDocument/2006/relationships/image" Target="../media/image19.jpeg"/><Relationship Id="rId2" Type="http://schemas.openxmlformats.org/officeDocument/2006/relationships/notesSlide" Target="../notesSlides/notesSlide12.xml"/><Relationship Id="rId1" Type="http://schemas.openxmlformats.org/officeDocument/2006/relationships/slideLayout" Target="../slideLayouts/slideLayout7.xml"/><Relationship Id="rId6" Type="http://schemas.openxmlformats.org/officeDocument/2006/relationships/image" Target="../media/image18.jpeg"/><Relationship Id="rId5" Type="http://schemas.openxmlformats.org/officeDocument/2006/relationships/image" Target="../media/image3.png"/><Relationship Id="rId4" Type="http://schemas.openxmlformats.org/officeDocument/2006/relationships/image" Target="../media/image2.png"/></Relationships>
</file>

<file path=ppt/slides/_rels/slide15.xml.rels><?xml version="1.0" encoding="UTF-8" standalone="yes"?>
<Relationships xmlns="http://schemas.openxmlformats.org/package/2006/relationships"><Relationship Id="rId8" Type="http://schemas.openxmlformats.org/officeDocument/2006/relationships/image" Target="../media/image20.jpeg"/><Relationship Id="rId3" Type="http://schemas.openxmlformats.org/officeDocument/2006/relationships/image" Target="../media/image1.png"/><Relationship Id="rId7" Type="http://schemas.openxmlformats.org/officeDocument/2006/relationships/image" Target="../media/image19.jpeg"/><Relationship Id="rId2" Type="http://schemas.openxmlformats.org/officeDocument/2006/relationships/notesSlide" Target="../notesSlides/notesSlide13.xml"/><Relationship Id="rId1" Type="http://schemas.openxmlformats.org/officeDocument/2006/relationships/slideLayout" Target="../slideLayouts/slideLayout7.xml"/><Relationship Id="rId6" Type="http://schemas.openxmlformats.org/officeDocument/2006/relationships/image" Target="../media/image18.jpeg"/><Relationship Id="rId5" Type="http://schemas.openxmlformats.org/officeDocument/2006/relationships/image" Target="../media/image3.png"/><Relationship Id="rId4" Type="http://schemas.openxmlformats.org/officeDocument/2006/relationships/image" Target="../media/image2.png"/></Relationships>
</file>

<file path=ppt/slides/_rels/slide1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4.xml"/><Relationship Id="rId1" Type="http://schemas.openxmlformats.org/officeDocument/2006/relationships/slideLayout" Target="../slideLayouts/slideLayout7.xml"/><Relationship Id="rId6" Type="http://schemas.openxmlformats.org/officeDocument/2006/relationships/image" Target="../media/image21.png"/><Relationship Id="rId5" Type="http://schemas.openxmlformats.org/officeDocument/2006/relationships/image" Target="../media/image3.png"/><Relationship Id="rId4" Type="http://schemas.openxmlformats.org/officeDocument/2006/relationships/image" Target="../media/image2.png"/></Relationships>
</file>

<file path=ppt/slides/_rels/slide1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2.jpeg"/><Relationship Id="rId1" Type="http://schemas.openxmlformats.org/officeDocument/2006/relationships/slideLayout" Target="../slideLayouts/slideLayout7.xml"/><Relationship Id="rId5" Type="http://schemas.openxmlformats.org/officeDocument/2006/relationships/image" Target="../media/image3.png"/><Relationship Id="rId4" Type="http://schemas.openxmlformats.org/officeDocument/2006/relationships/image" Target="../media/image2.png"/></Relationships>
</file>

<file path=ppt/slides/_rels/slide1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3.png"/><Relationship Id="rId1" Type="http://schemas.openxmlformats.org/officeDocument/2006/relationships/slideLayout" Target="../slideLayouts/slideLayout7.xml"/><Relationship Id="rId6" Type="http://schemas.openxmlformats.org/officeDocument/2006/relationships/image" Target="../media/image22.jpeg"/><Relationship Id="rId5" Type="http://schemas.openxmlformats.org/officeDocument/2006/relationships/image" Target="../media/image3.png"/><Relationship Id="rId4" Type="http://schemas.openxmlformats.org/officeDocument/2006/relationships/image" Target="../media/image2.png"/></Relationships>
</file>

<file path=ppt/slides/_rels/slide19.xml.rels><?xml version="1.0" encoding="UTF-8" standalone="yes"?>
<Relationships xmlns="http://schemas.openxmlformats.org/package/2006/relationships"><Relationship Id="rId3" Type="http://schemas.openxmlformats.org/officeDocument/2006/relationships/image" Target="../media/image1.png"/><Relationship Id="rId7" Type="http://schemas.openxmlformats.org/officeDocument/2006/relationships/image" Target="../media/image22.jpeg"/><Relationship Id="rId2" Type="http://schemas.openxmlformats.org/officeDocument/2006/relationships/image" Target="../media/image23.png"/><Relationship Id="rId1" Type="http://schemas.openxmlformats.org/officeDocument/2006/relationships/slideLayout" Target="../slideLayouts/slideLayout7.xml"/><Relationship Id="rId6" Type="http://schemas.openxmlformats.org/officeDocument/2006/relationships/image" Target="../media/image24.png"/><Relationship Id="rId5" Type="http://schemas.openxmlformats.org/officeDocument/2006/relationships/image" Target="../media/image3.png"/><Relationship Id="rId4" Type="http://schemas.openxmlformats.org/officeDocument/2006/relationships/image" Target="../media/image2.png"/></Relationships>
</file>

<file path=ppt/slides/_rels/slide2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5.xml"/><Relationship Id="rId1" Type="http://schemas.openxmlformats.org/officeDocument/2006/relationships/slideLayout" Target="../slideLayouts/slideLayout7.xml"/><Relationship Id="rId6" Type="http://schemas.openxmlformats.org/officeDocument/2006/relationships/image" Target="../media/image21.png"/><Relationship Id="rId5" Type="http://schemas.openxmlformats.org/officeDocument/2006/relationships/image" Target="../media/image3.png"/><Relationship Id="rId4" Type="http://schemas.openxmlformats.org/officeDocument/2006/relationships/image" Target="../media/image2.png"/></Relationships>
</file>

<file path=ppt/slides/_rels/slide21.xml.rels><?xml version="1.0" encoding="UTF-8" standalone="yes"?>
<Relationships xmlns="http://schemas.openxmlformats.org/package/2006/relationships"><Relationship Id="rId8" Type="http://schemas.openxmlformats.org/officeDocument/2006/relationships/image" Target="../media/image3.png"/><Relationship Id="rId3" Type="http://schemas.openxmlformats.org/officeDocument/2006/relationships/image" Target="../media/image25.png"/><Relationship Id="rId7" Type="http://schemas.openxmlformats.org/officeDocument/2006/relationships/image" Target="../media/image2.png"/><Relationship Id="rId2" Type="http://schemas.openxmlformats.org/officeDocument/2006/relationships/notesSlide" Target="../notesSlides/notesSlide16.xml"/><Relationship Id="rId1" Type="http://schemas.openxmlformats.org/officeDocument/2006/relationships/slideLayout" Target="../slideLayouts/slideLayout7.xml"/><Relationship Id="rId6" Type="http://schemas.openxmlformats.org/officeDocument/2006/relationships/image" Target="../media/image1.png"/><Relationship Id="rId5" Type="http://schemas.openxmlformats.org/officeDocument/2006/relationships/image" Target="../media/image27.png"/><Relationship Id="rId4" Type="http://schemas.openxmlformats.org/officeDocument/2006/relationships/image" Target="../media/image26.jpeg"/></Relationships>
</file>

<file path=ppt/slides/_rels/slide22.xml.rels><?xml version="1.0" encoding="UTF-8" standalone="yes"?>
<Relationships xmlns="http://schemas.openxmlformats.org/package/2006/relationships"><Relationship Id="rId3" Type="http://schemas.openxmlformats.org/officeDocument/2006/relationships/image" Target="../media/image1.png"/><Relationship Id="rId7" Type="http://schemas.openxmlformats.org/officeDocument/2006/relationships/image" Target="../media/image26.jpeg"/><Relationship Id="rId2" Type="http://schemas.openxmlformats.org/officeDocument/2006/relationships/notesSlide" Target="../notesSlides/notesSlide17.xml"/><Relationship Id="rId1" Type="http://schemas.openxmlformats.org/officeDocument/2006/relationships/slideLayout" Target="../slideLayouts/slideLayout7.xml"/><Relationship Id="rId6" Type="http://schemas.openxmlformats.org/officeDocument/2006/relationships/image" Target="../media/image25.png"/><Relationship Id="rId5" Type="http://schemas.openxmlformats.org/officeDocument/2006/relationships/image" Target="../media/image3.png"/><Relationship Id="rId4" Type="http://schemas.openxmlformats.org/officeDocument/2006/relationships/image" Target="../media/image2.png"/></Relationships>
</file>

<file path=ppt/slides/_rels/slide23.xml.rels><?xml version="1.0" encoding="UTF-8" standalone="yes"?>
<Relationships xmlns="http://schemas.openxmlformats.org/package/2006/relationships"><Relationship Id="rId8" Type="http://schemas.openxmlformats.org/officeDocument/2006/relationships/image" Target="../media/image28.png"/><Relationship Id="rId3" Type="http://schemas.openxmlformats.org/officeDocument/2006/relationships/image" Target="../media/image25.png"/><Relationship Id="rId7" Type="http://schemas.openxmlformats.org/officeDocument/2006/relationships/image" Target="../media/image3.png"/><Relationship Id="rId2" Type="http://schemas.openxmlformats.org/officeDocument/2006/relationships/notesSlide" Target="../notesSlides/notesSlide18.xml"/><Relationship Id="rId1" Type="http://schemas.openxmlformats.org/officeDocument/2006/relationships/slideLayout" Target="../slideLayouts/slideLayout7.xml"/><Relationship Id="rId6" Type="http://schemas.openxmlformats.org/officeDocument/2006/relationships/image" Target="../media/image2.png"/><Relationship Id="rId5" Type="http://schemas.openxmlformats.org/officeDocument/2006/relationships/image" Target="../media/image1.png"/><Relationship Id="rId4" Type="http://schemas.openxmlformats.org/officeDocument/2006/relationships/image" Target="../media/image26.jpeg"/></Relationships>
</file>

<file path=ppt/slides/_rels/slide24.xml.rels><?xml version="1.0" encoding="UTF-8" standalone="yes"?>
<Relationships xmlns="http://schemas.openxmlformats.org/package/2006/relationships"><Relationship Id="rId3" Type="http://schemas.openxmlformats.org/officeDocument/2006/relationships/image" Target="../media/image1.png"/><Relationship Id="rId7" Type="http://schemas.openxmlformats.org/officeDocument/2006/relationships/image" Target="../media/image30.jpeg"/><Relationship Id="rId2" Type="http://schemas.openxmlformats.org/officeDocument/2006/relationships/notesSlide" Target="../notesSlides/notesSlide19.xml"/><Relationship Id="rId1" Type="http://schemas.openxmlformats.org/officeDocument/2006/relationships/slideLayout" Target="../slideLayouts/slideLayout7.xml"/><Relationship Id="rId6" Type="http://schemas.openxmlformats.org/officeDocument/2006/relationships/image" Target="../media/image29.jpeg"/><Relationship Id="rId5" Type="http://schemas.openxmlformats.org/officeDocument/2006/relationships/image" Target="../media/image3.png"/><Relationship Id="rId4" Type="http://schemas.openxmlformats.org/officeDocument/2006/relationships/image" Target="../media/image2.png"/></Relationships>
</file>

<file path=ppt/slides/_rels/slide2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0.xml"/><Relationship Id="rId1" Type="http://schemas.openxmlformats.org/officeDocument/2006/relationships/slideLayout" Target="../slideLayouts/slideLayout7.xml"/><Relationship Id="rId6" Type="http://schemas.openxmlformats.org/officeDocument/2006/relationships/image" Target="../media/image31.png"/><Relationship Id="rId5" Type="http://schemas.openxmlformats.org/officeDocument/2006/relationships/image" Target="../media/image3.png"/><Relationship Id="rId4" Type="http://schemas.openxmlformats.org/officeDocument/2006/relationships/image" Target="../media/image2.png"/></Relationships>
</file>

<file path=ppt/slides/_rels/slide26.xml.rels><?xml version="1.0" encoding="UTF-8" standalone="yes"?>
<Relationships xmlns="http://schemas.openxmlformats.org/package/2006/relationships"><Relationship Id="rId3" Type="http://schemas.openxmlformats.org/officeDocument/2006/relationships/image" Target="../media/image1.png"/><Relationship Id="rId7" Type="http://schemas.openxmlformats.org/officeDocument/2006/relationships/image" Target="../media/image33.png"/><Relationship Id="rId2" Type="http://schemas.openxmlformats.org/officeDocument/2006/relationships/notesSlide" Target="../notesSlides/notesSlide21.xml"/><Relationship Id="rId1" Type="http://schemas.openxmlformats.org/officeDocument/2006/relationships/slideLayout" Target="../slideLayouts/slideLayout7.xml"/><Relationship Id="rId6" Type="http://schemas.openxmlformats.org/officeDocument/2006/relationships/image" Target="../media/image32.png"/><Relationship Id="rId5" Type="http://schemas.openxmlformats.org/officeDocument/2006/relationships/image" Target="../media/image3.png"/><Relationship Id="rId4" Type="http://schemas.openxmlformats.org/officeDocument/2006/relationships/image" Target="../media/image2.png"/></Relationships>
</file>

<file path=ppt/slides/_rels/slide27.xml.rels><?xml version="1.0" encoding="UTF-8" standalone="yes"?>
<Relationships xmlns="http://schemas.openxmlformats.org/package/2006/relationships"><Relationship Id="rId3" Type="http://schemas.openxmlformats.org/officeDocument/2006/relationships/image" Target="../media/image1.png"/><Relationship Id="rId7" Type="http://schemas.openxmlformats.org/officeDocument/2006/relationships/image" Target="../media/image35.png"/><Relationship Id="rId2" Type="http://schemas.openxmlformats.org/officeDocument/2006/relationships/notesSlide" Target="../notesSlides/notesSlide22.xml"/><Relationship Id="rId1" Type="http://schemas.openxmlformats.org/officeDocument/2006/relationships/slideLayout" Target="../slideLayouts/slideLayout7.xml"/><Relationship Id="rId6" Type="http://schemas.openxmlformats.org/officeDocument/2006/relationships/image" Target="../media/image34.jpeg"/><Relationship Id="rId5" Type="http://schemas.openxmlformats.org/officeDocument/2006/relationships/image" Target="../media/image3.png"/><Relationship Id="rId4" Type="http://schemas.openxmlformats.org/officeDocument/2006/relationships/image" Target="../media/image2.png"/></Relationships>
</file>

<file path=ppt/slides/_rels/slide2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7.xml"/><Relationship Id="rId5" Type="http://schemas.openxmlformats.org/officeDocument/2006/relationships/hyperlink" Target="https://www.youtube.com/watch?v=erOP76_qLWA&amp;list=LLzEVf7JDxuntsxLqgh47jlA&amp;index=2" TargetMode="External"/><Relationship Id="rId4" Type="http://schemas.openxmlformats.org/officeDocument/2006/relationships/image" Target="../media/image3.png"/></Relationships>
</file>

<file path=ppt/slides/_rels/slide29.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notesSlide" Target="../notesSlides/notesSlide23.xml"/><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2" Type="http://schemas.openxmlformats.org/officeDocument/2006/relationships/image" Target="../media/image36.png"/><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3" Type="http://schemas.openxmlformats.org/officeDocument/2006/relationships/image" Target="../media/image17.png"/><Relationship Id="rId7" Type="http://schemas.openxmlformats.org/officeDocument/2006/relationships/image" Target="../media/image16.png"/><Relationship Id="rId2" Type="http://schemas.openxmlformats.org/officeDocument/2006/relationships/notesSlide" Target="../notesSlides/notesSlide24.xml"/><Relationship Id="rId1" Type="http://schemas.openxmlformats.org/officeDocument/2006/relationships/slideLayout" Target="../slideLayouts/slideLayout7.xml"/><Relationship Id="rId6" Type="http://schemas.openxmlformats.org/officeDocument/2006/relationships/image" Target="../media/image3.png"/><Relationship Id="rId5" Type="http://schemas.openxmlformats.org/officeDocument/2006/relationships/image" Target="../media/image2.png"/><Relationship Id="rId4" Type="http://schemas.openxmlformats.org/officeDocument/2006/relationships/image" Target="../media/image1.png"/></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image" Target="../media/image37.jpeg"/><Relationship Id="rId2" Type="http://schemas.openxmlformats.org/officeDocument/2006/relationships/notesSlide" Target="../notesSlides/notesSlide27.xml"/><Relationship Id="rId1" Type="http://schemas.openxmlformats.org/officeDocument/2006/relationships/slideLayout" Target="../slideLayouts/slideLayout12.xml"/></Relationships>
</file>

<file path=ppt/slides/_rels/slide35.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notesSlide" Target="../notesSlides/notesSlide28.xml"/><Relationship Id="rId1" Type="http://schemas.openxmlformats.org/officeDocument/2006/relationships/slideLayout" Target="../slideLayouts/slideLayout12.xml"/></Relationships>
</file>

<file path=ppt/slides/_rels/slide36.xml.rels><?xml version="1.0" encoding="UTF-8" standalone="yes"?>
<Relationships xmlns="http://schemas.openxmlformats.org/package/2006/relationships"><Relationship Id="rId3" Type="http://schemas.openxmlformats.org/officeDocument/2006/relationships/image" Target="../media/image39.jpeg"/><Relationship Id="rId2" Type="http://schemas.openxmlformats.org/officeDocument/2006/relationships/notesSlide" Target="../notesSlides/notesSlide29.xml"/><Relationship Id="rId1" Type="http://schemas.openxmlformats.org/officeDocument/2006/relationships/slideLayout" Target="../slideLayouts/slideLayout7.xml"/><Relationship Id="rId4" Type="http://schemas.openxmlformats.org/officeDocument/2006/relationships/image" Target="../media/image40.jpeg"/></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notesSlide" Target="../notesSlides/notesSlide31.xml"/><Relationship Id="rId1" Type="http://schemas.openxmlformats.org/officeDocument/2006/relationships/slideLayout" Target="../slideLayouts/slideLayout12.xml"/><Relationship Id="rId4" Type="http://schemas.openxmlformats.org/officeDocument/2006/relationships/image" Target="../media/image42.png"/></Relationships>
</file>

<file path=ppt/slides/_rels/slide39.xml.rels><?xml version="1.0" encoding="UTF-8" standalone="yes"?>
<Relationships xmlns="http://schemas.openxmlformats.org/package/2006/relationships"><Relationship Id="rId3" Type="http://schemas.openxmlformats.org/officeDocument/2006/relationships/image" Target="../media/image43.jpeg"/><Relationship Id="rId7" Type="http://schemas.openxmlformats.org/officeDocument/2006/relationships/image" Target="../media/image3.png"/><Relationship Id="rId2" Type="http://schemas.openxmlformats.org/officeDocument/2006/relationships/notesSlide" Target="../notesSlides/notesSlide32.xml"/><Relationship Id="rId1" Type="http://schemas.openxmlformats.org/officeDocument/2006/relationships/slideLayout" Target="../slideLayouts/slideLayout2.xml"/><Relationship Id="rId6" Type="http://schemas.openxmlformats.org/officeDocument/2006/relationships/image" Target="../media/image2.png"/><Relationship Id="rId5" Type="http://schemas.openxmlformats.org/officeDocument/2006/relationships/image" Target="../media/image1.png"/><Relationship Id="rId4" Type="http://schemas.openxmlformats.org/officeDocument/2006/relationships/image" Target="../media/image44.png"/></Relationships>
</file>

<file path=ppt/slides/_rels/slide40.xml.rels><?xml version="1.0" encoding="UTF-8" standalone="yes"?>
<Relationships xmlns="http://schemas.openxmlformats.org/package/2006/relationships"><Relationship Id="rId3" Type="http://schemas.openxmlformats.org/officeDocument/2006/relationships/image" Target="../media/image43.jpeg"/><Relationship Id="rId2" Type="http://schemas.openxmlformats.org/officeDocument/2006/relationships/notesSlide" Target="../notesSlides/notesSlide33.xml"/><Relationship Id="rId1" Type="http://schemas.openxmlformats.org/officeDocument/2006/relationships/slideLayout" Target="../slideLayouts/slideLayout2.xml"/><Relationship Id="rId6" Type="http://schemas.openxmlformats.org/officeDocument/2006/relationships/image" Target="../media/image3.png"/><Relationship Id="rId5" Type="http://schemas.openxmlformats.org/officeDocument/2006/relationships/image" Target="../media/image2.png"/><Relationship Id="rId4" Type="http://schemas.openxmlformats.org/officeDocument/2006/relationships/image" Target="../media/image1.png"/></Relationships>
</file>

<file path=ppt/slides/_rels/slide41.xml.rels><?xml version="1.0" encoding="UTF-8" standalone="yes"?>
<Relationships xmlns="http://schemas.openxmlformats.org/package/2006/relationships"><Relationship Id="rId3" Type="http://schemas.openxmlformats.org/officeDocument/2006/relationships/image" Target="../media/image45.png"/><Relationship Id="rId7" Type="http://schemas.openxmlformats.org/officeDocument/2006/relationships/image" Target="../media/image46.jpeg"/><Relationship Id="rId2" Type="http://schemas.openxmlformats.org/officeDocument/2006/relationships/notesSlide" Target="../notesSlides/notesSlide34.xml"/><Relationship Id="rId1" Type="http://schemas.openxmlformats.org/officeDocument/2006/relationships/slideLayout" Target="../slideLayouts/slideLayout7.xml"/><Relationship Id="rId6" Type="http://schemas.openxmlformats.org/officeDocument/2006/relationships/image" Target="../media/image3.png"/><Relationship Id="rId5" Type="http://schemas.openxmlformats.org/officeDocument/2006/relationships/image" Target="../media/image2.png"/><Relationship Id="rId4" Type="http://schemas.openxmlformats.org/officeDocument/2006/relationships/image" Target="../media/image1.png"/></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3" Type="http://schemas.openxmlformats.org/officeDocument/2006/relationships/image" Target="../media/image47.jpeg"/><Relationship Id="rId2" Type="http://schemas.openxmlformats.org/officeDocument/2006/relationships/notesSlide" Target="../notesSlides/notesSlide37.xml"/><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3" Type="http://schemas.openxmlformats.org/officeDocument/2006/relationships/image" Target="../media/image1.png"/><Relationship Id="rId7" Type="http://schemas.openxmlformats.org/officeDocument/2006/relationships/image" Target="../media/image49.png"/><Relationship Id="rId2" Type="http://schemas.openxmlformats.org/officeDocument/2006/relationships/notesSlide" Target="../notesSlides/notesSlide38.xml"/><Relationship Id="rId1" Type="http://schemas.openxmlformats.org/officeDocument/2006/relationships/slideLayout" Target="../slideLayouts/slideLayout7.xml"/><Relationship Id="rId6" Type="http://schemas.openxmlformats.org/officeDocument/2006/relationships/image" Target="../media/image48.png"/><Relationship Id="rId5" Type="http://schemas.openxmlformats.org/officeDocument/2006/relationships/image" Target="../media/image3.png"/><Relationship Id="rId4" Type="http://schemas.openxmlformats.org/officeDocument/2006/relationships/image" Target="../media/image2.png"/></Relationships>
</file>

<file path=ppt/slides/_rels/slide46.xml.rels><?xml version="1.0" encoding="UTF-8" standalone="yes"?>
<Relationships xmlns="http://schemas.openxmlformats.org/package/2006/relationships"><Relationship Id="rId3" Type="http://schemas.openxmlformats.org/officeDocument/2006/relationships/image" Target="../media/image50.jpeg"/><Relationship Id="rId2" Type="http://schemas.openxmlformats.org/officeDocument/2006/relationships/notesSlide" Target="../notesSlides/notesSlide39.xml"/><Relationship Id="rId1" Type="http://schemas.openxmlformats.org/officeDocument/2006/relationships/slideLayout" Target="../slideLayouts/slideLayout7.xml"/><Relationship Id="rId6" Type="http://schemas.openxmlformats.org/officeDocument/2006/relationships/image" Target="../media/image3.png"/><Relationship Id="rId5" Type="http://schemas.openxmlformats.org/officeDocument/2006/relationships/image" Target="../media/image2.png"/><Relationship Id="rId4" Type="http://schemas.openxmlformats.org/officeDocument/2006/relationships/image" Target="../media/image1.png"/></Relationships>
</file>

<file path=ppt/slides/_rels/slide47.xml.rels><?xml version="1.0" encoding="UTF-8" standalone="yes"?>
<Relationships xmlns="http://schemas.openxmlformats.org/package/2006/relationships"><Relationship Id="rId3" Type="http://schemas.openxmlformats.org/officeDocument/2006/relationships/image" Target="../media/image50.jpeg"/><Relationship Id="rId2" Type="http://schemas.openxmlformats.org/officeDocument/2006/relationships/notesSlide" Target="../notesSlides/notesSlide40.xml"/><Relationship Id="rId1" Type="http://schemas.openxmlformats.org/officeDocument/2006/relationships/slideLayout" Target="../slideLayouts/slideLayout7.xml"/><Relationship Id="rId6" Type="http://schemas.openxmlformats.org/officeDocument/2006/relationships/image" Target="../media/image3.png"/><Relationship Id="rId5" Type="http://schemas.openxmlformats.org/officeDocument/2006/relationships/image" Target="../media/image2.png"/><Relationship Id="rId4" Type="http://schemas.openxmlformats.org/officeDocument/2006/relationships/image" Target="../media/image1.png"/></Relationships>
</file>

<file path=ppt/slides/_rels/slide48.xml.rels><?xml version="1.0" encoding="UTF-8" standalone="yes"?>
<Relationships xmlns="http://schemas.openxmlformats.org/package/2006/relationships"><Relationship Id="rId3" Type="http://schemas.openxmlformats.org/officeDocument/2006/relationships/image" Target="../media/image47.jpeg"/><Relationship Id="rId2" Type="http://schemas.openxmlformats.org/officeDocument/2006/relationships/notesSlide" Target="../notesSlides/notesSlide41.xml"/><Relationship Id="rId1" Type="http://schemas.openxmlformats.org/officeDocument/2006/relationships/slideLayout" Target="../slideLayouts/slideLayout2.xml"/><Relationship Id="rId4" Type="http://schemas.openxmlformats.org/officeDocument/2006/relationships/image" Target="../media/image51.jpeg"/></Relationships>
</file>

<file path=ppt/slides/_rels/slide49.xml.rels><?xml version="1.0" encoding="UTF-8" standalone="yes"?>
<Relationships xmlns="http://schemas.openxmlformats.org/package/2006/relationships"><Relationship Id="rId3" Type="http://schemas.openxmlformats.org/officeDocument/2006/relationships/image" Target="../media/image51.jpeg"/><Relationship Id="rId7" Type="http://schemas.openxmlformats.org/officeDocument/2006/relationships/image" Target="../media/image52.png"/><Relationship Id="rId2" Type="http://schemas.openxmlformats.org/officeDocument/2006/relationships/notesSlide" Target="../notesSlides/notesSlide42.xml"/><Relationship Id="rId1" Type="http://schemas.openxmlformats.org/officeDocument/2006/relationships/slideLayout" Target="../slideLayouts/slideLayout2.xml"/><Relationship Id="rId6" Type="http://schemas.openxmlformats.org/officeDocument/2006/relationships/image" Target="../media/image3.png"/><Relationship Id="rId5" Type="http://schemas.openxmlformats.org/officeDocument/2006/relationships/image" Target="../media/image2.png"/><Relationship Id="rId4" Type="http://schemas.openxmlformats.org/officeDocument/2006/relationships/image" Target="../media/image1.png"/></Relationships>
</file>

<file path=ppt/slides/_rels/slide50.xml.rels><?xml version="1.0" encoding="UTF-8" standalone="yes"?>
<Relationships xmlns="http://schemas.openxmlformats.org/package/2006/relationships"><Relationship Id="rId3" Type="http://schemas.openxmlformats.org/officeDocument/2006/relationships/image" Target="../media/image51.jpeg"/><Relationship Id="rId7" Type="http://schemas.openxmlformats.org/officeDocument/2006/relationships/image" Target="../media/image3.png"/><Relationship Id="rId2" Type="http://schemas.openxmlformats.org/officeDocument/2006/relationships/notesSlide" Target="../notesSlides/notesSlide43.xml"/><Relationship Id="rId1" Type="http://schemas.openxmlformats.org/officeDocument/2006/relationships/slideLayout" Target="../slideLayouts/slideLayout2.xml"/><Relationship Id="rId6" Type="http://schemas.openxmlformats.org/officeDocument/2006/relationships/image" Target="../media/image2.png"/><Relationship Id="rId5" Type="http://schemas.openxmlformats.org/officeDocument/2006/relationships/image" Target="../media/image1.png"/><Relationship Id="rId4" Type="http://schemas.openxmlformats.org/officeDocument/2006/relationships/image" Target="../media/image49.png"/></Relationships>
</file>

<file path=ppt/slides/_rels/slide51.xml.rels><?xml version="1.0" encoding="UTF-8" standalone="yes"?>
<Relationships xmlns="http://schemas.openxmlformats.org/package/2006/relationships"><Relationship Id="rId3" Type="http://schemas.openxmlformats.org/officeDocument/2006/relationships/image" Target="../media/image51.jpeg"/><Relationship Id="rId7" Type="http://schemas.openxmlformats.org/officeDocument/2006/relationships/image" Target="../media/image3.png"/><Relationship Id="rId2" Type="http://schemas.openxmlformats.org/officeDocument/2006/relationships/notesSlide" Target="../notesSlides/notesSlide44.xml"/><Relationship Id="rId1" Type="http://schemas.openxmlformats.org/officeDocument/2006/relationships/slideLayout" Target="../slideLayouts/slideLayout2.xml"/><Relationship Id="rId6" Type="http://schemas.openxmlformats.org/officeDocument/2006/relationships/image" Target="../media/image2.png"/><Relationship Id="rId5" Type="http://schemas.openxmlformats.org/officeDocument/2006/relationships/image" Target="../media/image1.png"/><Relationship Id="rId4" Type="http://schemas.openxmlformats.org/officeDocument/2006/relationships/image" Target="../media/image52.png"/></Relationships>
</file>

<file path=ppt/slides/_rels/slide52.xml.rels><?xml version="1.0" encoding="UTF-8" standalone="yes"?>
<Relationships xmlns="http://schemas.openxmlformats.org/package/2006/relationships"><Relationship Id="rId3" Type="http://schemas.openxmlformats.org/officeDocument/2006/relationships/image" Target="../media/image51.jpeg"/><Relationship Id="rId7" Type="http://schemas.openxmlformats.org/officeDocument/2006/relationships/image" Target="../media/image52.png"/><Relationship Id="rId2" Type="http://schemas.openxmlformats.org/officeDocument/2006/relationships/notesSlide" Target="../notesSlides/notesSlide45.xml"/><Relationship Id="rId1" Type="http://schemas.openxmlformats.org/officeDocument/2006/relationships/slideLayout" Target="../slideLayouts/slideLayout2.xml"/><Relationship Id="rId6" Type="http://schemas.openxmlformats.org/officeDocument/2006/relationships/image" Target="../media/image3.png"/><Relationship Id="rId5" Type="http://schemas.openxmlformats.org/officeDocument/2006/relationships/image" Target="../media/image2.png"/><Relationship Id="rId4" Type="http://schemas.openxmlformats.org/officeDocument/2006/relationships/image" Target="../media/image1.png"/></Relationships>
</file>

<file path=ppt/slides/_rels/slide53.xml.rels><?xml version="1.0" encoding="UTF-8" standalone="yes"?>
<Relationships xmlns="http://schemas.openxmlformats.org/package/2006/relationships"><Relationship Id="rId3" Type="http://schemas.openxmlformats.org/officeDocument/2006/relationships/image" Target="../media/image51.jpeg"/><Relationship Id="rId7" Type="http://schemas.openxmlformats.org/officeDocument/2006/relationships/image" Target="../media/image49.png"/><Relationship Id="rId2" Type="http://schemas.openxmlformats.org/officeDocument/2006/relationships/notesSlide" Target="../notesSlides/notesSlide46.xml"/><Relationship Id="rId1" Type="http://schemas.openxmlformats.org/officeDocument/2006/relationships/slideLayout" Target="../slideLayouts/slideLayout2.xml"/><Relationship Id="rId6" Type="http://schemas.openxmlformats.org/officeDocument/2006/relationships/image" Target="../media/image3.png"/><Relationship Id="rId5" Type="http://schemas.openxmlformats.org/officeDocument/2006/relationships/image" Target="../media/image2.png"/><Relationship Id="rId4" Type="http://schemas.openxmlformats.org/officeDocument/2006/relationships/image" Target="../media/image1.png"/></Relationships>
</file>

<file path=ppt/slides/_rels/slide54.xml.rels><?xml version="1.0" encoding="UTF-8" standalone="yes"?>
<Relationships xmlns="http://schemas.openxmlformats.org/package/2006/relationships"><Relationship Id="rId3" Type="http://schemas.openxmlformats.org/officeDocument/2006/relationships/image" Target="../media/image51.jpeg"/><Relationship Id="rId7" Type="http://schemas.openxmlformats.org/officeDocument/2006/relationships/image" Target="../media/image49.png"/><Relationship Id="rId2" Type="http://schemas.openxmlformats.org/officeDocument/2006/relationships/notesSlide" Target="../notesSlides/notesSlide47.xml"/><Relationship Id="rId1" Type="http://schemas.openxmlformats.org/officeDocument/2006/relationships/slideLayout" Target="../slideLayouts/slideLayout2.xml"/><Relationship Id="rId6" Type="http://schemas.openxmlformats.org/officeDocument/2006/relationships/image" Target="../media/image3.png"/><Relationship Id="rId5" Type="http://schemas.openxmlformats.org/officeDocument/2006/relationships/image" Target="../media/image2.png"/><Relationship Id="rId4" Type="http://schemas.openxmlformats.org/officeDocument/2006/relationships/image" Target="../media/image1.png"/></Relationships>
</file>

<file path=ppt/slides/_rels/slide55.xml.rels><?xml version="1.0" encoding="UTF-8" standalone="yes"?>
<Relationships xmlns="http://schemas.openxmlformats.org/package/2006/relationships"><Relationship Id="rId3" Type="http://schemas.openxmlformats.org/officeDocument/2006/relationships/image" Target="../media/image51.jpeg"/><Relationship Id="rId2" Type="http://schemas.openxmlformats.org/officeDocument/2006/relationships/notesSlide" Target="../notesSlides/notesSlide48.xml"/><Relationship Id="rId1" Type="http://schemas.openxmlformats.org/officeDocument/2006/relationships/slideLayout" Target="../slideLayouts/slideLayout2.xml"/><Relationship Id="rId6" Type="http://schemas.openxmlformats.org/officeDocument/2006/relationships/image" Target="../media/image3.png"/><Relationship Id="rId5" Type="http://schemas.openxmlformats.org/officeDocument/2006/relationships/image" Target="../media/image2.png"/><Relationship Id="rId4" Type="http://schemas.openxmlformats.org/officeDocument/2006/relationships/image" Target="../media/image1.png"/></Relationships>
</file>

<file path=ppt/slides/_rels/slide56.xml.rels><?xml version="1.0" encoding="UTF-8" standalone="yes"?>
<Relationships xmlns="http://schemas.openxmlformats.org/package/2006/relationships"><Relationship Id="rId3" Type="http://schemas.openxmlformats.org/officeDocument/2006/relationships/image" Target="../media/image51.jpeg"/><Relationship Id="rId7" Type="http://schemas.openxmlformats.org/officeDocument/2006/relationships/image" Target="../media/image49.png"/><Relationship Id="rId2" Type="http://schemas.openxmlformats.org/officeDocument/2006/relationships/notesSlide" Target="../notesSlides/notesSlide49.xml"/><Relationship Id="rId1" Type="http://schemas.openxmlformats.org/officeDocument/2006/relationships/slideLayout" Target="../slideLayouts/slideLayout2.xml"/><Relationship Id="rId6" Type="http://schemas.openxmlformats.org/officeDocument/2006/relationships/image" Target="../media/image3.png"/><Relationship Id="rId5" Type="http://schemas.openxmlformats.org/officeDocument/2006/relationships/image" Target="../media/image2.png"/><Relationship Id="rId4" Type="http://schemas.openxmlformats.org/officeDocument/2006/relationships/image" Target="../media/image1.png"/></Relationships>
</file>

<file path=ppt/slides/_rels/slide57.xml.rels><?xml version="1.0" encoding="UTF-8" standalone="yes"?>
<Relationships xmlns="http://schemas.openxmlformats.org/package/2006/relationships"><Relationship Id="rId3" Type="http://schemas.openxmlformats.org/officeDocument/2006/relationships/image" Target="../media/image51.jpeg"/><Relationship Id="rId2" Type="http://schemas.openxmlformats.org/officeDocument/2006/relationships/notesSlide" Target="../notesSlides/notesSlide50.xml"/><Relationship Id="rId1" Type="http://schemas.openxmlformats.org/officeDocument/2006/relationships/slideLayout" Target="../slideLayouts/slideLayout2.xml"/><Relationship Id="rId6" Type="http://schemas.openxmlformats.org/officeDocument/2006/relationships/image" Target="../media/image3.png"/><Relationship Id="rId5" Type="http://schemas.openxmlformats.org/officeDocument/2006/relationships/image" Target="../media/image2.png"/><Relationship Id="rId4" Type="http://schemas.openxmlformats.org/officeDocument/2006/relationships/image" Target="../media/image1.png"/></Relationships>
</file>

<file path=ppt/slides/_rels/slide58.xml.rels><?xml version="1.0" encoding="UTF-8" standalone="yes"?>
<Relationships xmlns="http://schemas.openxmlformats.org/package/2006/relationships"><Relationship Id="rId3" Type="http://schemas.openxmlformats.org/officeDocument/2006/relationships/image" Target="../media/image54.jpeg"/><Relationship Id="rId2" Type="http://schemas.openxmlformats.org/officeDocument/2006/relationships/image" Target="../media/image53.jpeg"/><Relationship Id="rId1" Type="http://schemas.openxmlformats.org/officeDocument/2006/relationships/slideLayout" Target="../slideLayouts/slideLayout7.xml"/></Relationships>
</file>

<file path=ppt/slides/_rels/slide59.xml.rels><?xml version="1.0" encoding="UTF-8" standalone="yes"?>
<Relationships xmlns="http://schemas.openxmlformats.org/package/2006/relationships"><Relationship Id="rId3" Type="http://schemas.openxmlformats.org/officeDocument/2006/relationships/image" Target="../media/image55.jpeg"/><Relationship Id="rId2" Type="http://schemas.openxmlformats.org/officeDocument/2006/relationships/notesSlide" Target="../notesSlides/notesSlide51.xml"/><Relationship Id="rId1" Type="http://schemas.openxmlformats.org/officeDocument/2006/relationships/slideLayout" Target="../slideLayouts/slideLayout7.xml"/></Relationships>
</file>

<file path=ppt/slides/_rels/slide60.xml.rels><?xml version="1.0" encoding="UTF-8" standalone="yes"?>
<Relationships xmlns="http://schemas.openxmlformats.org/package/2006/relationships"><Relationship Id="rId3" Type="http://schemas.openxmlformats.org/officeDocument/2006/relationships/image" Target="../media/image56.jpeg"/><Relationship Id="rId2" Type="http://schemas.openxmlformats.org/officeDocument/2006/relationships/notesSlide" Target="../notesSlides/notesSlide52.xml"/><Relationship Id="rId1" Type="http://schemas.openxmlformats.org/officeDocument/2006/relationships/slideLayout" Target="../slideLayouts/slideLayout7.xml"/><Relationship Id="rId4" Type="http://schemas.openxmlformats.org/officeDocument/2006/relationships/image" Target="../media/image55.jpeg"/></Relationships>
</file>

<file path=ppt/slides/_rels/slide61.xml.rels><?xml version="1.0" encoding="UTF-8" standalone="yes"?>
<Relationships xmlns="http://schemas.openxmlformats.org/package/2006/relationships"><Relationship Id="rId3" Type="http://schemas.openxmlformats.org/officeDocument/2006/relationships/image" Target="../media/image57.jpeg"/><Relationship Id="rId2" Type="http://schemas.openxmlformats.org/officeDocument/2006/relationships/notesSlide" Target="../notesSlides/notesSlide53.xml"/><Relationship Id="rId1" Type="http://schemas.openxmlformats.org/officeDocument/2006/relationships/slideLayout" Target="../slideLayouts/slideLayout7.xml"/><Relationship Id="rId4" Type="http://schemas.openxmlformats.org/officeDocument/2006/relationships/image" Target="../media/image58.jpeg"/></Relationships>
</file>

<file path=ppt/slides/_rels/slide62.xml.rels><?xml version="1.0" encoding="UTF-8" standalone="yes"?>
<Relationships xmlns="http://schemas.openxmlformats.org/package/2006/relationships"><Relationship Id="rId3" Type="http://schemas.openxmlformats.org/officeDocument/2006/relationships/image" Target="../media/image60.png"/><Relationship Id="rId2" Type="http://schemas.openxmlformats.org/officeDocument/2006/relationships/image" Target="../media/image59.jpeg"/><Relationship Id="rId1" Type="http://schemas.openxmlformats.org/officeDocument/2006/relationships/slideLayout" Target="../slideLayouts/slideLayout7.xml"/><Relationship Id="rId6" Type="http://schemas.openxmlformats.org/officeDocument/2006/relationships/image" Target="../media/image3.png"/><Relationship Id="rId5" Type="http://schemas.openxmlformats.org/officeDocument/2006/relationships/image" Target="../media/image2.png"/><Relationship Id="rId4" Type="http://schemas.openxmlformats.org/officeDocument/2006/relationships/image" Target="../media/image1.png"/></Relationships>
</file>

<file path=ppt/slides/_rels/slide63.xml.rels><?xml version="1.0" encoding="UTF-8" standalone="yes"?>
<Relationships xmlns="http://schemas.openxmlformats.org/package/2006/relationships"><Relationship Id="rId3" Type="http://schemas.openxmlformats.org/officeDocument/2006/relationships/image" Target="../media/image62.jpeg"/><Relationship Id="rId2" Type="http://schemas.openxmlformats.org/officeDocument/2006/relationships/image" Target="../media/image61.jpeg"/><Relationship Id="rId1" Type="http://schemas.openxmlformats.org/officeDocument/2006/relationships/slideLayout" Target="../slideLayouts/slideLayout7.xml"/><Relationship Id="rId6" Type="http://schemas.openxmlformats.org/officeDocument/2006/relationships/image" Target="../media/image3.png"/><Relationship Id="rId5" Type="http://schemas.openxmlformats.org/officeDocument/2006/relationships/image" Target="../media/image2.png"/><Relationship Id="rId4" Type="http://schemas.openxmlformats.org/officeDocument/2006/relationships/image" Target="../media/image1.png"/></Relationships>
</file>

<file path=ppt/slides/_rels/slide64.xml.rels><?xml version="1.0" encoding="UTF-8" standalone="yes"?>
<Relationships xmlns="http://schemas.openxmlformats.org/package/2006/relationships"><Relationship Id="rId3" Type="http://schemas.openxmlformats.org/officeDocument/2006/relationships/image" Target="../media/image64.jpeg"/><Relationship Id="rId2" Type="http://schemas.openxmlformats.org/officeDocument/2006/relationships/image" Target="../media/image63.jpeg"/><Relationship Id="rId1" Type="http://schemas.openxmlformats.org/officeDocument/2006/relationships/slideLayout" Target="../slideLayouts/slideLayout7.xml"/><Relationship Id="rId6" Type="http://schemas.openxmlformats.org/officeDocument/2006/relationships/image" Target="../media/image3.png"/><Relationship Id="rId5" Type="http://schemas.openxmlformats.org/officeDocument/2006/relationships/image" Target="../media/image2.png"/><Relationship Id="rId4" Type="http://schemas.openxmlformats.org/officeDocument/2006/relationships/image" Target="../media/image1.png"/></Relationships>
</file>

<file path=ppt/slides/_rels/slide65.xml.rels><?xml version="1.0" encoding="UTF-8" standalone="yes"?>
<Relationships xmlns="http://schemas.openxmlformats.org/package/2006/relationships"><Relationship Id="rId3" Type="http://schemas.openxmlformats.org/officeDocument/2006/relationships/image" Target="../media/image66.jpeg"/><Relationship Id="rId2" Type="http://schemas.openxmlformats.org/officeDocument/2006/relationships/image" Target="../media/image65.jpeg"/><Relationship Id="rId1" Type="http://schemas.openxmlformats.org/officeDocument/2006/relationships/slideLayout" Target="../slideLayouts/slideLayout7.xml"/><Relationship Id="rId6" Type="http://schemas.openxmlformats.org/officeDocument/2006/relationships/image" Target="../media/image3.png"/><Relationship Id="rId5" Type="http://schemas.openxmlformats.org/officeDocument/2006/relationships/image" Target="../media/image2.png"/><Relationship Id="rId4" Type="http://schemas.openxmlformats.org/officeDocument/2006/relationships/image" Target="../media/image1.png"/></Relationships>
</file>

<file path=ppt/slides/_rels/slide6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7.xml"/><Relationship Id="rId5" Type="http://schemas.openxmlformats.org/officeDocument/2006/relationships/image" Target="../media/image67.jpeg"/><Relationship Id="rId4" Type="http://schemas.openxmlformats.org/officeDocument/2006/relationships/image" Target="../media/image3.png"/></Relationships>
</file>

<file path=ppt/slides/_rels/slide67.xml.rels><?xml version="1.0" encoding="UTF-8" standalone="yes"?>
<Relationships xmlns="http://schemas.openxmlformats.org/package/2006/relationships"><Relationship Id="rId3" Type="http://schemas.openxmlformats.org/officeDocument/2006/relationships/image" Target="../media/image68.jpeg"/><Relationship Id="rId2" Type="http://schemas.openxmlformats.org/officeDocument/2006/relationships/notesSlide" Target="../notesSlides/notesSlide54.xml"/><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2" Type="http://schemas.openxmlformats.org/officeDocument/2006/relationships/notesSlide" Target="../notesSlides/notesSlide55.xml"/><Relationship Id="rId1" Type="http://schemas.openxmlformats.org/officeDocument/2006/relationships/slideLayout" Target="../slideLayouts/slideLayout7.xml"/></Relationships>
</file>

<file path=ppt/slides/_rels/slide69.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notesSlide" Target="../notesSlides/notesSlide56.xml"/><Relationship Id="rId1" Type="http://schemas.openxmlformats.org/officeDocument/2006/relationships/slideLayout" Target="../slideLayouts/slideLayout7.xml"/></Relationships>
</file>

<file path=ppt/slides/_rels/slide70.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notesSlide" Target="../notesSlides/notesSlide57.xml"/><Relationship Id="rId1" Type="http://schemas.openxmlformats.org/officeDocument/2006/relationships/slideLayout" Target="../slideLayouts/slideLayout7.xml"/></Relationships>
</file>

<file path=ppt/slides/_rels/slide71.xml.rels><?xml version="1.0" encoding="UTF-8" standalone="yes"?>
<Relationships xmlns="http://schemas.openxmlformats.org/package/2006/relationships"><Relationship Id="rId3" Type="http://schemas.openxmlformats.org/officeDocument/2006/relationships/image" Target="../media/image70.png"/><Relationship Id="rId2" Type="http://schemas.openxmlformats.org/officeDocument/2006/relationships/image" Target="../media/image69.png"/><Relationship Id="rId1" Type="http://schemas.openxmlformats.org/officeDocument/2006/relationships/slideLayout" Target="../slideLayouts/slideLayout7.xml"/></Relationships>
</file>

<file path=ppt/slides/_rels/slide72.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notesSlide" Target="../notesSlides/notesSlide58.xml"/><Relationship Id="rId1" Type="http://schemas.openxmlformats.org/officeDocument/2006/relationships/slideLayout" Target="../slideLayouts/slideLayout7.xml"/></Relationships>
</file>

<file path=ppt/slides/_rels/slide73.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notesSlide" Target="../notesSlides/notesSlide59.xml"/><Relationship Id="rId1" Type="http://schemas.openxmlformats.org/officeDocument/2006/relationships/slideLayout" Target="../slideLayouts/slideLayout7.xml"/></Relationships>
</file>

<file path=ppt/slides/_rels/slide74.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notesSlide" Target="../notesSlides/notesSlide60.xml"/><Relationship Id="rId1" Type="http://schemas.openxmlformats.org/officeDocument/2006/relationships/slideLayout" Target="../slideLayouts/slideLayout7.xml"/></Relationships>
</file>

<file path=ppt/slides/_rels/slide75.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notesSlide" Target="../notesSlides/notesSlide61.xml"/><Relationship Id="rId1" Type="http://schemas.openxmlformats.org/officeDocument/2006/relationships/slideLayout" Target="../slideLayouts/slideLayout7.xml"/></Relationships>
</file>

<file path=ppt/slides/_rels/slide76.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notesSlide" Target="../notesSlides/notesSlide62.xml"/><Relationship Id="rId1" Type="http://schemas.openxmlformats.org/officeDocument/2006/relationships/slideLayout" Target="../slideLayouts/slideLayout7.xml"/></Relationships>
</file>

<file path=ppt/slides/_rels/slide77.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notesSlide" Target="../notesSlides/notesSlide63.xml"/><Relationship Id="rId1" Type="http://schemas.openxmlformats.org/officeDocument/2006/relationships/slideLayout" Target="../slideLayouts/slideLayout7.xml"/></Relationships>
</file>

<file path=ppt/slides/_rels/slide78.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notesSlide" Target="../notesSlides/notesSlide64.xml"/><Relationship Id="rId1" Type="http://schemas.openxmlformats.org/officeDocument/2006/relationships/slideLayout" Target="../slideLayouts/slideLayout7.xml"/></Relationships>
</file>

<file path=ppt/slides/_rels/slide79.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notesSlide" Target="../notesSlides/notesSlide65.xml"/><Relationship Id="rId1" Type="http://schemas.openxmlformats.org/officeDocument/2006/relationships/slideLayout" Target="../slideLayouts/slideLayout7.xml"/></Relationships>
</file>

<file path=ppt/slides/_rels/slide80.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notesSlide" Target="../notesSlides/notesSlide66.xml"/><Relationship Id="rId1" Type="http://schemas.openxmlformats.org/officeDocument/2006/relationships/slideLayout" Target="../slideLayouts/slideLayout7.xml"/></Relationships>
</file>

<file path=ppt/slides/_rels/slide81.xml.rels><?xml version="1.0" encoding="UTF-8" standalone="yes"?>
<Relationships xmlns="http://schemas.openxmlformats.org/package/2006/relationships"><Relationship Id="rId3" Type="http://schemas.openxmlformats.org/officeDocument/2006/relationships/image" Target="../media/image71.jpeg"/><Relationship Id="rId2" Type="http://schemas.openxmlformats.org/officeDocument/2006/relationships/notesSlide" Target="../notesSlides/notesSlide67.xml"/><Relationship Id="rId1" Type="http://schemas.openxmlformats.org/officeDocument/2006/relationships/slideLayout" Target="../slideLayouts/slideLayout13.xml"/><Relationship Id="rId4" Type="http://schemas.openxmlformats.org/officeDocument/2006/relationships/image" Target="../media/image72.jpeg"/></Relationships>
</file>

<file path=ppt/slides/_rels/slide82.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notesSlide" Target="../notesSlides/notesSlide68.xml"/><Relationship Id="rId1" Type="http://schemas.openxmlformats.org/officeDocument/2006/relationships/slideLayout" Target="../slideLayouts/slideLayout13.xml"/></Relationships>
</file>

<file path=ppt/slides/_rels/slide83.xml.rels><?xml version="1.0" encoding="UTF-8" standalone="yes"?>
<Relationships xmlns="http://schemas.openxmlformats.org/package/2006/relationships"><Relationship Id="rId8" Type="http://schemas.microsoft.com/office/2007/relationships/hdphoto" Target="../media/hdphoto3.wdp"/><Relationship Id="rId3" Type="http://schemas.openxmlformats.org/officeDocument/2006/relationships/image" Target="../media/image73.png"/><Relationship Id="rId7" Type="http://schemas.openxmlformats.org/officeDocument/2006/relationships/image" Target="../media/image75.png"/><Relationship Id="rId2" Type="http://schemas.openxmlformats.org/officeDocument/2006/relationships/notesSlide" Target="../notesSlides/notesSlide69.xml"/><Relationship Id="rId1" Type="http://schemas.openxmlformats.org/officeDocument/2006/relationships/slideLayout" Target="../slideLayouts/slideLayout2.xml"/><Relationship Id="rId6" Type="http://schemas.microsoft.com/office/2007/relationships/hdphoto" Target="../media/hdphoto2.wdp"/><Relationship Id="rId5" Type="http://schemas.openxmlformats.org/officeDocument/2006/relationships/image" Target="../media/image74.png"/><Relationship Id="rId4" Type="http://schemas.microsoft.com/office/2007/relationships/hdphoto" Target="../media/hdphoto1.wdp"/></Relationships>
</file>

<file path=ppt/slides/_rels/slide84.xml.rels><?xml version="1.0" encoding="UTF-8" standalone="yes"?>
<Relationships xmlns="http://schemas.openxmlformats.org/package/2006/relationships"><Relationship Id="rId2" Type="http://schemas.openxmlformats.org/officeDocument/2006/relationships/notesSlide" Target="../notesSlides/notesSlide70.xml"/><Relationship Id="rId1" Type="http://schemas.openxmlformats.org/officeDocument/2006/relationships/slideLayout" Target="../slideLayouts/slideLayout13.xml"/></Relationships>
</file>

<file path=ppt/slides/_rels/slide85.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notesSlide" Target="../notesSlides/notesSlide71.xml"/><Relationship Id="rId1" Type="http://schemas.openxmlformats.org/officeDocument/2006/relationships/slideLayout" Target="../slideLayouts/slideLayout13.xml"/><Relationship Id="rId4" Type="http://schemas.openxmlformats.org/officeDocument/2006/relationships/image" Target="../media/image76.jpeg"/></Relationships>
</file>

<file path=ppt/slides/_rels/slide86.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notesSlide" Target="../notesSlides/notesSlide72.xml"/><Relationship Id="rId1" Type="http://schemas.openxmlformats.org/officeDocument/2006/relationships/slideLayout" Target="../slideLayouts/slideLayout7.xml"/></Relationships>
</file>

<file path=ppt/slides/_rels/slide87.xml.rels><?xml version="1.0" encoding="UTF-8" standalone="yes"?>
<Relationships xmlns="http://schemas.openxmlformats.org/package/2006/relationships"><Relationship Id="rId3" Type="http://schemas.openxmlformats.org/officeDocument/2006/relationships/image" Target="../media/image77.jpeg"/><Relationship Id="rId7" Type="http://schemas.openxmlformats.org/officeDocument/2006/relationships/image" Target="../media/image3.png"/><Relationship Id="rId2" Type="http://schemas.openxmlformats.org/officeDocument/2006/relationships/notesSlide" Target="../notesSlides/notesSlide73.xml"/><Relationship Id="rId1" Type="http://schemas.openxmlformats.org/officeDocument/2006/relationships/slideLayout" Target="../slideLayouts/slideLayout12.xml"/><Relationship Id="rId6" Type="http://schemas.openxmlformats.org/officeDocument/2006/relationships/image" Target="../media/image2.png"/><Relationship Id="rId5" Type="http://schemas.openxmlformats.org/officeDocument/2006/relationships/image" Target="../media/image1.png"/><Relationship Id="rId4" Type="http://schemas.openxmlformats.org/officeDocument/2006/relationships/image" Target="../media/image78.jpeg"/></Relationships>
</file>

<file path=ppt/slides/_rels/slide88.xml.rels><?xml version="1.0" encoding="UTF-8" standalone="yes"?>
<Relationships xmlns="http://schemas.openxmlformats.org/package/2006/relationships"><Relationship Id="rId3" Type="http://schemas.openxmlformats.org/officeDocument/2006/relationships/image" Target="../media/image79.jpeg"/><Relationship Id="rId2" Type="http://schemas.openxmlformats.org/officeDocument/2006/relationships/notesSlide" Target="../notesSlides/notesSlide74.xml"/><Relationship Id="rId1" Type="http://schemas.openxmlformats.org/officeDocument/2006/relationships/slideLayout" Target="../slideLayouts/slideLayout2.xml"/><Relationship Id="rId6" Type="http://schemas.openxmlformats.org/officeDocument/2006/relationships/image" Target="../media/image3.png"/><Relationship Id="rId5" Type="http://schemas.openxmlformats.org/officeDocument/2006/relationships/image" Target="../media/image2.png"/><Relationship Id="rId4" Type="http://schemas.openxmlformats.org/officeDocument/2006/relationships/image" Target="../media/image1.png"/></Relationships>
</file>

<file path=ppt/slides/_rels/slide89.xml.rels><?xml version="1.0" encoding="UTF-8" standalone="yes"?>
<Relationships xmlns="http://schemas.openxmlformats.org/package/2006/relationships"><Relationship Id="rId3" Type="http://schemas.openxmlformats.org/officeDocument/2006/relationships/image" Target="../media/image80.jpeg"/><Relationship Id="rId2" Type="http://schemas.openxmlformats.org/officeDocument/2006/relationships/notesSlide" Target="../notesSlides/notesSlide75.xml"/><Relationship Id="rId1" Type="http://schemas.openxmlformats.org/officeDocument/2006/relationships/slideLayout" Target="../slideLayouts/slideLayout2.xml"/></Relationships>
</file>

<file path=ppt/slides/_rels/slide90.xml.rels><?xml version="1.0" encoding="UTF-8" standalone="yes"?>
<Relationships xmlns="http://schemas.openxmlformats.org/package/2006/relationships"><Relationship Id="rId8" Type="http://schemas.openxmlformats.org/officeDocument/2006/relationships/image" Target="../media/image83.jpeg"/><Relationship Id="rId3" Type="http://schemas.openxmlformats.org/officeDocument/2006/relationships/image" Target="../media/image81.jpeg"/><Relationship Id="rId7" Type="http://schemas.openxmlformats.org/officeDocument/2006/relationships/image" Target="../media/image3.png"/><Relationship Id="rId2" Type="http://schemas.openxmlformats.org/officeDocument/2006/relationships/notesSlide" Target="../notesSlides/notesSlide76.xml"/><Relationship Id="rId1" Type="http://schemas.openxmlformats.org/officeDocument/2006/relationships/slideLayout" Target="../slideLayouts/slideLayout7.xml"/><Relationship Id="rId6" Type="http://schemas.openxmlformats.org/officeDocument/2006/relationships/image" Target="../media/image2.png"/><Relationship Id="rId5" Type="http://schemas.openxmlformats.org/officeDocument/2006/relationships/image" Target="../media/image1.png"/><Relationship Id="rId4" Type="http://schemas.openxmlformats.org/officeDocument/2006/relationships/image" Target="../media/image82.jpeg"/></Relationships>
</file>

<file path=ppt/slides/_rels/slide9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77.xml"/><Relationship Id="rId1" Type="http://schemas.openxmlformats.org/officeDocument/2006/relationships/slideLayout" Target="../slideLayouts/slideLayout7.xml"/><Relationship Id="rId6" Type="http://schemas.openxmlformats.org/officeDocument/2006/relationships/image" Target="../media/image84.jpeg"/><Relationship Id="rId5" Type="http://schemas.openxmlformats.org/officeDocument/2006/relationships/image" Target="../media/image3.png"/><Relationship Id="rId4" Type="http://schemas.openxmlformats.org/officeDocument/2006/relationships/image" Target="../media/image2.png"/></Relationships>
</file>

<file path=ppt/slides/_rels/slide92.xml.rels><?xml version="1.0" encoding="UTF-8" standalone="yes"?>
<Relationships xmlns="http://schemas.openxmlformats.org/package/2006/relationships"><Relationship Id="rId3" Type="http://schemas.openxmlformats.org/officeDocument/2006/relationships/image" Target="../media/image85.png"/><Relationship Id="rId2" Type="http://schemas.openxmlformats.org/officeDocument/2006/relationships/notesSlide" Target="../notesSlides/notesSlide78.xml"/><Relationship Id="rId1" Type="http://schemas.openxmlformats.org/officeDocument/2006/relationships/slideLayout" Target="../slideLayouts/slideLayout7.xml"/></Relationships>
</file>

<file path=ppt/slides/_rels/slide9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79.xml"/><Relationship Id="rId1" Type="http://schemas.openxmlformats.org/officeDocument/2006/relationships/slideLayout" Target="../slideLayouts/slideLayout7.xml"/><Relationship Id="rId6" Type="http://schemas.openxmlformats.org/officeDocument/2006/relationships/image" Target="../media/image86.jpeg"/><Relationship Id="rId5" Type="http://schemas.openxmlformats.org/officeDocument/2006/relationships/image" Target="../media/image3.png"/><Relationship Id="rId4" Type="http://schemas.openxmlformats.org/officeDocument/2006/relationships/image" Target="../media/image2.png"/></Relationships>
</file>

<file path=ppt/slides/_rels/slide94.xml.rels><?xml version="1.0" encoding="UTF-8" standalone="yes"?>
<Relationships xmlns="http://schemas.openxmlformats.org/package/2006/relationships"><Relationship Id="rId3" Type="http://schemas.openxmlformats.org/officeDocument/2006/relationships/image" Target="../media/image1.png"/><Relationship Id="rId7" Type="http://schemas.openxmlformats.org/officeDocument/2006/relationships/image" Target="../media/image88.jpeg"/><Relationship Id="rId2" Type="http://schemas.openxmlformats.org/officeDocument/2006/relationships/notesSlide" Target="../notesSlides/notesSlide80.xml"/><Relationship Id="rId1" Type="http://schemas.openxmlformats.org/officeDocument/2006/relationships/slideLayout" Target="../slideLayouts/slideLayout13.xml"/><Relationship Id="rId6" Type="http://schemas.openxmlformats.org/officeDocument/2006/relationships/image" Target="../media/image87.jpeg"/><Relationship Id="rId5" Type="http://schemas.openxmlformats.org/officeDocument/2006/relationships/image" Target="../media/image3.png"/><Relationship Id="rId4" Type="http://schemas.openxmlformats.org/officeDocument/2006/relationships/image" Target="../media/image2.png"/></Relationships>
</file>

<file path=ppt/slides/_rels/slide9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89.jpeg"/><Relationship Id="rId1" Type="http://schemas.openxmlformats.org/officeDocument/2006/relationships/slideLayout" Target="../slideLayouts/slideLayout7.xml"/><Relationship Id="rId5" Type="http://schemas.openxmlformats.org/officeDocument/2006/relationships/image" Target="../media/image3.png"/><Relationship Id="rId4" Type="http://schemas.openxmlformats.org/officeDocument/2006/relationships/image" Target="../media/image2.png"/></Relationships>
</file>

<file path=ppt/slides/_rels/slide96.xml.rels><?xml version="1.0" encoding="UTF-8" standalone="yes"?>
<Relationships xmlns="http://schemas.openxmlformats.org/package/2006/relationships"><Relationship Id="rId3" Type="http://schemas.openxmlformats.org/officeDocument/2006/relationships/image" Target="../media/image90.jpeg"/><Relationship Id="rId2" Type="http://schemas.openxmlformats.org/officeDocument/2006/relationships/notesSlide" Target="../notesSlides/notesSlide81.xml"/><Relationship Id="rId1" Type="http://schemas.openxmlformats.org/officeDocument/2006/relationships/slideLayout" Target="../slideLayouts/slideLayout12.xml"/><Relationship Id="rId6" Type="http://schemas.openxmlformats.org/officeDocument/2006/relationships/image" Target="../media/image3.png"/><Relationship Id="rId5" Type="http://schemas.openxmlformats.org/officeDocument/2006/relationships/image" Target="../media/image2.png"/><Relationship Id="rId4" Type="http://schemas.openxmlformats.org/officeDocument/2006/relationships/image" Target="../media/image1.png"/></Relationships>
</file>

<file path=ppt/slides/_rels/slide97.xml.rels><?xml version="1.0" encoding="UTF-8" standalone="yes"?>
<Relationships xmlns="http://schemas.openxmlformats.org/package/2006/relationships"><Relationship Id="rId8" Type="http://schemas.openxmlformats.org/officeDocument/2006/relationships/image" Target="../media/image93.jpeg"/><Relationship Id="rId3" Type="http://schemas.openxmlformats.org/officeDocument/2006/relationships/image" Target="../media/image1.png"/><Relationship Id="rId7" Type="http://schemas.openxmlformats.org/officeDocument/2006/relationships/image" Target="../media/image92.jpeg"/><Relationship Id="rId2" Type="http://schemas.openxmlformats.org/officeDocument/2006/relationships/notesSlide" Target="../notesSlides/notesSlide82.xml"/><Relationship Id="rId1" Type="http://schemas.openxmlformats.org/officeDocument/2006/relationships/slideLayout" Target="../slideLayouts/slideLayout13.xml"/><Relationship Id="rId6" Type="http://schemas.openxmlformats.org/officeDocument/2006/relationships/image" Target="../media/image91.jpeg"/><Relationship Id="rId5" Type="http://schemas.openxmlformats.org/officeDocument/2006/relationships/image" Target="../media/image3.png"/><Relationship Id="rId4" Type="http://schemas.openxmlformats.org/officeDocument/2006/relationships/image" Target="../media/image2.png"/></Relationships>
</file>

<file path=ppt/slides/_rels/slide9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83.xml"/><Relationship Id="rId1" Type="http://schemas.openxmlformats.org/officeDocument/2006/relationships/slideLayout" Target="../slideLayouts/slideLayout7.xml"/><Relationship Id="rId6" Type="http://schemas.openxmlformats.org/officeDocument/2006/relationships/image" Target="../media/image38.png"/><Relationship Id="rId5" Type="http://schemas.openxmlformats.org/officeDocument/2006/relationships/image" Target="../media/image3.png"/><Relationship Id="rId4" Type="http://schemas.openxmlformats.org/officeDocument/2006/relationships/image" Target="../media/image2.png"/></Relationships>
</file>

<file path=ppt/slides/_rels/slide99.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notesSlide" Target="../notesSlides/notesSlide84.xml"/><Relationship Id="rId1" Type="http://schemas.openxmlformats.org/officeDocument/2006/relationships/slideLayout" Target="../slideLayouts/slideLayout7.xml"/></Relationships>
</file>

<file path=ppt/slides/_rels/slide100.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notesSlide" Target="../notesSlides/notesSlide85.xml"/><Relationship Id="rId1" Type="http://schemas.openxmlformats.org/officeDocument/2006/relationships/slideLayout" Target="../slideLayouts/slideLayout13.xml"/></Relationships>
</file>

<file path=ppt/slides/_rels/slide101.xml.rels><?xml version="1.0" encoding="UTF-8" standalone="yes"?>
<Relationships xmlns="http://schemas.openxmlformats.org/package/2006/relationships"><Relationship Id="rId2" Type="http://schemas.openxmlformats.org/officeDocument/2006/relationships/notesSlide" Target="../notesSlides/notesSlide86.xml"/><Relationship Id="rId1" Type="http://schemas.openxmlformats.org/officeDocument/2006/relationships/slideLayout" Target="../slideLayouts/slideLayout13.xml"/></Relationships>
</file>

<file path=ppt/slides/_rels/slide102.xml.rels><?xml version="1.0" encoding="UTF-8" standalone="yes"?>
<Relationships xmlns="http://schemas.openxmlformats.org/package/2006/relationships"><Relationship Id="rId3" Type="http://schemas.openxmlformats.org/officeDocument/2006/relationships/image" Target="../media/image94.jpeg"/><Relationship Id="rId2" Type="http://schemas.openxmlformats.org/officeDocument/2006/relationships/notesSlide" Target="../notesSlides/notesSlide87.xml"/><Relationship Id="rId1" Type="http://schemas.openxmlformats.org/officeDocument/2006/relationships/slideLayout" Target="../slideLayouts/slideLayout13.xml"/></Relationships>
</file>

<file path=ppt/slides/_rels/slide103.xml.rels><?xml version="1.0" encoding="UTF-8" standalone="yes"?>
<Relationships xmlns="http://schemas.openxmlformats.org/package/2006/relationships"><Relationship Id="rId8" Type="http://schemas.openxmlformats.org/officeDocument/2006/relationships/image" Target="../media/image97.jpeg"/><Relationship Id="rId3" Type="http://schemas.openxmlformats.org/officeDocument/2006/relationships/image" Target="../media/image95.jpeg"/><Relationship Id="rId7" Type="http://schemas.openxmlformats.org/officeDocument/2006/relationships/image" Target="../media/image3.png"/><Relationship Id="rId2" Type="http://schemas.openxmlformats.org/officeDocument/2006/relationships/notesSlide" Target="../notesSlides/notesSlide88.xml"/><Relationship Id="rId1" Type="http://schemas.openxmlformats.org/officeDocument/2006/relationships/slideLayout" Target="../slideLayouts/slideLayout13.xml"/><Relationship Id="rId6" Type="http://schemas.openxmlformats.org/officeDocument/2006/relationships/image" Target="../media/image2.png"/><Relationship Id="rId5" Type="http://schemas.openxmlformats.org/officeDocument/2006/relationships/image" Target="../media/image1.png"/><Relationship Id="rId4" Type="http://schemas.openxmlformats.org/officeDocument/2006/relationships/image" Target="../media/image96.jpeg"/></Relationships>
</file>

<file path=ppt/slides/_rels/slide104.xml.rels><?xml version="1.0" encoding="UTF-8" standalone="yes"?>
<Relationships xmlns="http://schemas.openxmlformats.org/package/2006/relationships"><Relationship Id="rId3" Type="http://schemas.openxmlformats.org/officeDocument/2006/relationships/image" Target="../media/image98.jpeg"/><Relationship Id="rId2" Type="http://schemas.openxmlformats.org/officeDocument/2006/relationships/notesSlide" Target="../notesSlides/notesSlide89.xml"/><Relationship Id="rId1" Type="http://schemas.openxmlformats.org/officeDocument/2006/relationships/slideLayout" Target="../slideLayouts/slideLayout13.xml"/><Relationship Id="rId6" Type="http://schemas.openxmlformats.org/officeDocument/2006/relationships/image" Target="../media/image3.png"/><Relationship Id="rId5" Type="http://schemas.openxmlformats.org/officeDocument/2006/relationships/image" Target="../media/image2.png"/><Relationship Id="rId4" Type="http://schemas.openxmlformats.org/officeDocument/2006/relationships/image" Target="../media/image1.png"/></Relationships>
</file>

<file path=ppt/slides/_rels/slide105.xml.rels><?xml version="1.0" encoding="UTF-8" standalone="yes"?>
<Relationships xmlns="http://schemas.openxmlformats.org/package/2006/relationships"><Relationship Id="rId3" Type="http://schemas.openxmlformats.org/officeDocument/2006/relationships/image" Target="../media/image99.jpeg"/><Relationship Id="rId2" Type="http://schemas.openxmlformats.org/officeDocument/2006/relationships/notesSlide" Target="../notesSlides/notesSlide90.xml"/><Relationship Id="rId1" Type="http://schemas.openxmlformats.org/officeDocument/2006/relationships/slideLayout" Target="../slideLayouts/slideLayout13.xml"/></Relationships>
</file>

<file path=ppt/slides/_rels/slide106.xml.rels><?xml version="1.0" encoding="UTF-8" standalone="yes"?>
<Relationships xmlns="http://schemas.openxmlformats.org/package/2006/relationships"><Relationship Id="rId3" Type="http://schemas.openxmlformats.org/officeDocument/2006/relationships/image" Target="../media/image100.jpeg"/><Relationship Id="rId2" Type="http://schemas.openxmlformats.org/officeDocument/2006/relationships/notesSlide" Target="../notesSlides/notesSlide91.xml"/><Relationship Id="rId1" Type="http://schemas.openxmlformats.org/officeDocument/2006/relationships/slideLayout" Target="../slideLayouts/slideLayout13.xml"/></Relationships>
</file>

<file path=ppt/slides/_rels/slide107.xml.rels><?xml version="1.0" encoding="UTF-8" standalone="yes"?>
<Relationships xmlns="http://schemas.openxmlformats.org/package/2006/relationships"><Relationship Id="rId2" Type="http://schemas.openxmlformats.org/officeDocument/2006/relationships/notesSlide" Target="../notesSlides/notesSlide92.xml"/><Relationship Id="rId1" Type="http://schemas.openxmlformats.org/officeDocument/2006/relationships/slideLayout" Target="../slideLayouts/slideLayout13.xml"/></Relationships>
</file>

<file path=ppt/slides/_rels/slide108.xml.rels><?xml version="1.0" encoding="UTF-8" standalone="yes"?>
<Relationships xmlns="http://schemas.openxmlformats.org/package/2006/relationships"><Relationship Id="rId3" Type="http://schemas.openxmlformats.org/officeDocument/2006/relationships/image" Target="../media/image101.jpeg"/><Relationship Id="rId2" Type="http://schemas.openxmlformats.org/officeDocument/2006/relationships/notesSlide" Target="../notesSlides/notesSlide93.xml"/><Relationship Id="rId1" Type="http://schemas.openxmlformats.org/officeDocument/2006/relationships/slideLayout" Target="../slideLayouts/slideLayout13.xml"/></Relationships>
</file>

<file path=ppt/slides/_rels/slide109.xml.rels><?xml version="1.0" encoding="UTF-8" standalone="yes"?>
<Relationships xmlns="http://schemas.openxmlformats.org/package/2006/relationships"><Relationship Id="rId3" Type="http://schemas.openxmlformats.org/officeDocument/2006/relationships/image" Target="../media/image102.jpeg"/><Relationship Id="rId2" Type="http://schemas.openxmlformats.org/officeDocument/2006/relationships/notesSlide" Target="../notesSlides/notesSlide94.xml"/><Relationship Id="rId1" Type="http://schemas.openxmlformats.org/officeDocument/2006/relationships/slideLayout" Target="../slideLayouts/slideLayout2.xml"/></Relationships>
</file>

<file path=ppt/slides/_rels/slide110.xml.rels><?xml version="1.0" encoding="UTF-8" standalone="yes"?>
<Relationships xmlns="http://schemas.openxmlformats.org/package/2006/relationships"><Relationship Id="rId2" Type="http://schemas.openxmlformats.org/officeDocument/2006/relationships/image" Target="../media/image103.jpeg"/><Relationship Id="rId1" Type="http://schemas.openxmlformats.org/officeDocument/2006/relationships/slideLayout" Target="../slideLayouts/slideLayout7.xml"/></Relationships>
</file>

<file path=ppt/slides/_rels/slide111.xml.rels><?xml version="1.0" encoding="UTF-8" standalone="yes"?>
<Relationships xmlns="http://schemas.openxmlformats.org/package/2006/relationships"><Relationship Id="rId3" Type="http://schemas.openxmlformats.org/officeDocument/2006/relationships/image" Target="../media/image104.jpeg"/><Relationship Id="rId2" Type="http://schemas.openxmlformats.org/officeDocument/2006/relationships/notesSlide" Target="../notesSlides/notesSlide95.xml"/><Relationship Id="rId1" Type="http://schemas.openxmlformats.org/officeDocument/2006/relationships/slideLayout" Target="../slideLayouts/slideLayout2.xml"/></Relationships>
</file>

<file path=ppt/slides/_rels/slide112.xml.rels><?xml version="1.0" encoding="UTF-8" standalone="yes"?>
<Relationships xmlns="http://schemas.openxmlformats.org/package/2006/relationships"><Relationship Id="rId3" Type="http://schemas.openxmlformats.org/officeDocument/2006/relationships/image" Target="../media/image105.jpeg"/><Relationship Id="rId2" Type="http://schemas.openxmlformats.org/officeDocument/2006/relationships/notesSlide" Target="../notesSlides/notesSlide96.xml"/><Relationship Id="rId1" Type="http://schemas.openxmlformats.org/officeDocument/2006/relationships/slideLayout" Target="../slideLayouts/slideLayout2.xml"/></Relationships>
</file>

<file path=ppt/slides/_rels/slide113.xml.rels><?xml version="1.0" encoding="UTF-8" standalone="yes"?>
<Relationships xmlns="http://schemas.openxmlformats.org/package/2006/relationships"><Relationship Id="rId3" Type="http://schemas.openxmlformats.org/officeDocument/2006/relationships/image" Target="../media/image106.jpeg"/><Relationship Id="rId2" Type="http://schemas.openxmlformats.org/officeDocument/2006/relationships/notesSlide" Target="../notesSlides/notesSlide97.xml"/><Relationship Id="rId1" Type="http://schemas.openxmlformats.org/officeDocument/2006/relationships/slideLayout" Target="../slideLayouts/slideLayout2.xml"/></Relationships>
</file>

<file path=ppt/slides/_rels/slide114.xml.rels><?xml version="1.0" encoding="UTF-8" standalone="yes"?>
<Relationships xmlns="http://schemas.openxmlformats.org/package/2006/relationships"><Relationship Id="rId3" Type="http://schemas.openxmlformats.org/officeDocument/2006/relationships/image" Target="../media/image107.jpeg"/><Relationship Id="rId2" Type="http://schemas.openxmlformats.org/officeDocument/2006/relationships/notesSlide" Target="../notesSlides/notesSlide98.xml"/><Relationship Id="rId1" Type="http://schemas.openxmlformats.org/officeDocument/2006/relationships/slideLayout" Target="../slideLayouts/slideLayout2.xml"/></Relationships>
</file>

<file path=ppt/slides/_rels/slide115.xml.rels><?xml version="1.0" encoding="UTF-8" standalone="yes"?>
<Relationships xmlns="http://schemas.openxmlformats.org/package/2006/relationships"><Relationship Id="rId3" Type="http://schemas.openxmlformats.org/officeDocument/2006/relationships/image" Target="../media/image108.jpeg"/><Relationship Id="rId2" Type="http://schemas.openxmlformats.org/officeDocument/2006/relationships/notesSlide" Target="../notesSlides/notesSlide99.xml"/><Relationship Id="rId1" Type="http://schemas.openxmlformats.org/officeDocument/2006/relationships/slideLayout" Target="../slideLayouts/slideLayout2.xml"/></Relationships>
</file>

<file path=ppt/slides/_rels/slide116.xml.rels><?xml version="1.0" encoding="UTF-8" standalone="yes"?>
<Relationships xmlns="http://schemas.openxmlformats.org/package/2006/relationships"><Relationship Id="rId2" Type="http://schemas.openxmlformats.org/officeDocument/2006/relationships/notesSlide" Target="../notesSlides/notesSlide100.xml"/><Relationship Id="rId1" Type="http://schemas.openxmlformats.org/officeDocument/2006/relationships/slideLayout" Target="../slideLayouts/slideLayout12.xml"/></Relationships>
</file>

<file path=ppt/slides/_rels/slide117.xml.rels><?xml version="1.0" encoding="UTF-8" standalone="yes"?>
<Relationships xmlns="http://schemas.openxmlformats.org/package/2006/relationships"><Relationship Id="rId3" Type="http://schemas.openxmlformats.org/officeDocument/2006/relationships/image" Target="../media/image109.jpeg"/><Relationship Id="rId2" Type="http://schemas.openxmlformats.org/officeDocument/2006/relationships/notesSlide" Target="../notesSlides/notesSlide101.xml"/><Relationship Id="rId1" Type="http://schemas.openxmlformats.org/officeDocument/2006/relationships/slideLayout" Target="../slideLayouts/slideLayout12.xml"/></Relationships>
</file>

<file path=ppt/slides/_rels/slide118.xml.rels><?xml version="1.0" encoding="UTF-8" standalone="yes"?>
<Relationships xmlns="http://schemas.openxmlformats.org/package/2006/relationships"><Relationship Id="rId3" Type="http://schemas.openxmlformats.org/officeDocument/2006/relationships/image" Target="../media/image109.jpeg"/><Relationship Id="rId2" Type="http://schemas.openxmlformats.org/officeDocument/2006/relationships/notesSlide" Target="../notesSlides/notesSlide102.xml"/><Relationship Id="rId1" Type="http://schemas.openxmlformats.org/officeDocument/2006/relationships/slideLayout" Target="../slideLayouts/slideLayout12.xml"/></Relationships>
</file>

<file path=ppt/slides/_rels/slide119.xml.rels><?xml version="1.0" encoding="UTF-8" standalone="yes"?>
<Relationships xmlns="http://schemas.openxmlformats.org/package/2006/relationships"><Relationship Id="rId3" Type="http://schemas.openxmlformats.org/officeDocument/2006/relationships/hyperlink" Target="http://en.wikipedia.org/wiki/File:Jospeh_Henry_(1879).jpg" TargetMode="External"/><Relationship Id="rId7" Type="http://schemas.openxmlformats.org/officeDocument/2006/relationships/image" Target="../media/image112.png"/><Relationship Id="rId2" Type="http://schemas.openxmlformats.org/officeDocument/2006/relationships/notesSlide" Target="../notesSlides/notesSlide103.xml"/><Relationship Id="rId1" Type="http://schemas.openxmlformats.org/officeDocument/2006/relationships/slideLayout" Target="../slideLayouts/slideLayout2.xml"/><Relationship Id="rId6" Type="http://schemas.openxmlformats.org/officeDocument/2006/relationships/image" Target="../media/image111.jpeg"/><Relationship Id="rId5" Type="http://schemas.openxmlformats.org/officeDocument/2006/relationships/hyperlink" Target="http://upload.wikimedia.org/wikipedia/commons/4/42/Louis_Pasteur.jpg" TargetMode="External"/><Relationship Id="rId4" Type="http://schemas.openxmlformats.org/officeDocument/2006/relationships/image" Target="../media/image110.jpeg"/></Relationships>
</file>

<file path=ppt/slides/_rels/slide120.xml.rels><?xml version="1.0" encoding="UTF-8" standalone="yes"?>
<Relationships xmlns="http://schemas.openxmlformats.org/package/2006/relationships"><Relationship Id="rId3" Type="http://schemas.openxmlformats.org/officeDocument/2006/relationships/image" Target="../media/image113.jpeg"/><Relationship Id="rId2" Type="http://schemas.openxmlformats.org/officeDocument/2006/relationships/notesSlide" Target="../notesSlides/notesSlide104.xml"/><Relationship Id="rId1" Type="http://schemas.openxmlformats.org/officeDocument/2006/relationships/slideLayout" Target="../slideLayouts/slideLayout2.xml"/><Relationship Id="rId4" Type="http://schemas.openxmlformats.org/officeDocument/2006/relationships/image" Target="../media/image114.jpeg"/></Relationships>
</file>

<file path=ppt/slides/_rels/slide121.xml.rels><?xml version="1.0" encoding="UTF-8" standalone="yes"?>
<Relationships xmlns="http://schemas.openxmlformats.org/package/2006/relationships"><Relationship Id="rId3" Type="http://schemas.openxmlformats.org/officeDocument/2006/relationships/image" Target="../media/image115.png"/><Relationship Id="rId2" Type="http://schemas.openxmlformats.org/officeDocument/2006/relationships/notesSlide" Target="../notesSlides/notesSlide105.xml"/><Relationship Id="rId1" Type="http://schemas.openxmlformats.org/officeDocument/2006/relationships/slideLayout" Target="../slideLayouts/slideLayout2.xml"/></Relationships>
</file>

<file path=ppt/slides/_rels/slide122.xml.rels><?xml version="1.0" encoding="UTF-8" standalone="yes"?>
<Relationships xmlns="http://schemas.openxmlformats.org/package/2006/relationships"><Relationship Id="rId3" Type="http://schemas.openxmlformats.org/officeDocument/2006/relationships/image" Target="../media/image116.jpeg"/><Relationship Id="rId2" Type="http://schemas.openxmlformats.org/officeDocument/2006/relationships/notesSlide" Target="../notesSlides/notesSlide106.xml"/><Relationship Id="rId1" Type="http://schemas.openxmlformats.org/officeDocument/2006/relationships/slideLayout" Target="../slideLayouts/slideLayout2.xml"/><Relationship Id="rId5" Type="http://schemas.openxmlformats.org/officeDocument/2006/relationships/image" Target="../media/image117.jpeg"/><Relationship Id="rId4" Type="http://schemas.openxmlformats.org/officeDocument/2006/relationships/hyperlink" Target="//upload.wikimedia.org/wikipedia/commons/5/5d/Jim_Irwin_Apollo_15_LMP.jpg" TargetMode="External"/></Relationships>
</file>

<file path=ppt/slides/_rels/slide123.xml.rels><?xml version="1.0" encoding="UTF-8" standalone="yes"?>
<Relationships xmlns="http://schemas.openxmlformats.org/package/2006/relationships"><Relationship Id="rId3" Type="http://schemas.openxmlformats.org/officeDocument/2006/relationships/hyperlink" Target="http://upload.wikimedia.org/wikipedia/commons/f/f2/George_Washington_Carver.jpg" TargetMode="External"/><Relationship Id="rId2" Type="http://schemas.openxmlformats.org/officeDocument/2006/relationships/notesSlide" Target="../notesSlides/notesSlide107.xml"/><Relationship Id="rId1" Type="http://schemas.openxmlformats.org/officeDocument/2006/relationships/slideLayout" Target="../slideLayouts/slideLayout2.xml"/><Relationship Id="rId6" Type="http://schemas.openxmlformats.org/officeDocument/2006/relationships/image" Target="../media/image119.jpeg"/><Relationship Id="rId5" Type="http://schemas.openxmlformats.org/officeDocument/2006/relationships/hyperlink" Target="http://upload.wikimedia.org/wikipedia/commons/f/ff/Wernher_von_Braun.jpg" TargetMode="External"/><Relationship Id="rId4" Type="http://schemas.openxmlformats.org/officeDocument/2006/relationships/image" Target="../media/image118.jpeg"/></Relationships>
</file>

<file path=ppt/slides/_rels/slide124.xml.rels><?xml version="1.0" encoding="UTF-8" standalone="yes"?>
<Relationships xmlns="http://schemas.openxmlformats.org/package/2006/relationships"><Relationship Id="rId3" Type="http://schemas.openxmlformats.org/officeDocument/2006/relationships/image" Target="../media/image120.jpeg"/><Relationship Id="rId2" Type="http://schemas.openxmlformats.org/officeDocument/2006/relationships/notesSlide" Target="../notesSlides/notesSlide108.xml"/><Relationship Id="rId1" Type="http://schemas.openxmlformats.org/officeDocument/2006/relationships/slideLayout" Target="../slideLayouts/slideLayout2.xml"/><Relationship Id="rId4" Type="http://schemas.openxmlformats.org/officeDocument/2006/relationships/image" Target="../media/image121.jpeg"/></Relationships>
</file>

<file path=ppt/slides/_rels/slide125.xml.rels><?xml version="1.0" encoding="UTF-8" standalone="yes"?>
<Relationships xmlns="http://schemas.openxmlformats.org/package/2006/relationships"><Relationship Id="rId8" Type="http://schemas.openxmlformats.org/officeDocument/2006/relationships/image" Target="../media/image3.png"/><Relationship Id="rId3" Type="http://schemas.openxmlformats.org/officeDocument/2006/relationships/hyperlink" Target="http://www.summit.org/media/journal/1997-06-Summit-Journal.pdf" TargetMode="External"/><Relationship Id="rId7" Type="http://schemas.openxmlformats.org/officeDocument/2006/relationships/image" Target="../media/image2.png"/><Relationship Id="rId2" Type="http://schemas.openxmlformats.org/officeDocument/2006/relationships/notesSlide" Target="../notesSlides/notesSlide109.xml"/><Relationship Id="rId1" Type="http://schemas.openxmlformats.org/officeDocument/2006/relationships/slideLayout" Target="../slideLayouts/slideLayout2.xml"/><Relationship Id="rId6" Type="http://schemas.openxmlformats.org/officeDocument/2006/relationships/image" Target="../media/image1.png"/><Relationship Id="rId5" Type="http://schemas.openxmlformats.org/officeDocument/2006/relationships/image" Target="../media/image123.jpeg"/><Relationship Id="rId10" Type="http://schemas.openxmlformats.org/officeDocument/2006/relationships/hyperlink" Target="https://www.youtube.com/watch?v=cuutXnjFjLY" TargetMode="External"/><Relationship Id="rId4" Type="http://schemas.openxmlformats.org/officeDocument/2006/relationships/image" Target="../media/image122.jpeg"/><Relationship Id="rId9" Type="http://schemas.openxmlformats.org/officeDocument/2006/relationships/image" Target="../media/image124.jpeg"/></Relationships>
</file>

<file path=ppt/slides/_rels/slide126.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video" Target="file:///D:\30_Kirkwood_MO_9-20-24\Evolution%20is%20a%20Lie%20-%20Raymond%20Damadian-cuutXnjFjLY_x264_001.mp4" TargetMode="External"/><Relationship Id="rId1" Type="http://schemas.microsoft.com/office/2007/relationships/media" Target="file:///D:\30_Kirkwood_MO_9-20-24\Evolution%20is%20a%20Lie%20-%20Raymond%20Damadian-cuutXnjFjLY_x264_001.mp4" TargetMode="External"/><Relationship Id="rId4" Type="http://schemas.openxmlformats.org/officeDocument/2006/relationships/image" Target="../media/image125.png"/></Relationships>
</file>

<file path=ppt/slides/_rels/slide127.xml.rels><?xml version="1.0" encoding="UTF-8" standalone="yes"?>
<Relationships xmlns="http://schemas.openxmlformats.org/package/2006/relationships"><Relationship Id="rId3" Type="http://schemas.openxmlformats.org/officeDocument/2006/relationships/image" Target="../media/image126.jpeg"/><Relationship Id="rId7" Type="http://schemas.openxmlformats.org/officeDocument/2006/relationships/hyperlink" Target="https://www.youtube.com/watch?v=_TAUw4pvbug" TargetMode="External"/><Relationship Id="rId2" Type="http://schemas.openxmlformats.org/officeDocument/2006/relationships/notesSlide" Target="../notesSlides/notesSlide110.xml"/><Relationship Id="rId1" Type="http://schemas.openxmlformats.org/officeDocument/2006/relationships/slideLayout" Target="../slideLayouts/slideLayout2.xml"/><Relationship Id="rId6" Type="http://schemas.openxmlformats.org/officeDocument/2006/relationships/image" Target="../media/image3.png"/><Relationship Id="rId5" Type="http://schemas.openxmlformats.org/officeDocument/2006/relationships/image" Target="../media/image2.png"/><Relationship Id="rId4" Type="http://schemas.openxmlformats.org/officeDocument/2006/relationships/image" Target="../media/image1.png"/></Relationships>
</file>

<file path=ppt/slides/_rels/slide12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11.xml"/><Relationship Id="rId1" Type="http://schemas.openxmlformats.org/officeDocument/2006/relationships/slideLayout" Target="../slideLayouts/slideLayout2.xml"/><Relationship Id="rId6" Type="http://schemas.openxmlformats.org/officeDocument/2006/relationships/image" Target="../media/image127.jpeg"/><Relationship Id="rId5" Type="http://schemas.openxmlformats.org/officeDocument/2006/relationships/image" Target="../media/image3.png"/><Relationship Id="rId4" Type="http://schemas.openxmlformats.org/officeDocument/2006/relationships/image" Target="../media/image2.png"/></Relationships>
</file>

<file path=ppt/slides/_rels/slide129.xml.rels><?xml version="1.0" encoding="UTF-8" standalone="yes"?>
<Relationships xmlns="http://schemas.openxmlformats.org/package/2006/relationships"><Relationship Id="rId3" Type="http://schemas.openxmlformats.org/officeDocument/2006/relationships/image" Target="../media/image128.jpeg"/><Relationship Id="rId2" Type="http://schemas.openxmlformats.org/officeDocument/2006/relationships/notesSlide" Target="../notesSlides/notesSlide112.xml"/><Relationship Id="rId1" Type="http://schemas.openxmlformats.org/officeDocument/2006/relationships/slideLayout" Target="../slideLayouts/slideLayout2.xml"/><Relationship Id="rId5" Type="http://schemas.openxmlformats.org/officeDocument/2006/relationships/image" Target="../media/image130.png"/><Relationship Id="rId4" Type="http://schemas.openxmlformats.org/officeDocument/2006/relationships/image" Target="../media/image129.jpeg"/></Relationships>
</file>

<file path=ppt/slides/_rels/slide130.xml.rels><?xml version="1.0" encoding="UTF-8" standalone="yes"?>
<Relationships xmlns="http://schemas.openxmlformats.org/package/2006/relationships"><Relationship Id="rId8" Type="http://schemas.openxmlformats.org/officeDocument/2006/relationships/image" Target="../media/image131.jpeg"/><Relationship Id="rId3" Type="http://schemas.openxmlformats.org/officeDocument/2006/relationships/hyperlink" Target="http://en.wikipedia.org/wiki/Pterosaurs" TargetMode="External"/><Relationship Id="rId7" Type="http://schemas.openxmlformats.org/officeDocument/2006/relationships/hyperlink" Target="http://upload.wikimedia.org/wikipedia/commons/3/3b/St_George_Jackson_Mivart.jpg" TargetMode="External"/><Relationship Id="rId2" Type="http://schemas.openxmlformats.org/officeDocument/2006/relationships/notesSlide" Target="../notesSlides/notesSlide113.xml"/><Relationship Id="rId1" Type="http://schemas.openxmlformats.org/officeDocument/2006/relationships/slideLayout" Target="../slideLayouts/slideLayout2.xml"/><Relationship Id="rId6" Type="http://schemas.openxmlformats.org/officeDocument/2006/relationships/hyperlink" Target="http://en.wikipedia.org/wiki/Analogous" TargetMode="External"/><Relationship Id="rId5" Type="http://schemas.openxmlformats.org/officeDocument/2006/relationships/hyperlink" Target="http://en.wikipedia.org/wiki/Bird" TargetMode="External"/><Relationship Id="rId10" Type="http://schemas.openxmlformats.org/officeDocument/2006/relationships/image" Target="../media/image132.jpeg"/><Relationship Id="rId4" Type="http://schemas.openxmlformats.org/officeDocument/2006/relationships/hyperlink" Target="http://en.wikipedia.org/wiki/Chiroptera" TargetMode="External"/><Relationship Id="rId9" Type="http://schemas.openxmlformats.org/officeDocument/2006/relationships/hyperlink" Target="http://upload.wikimedia.org/wikipedia/commons/3/38/Homology.jpg" TargetMode="External"/></Relationships>
</file>

<file path=ppt/slides/_rels/slide131.xml.rels><?xml version="1.0" encoding="UTF-8" standalone="yes"?>
<Relationships xmlns="http://schemas.openxmlformats.org/package/2006/relationships"><Relationship Id="rId3" Type="http://schemas.openxmlformats.org/officeDocument/2006/relationships/hyperlink" Target="http://upload.wikimedia.org/wikipedia/commons/0/08/Lynn_Margulis.jpg" TargetMode="External"/><Relationship Id="rId2" Type="http://schemas.openxmlformats.org/officeDocument/2006/relationships/notesSlide" Target="../notesSlides/notesSlide114.xml"/><Relationship Id="rId1" Type="http://schemas.openxmlformats.org/officeDocument/2006/relationships/slideLayout" Target="../slideLayouts/slideLayout2.xml"/><Relationship Id="rId5" Type="http://schemas.openxmlformats.org/officeDocument/2006/relationships/image" Target="../media/image134.png"/><Relationship Id="rId4" Type="http://schemas.openxmlformats.org/officeDocument/2006/relationships/image" Target="../media/image133.jpeg"/></Relationships>
</file>

<file path=ppt/slides/_rels/slide132.xml.rels><?xml version="1.0" encoding="UTF-8" standalone="yes"?>
<Relationships xmlns="http://schemas.openxmlformats.org/package/2006/relationships"><Relationship Id="rId3" Type="http://schemas.openxmlformats.org/officeDocument/2006/relationships/image" Target="../media/image135.png"/><Relationship Id="rId2" Type="http://schemas.openxmlformats.org/officeDocument/2006/relationships/notesSlide" Target="../notesSlides/notesSlide115.xml"/><Relationship Id="rId1" Type="http://schemas.openxmlformats.org/officeDocument/2006/relationships/slideLayout" Target="../slideLayouts/slideLayout2.xml"/><Relationship Id="rId6" Type="http://schemas.openxmlformats.org/officeDocument/2006/relationships/image" Target="../media/image3.png"/><Relationship Id="rId5" Type="http://schemas.openxmlformats.org/officeDocument/2006/relationships/image" Target="../media/image2.png"/><Relationship Id="rId4" Type="http://schemas.openxmlformats.org/officeDocument/2006/relationships/image" Target="../media/image1.png"/></Relationships>
</file>

<file path=ppt/slides/_rels/slide133.xml.rels><?xml version="1.0" encoding="UTF-8" standalone="yes"?>
<Relationships xmlns="http://schemas.openxmlformats.org/package/2006/relationships"><Relationship Id="rId3" Type="http://schemas.openxmlformats.org/officeDocument/2006/relationships/image" Target="../media/image135.png"/><Relationship Id="rId2" Type="http://schemas.openxmlformats.org/officeDocument/2006/relationships/notesSlide" Target="../notesSlides/notesSlide116.xml"/><Relationship Id="rId1" Type="http://schemas.openxmlformats.org/officeDocument/2006/relationships/slideLayout" Target="../slideLayouts/slideLayout2.xml"/></Relationships>
</file>

<file path=ppt/slides/_rels/slide134.xml.rels><?xml version="1.0" encoding="UTF-8" standalone="yes"?>
<Relationships xmlns="http://schemas.openxmlformats.org/package/2006/relationships"><Relationship Id="rId3" Type="http://schemas.openxmlformats.org/officeDocument/2006/relationships/image" Target="../media/image136.png"/><Relationship Id="rId2" Type="http://schemas.openxmlformats.org/officeDocument/2006/relationships/notesSlide" Target="../notesSlides/notesSlide117.xml"/><Relationship Id="rId1" Type="http://schemas.openxmlformats.org/officeDocument/2006/relationships/slideLayout" Target="../slideLayouts/slideLayout2.xml"/><Relationship Id="rId6" Type="http://schemas.openxmlformats.org/officeDocument/2006/relationships/image" Target="../media/image3.png"/><Relationship Id="rId5" Type="http://schemas.openxmlformats.org/officeDocument/2006/relationships/image" Target="../media/image2.png"/><Relationship Id="rId4" Type="http://schemas.openxmlformats.org/officeDocument/2006/relationships/image" Target="../media/image1.png"/></Relationships>
</file>

<file path=ppt/slides/_rels/slide135.xml.rels><?xml version="1.0" encoding="UTF-8" standalone="yes"?>
<Relationships xmlns="http://schemas.openxmlformats.org/package/2006/relationships"><Relationship Id="rId3" Type="http://schemas.openxmlformats.org/officeDocument/2006/relationships/image" Target="../media/image137.jpeg"/><Relationship Id="rId2" Type="http://schemas.openxmlformats.org/officeDocument/2006/relationships/notesSlide" Target="../notesSlides/notesSlide118.xml"/><Relationship Id="rId1" Type="http://schemas.openxmlformats.org/officeDocument/2006/relationships/slideLayout" Target="../slideLayouts/slideLayout2.xml"/></Relationships>
</file>

<file path=ppt/slides/_rels/slide136.xml.rels><?xml version="1.0" encoding="UTF-8" standalone="yes"?>
<Relationships xmlns="http://schemas.openxmlformats.org/package/2006/relationships"><Relationship Id="rId3" Type="http://schemas.openxmlformats.org/officeDocument/2006/relationships/image" Target="../media/image137.jpeg"/><Relationship Id="rId2" Type="http://schemas.openxmlformats.org/officeDocument/2006/relationships/notesSlide" Target="../notesSlides/notesSlide119.xml"/><Relationship Id="rId1" Type="http://schemas.openxmlformats.org/officeDocument/2006/relationships/slideLayout" Target="../slideLayouts/slideLayout2.xml"/></Relationships>
</file>

<file path=ppt/slides/_rels/slide137.xml.rels><?xml version="1.0" encoding="UTF-8" standalone="yes"?>
<Relationships xmlns="http://schemas.openxmlformats.org/package/2006/relationships"><Relationship Id="rId3" Type="http://schemas.openxmlformats.org/officeDocument/2006/relationships/image" Target="../media/image138.jpeg"/><Relationship Id="rId2" Type="http://schemas.openxmlformats.org/officeDocument/2006/relationships/notesSlide" Target="../notesSlides/notesSlide120.xml"/><Relationship Id="rId1" Type="http://schemas.openxmlformats.org/officeDocument/2006/relationships/slideLayout" Target="../slideLayouts/slideLayout2.xml"/><Relationship Id="rId4" Type="http://schemas.openxmlformats.org/officeDocument/2006/relationships/image" Target="../media/image139.jpeg"/></Relationships>
</file>

<file path=ppt/slides/_rels/slide138.xml.rels><?xml version="1.0" encoding="UTF-8" standalone="yes"?>
<Relationships xmlns="http://schemas.openxmlformats.org/package/2006/relationships"><Relationship Id="rId3" Type="http://schemas.openxmlformats.org/officeDocument/2006/relationships/image" Target="../media/image138.jpeg"/><Relationship Id="rId2" Type="http://schemas.openxmlformats.org/officeDocument/2006/relationships/notesSlide" Target="../notesSlides/notesSlide121.xml"/><Relationship Id="rId1" Type="http://schemas.openxmlformats.org/officeDocument/2006/relationships/slideLayout" Target="../slideLayouts/slideLayout2.xml"/><Relationship Id="rId4" Type="http://schemas.openxmlformats.org/officeDocument/2006/relationships/image" Target="../media/image139.jpeg"/></Relationships>
</file>

<file path=ppt/slides/_rels/slide139.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122.xml"/><Relationship Id="rId1" Type="http://schemas.openxmlformats.org/officeDocument/2006/relationships/slideLayout" Target="../slideLayouts/slideLayout2.xml"/></Relationships>
</file>

<file path=ppt/slides/_rels/slide140.xml.rels><?xml version="1.0" encoding="UTF-8" standalone="yes"?>
<Relationships xmlns="http://schemas.openxmlformats.org/package/2006/relationships"><Relationship Id="rId3" Type="http://schemas.openxmlformats.org/officeDocument/2006/relationships/image" Target="../media/image140.jpeg"/><Relationship Id="rId2" Type="http://schemas.openxmlformats.org/officeDocument/2006/relationships/notesSlide" Target="../notesSlides/notesSlide123.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78F141C3-7FC2-D0F6-B28F-5FE8AF062E35}"/>
              </a:ext>
            </a:extLst>
          </p:cNvPr>
          <p:cNvSpPr>
            <a:spLocks noGrp="1"/>
          </p:cNvSpPr>
          <p:nvPr>
            <p:ph type="sldNum" sz="quarter" idx="12"/>
          </p:nvPr>
        </p:nvSpPr>
        <p:spPr/>
        <p:txBody>
          <a:bodyPr/>
          <a:lstStyle>
            <a:lvl1pPr>
              <a:defRPr>
                <a:solidFill>
                  <a:schemeClr val="tx1"/>
                </a:solidFill>
                <a:latin typeface="Bookman Old Style" panose="02050604050505020204" pitchFamily="18" charset="0"/>
                <a:ea typeface="Dotum" panose="020B0600000101010101" pitchFamily="34" charset="-127"/>
              </a:defRPr>
            </a:lvl1pPr>
            <a:lvl2pPr marL="742950" indent="-285750">
              <a:defRPr>
                <a:solidFill>
                  <a:schemeClr val="tx1"/>
                </a:solidFill>
                <a:latin typeface="Bookman Old Style" panose="02050604050505020204" pitchFamily="18" charset="0"/>
                <a:ea typeface="Dotum" panose="020B0600000101010101" pitchFamily="34" charset="-127"/>
              </a:defRPr>
            </a:lvl2pPr>
            <a:lvl3pPr marL="1143000" indent="-228600">
              <a:defRPr>
                <a:solidFill>
                  <a:schemeClr val="tx1"/>
                </a:solidFill>
                <a:latin typeface="Bookman Old Style" panose="02050604050505020204" pitchFamily="18" charset="0"/>
                <a:ea typeface="Dotum" panose="020B0600000101010101" pitchFamily="34" charset="-127"/>
              </a:defRPr>
            </a:lvl3pPr>
            <a:lvl4pPr marL="1600200" indent="-228600">
              <a:defRPr>
                <a:solidFill>
                  <a:schemeClr val="tx1"/>
                </a:solidFill>
                <a:latin typeface="Bookman Old Style" panose="02050604050505020204" pitchFamily="18" charset="0"/>
                <a:ea typeface="Dotum" panose="020B0600000101010101" pitchFamily="34" charset="-127"/>
              </a:defRPr>
            </a:lvl4pPr>
            <a:lvl5pPr marL="2057400" indent="-228600">
              <a:defRPr>
                <a:solidFill>
                  <a:schemeClr val="tx1"/>
                </a:solidFill>
                <a:latin typeface="Bookman Old Style" panose="02050604050505020204" pitchFamily="18" charset="0"/>
                <a:ea typeface="Dotum" panose="020B0600000101010101" pitchFamily="34" charset="-127"/>
              </a:defRPr>
            </a:lvl5pPr>
            <a:lvl6pPr marL="2514600" indent="-228600"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6pPr>
            <a:lvl7pPr marL="2971800" indent="-228600"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7pPr>
            <a:lvl8pPr marL="3429000" indent="-228600"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8pPr>
            <a:lvl9pPr marL="3886200" indent="-228600"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9pPr>
          </a:lstStyle>
          <a:p>
            <a:pPr>
              <a:defRPr/>
            </a:pPr>
            <a:fld id="{2A5371E1-8BEB-40B1-8A02-E14A7776F8B6}" type="slidenum">
              <a:rPr lang="en-US" altLang="en-US" smtClean="0">
                <a:latin typeface="Arial" panose="020B0604020202020204" pitchFamily="34" charset="0"/>
              </a:rPr>
              <a:pPr>
                <a:defRPr/>
              </a:pPr>
              <a:t>1</a:t>
            </a:fld>
            <a:endParaRPr lang="en-US" altLang="en-US">
              <a:latin typeface="Arial" panose="020B0604020202020204" pitchFamily="34" charset="0"/>
            </a:endParaRPr>
          </a:p>
        </p:txBody>
      </p:sp>
      <p:pic>
        <p:nvPicPr>
          <p:cNvPr id="19459" name="Picture 11" descr="Microbiology, PhD - Find Your Degree | UAB">
            <a:extLst>
              <a:ext uri="{FF2B5EF4-FFF2-40B4-BE49-F238E27FC236}">
                <a16:creationId xmlns:a16="http://schemas.microsoft.com/office/drawing/2014/main" id="{522BF15F-DCBB-1E96-B7D8-E9CCB8F078DF}"/>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485899" y="2057400"/>
            <a:ext cx="6172200" cy="3290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Rectangle 6">
            <a:extLst>
              <a:ext uri="{FF2B5EF4-FFF2-40B4-BE49-F238E27FC236}">
                <a16:creationId xmlns:a16="http://schemas.microsoft.com/office/drawing/2014/main" id="{2F7D910A-699E-10C2-61E7-7CC05691A388}"/>
              </a:ext>
            </a:extLst>
          </p:cNvPr>
          <p:cNvSpPr/>
          <p:nvPr/>
        </p:nvSpPr>
        <p:spPr>
          <a:xfrm>
            <a:off x="647700" y="533400"/>
            <a:ext cx="7848599" cy="1200329"/>
          </a:xfrm>
          <a:prstGeom prst="rect">
            <a:avLst/>
          </a:prstGeom>
          <a:noFill/>
        </p:spPr>
        <p:txBody>
          <a:bodyPr>
            <a:spAutoFit/>
            <a:scene3d>
              <a:camera prst="orthographicFront"/>
              <a:lightRig rig="freezing" dir="t"/>
            </a:scene3d>
            <a:sp3d prstMaterial="matte"/>
          </a:bodyPr>
          <a:lstStyle/>
          <a:p>
            <a:pPr algn="ctr">
              <a:defRPr/>
            </a:pPr>
            <a:r>
              <a:rPr lang="en-US" sz="3600" b="1" dirty="0">
                <a:ln w="13462">
                  <a:solidFill>
                    <a:schemeClr val="bg1">
                      <a:lumMod val="50000"/>
                    </a:schemeClr>
                  </a:solidFill>
                  <a:prstDash val="solid"/>
                </a:ln>
                <a:solidFill>
                  <a:srgbClr val="FFCC00"/>
                </a:solidFill>
                <a:effectLst>
                  <a:outerShdw blurRad="50800" dist="38100" dir="18900000" sx="106000" sy="106000" algn="bl" rotWithShape="0">
                    <a:prstClr val="black">
                      <a:alpha val="40000"/>
                    </a:prstClr>
                  </a:outerShdw>
                </a:effectLst>
                <a:latin typeface="Microsoft New Tai Lue" panose="020B0502040204020203" pitchFamily="34" charset="0"/>
                <a:cs typeface="Microsoft New Tai Lue" panose="020B0502040204020203" pitchFamily="34" charset="0"/>
              </a:rPr>
              <a:t>Neo-Darwinian Evolution                 is Unscientific</a:t>
            </a:r>
          </a:p>
        </p:txBody>
      </p:sp>
    </p:spTree>
  </p:cSld>
  <p:clrMapOvr>
    <a:masterClrMapping/>
  </p:clrMapOvr>
  <p:transition>
    <p:fade/>
  </p:transition>
</p:sld>
</file>

<file path=ppt/slides/slide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 name="Slide Number Placeholder 5">
            <a:extLst>
              <a:ext uri="{FF2B5EF4-FFF2-40B4-BE49-F238E27FC236}">
                <a16:creationId xmlns:a16="http://schemas.microsoft.com/office/drawing/2014/main" id="{50903120-7A48-5839-96F5-A18733FC7FA3}"/>
              </a:ext>
            </a:extLst>
          </p:cNvPr>
          <p:cNvSpPr txBox="1">
            <a:spLocks noGrp="1"/>
          </p:cNvSpPr>
          <p:nvPr/>
        </p:nvSpPr>
        <p:spPr bwMode="auto">
          <a:xfrm>
            <a:off x="6553200" y="6243638"/>
            <a:ext cx="2133600" cy="457200"/>
          </a:xfrm>
          <a:prstGeom prst="rect">
            <a:avLst/>
          </a:prstGeom>
          <a:noFill/>
          <a:ln>
            <a:miter lim="800000"/>
            <a:headEnd/>
            <a:tailEnd/>
          </a:ln>
        </p:spPr>
        <p:txBody>
          <a:bodyPr anchor="b"/>
          <a:lstStyle>
            <a:lvl1pPr>
              <a:spcBef>
                <a:spcPct val="20000"/>
              </a:spcBef>
              <a:buClr>
                <a:schemeClr val="hlink"/>
              </a:buClr>
              <a:buSzPct val="90000"/>
              <a:buFont typeface="Wingdings" panose="05000000000000000000" pitchFamily="2" charset="2"/>
              <a:buBlip>
                <a:blip r:embed="rId3"/>
              </a:buBlip>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lr>
                <a:schemeClr val="accent2"/>
              </a:buClr>
              <a:buSzPct val="90000"/>
              <a:buFont typeface="Wingdings" panose="05000000000000000000" pitchFamily="2" charset="2"/>
              <a:buBlip>
                <a:blip r:embed="rId4"/>
              </a:buBlip>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lr>
                <a:schemeClr val="folHlink"/>
              </a:buClr>
              <a:buSzPct val="90000"/>
              <a:buFont typeface="Wingdings" panose="05000000000000000000" pitchFamily="2" charset="2"/>
              <a:buBlip>
                <a:blip r:embed="rId5"/>
              </a:buBlip>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folHlink"/>
              </a:buClr>
              <a:buSzPct val="90000"/>
              <a:buFont typeface="Wingdings" panose="05000000000000000000" pitchFamily="2" charset="2"/>
              <a:buBlip>
                <a:blip r:embed="rId5"/>
              </a:buBlip>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folHlink"/>
              </a:buClr>
              <a:buSzPct val="90000"/>
              <a:buFont typeface="Wingdings" panose="05000000000000000000" pitchFamily="2" charset="2"/>
              <a:buBlip>
                <a:blip r:embed="rId5"/>
              </a:buBlip>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folHlink"/>
              </a:buClr>
              <a:buSzPct val="90000"/>
              <a:buFont typeface="Wingdings" panose="05000000000000000000" pitchFamily="2" charset="2"/>
              <a:buBlip>
                <a:blip r:embed="rId5"/>
              </a:buBlip>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folHlink"/>
              </a:buClr>
              <a:buSzPct val="90000"/>
              <a:buFont typeface="Wingdings" panose="05000000000000000000" pitchFamily="2" charset="2"/>
              <a:buBlip>
                <a:blip r:embed="rId5"/>
              </a:buBlip>
              <a:defRPr sz="2000">
                <a:solidFill>
                  <a:schemeClr val="tx1"/>
                </a:solidFill>
                <a:latin typeface="Arial" panose="020B0604020202020204" pitchFamily="34" charset="0"/>
              </a:defRPr>
            </a:lvl9pPr>
          </a:lstStyle>
          <a:p>
            <a:pPr algn="r" eaLnBrk="1" hangingPunct="1">
              <a:spcBef>
                <a:spcPct val="0"/>
              </a:spcBef>
              <a:buClrTx/>
              <a:buSzTx/>
              <a:buFontTx/>
              <a:buNone/>
              <a:defRPr/>
            </a:pPr>
            <a:fld id="{1751CE2B-237D-444A-A4FA-8257708D8478}" type="slidenum">
              <a:rPr lang="en-US" altLang="en-US" sz="1200" smtClean="0">
                <a:effectLst>
                  <a:outerShdw blurRad="38100" dist="38100" dir="2700000" algn="tl">
                    <a:srgbClr val="000000"/>
                  </a:outerShdw>
                </a:effectLst>
              </a:rPr>
              <a:pPr algn="r" eaLnBrk="1" hangingPunct="1">
                <a:spcBef>
                  <a:spcPct val="0"/>
                </a:spcBef>
                <a:buClrTx/>
                <a:buSzTx/>
                <a:buFontTx/>
                <a:buNone/>
                <a:defRPr/>
              </a:pPr>
              <a:t>2</a:t>
            </a:fld>
            <a:endParaRPr lang="en-US" altLang="en-US" sz="1200">
              <a:effectLst>
                <a:outerShdw blurRad="38100" dist="38100" dir="2700000" algn="tl">
                  <a:srgbClr val="000000"/>
                </a:outerShdw>
              </a:effectLst>
            </a:endParaRPr>
          </a:p>
        </p:txBody>
      </p:sp>
      <p:sp>
        <p:nvSpPr>
          <p:cNvPr id="882690" name="Rectangle 2">
            <a:extLst>
              <a:ext uri="{FF2B5EF4-FFF2-40B4-BE49-F238E27FC236}">
                <a16:creationId xmlns:a16="http://schemas.microsoft.com/office/drawing/2014/main" id="{50E3B526-4449-8CCA-6B06-CE9DA287C5AD}"/>
              </a:ext>
            </a:extLst>
          </p:cNvPr>
          <p:cNvSpPr>
            <a:spLocks noGrp="1" noChangeArrowheads="1"/>
          </p:cNvSpPr>
          <p:nvPr>
            <p:ph type="title" idx="4294967295"/>
          </p:nvPr>
        </p:nvSpPr>
        <p:spPr>
          <a:xfrm>
            <a:off x="838200" y="381000"/>
            <a:ext cx="8153400" cy="1143000"/>
          </a:xfrm>
        </p:spPr>
        <p:txBody>
          <a:bodyPr/>
          <a:lstStyle/>
          <a:p>
            <a:pPr algn="l" eaLnBrk="1" hangingPunct="1">
              <a:defRPr/>
            </a:pPr>
            <a:r>
              <a:rPr lang="en-US" sz="2200" i="1" dirty="0">
                <a:solidFill>
                  <a:schemeClr val="tx1"/>
                </a:solidFill>
              </a:rPr>
              <a:t>“In the beginning God created the heavens and the earth.”  </a:t>
            </a:r>
            <a:br>
              <a:rPr lang="en-US" sz="2200" i="1" dirty="0">
                <a:solidFill>
                  <a:schemeClr val="tx1"/>
                </a:solidFill>
              </a:rPr>
            </a:br>
            <a:r>
              <a:rPr lang="en-US" sz="2200" i="1" dirty="0">
                <a:solidFill>
                  <a:srgbClr val="FFCC00"/>
                </a:solidFill>
              </a:rPr>
              <a:t>- </a:t>
            </a:r>
            <a:r>
              <a:rPr lang="en-US" sz="2200" dirty="0">
                <a:solidFill>
                  <a:srgbClr val="FFCC00"/>
                </a:solidFill>
              </a:rPr>
              <a:t>Gen. 1:1</a:t>
            </a:r>
          </a:p>
        </p:txBody>
      </p:sp>
      <p:sp>
        <p:nvSpPr>
          <p:cNvPr id="9" name="Slide Number Placeholder 8">
            <a:extLst>
              <a:ext uri="{FF2B5EF4-FFF2-40B4-BE49-F238E27FC236}">
                <a16:creationId xmlns:a16="http://schemas.microsoft.com/office/drawing/2014/main" id="{C640A5C9-37A2-A3AE-4F85-3DCE24A365ED}"/>
              </a:ext>
            </a:extLst>
          </p:cNvPr>
          <p:cNvSpPr>
            <a:spLocks noGrp="1"/>
          </p:cNvSpPr>
          <p:nvPr>
            <p:ph type="sldNum" sz="quarter" idx="12"/>
          </p:nvPr>
        </p:nvSpPr>
        <p:spPr/>
        <p:txBody>
          <a:bodyPr/>
          <a:lstStyle>
            <a:lvl1pPr>
              <a:spcBef>
                <a:spcPct val="20000"/>
              </a:spcBef>
              <a:buClr>
                <a:schemeClr val="hlink"/>
              </a:buClr>
              <a:buSzPct val="90000"/>
              <a:buFont typeface="Wingdings" panose="05000000000000000000" pitchFamily="2" charset="2"/>
              <a:buBlip>
                <a:blip r:embed="rId3"/>
              </a:buBlip>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lr>
                <a:schemeClr val="accent2"/>
              </a:buClr>
              <a:buSzPct val="90000"/>
              <a:buFont typeface="Wingdings" panose="05000000000000000000" pitchFamily="2" charset="2"/>
              <a:buBlip>
                <a:blip r:embed="rId4"/>
              </a:buBlip>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lr>
                <a:schemeClr val="folHlink"/>
              </a:buClr>
              <a:buSzPct val="90000"/>
              <a:buFont typeface="Wingdings" panose="05000000000000000000" pitchFamily="2" charset="2"/>
              <a:buBlip>
                <a:blip r:embed="rId5"/>
              </a:buBlip>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folHlink"/>
              </a:buClr>
              <a:buSzPct val="90000"/>
              <a:buFont typeface="Wingdings" panose="05000000000000000000" pitchFamily="2" charset="2"/>
              <a:buBlip>
                <a:blip r:embed="rId5"/>
              </a:buBlip>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folHlink"/>
              </a:buClr>
              <a:buSzPct val="90000"/>
              <a:buFont typeface="Wingdings" panose="05000000000000000000" pitchFamily="2" charset="2"/>
              <a:buBlip>
                <a:blip r:embed="rId5"/>
              </a:buBlip>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folHlink"/>
              </a:buClr>
              <a:buSzPct val="90000"/>
              <a:buFont typeface="Wingdings" panose="05000000000000000000" pitchFamily="2" charset="2"/>
              <a:buBlip>
                <a:blip r:embed="rId5"/>
              </a:buBlip>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folHlink"/>
              </a:buClr>
              <a:buSzPct val="90000"/>
              <a:buFont typeface="Wingdings" panose="05000000000000000000" pitchFamily="2" charset="2"/>
              <a:buBlip>
                <a:blip r:embed="rId5"/>
              </a:buBlip>
              <a:defRPr sz="2000">
                <a:solidFill>
                  <a:schemeClr val="tx1"/>
                </a:solidFill>
                <a:latin typeface="Arial" panose="020B0604020202020204" pitchFamily="34" charset="0"/>
              </a:defRPr>
            </a:lvl9pPr>
          </a:lstStyle>
          <a:p>
            <a:pPr>
              <a:spcBef>
                <a:spcPct val="0"/>
              </a:spcBef>
              <a:buClrTx/>
              <a:buSzTx/>
              <a:buFontTx/>
              <a:buNone/>
              <a:defRPr/>
            </a:pPr>
            <a:fld id="{63757C26-1CC2-45DE-B256-2AAD48A12EF6}" type="slidenum">
              <a:rPr lang="en-US" altLang="en-US" sz="1200" smtClean="0"/>
              <a:pPr>
                <a:spcBef>
                  <a:spcPct val="0"/>
                </a:spcBef>
                <a:buClrTx/>
                <a:buSzTx/>
                <a:buFontTx/>
                <a:buNone/>
                <a:defRPr/>
              </a:pPr>
              <a:t>2</a:t>
            </a:fld>
            <a:endParaRPr lang="en-US" altLang="en-US" sz="1200"/>
          </a:p>
        </p:txBody>
      </p:sp>
      <p:pic>
        <p:nvPicPr>
          <p:cNvPr id="23557" name="Picture 2">
            <a:extLst>
              <a:ext uri="{FF2B5EF4-FFF2-40B4-BE49-F238E27FC236}">
                <a16:creationId xmlns:a16="http://schemas.microsoft.com/office/drawing/2014/main" id="{B71F76C0-1D95-1542-6331-12507B8CB1C0}"/>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79375" y="1519238"/>
            <a:ext cx="9223375" cy="495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p:fade/>
  </p:transition>
</p:sld>
</file>

<file path=ppt/slides/slide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 name="Slide Number Placeholder 5">
            <a:extLst>
              <a:ext uri="{FF2B5EF4-FFF2-40B4-BE49-F238E27FC236}">
                <a16:creationId xmlns:a16="http://schemas.microsoft.com/office/drawing/2014/main" id="{5AF6359F-85E8-4EF1-0FCD-9A5C42329063}"/>
              </a:ext>
            </a:extLst>
          </p:cNvPr>
          <p:cNvSpPr txBox="1">
            <a:spLocks noGrp="1"/>
          </p:cNvSpPr>
          <p:nvPr/>
        </p:nvSpPr>
        <p:spPr bwMode="auto">
          <a:xfrm>
            <a:off x="6553200" y="6243638"/>
            <a:ext cx="2133600" cy="457200"/>
          </a:xfrm>
          <a:prstGeom prst="rect">
            <a:avLst/>
          </a:prstGeom>
          <a:noFill/>
          <a:ln>
            <a:miter lim="800000"/>
            <a:headEnd/>
            <a:tailEnd/>
          </a:ln>
        </p:spPr>
        <p:txBody>
          <a:bodyPr anchor="b"/>
          <a:lstStyle>
            <a:lvl1pPr>
              <a:spcBef>
                <a:spcPct val="20000"/>
              </a:spcBef>
              <a:buClr>
                <a:schemeClr val="hlink"/>
              </a:buClr>
              <a:buSzPct val="90000"/>
              <a:buFont typeface="Wingdings" panose="05000000000000000000" pitchFamily="2" charset="2"/>
              <a:buBlip>
                <a:blip r:embed="rId3"/>
              </a:buBlip>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lr>
                <a:schemeClr val="accent2"/>
              </a:buClr>
              <a:buSzPct val="90000"/>
              <a:buFont typeface="Wingdings" panose="05000000000000000000" pitchFamily="2" charset="2"/>
              <a:buBlip>
                <a:blip r:embed="rId4"/>
              </a:buBlip>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lr>
                <a:schemeClr val="folHlink"/>
              </a:buClr>
              <a:buSzPct val="90000"/>
              <a:buFont typeface="Wingdings" panose="05000000000000000000" pitchFamily="2" charset="2"/>
              <a:buBlip>
                <a:blip r:embed="rId5"/>
              </a:buBlip>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folHlink"/>
              </a:buClr>
              <a:buSzPct val="90000"/>
              <a:buFont typeface="Wingdings" panose="05000000000000000000" pitchFamily="2" charset="2"/>
              <a:buBlip>
                <a:blip r:embed="rId5"/>
              </a:buBlip>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folHlink"/>
              </a:buClr>
              <a:buSzPct val="90000"/>
              <a:buFont typeface="Wingdings" panose="05000000000000000000" pitchFamily="2" charset="2"/>
              <a:buBlip>
                <a:blip r:embed="rId5"/>
              </a:buBlip>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folHlink"/>
              </a:buClr>
              <a:buSzPct val="90000"/>
              <a:buFont typeface="Wingdings" panose="05000000000000000000" pitchFamily="2" charset="2"/>
              <a:buBlip>
                <a:blip r:embed="rId5"/>
              </a:buBlip>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folHlink"/>
              </a:buClr>
              <a:buSzPct val="90000"/>
              <a:buFont typeface="Wingdings" panose="05000000000000000000" pitchFamily="2" charset="2"/>
              <a:buBlip>
                <a:blip r:embed="rId5"/>
              </a:buBlip>
              <a:defRPr sz="2000">
                <a:solidFill>
                  <a:schemeClr val="tx1"/>
                </a:solidFill>
                <a:latin typeface="Arial" panose="020B0604020202020204" pitchFamily="34" charset="0"/>
              </a:defRPr>
            </a:lvl9pPr>
          </a:lstStyle>
          <a:p>
            <a:pPr algn="r" eaLnBrk="1" hangingPunct="1">
              <a:spcBef>
                <a:spcPct val="0"/>
              </a:spcBef>
              <a:buClrTx/>
              <a:buSzTx/>
              <a:buFontTx/>
              <a:buNone/>
              <a:defRPr/>
            </a:pPr>
            <a:fld id="{48C5D0F9-756F-4833-80CD-765C63858933}" type="slidenum">
              <a:rPr lang="en-US" altLang="en-US" sz="1200" smtClean="0">
                <a:effectLst>
                  <a:outerShdw blurRad="38100" dist="38100" dir="2700000" algn="tl">
                    <a:srgbClr val="000000"/>
                  </a:outerShdw>
                </a:effectLst>
              </a:rPr>
              <a:pPr algn="r" eaLnBrk="1" hangingPunct="1">
                <a:spcBef>
                  <a:spcPct val="0"/>
                </a:spcBef>
                <a:buClrTx/>
                <a:buSzTx/>
                <a:buFontTx/>
                <a:buNone/>
                <a:defRPr/>
              </a:pPr>
              <a:t>3</a:t>
            </a:fld>
            <a:endParaRPr lang="en-US" altLang="en-US" sz="1200">
              <a:effectLst>
                <a:outerShdw blurRad="38100" dist="38100" dir="2700000" algn="tl">
                  <a:srgbClr val="000000"/>
                </a:outerShdw>
              </a:effectLst>
            </a:endParaRPr>
          </a:p>
        </p:txBody>
      </p:sp>
      <p:sp>
        <p:nvSpPr>
          <p:cNvPr id="882690" name="Rectangle 2">
            <a:extLst>
              <a:ext uri="{FF2B5EF4-FFF2-40B4-BE49-F238E27FC236}">
                <a16:creationId xmlns:a16="http://schemas.microsoft.com/office/drawing/2014/main" id="{725C271A-C807-1583-ACBD-B6D6C06F57E7}"/>
              </a:ext>
            </a:extLst>
          </p:cNvPr>
          <p:cNvSpPr>
            <a:spLocks noGrp="1" noChangeArrowheads="1"/>
          </p:cNvSpPr>
          <p:nvPr>
            <p:ph type="title" idx="4294967295"/>
          </p:nvPr>
        </p:nvSpPr>
        <p:spPr>
          <a:xfrm>
            <a:off x="458788" y="304800"/>
            <a:ext cx="8458200" cy="1143000"/>
          </a:xfrm>
        </p:spPr>
        <p:txBody>
          <a:bodyPr/>
          <a:lstStyle/>
          <a:p>
            <a:pPr algn="l" eaLnBrk="1" hangingPunct="1">
              <a:defRPr/>
            </a:pPr>
            <a:br>
              <a:rPr lang="en-US" sz="2200" dirty="0"/>
            </a:br>
            <a:r>
              <a:rPr lang="en-US" sz="2200" i="1" dirty="0"/>
              <a:t>                      </a:t>
            </a:r>
            <a:br>
              <a:rPr lang="en-US" sz="2200" i="1" dirty="0">
                <a:solidFill>
                  <a:schemeClr val="tx1"/>
                </a:solidFill>
              </a:rPr>
            </a:br>
            <a:r>
              <a:rPr lang="en-US" sz="2200" i="1" dirty="0">
                <a:solidFill>
                  <a:schemeClr val="tx1"/>
                </a:solidFill>
              </a:rPr>
              <a:t> “For by Him [Jesus] all things </a:t>
            </a:r>
            <a:r>
              <a:rPr lang="en-US" sz="2200" i="1" u="sng" dirty="0">
                <a:solidFill>
                  <a:schemeClr val="tx1"/>
                </a:solidFill>
              </a:rPr>
              <a:t>were created</a:t>
            </a:r>
            <a:r>
              <a:rPr lang="en-US" sz="2200" i="1" dirty="0">
                <a:solidFill>
                  <a:schemeClr val="tx1"/>
                </a:solidFill>
              </a:rPr>
              <a:t>, both in the heavens and on earth, visible and invisible, whether thrones or dominions or rulers or authorities—all things have </a:t>
            </a:r>
            <a:r>
              <a:rPr lang="en-US" sz="2200" i="1" u="sng" dirty="0">
                <a:solidFill>
                  <a:schemeClr val="tx1"/>
                </a:solidFill>
              </a:rPr>
              <a:t>been created</a:t>
            </a:r>
            <a:r>
              <a:rPr lang="en-US" sz="2200" i="1" dirty="0">
                <a:solidFill>
                  <a:schemeClr val="tx1"/>
                </a:solidFill>
              </a:rPr>
              <a:t> by Him and for Him. He [Jesus] is before all things and in Him [Jesus] all things hold together.”  </a:t>
            </a:r>
            <a:r>
              <a:rPr lang="en-US" sz="2200" i="1" dirty="0">
                <a:solidFill>
                  <a:srgbClr val="FFCC00"/>
                </a:solidFill>
              </a:rPr>
              <a:t>- </a:t>
            </a:r>
            <a:r>
              <a:rPr lang="en-US" sz="2200" dirty="0">
                <a:solidFill>
                  <a:srgbClr val="FFCC00"/>
                </a:solidFill>
              </a:rPr>
              <a:t>Col. 1:16,17</a:t>
            </a:r>
          </a:p>
        </p:txBody>
      </p:sp>
      <p:pic>
        <p:nvPicPr>
          <p:cNvPr id="25604" name="Picture 2">
            <a:extLst>
              <a:ext uri="{FF2B5EF4-FFF2-40B4-BE49-F238E27FC236}">
                <a16:creationId xmlns:a16="http://schemas.microsoft.com/office/drawing/2014/main" id="{86B9EDB6-BB03-3CB1-71B5-5889BB34412A}"/>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342900" y="2158741"/>
            <a:ext cx="8458200" cy="45420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p:fade/>
  </p:transition>
</p:sld>
</file>

<file path=ppt/slides/slide4.xml><?xml version="1.0" encoding="utf-8"?>
<p:sld xmlns:a="http://schemas.openxmlformats.org/drawingml/2006/main" xmlns:r="http://schemas.openxmlformats.org/officeDocument/2006/relationships" xmlns:p="http://schemas.openxmlformats.org/presentationml/2006/main" showMasterSp="0">
  <p:cSld>
    <p:bg>
      <p:bgPr>
        <a:solidFill>
          <a:schemeClr val="tx1"/>
        </a:solidFill>
        <a:effectLst/>
      </p:bgPr>
    </p:bg>
    <p:spTree>
      <p:nvGrpSpPr>
        <p:cNvPr id="1" name=""/>
        <p:cNvGrpSpPr/>
        <p:nvPr/>
      </p:nvGrpSpPr>
      <p:grpSpPr>
        <a:xfrm>
          <a:off x="0" y="0"/>
          <a:ext cx="0" cy="0"/>
          <a:chOff x="0" y="0"/>
          <a:chExt cx="0" cy="0"/>
        </a:xfrm>
      </p:grpSpPr>
      <p:sp>
        <p:nvSpPr>
          <p:cNvPr id="27650" name="Title 2">
            <a:extLst>
              <a:ext uri="{FF2B5EF4-FFF2-40B4-BE49-F238E27FC236}">
                <a16:creationId xmlns:a16="http://schemas.microsoft.com/office/drawing/2014/main" id="{049CAB91-96A6-A6D8-48F9-0E312324FE21}"/>
              </a:ext>
            </a:extLst>
          </p:cNvPr>
          <p:cNvSpPr>
            <a:spLocks noGrp="1" noChangeArrowheads="1"/>
          </p:cNvSpPr>
          <p:nvPr>
            <p:ph type="title"/>
          </p:nvPr>
        </p:nvSpPr>
        <p:spPr>
          <a:xfrm>
            <a:off x="492125" y="2857500"/>
            <a:ext cx="8229600" cy="1143000"/>
          </a:xfrm>
          <a:solidFill>
            <a:schemeClr val="tx1"/>
          </a:solidFill>
        </p:spPr>
        <p:txBody>
          <a:bodyPr/>
          <a:lstStyle/>
          <a:p>
            <a:r>
              <a:rPr lang="en-US" altLang="en-US" sz="2000">
                <a:solidFill>
                  <a:srgbClr val="000000"/>
                </a:solidFill>
                <a:effectLst/>
              </a:rPr>
              <a:t>.</a:t>
            </a:r>
          </a:p>
        </p:txBody>
      </p:sp>
      <p:sp>
        <p:nvSpPr>
          <p:cNvPr id="2" name="Slide Number Placeholder 1">
            <a:extLst>
              <a:ext uri="{FF2B5EF4-FFF2-40B4-BE49-F238E27FC236}">
                <a16:creationId xmlns:a16="http://schemas.microsoft.com/office/drawing/2014/main" id="{5091F5F9-9BBC-CD53-40AC-53854C4DA749}"/>
              </a:ext>
            </a:extLst>
          </p:cNvPr>
          <p:cNvSpPr>
            <a:spLocks noGrp="1"/>
          </p:cNvSpPr>
          <p:nvPr>
            <p:ph type="sldNum" sz="quarter" idx="12"/>
          </p:nvPr>
        </p:nvSpPr>
        <p:spPr/>
        <p:txBody>
          <a:bodyPr/>
          <a:lstStyle/>
          <a:p>
            <a:pPr>
              <a:defRPr/>
            </a:pPr>
            <a:fld id="{03700665-3FF5-4EC2-AD42-8389CEDD4D48}" type="slidenum">
              <a:rPr lang="en-US" altLang="en-US" smtClean="0"/>
              <a:pPr>
                <a:defRPr/>
              </a:pPr>
              <a:t>4</a:t>
            </a:fld>
            <a:endParaRPr lang="en-US" altLang="en-US"/>
          </a:p>
        </p:txBody>
      </p:sp>
    </p:spTree>
  </p:cSld>
  <p:clrMapOvr>
    <a:masterClrMapping/>
  </p:clrMapOvr>
  <p:transition>
    <p:fade/>
  </p:transition>
</p:sld>
</file>

<file path=ppt/slides/slide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9699" name="Rectangle 7">
            <a:extLst>
              <a:ext uri="{FF2B5EF4-FFF2-40B4-BE49-F238E27FC236}">
                <a16:creationId xmlns:a16="http://schemas.microsoft.com/office/drawing/2014/main" id="{4D200B4A-3F9B-211D-254D-3DE44861101B}"/>
              </a:ext>
            </a:extLst>
          </p:cNvPr>
          <p:cNvSpPr>
            <a:spLocks noChangeArrowheads="1"/>
          </p:cNvSpPr>
          <p:nvPr/>
        </p:nvSpPr>
        <p:spPr bwMode="auto">
          <a:xfrm>
            <a:off x="457200" y="-76200"/>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spcBef>
                <a:spcPct val="20000"/>
              </a:spcBef>
              <a:buClr>
                <a:schemeClr val="hlink"/>
              </a:buClr>
              <a:buSzPct val="90000"/>
              <a:buFont typeface="Wingdings" panose="05000000000000000000" pitchFamily="2" charset="2"/>
              <a:buBlip>
                <a:blip r:embed="rId3"/>
              </a:buBlip>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lr>
                <a:schemeClr val="accent2"/>
              </a:buClr>
              <a:buSzPct val="90000"/>
              <a:buFont typeface="Wingdings" panose="05000000000000000000" pitchFamily="2" charset="2"/>
              <a:buBlip>
                <a:blip r:embed="rId4"/>
              </a:buBlip>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lr>
                <a:schemeClr val="folHlink"/>
              </a:buClr>
              <a:buSzPct val="90000"/>
              <a:buFont typeface="Wingdings" panose="05000000000000000000" pitchFamily="2" charset="2"/>
              <a:buBlip>
                <a:blip r:embed="rId5"/>
              </a:buBlip>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folHlink"/>
              </a:buClr>
              <a:buSzPct val="90000"/>
              <a:buFont typeface="Wingdings" panose="05000000000000000000" pitchFamily="2" charset="2"/>
              <a:buBlip>
                <a:blip r:embed="rId5"/>
              </a:buBlip>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folHlink"/>
              </a:buClr>
              <a:buSzPct val="90000"/>
              <a:buFont typeface="Wingdings" panose="05000000000000000000" pitchFamily="2" charset="2"/>
              <a:buBlip>
                <a:blip r:embed="rId5"/>
              </a:buBlip>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folHlink"/>
              </a:buClr>
              <a:buSzPct val="90000"/>
              <a:buFont typeface="Wingdings" panose="05000000000000000000" pitchFamily="2" charset="2"/>
              <a:buBlip>
                <a:blip r:embed="rId5"/>
              </a:buBlip>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folHlink"/>
              </a:buClr>
              <a:buSzPct val="90000"/>
              <a:buFont typeface="Wingdings" panose="05000000000000000000" pitchFamily="2" charset="2"/>
              <a:buBlip>
                <a:blip r:embed="rId5"/>
              </a:buBlip>
              <a:defRPr sz="2000">
                <a:solidFill>
                  <a:schemeClr val="tx1"/>
                </a:solidFill>
                <a:latin typeface="Arial" panose="020B0604020202020204" pitchFamily="34" charset="0"/>
              </a:defRPr>
            </a:lvl9pPr>
          </a:lstStyle>
          <a:p>
            <a:pPr algn="ctr" eaLnBrk="1" hangingPunct="1">
              <a:spcBef>
                <a:spcPct val="0"/>
              </a:spcBef>
              <a:buClrTx/>
              <a:buSzTx/>
              <a:buFontTx/>
              <a:buNone/>
            </a:pPr>
            <a:r>
              <a:rPr lang="en-US" altLang="en-US" sz="2800" dirty="0">
                <a:solidFill>
                  <a:srgbClr val="FFC000"/>
                </a:solidFill>
                <a:cs typeface="Arial" panose="020B0604020202020204" pitchFamily="34" charset="0"/>
              </a:rPr>
              <a:t>Evolutionary Timeline</a:t>
            </a:r>
          </a:p>
        </p:txBody>
      </p:sp>
      <p:pic>
        <p:nvPicPr>
          <p:cNvPr id="29701" name="Picture 5">
            <a:extLst>
              <a:ext uri="{FF2B5EF4-FFF2-40B4-BE49-F238E27FC236}">
                <a16:creationId xmlns:a16="http://schemas.microsoft.com/office/drawing/2014/main" id="{BF6A7F5C-654D-386C-690E-6A927011C1A4}"/>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104900" y="870284"/>
            <a:ext cx="6934200" cy="55044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2535" name="Slide Number Placeholder 4">
            <a:extLst>
              <a:ext uri="{FF2B5EF4-FFF2-40B4-BE49-F238E27FC236}">
                <a16:creationId xmlns:a16="http://schemas.microsoft.com/office/drawing/2014/main" id="{70DE8CC2-1B2F-75E2-F7D1-28EF3355A9F6}"/>
              </a:ext>
            </a:extLst>
          </p:cNvPr>
          <p:cNvSpPr>
            <a:spLocks noGrp="1"/>
          </p:cNvSpPr>
          <p:nvPr>
            <p:ph type="sldNum" sz="quarter" idx="12"/>
          </p:nvPr>
        </p:nvSpPr>
        <p:spPr/>
        <p:txBody>
          <a:bodyPr/>
          <a:lstStyle>
            <a:lvl1pPr>
              <a:spcBef>
                <a:spcPct val="20000"/>
              </a:spcBef>
              <a:buClr>
                <a:schemeClr val="hlink"/>
              </a:buClr>
              <a:buSzPct val="90000"/>
              <a:buFont typeface="Wingdings" panose="05000000000000000000" pitchFamily="2" charset="2"/>
              <a:buBlip>
                <a:blip r:embed="rId3"/>
              </a:buBlip>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lr>
                <a:schemeClr val="accent2"/>
              </a:buClr>
              <a:buSzPct val="90000"/>
              <a:buFont typeface="Wingdings" panose="05000000000000000000" pitchFamily="2" charset="2"/>
              <a:buBlip>
                <a:blip r:embed="rId4"/>
              </a:buBlip>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lr>
                <a:schemeClr val="folHlink"/>
              </a:buClr>
              <a:buSzPct val="90000"/>
              <a:buFont typeface="Wingdings" panose="05000000000000000000" pitchFamily="2" charset="2"/>
              <a:buBlip>
                <a:blip r:embed="rId5"/>
              </a:buBlip>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folHlink"/>
              </a:buClr>
              <a:buSzPct val="90000"/>
              <a:buFont typeface="Wingdings" panose="05000000000000000000" pitchFamily="2" charset="2"/>
              <a:buBlip>
                <a:blip r:embed="rId5"/>
              </a:buBlip>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folHlink"/>
              </a:buClr>
              <a:buSzPct val="90000"/>
              <a:buFont typeface="Wingdings" panose="05000000000000000000" pitchFamily="2" charset="2"/>
              <a:buBlip>
                <a:blip r:embed="rId5"/>
              </a:buBlip>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folHlink"/>
              </a:buClr>
              <a:buSzPct val="90000"/>
              <a:buFont typeface="Wingdings" panose="05000000000000000000" pitchFamily="2" charset="2"/>
              <a:buBlip>
                <a:blip r:embed="rId5"/>
              </a:buBlip>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folHlink"/>
              </a:buClr>
              <a:buSzPct val="90000"/>
              <a:buFont typeface="Wingdings" panose="05000000000000000000" pitchFamily="2" charset="2"/>
              <a:buBlip>
                <a:blip r:embed="rId5"/>
              </a:buBlip>
              <a:defRPr sz="2000">
                <a:solidFill>
                  <a:schemeClr val="tx1"/>
                </a:solidFill>
                <a:latin typeface="Arial" panose="020B0604020202020204" pitchFamily="34" charset="0"/>
              </a:defRPr>
            </a:lvl9pPr>
          </a:lstStyle>
          <a:p>
            <a:pPr>
              <a:spcBef>
                <a:spcPct val="0"/>
              </a:spcBef>
              <a:buClrTx/>
              <a:buSzTx/>
              <a:buFontTx/>
              <a:buNone/>
              <a:defRPr/>
            </a:pPr>
            <a:fld id="{65917548-A52B-427D-A156-F566FDC12836}" type="slidenum">
              <a:rPr lang="en-US" altLang="en-US" sz="1400" smtClean="0">
                <a:cs typeface="Arial" panose="020B0604020202020204" pitchFamily="34" charset="0"/>
              </a:rPr>
              <a:pPr>
                <a:spcBef>
                  <a:spcPct val="0"/>
                </a:spcBef>
                <a:buClrTx/>
                <a:buSzTx/>
                <a:buFontTx/>
                <a:buNone/>
                <a:defRPr/>
              </a:pPr>
              <a:t>5</a:t>
            </a:fld>
            <a:endParaRPr lang="en-US" altLang="en-US" sz="1400">
              <a:cs typeface="Arial" panose="020B0604020202020204" pitchFamily="34" charset="0"/>
            </a:endParaRPr>
          </a:p>
        </p:txBody>
      </p:sp>
    </p:spTree>
  </p:cSld>
  <p:clrMapOvr>
    <a:masterClrMapping/>
  </p:clrMapOvr>
  <p:transition>
    <p:fade/>
  </p:transition>
</p:sld>
</file>

<file path=ppt/slides/slide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36866" name="Picture 1">
            <a:extLst>
              <a:ext uri="{FF2B5EF4-FFF2-40B4-BE49-F238E27FC236}">
                <a16:creationId xmlns:a16="http://schemas.microsoft.com/office/drawing/2014/main" id="{7A80608E-A0B4-A713-909E-298FB88FFDE6}"/>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47700" y="1757362"/>
            <a:ext cx="7848600" cy="38115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Rectangle 3">
            <a:extLst>
              <a:ext uri="{FF2B5EF4-FFF2-40B4-BE49-F238E27FC236}">
                <a16:creationId xmlns:a16="http://schemas.microsoft.com/office/drawing/2014/main" id="{68E8F782-E712-FBAD-068F-5A91C2A43CCF}"/>
              </a:ext>
            </a:extLst>
          </p:cNvPr>
          <p:cNvSpPr>
            <a:spLocks noChangeArrowheads="1"/>
          </p:cNvSpPr>
          <p:nvPr/>
        </p:nvSpPr>
        <p:spPr bwMode="auto">
          <a:xfrm>
            <a:off x="1714500" y="745707"/>
            <a:ext cx="5715000" cy="596900"/>
          </a:xfrm>
          <a:prstGeom prst="rect">
            <a:avLst/>
          </a:prstGeom>
          <a:noFill/>
          <a:ln w="9525">
            <a:noFill/>
            <a:miter lim="800000"/>
            <a:headEnd/>
            <a:tailEnd/>
          </a:ln>
          <a:effectLst/>
        </p:spPr>
        <p:txBody>
          <a:bodyPr anchor="ctr"/>
          <a:lstStyle/>
          <a:p>
            <a:pPr algn="ctr" eaLnBrk="1" hangingPunct="1">
              <a:defRPr/>
            </a:pPr>
            <a:r>
              <a:rPr lang="en-US" sz="2700" dirty="0">
                <a:solidFill>
                  <a:srgbClr val="FFCC00"/>
                </a:solidFill>
                <a:effectLst>
                  <a:outerShdw blurRad="38100" dist="38100" dir="2700000" algn="tl">
                    <a:srgbClr val="000000"/>
                  </a:outerShdw>
                </a:effectLst>
                <a:latin typeface="Arial" charset="0"/>
              </a:rPr>
              <a:t>Objection to Texas Bible Class Teaching Intelligent Design</a:t>
            </a:r>
          </a:p>
        </p:txBody>
      </p:sp>
      <p:sp>
        <p:nvSpPr>
          <p:cNvPr id="3" name="Slide Number Placeholder 2">
            <a:extLst>
              <a:ext uri="{FF2B5EF4-FFF2-40B4-BE49-F238E27FC236}">
                <a16:creationId xmlns:a16="http://schemas.microsoft.com/office/drawing/2014/main" id="{D4728684-09D2-FAAF-9754-7ED8146BB762}"/>
              </a:ext>
            </a:extLst>
          </p:cNvPr>
          <p:cNvSpPr>
            <a:spLocks noGrp="1"/>
          </p:cNvSpPr>
          <p:nvPr>
            <p:ph type="sldNum" sz="quarter" idx="12"/>
          </p:nvPr>
        </p:nvSpPr>
        <p:spPr>
          <a:xfrm>
            <a:off x="6553200" y="6324600"/>
            <a:ext cx="2133600" cy="457200"/>
          </a:xfrm>
        </p:spPr>
        <p:txBody>
          <a:bodyPr/>
          <a:lstStyle>
            <a:lvl1pPr>
              <a:defRPr>
                <a:solidFill>
                  <a:schemeClr val="tx1"/>
                </a:solidFill>
                <a:latin typeface="Bookman Old Style" panose="02050604050505020204" pitchFamily="18" charset="0"/>
                <a:ea typeface="Dotum" panose="020B0600000101010101" pitchFamily="34" charset="-127"/>
              </a:defRPr>
            </a:lvl1pPr>
            <a:lvl2pPr marL="742950" indent="-285750">
              <a:defRPr>
                <a:solidFill>
                  <a:schemeClr val="tx1"/>
                </a:solidFill>
                <a:latin typeface="Bookman Old Style" panose="02050604050505020204" pitchFamily="18" charset="0"/>
                <a:ea typeface="Dotum" panose="020B0600000101010101" pitchFamily="34" charset="-127"/>
              </a:defRPr>
            </a:lvl2pPr>
            <a:lvl3pPr marL="1143000" indent="-228600">
              <a:defRPr>
                <a:solidFill>
                  <a:schemeClr val="tx1"/>
                </a:solidFill>
                <a:latin typeface="Bookman Old Style" panose="02050604050505020204" pitchFamily="18" charset="0"/>
                <a:ea typeface="Dotum" panose="020B0600000101010101" pitchFamily="34" charset="-127"/>
              </a:defRPr>
            </a:lvl3pPr>
            <a:lvl4pPr marL="1600200" indent="-228600">
              <a:defRPr>
                <a:solidFill>
                  <a:schemeClr val="tx1"/>
                </a:solidFill>
                <a:latin typeface="Bookman Old Style" panose="02050604050505020204" pitchFamily="18" charset="0"/>
                <a:ea typeface="Dotum" panose="020B0600000101010101" pitchFamily="34" charset="-127"/>
              </a:defRPr>
            </a:lvl4pPr>
            <a:lvl5pPr marL="2057400" indent="-228600">
              <a:defRPr>
                <a:solidFill>
                  <a:schemeClr val="tx1"/>
                </a:solidFill>
                <a:latin typeface="Bookman Old Style" panose="02050604050505020204" pitchFamily="18" charset="0"/>
                <a:ea typeface="Dotum" panose="020B0600000101010101" pitchFamily="34" charset="-127"/>
              </a:defRPr>
            </a:lvl5pPr>
            <a:lvl6pPr marL="2514600" indent="-228600"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6pPr>
            <a:lvl7pPr marL="2971800" indent="-228600"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7pPr>
            <a:lvl8pPr marL="3429000" indent="-228600"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8pPr>
            <a:lvl9pPr marL="3886200" indent="-228600"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9pPr>
          </a:lstStyle>
          <a:p>
            <a:pPr>
              <a:defRPr/>
            </a:pPr>
            <a:fld id="{D21DA293-24DD-4F5B-AC02-114ADF73E2CA}" type="slidenum">
              <a:rPr lang="en-US" altLang="en-US" smtClean="0">
                <a:latin typeface="Arial" panose="020B0604020202020204" pitchFamily="34" charset="0"/>
              </a:rPr>
              <a:pPr>
                <a:defRPr/>
              </a:pPr>
              <a:t>6</a:t>
            </a:fld>
            <a:endParaRPr lang="en-US" altLang="en-US">
              <a:latin typeface="Arial" panose="020B0604020202020204" pitchFamily="34" charset="0"/>
            </a:endParaRPr>
          </a:p>
        </p:txBody>
      </p:sp>
    </p:spTree>
  </p:cSld>
  <p:clrMapOvr>
    <a:masterClrMapping/>
  </p:clrMapOvr>
  <p:transition>
    <p:fade/>
  </p:transition>
</p:sld>
</file>

<file path=ppt/slides/slide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38914" name="Picture 6">
            <a:extLst>
              <a:ext uri="{FF2B5EF4-FFF2-40B4-BE49-F238E27FC236}">
                <a16:creationId xmlns:a16="http://schemas.microsoft.com/office/drawing/2014/main" id="{1ED1C93D-EAFA-64E9-3390-A5D605F2F98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257800" y="317500"/>
            <a:ext cx="3200400" cy="4171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40354" name="Rectangle 2">
            <a:extLst>
              <a:ext uri="{FF2B5EF4-FFF2-40B4-BE49-F238E27FC236}">
                <a16:creationId xmlns:a16="http://schemas.microsoft.com/office/drawing/2014/main" id="{26FEA907-99E9-0592-9574-2987322FDB66}"/>
              </a:ext>
            </a:extLst>
          </p:cNvPr>
          <p:cNvSpPr>
            <a:spLocks noGrp="1" noChangeArrowheads="1"/>
          </p:cNvSpPr>
          <p:nvPr>
            <p:ph type="title" idx="4294967295"/>
          </p:nvPr>
        </p:nvSpPr>
        <p:spPr>
          <a:xfrm>
            <a:off x="685800" y="2286000"/>
            <a:ext cx="3429000" cy="1143000"/>
          </a:xfrm>
        </p:spPr>
        <p:txBody>
          <a:bodyPr/>
          <a:lstStyle/>
          <a:p>
            <a:pPr algn="l" eaLnBrk="1" hangingPunct="1">
              <a:defRPr/>
            </a:pPr>
            <a:br>
              <a:rPr lang="en-US" sz="2600" i="1" dirty="0"/>
            </a:br>
            <a:r>
              <a:rPr lang="en-US" sz="2600" i="1" dirty="0">
                <a:solidFill>
                  <a:schemeClr val="tx1"/>
                </a:solidFill>
              </a:rPr>
              <a:t>“Evolution thus</a:t>
            </a:r>
            <a:r>
              <a:rPr lang="en-US" sz="2600" i="1" dirty="0">
                <a:solidFill>
                  <a:schemeClr val="tx2">
                    <a:lumMod val="50000"/>
                  </a:schemeClr>
                </a:solidFill>
              </a:rPr>
              <a:t> </a:t>
            </a:r>
            <a:r>
              <a:rPr lang="en-US" sz="2600" i="1" dirty="0">
                <a:solidFill>
                  <a:schemeClr val="tx1"/>
                </a:solidFill>
              </a:rPr>
              <a:t>becomes the </a:t>
            </a:r>
            <a:r>
              <a:rPr lang="en-US" sz="2600" i="1" u="sng" dirty="0">
                <a:solidFill>
                  <a:schemeClr val="tx1"/>
                </a:solidFill>
              </a:rPr>
              <a:t>most potent weapon</a:t>
            </a:r>
            <a:r>
              <a:rPr lang="en-US" sz="2600" i="1" dirty="0">
                <a:solidFill>
                  <a:schemeClr val="tx1"/>
                </a:solidFill>
              </a:rPr>
              <a:t> for destroying the Christian faith.”</a:t>
            </a:r>
            <a:br>
              <a:rPr lang="en-US" sz="2600" dirty="0">
                <a:solidFill>
                  <a:schemeClr val="tx1"/>
                </a:solidFill>
              </a:rPr>
            </a:br>
            <a:r>
              <a:rPr lang="en-US" sz="800" dirty="0"/>
              <a:t> </a:t>
            </a:r>
            <a:br>
              <a:rPr lang="en-US" sz="2600" dirty="0"/>
            </a:br>
            <a:r>
              <a:rPr lang="en-US" sz="1800" dirty="0">
                <a:solidFill>
                  <a:srgbClr val="FFCC00"/>
                </a:solidFill>
              </a:rPr>
              <a:t>- A.J. </a:t>
            </a:r>
            <a:r>
              <a:rPr lang="en-US" sz="1800" dirty="0" err="1">
                <a:solidFill>
                  <a:srgbClr val="FFCC00"/>
                </a:solidFill>
              </a:rPr>
              <a:t>Mattill</a:t>
            </a:r>
            <a:r>
              <a:rPr lang="en-US" sz="1800" dirty="0">
                <a:solidFill>
                  <a:srgbClr val="FFCC00"/>
                </a:solidFill>
              </a:rPr>
              <a:t> Jr., “Three Cheers for the Creationists,” </a:t>
            </a:r>
            <a:r>
              <a:rPr lang="en-US" sz="1800" i="1" dirty="0">
                <a:solidFill>
                  <a:srgbClr val="FFCC00"/>
                </a:solidFill>
              </a:rPr>
              <a:t>Free Inquiry,</a:t>
            </a:r>
            <a:r>
              <a:rPr lang="en-US" sz="1800" dirty="0">
                <a:solidFill>
                  <a:srgbClr val="FFCC00"/>
                </a:solidFill>
              </a:rPr>
              <a:t> vol. 2 (Spring 1982)</a:t>
            </a:r>
          </a:p>
        </p:txBody>
      </p:sp>
      <p:pic>
        <p:nvPicPr>
          <p:cNvPr id="38916" name="Picture 4">
            <a:extLst>
              <a:ext uri="{FF2B5EF4-FFF2-40B4-BE49-F238E27FC236}">
                <a16:creationId xmlns:a16="http://schemas.microsoft.com/office/drawing/2014/main" id="{7AA40886-B6D4-FF9B-3A77-25476BAB5EDE}"/>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191000" y="2527300"/>
            <a:ext cx="2911475" cy="3797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Slide Number Placeholder 1">
            <a:extLst>
              <a:ext uri="{FF2B5EF4-FFF2-40B4-BE49-F238E27FC236}">
                <a16:creationId xmlns:a16="http://schemas.microsoft.com/office/drawing/2014/main" id="{47C6176A-8862-B35D-5CF9-1F7AD86A8864}"/>
              </a:ext>
            </a:extLst>
          </p:cNvPr>
          <p:cNvSpPr>
            <a:spLocks noGrp="1"/>
          </p:cNvSpPr>
          <p:nvPr>
            <p:ph type="sldNum" sz="quarter" idx="12"/>
          </p:nvPr>
        </p:nvSpPr>
        <p:spPr>
          <a:xfrm>
            <a:off x="6248400" y="6243638"/>
            <a:ext cx="2133600" cy="457200"/>
          </a:xfrm>
        </p:spPr>
        <p:txBody>
          <a:bodyPr/>
          <a:lstStyle>
            <a:lvl1pPr>
              <a:defRPr>
                <a:solidFill>
                  <a:schemeClr val="tx1"/>
                </a:solidFill>
                <a:latin typeface="Bookman Old Style" panose="02050604050505020204" pitchFamily="18" charset="0"/>
                <a:ea typeface="Dotum" panose="020B0600000101010101" pitchFamily="34" charset="-127"/>
              </a:defRPr>
            </a:lvl1pPr>
            <a:lvl2pPr marL="742950" indent="-285750">
              <a:defRPr>
                <a:solidFill>
                  <a:schemeClr val="tx1"/>
                </a:solidFill>
                <a:latin typeface="Bookman Old Style" panose="02050604050505020204" pitchFamily="18" charset="0"/>
                <a:ea typeface="Dotum" panose="020B0600000101010101" pitchFamily="34" charset="-127"/>
              </a:defRPr>
            </a:lvl2pPr>
            <a:lvl3pPr marL="1143000" indent="-228600">
              <a:defRPr>
                <a:solidFill>
                  <a:schemeClr val="tx1"/>
                </a:solidFill>
                <a:latin typeface="Bookman Old Style" panose="02050604050505020204" pitchFamily="18" charset="0"/>
                <a:ea typeface="Dotum" panose="020B0600000101010101" pitchFamily="34" charset="-127"/>
              </a:defRPr>
            </a:lvl3pPr>
            <a:lvl4pPr marL="1600200" indent="-228600">
              <a:defRPr>
                <a:solidFill>
                  <a:schemeClr val="tx1"/>
                </a:solidFill>
                <a:latin typeface="Bookman Old Style" panose="02050604050505020204" pitchFamily="18" charset="0"/>
                <a:ea typeface="Dotum" panose="020B0600000101010101" pitchFamily="34" charset="-127"/>
              </a:defRPr>
            </a:lvl4pPr>
            <a:lvl5pPr marL="2057400" indent="-228600">
              <a:defRPr>
                <a:solidFill>
                  <a:schemeClr val="tx1"/>
                </a:solidFill>
                <a:latin typeface="Bookman Old Style" panose="02050604050505020204" pitchFamily="18" charset="0"/>
                <a:ea typeface="Dotum" panose="020B0600000101010101" pitchFamily="34" charset="-127"/>
              </a:defRPr>
            </a:lvl5pPr>
            <a:lvl6pPr marL="2514600" indent="-228600"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6pPr>
            <a:lvl7pPr marL="2971800" indent="-228600"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7pPr>
            <a:lvl8pPr marL="3429000" indent="-228600"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8pPr>
            <a:lvl9pPr marL="3886200" indent="-228600"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9pPr>
          </a:lstStyle>
          <a:p>
            <a:pPr>
              <a:defRPr/>
            </a:pPr>
            <a:fld id="{FD1D24A6-E5DE-485C-86E8-10F4A48231A6}" type="slidenum">
              <a:rPr lang="en-US" altLang="en-US" smtClean="0">
                <a:latin typeface="Arial" panose="020B0604020202020204" pitchFamily="34" charset="0"/>
              </a:rPr>
              <a:pPr>
                <a:defRPr/>
              </a:pPr>
              <a:t>7</a:t>
            </a:fld>
            <a:endParaRPr lang="en-US" altLang="en-US">
              <a:latin typeface="Arial" panose="020B0604020202020204" pitchFamily="34" charset="0"/>
            </a:endParaRPr>
          </a:p>
        </p:txBody>
      </p:sp>
    </p:spTree>
  </p:cSld>
  <p:clrMapOvr>
    <a:masterClrMapping/>
  </p:clrMapOvr>
  <p:transition>
    <p:fade/>
  </p:transition>
</p:sld>
</file>

<file path=ppt/slides/slide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7" name="Rectangle 3">
            <a:extLst>
              <a:ext uri="{FF2B5EF4-FFF2-40B4-BE49-F238E27FC236}">
                <a16:creationId xmlns:a16="http://schemas.microsoft.com/office/drawing/2014/main" id="{A56BF599-79B1-D373-B60E-2CF361324D2F}"/>
              </a:ext>
            </a:extLst>
          </p:cNvPr>
          <p:cNvSpPr>
            <a:spLocks noChangeArrowheads="1"/>
          </p:cNvSpPr>
          <p:nvPr/>
        </p:nvSpPr>
        <p:spPr bwMode="auto">
          <a:xfrm>
            <a:off x="457200" y="546100"/>
            <a:ext cx="8229600" cy="596900"/>
          </a:xfrm>
          <a:prstGeom prst="rect">
            <a:avLst/>
          </a:prstGeom>
          <a:noFill/>
          <a:ln w="9525">
            <a:noFill/>
            <a:miter lim="800000"/>
            <a:headEnd/>
            <a:tailEnd/>
          </a:ln>
          <a:effectLst/>
        </p:spPr>
        <p:txBody>
          <a:bodyPr anchor="ctr"/>
          <a:lstStyle/>
          <a:p>
            <a:pPr algn="ctr" eaLnBrk="1" hangingPunct="1">
              <a:defRPr/>
            </a:pPr>
            <a:r>
              <a:rPr lang="en-US" sz="2600" dirty="0">
                <a:solidFill>
                  <a:srgbClr val="FFCC00"/>
                </a:solidFill>
                <a:effectLst>
                  <a:outerShdw blurRad="38100" dist="38100" dir="2700000" algn="tl">
                    <a:srgbClr val="000000"/>
                  </a:outerShdw>
                </a:effectLst>
                <a:latin typeface="Arial" charset="0"/>
              </a:rPr>
              <a:t>Young Adults Who Lost Their Faith                   Because of Macroevolution</a:t>
            </a:r>
          </a:p>
        </p:txBody>
      </p:sp>
      <p:sp>
        <p:nvSpPr>
          <p:cNvPr id="5" name="Rectangle 4">
            <a:extLst>
              <a:ext uri="{FF2B5EF4-FFF2-40B4-BE49-F238E27FC236}">
                <a16:creationId xmlns:a16="http://schemas.microsoft.com/office/drawing/2014/main" id="{1C3F8898-B025-DDFE-4AB6-D050AE1F123D}"/>
              </a:ext>
            </a:extLst>
          </p:cNvPr>
          <p:cNvSpPr>
            <a:spLocks noChangeArrowheads="1"/>
          </p:cNvSpPr>
          <p:nvPr/>
        </p:nvSpPr>
        <p:spPr bwMode="auto">
          <a:xfrm>
            <a:off x="425116" y="1143000"/>
            <a:ext cx="8229600" cy="838200"/>
          </a:xfrm>
          <a:prstGeom prst="rect">
            <a:avLst/>
          </a:prstGeom>
          <a:noFill/>
          <a:ln w="9525">
            <a:noFill/>
            <a:miter lim="800000"/>
            <a:headEnd/>
            <a:tailEnd/>
          </a:ln>
          <a:effectLst/>
        </p:spPr>
        <p:txBody>
          <a:bodyPr/>
          <a:lstStyle/>
          <a:p>
            <a:pPr marL="406400" indent="-406400" eaLnBrk="1" hangingPunct="1">
              <a:spcBef>
                <a:spcPct val="20000"/>
              </a:spcBef>
              <a:buClr>
                <a:schemeClr val="tx1"/>
              </a:buClr>
              <a:buSzPct val="90000"/>
              <a:buFont typeface="Wingdings" pitchFamily="2" charset="2"/>
              <a:buNone/>
              <a:defRPr/>
            </a:pPr>
            <a:r>
              <a:rPr lang="en-US" sz="2400" dirty="0">
                <a:effectLst>
                  <a:outerShdw blurRad="38100" dist="38100" dir="2700000" algn="tl">
                    <a:srgbClr val="000000"/>
                  </a:outerShdw>
                </a:effectLst>
                <a:latin typeface="Arial" charset="0"/>
              </a:rPr>
              <a:t>       </a:t>
            </a:r>
          </a:p>
          <a:p>
            <a:pPr marL="406400" indent="-406400" eaLnBrk="1" hangingPunct="1">
              <a:spcBef>
                <a:spcPct val="20000"/>
              </a:spcBef>
              <a:buClr>
                <a:schemeClr val="tx1"/>
              </a:buClr>
              <a:buSzPct val="90000"/>
              <a:buFont typeface="Arial" charset="0"/>
              <a:buAutoNum type="arabicPeriod"/>
              <a:defRPr/>
            </a:pPr>
            <a:r>
              <a:rPr lang="en-US" sz="2400" dirty="0">
                <a:solidFill>
                  <a:schemeClr val="accent4">
                    <a:lumMod val="25000"/>
                  </a:schemeClr>
                </a:solidFill>
                <a:effectLst>
                  <a:outerShdw blurRad="38100" dist="38100" dir="2700000" algn="tl">
                    <a:srgbClr val="000000"/>
                  </a:outerShdw>
                </a:effectLst>
                <a:latin typeface="Arial" charset="0"/>
              </a:rPr>
              <a:t>Young couple in South                                                                                                            </a:t>
            </a:r>
          </a:p>
          <a:p>
            <a:pPr eaLnBrk="1" hangingPunct="1">
              <a:spcBef>
                <a:spcPct val="20000"/>
              </a:spcBef>
              <a:buClr>
                <a:schemeClr val="hlink"/>
              </a:buClr>
              <a:buSzPct val="90000"/>
              <a:defRPr/>
            </a:pPr>
            <a:r>
              <a:rPr lang="en-US" sz="2400" dirty="0">
                <a:solidFill>
                  <a:schemeClr val="accent4">
                    <a:lumMod val="25000"/>
                  </a:schemeClr>
                </a:solidFill>
                <a:effectLst>
                  <a:outerShdw blurRad="38100" dist="38100" dir="2700000" algn="tl">
                    <a:srgbClr val="000000"/>
                  </a:outerShdw>
                </a:effectLst>
                <a:latin typeface="Arial" charset="0"/>
              </a:rPr>
              <a:t>     (+ 2 more children: JW and W sons)</a:t>
            </a:r>
          </a:p>
          <a:p>
            <a:pPr marL="457200" indent="-457200" eaLnBrk="1" hangingPunct="1">
              <a:spcBef>
                <a:spcPct val="20000"/>
              </a:spcBef>
              <a:buClr>
                <a:schemeClr val="tx1"/>
              </a:buClr>
              <a:buSzPct val="90000"/>
              <a:buFont typeface="+mj-lt"/>
              <a:buAutoNum type="arabicPeriod" startAt="2"/>
              <a:defRPr/>
            </a:pPr>
            <a:r>
              <a:rPr lang="en-US" sz="2400" dirty="0">
                <a:solidFill>
                  <a:schemeClr val="accent4">
                    <a:lumMod val="25000"/>
                  </a:schemeClr>
                </a:solidFill>
                <a:effectLst>
                  <a:outerShdw blurRad="38100" dist="38100" dir="2700000" algn="tl">
                    <a:srgbClr val="000000"/>
                  </a:outerShdw>
                </a:effectLst>
                <a:latin typeface="Arial" charset="0"/>
              </a:rPr>
              <a:t>Christian Girl at Auburn University</a:t>
            </a:r>
          </a:p>
          <a:p>
            <a:pPr marL="457200" indent="-457200" eaLnBrk="1" hangingPunct="1">
              <a:spcBef>
                <a:spcPct val="20000"/>
              </a:spcBef>
              <a:buClr>
                <a:schemeClr val="tx1"/>
              </a:buClr>
              <a:buSzPct val="90000"/>
              <a:buFont typeface="+mj-lt"/>
              <a:buAutoNum type="arabicPeriod" startAt="2"/>
              <a:defRPr/>
            </a:pPr>
            <a:r>
              <a:rPr lang="en-US" sz="2400" dirty="0">
                <a:solidFill>
                  <a:schemeClr val="accent4">
                    <a:lumMod val="25000"/>
                  </a:schemeClr>
                </a:solidFill>
                <a:effectLst>
                  <a:outerShdw blurRad="38100" dist="38100" dir="2700000" algn="tl">
                    <a:srgbClr val="000000"/>
                  </a:outerShdw>
                </a:effectLst>
                <a:latin typeface="Arial" charset="0"/>
              </a:rPr>
              <a:t>Young preacher</a:t>
            </a:r>
          </a:p>
          <a:p>
            <a:pPr marL="457200" indent="-457200" eaLnBrk="1" hangingPunct="1">
              <a:spcBef>
                <a:spcPct val="20000"/>
              </a:spcBef>
              <a:buClr>
                <a:schemeClr val="tx1"/>
              </a:buClr>
              <a:buSzPct val="90000"/>
              <a:buFont typeface="+mj-lt"/>
              <a:buAutoNum type="arabicPeriod" startAt="2"/>
              <a:defRPr/>
            </a:pPr>
            <a:r>
              <a:rPr lang="en-US" sz="2400" dirty="0">
                <a:solidFill>
                  <a:schemeClr val="accent4">
                    <a:lumMod val="25000"/>
                  </a:schemeClr>
                </a:solidFill>
                <a:effectLst>
                  <a:outerShdw blurRad="38100" dist="38100" dir="2700000" algn="tl">
                    <a:srgbClr val="000000"/>
                  </a:outerShdw>
                </a:effectLst>
                <a:latin typeface="Arial" charset="0"/>
              </a:rPr>
              <a:t>Christian. College student in Oregon</a:t>
            </a:r>
          </a:p>
          <a:p>
            <a:pPr marL="457200" indent="-457200" eaLnBrk="1" hangingPunct="1">
              <a:spcBef>
                <a:spcPct val="20000"/>
              </a:spcBef>
              <a:buClr>
                <a:schemeClr val="tx1"/>
              </a:buClr>
              <a:buSzPct val="90000"/>
              <a:buFont typeface="+mj-lt"/>
              <a:buAutoNum type="arabicPeriod" startAt="2"/>
              <a:defRPr/>
            </a:pPr>
            <a:r>
              <a:rPr lang="en-US" sz="2400" dirty="0">
                <a:effectLst>
                  <a:outerShdw blurRad="38100" dist="38100" dir="2700000" algn="tl">
                    <a:srgbClr val="000000"/>
                  </a:outerShdw>
                </a:effectLst>
                <a:latin typeface="Arial" charset="0"/>
              </a:rPr>
              <a:t>Home-schooled child in Indiana</a:t>
            </a:r>
          </a:p>
          <a:p>
            <a:pPr marL="457200" indent="-457200" eaLnBrk="1" hangingPunct="1">
              <a:spcBef>
                <a:spcPct val="20000"/>
              </a:spcBef>
              <a:buClr>
                <a:schemeClr val="tx1"/>
              </a:buClr>
              <a:buSzPct val="90000"/>
              <a:buFont typeface="+mj-lt"/>
              <a:buAutoNum type="arabicPeriod" startAt="2"/>
              <a:defRPr/>
            </a:pPr>
            <a:r>
              <a:rPr lang="en-US" sz="2400" dirty="0">
                <a:effectLst>
                  <a:outerShdw blurRad="38100" dist="38100" dir="2700000" algn="tl">
                    <a:srgbClr val="000000"/>
                  </a:outerShdw>
                </a:effectLst>
                <a:latin typeface="Arial" charset="0"/>
              </a:rPr>
              <a:t>Man in South Carolina’s three children</a:t>
            </a:r>
          </a:p>
          <a:p>
            <a:pPr marL="457200" indent="-457200" eaLnBrk="1" hangingPunct="1">
              <a:spcBef>
                <a:spcPct val="20000"/>
              </a:spcBef>
              <a:buClr>
                <a:schemeClr val="tx1"/>
              </a:buClr>
              <a:buSzPct val="90000"/>
              <a:buFont typeface="+mj-lt"/>
              <a:buAutoNum type="arabicPeriod" startAt="2"/>
              <a:defRPr/>
            </a:pPr>
            <a:r>
              <a:rPr lang="en-US" sz="2400" dirty="0">
                <a:effectLst>
                  <a:outerShdw blurRad="38100" dist="38100" dir="2700000" algn="tl">
                    <a:srgbClr val="000000"/>
                  </a:outerShdw>
                </a:effectLst>
                <a:latin typeface="Arial" charset="0"/>
              </a:rPr>
              <a:t>Two young Christians at NJ University</a:t>
            </a:r>
          </a:p>
          <a:p>
            <a:pPr marL="457200" indent="-457200" eaLnBrk="1" hangingPunct="1">
              <a:spcBef>
                <a:spcPct val="20000"/>
              </a:spcBef>
              <a:buClr>
                <a:schemeClr val="tx1"/>
              </a:buClr>
              <a:buSzPct val="90000"/>
              <a:buFont typeface="+mj-lt"/>
              <a:buAutoNum type="arabicPeriod" startAt="2"/>
              <a:defRPr/>
            </a:pPr>
            <a:r>
              <a:rPr lang="en-US" sz="2400" dirty="0">
                <a:effectLst>
                  <a:outerShdw blurRad="38100" dist="38100" dir="2700000" algn="tl">
                    <a:srgbClr val="000000"/>
                  </a:outerShdw>
                </a:effectLst>
                <a:latin typeface="Arial" charset="0"/>
              </a:rPr>
              <a:t>Neighbor in Pennsylvania</a:t>
            </a:r>
          </a:p>
          <a:p>
            <a:pPr marL="406400" indent="-406400" eaLnBrk="1" hangingPunct="1">
              <a:spcBef>
                <a:spcPct val="20000"/>
              </a:spcBef>
              <a:buClr>
                <a:schemeClr val="hlink"/>
              </a:buClr>
              <a:buSzPct val="90000"/>
              <a:buFont typeface="Wingdings" pitchFamily="2" charset="2"/>
              <a:buNone/>
              <a:defRPr/>
            </a:pPr>
            <a:endParaRPr lang="en-US" sz="2000" dirty="0">
              <a:effectLst>
                <a:outerShdw blurRad="38100" dist="38100" dir="2700000" algn="tl">
                  <a:srgbClr val="000000"/>
                </a:outerShdw>
              </a:effectLst>
              <a:latin typeface="Arial" charset="0"/>
            </a:endParaRPr>
          </a:p>
          <a:p>
            <a:pPr marL="406400" indent="-406400" eaLnBrk="1" hangingPunct="1">
              <a:spcBef>
                <a:spcPct val="20000"/>
              </a:spcBef>
              <a:buClr>
                <a:schemeClr val="hlink"/>
              </a:buClr>
              <a:buSzPct val="90000"/>
              <a:buFont typeface="Wingdings" pitchFamily="2" charset="2"/>
              <a:buChar char="•"/>
              <a:defRPr/>
            </a:pPr>
            <a:endParaRPr lang="en-US" sz="3000" dirty="0">
              <a:effectLst>
                <a:outerShdw blurRad="38100" dist="38100" dir="2700000" algn="tl">
                  <a:srgbClr val="000000"/>
                </a:outerShdw>
              </a:effectLst>
              <a:latin typeface="Arial" charset="0"/>
            </a:endParaRPr>
          </a:p>
        </p:txBody>
      </p:sp>
      <p:pic>
        <p:nvPicPr>
          <p:cNvPr id="40964" name="Picture 7">
            <a:extLst>
              <a:ext uri="{FF2B5EF4-FFF2-40B4-BE49-F238E27FC236}">
                <a16:creationId xmlns:a16="http://schemas.microsoft.com/office/drawing/2014/main" id="{9B5A1C19-A7AD-A234-298C-27C394A76B5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206457" y="1541129"/>
            <a:ext cx="2698750" cy="2698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Slide Number Placeholder 1">
            <a:extLst>
              <a:ext uri="{FF2B5EF4-FFF2-40B4-BE49-F238E27FC236}">
                <a16:creationId xmlns:a16="http://schemas.microsoft.com/office/drawing/2014/main" id="{31D03AA4-8C8D-7142-13AC-AA2C073F30EE}"/>
              </a:ext>
            </a:extLst>
          </p:cNvPr>
          <p:cNvSpPr>
            <a:spLocks noGrp="1"/>
          </p:cNvSpPr>
          <p:nvPr>
            <p:ph type="sldNum" sz="quarter" idx="12"/>
          </p:nvPr>
        </p:nvSpPr>
        <p:spPr/>
        <p:txBody>
          <a:bodyPr/>
          <a:lstStyle>
            <a:lvl1pPr>
              <a:defRPr>
                <a:solidFill>
                  <a:schemeClr val="tx1"/>
                </a:solidFill>
                <a:latin typeface="Bookman Old Style" panose="02050604050505020204" pitchFamily="18" charset="0"/>
                <a:ea typeface="Dotum" panose="020B0600000101010101" pitchFamily="34" charset="-127"/>
              </a:defRPr>
            </a:lvl1pPr>
            <a:lvl2pPr marL="742950" indent="-285750">
              <a:defRPr>
                <a:solidFill>
                  <a:schemeClr val="tx1"/>
                </a:solidFill>
                <a:latin typeface="Bookman Old Style" panose="02050604050505020204" pitchFamily="18" charset="0"/>
                <a:ea typeface="Dotum" panose="020B0600000101010101" pitchFamily="34" charset="-127"/>
              </a:defRPr>
            </a:lvl2pPr>
            <a:lvl3pPr marL="1143000" indent="-228600">
              <a:defRPr>
                <a:solidFill>
                  <a:schemeClr val="tx1"/>
                </a:solidFill>
                <a:latin typeface="Bookman Old Style" panose="02050604050505020204" pitchFamily="18" charset="0"/>
                <a:ea typeface="Dotum" panose="020B0600000101010101" pitchFamily="34" charset="-127"/>
              </a:defRPr>
            </a:lvl3pPr>
            <a:lvl4pPr marL="1600200" indent="-228600">
              <a:defRPr>
                <a:solidFill>
                  <a:schemeClr val="tx1"/>
                </a:solidFill>
                <a:latin typeface="Bookman Old Style" panose="02050604050505020204" pitchFamily="18" charset="0"/>
                <a:ea typeface="Dotum" panose="020B0600000101010101" pitchFamily="34" charset="-127"/>
              </a:defRPr>
            </a:lvl4pPr>
            <a:lvl5pPr marL="2057400" indent="-228600">
              <a:defRPr>
                <a:solidFill>
                  <a:schemeClr val="tx1"/>
                </a:solidFill>
                <a:latin typeface="Bookman Old Style" panose="02050604050505020204" pitchFamily="18" charset="0"/>
                <a:ea typeface="Dotum" panose="020B0600000101010101" pitchFamily="34" charset="-127"/>
              </a:defRPr>
            </a:lvl5pPr>
            <a:lvl6pPr marL="2514600" indent="-228600"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6pPr>
            <a:lvl7pPr marL="2971800" indent="-228600"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7pPr>
            <a:lvl8pPr marL="3429000" indent="-228600"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8pPr>
            <a:lvl9pPr marL="3886200" indent="-228600"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9pPr>
          </a:lstStyle>
          <a:p>
            <a:pPr>
              <a:defRPr/>
            </a:pPr>
            <a:fld id="{C4A0D2E1-963F-49C9-87A4-8ACDFC552787}" type="slidenum">
              <a:rPr lang="en-US" altLang="en-US" smtClean="0">
                <a:latin typeface="Arial" panose="020B0604020202020204" pitchFamily="34" charset="0"/>
              </a:rPr>
              <a:pPr>
                <a:defRPr/>
              </a:pPr>
              <a:t>8</a:t>
            </a:fld>
            <a:endParaRPr lang="en-US" altLang="en-US">
              <a:latin typeface="Arial" panose="020B0604020202020204" pitchFamily="34" charset="0"/>
            </a:endParaRPr>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5">
                                            <p:txEl>
                                              <p:pRg st="6" end="6"/>
                                            </p:txEl>
                                          </p:spTgt>
                                        </p:tgtEl>
                                        <p:attrNameLst>
                                          <p:attrName>style.visibility</p:attrName>
                                        </p:attrNameLst>
                                      </p:cBhvr>
                                      <p:to>
                                        <p:strVal val="visible"/>
                                      </p:to>
                                    </p:set>
                                    <p:animEffect transition="in" filter="fade">
                                      <p:cBhvr>
                                        <p:cTn id="7" dur="500"/>
                                        <p:tgtEl>
                                          <p:spTgt spid="5">
                                            <p:txEl>
                                              <p:pRg st="6" end="6"/>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5">
                                            <p:txEl>
                                              <p:pRg st="7" end="7"/>
                                            </p:txEl>
                                          </p:spTgt>
                                        </p:tgtEl>
                                        <p:attrNameLst>
                                          <p:attrName>style.visibility</p:attrName>
                                        </p:attrNameLst>
                                      </p:cBhvr>
                                      <p:to>
                                        <p:strVal val="visible"/>
                                      </p:to>
                                    </p:set>
                                    <p:animEffect transition="in" filter="fade">
                                      <p:cBhvr>
                                        <p:cTn id="12" dur="500"/>
                                        <p:tgtEl>
                                          <p:spTgt spid="5">
                                            <p:txEl>
                                              <p:pRg st="7" end="7"/>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5">
                                            <p:txEl>
                                              <p:pRg st="8" end="8"/>
                                            </p:txEl>
                                          </p:spTgt>
                                        </p:tgtEl>
                                        <p:attrNameLst>
                                          <p:attrName>style.visibility</p:attrName>
                                        </p:attrNameLst>
                                      </p:cBhvr>
                                      <p:to>
                                        <p:strVal val="visible"/>
                                      </p:to>
                                    </p:set>
                                    <p:animEffect transition="in" filter="fade">
                                      <p:cBhvr>
                                        <p:cTn id="17" dur="500"/>
                                        <p:tgtEl>
                                          <p:spTgt spid="5">
                                            <p:txEl>
                                              <p:pRg st="8" end="8"/>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5">
                                            <p:txEl>
                                              <p:pRg st="9" end="9"/>
                                            </p:txEl>
                                          </p:spTgt>
                                        </p:tgtEl>
                                        <p:attrNameLst>
                                          <p:attrName>style.visibility</p:attrName>
                                        </p:attrNameLst>
                                      </p:cBhvr>
                                      <p:to>
                                        <p:strVal val="visible"/>
                                      </p:to>
                                    </p:set>
                                    <p:animEffect transition="in" filter="fade">
                                      <p:cBhvr>
                                        <p:cTn id="22" dur="500"/>
                                        <p:tgtEl>
                                          <p:spTgt spid="5">
                                            <p:txEl>
                                              <p:pRg st="9" end="9"/>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47106" name="Picture 2">
            <a:extLst>
              <a:ext uri="{FF2B5EF4-FFF2-40B4-BE49-F238E27FC236}">
                <a16:creationId xmlns:a16="http://schemas.microsoft.com/office/drawing/2014/main" id="{0AA312BF-4683-032C-9AEB-52ED1AED5460}"/>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33400" y="457201"/>
            <a:ext cx="3887205" cy="5943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7107" name="Picture 4">
            <a:extLst>
              <a:ext uri="{FF2B5EF4-FFF2-40B4-BE49-F238E27FC236}">
                <a16:creationId xmlns:a16="http://schemas.microsoft.com/office/drawing/2014/main" id="{74D991A7-3F60-C7EE-4E7B-A732E757F2E6}"/>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793900" y="457200"/>
            <a:ext cx="3751030" cy="59436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Slide Number Placeholder 1">
            <a:extLst>
              <a:ext uri="{FF2B5EF4-FFF2-40B4-BE49-F238E27FC236}">
                <a16:creationId xmlns:a16="http://schemas.microsoft.com/office/drawing/2014/main" id="{B70C5A14-83A3-8B6A-14BE-127C2F86A666}"/>
              </a:ext>
            </a:extLst>
          </p:cNvPr>
          <p:cNvSpPr>
            <a:spLocks noGrp="1"/>
          </p:cNvSpPr>
          <p:nvPr>
            <p:ph type="sldNum" sz="quarter" idx="12"/>
          </p:nvPr>
        </p:nvSpPr>
        <p:spPr/>
        <p:txBody>
          <a:bodyPr/>
          <a:lstStyle>
            <a:lvl1pPr>
              <a:defRPr>
                <a:solidFill>
                  <a:schemeClr val="tx1"/>
                </a:solidFill>
                <a:latin typeface="Bookman Old Style" panose="02050604050505020204" pitchFamily="18" charset="0"/>
                <a:ea typeface="Dotum" panose="020B0600000101010101" pitchFamily="34" charset="-127"/>
              </a:defRPr>
            </a:lvl1pPr>
            <a:lvl2pPr marL="742950" indent="-285750">
              <a:defRPr>
                <a:solidFill>
                  <a:schemeClr val="tx1"/>
                </a:solidFill>
                <a:latin typeface="Bookman Old Style" panose="02050604050505020204" pitchFamily="18" charset="0"/>
                <a:ea typeface="Dotum" panose="020B0600000101010101" pitchFamily="34" charset="-127"/>
              </a:defRPr>
            </a:lvl2pPr>
            <a:lvl3pPr marL="1143000" indent="-228600">
              <a:defRPr>
                <a:solidFill>
                  <a:schemeClr val="tx1"/>
                </a:solidFill>
                <a:latin typeface="Bookman Old Style" panose="02050604050505020204" pitchFamily="18" charset="0"/>
                <a:ea typeface="Dotum" panose="020B0600000101010101" pitchFamily="34" charset="-127"/>
              </a:defRPr>
            </a:lvl3pPr>
            <a:lvl4pPr marL="1600200" indent="-228600">
              <a:defRPr>
                <a:solidFill>
                  <a:schemeClr val="tx1"/>
                </a:solidFill>
                <a:latin typeface="Bookman Old Style" panose="02050604050505020204" pitchFamily="18" charset="0"/>
                <a:ea typeface="Dotum" panose="020B0600000101010101" pitchFamily="34" charset="-127"/>
              </a:defRPr>
            </a:lvl4pPr>
            <a:lvl5pPr marL="2057400" indent="-228600">
              <a:defRPr>
                <a:solidFill>
                  <a:schemeClr val="tx1"/>
                </a:solidFill>
                <a:latin typeface="Bookman Old Style" panose="02050604050505020204" pitchFamily="18" charset="0"/>
                <a:ea typeface="Dotum" panose="020B0600000101010101" pitchFamily="34" charset="-127"/>
              </a:defRPr>
            </a:lvl5pPr>
            <a:lvl6pPr marL="2514600" indent="-228600"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6pPr>
            <a:lvl7pPr marL="2971800" indent="-228600"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7pPr>
            <a:lvl8pPr marL="3429000" indent="-228600"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8pPr>
            <a:lvl9pPr marL="3886200" indent="-228600"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9pPr>
          </a:lstStyle>
          <a:p>
            <a:pPr>
              <a:defRPr/>
            </a:pPr>
            <a:fld id="{6CC49807-73FA-44C5-A801-AA09EEC90A76}" type="slidenum">
              <a:rPr lang="en-US" altLang="en-US" smtClean="0">
                <a:latin typeface="Arial" panose="020B0604020202020204" pitchFamily="34" charset="0"/>
              </a:rPr>
              <a:pPr>
                <a:defRPr/>
              </a:pPr>
              <a:t>9</a:t>
            </a:fld>
            <a:endParaRPr lang="en-US" altLang="en-US">
              <a:latin typeface="Arial" panose="020B0604020202020204" pitchFamily="34" charset="0"/>
            </a:endParaRPr>
          </a:p>
        </p:txBody>
      </p:sp>
    </p:spTree>
  </p:cSld>
  <p:clrMapOvr>
    <a:masterClrMapping/>
  </p:clrMapOvr>
  <p:transition>
    <p:fade/>
  </p:transition>
</p:sld>
</file>

<file path=ppt/slides/slide1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48130" name="Picture 2">
            <a:extLst>
              <a:ext uri="{FF2B5EF4-FFF2-40B4-BE49-F238E27FC236}">
                <a16:creationId xmlns:a16="http://schemas.microsoft.com/office/drawing/2014/main" id="{FCE3FD82-1E5B-1CDD-8B61-11E5C7561A3E}"/>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514600" y="342900"/>
            <a:ext cx="4114800" cy="6172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Slide Number Placeholder 1">
            <a:extLst>
              <a:ext uri="{FF2B5EF4-FFF2-40B4-BE49-F238E27FC236}">
                <a16:creationId xmlns:a16="http://schemas.microsoft.com/office/drawing/2014/main" id="{7EB2A9F6-7906-C047-2D75-29254E9B21F4}"/>
              </a:ext>
            </a:extLst>
          </p:cNvPr>
          <p:cNvSpPr>
            <a:spLocks noGrp="1"/>
          </p:cNvSpPr>
          <p:nvPr>
            <p:ph type="sldNum" sz="quarter" idx="12"/>
          </p:nvPr>
        </p:nvSpPr>
        <p:spPr/>
        <p:txBody>
          <a:bodyPr/>
          <a:lstStyle>
            <a:lvl1pPr>
              <a:defRPr>
                <a:solidFill>
                  <a:schemeClr val="tx1"/>
                </a:solidFill>
                <a:latin typeface="Bookman Old Style" panose="02050604050505020204" pitchFamily="18" charset="0"/>
                <a:ea typeface="Dotum" panose="020B0600000101010101" pitchFamily="34" charset="-127"/>
              </a:defRPr>
            </a:lvl1pPr>
            <a:lvl2pPr marL="742950" indent="-285750">
              <a:defRPr>
                <a:solidFill>
                  <a:schemeClr val="tx1"/>
                </a:solidFill>
                <a:latin typeface="Bookman Old Style" panose="02050604050505020204" pitchFamily="18" charset="0"/>
                <a:ea typeface="Dotum" panose="020B0600000101010101" pitchFamily="34" charset="-127"/>
              </a:defRPr>
            </a:lvl2pPr>
            <a:lvl3pPr marL="1143000" indent="-228600">
              <a:defRPr>
                <a:solidFill>
                  <a:schemeClr val="tx1"/>
                </a:solidFill>
                <a:latin typeface="Bookman Old Style" panose="02050604050505020204" pitchFamily="18" charset="0"/>
                <a:ea typeface="Dotum" panose="020B0600000101010101" pitchFamily="34" charset="-127"/>
              </a:defRPr>
            </a:lvl3pPr>
            <a:lvl4pPr marL="1600200" indent="-228600">
              <a:defRPr>
                <a:solidFill>
                  <a:schemeClr val="tx1"/>
                </a:solidFill>
                <a:latin typeface="Bookman Old Style" panose="02050604050505020204" pitchFamily="18" charset="0"/>
                <a:ea typeface="Dotum" panose="020B0600000101010101" pitchFamily="34" charset="-127"/>
              </a:defRPr>
            </a:lvl4pPr>
            <a:lvl5pPr marL="2057400" indent="-228600">
              <a:defRPr>
                <a:solidFill>
                  <a:schemeClr val="tx1"/>
                </a:solidFill>
                <a:latin typeface="Bookman Old Style" panose="02050604050505020204" pitchFamily="18" charset="0"/>
                <a:ea typeface="Dotum" panose="020B0600000101010101" pitchFamily="34" charset="-127"/>
              </a:defRPr>
            </a:lvl5pPr>
            <a:lvl6pPr marL="2514600" indent="-228600"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6pPr>
            <a:lvl7pPr marL="2971800" indent="-228600"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7pPr>
            <a:lvl8pPr marL="3429000" indent="-228600"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8pPr>
            <a:lvl9pPr marL="3886200" indent="-228600"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9pPr>
          </a:lstStyle>
          <a:p>
            <a:pPr>
              <a:defRPr/>
            </a:pPr>
            <a:fld id="{58CCF2F1-5A67-4D9A-A971-B672DC5F380E}" type="slidenum">
              <a:rPr lang="en-US" altLang="en-US" smtClean="0">
                <a:latin typeface="Arial" panose="020B0604020202020204" pitchFamily="34" charset="0"/>
              </a:rPr>
              <a:pPr>
                <a:defRPr/>
              </a:pPr>
              <a:t>10</a:t>
            </a:fld>
            <a:endParaRPr lang="en-US" altLang="en-US">
              <a:latin typeface="Arial" panose="020B0604020202020204" pitchFamily="34" charset="0"/>
            </a:endParaRPr>
          </a:p>
        </p:txBody>
      </p:sp>
    </p:spTree>
  </p:cSld>
  <p:clrMapOvr>
    <a:masterClrMapping/>
  </p:clrMapOvr>
  <p:transition>
    <p:fade/>
  </p:transition>
</p:sld>
</file>

<file path=ppt/slides/slide1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6" name="Slide Number Placeholder 5">
            <a:extLst>
              <a:ext uri="{FF2B5EF4-FFF2-40B4-BE49-F238E27FC236}">
                <a16:creationId xmlns:a16="http://schemas.microsoft.com/office/drawing/2014/main" id="{8D1CB0A7-DF45-1652-3784-228A8ACE3C55}"/>
              </a:ext>
            </a:extLst>
          </p:cNvPr>
          <p:cNvSpPr>
            <a:spLocks noGrp="1"/>
          </p:cNvSpPr>
          <p:nvPr>
            <p:ph type="sldNum" sz="quarter" idx="12"/>
          </p:nvPr>
        </p:nvSpPr>
        <p:spPr>
          <a:xfrm>
            <a:off x="6629400" y="6248400"/>
            <a:ext cx="2133600" cy="457200"/>
          </a:xfrm>
        </p:spPr>
        <p:txBody>
          <a:bodyPr/>
          <a:lstStyle>
            <a:lvl1pPr>
              <a:spcBef>
                <a:spcPct val="20000"/>
              </a:spcBef>
              <a:buClr>
                <a:schemeClr val="hlink"/>
              </a:buClr>
              <a:buSzPct val="90000"/>
              <a:buFont typeface="Wingdings" panose="05000000000000000000" pitchFamily="2" charset="2"/>
              <a:buBlip>
                <a:blip r:embed="rId3"/>
              </a:buBlip>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lr>
                <a:schemeClr val="accent2"/>
              </a:buClr>
              <a:buSzPct val="90000"/>
              <a:buFont typeface="Wingdings" panose="05000000000000000000" pitchFamily="2" charset="2"/>
              <a:buBlip>
                <a:blip r:embed="rId4"/>
              </a:buBlip>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lr>
                <a:schemeClr val="folHlink"/>
              </a:buClr>
              <a:buSzPct val="90000"/>
              <a:buFont typeface="Wingdings" panose="05000000000000000000" pitchFamily="2" charset="2"/>
              <a:buBlip>
                <a:blip r:embed="rId5"/>
              </a:buBlip>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folHlink"/>
              </a:buClr>
              <a:buSzPct val="90000"/>
              <a:buFont typeface="Wingdings" panose="05000000000000000000" pitchFamily="2" charset="2"/>
              <a:buBlip>
                <a:blip r:embed="rId5"/>
              </a:buBlip>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folHlink"/>
              </a:buClr>
              <a:buSzPct val="90000"/>
              <a:buFont typeface="Wingdings" panose="05000000000000000000" pitchFamily="2" charset="2"/>
              <a:buBlip>
                <a:blip r:embed="rId5"/>
              </a:buBlip>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folHlink"/>
              </a:buClr>
              <a:buSzPct val="90000"/>
              <a:buFont typeface="Wingdings" panose="05000000000000000000" pitchFamily="2" charset="2"/>
              <a:buBlip>
                <a:blip r:embed="rId5"/>
              </a:buBlip>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folHlink"/>
              </a:buClr>
              <a:buSzPct val="90000"/>
              <a:buFont typeface="Wingdings" panose="05000000000000000000" pitchFamily="2" charset="2"/>
              <a:buBlip>
                <a:blip r:embed="rId5"/>
              </a:buBlip>
              <a:defRPr sz="2000">
                <a:solidFill>
                  <a:schemeClr val="tx1"/>
                </a:solidFill>
                <a:latin typeface="Arial" panose="020B0604020202020204" pitchFamily="34" charset="0"/>
              </a:defRPr>
            </a:lvl9pPr>
          </a:lstStyle>
          <a:p>
            <a:pPr>
              <a:spcBef>
                <a:spcPct val="0"/>
              </a:spcBef>
              <a:buClrTx/>
              <a:buSzTx/>
              <a:buFontTx/>
              <a:buNone/>
              <a:defRPr/>
            </a:pPr>
            <a:fld id="{6C294732-638B-401C-B9BE-4ACDE7DA12A0}" type="slidenum">
              <a:rPr lang="en-US" altLang="en-US" sz="1200" smtClean="0"/>
              <a:pPr>
                <a:spcBef>
                  <a:spcPct val="0"/>
                </a:spcBef>
                <a:buClrTx/>
                <a:buSzTx/>
                <a:buFontTx/>
                <a:buNone/>
                <a:defRPr/>
              </a:pPr>
              <a:t>11</a:t>
            </a:fld>
            <a:endParaRPr lang="en-US" altLang="en-US" sz="1200"/>
          </a:p>
        </p:txBody>
      </p:sp>
      <p:sp>
        <p:nvSpPr>
          <p:cNvPr id="326658" name="Rectangle 2">
            <a:extLst>
              <a:ext uri="{FF2B5EF4-FFF2-40B4-BE49-F238E27FC236}">
                <a16:creationId xmlns:a16="http://schemas.microsoft.com/office/drawing/2014/main" id="{9ED933C5-EBDE-7938-21A6-BE2FEEEBEE16}"/>
              </a:ext>
            </a:extLst>
          </p:cNvPr>
          <p:cNvSpPr>
            <a:spLocks noGrp="1" noChangeArrowheads="1"/>
          </p:cNvSpPr>
          <p:nvPr>
            <p:ph type="title" idx="4294967295"/>
          </p:nvPr>
        </p:nvSpPr>
        <p:spPr>
          <a:xfrm>
            <a:off x="1600200" y="685800"/>
            <a:ext cx="5943600" cy="952500"/>
          </a:xfrm>
        </p:spPr>
        <p:txBody>
          <a:bodyPr/>
          <a:lstStyle/>
          <a:p>
            <a:pPr eaLnBrk="1" hangingPunct="1">
              <a:defRPr/>
            </a:pPr>
            <a:r>
              <a:rPr lang="en-US" sz="3200" kern="1200" dirty="0">
                <a:solidFill>
                  <a:srgbClr val="FFC000"/>
                </a:solidFill>
                <a:effectLst>
                  <a:outerShdw blurRad="38100" dist="38100" dir="2700000" algn="tl">
                    <a:srgbClr val="000000">
                      <a:alpha val="43137"/>
                    </a:srgbClr>
                  </a:outerShdw>
                </a:effectLst>
              </a:rPr>
              <a:t>I. The Doctrine of Abiogenesis is Unscientific</a:t>
            </a:r>
            <a:br>
              <a:rPr lang="en-US" sz="4000" kern="1200" dirty="0">
                <a:solidFill>
                  <a:srgbClr val="FFC000"/>
                </a:solidFill>
                <a:effectLst>
                  <a:outerShdw blurRad="38100" dist="38100" dir="2700000" algn="tl">
                    <a:srgbClr val="000000">
                      <a:alpha val="43137"/>
                    </a:srgbClr>
                  </a:outerShdw>
                </a:effectLst>
              </a:rPr>
            </a:br>
            <a:r>
              <a:rPr lang="en-US" sz="2400" kern="1200" dirty="0">
                <a:solidFill>
                  <a:srgbClr val="FFC000"/>
                </a:solidFill>
                <a:effectLst>
                  <a:outerShdw blurRad="38100" dist="38100" dir="2700000" algn="tl">
                    <a:srgbClr val="000000">
                      <a:alpha val="43137"/>
                    </a:srgbClr>
                  </a:outerShdw>
                </a:effectLst>
              </a:rPr>
              <a:t>(Spontaneous Generation</a:t>
            </a:r>
            <a:br>
              <a:rPr lang="en-US" sz="2400" kern="1200" dirty="0">
                <a:solidFill>
                  <a:srgbClr val="FFC000"/>
                </a:solidFill>
                <a:effectLst>
                  <a:outerShdw blurRad="38100" dist="38100" dir="2700000" algn="tl">
                    <a:srgbClr val="000000">
                      <a:alpha val="43137"/>
                    </a:srgbClr>
                  </a:outerShdw>
                </a:effectLst>
              </a:rPr>
            </a:br>
            <a:r>
              <a:rPr lang="en-US" sz="2400" kern="1200" dirty="0">
                <a:solidFill>
                  <a:srgbClr val="FFC000"/>
                </a:solidFill>
                <a:effectLst>
                  <a:outerShdw blurRad="38100" dist="38100" dir="2700000" algn="tl">
                    <a:srgbClr val="000000">
                      <a:alpha val="43137"/>
                    </a:srgbClr>
                  </a:outerShdw>
                </a:effectLst>
              </a:rPr>
              <a:t>Life Arising from Non-life)</a:t>
            </a:r>
            <a:endParaRPr lang="en-US" sz="2400" dirty="0">
              <a:solidFill>
                <a:srgbClr val="FFC000"/>
              </a:solidFill>
              <a:effectLst>
                <a:outerShdw blurRad="38100" dist="38100" dir="2700000" algn="tl">
                  <a:srgbClr val="000000">
                    <a:alpha val="43137"/>
                  </a:srgbClr>
                </a:outerShdw>
              </a:effectLst>
            </a:endParaRPr>
          </a:p>
        </p:txBody>
      </p:sp>
      <p:pic>
        <p:nvPicPr>
          <p:cNvPr id="55300" name="Picture 2" descr="A picture containing nature, spring&#10;&#10;Description automatically generated">
            <a:extLst>
              <a:ext uri="{FF2B5EF4-FFF2-40B4-BE49-F238E27FC236}">
                <a16:creationId xmlns:a16="http://schemas.microsoft.com/office/drawing/2014/main" id="{4E125EB5-2157-BA92-670F-DE917A156A7D}"/>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943100" y="2152650"/>
            <a:ext cx="5257800" cy="3943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p:fade/>
  </p:transition>
</p:sld>
</file>

<file path=ppt/slides/slide1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6" name="Slide Number Placeholder 5">
            <a:extLst>
              <a:ext uri="{FF2B5EF4-FFF2-40B4-BE49-F238E27FC236}">
                <a16:creationId xmlns:a16="http://schemas.microsoft.com/office/drawing/2014/main" id="{A99CCE24-6AB0-C730-6C84-CFD15C997618}"/>
              </a:ext>
            </a:extLst>
          </p:cNvPr>
          <p:cNvSpPr>
            <a:spLocks noGrp="1"/>
          </p:cNvSpPr>
          <p:nvPr>
            <p:ph type="sldNum" sz="quarter" idx="12"/>
          </p:nvPr>
        </p:nvSpPr>
        <p:spPr>
          <a:xfrm>
            <a:off x="6629400" y="5600700"/>
            <a:ext cx="2133600" cy="457200"/>
          </a:xfrm>
        </p:spPr>
        <p:txBody>
          <a:bodyPr/>
          <a:lstStyle>
            <a:lvl1pPr>
              <a:spcBef>
                <a:spcPct val="20000"/>
              </a:spcBef>
              <a:buClr>
                <a:schemeClr val="hlink"/>
              </a:buClr>
              <a:buSzPct val="90000"/>
              <a:buFont typeface="Wingdings" panose="05000000000000000000" pitchFamily="2" charset="2"/>
              <a:buBlip>
                <a:blip r:embed="rId3"/>
              </a:buBlip>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lr>
                <a:schemeClr val="accent2"/>
              </a:buClr>
              <a:buSzPct val="90000"/>
              <a:buFont typeface="Wingdings" panose="05000000000000000000" pitchFamily="2" charset="2"/>
              <a:buBlip>
                <a:blip r:embed="rId4"/>
              </a:buBlip>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lr>
                <a:schemeClr val="folHlink"/>
              </a:buClr>
              <a:buSzPct val="90000"/>
              <a:buFont typeface="Wingdings" panose="05000000000000000000" pitchFamily="2" charset="2"/>
              <a:buBlip>
                <a:blip r:embed="rId5"/>
              </a:buBlip>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folHlink"/>
              </a:buClr>
              <a:buSzPct val="90000"/>
              <a:buFont typeface="Wingdings" panose="05000000000000000000" pitchFamily="2" charset="2"/>
              <a:buBlip>
                <a:blip r:embed="rId5"/>
              </a:buBlip>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folHlink"/>
              </a:buClr>
              <a:buSzPct val="90000"/>
              <a:buFont typeface="Wingdings" panose="05000000000000000000" pitchFamily="2" charset="2"/>
              <a:buBlip>
                <a:blip r:embed="rId5"/>
              </a:buBlip>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folHlink"/>
              </a:buClr>
              <a:buSzPct val="90000"/>
              <a:buFont typeface="Wingdings" panose="05000000000000000000" pitchFamily="2" charset="2"/>
              <a:buBlip>
                <a:blip r:embed="rId5"/>
              </a:buBlip>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folHlink"/>
              </a:buClr>
              <a:buSzPct val="90000"/>
              <a:buFont typeface="Wingdings" panose="05000000000000000000" pitchFamily="2" charset="2"/>
              <a:buBlip>
                <a:blip r:embed="rId5"/>
              </a:buBlip>
              <a:defRPr sz="2000">
                <a:solidFill>
                  <a:schemeClr val="tx1"/>
                </a:solidFill>
                <a:latin typeface="Arial" panose="020B0604020202020204" pitchFamily="34" charset="0"/>
              </a:defRPr>
            </a:lvl9pPr>
          </a:lstStyle>
          <a:p>
            <a:pPr>
              <a:spcBef>
                <a:spcPct val="0"/>
              </a:spcBef>
              <a:buClrTx/>
              <a:buSzTx/>
              <a:buFontTx/>
              <a:buNone/>
              <a:defRPr/>
            </a:pPr>
            <a:fld id="{147F5CCF-1503-4BF6-9ED8-1E0CF1A6CB85}" type="slidenum">
              <a:rPr lang="en-US" altLang="en-US" sz="1200" smtClean="0"/>
              <a:pPr>
                <a:spcBef>
                  <a:spcPct val="0"/>
                </a:spcBef>
                <a:buClrTx/>
                <a:buSzTx/>
                <a:buFontTx/>
                <a:buNone/>
                <a:defRPr/>
              </a:pPr>
              <a:t>12</a:t>
            </a:fld>
            <a:endParaRPr lang="en-US" altLang="en-US" sz="1200"/>
          </a:p>
        </p:txBody>
      </p:sp>
      <p:pic>
        <p:nvPicPr>
          <p:cNvPr id="5" name="Picture 4">
            <a:extLst>
              <a:ext uri="{FF2B5EF4-FFF2-40B4-BE49-F238E27FC236}">
                <a16:creationId xmlns:a16="http://schemas.microsoft.com/office/drawing/2014/main" id="{EE1447B1-106C-4197-7AEA-E068A3B6F0A0}"/>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3509168" y="1714500"/>
            <a:ext cx="2125663" cy="411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Rectangle 2">
            <a:extLst>
              <a:ext uri="{FF2B5EF4-FFF2-40B4-BE49-F238E27FC236}">
                <a16:creationId xmlns:a16="http://schemas.microsoft.com/office/drawing/2014/main" id="{A070A009-2DFC-297E-575C-D70B5A346647}"/>
              </a:ext>
            </a:extLst>
          </p:cNvPr>
          <p:cNvSpPr txBox="1">
            <a:spLocks noChangeArrowheads="1"/>
          </p:cNvSpPr>
          <p:nvPr/>
        </p:nvSpPr>
        <p:spPr bwMode="auto">
          <a:xfrm>
            <a:off x="457200" y="381000"/>
            <a:ext cx="8229600" cy="95250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bodyPr>
          <a:lstStyle>
            <a:lvl1pPr algn="ctr" rtl="0" eaLnBrk="0" fontAlgn="base" hangingPunct="0">
              <a:spcBef>
                <a:spcPct val="0"/>
              </a:spcBef>
              <a:spcAft>
                <a:spcPct val="0"/>
              </a:spcAft>
              <a:defRPr sz="4400">
                <a:solidFill>
                  <a:schemeClr val="tx2"/>
                </a:solidFill>
                <a:effectLst>
                  <a:outerShdw blurRad="38100" dist="38100" dir="2700000" algn="tl">
                    <a:srgbClr val="000000"/>
                  </a:outerShdw>
                </a:effectLst>
                <a:latin typeface="+mj-lt"/>
                <a:ea typeface="+mj-ea"/>
                <a:cs typeface="+mj-cs"/>
              </a:defRPr>
            </a:lvl1pPr>
            <a:lvl2pPr algn="ctr" rtl="0" eaLnBrk="0" fontAlgn="base" hangingPunct="0">
              <a:spcBef>
                <a:spcPct val="0"/>
              </a:spcBef>
              <a:spcAft>
                <a:spcPct val="0"/>
              </a:spcAft>
              <a:defRPr sz="4400">
                <a:solidFill>
                  <a:schemeClr val="tx2"/>
                </a:solidFill>
                <a:effectLst>
                  <a:outerShdw blurRad="38100" dist="38100" dir="2700000" algn="tl">
                    <a:srgbClr val="000000"/>
                  </a:outerShdw>
                </a:effectLst>
                <a:latin typeface="Arial" charset="0"/>
              </a:defRPr>
            </a:lvl2pPr>
            <a:lvl3pPr algn="ctr" rtl="0" eaLnBrk="0" fontAlgn="base" hangingPunct="0">
              <a:spcBef>
                <a:spcPct val="0"/>
              </a:spcBef>
              <a:spcAft>
                <a:spcPct val="0"/>
              </a:spcAft>
              <a:defRPr sz="4400">
                <a:solidFill>
                  <a:schemeClr val="tx2"/>
                </a:solidFill>
                <a:effectLst>
                  <a:outerShdw blurRad="38100" dist="38100" dir="2700000" algn="tl">
                    <a:srgbClr val="000000"/>
                  </a:outerShdw>
                </a:effectLst>
                <a:latin typeface="Arial" charset="0"/>
              </a:defRPr>
            </a:lvl3pPr>
            <a:lvl4pPr algn="ctr" rtl="0" eaLnBrk="0" fontAlgn="base" hangingPunct="0">
              <a:spcBef>
                <a:spcPct val="0"/>
              </a:spcBef>
              <a:spcAft>
                <a:spcPct val="0"/>
              </a:spcAft>
              <a:defRPr sz="4400">
                <a:solidFill>
                  <a:schemeClr val="tx2"/>
                </a:solidFill>
                <a:effectLst>
                  <a:outerShdw blurRad="38100" dist="38100" dir="2700000" algn="tl">
                    <a:srgbClr val="000000"/>
                  </a:outerShdw>
                </a:effectLst>
                <a:latin typeface="Arial" charset="0"/>
              </a:defRPr>
            </a:lvl4pPr>
            <a:lvl5pPr algn="ctr" rtl="0" eaLnBrk="0" fontAlgn="base" hangingPunct="0">
              <a:spcBef>
                <a:spcPct val="0"/>
              </a:spcBef>
              <a:spcAft>
                <a:spcPct val="0"/>
              </a:spcAft>
              <a:defRPr sz="4400">
                <a:solidFill>
                  <a:schemeClr val="tx2"/>
                </a:solidFill>
                <a:effectLst>
                  <a:outerShdw blurRad="38100" dist="38100" dir="2700000" algn="tl">
                    <a:srgbClr val="000000"/>
                  </a:outerShdw>
                </a:effectLst>
                <a:latin typeface="Arial" charset="0"/>
              </a:defRPr>
            </a:lvl5pPr>
            <a:lvl6pPr marL="457200" algn="ctr" rtl="0" fontAlgn="base">
              <a:spcBef>
                <a:spcPct val="0"/>
              </a:spcBef>
              <a:spcAft>
                <a:spcPct val="0"/>
              </a:spcAft>
              <a:defRPr sz="4400">
                <a:solidFill>
                  <a:schemeClr val="tx2"/>
                </a:solidFill>
                <a:effectLst>
                  <a:outerShdw blurRad="38100" dist="38100" dir="2700000" algn="tl">
                    <a:srgbClr val="000000"/>
                  </a:outerShdw>
                </a:effectLst>
                <a:latin typeface="Arial" charset="0"/>
              </a:defRPr>
            </a:lvl6pPr>
            <a:lvl7pPr marL="914400" algn="ctr" rtl="0" fontAlgn="base">
              <a:spcBef>
                <a:spcPct val="0"/>
              </a:spcBef>
              <a:spcAft>
                <a:spcPct val="0"/>
              </a:spcAft>
              <a:defRPr sz="4400">
                <a:solidFill>
                  <a:schemeClr val="tx2"/>
                </a:solidFill>
                <a:effectLst>
                  <a:outerShdw blurRad="38100" dist="38100" dir="2700000" algn="tl">
                    <a:srgbClr val="000000"/>
                  </a:outerShdw>
                </a:effectLst>
                <a:latin typeface="Arial" charset="0"/>
              </a:defRPr>
            </a:lvl7pPr>
            <a:lvl8pPr marL="1371600" algn="ctr" rtl="0" fontAlgn="base">
              <a:spcBef>
                <a:spcPct val="0"/>
              </a:spcBef>
              <a:spcAft>
                <a:spcPct val="0"/>
              </a:spcAft>
              <a:defRPr sz="4400">
                <a:solidFill>
                  <a:schemeClr val="tx2"/>
                </a:solidFill>
                <a:effectLst>
                  <a:outerShdw blurRad="38100" dist="38100" dir="2700000" algn="tl">
                    <a:srgbClr val="000000"/>
                  </a:outerShdw>
                </a:effectLst>
                <a:latin typeface="Arial" charset="0"/>
              </a:defRPr>
            </a:lvl8pPr>
            <a:lvl9pPr marL="1828800" algn="ctr" rtl="0" fontAlgn="base">
              <a:spcBef>
                <a:spcPct val="0"/>
              </a:spcBef>
              <a:spcAft>
                <a:spcPct val="0"/>
              </a:spcAft>
              <a:defRPr sz="4400">
                <a:solidFill>
                  <a:schemeClr val="tx2"/>
                </a:solidFill>
                <a:effectLst>
                  <a:outerShdw blurRad="38100" dist="38100" dir="2700000" algn="tl">
                    <a:srgbClr val="000000"/>
                  </a:outerShdw>
                </a:effectLst>
                <a:latin typeface="Arial" charset="0"/>
              </a:defRPr>
            </a:lvl9pPr>
          </a:lstStyle>
          <a:p>
            <a:pPr eaLnBrk="1" hangingPunct="1">
              <a:defRPr/>
            </a:pPr>
            <a:r>
              <a:rPr lang="en-US" sz="2600" kern="1200" dirty="0">
                <a:solidFill>
                  <a:srgbClr val="FFCC00"/>
                </a:solidFill>
                <a:effectLst>
                  <a:outerShdw blurRad="38100" dist="38100" dir="2700000" algn="tl">
                    <a:srgbClr val="000000">
                      <a:alpha val="43137"/>
                    </a:srgbClr>
                  </a:outerShdw>
                </a:effectLst>
              </a:rPr>
              <a:t>What Are the Chances of Spontaneous Generation?</a:t>
            </a:r>
            <a:endParaRPr lang="en-US" sz="2600" kern="0" dirty="0">
              <a:solidFill>
                <a:schemeClr val="tx1"/>
              </a:solidFill>
              <a:effectLst>
                <a:outerShdw blurRad="38100" dist="38100" dir="2700000" algn="tl">
                  <a:srgbClr val="000000">
                    <a:alpha val="43137"/>
                  </a:srgbClr>
                </a:outerShdw>
              </a:effectLst>
            </a:endParaRPr>
          </a:p>
        </p:txBody>
      </p:sp>
    </p:spTree>
  </p:cSld>
  <p:clrMapOvr>
    <a:masterClrMapping/>
  </p:clrMapOvr>
  <p:transition>
    <p:fade/>
  </p:transition>
</p:sld>
</file>

<file path=ppt/slides/slide1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6" name="Slide Number Placeholder 5">
            <a:extLst>
              <a:ext uri="{FF2B5EF4-FFF2-40B4-BE49-F238E27FC236}">
                <a16:creationId xmlns:a16="http://schemas.microsoft.com/office/drawing/2014/main" id="{D52DD5C5-66BD-A0B1-F7D6-74502D113FF5}"/>
              </a:ext>
            </a:extLst>
          </p:cNvPr>
          <p:cNvSpPr>
            <a:spLocks noGrp="1"/>
          </p:cNvSpPr>
          <p:nvPr>
            <p:ph type="sldNum" sz="quarter" idx="12"/>
          </p:nvPr>
        </p:nvSpPr>
        <p:spPr>
          <a:xfrm>
            <a:off x="6629400" y="6248400"/>
            <a:ext cx="2133600" cy="457200"/>
          </a:xfrm>
        </p:spPr>
        <p:txBody>
          <a:bodyPr/>
          <a:lstStyle>
            <a:lvl1pPr>
              <a:spcBef>
                <a:spcPct val="20000"/>
              </a:spcBef>
              <a:buClr>
                <a:schemeClr val="hlink"/>
              </a:buClr>
              <a:buSzPct val="90000"/>
              <a:buFont typeface="Wingdings" panose="05000000000000000000" pitchFamily="2" charset="2"/>
              <a:buBlip>
                <a:blip r:embed="rId3"/>
              </a:buBlip>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lr>
                <a:schemeClr val="accent2"/>
              </a:buClr>
              <a:buSzPct val="90000"/>
              <a:buFont typeface="Wingdings" panose="05000000000000000000" pitchFamily="2" charset="2"/>
              <a:buBlip>
                <a:blip r:embed="rId4"/>
              </a:buBlip>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lr>
                <a:schemeClr val="folHlink"/>
              </a:buClr>
              <a:buSzPct val="90000"/>
              <a:buFont typeface="Wingdings" panose="05000000000000000000" pitchFamily="2" charset="2"/>
              <a:buBlip>
                <a:blip r:embed="rId5"/>
              </a:buBlip>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folHlink"/>
              </a:buClr>
              <a:buSzPct val="90000"/>
              <a:buFont typeface="Wingdings" panose="05000000000000000000" pitchFamily="2" charset="2"/>
              <a:buBlip>
                <a:blip r:embed="rId5"/>
              </a:buBlip>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folHlink"/>
              </a:buClr>
              <a:buSzPct val="90000"/>
              <a:buFont typeface="Wingdings" panose="05000000000000000000" pitchFamily="2" charset="2"/>
              <a:buBlip>
                <a:blip r:embed="rId5"/>
              </a:buBlip>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folHlink"/>
              </a:buClr>
              <a:buSzPct val="90000"/>
              <a:buFont typeface="Wingdings" panose="05000000000000000000" pitchFamily="2" charset="2"/>
              <a:buBlip>
                <a:blip r:embed="rId5"/>
              </a:buBlip>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folHlink"/>
              </a:buClr>
              <a:buSzPct val="90000"/>
              <a:buFont typeface="Wingdings" panose="05000000000000000000" pitchFamily="2" charset="2"/>
              <a:buBlip>
                <a:blip r:embed="rId5"/>
              </a:buBlip>
              <a:defRPr sz="2000">
                <a:solidFill>
                  <a:schemeClr val="tx1"/>
                </a:solidFill>
                <a:latin typeface="Arial" panose="020B0604020202020204" pitchFamily="34" charset="0"/>
              </a:defRPr>
            </a:lvl9pPr>
          </a:lstStyle>
          <a:p>
            <a:pPr>
              <a:spcBef>
                <a:spcPct val="0"/>
              </a:spcBef>
              <a:buClrTx/>
              <a:buSzTx/>
              <a:buFontTx/>
              <a:buNone/>
              <a:defRPr/>
            </a:pPr>
            <a:fld id="{B9DD44C9-8173-4FEE-A565-53625FC40BE4}" type="slidenum">
              <a:rPr lang="en-US" altLang="en-US" sz="1200" smtClean="0"/>
              <a:pPr>
                <a:spcBef>
                  <a:spcPct val="0"/>
                </a:spcBef>
                <a:buClrTx/>
                <a:buSzTx/>
                <a:buFontTx/>
                <a:buNone/>
                <a:defRPr/>
              </a:pPr>
              <a:t>13</a:t>
            </a:fld>
            <a:endParaRPr lang="en-US" altLang="en-US" sz="1200"/>
          </a:p>
        </p:txBody>
      </p:sp>
      <p:sp>
        <p:nvSpPr>
          <p:cNvPr id="8" name="Rectangle 2">
            <a:extLst>
              <a:ext uri="{FF2B5EF4-FFF2-40B4-BE49-F238E27FC236}">
                <a16:creationId xmlns:a16="http://schemas.microsoft.com/office/drawing/2014/main" id="{55C0E728-5BE5-204D-147C-E21641B0CAB1}"/>
              </a:ext>
            </a:extLst>
          </p:cNvPr>
          <p:cNvSpPr txBox="1">
            <a:spLocks noChangeArrowheads="1"/>
          </p:cNvSpPr>
          <p:nvPr/>
        </p:nvSpPr>
        <p:spPr bwMode="auto">
          <a:xfrm>
            <a:off x="457200" y="1020763"/>
            <a:ext cx="8229600" cy="952500"/>
          </a:xfrm>
          <a:prstGeom prst="rect">
            <a:avLst/>
          </a:prstGeom>
          <a:noFill/>
          <a:ln>
            <a:noFill/>
          </a:ln>
        </p:spPr>
        <p:txBody>
          <a:bodyPr anchor="ctr"/>
          <a:lst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Arial" charset="0"/>
              </a:defRPr>
            </a:lvl2pPr>
            <a:lvl3pPr algn="ctr" rtl="0" eaLnBrk="0" fontAlgn="base" hangingPunct="0">
              <a:spcBef>
                <a:spcPct val="0"/>
              </a:spcBef>
              <a:spcAft>
                <a:spcPct val="0"/>
              </a:spcAft>
              <a:defRPr sz="4400">
                <a:solidFill>
                  <a:schemeClr val="tx2"/>
                </a:solidFill>
                <a:latin typeface="Arial" charset="0"/>
              </a:defRPr>
            </a:lvl3pPr>
            <a:lvl4pPr algn="ctr" rtl="0" eaLnBrk="0" fontAlgn="base" hangingPunct="0">
              <a:spcBef>
                <a:spcPct val="0"/>
              </a:spcBef>
              <a:spcAft>
                <a:spcPct val="0"/>
              </a:spcAft>
              <a:defRPr sz="4400">
                <a:solidFill>
                  <a:schemeClr val="tx2"/>
                </a:solidFill>
                <a:latin typeface="Arial" charset="0"/>
              </a:defRPr>
            </a:lvl4pPr>
            <a:lvl5pPr algn="ctr" rtl="0" eaLnBrk="0" fontAlgn="base" hangingPunct="0">
              <a:spcBef>
                <a:spcPct val="0"/>
              </a:spcBef>
              <a:spcAft>
                <a:spcPct val="0"/>
              </a:spcAft>
              <a:defRPr sz="4400">
                <a:solidFill>
                  <a:schemeClr val="tx2"/>
                </a:solidFill>
                <a:latin typeface="Arial" charset="0"/>
              </a:defRPr>
            </a:lvl5pPr>
            <a:lvl6pPr marL="457200" algn="ctr" rtl="0" eaLnBrk="0" fontAlgn="base" hangingPunct="0">
              <a:spcBef>
                <a:spcPct val="0"/>
              </a:spcBef>
              <a:spcAft>
                <a:spcPct val="0"/>
              </a:spcAft>
              <a:defRPr sz="4400">
                <a:solidFill>
                  <a:schemeClr val="tx2"/>
                </a:solidFill>
                <a:latin typeface="Arial" charset="0"/>
              </a:defRPr>
            </a:lvl6pPr>
            <a:lvl7pPr marL="914400" algn="ctr" rtl="0" eaLnBrk="0" fontAlgn="base" hangingPunct="0">
              <a:spcBef>
                <a:spcPct val="0"/>
              </a:spcBef>
              <a:spcAft>
                <a:spcPct val="0"/>
              </a:spcAft>
              <a:defRPr sz="4400">
                <a:solidFill>
                  <a:schemeClr val="tx2"/>
                </a:solidFill>
                <a:latin typeface="Arial" charset="0"/>
              </a:defRPr>
            </a:lvl7pPr>
            <a:lvl8pPr marL="1371600" algn="ctr" rtl="0" eaLnBrk="0" fontAlgn="base" hangingPunct="0">
              <a:spcBef>
                <a:spcPct val="0"/>
              </a:spcBef>
              <a:spcAft>
                <a:spcPct val="0"/>
              </a:spcAft>
              <a:defRPr sz="4400">
                <a:solidFill>
                  <a:schemeClr val="tx2"/>
                </a:solidFill>
                <a:latin typeface="Arial" charset="0"/>
              </a:defRPr>
            </a:lvl8pPr>
            <a:lvl9pPr marL="1828800" algn="ctr" rtl="0" eaLnBrk="0" fontAlgn="base" hangingPunct="0">
              <a:spcBef>
                <a:spcPct val="0"/>
              </a:spcBef>
              <a:spcAft>
                <a:spcPct val="0"/>
              </a:spcAft>
              <a:defRPr sz="4400">
                <a:solidFill>
                  <a:schemeClr val="tx2"/>
                </a:solidFill>
                <a:latin typeface="Arial" charset="0"/>
              </a:defRPr>
            </a:lvl9pPr>
          </a:lstStyle>
          <a:p>
            <a:pPr eaLnBrk="1" hangingPunct="1">
              <a:defRPr/>
            </a:pPr>
            <a:r>
              <a:rPr lang="en-US" sz="2400" kern="0" dirty="0">
                <a:solidFill>
                  <a:schemeClr val="tx1"/>
                </a:solidFill>
                <a:effectLst>
                  <a:outerShdw blurRad="38100" dist="38100" dir="2700000" algn="tl">
                    <a:srgbClr val="000000">
                      <a:alpha val="43137"/>
                    </a:srgbClr>
                  </a:outerShdw>
                </a:effectLst>
              </a:rPr>
              <a:t>Consider - PROTEINS</a:t>
            </a:r>
          </a:p>
        </p:txBody>
      </p:sp>
      <p:sp>
        <p:nvSpPr>
          <p:cNvPr id="3" name="Rectangle 2">
            <a:extLst>
              <a:ext uri="{FF2B5EF4-FFF2-40B4-BE49-F238E27FC236}">
                <a16:creationId xmlns:a16="http://schemas.microsoft.com/office/drawing/2014/main" id="{BD01F3B1-588A-165F-D61A-4D2646E4A0D6}"/>
              </a:ext>
            </a:extLst>
          </p:cNvPr>
          <p:cNvSpPr txBox="1">
            <a:spLocks noChangeArrowheads="1"/>
          </p:cNvSpPr>
          <p:nvPr/>
        </p:nvSpPr>
        <p:spPr bwMode="auto">
          <a:xfrm>
            <a:off x="457200" y="381000"/>
            <a:ext cx="8229600" cy="95250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bodyPr>
          <a:lstStyle>
            <a:lvl1pPr algn="ctr" rtl="0" eaLnBrk="0" fontAlgn="base" hangingPunct="0">
              <a:spcBef>
                <a:spcPct val="0"/>
              </a:spcBef>
              <a:spcAft>
                <a:spcPct val="0"/>
              </a:spcAft>
              <a:defRPr sz="4400">
                <a:solidFill>
                  <a:schemeClr val="tx2"/>
                </a:solidFill>
                <a:effectLst>
                  <a:outerShdw blurRad="38100" dist="38100" dir="2700000" algn="tl">
                    <a:srgbClr val="000000"/>
                  </a:outerShdw>
                </a:effectLst>
                <a:latin typeface="+mj-lt"/>
                <a:ea typeface="+mj-ea"/>
                <a:cs typeface="+mj-cs"/>
              </a:defRPr>
            </a:lvl1pPr>
            <a:lvl2pPr algn="ctr" rtl="0" eaLnBrk="0" fontAlgn="base" hangingPunct="0">
              <a:spcBef>
                <a:spcPct val="0"/>
              </a:spcBef>
              <a:spcAft>
                <a:spcPct val="0"/>
              </a:spcAft>
              <a:defRPr sz="4400">
                <a:solidFill>
                  <a:schemeClr val="tx2"/>
                </a:solidFill>
                <a:effectLst>
                  <a:outerShdw blurRad="38100" dist="38100" dir="2700000" algn="tl">
                    <a:srgbClr val="000000"/>
                  </a:outerShdw>
                </a:effectLst>
                <a:latin typeface="Arial" charset="0"/>
              </a:defRPr>
            </a:lvl2pPr>
            <a:lvl3pPr algn="ctr" rtl="0" eaLnBrk="0" fontAlgn="base" hangingPunct="0">
              <a:spcBef>
                <a:spcPct val="0"/>
              </a:spcBef>
              <a:spcAft>
                <a:spcPct val="0"/>
              </a:spcAft>
              <a:defRPr sz="4400">
                <a:solidFill>
                  <a:schemeClr val="tx2"/>
                </a:solidFill>
                <a:effectLst>
                  <a:outerShdw blurRad="38100" dist="38100" dir="2700000" algn="tl">
                    <a:srgbClr val="000000"/>
                  </a:outerShdw>
                </a:effectLst>
                <a:latin typeface="Arial" charset="0"/>
              </a:defRPr>
            </a:lvl3pPr>
            <a:lvl4pPr algn="ctr" rtl="0" eaLnBrk="0" fontAlgn="base" hangingPunct="0">
              <a:spcBef>
                <a:spcPct val="0"/>
              </a:spcBef>
              <a:spcAft>
                <a:spcPct val="0"/>
              </a:spcAft>
              <a:defRPr sz="4400">
                <a:solidFill>
                  <a:schemeClr val="tx2"/>
                </a:solidFill>
                <a:effectLst>
                  <a:outerShdw blurRad="38100" dist="38100" dir="2700000" algn="tl">
                    <a:srgbClr val="000000"/>
                  </a:outerShdw>
                </a:effectLst>
                <a:latin typeface="Arial" charset="0"/>
              </a:defRPr>
            </a:lvl4pPr>
            <a:lvl5pPr algn="ctr" rtl="0" eaLnBrk="0" fontAlgn="base" hangingPunct="0">
              <a:spcBef>
                <a:spcPct val="0"/>
              </a:spcBef>
              <a:spcAft>
                <a:spcPct val="0"/>
              </a:spcAft>
              <a:defRPr sz="4400">
                <a:solidFill>
                  <a:schemeClr val="tx2"/>
                </a:solidFill>
                <a:effectLst>
                  <a:outerShdw blurRad="38100" dist="38100" dir="2700000" algn="tl">
                    <a:srgbClr val="000000"/>
                  </a:outerShdw>
                </a:effectLst>
                <a:latin typeface="Arial" charset="0"/>
              </a:defRPr>
            </a:lvl5pPr>
            <a:lvl6pPr marL="457200" algn="ctr" rtl="0" fontAlgn="base">
              <a:spcBef>
                <a:spcPct val="0"/>
              </a:spcBef>
              <a:spcAft>
                <a:spcPct val="0"/>
              </a:spcAft>
              <a:defRPr sz="4400">
                <a:solidFill>
                  <a:schemeClr val="tx2"/>
                </a:solidFill>
                <a:effectLst>
                  <a:outerShdw blurRad="38100" dist="38100" dir="2700000" algn="tl">
                    <a:srgbClr val="000000"/>
                  </a:outerShdw>
                </a:effectLst>
                <a:latin typeface="Arial" charset="0"/>
              </a:defRPr>
            </a:lvl6pPr>
            <a:lvl7pPr marL="914400" algn="ctr" rtl="0" fontAlgn="base">
              <a:spcBef>
                <a:spcPct val="0"/>
              </a:spcBef>
              <a:spcAft>
                <a:spcPct val="0"/>
              </a:spcAft>
              <a:defRPr sz="4400">
                <a:solidFill>
                  <a:schemeClr val="tx2"/>
                </a:solidFill>
                <a:effectLst>
                  <a:outerShdw blurRad="38100" dist="38100" dir="2700000" algn="tl">
                    <a:srgbClr val="000000"/>
                  </a:outerShdw>
                </a:effectLst>
                <a:latin typeface="Arial" charset="0"/>
              </a:defRPr>
            </a:lvl7pPr>
            <a:lvl8pPr marL="1371600" algn="ctr" rtl="0" fontAlgn="base">
              <a:spcBef>
                <a:spcPct val="0"/>
              </a:spcBef>
              <a:spcAft>
                <a:spcPct val="0"/>
              </a:spcAft>
              <a:defRPr sz="4400">
                <a:solidFill>
                  <a:schemeClr val="tx2"/>
                </a:solidFill>
                <a:effectLst>
                  <a:outerShdw blurRad="38100" dist="38100" dir="2700000" algn="tl">
                    <a:srgbClr val="000000"/>
                  </a:outerShdw>
                </a:effectLst>
                <a:latin typeface="Arial" charset="0"/>
              </a:defRPr>
            </a:lvl8pPr>
            <a:lvl9pPr marL="1828800" algn="ctr" rtl="0" fontAlgn="base">
              <a:spcBef>
                <a:spcPct val="0"/>
              </a:spcBef>
              <a:spcAft>
                <a:spcPct val="0"/>
              </a:spcAft>
              <a:defRPr sz="4400">
                <a:solidFill>
                  <a:schemeClr val="tx2"/>
                </a:solidFill>
                <a:effectLst>
                  <a:outerShdw blurRad="38100" dist="38100" dir="2700000" algn="tl">
                    <a:srgbClr val="000000"/>
                  </a:outerShdw>
                </a:effectLst>
                <a:latin typeface="Arial" charset="0"/>
              </a:defRPr>
            </a:lvl9pPr>
          </a:lstStyle>
          <a:p>
            <a:pPr eaLnBrk="1" hangingPunct="1">
              <a:defRPr/>
            </a:pPr>
            <a:r>
              <a:rPr lang="en-US" sz="2600" kern="1200" dirty="0">
                <a:solidFill>
                  <a:srgbClr val="FFCC00"/>
                </a:solidFill>
                <a:effectLst>
                  <a:outerShdw blurRad="38100" dist="38100" dir="2700000" algn="tl">
                    <a:srgbClr val="000000">
                      <a:alpha val="43137"/>
                    </a:srgbClr>
                  </a:outerShdw>
                </a:effectLst>
              </a:rPr>
              <a:t>What Are the Chances of Spontaneous Generation?</a:t>
            </a:r>
            <a:endParaRPr lang="en-US" sz="2600" kern="0" dirty="0">
              <a:solidFill>
                <a:schemeClr val="tx1"/>
              </a:solidFill>
              <a:effectLst>
                <a:outerShdw blurRad="38100" dist="38100" dir="2700000" algn="tl">
                  <a:srgbClr val="000000">
                    <a:alpha val="43137"/>
                  </a:srgbClr>
                </a:outerShdw>
              </a:effectLst>
            </a:endParaRPr>
          </a:p>
        </p:txBody>
      </p:sp>
      <p:grpSp>
        <p:nvGrpSpPr>
          <p:cNvPr id="7" name="Group 6">
            <a:extLst>
              <a:ext uri="{FF2B5EF4-FFF2-40B4-BE49-F238E27FC236}">
                <a16:creationId xmlns:a16="http://schemas.microsoft.com/office/drawing/2014/main" id="{5760F638-73B9-BEC5-DDFB-C8AAD834D0D0}"/>
              </a:ext>
            </a:extLst>
          </p:cNvPr>
          <p:cNvGrpSpPr/>
          <p:nvPr/>
        </p:nvGrpSpPr>
        <p:grpSpPr>
          <a:xfrm>
            <a:off x="571500" y="2079039"/>
            <a:ext cx="8001000" cy="3760534"/>
            <a:chOff x="457200" y="2071008"/>
            <a:chExt cx="8001000" cy="3760534"/>
          </a:xfrm>
        </p:grpSpPr>
        <p:pic>
          <p:nvPicPr>
            <p:cNvPr id="61446" name="Picture 9">
              <a:extLst>
                <a:ext uri="{FF2B5EF4-FFF2-40B4-BE49-F238E27FC236}">
                  <a16:creationId xmlns:a16="http://schemas.microsoft.com/office/drawing/2014/main" id="{8FD95E01-CE2E-067D-C0F3-1F003D58E675}"/>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57200" y="2071008"/>
              <a:ext cx="3743325" cy="3743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 name="Picture 7">
              <a:extLst>
                <a:ext uri="{FF2B5EF4-FFF2-40B4-BE49-F238E27FC236}">
                  <a16:creationId xmlns:a16="http://schemas.microsoft.com/office/drawing/2014/main" id="{1A347E09-6E8E-31A5-B8C7-04E970595241}"/>
                </a:ext>
              </a:extLst>
            </p:cNvPr>
            <p:cNvPicPr>
              <a:picLocks noChangeAspect="1" noChangeArrowheads="1"/>
            </p:cNvPicPr>
            <p:nvPr/>
          </p:nvPicPr>
          <p:blipFill>
            <a:blip r:embed="rId7">
              <a:extLst>
                <a:ext uri="{28A0092B-C50C-407E-A947-70E740481C1C}">
                  <a14:useLocalDpi xmlns:a14="http://schemas.microsoft.com/office/drawing/2010/main" val="0"/>
                </a:ext>
              </a:extLst>
            </a:blip>
            <a:srcRect b="6400"/>
            <a:stretch>
              <a:fillRect/>
            </a:stretch>
          </p:blipFill>
          <p:spPr bwMode="auto">
            <a:xfrm>
              <a:off x="4471987" y="2100797"/>
              <a:ext cx="3986213" cy="3730745"/>
            </a:xfrm>
            <a:prstGeom prst="rect">
              <a:avLst/>
            </a:prstGeom>
            <a:solidFill>
              <a:schemeClr val="tx1"/>
            </a:solidFill>
            <a:ln>
              <a:noFill/>
            </a:ln>
            <a:extLst>
              <a:ext uri="{91240B29-F687-4F45-9708-019B960494DF}">
                <a14:hiddenLine xmlns:a14="http://schemas.microsoft.com/office/drawing/2010/main" w="9525">
                  <a:solidFill>
                    <a:srgbClr val="000000"/>
                  </a:solidFill>
                  <a:miter lim="800000"/>
                  <a:headEnd/>
                  <a:tailEnd/>
                </a14:hiddenLine>
              </a:ext>
            </a:extLst>
          </p:spPr>
        </p:pic>
        <p:sp>
          <p:nvSpPr>
            <p:cNvPr id="61448" name="TextBox 1">
              <a:extLst>
                <a:ext uri="{FF2B5EF4-FFF2-40B4-BE49-F238E27FC236}">
                  <a16:creationId xmlns:a16="http://schemas.microsoft.com/office/drawing/2014/main" id="{2EBD9191-1C82-F902-C87E-A35209631D7F}"/>
                </a:ext>
              </a:extLst>
            </p:cNvPr>
            <p:cNvSpPr txBox="1">
              <a:spLocks noChangeArrowheads="1"/>
            </p:cNvSpPr>
            <p:nvPr/>
          </p:nvSpPr>
          <p:spPr bwMode="auto">
            <a:xfrm>
              <a:off x="4471987" y="5331917"/>
              <a:ext cx="1014413" cy="499625"/>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lr>
                  <a:schemeClr val="hlink"/>
                </a:buClr>
                <a:buSzPct val="90000"/>
                <a:buFont typeface="Wingdings" panose="05000000000000000000" pitchFamily="2" charset="2"/>
                <a:buBlip>
                  <a:blip r:embed="rId3"/>
                </a:buBlip>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lr>
                  <a:schemeClr val="accent2"/>
                </a:buClr>
                <a:buSzPct val="90000"/>
                <a:buFont typeface="Wingdings" panose="05000000000000000000" pitchFamily="2" charset="2"/>
                <a:buBlip>
                  <a:blip r:embed="rId4"/>
                </a:buBlip>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lr>
                  <a:schemeClr val="folHlink"/>
                </a:buClr>
                <a:buSzPct val="90000"/>
                <a:buFont typeface="Wingdings" panose="05000000000000000000" pitchFamily="2" charset="2"/>
                <a:buBlip>
                  <a:blip r:embed="rId5"/>
                </a:buBlip>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folHlink"/>
                </a:buClr>
                <a:buSzPct val="90000"/>
                <a:buFont typeface="Wingdings" panose="05000000000000000000" pitchFamily="2" charset="2"/>
                <a:buBlip>
                  <a:blip r:embed="rId5"/>
                </a:buBlip>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folHlink"/>
                </a:buClr>
                <a:buSzPct val="90000"/>
                <a:buFont typeface="Wingdings" panose="05000000000000000000" pitchFamily="2" charset="2"/>
                <a:buBlip>
                  <a:blip r:embed="rId5"/>
                </a:buBlip>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folHlink"/>
                </a:buClr>
                <a:buSzPct val="90000"/>
                <a:buFont typeface="Wingdings" panose="05000000000000000000" pitchFamily="2" charset="2"/>
                <a:buBlip>
                  <a:blip r:embed="rId5"/>
                </a:buBlip>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folHlink"/>
                </a:buClr>
                <a:buSzPct val="90000"/>
                <a:buFont typeface="Wingdings" panose="05000000000000000000" pitchFamily="2" charset="2"/>
                <a:buBlip>
                  <a:blip r:embed="rId5"/>
                </a:buBlip>
                <a:defRPr sz="2000">
                  <a:solidFill>
                    <a:schemeClr val="tx1"/>
                  </a:solidFill>
                  <a:latin typeface="Arial" panose="020B0604020202020204" pitchFamily="34" charset="0"/>
                </a:defRPr>
              </a:lvl9pPr>
            </a:lstStyle>
            <a:p>
              <a:pPr>
                <a:spcBef>
                  <a:spcPct val="0"/>
                </a:spcBef>
                <a:buClrTx/>
                <a:buSzTx/>
                <a:buFontTx/>
                <a:buNone/>
              </a:pPr>
              <a:endParaRPr lang="en-US" altLang="en-US" sz="1800"/>
            </a:p>
          </p:txBody>
        </p:sp>
      </p:grpSp>
    </p:spTree>
  </p:cSld>
  <p:clrMapOvr>
    <a:masterClrMapping/>
  </p:clrMapOvr>
  <p:transition>
    <p:fade/>
  </p:transition>
</p:sld>
</file>

<file path=ppt/slides/slide1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6" name="Slide Number Placeholder 5">
            <a:extLst>
              <a:ext uri="{FF2B5EF4-FFF2-40B4-BE49-F238E27FC236}">
                <a16:creationId xmlns:a16="http://schemas.microsoft.com/office/drawing/2014/main" id="{F70E39AC-9554-5954-E726-DFF52887A32C}"/>
              </a:ext>
            </a:extLst>
          </p:cNvPr>
          <p:cNvSpPr>
            <a:spLocks noGrp="1"/>
          </p:cNvSpPr>
          <p:nvPr>
            <p:ph type="sldNum" sz="quarter" idx="12"/>
          </p:nvPr>
        </p:nvSpPr>
        <p:spPr>
          <a:xfrm>
            <a:off x="6629400" y="6248400"/>
            <a:ext cx="2133600" cy="457200"/>
          </a:xfrm>
        </p:spPr>
        <p:txBody>
          <a:bodyPr/>
          <a:lstStyle>
            <a:lvl1pPr>
              <a:spcBef>
                <a:spcPct val="20000"/>
              </a:spcBef>
              <a:buClr>
                <a:schemeClr val="hlink"/>
              </a:buClr>
              <a:buSzPct val="90000"/>
              <a:buFont typeface="Wingdings" panose="05000000000000000000" pitchFamily="2" charset="2"/>
              <a:buBlip>
                <a:blip r:embed="rId3"/>
              </a:buBlip>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lr>
                <a:schemeClr val="accent2"/>
              </a:buClr>
              <a:buSzPct val="90000"/>
              <a:buFont typeface="Wingdings" panose="05000000000000000000" pitchFamily="2" charset="2"/>
              <a:buBlip>
                <a:blip r:embed="rId4"/>
              </a:buBlip>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lr>
                <a:schemeClr val="folHlink"/>
              </a:buClr>
              <a:buSzPct val="90000"/>
              <a:buFont typeface="Wingdings" panose="05000000000000000000" pitchFamily="2" charset="2"/>
              <a:buBlip>
                <a:blip r:embed="rId5"/>
              </a:buBlip>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folHlink"/>
              </a:buClr>
              <a:buSzPct val="90000"/>
              <a:buFont typeface="Wingdings" panose="05000000000000000000" pitchFamily="2" charset="2"/>
              <a:buBlip>
                <a:blip r:embed="rId5"/>
              </a:buBlip>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folHlink"/>
              </a:buClr>
              <a:buSzPct val="90000"/>
              <a:buFont typeface="Wingdings" panose="05000000000000000000" pitchFamily="2" charset="2"/>
              <a:buBlip>
                <a:blip r:embed="rId5"/>
              </a:buBlip>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folHlink"/>
              </a:buClr>
              <a:buSzPct val="90000"/>
              <a:buFont typeface="Wingdings" panose="05000000000000000000" pitchFamily="2" charset="2"/>
              <a:buBlip>
                <a:blip r:embed="rId5"/>
              </a:buBlip>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folHlink"/>
              </a:buClr>
              <a:buSzPct val="90000"/>
              <a:buFont typeface="Wingdings" panose="05000000000000000000" pitchFamily="2" charset="2"/>
              <a:buBlip>
                <a:blip r:embed="rId5"/>
              </a:buBlip>
              <a:defRPr sz="2000">
                <a:solidFill>
                  <a:schemeClr val="tx1"/>
                </a:solidFill>
                <a:latin typeface="Arial" panose="020B0604020202020204" pitchFamily="34" charset="0"/>
              </a:defRPr>
            </a:lvl9pPr>
          </a:lstStyle>
          <a:p>
            <a:pPr>
              <a:spcBef>
                <a:spcPct val="0"/>
              </a:spcBef>
              <a:buClrTx/>
              <a:buSzTx/>
              <a:buFontTx/>
              <a:buNone/>
              <a:defRPr/>
            </a:pPr>
            <a:fld id="{0D312369-DB3A-47B2-BA36-EF6BBA6A50D6}" type="slidenum">
              <a:rPr lang="en-US" altLang="en-US" sz="1200" smtClean="0"/>
              <a:pPr>
                <a:spcBef>
                  <a:spcPct val="0"/>
                </a:spcBef>
                <a:buClrTx/>
                <a:buSzTx/>
                <a:buFontTx/>
                <a:buNone/>
                <a:defRPr/>
              </a:pPr>
              <a:t>14</a:t>
            </a:fld>
            <a:endParaRPr lang="en-US" altLang="en-US" sz="1200"/>
          </a:p>
        </p:txBody>
      </p:sp>
      <p:sp>
        <p:nvSpPr>
          <p:cNvPr id="8" name="Rectangle 2">
            <a:extLst>
              <a:ext uri="{FF2B5EF4-FFF2-40B4-BE49-F238E27FC236}">
                <a16:creationId xmlns:a16="http://schemas.microsoft.com/office/drawing/2014/main" id="{F0C89398-FBC3-BA63-5D20-2F483106D62A}"/>
              </a:ext>
            </a:extLst>
          </p:cNvPr>
          <p:cNvSpPr txBox="1">
            <a:spLocks noChangeArrowheads="1"/>
          </p:cNvSpPr>
          <p:nvPr/>
        </p:nvSpPr>
        <p:spPr bwMode="auto">
          <a:xfrm>
            <a:off x="1257300" y="706438"/>
            <a:ext cx="6629400" cy="952500"/>
          </a:xfrm>
          <a:prstGeom prst="rect">
            <a:avLst/>
          </a:prstGeom>
          <a:noFill/>
          <a:ln>
            <a:noFill/>
          </a:ln>
        </p:spPr>
        <p:txBody>
          <a:bodyPr anchor="ctr"/>
          <a:lst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Arial" charset="0"/>
              </a:defRPr>
            </a:lvl2pPr>
            <a:lvl3pPr algn="ctr" rtl="0" eaLnBrk="0" fontAlgn="base" hangingPunct="0">
              <a:spcBef>
                <a:spcPct val="0"/>
              </a:spcBef>
              <a:spcAft>
                <a:spcPct val="0"/>
              </a:spcAft>
              <a:defRPr sz="4400">
                <a:solidFill>
                  <a:schemeClr val="tx2"/>
                </a:solidFill>
                <a:latin typeface="Arial" charset="0"/>
              </a:defRPr>
            </a:lvl3pPr>
            <a:lvl4pPr algn="ctr" rtl="0" eaLnBrk="0" fontAlgn="base" hangingPunct="0">
              <a:spcBef>
                <a:spcPct val="0"/>
              </a:spcBef>
              <a:spcAft>
                <a:spcPct val="0"/>
              </a:spcAft>
              <a:defRPr sz="4400">
                <a:solidFill>
                  <a:schemeClr val="tx2"/>
                </a:solidFill>
                <a:latin typeface="Arial" charset="0"/>
              </a:defRPr>
            </a:lvl4pPr>
            <a:lvl5pPr algn="ctr" rtl="0" eaLnBrk="0" fontAlgn="base" hangingPunct="0">
              <a:spcBef>
                <a:spcPct val="0"/>
              </a:spcBef>
              <a:spcAft>
                <a:spcPct val="0"/>
              </a:spcAft>
              <a:defRPr sz="4400">
                <a:solidFill>
                  <a:schemeClr val="tx2"/>
                </a:solidFill>
                <a:latin typeface="Arial" charset="0"/>
              </a:defRPr>
            </a:lvl5pPr>
            <a:lvl6pPr marL="457200" algn="ctr" rtl="0" eaLnBrk="0" fontAlgn="base" hangingPunct="0">
              <a:spcBef>
                <a:spcPct val="0"/>
              </a:spcBef>
              <a:spcAft>
                <a:spcPct val="0"/>
              </a:spcAft>
              <a:defRPr sz="4400">
                <a:solidFill>
                  <a:schemeClr val="tx2"/>
                </a:solidFill>
                <a:latin typeface="Arial" charset="0"/>
              </a:defRPr>
            </a:lvl6pPr>
            <a:lvl7pPr marL="914400" algn="ctr" rtl="0" eaLnBrk="0" fontAlgn="base" hangingPunct="0">
              <a:spcBef>
                <a:spcPct val="0"/>
              </a:spcBef>
              <a:spcAft>
                <a:spcPct val="0"/>
              </a:spcAft>
              <a:defRPr sz="4400">
                <a:solidFill>
                  <a:schemeClr val="tx2"/>
                </a:solidFill>
                <a:latin typeface="Arial" charset="0"/>
              </a:defRPr>
            </a:lvl7pPr>
            <a:lvl8pPr marL="1371600" algn="ctr" rtl="0" eaLnBrk="0" fontAlgn="base" hangingPunct="0">
              <a:spcBef>
                <a:spcPct val="0"/>
              </a:spcBef>
              <a:spcAft>
                <a:spcPct val="0"/>
              </a:spcAft>
              <a:defRPr sz="4400">
                <a:solidFill>
                  <a:schemeClr val="tx2"/>
                </a:solidFill>
                <a:latin typeface="Arial" charset="0"/>
              </a:defRPr>
            </a:lvl8pPr>
            <a:lvl9pPr marL="1828800" algn="ctr" rtl="0" eaLnBrk="0" fontAlgn="base" hangingPunct="0">
              <a:spcBef>
                <a:spcPct val="0"/>
              </a:spcBef>
              <a:spcAft>
                <a:spcPct val="0"/>
              </a:spcAft>
              <a:defRPr sz="4400">
                <a:solidFill>
                  <a:schemeClr val="tx2"/>
                </a:solidFill>
                <a:latin typeface="Arial" charset="0"/>
              </a:defRPr>
            </a:lvl9pPr>
          </a:lstStyle>
          <a:p>
            <a:pPr eaLnBrk="1" hangingPunct="1">
              <a:defRPr/>
            </a:pPr>
            <a:r>
              <a:rPr lang="en-US" sz="2600" kern="0" dirty="0">
                <a:solidFill>
                  <a:srgbClr val="FFC000"/>
                </a:solidFill>
                <a:effectLst>
                  <a:outerShdw blurRad="38100" dist="38100" dir="2700000" algn="tl">
                    <a:srgbClr val="000000">
                      <a:alpha val="43137"/>
                    </a:srgbClr>
                  </a:outerShdw>
                </a:effectLst>
              </a:rPr>
              <a:t>11 Reasons Why Proteins Are</a:t>
            </a:r>
          </a:p>
          <a:p>
            <a:pPr eaLnBrk="1" hangingPunct="1">
              <a:defRPr/>
            </a:pPr>
            <a:r>
              <a:rPr lang="en-US" sz="2600" dirty="0">
                <a:solidFill>
                  <a:srgbClr val="FFC000"/>
                </a:solidFill>
                <a:effectLst>
                  <a:outerShdw blurRad="38100" dist="38100" dir="2700000" algn="tl">
                    <a:srgbClr val="000000">
                      <a:alpha val="43137"/>
                    </a:srgbClr>
                  </a:outerShdw>
                </a:effectLst>
              </a:rPr>
              <a:t>Proof of a Creator</a:t>
            </a:r>
            <a:endParaRPr lang="en-US" sz="2600" kern="0" dirty="0">
              <a:solidFill>
                <a:srgbClr val="FFC000"/>
              </a:solidFill>
              <a:effectLst>
                <a:outerShdw blurRad="38100" dist="38100" dir="2700000" algn="tl">
                  <a:srgbClr val="000000">
                    <a:alpha val="43137"/>
                  </a:srgbClr>
                </a:outerShdw>
              </a:effectLst>
            </a:endParaRPr>
          </a:p>
        </p:txBody>
      </p:sp>
      <p:pic>
        <p:nvPicPr>
          <p:cNvPr id="63493" name="Picture 9">
            <a:extLst>
              <a:ext uri="{FF2B5EF4-FFF2-40B4-BE49-F238E27FC236}">
                <a16:creationId xmlns:a16="http://schemas.microsoft.com/office/drawing/2014/main" id="{F5C860B4-60EA-E8C7-47AD-02444259B2BD}"/>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37571" y="1981200"/>
            <a:ext cx="3543300" cy="3446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3494" name="Picture 11">
            <a:extLst>
              <a:ext uri="{FF2B5EF4-FFF2-40B4-BE49-F238E27FC236}">
                <a16:creationId xmlns:a16="http://schemas.microsoft.com/office/drawing/2014/main" id="{CF717093-7A3F-66BE-C4E4-8071259CB00E}"/>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3595688" y="1987550"/>
            <a:ext cx="2617787" cy="3440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3495" name="Picture 13">
            <a:extLst>
              <a:ext uri="{FF2B5EF4-FFF2-40B4-BE49-F238E27FC236}">
                <a16:creationId xmlns:a16="http://schemas.microsoft.com/office/drawing/2014/main" id="{9F055E65-9AEB-AFE8-A771-265EE110B7A8}"/>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6128565" y="1981200"/>
            <a:ext cx="2974160" cy="3440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p:fade/>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42" presetClass="entr" presetSubtype="0" fill="hold" nodeType="with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1000"/>
                                        <p:tgtEl>
                                          <p:spTgt spid="8"/>
                                        </p:tgtEl>
                                      </p:cBhvr>
                                    </p:animEffect>
                                    <p:anim calcmode="lin" valueType="num">
                                      <p:cBhvr>
                                        <p:cTn id="8" dur="1000" fill="hold"/>
                                        <p:tgtEl>
                                          <p:spTgt spid="8"/>
                                        </p:tgtEl>
                                        <p:attrNameLst>
                                          <p:attrName>ppt_x</p:attrName>
                                        </p:attrNameLst>
                                      </p:cBhvr>
                                      <p:tavLst>
                                        <p:tav tm="0">
                                          <p:val>
                                            <p:strVal val="#ppt_x"/>
                                          </p:val>
                                        </p:tav>
                                        <p:tav tm="100000">
                                          <p:val>
                                            <p:strVal val="#ppt_x"/>
                                          </p:val>
                                        </p:tav>
                                      </p:tavLst>
                                    </p:anim>
                                    <p:anim calcmode="lin" valueType="num">
                                      <p:cBhvr>
                                        <p:cTn id="9" dur="1000" fill="hold"/>
                                        <p:tgtEl>
                                          <p:spTgt spid="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Lst>
  </p:timing>
</p:sld>
</file>

<file path=ppt/slides/slide1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6" name="Slide Number Placeholder 5">
            <a:extLst>
              <a:ext uri="{FF2B5EF4-FFF2-40B4-BE49-F238E27FC236}">
                <a16:creationId xmlns:a16="http://schemas.microsoft.com/office/drawing/2014/main" id="{1202B73E-F6C0-B336-6560-625CAB55B275}"/>
              </a:ext>
            </a:extLst>
          </p:cNvPr>
          <p:cNvSpPr>
            <a:spLocks noGrp="1"/>
          </p:cNvSpPr>
          <p:nvPr>
            <p:ph type="sldNum" sz="quarter" idx="12"/>
          </p:nvPr>
        </p:nvSpPr>
        <p:spPr>
          <a:xfrm>
            <a:off x="6629400" y="6248400"/>
            <a:ext cx="2133600" cy="457200"/>
          </a:xfrm>
        </p:spPr>
        <p:txBody>
          <a:bodyPr/>
          <a:lstStyle>
            <a:lvl1pPr>
              <a:spcBef>
                <a:spcPct val="20000"/>
              </a:spcBef>
              <a:buClr>
                <a:schemeClr val="hlink"/>
              </a:buClr>
              <a:buSzPct val="90000"/>
              <a:buFont typeface="Wingdings" panose="05000000000000000000" pitchFamily="2" charset="2"/>
              <a:buBlip>
                <a:blip r:embed="rId3"/>
              </a:buBlip>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lr>
                <a:schemeClr val="accent2"/>
              </a:buClr>
              <a:buSzPct val="90000"/>
              <a:buFont typeface="Wingdings" panose="05000000000000000000" pitchFamily="2" charset="2"/>
              <a:buBlip>
                <a:blip r:embed="rId4"/>
              </a:buBlip>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lr>
                <a:schemeClr val="folHlink"/>
              </a:buClr>
              <a:buSzPct val="90000"/>
              <a:buFont typeface="Wingdings" panose="05000000000000000000" pitchFamily="2" charset="2"/>
              <a:buBlip>
                <a:blip r:embed="rId5"/>
              </a:buBlip>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folHlink"/>
              </a:buClr>
              <a:buSzPct val="90000"/>
              <a:buFont typeface="Wingdings" panose="05000000000000000000" pitchFamily="2" charset="2"/>
              <a:buBlip>
                <a:blip r:embed="rId5"/>
              </a:buBlip>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folHlink"/>
              </a:buClr>
              <a:buSzPct val="90000"/>
              <a:buFont typeface="Wingdings" panose="05000000000000000000" pitchFamily="2" charset="2"/>
              <a:buBlip>
                <a:blip r:embed="rId5"/>
              </a:buBlip>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folHlink"/>
              </a:buClr>
              <a:buSzPct val="90000"/>
              <a:buFont typeface="Wingdings" panose="05000000000000000000" pitchFamily="2" charset="2"/>
              <a:buBlip>
                <a:blip r:embed="rId5"/>
              </a:buBlip>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folHlink"/>
              </a:buClr>
              <a:buSzPct val="90000"/>
              <a:buFont typeface="Wingdings" panose="05000000000000000000" pitchFamily="2" charset="2"/>
              <a:buBlip>
                <a:blip r:embed="rId5"/>
              </a:buBlip>
              <a:defRPr sz="2000">
                <a:solidFill>
                  <a:schemeClr val="tx1"/>
                </a:solidFill>
                <a:latin typeface="Arial" panose="020B0604020202020204" pitchFamily="34" charset="0"/>
              </a:defRPr>
            </a:lvl9pPr>
          </a:lstStyle>
          <a:p>
            <a:pPr>
              <a:spcBef>
                <a:spcPct val="0"/>
              </a:spcBef>
              <a:buClrTx/>
              <a:buSzTx/>
              <a:buFontTx/>
              <a:buNone/>
              <a:defRPr/>
            </a:pPr>
            <a:fld id="{74C61298-956A-4F6D-B435-604F6D6319F2}" type="slidenum">
              <a:rPr lang="en-US" altLang="en-US" sz="1200" smtClean="0"/>
              <a:pPr>
                <a:spcBef>
                  <a:spcPct val="0"/>
                </a:spcBef>
                <a:buClrTx/>
                <a:buSzTx/>
                <a:buFontTx/>
                <a:buNone/>
                <a:defRPr/>
              </a:pPr>
              <a:t>15</a:t>
            </a:fld>
            <a:endParaRPr lang="en-US" altLang="en-US" sz="1200"/>
          </a:p>
        </p:txBody>
      </p:sp>
      <p:sp>
        <p:nvSpPr>
          <p:cNvPr id="326658" name="Rectangle 2">
            <a:extLst>
              <a:ext uri="{FF2B5EF4-FFF2-40B4-BE49-F238E27FC236}">
                <a16:creationId xmlns:a16="http://schemas.microsoft.com/office/drawing/2014/main" id="{C1463D5A-282B-F012-D11C-A0D11C620979}"/>
              </a:ext>
            </a:extLst>
          </p:cNvPr>
          <p:cNvSpPr>
            <a:spLocks noGrp="1" noChangeArrowheads="1"/>
          </p:cNvSpPr>
          <p:nvPr>
            <p:ph type="title" idx="4294967295"/>
          </p:nvPr>
        </p:nvSpPr>
        <p:spPr>
          <a:xfrm>
            <a:off x="457200" y="800100"/>
            <a:ext cx="8229600" cy="952500"/>
          </a:xfrm>
        </p:spPr>
        <p:txBody>
          <a:bodyPr/>
          <a:lstStyle/>
          <a:p>
            <a:pPr eaLnBrk="1" hangingPunct="1">
              <a:defRPr/>
            </a:pPr>
            <a:r>
              <a:rPr lang="en-US" sz="2600" dirty="0">
                <a:solidFill>
                  <a:srgbClr val="FFC000"/>
                </a:solidFill>
              </a:rPr>
              <a:t>1. The First Single-Celled Organism Would Require 300 Proteins for Life </a:t>
            </a:r>
            <a:br>
              <a:rPr lang="en-US" sz="2800" dirty="0">
                <a:solidFill>
                  <a:srgbClr val="FFC000"/>
                </a:solidFill>
              </a:rPr>
            </a:br>
            <a:r>
              <a:rPr lang="en-US" sz="2200" dirty="0">
                <a:solidFill>
                  <a:srgbClr val="FFC000"/>
                </a:solidFill>
              </a:rPr>
              <a:t>(per pro. Abiogenesis)</a:t>
            </a:r>
            <a:endParaRPr lang="en-US" sz="2200" dirty="0">
              <a:solidFill>
                <a:srgbClr val="FFC000"/>
              </a:solidFill>
              <a:effectLst>
                <a:outerShdw blurRad="38100" dist="38100" dir="2700000" algn="tl">
                  <a:srgbClr val="000000">
                    <a:alpha val="43137"/>
                  </a:srgbClr>
                </a:outerShdw>
              </a:effectLst>
            </a:endParaRPr>
          </a:p>
        </p:txBody>
      </p:sp>
      <p:pic>
        <p:nvPicPr>
          <p:cNvPr id="2" name="Picture 9">
            <a:extLst>
              <a:ext uri="{FF2B5EF4-FFF2-40B4-BE49-F238E27FC236}">
                <a16:creationId xmlns:a16="http://schemas.microsoft.com/office/drawing/2014/main" id="{BD102C01-AB2B-54B7-C4F6-9448ACEEA8D1}"/>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37571" y="1981200"/>
            <a:ext cx="3543300" cy="3446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 name="Picture 11">
            <a:extLst>
              <a:ext uri="{FF2B5EF4-FFF2-40B4-BE49-F238E27FC236}">
                <a16:creationId xmlns:a16="http://schemas.microsoft.com/office/drawing/2014/main" id="{64BB1F21-F009-0F4C-4FE2-336222FB3208}"/>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3595688" y="1987550"/>
            <a:ext cx="2617787" cy="3440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 name="Picture 13">
            <a:extLst>
              <a:ext uri="{FF2B5EF4-FFF2-40B4-BE49-F238E27FC236}">
                <a16:creationId xmlns:a16="http://schemas.microsoft.com/office/drawing/2014/main" id="{DE689691-4F19-4A1D-5200-6060DBA85B7A}"/>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6128565" y="1981200"/>
            <a:ext cx="2974160" cy="3440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p:fade/>
  </p:transition>
</p:sld>
</file>

<file path=ppt/slides/slide1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 name="Slide Number Placeholder 5">
            <a:extLst>
              <a:ext uri="{FF2B5EF4-FFF2-40B4-BE49-F238E27FC236}">
                <a16:creationId xmlns:a16="http://schemas.microsoft.com/office/drawing/2014/main" id="{135EF070-3751-9D80-28A9-A2E756046AC3}"/>
              </a:ext>
            </a:extLst>
          </p:cNvPr>
          <p:cNvSpPr txBox="1">
            <a:spLocks noGrp="1"/>
          </p:cNvSpPr>
          <p:nvPr/>
        </p:nvSpPr>
        <p:spPr bwMode="auto">
          <a:xfrm>
            <a:off x="6553200" y="6243638"/>
            <a:ext cx="2133600" cy="457200"/>
          </a:xfrm>
          <a:prstGeom prst="rect">
            <a:avLst/>
          </a:prstGeom>
          <a:noFill/>
          <a:ln>
            <a:miter lim="800000"/>
            <a:headEnd/>
            <a:tailEnd/>
          </a:ln>
        </p:spPr>
        <p:txBody>
          <a:bodyPr anchor="b"/>
          <a:lstStyle>
            <a:lvl1pPr>
              <a:spcBef>
                <a:spcPct val="20000"/>
              </a:spcBef>
              <a:buClr>
                <a:schemeClr val="hlink"/>
              </a:buClr>
              <a:buSzPct val="90000"/>
              <a:buFont typeface="Wingdings" panose="05000000000000000000" pitchFamily="2" charset="2"/>
              <a:buBlip>
                <a:blip r:embed="rId3"/>
              </a:buBlip>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lr>
                <a:schemeClr val="accent2"/>
              </a:buClr>
              <a:buSzPct val="90000"/>
              <a:buFont typeface="Wingdings" panose="05000000000000000000" pitchFamily="2" charset="2"/>
              <a:buBlip>
                <a:blip r:embed="rId4"/>
              </a:buBlip>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lr>
                <a:schemeClr val="folHlink"/>
              </a:buClr>
              <a:buSzPct val="90000"/>
              <a:buFont typeface="Wingdings" panose="05000000000000000000" pitchFamily="2" charset="2"/>
              <a:buBlip>
                <a:blip r:embed="rId5"/>
              </a:buBlip>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folHlink"/>
              </a:buClr>
              <a:buSzPct val="90000"/>
              <a:buFont typeface="Wingdings" panose="05000000000000000000" pitchFamily="2" charset="2"/>
              <a:buBlip>
                <a:blip r:embed="rId5"/>
              </a:buBlip>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folHlink"/>
              </a:buClr>
              <a:buSzPct val="90000"/>
              <a:buFont typeface="Wingdings" panose="05000000000000000000" pitchFamily="2" charset="2"/>
              <a:buBlip>
                <a:blip r:embed="rId5"/>
              </a:buBlip>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folHlink"/>
              </a:buClr>
              <a:buSzPct val="90000"/>
              <a:buFont typeface="Wingdings" panose="05000000000000000000" pitchFamily="2" charset="2"/>
              <a:buBlip>
                <a:blip r:embed="rId5"/>
              </a:buBlip>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folHlink"/>
              </a:buClr>
              <a:buSzPct val="90000"/>
              <a:buFont typeface="Wingdings" panose="05000000000000000000" pitchFamily="2" charset="2"/>
              <a:buBlip>
                <a:blip r:embed="rId5"/>
              </a:buBlip>
              <a:defRPr sz="2000">
                <a:solidFill>
                  <a:schemeClr val="tx1"/>
                </a:solidFill>
                <a:latin typeface="Arial" panose="020B0604020202020204" pitchFamily="34" charset="0"/>
              </a:defRPr>
            </a:lvl9pPr>
          </a:lstStyle>
          <a:p>
            <a:pPr algn="r" eaLnBrk="1" hangingPunct="1">
              <a:spcBef>
                <a:spcPct val="0"/>
              </a:spcBef>
              <a:buClrTx/>
              <a:buSzTx/>
              <a:buFontTx/>
              <a:buNone/>
              <a:defRPr/>
            </a:pPr>
            <a:fld id="{DF4E7CEE-D892-4033-A621-115944C1A396}" type="slidenum">
              <a:rPr lang="en-US" altLang="en-US" sz="1200" smtClean="0">
                <a:effectLst>
                  <a:outerShdw blurRad="38100" dist="38100" dir="2700000" algn="tl">
                    <a:srgbClr val="000000"/>
                  </a:outerShdw>
                </a:effectLst>
              </a:rPr>
              <a:pPr algn="r" eaLnBrk="1" hangingPunct="1">
                <a:spcBef>
                  <a:spcPct val="0"/>
                </a:spcBef>
                <a:buClrTx/>
                <a:buSzTx/>
                <a:buFontTx/>
                <a:buNone/>
                <a:defRPr/>
              </a:pPr>
              <a:t>16</a:t>
            </a:fld>
            <a:endParaRPr lang="en-US" altLang="en-US" sz="1200">
              <a:effectLst>
                <a:outerShdw blurRad="38100" dist="38100" dir="2700000" algn="tl">
                  <a:srgbClr val="000000"/>
                </a:outerShdw>
              </a:effectLst>
            </a:endParaRPr>
          </a:p>
        </p:txBody>
      </p:sp>
      <p:sp>
        <p:nvSpPr>
          <p:cNvPr id="9" name="Slide Number Placeholder 8">
            <a:extLst>
              <a:ext uri="{FF2B5EF4-FFF2-40B4-BE49-F238E27FC236}">
                <a16:creationId xmlns:a16="http://schemas.microsoft.com/office/drawing/2014/main" id="{19B8D8F2-FECF-55B5-8D05-3349425E4782}"/>
              </a:ext>
            </a:extLst>
          </p:cNvPr>
          <p:cNvSpPr>
            <a:spLocks noGrp="1"/>
          </p:cNvSpPr>
          <p:nvPr>
            <p:ph type="sldNum" sz="quarter" idx="12"/>
          </p:nvPr>
        </p:nvSpPr>
        <p:spPr/>
        <p:txBody>
          <a:bodyPr/>
          <a:lstStyle>
            <a:lvl1pPr>
              <a:spcBef>
                <a:spcPct val="20000"/>
              </a:spcBef>
              <a:buClr>
                <a:schemeClr val="hlink"/>
              </a:buClr>
              <a:buSzPct val="90000"/>
              <a:buFont typeface="Wingdings" panose="05000000000000000000" pitchFamily="2" charset="2"/>
              <a:buBlip>
                <a:blip r:embed="rId3"/>
              </a:buBlip>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lr>
                <a:schemeClr val="accent2"/>
              </a:buClr>
              <a:buSzPct val="90000"/>
              <a:buFont typeface="Wingdings" panose="05000000000000000000" pitchFamily="2" charset="2"/>
              <a:buBlip>
                <a:blip r:embed="rId4"/>
              </a:buBlip>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lr>
                <a:schemeClr val="folHlink"/>
              </a:buClr>
              <a:buSzPct val="90000"/>
              <a:buFont typeface="Wingdings" panose="05000000000000000000" pitchFamily="2" charset="2"/>
              <a:buBlip>
                <a:blip r:embed="rId5"/>
              </a:buBlip>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folHlink"/>
              </a:buClr>
              <a:buSzPct val="90000"/>
              <a:buFont typeface="Wingdings" panose="05000000000000000000" pitchFamily="2" charset="2"/>
              <a:buBlip>
                <a:blip r:embed="rId5"/>
              </a:buBlip>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folHlink"/>
              </a:buClr>
              <a:buSzPct val="90000"/>
              <a:buFont typeface="Wingdings" panose="05000000000000000000" pitchFamily="2" charset="2"/>
              <a:buBlip>
                <a:blip r:embed="rId5"/>
              </a:buBlip>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folHlink"/>
              </a:buClr>
              <a:buSzPct val="90000"/>
              <a:buFont typeface="Wingdings" panose="05000000000000000000" pitchFamily="2" charset="2"/>
              <a:buBlip>
                <a:blip r:embed="rId5"/>
              </a:buBlip>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folHlink"/>
              </a:buClr>
              <a:buSzPct val="90000"/>
              <a:buFont typeface="Wingdings" panose="05000000000000000000" pitchFamily="2" charset="2"/>
              <a:buBlip>
                <a:blip r:embed="rId5"/>
              </a:buBlip>
              <a:defRPr sz="2000">
                <a:solidFill>
                  <a:schemeClr val="tx1"/>
                </a:solidFill>
                <a:latin typeface="Arial" panose="020B0604020202020204" pitchFamily="34" charset="0"/>
              </a:defRPr>
            </a:lvl9pPr>
          </a:lstStyle>
          <a:p>
            <a:pPr>
              <a:spcBef>
                <a:spcPct val="0"/>
              </a:spcBef>
              <a:buClrTx/>
              <a:buSzTx/>
              <a:buFontTx/>
              <a:buNone/>
              <a:defRPr/>
            </a:pPr>
            <a:fld id="{A78C120B-C826-4DDF-BEDC-4417731F8E5D}" type="slidenum">
              <a:rPr lang="en-US" altLang="en-US" sz="1200" smtClean="0"/>
              <a:pPr>
                <a:spcBef>
                  <a:spcPct val="0"/>
                </a:spcBef>
                <a:buClrTx/>
                <a:buSzTx/>
                <a:buFontTx/>
                <a:buNone/>
                <a:defRPr/>
              </a:pPr>
              <a:t>16</a:t>
            </a:fld>
            <a:endParaRPr lang="en-US" altLang="en-US" sz="1200"/>
          </a:p>
        </p:txBody>
      </p:sp>
      <p:sp>
        <p:nvSpPr>
          <p:cNvPr id="7" name="Rectangle 2">
            <a:extLst>
              <a:ext uri="{FF2B5EF4-FFF2-40B4-BE49-F238E27FC236}">
                <a16:creationId xmlns:a16="http://schemas.microsoft.com/office/drawing/2014/main" id="{62881D2B-9046-2A7F-4942-AEF468388E32}"/>
              </a:ext>
            </a:extLst>
          </p:cNvPr>
          <p:cNvSpPr txBox="1">
            <a:spLocks noChangeArrowheads="1"/>
          </p:cNvSpPr>
          <p:nvPr/>
        </p:nvSpPr>
        <p:spPr bwMode="auto">
          <a:xfrm>
            <a:off x="312738" y="2438400"/>
            <a:ext cx="2506662" cy="381000"/>
          </a:xfrm>
          <a:prstGeom prst="rect">
            <a:avLst/>
          </a:prstGeom>
          <a:noFill/>
          <a:ln>
            <a:noFill/>
          </a:ln>
        </p:spPr>
        <p:txBody>
          <a:bodyPr anchor="ctr"/>
          <a:lst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Arial" charset="0"/>
              </a:defRPr>
            </a:lvl2pPr>
            <a:lvl3pPr algn="ctr" rtl="0" eaLnBrk="0" fontAlgn="base" hangingPunct="0">
              <a:spcBef>
                <a:spcPct val="0"/>
              </a:spcBef>
              <a:spcAft>
                <a:spcPct val="0"/>
              </a:spcAft>
              <a:defRPr sz="4400">
                <a:solidFill>
                  <a:schemeClr val="tx2"/>
                </a:solidFill>
                <a:latin typeface="Arial" charset="0"/>
              </a:defRPr>
            </a:lvl3pPr>
            <a:lvl4pPr algn="ctr" rtl="0" eaLnBrk="0" fontAlgn="base" hangingPunct="0">
              <a:spcBef>
                <a:spcPct val="0"/>
              </a:spcBef>
              <a:spcAft>
                <a:spcPct val="0"/>
              </a:spcAft>
              <a:defRPr sz="4400">
                <a:solidFill>
                  <a:schemeClr val="tx2"/>
                </a:solidFill>
                <a:latin typeface="Arial" charset="0"/>
              </a:defRPr>
            </a:lvl4pPr>
            <a:lvl5pPr algn="ctr" rtl="0" eaLnBrk="0" fontAlgn="base" hangingPunct="0">
              <a:spcBef>
                <a:spcPct val="0"/>
              </a:spcBef>
              <a:spcAft>
                <a:spcPct val="0"/>
              </a:spcAft>
              <a:defRPr sz="4400">
                <a:solidFill>
                  <a:schemeClr val="tx2"/>
                </a:solidFill>
                <a:latin typeface="Arial" charset="0"/>
              </a:defRPr>
            </a:lvl5pPr>
            <a:lvl6pPr marL="457200" algn="ctr" rtl="0" eaLnBrk="0" fontAlgn="base" hangingPunct="0">
              <a:spcBef>
                <a:spcPct val="0"/>
              </a:spcBef>
              <a:spcAft>
                <a:spcPct val="0"/>
              </a:spcAft>
              <a:defRPr sz="4400">
                <a:solidFill>
                  <a:schemeClr val="tx2"/>
                </a:solidFill>
                <a:latin typeface="Arial" charset="0"/>
              </a:defRPr>
            </a:lvl6pPr>
            <a:lvl7pPr marL="914400" algn="ctr" rtl="0" eaLnBrk="0" fontAlgn="base" hangingPunct="0">
              <a:spcBef>
                <a:spcPct val="0"/>
              </a:spcBef>
              <a:spcAft>
                <a:spcPct val="0"/>
              </a:spcAft>
              <a:defRPr sz="4400">
                <a:solidFill>
                  <a:schemeClr val="tx2"/>
                </a:solidFill>
                <a:latin typeface="Arial" charset="0"/>
              </a:defRPr>
            </a:lvl7pPr>
            <a:lvl8pPr marL="1371600" algn="ctr" rtl="0" eaLnBrk="0" fontAlgn="base" hangingPunct="0">
              <a:spcBef>
                <a:spcPct val="0"/>
              </a:spcBef>
              <a:spcAft>
                <a:spcPct val="0"/>
              </a:spcAft>
              <a:defRPr sz="4400">
                <a:solidFill>
                  <a:schemeClr val="tx2"/>
                </a:solidFill>
                <a:latin typeface="Arial" charset="0"/>
              </a:defRPr>
            </a:lvl8pPr>
            <a:lvl9pPr marL="1828800" algn="ctr" rtl="0" eaLnBrk="0" fontAlgn="base" hangingPunct="0">
              <a:spcBef>
                <a:spcPct val="0"/>
              </a:spcBef>
              <a:spcAft>
                <a:spcPct val="0"/>
              </a:spcAft>
              <a:defRPr sz="4400">
                <a:solidFill>
                  <a:schemeClr val="tx2"/>
                </a:solidFill>
                <a:latin typeface="Arial" charset="0"/>
              </a:defRPr>
            </a:lvl9pPr>
          </a:lstStyle>
          <a:p>
            <a:pPr algn="l" eaLnBrk="1" hangingPunct="1">
              <a:defRPr/>
            </a:pPr>
            <a:br>
              <a:rPr lang="en-US" sz="2400" kern="0" dirty="0">
                <a:solidFill>
                  <a:srgbClr val="FFC000"/>
                </a:solidFill>
                <a:effectLst>
                  <a:outerShdw blurRad="38100" dist="38100" dir="2700000" algn="tl">
                    <a:srgbClr val="000000"/>
                  </a:outerShdw>
                </a:effectLst>
              </a:rPr>
            </a:br>
            <a:r>
              <a:rPr lang="en-US" sz="2400" kern="0" dirty="0">
                <a:solidFill>
                  <a:srgbClr val="FFC000"/>
                </a:solidFill>
                <a:effectLst>
                  <a:outerShdw blurRad="38100" dist="38100" dir="2700000" algn="tl">
                    <a:srgbClr val="000000"/>
                  </a:outerShdw>
                </a:effectLst>
              </a:rPr>
              <a:t>                 </a:t>
            </a:r>
            <a:br>
              <a:rPr lang="en-US" sz="2400" kern="0" dirty="0">
                <a:solidFill>
                  <a:srgbClr val="FFC000"/>
                </a:solidFill>
                <a:effectLst>
                  <a:outerShdw blurRad="38100" dist="38100" dir="2700000" algn="tl">
                    <a:srgbClr val="000000"/>
                  </a:outerShdw>
                </a:effectLst>
              </a:rPr>
            </a:br>
            <a:r>
              <a:rPr lang="en-US" sz="2400" kern="0" dirty="0">
                <a:solidFill>
                  <a:srgbClr val="FFC000"/>
                </a:solidFill>
                <a:effectLst>
                  <a:outerShdw blurRad="38100" dist="38100" dir="2700000" algn="tl">
                    <a:srgbClr val="000000"/>
                  </a:outerShdw>
                </a:effectLst>
              </a:rPr>
              <a:t>2. To Create JUST ONE (1) Protein, All 20 Amino Acids Would First               Have to Evolve</a:t>
            </a:r>
          </a:p>
        </p:txBody>
      </p:sp>
      <p:pic>
        <p:nvPicPr>
          <p:cNvPr id="69637" name="Picture 8">
            <a:extLst>
              <a:ext uri="{FF2B5EF4-FFF2-40B4-BE49-F238E27FC236}">
                <a16:creationId xmlns:a16="http://schemas.microsoft.com/office/drawing/2014/main" id="{E2155601-086A-5DA1-B2A2-DED2227BEC33}"/>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2819400" y="246063"/>
            <a:ext cx="6338888" cy="6307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p:fade/>
  </p:transition>
</p:sld>
</file>

<file path=ppt/slides/slide1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2618C5E4-3F86-6DD1-59B8-207DA59D4B4C}"/>
              </a:ext>
            </a:extLst>
          </p:cNvPr>
          <p:cNvSpPr>
            <a:spLocks noGrp="1"/>
          </p:cNvSpPr>
          <p:nvPr>
            <p:ph type="sldNum" sz="quarter" idx="12"/>
          </p:nvPr>
        </p:nvSpPr>
        <p:spPr>
          <a:xfrm>
            <a:off x="6818313" y="6149975"/>
            <a:ext cx="2133600" cy="457200"/>
          </a:xfrm>
        </p:spPr>
        <p:txBody>
          <a:bodyPr/>
          <a:lstStyle>
            <a:lvl1pPr>
              <a:defRPr>
                <a:solidFill>
                  <a:schemeClr val="tx1"/>
                </a:solidFill>
                <a:latin typeface="Bookman Old Style" panose="02050604050505020204" pitchFamily="18" charset="0"/>
                <a:ea typeface="Dotum" panose="020B0600000101010101" pitchFamily="34" charset="-127"/>
              </a:defRPr>
            </a:lvl1pPr>
            <a:lvl2pPr marL="742950" indent="-285750">
              <a:defRPr>
                <a:solidFill>
                  <a:schemeClr val="tx1"/>
                </a:solidFill>
                <a:latin typeface="Bookman Old Style" panose="02050604050505020204" pitchFamily="18" charset="0"/>
                <a:ea typeface="Dotum" panose="020B0600000101010101" pitchFamily="34" charset="-127"/>
              </a:defRPr>
            </a:lvl2pPr>
            <a:lvl3pPr marL="1143000" indent="-228600">
              <a:defRPr>
                <a:solidFill>
                  <a:schemeClr val="tx1"/>
                </a:solidFill>
                <a:latin typeface="Bookman Old Style" panose="02050604050505020204" pitchFamily="18" charset="0"/>
                <a:ea typeface="Dotum" panose="020B0600000101010101" pitchFamily="34" charset="-127"/>
              </a:defRPr>
            </a:lvl3pPr>
            <a:lvl4pPr marL="1600200" indent="-228600">
              <a:defRPr>
                <a:solidFill>
                  <a:schemeClr val="tx1"/>
                </a:solidFill>
                <a:latin typeface="Bookman Old Style" panose="02050604050505020204" pitchFamily="18" charset="0"/>
                <a:ea typeface="Dotum" panose="020B0600000101010101" pitchFamily="34" charset="-127"/>
              </a:defRPr>
            </a:lvl4pPr>
            <a:lvl5pPr marL="2057400" indent="-228600">
              <a:defRPr>
                <a:solidFill>
                  <a:schemeClr val="tx1"/>
                </a:solidFill>
                <a:latin typeface="Bookman Old Style" panose="02050604050505020204" pitchFamily="18" charset="0"/>
                <a:ea typeface="Dotum" panose="020B0600000101010101" pitchFamily="34" charset="-127"/>
              </a:defRPr>
            </a:lvl5pPr>
            <a:lvl6pPr marL="2514600" indent="-228600"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6pPr>
            <a:lvl7pPr marL="2971800" indent="-228600"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7pPr>
            <a:lvl8pPr marL="3429000" indent="-228600"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8pPr>
            <a:lvl9pPr marL="3886200" indent="-228600"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9pPr>
          </a:lstStyle>
          <a:p>
            <a:pPr>
              <a:defRPr/>
            </a:pPr>
            <a:fld id="{4B2377BA-2C95-4848-A268-7A0EC93FADE7}" type="slidenum">
              <a:rPr lang="en-US" altLang="en-US" smtClean="0">
                <a:latin typeface="Arial" panose="020B0604020202020204" pitchFamily="34" charset="0"/>
              </a:rPr>
              <a:pPr>
                <a:defRPr/>
              </a:pPr>
              <a:t>17</a:t>
            </a:fld>
            <a:endParaRPr lang="en-US" altLang="en-US">
              <a:latin typeface="Arial" panose="020B0604020202020204" pitchFamily="34" charset="0"/>
            </a:endParaRPr>
          </a:p>
        </p:txBody>
      </p:sp>
      <p:pic>
        <p:nvPicPr>
          <p:cNvPr id="71683" name="Picture 8" descr="This contains an image of: {{ pinTitle }}">
            <a:extLst>
              <a:ext uri="{FF2B5EF4-FFF2-40B4-BE49-F238E27FC236}">
                <a16:creationId xmlns:a16="http://schemas.microsoft.com/office/drawing/2014/main" id="{1029708D-33F8-46DA-9D66-6A0388CE9B6E}"/>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241675" y="3057525"/>
            <a:ext cx="2660650" cy="3776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1684" name="TextBox 3">
            <a:extLst>
              <a:ext uri="{FF2B5EF4-FFF2-40B4-BE49-F238E27FC236}">
                <a16:creationId xmlns:a16="http://schemas.microsoft.com/office/drawing/2014/main" id="{3BCB1325-031D-53B2-C399-CF57149F135F}"/>
              </a:ext>
            </a:extLst>
          </p:cNvPr>
          <p:cNvSpPr txBox="1">
            <a:spLocks noChangeArrowheads="1"/>
          </p:cNvSpPr>
          <p:nvPr/>
        </p:nvSpPr>
        <p:spPr bwMode="auto">
          <a:xfrm>
            <a:off x="1592263" y="5410200"/>
            <a:ext cx="2971800" cy="830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hlink"/>
              </a:buClr>
              <a:buSzPct val="90000"/>
              <a:buFont typeface="Wingdings" panose="05000000000000000000" pitchFamily="2" charset="2"/>
              <a:buBlip>
                <a:blip r:embed="rId3"/>
              </a:buBlip>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lr>
                <a:schemeClr val="accent2"/>
              </a:buClr>
              <a:buSzPct val="90000"/>
              <a:buFont typeface="Wingdings" panose="05000000000000000000" pitchFamily="2" charset="2"/>
              <a:buBlip>
                <a:blip r:embed="rId4"/>
              </a:buBlip>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lr>
                <a:schemeClr val="folHlink"/>
              </a:buClr>
              <a:buSzPct val="90000"/>
              <a:buFont typeface="Wingdings" panose="05000000000000000000" pitchFamily="2" charset="2"/>
              <a:buBlip>
                <a:blip r:embed="rId5"/>
              </a:buBlip>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folHlink"/>
              </a:buClr>
              <a:buSzPct val="90000"/>
              <a:buFont typeface="Wingdings" panose="05000000000000000000" pitchFamily="2" charset="2"/>
              <a:buBlip>
                <a:blip r:embed="rId5"/>
              </a:buBlip>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folHlink"/>
              </a:buClr>
              <a:buSzPct val="90000"/>
              <a:buFont typeface="Wingdings" panose="05000000000000000000" pitchFamily="2" charset="2"/>
              <a:buBlip>
                <a:blip r:embed="rId5"/>
              </a:buBlip>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folHlink"/>
              </a:buClr>
              <a:buSzPct val="90000"/>
              <a:buFont typeface="Wingdings" panose="05000000000000000000" pitchFamily="2" charset="2"/>
              <a:buBlip>
                <a:blip r:embed="rId5"/>
              </a:buBlip>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folHlink"/>
              </a:buClr>
              <a:buSzPct val="90000"/>
              <a:buFont typeface="Wingdings" panose="05000000000000000000" pitchFamily="2" charset="2"/>
              <a:buBlip>
                <a:blip r:embed="rId5"/>
              </a:buBlip>
              <a:defRPr sz="2000">
                <a:solidFill>
                  <a:schemeClr val="tx1"/>
                </a:solidFill>
                <a:latin typeface="Arial" panose="020B0604020202020204" pitchFamily="34" charset="0"/>
              </a:defRPr>
            </a:lvl9pPr>
          </a:lstStyle>
          <a:p>
            <a:pPr>
              <a:spcBef>
                <a:spcPct val="0"/>
              </a:spcBef>
              <a:buClrTx/>
              <a:buSzTx/>
              <a:buFontTx/>
              <a:buNone/>
            </a:pPr>
            <a:r>
              <a:rPr lang="en-US" altLang="en-US" sz="2400">
                <a:latin typeface="Bookman Old Style" panose="02050604050505020204" pitchFamily="18" charset="0"/>
              </a:rPr>
              <a:t>Living</a:t>
            </a:r>
          </a:p>
          <a:p>
            <a:pPr>
              <a:spcBef>
                <a:spcPct val="0"/>
              </a:spcBef>
              <a:buClrTx/>
              <a:buSzTx/>
              <a:buFontTx/>
              <a:buNone/>
            </a:pPr>
            <a:r>
              <a:rPr lang="en-US" altLang="en-US" sz="2400">
                <a:latin typeface="Bookman Old Style" panose="02050604050505020204" pitchFamily="18" charset="0"/>
              </a:rPr>
              <a:t>Organism</a:t>
            </a:r>
          </a:p>
        </p:txBody>
      </p:sp>
    </p:spTree>
  </p:cSld>
  <p:clrMapOvr>
    <a:masterClrMapping/>
  </p:clrMapOvr>
  <p:transition>
    <p:fade/>
  </p:transition>
</p:sld>
</file>

<file path=ppt/slides/slide1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7F9162C6-D31B-CB7F-16E9-3F51AA9A183D}"/>
              </a:ext>
            </a:extLst>
          </p:cNvPr>
          <p:cNvSpPr>
            <a:spLocks noGrp="1"/>
          </p:cNvSpPr>
          <p:nvPr>
            <p:ph type="sldNum" sz="quarter" idx="12"/>
          </p:nvPr>
        </p:nvSpPr>
        <p:spPr>
          <a:xfrm>
            <a:off x="6818313" y="6149975"/>
            <a:ext cx="2133600" cy="457200"/>
          </a:xfrm>
        </p:spPr>
        <p:txBody>
          <a:bodyPr/>
          <a:lstStyle>
            <a:lvl1pPr>
              <a:defRPr>
                <a:solidFill>
                  <a:schemeClr val="tx1"/>
                </a:solidFill>
                <a:latin typeface="Bookman Old Style" panose="02050604050505020204" pitchFamily="18" charset="0"/>
                <a:ea typeface="Dotum" panose="020B0600000101010101" pitchFamily="34" charset="-127"/>
              </a:defRPr>
            </a:lvl1pPr>
            <a:lvl2pPr marL="742950" indent="-285750">
              <a:defRPr>
                <a:solidFill>
                  <a:schemeClr val="tx1"/>
                </a:solidFill>
                <a:latin typeface="Bookman Old Style" panose="02050604050505020204" pitchFamily="18" charset="0"/>
                <a:ea typeface="Dotum" panose="020B0600000101010101" pitchFamily="34" charset="-127"/>
              </a:defRPr>
            </a:lvl2pPr>
            <a:lvl3pPr marL="1143000" indent="-228600">
              <a:defRPr>
                <a:solidFill>
                  <a:schemeClr val="tx1"/>
                </a:solidFill>
                <a:latin typeface="Bookman Old Style" panose="02050604050505020204" pitchFamily="18" charset="0"/>
                <a:ea typeface="Dotum" panose="020B0600000101010101" pitchFamily="34" charset="-127"/>
              </a:defRPr>
            </a:lvl3pPr>
            <a:lvl4pPr marL="1600200" indent="-228600">
              <a:defRPr>
                <a:solidFill>
                  <a:schemeClr val="tx1"/>
                </a:solidFill>
                <a:latin typeface="Bookman Old Style" panose="02050604050505020204" pitchFamily="18" charset="0"/>
                <a:ea typeface="Dotum" panose="020B0600000101010101" pitchFamily="34" charset="-127"/>
              </a:defRPr>
            </a:lvl4pPr>
            <a:lvl5pPr marL="2057400" indent="-228600">
              <a:defRPr>
                <a:solidFill>
                  <a:schemeClr val="tx1"/>
                </a:solidFill>
                <a:latin typeface="Bookman Old Style" panose="02050604050505020204" pitchFamily="18" charset="0"/>
                <a:ea typeface="Dotum" panose="020B0600000101010101" pitchFamily="34" charset="-127"/>
              </a:defRPr>
            </a:lvl5pPr>
            <a:lvl6pPr marL="2514600" indent="-228600"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6pPr>
            <a:lvl7pPr marL="2971800" indent="-228600"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7pPr>
            <a:lvl8pPr marL="3429000" indent="-228600"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8pPr>
            <a:lvl9pPr marL="3886200" indent="-228600"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9pPr>
          </a:lstStyle>
          <a:p>
            <a:pPr>
              <a:defRPr/>
            </a:pPr>
            <a:fld id="{48598AE1-6A97-4F3D-A64D-8B99A2A14DF5}" type="slidenum">
              <a:rPr lang="en-US" altLang="en-US" smtClean="0">
                <a:latin typeface="Arial" panose="020B0604020202020204" pitchFamily="34" charset="0"/>
              </a:rPr>
              <a:pPr>
                <a:defRPr/>
              </a:pPr>
              <a:t>18</a:t>
            </a:fld>
            <a:endParaRPr lang="en-US" altLang="en-US">
              <a:latin typeface="Arial" panose="020B0604020202020204" pitchFamily="34" charset="0"/>
            </a:endParaRPr>
          </a:p>
        </p:txBody>
      </p:sp>
      <p:pic>
        <p:nvPicPr>
          <p:cNvPr id="72707" name="Picture 2">
            <a:extLst>
              <a:ext uri="{FF2B5EF4-FFF2-40B4-BE49-F238E27FC236}">
                <a16:creationId xmlns:a16="http://schemas.microsoft.com/office/drawing/2014/main" id="{E733FFF1-6425-B314-4EAC-BF64DAF801CF}"/>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732338" y="274638"/>
            <a:ext cx="4171950" cy="26495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2708" name="TextBox 3">
            <a:extLst>
              <a:ext uri="{FF2B5EF4-FFF2-40B4-BE49-F238E27FC236}">
                <a16:creationId xmlns:a16="http://schemas.microsoft.com/office/drawing/2014/main" id="{F08D2C55-791E-560B-6155-3852F84C7E8B}"/>
              </a:ext>
            </a:extLst>
          </p:cNvPr>
          <p:cNvSpPr txBox="1">
            <a:spLocks noChangeArrowheads="1"/>
          </p:cNvSpPr>
          <p:nvPr/>
        </p:nvSpPr>
        <p:spPr bwMode="auto">
          <a:xfrm>
            <a:off x="7466013" y="2927350"/>
            <a:ext cx="297180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hlink"/>
              </a:buClr>
              <a:buSzPct val="90000"/>
              <a:buFont typeface="Wingdings" panose="05000000000000000000" pitchFamily="2" charset="2"/>
              <a:buBlip>
                <a:blip r:embed="rId3"/>
              </a:buBlip>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lr>
                <a:schemeClr val="accent2"/>
              </a:buClr>
              <a:buSzPct val="90000"/>
              <a:buFont typeface="Wingdings" panose="05000000000000000000" pitchFamily="2" charset="2"/>
              <a:buBlip>
                <a:blip r:embed="rId4"/>
              </a:buBlip>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lr>
                <a:schemeClr val="folHlink"/>
              </a:buClr>
              <a:buSzPct val="90000"/>
              <a:buFont typeface="Wingdings" panose="05000000000000000000" pitchFamily="2" charset="2"/>
              <a:buBlip>
                <a:blip r:embed="rId5"/>
              </a:buBlip>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folHlink"/>
              </a:buClr>
              <a:buSzPct val="90000"/>
              <a:buFont typeface="Wingdings" panose="05000000000000000000" pitchFamily="2" charset="2"/>
              <a:buBlip>
                <a:blip r:embed="rId5"/>
              </a:buBlip>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folHlink"/>
              </a:buClr>
              <a:buSzPct val="90000"/>
              <a:buFont typeface="Wingdings" panose="05000000000000000000" pitchFamily="2" charset="2"/>
              <a:buBlip>
                <a:blip r:embed="rId5"/>
              </a:buBlip>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folHlink"/>
              </a:buClr>
              <a:buSzPct val="90000"/>
              <a:buFont typeface="Wingdings" panose="05000000000000000000" pitchFamily="2" charset="2"/>
              <a:buBlip>
                <a:blip r:embed="rId5"/>
              </a:buBlip>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folHlink"/>
              </a:buClr>
              <a:buSzPct val="90000"/>
              <a:buFont typeface="Wingdings" panose="05000000000000000000" pitchFamily="2" charset="2"/>
              <a:buBlip>
                <a:blip r:embed="rId5"/>
              </a:buBlip>
              <a:defRPr sz="2000">
                <a:solidFill>
                  <a:schemeClr val="tx1"/>
                </a:solidFill>
                <a:latin typeface="Arial" panose="020B0604020202020204" pitchFamily="34" charset="0"/>
              </a:defRPr>
            </a:lvl9pPr>
          </a:lstStyle>
          <a:p>
            <a:pPr>
              <a:spcBef>
                <a:spcPct val="0"/>
              </a:spcBef>
              <a:buClrTx/>
              <a:buSzTx/>
              <a:buFontTx/>
              <a:buNone/>
            </a:pPr>
            <a:r>
              <a:rPr lang="en-US" altLang="en-US" sz="2400">
                <a:latin typeface="Bookman Old Style" panose="02050604050505020204" pitchFamily="18" charset="0"/>
              </a:rPr>
              <a:t>Proteins</a:t>
            </a:r>
          </a:p>
        </p:txBody>
      </p:sp>
      <p:pic>
        <p:nvPicPr>
          <p:cNvPr id="72709" name="Picture 8" descr="This contains an image of: {{ pinTitle }}">
            <a:extLst>
              <a:ext uri="{FF2B5EF4-FFF2-40B4-BE49-F238E27FC236}">
                <a16:creationId xmlns:a16="http://schemas.microsoft.com/office/drawing/2014/main" id="{327B2864-2C35-1B66-05FF-42AC25E5D79E}"/>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3241675" y="3057525"/>
            <a:ext cx="2660650" cy="3776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2710" name="TextBox 3">
            <a:extLst>
              <a:ext uri="{FF2B5EF4-FFF2-40B4-BE49-F238E27FC236}">
                <a16:creationId xmlns:a16="http://schemas.microsoft.com/office/drawing/2014/main" id="{EDCDAF1A-7D15-A229-F3F6-76967C7BB5A5}"/>
              </a:ext>
            </a:extLst>
          </p:cNvPr>
          <p:cNvSpPr txBox="1">
            <a:spLocks noChangeArrowheads="1"/>
          </p:cNvSpPr>
          <p:nvPr/>
        </p:nvSpPr>
        <p:spPr bwMode="auto">
          <a:xfrm>
            <a:off x="1592263" y="5410200"/>
            <a:ext cx="2971800" cy="830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hlink"/>
              </a:buClr>
              <a:buSzPct val="90000"/>
              <a:buFont typeface="Wingdings" panose="05000000000000000000" pitchFamily="2" charset="2"/>
              <a:buBlip>
                <a:blip r:embed="rId3"/>
              </a:buBlip>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lr>
                <a:schemeClr val="accent2"/>
              </a:buClr>
              <a:buSzPct val="90000"/>
              <a:buFont typeface="Wingdings" panose="05000000000000000000" pitchFamily="2" charset="2"/>
              <a:buBlip>
                <a:blip r:embed="rId4"/>
              </a:buBlip>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lr>
                <a:schemeClr val="folHlink"/>
              </a:buClr>
              <a:buSzPct val="90000"/>
              <a:buFont typeface="Wingdings" panose="05000000000000000000" pitchFamily="2" charset="2"/>
              <a:buBlip>
                <a:blip r:embed="rId5"/>
              </a:buBlip>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folHlink"/>
              </a:buClr>
              <a:buSzPct val="90000"/>
              <a:buFont typeface="Wingdings" panose="05000000000000000000" pitchFamily="2" charset="2"/>
              <a:buBlip>
                <a:blip r:embed="rId5"/>
              </a:buBlip>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folHlink"/>
              </a:buClr>
              <a:buSzPct val="90000"/>
              <a:buFont typeface="Wingdings" panose="05000000000000000000" pitchFamily="2" charset="2"/>
              <a:buBlip>
                <a:blip r:embed="rId5"/>
              </a:buBlip>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folHlink"/>
              </a:buClr>
              <a:buSzPct val="90000"/>
              <a:buFont typeface="Wingdings" panose="05000000000000000000" pitchFamily="2" charset="2"/>
              <a:buBlip>
                <a:blip r:embed="rId5"/>
              </a:buBlip>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folHlink"/>
              </a:buClr>
              <a:buSzPct val="90000"/>
              <a:buFont typeface="Wingdings" panose="05000000000000000000" pitchFamily="2" charset="2"/>
              <a:buBlip>
                <a:blip r:embed="rId5"/>
              </a:buBlip>
              <a:defRPr sz="2000">
                <a:solidFill>
                  <a:schemeClr val="tx1"/>
                </a:solidFill>
                <a:latin typeface="Arial" panose="020B0604020202020204" pitchFamily="34" charset="0"/>
              </a:defRPr>
            </a:lvl9pPr>
          </a:lstStyle>
          <a:p>
            <a:pPr>
              <a:spcBef>
                <a:spcPct val="0"/>
              </a:spcBef>
              <a:buClrTx/>
              <a:buSzTx/>
              <a:buFontTx/>
              <a:buNone/>
            </a:pPr>
            <a:r>
              <a:rPr lang="en-US" altLang="en-US" sz="2400">
                <a:latin typeface="Bookman Old Style" panose="02050604050505020204" pitchFamily="18" charset="0"/>
              </a:rPr>
              <a:t>Living</a:t>
            </a:r>
          </a:p>
          <a:p>
            <a:pPr>
              <a:spcBef>
                <a:spcPct val="0"/>
              </a:spcBef>
              <a:buClrTx/>
              <a:buSzTx/>
              <a:buFontTx/>
              <a:buNone/>
            </a:pPr>
            <a:r>
              <a:rPr lang="en-US" altLang="en-US" sz="2400">
                <a:latin typeface="Bookman Old Style" panose="02050604050505020204" pitchFamily="18" charset="0"/>
              </a:rPr>
              <a:t>Organism</a:t>
            </a:r>
          </a:p>
        </p:txBody>
      </p:sp>
    </p:spTree>
  </p:cSld>
  <p:clrMapOvr>
    <a:masterClrMapping/>
  </p:clrMapOvr>
  <p:transition>
    <p:fade/>
  </p:transition>
</p:sld>
</file>

<file path=ppt/slides/slide1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A9C5D204-A848-106F-0F61-AD366CCC8132}"/>
              </a:ext>
            </a:extLst>
          </p:cNvPr>
          <p:cNvSpPr>
            <a:spLocks noGrp="1"/>
          </p:cNvSpPr>
          <p:nvPr>
            <p:ph type="sldNum" sz="quarter" idx="12"/>
          </p:nvPr>
        </p:nvSpPr>
        <p:spPr>
          <a:xfrm>
            <a:off x="6818313" y="6149975"/>
            <a:ext cx="2133600" cy="457200"/>
          </a:xfrm>
        </p:spPr>
        <p:txBody>
          <a:bodyPr/>
          <a:lstStyle>
            <a:lvl1pPr>
              <a:defRPr>
                <a:solidFill>
                  <a:schemeClr val="tx1"/>
                </a:solidFill>
                <a:latin typeface="Bookman Old Style" panose="02050604050505020204" pitchFamily="18" charset="0"/>
                <a:ea typeface="Dotum" panose="020B0600000101010101" pitchFamily="34" charset="-127"/>
              </a:defRPr>
            </a:lvl1pPr>
            <a:lvl2pPr marL="742950" indent="-285750">
              <a:defRPr>
                <a:solidFill>
                  <a:schemeClr val="tx1"/>
                </a:solidFill>
                <a:latin typeface="Bookman Old Style" panose="02050604050505020204" pitchFamily="18" charset="0"/>
                <a:ea typeface="Dotum" panose="020B0600000101010101" pitchFamily="34" charset="-127"/>
              </a:defRPr>
            </a:lvl2pPr>
            <a:lvl3pPr marL="1143000" indent="-228600">
              <a:defRPr>
                <a:solidFill>
                  <a:schemeClr val="tx1"/>
                </a:solidFill>
                <a:latin typeface="Bookman Old Style" panose="02050604050505020204" pitchFamily="18" charset="0"/>
                <a:ea typeface="Dotum" panose="020B0600000101010101" pitchFamily="34" charset="-127"/>
              </a:defRPr>
            </a:lvl3pPr>
            <a:lvl4pPr marL="1600200" indent="-228600">
              <a:defRPr>
                <a:solidFill>
                  <a:schemeClr val="tx1"/>
                </a:solidFill>
                <a:latin typeface="Bookman Old Style" panose="02050604050505020204" pitchFamily="18" charset="0"/>
                <a:ea typeface="Dotum" panose="020B0600000101010101" pitchFamily="34" charset="-127"/>
              </a:defRPr>
            </a:lvl4pPr>
            <a:lvl5pPr marL="2057400" indent="-228600">
              <a:defRPr>
                <a:solidFill>
                  <a:schemeClr val="tx1"/>
                </a:solidFill>
                <a:latin typeface="Bookman Old Style" panose="02050604050505020204" pitchFamily="18" charset="0"/>
                <a:ea typeface="Dotum" panose="020B0600000101010101" pitchFamily="34" charset="-127"/>
              </a:defRPr>
            </a:lvl5pPr>
            <a:lvl6pPr marL="2514600" indent="-228600"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6pPr>
            <a:lvl7pPr marL="2971800" indent="-228600"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7pPr>
            <a:lvl8pPr marL="3429000" indent="-228600"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8pPr>
            <a:lvl9pPr marL="3886200" indent="-228600"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9pPr>
          </a:lstStyle>
          <a:p>
            <a:pPr>
              <a:defRPr/>
            </a:pPr>
            <a:fld id="{C4FE5D04-DA85-4A52-B37F-72F4EEAC7973}" type="slidenum">
              <a:rPr lang="en-US" altLang="en-US" smtClean="0">
                <a:latin typeface="Arial" panose="020B0604020202020204" pitchFamily="34" charset="0"/>
              </a:rPr>
              <a:pPr>
                <a:defRPr/>
              </a:pPr>
              <a:t>19</a:t>
            </a:fld>
            <a:endParaRPr lang="en-US" altLang="en-US">
              <a:latin typeface="Arial" panose="020B0604020202020204" pitchFamily="34" charset="0"/>
            </a:endParaRPr>
          </a:p>
        </p:txBody>
      </p:sp>
      <p:pic>
        <p:nvPicPr>
          <p:cNvPr id="73731" name="Picture 2">
            <a:extLst>
              <a:ext uri="{FF2B5EF4-FFF2-40B4-BE49-F238E27FC236}">
                <a16:creationId xmlns:a16="http://schemas.microsoft.com/office/drawing/2014/main" id="{7CA3795C-E3AD-7917-5487-713A9A33FA20}"/>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732338" y="274638"/>
            <a:ext cx="4171950" cy="26495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3732" name="TextBox 3">
            <a:extLst>
              <a:ext uri="{FF2B5EF4-FFF2-40B4-BE49-F238E27FC236}">
                <a16:creationId xmlns:a16="http://schemas.microsoft.com/office/drawing/2014/main" id="{5749389F-1BF6-9E8B-C504-F8EC058E4526}"/>
              </a:ext>
            </a:extLst>
          </p:cNvPr>
          <p:cNvSpPr txBox="1">
            <a:spLocks noChangeArrowheads="1"/>
          </p:cNvSpPr>
          <p:nvPr/>
        </p:nvSpPr>
        <p:spPr bwMode="auto">
          <a:xfrm>
            <a:off x="7466013" y="2927350"/>
            <a:ext cx="297180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hlink"/>
              </a:buClr>
              <a:buSzPct val="90000"/>
              <a:buFont typeface="Wingdings" panose="05000000000000000000" pitchFamily="2" charset="2"/>
              <a:buBlip>
                <a:blip r:embed="rId3"/>
              </a:buBlip>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lr>
                <a:schemeClr val="accent2"/>
              </a:buClr>
              <a:buSzPct val="90000"/>
              <a:buFont typeface="Wingdings" panose="05000000000000000000" pitchFamily="2" charset="2"/>
              <a:buBlip>
                <a:blip r:embed="rId4"/>
              </a:buBlip>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lr>
                <a:schemeClr val="folHlink"/>
              </a:buClr>
              <a:buSzPct val="90000"/>
              <a:buFont typeface="Wingdings" panose="05000000000000000000" pitchFamily="2" charset="2"/>
              <a:buBlip>
                <a:blip r:embed="rId5"/>
              </a:buBlip>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folHlink"/>
              </a:buClr>
              <a:buSzPct val="90000"/>
              <a:buFont typeface="Wingdings" panose="05000000000000000000" pitchFamily="2" charset="2"/>
              <a:buBlip>
                <a:blip r:embed="rId5"/>
              </a:buBlip>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folHlink"/>
              </a:buClr>
              <a:buSzPct val="90000"/>
              <a:buFont typeface="Wingdings" panose="05000000000000000000" pitchFamily="2" charset="2"/>
              <a:buBlip>
                <a:blip r:embed="rId5"/>
              </a:buBlip>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folHlink"/>
              </a:buClr>
              <a:buSzPct val="90000"/>
              <a:buFont typeface="Wingdings" panose="05000000000000000000" pitchFamily="2" charset="2"/>
              <a:buBlip>
                <a:blip r:embed="rId5"/>
              </a:buBlip>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folHlink"/>
              </a:buClr>
              <a:buSzPct val="90000"/>
              <a:buFont typeface="Wingdings" panose="05000000000000000000" pitchFamily="2" charset="2"/>
              <a:buBlip>
                <a:blip r:embed="rId5"/>
              </a:buBlip>
              <a:defRPr sz="2000">
                <a:solidFill>
                  <a:schemeClr val="tx1"/>
                </a:solidFill>
                <a:latin typeface="Arial" panose="020B0604020202020204" pitchFamily="34" charset="0"/>
              </a:defRPr>
            </a:lvl9pPr>
          </a:lstStyle>
          <a:p>
            <a:pPr>
              <a:spcBef>
                <a:spcPct val="0"/>
              </a:spcBef>
              <a:buClrTx/>
              <a:buSzTx/>
              <a:buFontTx/>
              <a:buNone/>
            </a:pPr>
            <a:r>
              <a:rPr lang="en-US" altLang="en-US" sz="2400">
                <a:latin typeface="Bookman Old Style" panose="02050604050505020204" pitchFamily="18" charset="0"/>
              </a:rPr>
              <a:t>Proteins</a:t>
            </a:r>
          </a:p>
        </p:txBody>
      </p:sp>
      <p:pic>
        <p:nvPicPr>
          <p:cNvPr id="73733" name="Picture 4">
            <a:extLst>
              <a:ext uri="{FF2B5EF4-FFF2-40B4-BE49-F238E27FC236}">
                <a16:creationId xmlns:a16="http://schemas.microsoft.com/office/drawing/2014/main" id="{E817FA72-2FBA-2D2C-D5F7-DF89B9CEF1F4}"/>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355600" y="258763"/>
            <a:ext cx="3979863" cy="26495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3734" name="TextBox 5">
            <a:extLst>
              <a:ext uri="{FF2B5EF4-FFF2-40B4-BE49-F238E27FC236}">
                <a16:creationId xmlns:a16="http://schemas.microsoft.com/office/drawing/2014/main" id="{922F9DE0-01C2-CAF2-CF66-B242DEFE5367}"/>
              </a:ext>
            </a:extLst>
          </p:cNvPr>
          <p:cNvSpPr txBox="1">
            <a:spLocks noChangeArrowheads="1"/>
          </p:cNvSpPr>
          <p:nvPr/>
        </p:nvSpPr>
        <p:spPr bwMode="auto">
          <a:xfrm>
            <a:off x="368300" y="2963863"/>
            <a:ext cx="2971800" cy="461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hlink"/>
              </a:buClr>
              <a:buSzPct val="90000"/>
              <a:buFont typeface="Wingdings" panose="05000000000000000000" pitchFamily="2" charset="2"/>
              <a:buBlip>
                <a:blip r:embed="rId3"/>
              </a:buBlip>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lr>
                <a:schemeClr val="accent2"/>
              </a:buClr>
              <a:buSzPct val="90000"/>
              <a:buFont typeface="Wingdings" panose="05000000000000000000" pitchFamily="2" charset="2"/>
              <a:buBlip>
                <a:blip r:embed="rId4"/>
              </a:buBlip>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lr>
                <a:schemeClr val="folHlink"/>
              </a:buClr>
              <a:buSzPct val="90000"/>
              <a:buFont typeface="Wingdings" panose="05000000000000000000" pitchFamily="2" charset="2"/>
              <a:buBlip>
                <a:blip r:embed="rId5"/>
              </a:buBlip>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folHlink"/>
              </a:buClr>
              <a:buSzPct val="90000"/>
              <a:buFont typeface="Wingdings" panose="05000000000000000000" pitchFamily="2" charset="2"/>
              <a:buBlip>
                <a:blip r:embed="rId5"/>
              </a:buBlip>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folHlink"/>
              </a:buClr>
              <a:buSzPct val="90000"/>
              <a:buFont typeface="Wingdings" panose="05000000000000000000" pitchFamily="2" charset="2"/>
              <a:buBlip>
                <a:blip r:embed="rId5"/>
              </a:buBlip>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folHlink"/>
              </a:buClr>
              <a:buSzPct val="90000"/>
              <a:buFont typeface="Wingdings" panose="05000000000000000000" pitchFamily="2" charset="2"/>
              <a:buBlip>
                <a:blip r:embed="rId5"/>
              </a:buBlip>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folHlink"/>
              </a:buClr>
              <a:buSzPct val="90000"/>
              <a:buFont typeface="Wingdings" panose="05000000000000000000" pitchFamily="2" charset="2"/>
              <a:buBlip>
                <a:blip r:embed="rId5"/>
              </a:buBlip>
              <a:defRPr sz="2000">
                <a:solidFill>
                  <a:schemeClr val="tx1"/>
                </a:solidFill>
                <a:latin typeface="Arial" panose="020B0604020202020204" pitchFamily="34" charset="0"/>
              </a:defRPr>
            </a:lvl9pPr>
          </a:lstStyle>
          <a:p>
            <a:pPr>
              <a:spcBef>
                <a:spcPct val="0"/>
              </a:spcBef>
              <a:buClrTx/>
              <a:buSzTx/>
              <a:buFontTx/>
              <a:buNone/>
            </a:pPr>
            <a:r>
              <a:rPr lang="en-US" altLang="en-US" sz="2400">
                <a:latin typeface="Bookman Old Style" panose="02050604050505020204" pitchFamily="18" charset="0"/>
              </a:rPr>
              <a:t>Amino Acids</a:t>
            </a:r>
          </a:p>
        </p:txBody>
      </p:sp>
      <p:pic>
        <p:nvPicPr>
          <p:cNvPr id="73735" name="Picture 8" descr="This contains an image of: {{ pinTitle }}">
            <a:extLst>
              <a:ext uri="{FF2B5EF4-FFF2-40B4-BE49-F238E27FC236}">
                <a16:creationId xmlns:a16="http://schemas.microsoft.com/office/drawing/2014/main" id="{3EC04DE2-4153-2023-8071-5024200BD380}"/>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3241675" y="3057525"/>
            <a:ext cx="2660650" cy="3776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3736" name="TextBox 3">
            <a:extLst>
              <a:ext uri="{FF2B5EF4-FFF2-40B4-BE49-F238E27FC236}">
                <a16:creationId xmlns:a16="http://schemas.microsoft.com/office/drawing/2014/main" id="{390AD1DD-BC06-EDCC-DDC2-AF1EB419449C}"/>
              </a:ext>
            </a:extLst>
          </p:cNvPr>
          <p:cNvSpPr txBox="1">
            <a:spLocks noChangeArrowheads="1"/>
          </p:cNvSpPr>
          <p:nvPr/>
        </p:nvSpPr>
        <p:spPr bwMode="auto">
          <a:xfrm>
            <a:off x="1592263" y="5410200"/>
            <a:ext cx="2971800" cy="830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hlink"/>
              </a:buClr>
              <a:buSzPct val="90000"/>
              <a:buFont typeface="Wingdings" panose="05000000000000000000" pitchFamily="2" charset="2"/>
              <a:buBlip>
                <a:blip r:embed="rId3"/>
              </a:buBlip>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lr>
                <a:schemeClr val="accent2"/>
              </a:buClr>
              <a:buSzPct val="90000"/>
              <a:buFont typeface="Wingdings" panose="05000000000000000000" pitchFamily="2" charset="2"/>
              <a:buBlip>
                <a:blip r:embed="rId4"/>
              </a:buBlip>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lr>
                <a:schemeClr val="folHlink"/>
              </a:buClr>
              <a:buSzPct val="90000"/>
              <a:buFont typeface="Wingdings" panose="05000000000000000000" pitchFamily="2" charset="2"/>
              <a:buBlip>
                <a:blip r:embed="rId5"/>
              </a:buBlip>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folHlink"/>
              </a:buClr>
              <a:buSzPct val="90000"/>
              <a:buFont typeface="Wingdings" panose="05000000000000000000" pitchFamily="2" charset="2"/>
              <a:buBlip>
                <a:blip r:embed="rId5"/>
              </a:buBlip>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folHlink"/>
              </a:buClr>
              <a:buSzPct val="90000"/>
              <a:buFont typeface="Wingdings" panose="05000000000000000000" pitchFamily="2" charset="2"/>
              <a:buBlip>
                <a:blip r:embed="rId5"/>
              </a:buBlip>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folHlink"/>
              </a:buClr>
              <a:buSzPct val="90000"/>
              <a:buFont typeface="Wingdings" panose="05000000000000000000" pitchFamily="2" charset="2"/>
              <a:buBlip>
                <a:blip r:embed="rId5"/>
              </a:buBlip>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folHlink"/>
              </a:buClr>
              <a:buSzPct val="90000"/>
              <a:buFont typeface="Wingdings" panose="05000000000000000000" pitchFamily="2" charset="2"/>
              <a:buBlip>
                <a:blip r:embed="rId5"/>
              </a:buBlip>
              <a:defRPr sz="2000">
                <a:solidFill>
                  <a:schemeClr val="tx1"/>
                </a:solidFill>
                <a:latin typeface="Arial" panose="020B0604020202020204" pitchFamily="34" charset="0"/>
              </a:defRPr>
            </a:lvl9pPr>
          </a:lstStyle>
          <a:p>
            <a:pPr>
              <a:spcBef>
                <a:spcPct val="0"/>
              </a:spcBef>
              <a:buClrTx/>
              <a:buSzTx/>
              <a:buFontTx/>
              <a:buNone/>
            </a:pPr>
            <a:r>
              <a:rPr lang="en-US" altLang="en-US" sz="2400">
                <a:latin typeface="Bookman Old Style" panose="02050604050505020204" pitchFamily="18" charset="0"/>
              </a:rPr>
              <a:t>Living</a:t>
            </a:r>
          </a:p>
          <a:p>
            <a:pPr>
              <a:spcBef>
                <a:spcPct val="0"/>
              </a:spcBef>
              <a:buClrTx/>
              <a:buSzTx/>
              <a:buFontTx/>
              <a:buNone/>
            </a:pPr>
            <a:r>
              <a:rPr lang="en-US" altLang="en-US" sz="2400">
                <a:latin typeface="Bookman Old Style" panose="02050604050505020204" pitchFamily="18" charset="0"/>
              </a:rPr>
              <a:t>Organism</a:t>
            </a:r>
          </a:p>
        </p:txBody>
      </p:sp>
    </p:spTree>
  </p:cSld>
  <p:clrMapOvr>
    <a:masterClrMapping/>
  </p:clrMapOvr>
  <p:transition>
    <p:fade/>
  </p:transition>
</p:sld>
</file>

<file path=ppt/slides/slide2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 name="Slide Number Placeholder 5">
            <a:extLst>
              <a:ext uri="{FF2B5EF4-FFF2-40B4-BE49-F238E27FC236}">
                <a16:creationId xmlns:a16="http://schemas.microsoft.com/office/drawing/2014/main" id="{5B6B06DF-2762-782D-0738-B5D5B957579B}"/>
              </a:ext>
            </a:extLst>
          </p:cNvPr>
          <p:cNvSpPr txBox="1">
            <a:spLocks noGrp="1"/>
          </p:cNvSpPr>
          <p:nvPr/>
        </p:nvSpPr>
        <p:spPr bwMode="auto">
          <a:xfrm>
            <a:off x="6553200" y="6243638"/>
            <a:ext cx="2133600" cy="457200"/>
          </a:xfrm>
          <a:prstGeom prst="rect">
            <a:avLst/>
          </a:prstGeom>
          <a:noFill/>
          <a:ln>
            <a:miter lim="800000"/>
            <a:headEnd/>
            <a:tailEnd/>
          </a:ln>
        </p:spPr>
        <p:txBody>
          <a:bodyPr anchor="b"/>
          <a:lstStyle>
            <a:lvl1pPr>
              <a:spcBef>
                <a:spcPct val="20000"/>
              </a:spcBef>
              <a:buClr>
                <a:schemeClr val="hlink"/>
              </a:buClr>
              <a:buSzPct val="90000"/>
              <a:buFont typeface="Wingdings" panose="05000000000000000000" pitchFamily="2" charset="2"/>
              <a:buBlip>
                <a:blip r:embed="rId3"/>
              </a:buBlip>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lr>
                <a:schemeClr val="accent2"/>
              </a:buClr>
              <a:buSzPct val="90000"/>
              <a:buFont typeface="Wingdings" panose="05000000000000000000" pitchFamily="2" charset="2"/>
              <a:buBlip>
                <a:blip r:embed="rId4"/>
              </a:buBlip>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lr>
                <a:schemeClr val="folHlink"/>
              </a:buClr>
              <a:buSzPct val="90000"/>
              <a:buFont typeface="Wingdings" panose="05000000000000000000" pitchFamily="2" charset="2"/>
              <a:buBlip>
                <a:blip r:embed="rId5"/>
              </a:buBlip>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folHlink"/>
              </a:buClr>
              <a:buSzPct val="90000"/>
              <a:buFont typeface="Wingdings" panose="05000000000000000000" pitchFamily="2" charset="2"/>
              <a:buBlip>
                <a:blip r:embed="rId5"/>
              </a:buBlip>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folHlink"/>
              </a:buClr>
              <a:buSzPct val="90000"/>
              <a:buFont typeface="Wingdings" panose="05000000000000000000" pitchFamily="2" charset="2"/>
              <a:buBlip>
                <a:blip r:embed="rId5"/>
              </a:buBlip>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folHlink"/>
              </a:buClr>
              <a:buSzPct val="90000"/>
              <a:buFont typeface="Wingdings" panose="05000000000000000000" pitchFamily="2" charset="2"/>
              <a:buBlip>
                <a:blip r:embed="rId5"/>
              </a:buBlip>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folHlink"/>
              </a:buClr>
              <a:buSzPct val="90000"/>
              <a:buFont typeface="Wingdings" panose="05000000000000000000" pitchFamily="2" charset="2"/>
              <a:buBlip>
                <a:blip r:embed="rId5"/>
              </a:buBlip>
              <a:defRPr sz="2000">
                <a:solidFill>
                  <a:schemeClr val="tx1"/>
                </a:solidFill>
                <a:latin typeface="Arial" panose="020B0604020202020204" pitchFamily="34" charset="0"/>
              </a:defRPr>
            </a:lvl9pPr>
          </a:lstStyle>
          <a:p>
            <a:pPr algn="r" eaLnBrk="1" hangingPunct="1">
              <a:spcBef>
                <a:spcPct val="0"/>
              </a:spcBef>
              <a:buClrTx/>
              <a:buSzTx/>
              <a:buFontTx/>
              <a:buNone/>
              <a:defRPr/>
            </a:pPr>
            <a:fld id="{4FA63AF7-F6AA-4F79-936F-72F7801B906B}" type="slidenum">
              <a:rPr lang="en-US" altLang="en-US" sz="1200" smtClean="0">
                <a:effectLst>
                  <a:outerShdw blurRad="38100" dist="38100" dir="2700000" algn="tl">
                    <a:srgbClr val="000000"/>
                  </a:outerShdw>
                </a:effectLst>
              </a:rPr>
              <a:pPr algn="r" eaLnBrk="1" hangingPunct="1">
                <a:spcBef>
                  <a:spcPct val="0"/>
                </a:spcBef>
                <a:buClrTx/>
                <a:buSzTx/>
                <a:buFontTx/>
                <a:buNone/>
                <a:defRPr/>
              </a:pPr>
              <a:t>20</a:t>
            </a:fld>
            <a:endParaRPr lang="en-US" altLang="en-US" sz="1200">
              <a:effectLst>
                <a:outerShdw blurRad="38100" dist="38100" dir="2700000" algn="tl">
                  <a:srgbClr val="000000"/>
                </a:outerShdw>
              </a:effectLst>
            </a:endParaRPr>
          </a:p>
        </p:txBody>
      </p:sp>
      <p:sp>
        <p:nvSpPr>
          <p:cNvPr id="882690" name="Rectangle 2">
            <a:extLst>
              <a:ext uri="{FF2B5EF4-FFF2-40B4-BE49-F238E27FC236}">
                <a16:creationId xmlns:a16="http://schemas.microsoft.com/office/drawing/2014/main" id="{2EF42520-51E1-1225-8D1D-BAB870D6CBBC}"/>
              </a:ext>
            </a:extLst>
          </p:cNvPr>
          <p:cNvSpPr>
            <a:spLocks noGrp="1" noChangeArrowheads="1"/>
          </p:cNvSpPr>
          <p:nvPr>
            <p:ph type="title" idx="4294967295"/>
          </p:nvPr>
        </p:nvSpPr>
        <p:spPr>
          <a:xfrm>
            <a:off x="533400" y="2699084"/>
            <a:ext cx="3625850" cy="1143000"/>
          </a:xfrm>
        </p:spPr>
        <p:txBody>
          <a:bodyPr/>
          <a:lstStyle/>
          <a:p>
            <a:pPr algn="l" eaLnBrk="1" hangingPunct="1">
              <a:defRPr/>
            </a:pPr>
            <a:r>
              <a:rPr lang="en-US" sz="2200" dirty="0">
                <a:solidFill>
                  <a:srgbClr val="FFC000"/>
                </a:solidFill>
              </a:rPr>
              <a:t>3. Even if all 20 amino acids could have spontaneously appeared, they would be oxidized in the presence of oxygen. . . AND theorists now contend the early atmosphere would have contained oxygen.</a:t>
            </a:r>
            <a:br>
              <a:rPr lang="en-US" sz="1900" dirty="0">
                <a:solidFill>
                  <a:srgbClr val="FFC000"/>
                </a:solidFill>
              </a:rPr>
            </a:br>
            <a:r>
              <a:rPr lang="en-US" sz="1900" dirty="0">
                <a:solidFill>
                  <a:schemeClr val="tx1"/>
                </a:solidFill>
              </a:rPr>
              <a:t>(Note: This oxidizing atmosphere would have actually precluded amino acid synthesis in the first place).</a:t>
            </a:r>
          </a:p>
        </p:txBody>
      </p:sp>
      <p:sp>
        <p:nvSpPr>
          <p:cNvPr id="9" name="Slide Number Placeholder 8">
            <a:extLst>
              <a:ext uri="{FF2B5EF4-FFF2-40B4-BE49-F238E27FC236}">
                <a16:creationId xmlns:a16="http://schemas.microsoft.com/office/drawing/2014/main" id="{4C180DE9-85DC-3B8E-9F9D-2D175A5DF44E}"/>
              </a:ext>
            </a:extLst>
          </p:cNvPr>
          <p:cNvSpPr>
            <a:spLocks noGrp="1"/>
          </p:cNvSpPr>
          <p:nvPr>
            <p:ph type="sldNum" sz="quarter" idx="12"/>
          </p:nvPr>
        </p:nvSpPr>
        <p:spPr/>
        <p:txBody>
          <a:bodyPr/>
          <a:lstStyle>
            <a:lvl1pPr>
              <a:spcBef>
                <a:spcPct val="20000"/>
              </a:spcBef>
              <a:buClr>
                <a:schemeClr val="hlink"/>
              </a:buClr>
              <a:buSzPct val="90000"/>
              <a:buFont typeface="Wingdings" panose="05000000000000000000" pitchFamily="2" charset="2"/>
              <a:buBlip>
                <a:blip r:embed="rId3"/>
              </a:buBlip>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lr>
                <a:schemeClr val="accent2"/>
              </a:buClr>
              <a:buSzPct val="90000"/>
              <a:buFont typeface="Wingdings" panose="05000000000000000000" pitchFamily="2" charset="2"/>
              <a:buBlip>
                <a:blip r:embed="rId4"/>
              </a:buBlip>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lr>
                <a:schemeClr val="folHlink"/>
              </a:buClr>
              <a:buSzPct val="90000"/>
              <a:buFont typeface="Wingdings" panose="05000000000000000000" pitchFamily="2" charset="2"/>
              <a:buBlip>
                <a:blip r:embed="rId5"/>
              </a:buBlip>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folHlink"/>
              </a:buClr>
              <a:buSzPct val="90000"/>
              <a:buFont typeface="Wingdings" panose="05000000000000000000" pitchFamily="2" charset="2"/>
              <a:buBlip>
                <a:blip r:embed="rId5"/>
              </a:buBlip>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folHlink"/>
              </a:buClr>
              <a:buSzPct val="90000"/>
              <a:buFont typeface="Wingdings" panose="05000000000000000000" pitchFamily="2" charset="2"/>
              <a:buBlip>
                <a:blip r:embed="rId5"/>
              </a:buBlip>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folHlink"/>
              </a:buClr>
              <a:buSzPct val="90000"/>
              <a:buFont typeface="Wingdings" panose="05000000000000000000" pitchFamily="2" charset="2"/>
              <a:buBlip>
                <a:blip r:embed="rId5"/>
              </a:buBlip>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folHlink"/>
              </a:buClr>
              <a:buSzPct val="90000"/>
              <a:buFont typeface="Wingdings" panose="05000000000000000000" pitchFamily="2" charset="2"/>
              <a:buBlip>
                <a:blip r:embed="rId5"/>
              </a:buBlip>
              <a:defRPr sz="2000">
                <a:solidFill>
                  <a:schemeClr val="tx1"/>
                </a:solidFill>
                <a:latin typeface="Arial" panose="020B0604020202020204" pitchFamily="34" charset="0"/>
              </a:defRPr>
            </a:lvl9pPr>
          </a:lstStyle>
          <a:p>
            <a:pPr>
              <a:spcBef>
                <a:spcPct val="0"/>
              </a:spcBef>
              <a:buClrTx/>
              <a:buSzTx/>
              <a:buFontTx/>
              <a:buNone/>
              <a:defRPr/>
            </a:pPr>
            <a:fld id="{EAE65135-19F8-4742-B829-87CF69420CA3}" type="slidenum">
              <a:rPr lang="en-US" altLang="en-US" sz="1200" smtClean="0"/>
              <a:pPr>
                <a:spcBef>
                  <a:spcPct val="0"/>
                </a:spcBef>
                <a:buClrTx/>
                <a:buSzTx/>
                <a:buFontTx/>
                <a:buNone/>
                <a:defRPr/>
              </a:pPr>
              <a:t>20</a:t>
            </a:fld>
            <a:endParaRPr lang="en-US" altLang="en-US" sz="1200"/>
          </a:p>
        </p:txBody>
      </p:sp>
      <p:sp>
        <p:nvSpPr>
          <p:cNvPr id="7" name="Rectangle 2">
            <a:extLst>
              <a:ext uri="{FF2B5EF4-FFF2-40B4-BE49-F238E27FC236}">
                <a16:creationId xmlns:a16="http://schemas.microsoft.com/office/drawing/2014/main" id="{E93E2551-7531-C256-FECF-1B4343CE8816}"/>
              </a:ext>
            </a:extLst>
          </p:cNvPr>
          <p:cNvSpPr txBox="1">
            <a:spLocks noChangeArrowheads="1"/>
          </p:cNvSpPr>
          <p:nvPr/>
        </p:nvSpPr>
        <p:spPr bwMode="auto">
          <a:xfrm>
            <a:off x="36095" y="4343400"/>
            <a:ext cx="3103562" cy="304800"/>
          </a:xfrm>
          <a:prstGeom prst="rect">
            <a:avLst/>
          </a:prstGeom>
          <a:noFill/>
          <a:ln>
            <a:noFill/>
          </a:ln>
        </p:spPr>
        <p:txBody>
          <a:bodyPr anchor="ctr"/>
          <a:lst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Arial" charset="0"/>
              </a:defRPr>
            </a:lvl2pPr>
            <a:lvl3pPr algn="ctr" rtl="0" eaLnBrk="0" fontAlgn="base" hangingPunct="0">
              <a:spcBef>
                <a:spcPct val="0"/>
              </a:spcBef>
              <a:spcAft>
                <a:spcPct val="0"/>
              </a:spcAft>
              <a:defRPr sz="4400">
                <a:solidFill>
                  <a:schemeClr val="tx2"/>
                </a:solidFill>
                <a:latin typeface="Arial" charset="0"/>
              </a:defRPr>
            </a:lvl3pPr>
            <a:lvl4pPr algn="ctr" rtl="0" eaLnBrk="0" fontAlgn="base" hangingPunct="0">
              <a:spcBef>
                <a:spcPct val="0"/>
              </a:spcBef>
              <a:spcAft>
                <a:spcPct val="0"/>
              </a:spcAft>
              <a:defRPr sz="4400">
                <a:solidFill>
                  <a:schemeClr val="tx2"/>
                </a:solidFill>
                <a:latin typeface="Arial" charset="0"/>
              </a:defRPr>
            </a:lvl4pPr>
            <a:lvl5pPr algn="ctr" rtl="0" eaLnBrk="0" fontAlgn="base" hangingPunct="0">
              <a:spcBef>
                <a:spcPct val="0"/>
              </a:spcBef>
              <a:spcAft>
                <a:spcPct val="0"/>
              </a:spcAft>
              <a:defRPr sz="4400">
                <a:solidFill>
                  <a:schemeClr val="tx2"/>
                </a:solidFill>
                <a:latin typeface="Arial" charset="0"/>
              </a:defRPr>
            </a:lvl5pPr>
            <a:lvl6pPr marL="457200" algn="ctr" rtl="0" eaLnBrk="0" fontAlgn="base" hangingPunct="0">
              <a:spcBef>
                <a:spcPct val="0"/>
              </a:spcBef>
              <a:spcAft>
                <a:spcPct val="0"/>
              </a:spcAft>
              <a:defRPr sz="4400">
                <a:solidFill>
                  <a:schemeClr val="tx2"/>
                </a:solidFill>
                <a:latin typeface="Arial" charset="0"/>
              </a:defRPr>
            </a:lvl6pPr>
            <a:lvl7pPr marL="914400" algn="ctr" rtl="0" eaLnBrk="0" fontAlgn="base" hangingPunct="0">
              <a:spcBef>
                <a:spcPct val="0"/>
              </a:spcBef>
              <a:spcAft>
                <a:spcPct val="0"/>
              </a:spcAft>
              <a:defRPr sz="4400">
                <a:solidFill>
                  <a:schemeClr val="tx2"/>
                </a:solidFill>
                <a:latin typeface="Arial" charset="0"/>
              </a:defRPr>
            </a:lvl7pPr>
            <a:lvl8pPr marL="1371600" algn="ctr" rtl="0" eaLnBrk="0" fontAlgn="base" hangingPunct="0">
              <a:spcBef>
                <a:spcPct val="0"/>
              </a:spcBef>
              <a:spcAft>
                <a:spcPct val="0"/>
              </a:spcAft>
              <a:defRPr sz="4400">
                <a:solidFill>
                  <a:schemeClr val="tx2"/>
                </a:solidFill>
                <a:latin typeface="Arial" charset="0"/>
              </a:defRPr>
            </a:lvl8pPr>
            <a:lvl9pPr marL="1828800" algn="ctr" rtl="0" eaLnBrk="0" fontAlgn="base" hangingPunct="0">
              <a:spcBef>
                <a:spcPct val="0"/>
              </a:spcBef>
              <a:spcAft>
                <a:spcPct val="0"/>
              </a:spcAft>
              <a:defRPr sz="4400">
                <a:solidFill>
                  <a:schemeClr val="tx2"/>
                </a:solidFill>
                <a:latin typeface="Arial" charset="0"/>
              </a:defRPr>
            </a:lvl9pPr>
          </a:lstStyle>
          <a:p>
            <a:pPr algn="l" eaLnBrk="1" hangingPunct="1">
              <a:defRPr/>
            </a:pPr>
            <a:endParaRPr lang="en-US" sz="2800" kern="0" dirty="0">
              <a:solidFill>
                <a:srgbClr val="FFCC00"/>
              </a:solidFill>
              <a:effectLst>
                <a:outerShdw blurRad="38100" dist="38100" dir="2700000" algn="tl">
                  <a:srgbClr val="000000"/>
                </a:outerShdw>
              </a:effectLst>
            </a:endParaRPr>
          </a:p>
        </p:txBody>
      </p:sp>
      <p:pic>
        <p:nvPicPr>
          <p:cNvPr id="74758" name="Picture 8">
            <a:extLst>
              <a:ext uri="{FF2B5EF4-FFF2-40B4-BE49-F238E27FC236}">
                <a16:creationId xmlns:a16="http://schemas.microsoft.com/office/drawing/2014/main" id="{3AD352A1-CA9F-BD4C-7C81-3366E4B1FDEE}"/>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259947" y="988552"/>
            <a:ext cx="4586505" cy="45640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p:fade/>
  </p:transition>
</p:sld>
</file>

<file path=ppt/slides/slide2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76806" name="Picture 4">
            <a:extLst>
              <a:ext uri="{FF2B5EF4-FFF2-40B4-BE49-F238E27FC236}">
                <a16:creationId xmlns:a16="http://schemas.microsoft.com/office/drawing/2014/main" id="{F8C9D531-F7D4-EF92-C492-367081D2E7C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475288" y="2133600"/>
            <a:ext cx="3668712" cy="3962400"/>
          </a:xfrm>
          <a:prstGeom prst="rect">
            <a:avLst/>
          </a:prstGeom>
          <a:solidFill>
            <a:schemeClr val="tx1"/>
          </a:solidFill>
          <a:ln>
            <a:noFill/>
          </a:ln>
          <a:extLst>
            <a:ext uri="{91240B29-F687-4F45-9708-019B960494DF}">
              <a14:hiddenLine xmlns:a14="http://schemas.microsoft.com/office/drawing/2010/main" w="9525">
                <a:solidFill>
                  <a:srgbClr val="000000"/>
                </a:solidFill>
                <a:miter lim="800000"/>
                <a:headEnd/>
                <a:tailEnd/>
              </a14:hiddenLine>
            </a:ext>
          </a:extLst>
        </p:spPr>
      </p:pic>
      <p:pic>
        <p:nvPicPr>
          <p:cNvPr id="76805" name="Picture 2">
            <a:extLst>
              <a:ext uri="{FF2B5EF4-FFF2-40B4-BE49-F238E27FC236}">
                <a16:creationId xmlns:a16="http://schemas.microsoft.com/office/drawing/2014/main" id="{CA6347F5-30FA-AC16-F151-9730B76278B8}"/>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96838" y="2133600"/>
            <a:ext cx="5313362" cy="39850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369" name="Picture 9">
            <a:extLst>
              <a:ext uri="{FF2B5EF4-FFF2-40B4-BE49-F238E27FC236}">
                <a16:creationId xmlns:a16="http://schemas.microsoft.com/office/drawing/2014/main" id="{108B0E81-AF59-94C8-5749-B18C3617AD67}"/>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52400" y="2133600"/>
            <a:ext cx="6897899" cy="39850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Slide Number Placeholder 5">
            <a:extLst>
              <a:ext uri="{FF2B5EF4-FFF2-40B4-BE49-F238E27FC236}">
                <a16:creationId xmlns:a16="http://schemas.microsoft.com/office/drawing/2014/main" id="{E4C7F57A-1A20-D8CA-2CEB-C3CB876735F0}"/>
              </a:ext>
            </a:extLst>
          </p:cNvPr>
          <p:cNvSpPr txBox="1">
            <a:spLocks noGrp="1"/>
          </p:cNvSpPr>
          <p:nvPr/>
        </p:nvSpPr>
        <p:spPr bwMode="auto">
          <a:xfrm>
            <a:off x="6553200" y="6243638"/>
            <a:ext cx="2133600" cy="457200"/>
          </a:xfrm>
          <a:prstGeom prst="rect">
            <a:avLst/>
          </a:prstGeom>
          <a:noFill/>
          <a:ln>
            <a:miter lim="800000"/>
            <a:headEnd/>
            <a:tailEnd/>
          </a:ln>
        </p:spPr>
        <p:txBody>
          <a:bodyPr anchor="b"/>
          <a:lstStyle>
            <a:lvl1pPr>
              <a:spcBef>
                <a:spcPct val="20000"/>
              </a:spcBef>
              <a:buClr>
                <a:schemeClr val="hlink"/>
              </a:buClr>
              <a:buSzPct val="90000"/>
              <a:buFont typeface="Wingdings" panose="05000000000000000000" pitchFamily="2" charset="2"/>
              <a:buBlip>
                <a:blip r:embed="rId6"/>
              </a:buBlip>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lr>
                <a:schemeClr val="accent2"/>
              </a:buClr>
              <a:buSzPct val="90000"/>
              <a:buFont typeface="Wingdings" panose="05000000000000000000" pitchFamily="2" charset="2"/>
              <a:buBlip>
                <a:blip r:embed="rId7"/>
              </a:buBlip>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lr>
                <a:schemeClr val="folHlink"/>
              </a:buClr>
              <a:buSzPct val="90000"/>
              <a:buFont typeface="Wingdings" panose="05000000000000000000" pitchFamily="2" charset="2"/>
              <a:buBlip>
                <a:blip r:embed="rId8"/>
              </a:buBlip>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folHlink"/>
              </a:buClr>
              <a:buSzPct val="90000"/>
              <a:buFont typeface="Wingdings" panose="05000000000000000000" pitchFamily="2" charset="2"/>
              <a:buBlip>
                <a:blip r:embed="rId8"/>
              </a:buBlip>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folHlink"/>
              </a:buClr>
              <a:buSzPct val="90000"/>
              <a:buFont typeface="Wingdings" panose="05000000000000000000" pitchFamily="2" charset="2"/>
              <a:buBlip>
                <a:blip r:embed="rId8"/>
              </a:buBlip>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folHlink"/>
              </a:buClr>
              <a:buSzPct val="90000"/>
              <a:buFont typeface="Wingdings" panose="05000000000000000000" pitchFamily="2" charset="2"/>
              <a:buBlip>
                <a:blip r:embed="rId8"/>
              </a:buBlip>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folHlink"/>
              </a:buClr>
              <a:buSzPct val="90000"/>
              <a:buFont typeface="Wingdings" panose="05000000000000000000" pitchFamily="2" charset="2"/>
              <a:buBlip>
                <a:blip r:embed="rId8"/>
              </a:buBlip>
              <a:defRPr sz="2000">
                <a:solidFill>
                  <a:schemeClr val="tx1"/>
                </a:solidFill>
                <a:latin typeface="Arial" panose="020B0604020202020204" pitchFamily="34" charset="0"/>
              </a:defRPr>
            </a:lvl9pPr>
          </a:lstStyle>
          <a:p>
            <a:pPr algn="r" eaLnBrk="1" hangingPunct="1">
              <a:spcBef>
                <a:spcPct val="0"/>
              </a:spcBef>
              <a:buClrTx/>
              <a:buSzTx/>
              <a:buFontTx/>
              <a:buNone/>
              <a:defRPr/>
            </a:pPr>
            <a:fld id="{B259C402-1E09-4B9F-A30D-459B1F1BC8D6}" type="slidenum">
              <a:rPr lang="en-US" altLang="en-US" sz="1200" smtClean="0">
                <a:effectLst>
                  <a:outerShdw blurRad="38100" dist="38100" dir="2700000" algn="tl">
                    <a:srgbClr val="000000"/>
                  </a:outerShdw>
                </a:effectLst>
              </a:rPr>
              <a:pPr algn="r" eaLnBrk="1" hangingPunct="1">
                <a:spcBef>
                  <a:spcPct val="0"/>
                </a:spcBef>
                <a:buClrTx/>
                <a:buSzTx/>
                <a:buFontTx/>
                <a:buNone/>
                <a:defRPr/>
              </a:pPr>
              <a:t>21</a:t>
            </a:fld>
            <a:endParaRPr lang="en-US" altLang="en-US" sz="1200">
              <a:effectLst>
                <a:outerShdw blurRad="38100" dist="38100" dir="2700000" algn="tl">
                  <a:srgbClr val="000000"/>
                </a:outerShdw>
              </a:effectLst>
            </a:endParaRPr>
          </a:p>
        </p:txBody>
      </p:sp>
      <p:sp>
        <p:nvSpPr>
          <p:cNvPr id="882690" name="Rectangle 2">
            <a:extLst>
              <a:ext uri="{FF2B5EF4-FFF2-40B4-BE49-F238E27FC236}">
                <a16:creationId xmlns:a16="http://schemas.microsoft.com/office/drawing/2014/main" id="{BB1BD7ED-B7E6-0992-7FEC-FEE5268D8257}"/>
              </a:ext>
            </a:extLst>
          </p:cNvPr>
          <p:cNvSpPr>
            <a:spLocks noGrp="1" noChangeArrowheads="1"/>
          </p:cNvSpPr>
          <p:nvPr>
            <p:ph type="title" idx="4294967295"/>
          </p:nvPr>
        </p:nvSpPr>
        <p:spPr>
          <a:xfrm>
            <a:off x="228600" y="-20052"/>
            <a:ext cx="8686800" cy="1143000"/>
          </a:xfrm>
        </p:spPr>
        <p:txBody>
          <a:bodyPr/>
          <a:lstStyle/>
          <a:p>
            <a:pPr eaLnBrk="1" hangingPunct="1">
              <a:defRPr/>
            </a:pPr>
            <a:br>
              <a:rPr lang="en-US" sz="3600" dirty="0"/>
            </a:br>
            <a:r>
              <a:rPr lang="en-US" sz="3200" dirty="0"/>
              <a:t>                      </a:t>
            </a:r>
            <a:br>
              <a:rPr lang="en-US" sz="3200" dirty="0">
                <a:solidFill>
                  <a:schemeClr val="tx1"/>
                </a:solidFill>
              </a:rPr>
            </a:br>
            <a:r>
              <a:rPr lang="en-US" sz="2200" dirty="0">
                <a:solidFill>
                  <a:srgbClr val="FFC000"/>
                </a:solidFill>
              </a:rPr>
              <a:t>4. The First Protein Would Have to be Created by an                  Enormous String of at Least </a:t>
            </a:r>
            <a:r>
              <a:rPr lang="en-US" sz="2200" b="1" i="1" u="sng" dirty="0">
                <a:solidFill>
                  <a:srgbClr val="FFC000"/>
                </a:solidFill>
              </a:rPr>
              <a:t>267</a:t>
            </a:r>
            <a:r>
              <a:rPr lang="en-US" sz="2200" b="1" i="1" dirty="0">
                <a:solidFill>
                  <a:srgbClr val="FFC000"/>
                </a:solidFill>
              </a:rPr>
              <a:t> </a:t>
            </a:r>
            <a:r>
              <a:rPr lang="en-US" sz="2200" b="1" i="1" u="sng" dirty="0">
                <a:solidFill>
                  <a:srgbClr val="FFC000"/>
                </a:solidFill>
              </a:rPr>
              <a:t>Properly Ordered</a:t>
            </a:r>
            <a:r>
              <a:rPr lang="en-US" sz="2200" dirty="0">
                <a:solidFill>
                  <a:srgbClr val="FFC000"/>
                </a:solidFill>
              </a:rPr>
              <a:t> Amino Acids</a:t>
            </a:r>
            <a:br>
              <a:rPr lang="en-US" sz="2300" dirty="0">
                <a:solidFill>
                  <a:srgbClr val="FFC000"/>
                </a:solidFill>
              </a:rPr>
            </a:br>
            <a:r>
              <a:rPr lang="en-US" sz="1800" dirty="0">
                <a:solidFill>
                  <a:schemeClr val="tx1"/>
                </a:solidFill>
              </a:rPr>
              <a:t>(</a:t>
            </a:r>
            <a:r>
              <a:rPr lang="en-US" sz="1800" i="1" dirty="0">
                <a:solidFill>
                  <a:schemeClr val="tx1"/>
                </a:solidFill>
              </a:rPr>
              <a:t>Nucleic Acids Res. </a:t>
            </a:r>
            <a:r>
              <a:rPr lang="en-US" sz="1800" dirty="0">
                <a:solidFill>
                  <a:schemeClr val="tx1"/>
                </a:solidFill>
              </a:rPr>
              <a:t>2005; 33(10):3390–3400)</a:t>
            </a:r>
          </a:p>
        </p:txBody>
      </p:sp>
      <p:sp>
        <p:nvSpPr>
          <p:cNvPr id="9" name="Slide Number Placeholder 8">
            <a:extLst>
              <a:ext uri="{FF2B5EF4-FFF2-40B4-BE49-F238E27FC236}">
                <a16:creationId xmlns:a16="http://schemas.microsoft.com/office/drawing/2014/main" id="{BC99B9A9-D220-B0A5-E96F-34BD4239E3B8}"/>
              </a:ext>
            </a:extLst>
          </p:cNvPr>
          <p:cNvSpPr>
            <a:spLocks noGrp="1"/>
          </p:cNvSpPr>
          <p:nvPr>
            <p:ph type="sldNum" sz="quarter" idx="12"/>
          </p:nvPr>
        </p:nvSpPr>
        <p:spPr/>
        <p:txBody>
          <a:bodyPr/>
          <a:lstStyle>
            <a:lvl1pPr>
              <a:spcBef>
                <a:spcPct val="20000"/>
              </a:spcBef>
              <a:buClr>
                <a:schemeClr val="hlink"/>
              </a:buClr>
              <a:buSzPct val="90000"/>
              <a:buFont typeface="Wingdings" panose="05000000000000000000" pitchFamily="2" charset="2"/>
              <a:buBlip>
                <a:blip r:embed="rId6"/>
              </a:buBlip>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lr>
                <a:schemeClr val="accent2"/>
              </a:buClr>
              <a:buSzPct val="90000"/>
              <a:buFont typeface="Wingdings" panose="05000000000000000000" pitchFamily="2" charset="2"/>
              <a:buBlip>
                <a:blip r:embed="rId7"/>
              </a:buBlip>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lr>
                <a:schemeClr val="folHlink"/>
              </a:buClr>
              <a:buSzPct val="90000"/>
              <a:buFont typeface="Wingdings" panose="05000000000000000000" pitchFamily="2" charset="2"/>
              <a:buBlip>
                <a:blip r:embed="rId8"/>
              </a:buBlip>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folHlink"/>
              </a:buClr>
              <a:buSzPct val="90000"/>
              <a:buFont typeface="Wingdings" panose="05000000000000000000" pitchFamily="2" charset="2"/>
              <a:buBlip>
                <a:blip r:embed="rId8"/>
              </a:buBlip>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folHlink"/>
              </a:buClr>
              <a:buSzPct val="90000"/>
              <a:buFont typeface="Wingdings" panose="05000000000000000000" pitchFamily="2" charset="2"/>
              <a:buBlip>
                <a:blip r:embed="rId8"/>
              </a:buBlip>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folHlink"/>
              </a:buClr>
              <a:buSzPct val="90000"/>
              <a:buFont typeface="Wingdings" panose="05000000000000000000" pitchFamily="2" charset="2"/>
              <a:buBlip>
                <a:blip r:embed="rId8"/>
              </a:buBlip>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folHlink"/>
              </a:buClr>
              <a:buSzPct val="90000"/>
              <a:buFont typeface="Wingdings" panose="05000000000000000000" pitchFamily="2" charset="2"/>
              <a:buBlip>
                <a:blip r:embed="rId8"/>
              </a:buBlip>
              <a:defRPr sz="2000">
                <a:solidFill>
                  <a:schemeClr val="tx1"/>
                </a:solidFill>
                <a:latin typeface="Arial" panose="020B0604020202020204" pitchFamily="34" charset="0"/>
              </a:defRPr>
            </a:lvl9pPr>
          </a:lstStyle>
          <a:p>
            <a:pPr>
              <a:spcBef>
                <a:spcPct val="0"/>
              </a:spcBef>
              <a:buClrTx/>
              <a:buSzTx/>
              <a:buFontTx/>
              <a:buNone/>
              <a:defRPr/>
            </a:pPr>
            <a:fld id="{45E780EB-A055-447B-A22A-846A4AE87F64}" type="slidenum">
              <a:rPr lang="en-US" altLang="en-US" sz="1200" smtClean="0"/>
              <a:pPr>
                <a:spcBef>
                  <a:spcPct val="0"/>
                </a:spcBef>
                <a:buClrTx/>
                <a:buSzTx/>
                <a:buFontTx/>
                <a:buNone/>
                <a:defRPr/>
              </a:pPr>
              <a:t>21</a:t>
            </a:fld>
            <a:endParaRPr lang="en-US" altLang="en-US" sz="1200"/>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xit" presetSubtype="4" fill="hold" nodeType="clickEffect">
                                  <p:stCondLst>
                                    <p:cond delay="0"/>
                                  </p:stCondLst>
                                  <p:childTnLst>
                                    <p:anim calcmode="lin" valueType="num">
                                      <p:cBhvr additive="base">
                                        <p:cTn id="6" dur="500"/>
                                        <p:tgtEl>
                                          <p:spTgt spid="15369"/>
                                        </p:tgtEl>
                                        <p:attrNameLst>
                                          <p:attrName>ppt_x</p:attrName>
                                        </p:attrNameLst>
                                      </p:cBhvr>
                                      <p:tavLst>
                                        <p:tav tm="0">
                                          <p:val>
                                            <p:strVal val="ppt_x"/>
                                          </p:val>
                                        </p:tav>
                                        <p:tav tm="100000">
                                          <p:val>
                                            <p:strVal val="ppt_x"/>
                                          </p:val>
                                        </p:tav>
                                      </p:tavLst>
                                    </p:anim>
                                    <p:anim calcmode="lin" valueType="num">
                                      <p:cBhvr additive="base">
                                        <p:cTn id="7" dur="500"/>
                                        <p:tgtEl>
                                          <p:spTgt spid="15369"/>
                                        </p:tgtEl>
                                        <p:attrNameLst>
                                          <p:attrName>ppt_y</p:attrName>
                                        </p:attrNameLst>
                                      </p:cBhvr>
                                      <p:tavLst>
                                        <p:tav tm="0">
                                          <p:val>
                                            <p:strVal val="ppt_y"/>
                                          </p:val>
                                        </p:tav>
                                        <p:tav tm="100000">
                                          <p:val>
                                            <p:strVal val="1+ppt_h/2"/>
                                          </p:val>
                                        </p:tav>
                                      </p:tavLst>
                                    </p:anim>
                                    <p:set>
                                      <p:cBhvr>
                                        <p:cTn id="8" dur="1" fill="hold">
                                          <p:stCondLst>
                                            <p:cond delay="499"/>
                                          </p:stCondLst>
                                        </p:cTn>
                                        <p:tgtEl>
                                          <p:spTgt spid="15369"/>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 name="Slide Number Placeholder 5">
            <a:extLst>
              <a:ext uri="{FF2B5EF4-FFF2-40B4-BE49-F238E27FC236}">
                <a16:creationId xmlns:a16="http://schemas.microsoft.com/office/drawing/2014/main" id="{F72ED42C-A7D2-721E-8789-13D44D5DCE37}"/>
              </a:ext>
            </a:extLst>
          </p:cNvPr>
          <p:cNvSpPr txBox="1">
            <a:spLocks noGrp="1"/>
          </p:cNvSpPr>
          <p:nvPr/>
        </p:nvSpPr>
        <p:spPr bwMode="auto">
          <a:xfrm>
            <a:off x="6553200" y="6243638"/>
            <a:ext cx="2133600" cy="457200"/>
          </a:xfrm>
          <a:prstGeom prst="rect">
            <a:avLst/>
          </a:prstGeom>
          <a:noFill/>
          <a:ln>
            <a:miter lim="800000"/>
            <a:headEnd/>
            <a:tailEnd/>
          </a:ln>
        </p:spPr>
        <p:txBody>
          <a:bodyPr anchor="b"/>
          <a:lstStyle>
            <a:lvl1pPr>
              <a:spcBef>
                <a:spcPct val="20000"/>
              </a:spcBef>
              <a:buClr>
                <a:schemeClr val="hlink"/>
              </a:buClr>
              <a:buSzPct val="90000"/>
              <a:buFont typeface="Wingdings" panose="05000000000000000000" pitchFamily="2" charset="2"/>
              <a:buBlip>
                <a:blip r:embed="rId3"/>
              </a:buBlip>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lr>
                <a:schemeClr val="accent2"/>
              </a:buClr>
              <a:buSzPct val="90000"/>
              <a:buFont typeface="Wingdings" panose="05000000000000000000" pitchFamily="2" charset="2"/>
              <a:buBlip>
                <a:blip r:embed="rId4"/>
              </a:buBlip>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lr>
                <a:schemeClr val="folHlink"/>
              </a:buClr>
              <a:buSzPct val="90000"/>
              <a:buFont typeface="Wingdings" panose="05000000000000000000" pitchFamily="2" charset="2"/>
              <a:buBlip>
                <a:blip r:embed="rId5"/>
              </a:buBlip>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folHlink"/>
              </a:buClr>
              <a:buSzPct val="90000"/>
              <a:buFont typeface="Wingdings" panose="05000000000000000000" pitchFamily="2" charset="2"/>
              <a:buBlip>
                <a:blip r:embed="rId5"/>
              </a:buBlip>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folHlink"/>
              </a:buClr>
              <a:buSzPct val="90000"/>
              <a:buFont typeface="Wingdings" panose="05000000000000000000" pitchFamily="2" charset="2"/>
              <a:buBlip>
                <a:blip r:embed="rId5"/>
              </a:buBlip>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folHlink"/>
              </a:buClr>
              <a:buSzPct val="90000"/>
              <a:buFont typeface="Wingdings" panose="05000000000000000000" pitchFamily="2" charset="2"/>
              <a:buBlip>
                <a:blip r:embed="rId5"/>
              </a:buBlip>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folHlink"/>
              </a:buClr>
              <a:buSzPct val="90000"/>
              <a:buFont typeface="Wingdings" panose="05000000000000000000" pitchFamily="2" charset="2"/>
              <a:buBlip>
                <a:blip r:embed="rId5"/>
              </a:buBlip>
              <a:defRPr sz="2000">
                <a:solidFill>
                  <a:schemeClr val="tx1"/>
                </a:solidFill>
                <a:latin typeface="Arial" panose="020B0604020202020204" pitchFamily="34" charset="0"/>
              </a:defRPr>
            </a:lvl9pPr>
          </a:lstStyle>
          <a:p>
            <a:pPr algn="r" eaLnBrk="1" hangingPunct="1">
              <a:spcBef>
                <a:spcPct val="0"/>
              </a:spcBef>
              <a:buClrTx/>
              <a:buSzTx/>
              <a:buFontTx/>
              <a:buNone/>
              <a:defRPr/>
            </a:pPr>
            <a:fld id="{12196DB9-0922-4632-B9B7-1601639D3163}" type="slidenum">
              <a:rPr lang="en-US" altLang="en-US" sz="1200" smtClean="0">
                <a:effectLst>
                  <a:outerShdw blurRad="38100" dist="38100" dir="2700000" algn="tl">
                    <a:srgbClr val="000000"/>
                  </a:outerShdw>
                </a:effectLst>
              </a:rPr>
              <a:pPr algn="r" eaLnBrk="1" hangingPunct="1">
                <a:spcBef>
                  <a:spcPct val="0"/>
                </a:spcBef>
                <a:buClrTx/>
                <a:buSzTx/>
                <a:buFontTx/>
                <a:buNone/>
                <a:defRPr/>
              </a:pPr>
              <a:t>22</a:t>
            </a:fld>
            <a:endParaRPr lang="en-US" altLang="en-US" sz="1200">
              <a:effectLst>
                <a:outerShdw blurRad="38100" dist="38100" dir="2700000" algn="tl">
                  <a:srgbClr val="000000"/>
                </a:outerShdw>
              </a:effectLst>
            </a:endParaRPr>
          </a:p>
        </p:txBody>
      </p:sp>
      <p:sp>
        <p:nvSpPr>
          <p:cNvPr id="882690" name="Rectangle 2">
            <a:extLst>
              <a:ext uri="{FF2B5EF4-FFF2-40B4-BE49-F238E27FC236}">
                <a16:creationId xmlns:a16="http://schemas.microsoft.com/office/drawing/2014/main" id="{A9B1DE45-20E7-811C-40D0-DE95A78EA280}"/>
              </a:ext>
            </a:extLst>
          </p:cNvPr>
          <p:cNvSpPr>
            <a:spLocks noGrp="1" noChangeArrowheads="1"/>
          </p:cNvSpPr>
          <p:nvPr>
            <p:ph type="title" idx="4294967295"/>
          </p:nvPr>
        </p:nvSpPr>
        <p:spPr>
          <a:xfrm>
            <a:off x="609600" y="304800"/>
            <a:ext cx="7924800" cy="685800"/>
          </a:xfrm>
        </p:spPr>
        <p:txBody>
          <a:bodyPr/>
          <a:lstStyle/>
          <a:p>
            <a:pPr eaLnBrk="1" hangingPunct="1">
              <a:defRPr/>
            </a:pPr>
            <a:r>
              <a:rPr lang="en-US" sz="2200" dirty="0">
                <a:solidFill>
                  <a:srgbClr val="FFC000"/>
                </a:solidFill>
              </a:rPr>
              <a:t>                 </a:t>
            </a:r>
            <a:br>
              <a:rPr lang="en-US" sz="2200" dirty="0">
                <a:solidFill>
                  <a:srgbClr val="FFC000"/>
                </a:solidFill>
              </a:rPr>
            </a:br>
            <a:r>
              <a:rPr lang="en-US" sz="2200" dirty="0">
                <a:solidFill>
                  <a:srgbClr val="FFC000"/>
                </a:solidFill>
              </a:rPr>
              <a:t>5. The Simplest Bacterium Would Require a Minimum of 300 of These Proteins for Life</a:t>
            </a:r>
            <a:endParaRPr lang="en-US" sz="2200" i="1" dirty="0">
              <a:solidFill>
                <a:schemeClr val="tx1"/>
              </a:solidFill>
            </a:endParaRPr>
          </a:p>
        </p:txBody>
      </p:sp>
      <p:sp>
        <p:nvSpPr>
          <p:cNvPr id="9" name="Slide Number Placeholder 8">
            <a:extLst>
              <a:ext uri="{FF2B5EF4-FFF2-40B4-BE49-F238E27FC236}">
                <a16:creationId xmlns:a16="http://schemas.microsoft.com/office/drawing/2014/main" id="{80E38419-F200-85AD-EB09-BF0B1BD70997}"/>
              </a:ext>
            </a:extLst>
          </p:cNvPr>
          <p:cNvSpPr>
            <a:spLocks noGrp="1"/>
          </p:cNvSpPr>
          <p:nvPr>
            <p:ph type="sldNum" sz="quarter" idx="12"/>
          </p:nvPr>
        </p:nvSpPr>
        <p:spPr/>
        <p:txBody>
          <a:bodyPr/>
          <a:lstStyle>
            <a:lvl1pPr>
              <a:spcBef>
                <a:spcPct val="20000"/>
              </a:spcBef>
              <a:buClr>
                <a:schemeClr val="hlink"/>
              </a:buClr>
              <a:buSzPct val="90000"/>
              <a:buFont typeface="Wingdings" panose="05000000000000000000" pitchFamily="2" charset="2"/>
              <a:buBlip>
                <a:blip r:embed="rId3"/>
              </a:buBlip>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lr>
                <a:schemeClr val="accent2"/>
              </a:buClr>
              <a:buSzPct val="90000"/>
              <a:buFont typeface="Wingdings" panose="05000000000000000000" pitchFamily="2" charset="2"/>
              <a:buBlip>
                <a:blip r:embed="rId4"/>
              </a:buBlip>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lr>
                <a:schemeClr val="folHlink"/>
              </a:buClr>
              <a:buSzPct val="90000"/>
              <a:buFont typeface="Wingdings" panose="05000000000000000000" pitchFamily="2" charset="2"/>
              <a:buBlip>
                <a:blip r:embed="rId5"/>
              </a:buBlip>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folHlink"/>
              </a:buClr>
              <a:buSzPct val="90000"/>
              <a:buFont typeface="Wingdings" panose="05000000000000000000" pitchFamily="2" charset="2"/>
              <a:buBlip>
                <a:blip r:embed="rId5"/>
              </a:buBlip>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folHlink"/>
              </a:buClr>
              <a:buSzPct val="90000"/>
              <a:buFont typeface="Wingdings" panose="05000000000000000000" pitchFamily="2" charset="2"/>
              <a:buBlip>
                <a:blip r:embed="rId5"/>
              </a:buBlip>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folHlink"/>
              </a:buClr>
              <a:buSzPct val="90000"/>
              <a:buFont typeface="Wingdings" panose="05000000000000000000" pitchFamily="2" charset="2"/>
              <a:buBlip>
                <a:blip r:embed="rId5"/>
              </a:buBlip>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folHlink"/>
              </a:buClr>
              <a:buSzPct val="90000"/>
              <a:buFont typeface="Wingdings" panose="05000000000000000000" pitchFamily="2" charset="2"/>
              <a:buBlip>
                <a:blip r:embed="rId5"/>
              </a:buBlip>
              <a:defRPr sz="2000">
                <a:solidFill>
                  <a:schemeClr val="tx1"/>
                </a:solidFill>
                <a:latin typeface="Arial" panose="020B0604020202020204" pitchFamily="34" charset="0"/>
              </a:defRPr>
            </a:lvl9pPr>
          </a:lstStyle>
          <a:p>
            <a:pPr>
              <a:spcBef>
                <a:spcPct val="0"/>
              </a:spcBef>
              <a:buClrTx/>
              <a:buSzTx/>
              <a:buFontTx/>
              <a:buNone/>
              <a:defRPr/>
            </a:pPr>
            <a:fld id="{5AE9A366-2568-4837-B869-152070B5A1CE}" type="slidenum">
              <a:rPr lang="en-US" altLang="en-US" sz="1200" smtClean="0"/>
              <a:pPr>
                <a:spcBef>
                  <a:spcPct val="0"/>
                </a:spcBef>
                <a:buClrTx/>
                <a:buSzTx/>
                <a:buFontTx/>
                <a:buNone/>
                <a:defRPr/>
              </a:pPr>
              <a:t>22</a:t>
            </a:fld>
            <a:endParaRPr lang="en-US" altLang="en-US" sz="1200"/>
          </a:p>
        </p:txBody>
      </p:sp>
      <p:pic>
        <p:nvPicPr>
          <p:cNvPr id="3" name="Picture 4">
            <a:extLst>
              <a:ext uri="{FF2B5EF4-FFF2-40B4-BE49-F238E27FC236}">
                <a16:creationId xmlns:a16="http://schemas.microsoft.com/office/drawing/2014/main" id="{DDB57D6D-02AB-81A6-9BC4-81539CDEBBBB}"/>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475288" y="2133600"/>
            <a:ext cx="3668712" cy="3962400"/>
          </a:xfrm>
          <a:prstGeom prst="rect">
            <a:avLst/>
          </a:prstGeom>
          <a:solidFill>
            <a:schemeClr val="tx1"/>
          </a:solidFill>
          <a:ln>
            <a:noFill/>
          </a:ln>
          <a:extLst>
            <a:ext uri="{91240B29-F687-4F45-9708-019B960494DF}">
              <a14:hiddenLine xmlns:a14="http://schemas.microsoft.com/office/drawing/2010/main" w="9525">
                <a:solidFill>
                  <a:srgbClr val="000000"/>
                </a:solidFill>
                <a:miter lim="800000"/>
                <a:headEnd/>
                <a:tailEnd/>
              </a14:hiddenLine>
            </a:ext>
          </a:extLst>
        </p:spPr>
      </p:pic>
      <p:pic>
        <p:nvPicPr>
          <p:cNvPr id="4" name="Picture 2">
            <a:extLst>
              <a:ext uri="{FF2B5EF4-FFF2-40B4-BE49-F238E27FC236}">
                <a16:creationId xmlns:a16="http://schemas.microsoft.com/office/drawing/2014/main" id="{C171D97D-09D5-DE65-0E31-BBD8A8160C65}"/>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96838" y="2133600"/>
            <a:ext cx="5313362" cy="39850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Rectangle 2">
            <a:extLst>
              <a:ext uri="{FF2B5EF4-FFF2-40B4-BE49-F238E27FC236}">
                <a16:creationId xmlns:a16="http://schemas.microsoft.com/office/drawing/2014/main" id="{4C4748FC-00F6-E631-CDBE-E32D3F35C6E5}"/>
              </a:ext>
            </a:extLst>
          </p:cNvPr>
          <p:cNvSpPr txBox="1">
            <a:spLocks noChangeArrowheads="1"/>
          </p:cNvSpPr>
          <p:nvPr/>
        </p:nvSpPr>
        <p:spPr bwMode="auto">
          <a:xfrm>
            <a:off x="762000" y="1048871"/>
            <a:ext cx="7924800" cy="68580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bodyPr>
          <a:lstStyle>
            <a:lvl1pPr algn="ctr" rtl="0" eaLnBrk="0" fontAlgn="base" hangingPunct="0">
              <a:spcBef>
                <a:spcPct val="0"/>
              </a:spcBef>
              <a:spcAft>
                <a:spcPct val="0"/>
              </a:spcAft>
              <a:defRPr sz="4400">
                <a:solidFill>
                  <a:schemeClr val="tx2"/>
                </a:solidFill>
                <a:effectLst>
                  <a:outerShdw blurRad="38100" dist="38100" dir="2700000" algn="tl">
                    <a:srgbClr val="000000"/>
                  </a:outerShdw>
                </a:effectLst>
                <a:latin typeface="+mj-lt"/>
                <a:ea typeface="+mj-ea"/>
                <a:cs typeface="+mj-cs"/>
              </a:defRPr>
            </a:lvl1pPr>
            <a:lvl2pPr algn="ctr" rtl="0" eaLnBrk="0" fontAlgn="base" hangingPunct="0">
              <a:spcBef>
                <a:spcPct val="0"/>
              </a:spcBef>
              <a:spcAft>
                <a:spcPct val="0"/>
              </a:spcAft>
              <a:defRPr sz="4400">
                <a:solidFill>
                  <a:schemeClr val="tx2"/>
                </a:solidFill>
                <a:effectLst>
                  <a:outerShdw blurRad="38100" dist="38100" dir="2700000" algn="tl">
                    <a:srgbClr val="000000"/>
                  </a:outerShdw>
                </a:effectLst>
                <a:latin typeface="Arial" charset="0"/>
              </a:defRPr>
            </a:lvl2pPr>
            <a:lvl3pPr algn="ctr" rtl="0" eaLnBrk="0" fontAlgn="base" hangingPunct="0">
              <a:spcBef>
                <a:spcPct val="0"/>
              </a:spcBef>
              <a:spcAft>
                <a:spcPct val="0"/>
              </a:spcAft>
              <a:defRPr sz="4400">
                <a:solidFill>
                  <a:schemeClr val="tx2"/>
                </a:solidFill>
                <a:effectLst>
                  <a:outerShdw blurRad="38100" dist="38100" dir="2700000" algn="tl">
                    <a:srgbClr val="000000"/>
                  </a:outerShdw>
                </a:effectLst>
                <a:latin typeface="Arial" charset="0"/>
              </a:defRPr>
            </a:lvl3pPr>
            <a:lvl4pPr algn="ctr" rtl="0" eaLnBrk="0" fontAlgn="base" hangingPunct="0">
              <a:spcBef>
                <a:spcPct val="0"/>
              </a:spcBef>
              <a:spcAft>
                <a:spcPct val="0"/>
              </a:spcAft>
              <a:defRPr sz="4400">
                <a:solidFill>
                  <a:schemeClr val="tx2"/>
                </a:solidFill>
                <a:effectLst>
                  <a:outerShdw blurRad="38100" dist="38100" dir="2700000" algn="tl">
                    <a:srgbClr val="000000"/>
                  </a:outerShdw>
                </a:effectLst>
                <a:latin typeface="Arial" charset="0"/>
              </a:defRPr>
            </a:lvl4pPr>
            <a:lvl5pPr algn="ctr" rtl="0" eaLnBrk="0" fontAlgn="base" hangingPunct="0">
              <a:spcBef>
                <a:spcPct val="0"/>
              </a:spcBef>
              <a:spcAft>
                <a:spcPct val="0"/>
              </a:spcAft>
              <a:defRPr sz="4400">
                <a:solidFill>
                  <a:schemeClr val="tx2"/>
                </a:solidFill>
                <a:effectLst>
                  <a:outerShdw blurRad="38100" dist="38100" dir="2700000" algn="tl">
                    <a:srgbClr val="000000"/>
                  </a:outerShdw>
                </a:effectLst>
                <a:latin typeface="Arial" charset="0"/>
              </a:defRPr>
            </a:lvl5pPr>
            <a:lvl6pPr marL="457200" algn="ctr" rtl="0" fontAlgn="base">
              <a:spcBef>
                <a:spcPct val="0"/>
              </a:spcBef>
              <a:spcAft>
                <a:spcPct val="0"/>
              </a:spcAft>
              <a:defRPr sz="4400">
                <a:solidFill>
                  <a:schemeClr val="tx2"/>
                </a:solidFill>
                <a:effectLst>
                  <a:outerShdw blurRad="38100" dist="38100" dir="2700000" algn="tl">
                    <a:srgbClr val="000000"/>
                  </a:outerShdw>
                </a:effectLst>
                <a:latin typeface="Arial" charset="0"/>
              </a:defRPr>
            </a:lvl6pPr>
            <a:lvl7pPr marL="914400" algn="ctr" rtl="0" fontAlgn="base">
              <a:spcBef>
                <a:spcPct val="0"/>
              </a:spcBef>
              <a:spcAft>
                <a:spcPct val="0"/>
              </a:spcAft>
              <a:defRPr sz="4400">
                <a:solidFill>
                  <a:schemeClr val="tx2"/>
                </a:solidFill>
                <a:effectLst>
                  <a:outerShdw blurRad="38100" dist="38100" dir="2700000" algn="tl">
                    <a:srgbClr val="000000"/>
                  </a:outerShdw>
                </a:effectLst>
                <a:latin typeface="Arial" charset="0"/>
              </a:defRPr>
            </a:lvl7pPr>
            <a:lvl8pPr marL="1371600" algn="ctr" rtl="0" fontAlgn="base">
              <a:spcBef>
                <a:spcPct val="0"/>
              </a:spcBef>
              <a:spcAft>
                <a:spcPct val="0"/>
              </a:spcAft>
              <a:defRPr sz="4400">
                <a:solidFill>
                  <a:schemeClr val="tx2"/>
                </a:solidFill>
                <a:effectLst>
                  <a:outerShdw blurRad="38100" dist="38100" dir="2700000" algn="tl">
                    <a:srgbClr val="000000"/>
                  </a:outerShdw>
                </a:effectLst>
                <a:latin typeface="Arial" charset="0"/>
              </a:defRPr>
            </a:lvl8pPr>
            <a:lvl9pPr marL="1828800" algn="ctr" rtl="0" fontAlgn="base">
              <a:spcBef>
                <a:spcPct val="0"/>
              </a:spcBef>
              <a:spcAft>
                <a:spcPct val="0"/>
              </a:spcAft>
              <a:defRPr sz="4400">
                <a:solidFill>
                  <a:schemeClr val="tx2"/>
                </a:solidFill>
                <a:effectLst>
                  <a:outerShdw blurRad="38100" dist="38100" dir="2700000" algn="tl">
                    <a:srgbClr val="000000"/>
                  </a:outerShdw>
                </a:effectLst>
                <a:latin typeface="Arial" charset="0"/>
              </a:defRPr>
            </a:lvl9pPr>
          </a:lstStyle>
          <a:p>
            <a:pPr algn="l" eaLnBrk="1" hangingPunct="1">
              <a:defRPr/>
            </a:pPr>
            <a:r>
              <a:rPr lang="en-US" sz="2200" kern="0" dirty="0">
                <a:solidFill>
                  <a:schemeClr val="tx1"/>
                </a:solidFill>
              </a:rPr>
              <a:t>300 proteins x 267 amino acids =</a:t>
            </a:r>
            <a:endParaRPr lang="en-US" sz="2200" i="1" kern="0" dirty="0">
              <a:solidFill>
                <a:schemeClr val="tx1"/>
              </a:solidFill>
            </a:endParaRPr>
          </a:p>
        </p:txBody>
      </p:sp>
    </p:spTree>
  </p:cSld>
  <p:clrMapOvr>
    <a:masterClrMapping/>
  </p:clrMapOvr>
  <p:transition>
    <p:fade/>
  </p:transition>
</p:sld>
</file>

<file path=ppt/slides/slide2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7" name="Picture 4">
            <a:extLst>
              <a:ext uri="{FF2B5EF4-FFF2-40B4-BE49-F238E27FC236}">
                <a16:creationId xmlns:a16="http://schemas.microsoft.com/office/drawing/2014/main" id="{87727136-2001-2F6D-0FD0-DF85D5834F97}"/>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475288" y="2133600"/>
            <a:ext cx="3668712" cy="3962400"/>
          </a:xfrm>
          <a:prstGeom prst="rect">
            <a:avLst/>
          </a:prstGeom>
          <a:solidFill>
            <a:schemeClr val="tx1"/>
          </a:solidFill>
          <a:ln>
            <a:noFill/>
          </a:ln>
          <a:extLst>
            <a:ext uri="{91240B29-F687-4F45-9708-019B960494DF}">
              <a14:hiddenLine xmlns:a14="http://schemas.microsoft.com/office/drawing/2010/main" w="9525">
                <a:solidFill>
                  <a:srgbClr val="000000"/>
                </a:solidFill>
                <a:miter lim="800000"/>
                <a:headEnd/>
                <a:tailEnd/>
              </a14:hiddenLine>
            </a:ext>
          </a:extLst>
        </p:spPr>
      </p:pic>
      <p:pic>
        <p:nvPicPr>
          <p:cNvPr id="8" name="Picture 2">
            <a:extLst>
              <a:ext uri="{FF2B5EF4-FFF2-40B4-BE49-F238E27FC236}">
                <a16:creationId xmlns:a16="http://schemas.microsoft.com/office/drawing/2014/main" id="{07EE616E-E3F7-0D19-7C17-B920A16F5F7B}"/>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96838" y="2133600"/>
            <a:ext cx="5313362" cy="39850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Slide Number Placeholder 5">
            <a:extLst>
              <a:ext uri="{FF2B5EF4-FFF2-40B4-BE49-F238E27FC236}">
                <a16:creationId xmlns:a16="http://schemas.microsoft.com/office/drawing/2014/main" id="{F72ED42C-A7D2-721E-8789-13D44D5DCE37}"/>
              </a:ext>
            </a:extLst>
          </p:cNvPr>
          <p:cNvSpPr txBox="1">
            <a:spLocks noGrp="1"/>
          </p:cNvSpPr>
          <p:nvPr/>
        </p:nvSpPr>
        <p:spPr bwMode="auto">
          <a:xfrm>
            <a:off x="6553200" y="6243638"/>
            <a:ext cx="2133600" cy="457200"/>
          </a:xfrm>
          <a:prstGeom prst="rect">
            <a:avLst/>
          </a:prstGeom>
          <a:noFill/>
          <a:ln>
            <a:miter lim="800000"/>
            <a:headEnd/>
            <a:tailEnd/>
          </a:ln>
        </p:spPr>
        <p:txBody>
          <a:bodyPr anchor="b"/>
          <a:lstStyle>
            <a:lvl1pPr>
              <a:spcBef>
                <a:spcPct val="20000"/>
              </a:spcBef>
              <a:buClr>
                <a:schemeClr val="hlink"/>
              </a:buClr>
              <a:buSzPct val="90000"/>
              <a:buFont typeface="Wingdings" panose="05000000000000000000" pitchFamily="2" charset="2"/>
              <a:buBlip>
                <a:blip r:embed="rId5"/>
              </a:buBlip>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lr>
                <a:schemeClr val="accent2"/>
              </a:buClr>
              <a:buSzPct val="90000"/>
              <a:buFont typeface="Wingdings" panose="05000000000000000000" pitchFamily="2" charset="2"/>
              <a:buBlip>
                <a:blip r:embed="rId6"/>
              </a:buBlip>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lr>
                <a:schemeClr val="folHlink"/>
              </a:buClr>
              <a:buSzPct val="90000"/>
              <a:buFont typeface="Wingdings" panose="05000000000000000000" pitchFamily="2" charset="2"/>
              <a:buBlip>
                <a:blip r:embed="rId7"/>
              </a:buBlip>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folHlink"/>
              </a:buClr>
              <a:buSzPct val="90000"/>
              <a:buFont typeface="Wingdings" panose="05000000000000000000" pitchFamily="2" charset="2"/>
              <a:buBlip>
                <a:blip r:embed="rId7"/>
              </a:buBlip>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folHlink"/>
              </a:buClr>
              <a:buSzPct val="90000"/>
              <a:buFont typeface="Wingdings" panose="05000000000000000000" pitchFamily="2" charset="2"/>
              <a:buBlip>
                <a:blip r:embed="rId7"/>
              </a:buBlip>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folHlink"/>
              </a:buClr>
              <a:buSzPct val="90000"/>
              <a:buFont typeface="Wingdings" panose="05000000000000000000" pitchFamily="2" charset="2"/>
              <a:buBlip>
                <a:blip r:embed="rId7"/>
              </a:buBlip>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folHlink"/>
              </a:buClr>
              <a:buSzPct val="90000"/>
              <a:buFont typeface="Wingdings" panose="05000000000000000000" pitchFamily="2" charset="2"/>
              <a:buBlip>
                <a:blip r:embed="rId7"/>
              </a:buBlip>
              <a:defRPr sz="2000">
                <a:solidFill>
                  <a:schemeClr val="tx1"/>
                </a:solidFill>
                <a:latin typeface="Arial" panose="020B0604020202020204" pitchFamily="34" charset="0"/>
              </a:defRPr>
            </a:lvl9pPr>
          </a:lstStyle>
          <a:p>
            <a:pPr algn="r" eaLnBrk="1" hangingPunct="1">
              <a:spcBef>
                <a:spcPct val="0"/>
              </a:spcBef>
              <a:buClrTx/>
              <a:buSzTx/>
              <a:buFontTx/>
              <a:buNone/>
              <a:defRPr/>
            </a:pPr>
            <a:fld id="{12196DB9-0922-4632-B9B7-1601639D3163}" type="slidenum">
              <a:rPr lang="en-US" altLang="en-US" sz="1200" smtClean="0">
                <a:effectLst>
                  <a:outerShdw blurRad="38100" dist="38100" dir="2700000" algn="tl">
                    <a:srgbClr val="000000"/>
                  </a:outerShdw>
                </a:effectLst>
              </a:rPr>
              <a:pPr algn="r" eaLnBrk="1" hangingPunct="1">
                <a:spcBef>
                  <a:spcPct val="0"/>
                </a:spcBef>
                <a:buClrTx/>
                <a:buSzTx/>
                <a:buFontTx/>
                <a:buNone/>
                <a:defRPr/>
              </a:pPr>
              <a:t>23</a:t>
            </a:fld>
            <a:endParaRPr lang="en-US" altLang="en-US" sz="1200">
              <a:effectLst>
                <a:outerShdw blurRad="38100" dist="38100" dir="2700000" algn="tl">
                  <a:srgbClr val="000000"/>
                </a:outerShdw>
              </a:effectLst>
            </a:endParaRPr>
          </a:p>
        </p:txBody>
      </p:sp>
      <p:sp>
        <p:nvSpPr>
          <p:cNvPr id="882690" name="Rectangle 2">
            <a:extLst>
              <a:ext uri="{FF2B5EF4-FFF2-40B4-BE49-F238E27FC236}">
                <a16:creationId xmlns:a16="http://schemas.microsoft.com/office/drawing/2014/main" id="{A9B1DE45-20E7-811C-40D0-DE95A78EA280}"/>
              </a:ext>
            </a:extLst>
          </p:cNvPr>
          <p:cNvSpPr>
            <a:spLocks noGrp="1" noChangeArrowheads="1"/>
          </p:cNvSpPr>
          <p:nvPr>
            <p:ph type="title" idx="4294967295"/>
          </p:nvPr>
        </p:nvSpPr>
        <p:spPr>
          <a:xfrm>
            <a:off x="609600" y="304800"/>
            <a:ext cx="7924800" cy="685800"/>
          </a:xfrm>
        </p:spPr>
        <p:txBody>
          <a:bodyPr/>
          <a:lstStyle/>
          <a:p>
            <a:pPr eaLnBrk="1" hangingPunct="1">
              <a:defRPr/>
            </a:pPr>
            <a:r>
              <a:rPr lang="en-US" sz="2200" dirty="0">
                <a:solidFill>
                  <a:srgbClr val="FFC000"/>
                </a:solidFill>
              </a:rPr>
              <a:t>                 </a:t>
            </a:r>
            <a:br>
              <a:rPr lang="en-US" sz="2200" dirty="0">
                <a:solidFill>
                  <a:srgbClr val="FFC000"/>
                </a:solidFill>
              </a:rPr>
            </a:br>
            <a:r>
              <a:rPr lang="en-US" sz="2200" dirty="0">
                <a:solidFill>
                  <a:srgbClr val="FFC000"/>
                </a:solidFill>
              </a:rPr>
              <a:t>5. The Simplest Bacterium Would Require a Minimum of 300 of These Proteins for Life</a:t>
            </a:r>
            <a:endParaRPr lang="en-US" sz="2200" i="1" dirty="0">
              <a:solidFill>
                <a:schemeClr val="tx1"/>
              </a:solidFill>
            </a:endParaRPr>
          </a:p>
        </p:txBody>
      </p:sp>
      <p:sp>
        <p:nvSpPr>
          <p:cNvPr id="9" name="Slide Number Placeholder 8">
            <a:extLst>
              <a:ext uri="{FF2B5EF4-FFF2-40B4-BE49-F238E27FC236}">
                <a16:creationId xmlns:a16="http://schemas.microsoft.com/office/drawing/2014/main" id="{80E38419-F200-85AD-EB09-BF0B1BD70997}"/>
              </a:ext>
            </a:extLst>
          </p:cNvPr>
          <p:cNvSpPr>
            <a:spLocks noGrp="1"/>
          </p:cNvSpPr>
          <p:nvPr>
            <p:ph type="sldNum" sz="quarter" idx="12"/>
          </p:nvPr>
        </p:nvSpPr>
        <p:spPr/>
        <p:txBody>
          <a:bodyPr/>
          <a:lstStyle>
            <a:lvl1pPr>
              <a:spcBef>
                <a:spcPct val="20000"/>
              </a:spcBef>
              <a:buClr>
                <a:schemeClr val="hlink"/>
              </a:buClr>
              <a:buSzPct val="90000"/>
              <a:buFont typeface="Wingdings" panose="05000000000000000000" pitchFamily="2" charset="2"/>
              <a:buBlip>
                <a:blip r:embed="rId5"/>
              </a:buBlip>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lr>
                <a:schemeClr val="accent2"/>
              </a:buClr>
              <a:buSzPct val="90000"/>
              <a:buFont typeface="Wingdings" panose="05000000000000000000" pitchFamily="2" charset="2"/>
              <a:buBlip>
                <a:blip r:embed="rId6"/>
              </a:buBlip>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lr>
                <a:schemeClr val="folHlink"/>
              </a:buClr>
              <a:buSzPct val="90000"/>
              <a:buFont typeface="Wingdings" panose="05000000000000000000" pitchFamily="2" charset="2"/>
              <a:buBlip>
                <a:blip r:embed="rId7"/>
              </a:buBlip>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folHlink"/>
              </a:buClr>
              <a:buSzPct val="90000"/>
              <a:buFont typeface="Wingdings" panose="05000000000000000000" pitchFamily="2" charset="2"/>
              <a:buBlip>
                <a:blip r:embed="rId7"/>
              </a:buBlip>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folHlink"/>
              </a:buClr>
              <a:buSzPct val="90000"/>
              <a:buFont typeface="Wingdings" panose="05000000000000000000" pitchFamily="2" charset="2"/>
              <a:buBlip>
                <a:blip r:embed="rId7"/>
              </a:buBlip>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folHlink"/>
              </a:buClr>
              <a:buSzPct val="90000"/>
              <a:buFont typeface="Wingdings" panose="05000000000000000000" pitchFamily="2" charset="2"/>
              <a:buBlip>
                <a:blip r:embed="rId7"/>
              </a:buBlip>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folHlink"/>
              </a:buClr>
              <a:buSzPct val="90000"/>
              <a:buFont typeface="Wingdings" panose="05000000000000000000" pitchFamily="2" charset="2"/>
              <a:buBlip>
                <a:blip r:embed="rId7"/>
              </a:buBlip>
              <a:defRPr sz="2000">
                <a:solidFill>
                  <a:schemeClr val="tx1"/>
                </a:solidFill>
                <a:latin typeface="Arial" panose="020B0604020202020204" pitchFamily="34" charset="0"/>
              </a:defRPr>
            </a:lvl9pPr>
          </a:lstStyle>
          <a:p>
            <a:pPr>
              <a:spcBef>
                <a:spcPct val="0"/>
              </a:spcBef>
              <a:buClrTx/>
              <a:buSzTx/>
              <a:buFontTx/>
              <a:buNone/>
              <a:defRPr/>
            </a:pPr>
            <a:fld id="{5AE9A366-2568-4837-B869-152070B5A1CE}" type="slidenum">
              <a:rPr lang="en-US" altLang="en-US" sz="1200" smtClean="0"/>
              <a:pPr>
                <a:spcBef>
                  <a:spcPct val="0"/>
                </a:spcBef>
                <a:buClrTx/>
                <a:buSzTx/>
                <a:buFontTx/>
                <a:buNone/>
                <a:defRPr/>
              </a:pPr>
              <a:t>23</a:t>
            </a:fld>
            <a:endParaRPr lang="en-US" altLang="en-US" sz="1200"/>
          </a:p>
        </p:txBody>
      </p:sp>
      <p:pic>
        <p:nvPicPr>
          <p:cNvPr id="4" name="Picture 3">
            <a:extLst>
              <a:ext uri="{FF2B5EF4-FFF2-40B4-BE49-F238E27FC236}">
                <a16:creationId xmlns:a16="http://schemas.microsoft.com/office/drawing/2014/main" id="{3B652967-9354-DF4D-38BA-64D98F93299B}"/>
              </a:ext>
            </a:extLst>
          </p:cNvPr>
          <p:cNvPicPr>
            <a:picLocks noChangeAspect="1"/>
          </p:cNvPicPr>
          <p:nvPr/>
        </p:nvPicPr>
        <p:blipFill>
          <a:blip r:embed="rId8"/>
          <a:stretch>
            <a:fillRect/>
          </a:stretch>
        </p:blipFill>
        <p:spPr>
          <a:xfrm>
            <a:off x="2726531" y="2111617"/>
            <a:ext cx="3995737" cy="4044465"/>
          </a:xfrm>
          <a:prstGeom prst="rect">
            <a:avLst/>
          </a:prstGeom>
        </p:spPr>
      </p:pic>
      <p:sp>
        <p:nvSpPr>
          <p:cNvPr id="6" name="Rectangle 2">
            <a:extLst>
              <a:ext uri="{FF2B5EF4-FFF2-40B4-BE49-F238E27FC236}">
                <a16:creationId xmlns:a16="http://schemas.microsoft.com/office/drawing/2014/main" id="{E31DE94A-947E-F958-FB68-270C90A2E440}"/>
              </a:ext>
            </a:extLst>
          </p:cNvPr>
          <p:cNvSpPr txBox="1">
            <a:spLocks noChangeArrowheads="1"/>
          </p:cNvSpPr>
          <p:nvPr/>
        </p:nvSpPr>
        <p:spPr bwMode="auto">
          <a:xfrm>
            <a:off x="762000" y="1219200"/>
            <a:ext cx="7924800" cy="68580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bodyPr>
          <a:lstStyle>
            <a:lvl1pPr algn="ctr" rtl="0" eaLnBrk="0" fontAlgn="base" hangingPunct="0">
              <a:spcBef>
                <a:spcPct val="0"/>
              </a:spcBef>
              <a:spcAft>
                <a:spcPct val="0"/>
              </a:spcAft>
              <a:defRPr sz="4400">
                <a:solidFill>
                  <a:schemeClr val="tx2"/>
                </a:solidFill>
                <a:effectLst>
                  <a:outerShdw blurRad="38100" dist="38100" dir="2700000" algn="tl">
                    <a:srgbClr val="000000"/>
                  </a:outerShdw>
                </a:effectLst>
                <a:latin typeface="+mj-lt"/>
                <a:ea typeface="+mj-ea"/>
                <a:cs typeface="+mj-cs"/>
              </a:defRPr>
            </a:lvl1pPr>
            <a:lvl2pPr algn="ctr" rtl="0" eaLnBrk="0" fontAlgn="base" hangingPunct="0">
              <a:spcBef>
                <a:spcPct val="0"/>
              </a:spcBef>
              <a:spcAft>
                <a:spcPct val="0"/>
              </a:spcAft>
              <a:defRPr sz="4400">
                <a:solidFill>
                  <a:schemeClr val="tx2"/>
                </a:solidFill>
                <a:effectLst>
                  <a:outerShdw blurRad="38100" dist="38100" dir="2700000" algn="tl">
                    <a:srgbClr val="000000"/>
                  </a:outerShdw>
                </a:effectLst>
                <a:latin typeface="Arial" charset="0"/>
              </a:defRPr>
            </a:lvl2pPr>
            <a:lvl3pPr algn="ctr" rtl="0" eaLnBrk="0" fontAlgn="base" hangingPunct="0">
              <a:spcBef>
                <a:spcPct val="0"/>
              </a:spcBef>
              <a:spcAft>
                <a:spcPct val="0"/>
              </a:spcAft>
              <a:defRPr sz="4400">
                <a:solidFill>
                  <a:schemeClr val="tx2"/>
                </a:solidFill>
                <a:effectLst>
                  <a:outerShdw blurRad="38100" dist="38100" dir="2700000" algn="tl">
                    <a:srgbClr val="000000"/>
                  </a:outerShdw>
                </a:effectLst>
                <a:latin typeface="Arial" charset="0"/>
              </a:defRPr>
            </a:lvl3pPr>
            <a:lvl4pPr algn="ctr" rtl="0" eaLnBrk="0" fontAlgn="base" hangingPunct="0">
              <a:spcBef>
                <a:spcPct val="0"/>
              </a:spcBef>
              <a:spcAft>
                <a:spcPct val="0"/>
              </a:spcAft>
              <a:defRPr sz="4400">
                <a:solidFill>
                  <a:schemeClr val="tx2"/>
                </a:solidFill>
                <a:effectLst>
                  <a:outerShdw blurRad="38100" dist="38100" dir="2700000" algn="tl">
                    <a:srgbClr val="000000"/>
                  </a:outerShdw>
                </a:effectLst>
                <a:latin typeface="Arial" charset="0"/>
              </a:defRPr>
            </a:lvl4pPr>
            <a:lvl5pPr algn="ctr" rtl="0" eaLnBrk="0" fontAlgn="base" hangingPunct="0">
              <a:spcBef>
                <a:spcPct val="0"/>
              </a:spcBef>
              <a:spcAft>
                <a:spcPct val="0"/>
              </a:spcAft>
              <a:defRPr sz="4400">
                <a:solidFill>
                  <a:schemeClr val="tx2"/>
                </a:solidFill>
                <a:effectLst>
                  <a:outerShdw blurRad="38100" dist="38100" dir="2700000" algn="tl">
                    <a:srgbClr val="000000"/>
                  </a:outerShdw>
                </a:effectLst>
                <a:latin typeface="Arial" charset="0"/>
              </a:defRPr>
            </a:lvl5pPr>
            <a:lvl6pPr marL="457200" algn="ctr" rtl="0" fontAlgn="base">
              <a:spcBef>
                <a:spcPct val="0"/>
              </a:spcBef>
              <a:spcAft>
                <a:spcPct val="0"/>
              </a:spcAft>
              <a:defRPr sz="4400">
                <a:solidFill>
                  <a:schemeClr val="tx2"/>
                </a:solidFill>
                <a:effectLst>
                  <a:outerShdw blurRad="38100" dist="38100" dir="2700000" algn="tl">
                    <a:srgbClr val="000000"/>
                  </a:outerShdw>
                </a:effectLst>
                <a:latin typeface="Arial" charset="0"/>
              </a:defRPr>
            </a:lvl6pPr>
            <a:lvl7pPr marL="914400" algn="ctr" rtl="0" fontAlgn="base">
              <a:spcBef>
                <a:spcPct val="0"/>
              </a:spcBef>
              <a:spcAft>
                <a:spcPct val="0"/>
              </a:spcAft>
              <a:defRPr sz="4400">
                <a:solidFill>
                  <a:schemeClr val="tx2"/>
                </a:solidFill>
                <a:effectLst>
                  <a:outerShdw blurRad="38100" dist="38100" dir="2700000" algn="tl">
                    <a:srgbClr val="000000"/>
                  </a:outerShdw>
                </a:effectLst>
                <a:latin typeface="Arial" charset="0"/>
              </a:defRPr>
            </a:lvl7pPr>
            <a:lvl8pPr marL="1371600" algn="ctr" rtl="0" fontAlgn="base">
              <a:spcBef>
                <a:spcPct val="0"/>
              </a:spcBef>
              <a:spcAft>
                <a:spcPct val="0"/>
              </a:spcAft>
              <a:defRPr sz="4400">
                <a:solidFill>
                  <a:schemeClr val="tx2"/>
                </a:solidFill>
                <a:effectLst>
                  <a:outerShdw blurRad="38100" dist="38100" dir="2700000" algn="tl">
                    <a:srgbClr val="000000"/>
                  </a:outerShdw>
                </a:effectLst>
                <a:latin typeface="Arial" charset="0"/>
              </a:defRPr>
            </a:lvl8pPr>
            <a:lvl9pPr marL="1828800" algn="ctr" rtl="0" fontAlgn="base">
              <a:spcBef>
                <a:spcPct val="0"/>
              </a:spcBef>
              <a:spcAft>
                <a:spcPct val="0"/>
              </a:spcAft>
              <a:defRPr sz="4400">
                <a:solidFill>
                  <a:schemeClr val="tx2"/>
                </a:solidFill>
                <a:effectLst>
                  <a:outerShdw blurRad="38100" dist="38100" dir="2700000" algn="tl">
                    <a:srgbClr val="000000"/>
                  </a:outerShdw>
                </a:effectLst>
                <a:latin typeface="Arial" charset="0"/>
              </a:defRPr>
            </a:lvl9pPr>
          </a:lstStyle>
          <a:p>
            <a:pPr algn="l" eaLnBrk="1" hangingPunct="1">
              <a:defRPr/>
            </a:pPr>
            <a:r>
              <a:rPr lang="en-US" sz="2200" kern="0" dirty="0">
                <a:solidFill>
                  <a:schemeClr val="tx1"/>
                </a:solidFill>
              </a:rPr>
              <a:t>300 proteins x 267 amino acids =                                                    </a:t>
            </a:r>
            <a:r>
              <a:rPr lang="en-US" sz="2200" kern="0" dirty="0">
                <a:solidFill>
                  <a:srgbClr val="00FF00"/>
                </a:solidFill>
              </a:rPr>
              <a:t>80,100</a:t>
            </a:r>
            <a:r>
              <a:rPr lang="en-US" sz="2200" kern="0" dirty="0">
                <a:solidFill>
                  <a:schemeClr val="tx1"/>
                </a:solidFill>
              </a:rPr>
              <a:t> PROPERLY ORDERED amino acids needed</a:t>
            </a:r>
            <a:endParaRPr lang="en-US" sz="2200" i="1" kern="0" dirty="0">
              <a:solidFill>
                <a:schemeClr val="tx1"/>
              </a:solidFill>
            </a:endParaRPr>
          </a:p>
        </p:txBody>
      </p:sp>
    </p:spTree>
    <p:extLst>
      <p:ext uri="{BB962C8B-B14F-4D97-AF65-F5344CB8AC3E}">
        <p14:creationId xmlns:p14="http://schemas.microsoft.com/office/powerpoint/2010/main" val="1382618844"/>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000"/>
                                        <p:tgtEl>
                                          <p:spTgt spid="4"/>
                                        </p:tgtEl>
                                      </p:cBhvr>
                                    </p:animEffect>
                                    <p:anim calcmode="lin" valueType="num">
                                      <p:cBhvr>
                                        <p:cTn id="8" dur="1000" fill="hold"/>
                                        <p:tgtEl>
                                          <p:spTgt spid="4"/>
                                        </p:tgtEl>
                                        <p:attrNameLst>
                                          <p:attrName>ppt_x</p:attrName>
                                        </p:attrNameLst>
                                      </p:cBhvr>
                                      <p:tavLst>
                                        <p:tav tm="0">
                                          <p:val>
                                            <p:strVal val="#ppt_x"/>
                                          </p:val>
                                        </p:tav>
                                        <p:tav tm="100000">
                                          <p:val>
                                            <p:strVal val="#ppt_x"/>
                                          </p:val>
                                        </p:tav>
                                      </p:tavLst>
                                    </p:anim>
                                    <p:anim calcmode="lin" valueType="num">
                                      <p:cBhvr>
                                        <p:cTn id="9" dur="1000" fill="hold"/>
                                        <p:tgtEl>
                                          <p:spTgt spid="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 name="Slide Number Placeholder 5">
            <a:extLst>
              <a:ext uri="{FF2B5EF4-FFF2-40B4-BE49-F238E27FC236}">
                <a16:creationId xmlns:a16="http://schemas.microsoft.com/office/drawing/2014/main" id="{92DA0FC3-7820-B5BC-0D95-91235118340A}"/>
              </a:ext>
            </a:extLst>
          </p:cNvPr>
          <p:cNvSpPr txBox="1">
            <a:spLocks noGrp="1"/>
          </p:cNvSpPr>
          <p:nvPr/>
        </p:nvSpPr>
        <p:spPr bwMode="auto">
          <a:xfrm>
            <a:off x="6553200" y="6243638"/>
            <a:ext cx="2133600" cy="457200"/>
          </a:xfrm>
          <a:prstGeom prst="rect">
            <a:avLst/>
          </a:prstGeom>
          <a:noFill/>
          <a:ln>
            <a:miter lim="800000"/>
            <a:headEnd/>
            <a:tailEnd/>
          </a:ln>
        </p:spPr>
        <p:txBody>
          <a:bodyPr anchor="b"/>
          <a:lstStyle>
            <a:lvl1pPr>
              <a:spcBef>
                <a:spcPct val="20000"/>
              </a:spcBef>
              <a:buClr>
                <a:schemeClr val="hlink"/>
              </a:buClr>
              <a:buSzPct val="90000"/>
              <a:buFont typeface="Wingdings" panose="05000000000000000000" pitchFamily="2" charset="2"/>
              <a:buBlip>
                <a:blip r:embed="rId3"/>
              </a:buBlip>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lr>
                <a:schemeClr val="accent2"/>
              </a:buClr>
              <a:buSzPct val="90000"/>
              <a:buFont typeface="Wingdings" panose="05000000000000000000" pitchFamily="2" charset="2"/>
              <a:buBlip>
                <a:blip r:embed="rId4"/>
              </a:buBlip>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lr>
                <a:schemeClr val="folHlink"/>
              </a:buClr>
              <a:buSzPct val="90000"/>
              <a:buFont typeface="Wingdings" panose="05000000000000000000" pitchFamily="2" charset="2"/>
              <a:buBlip>
                <a:blip r:embed="rId5"/>
              </a:buBlip>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folHlink"/>
              </a:buClr>
              <a:buSzPct val="90000"/>
              <a:buFont typeface="Wingdings" panose="05000000000000000000" pitchFamily="2" charset="2"/>
              <a:buBlip>
                <a:blip r:embed="rId5"/>
              </a:buBlip>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folHlink"/>
              </a:buClr>
              <a:buSzPct val="90000"/>
              <a:buFont typeface="Wingdings" panose="05000000000000000000" pitchFamily="2" charset="2"/>
              <a:buBlip>
                <a:blip r:embed="rId5"/>
              </a:buBlip>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folHlink"/>
              </a:buClr>
              <a:buSzPct val="90000"/>
              <a:buFont typeface="Wingdings" panose="05000000000000000000" pitchFamily="2" charset="2"/>
              <a:buBlip>
                <a:blip r:embed="rId5"/>
              </a:buBlip>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folHlink"/>
              </a:buClr>
              <a:buSzPct val="90000"/>
              <a:buFont typeface="Wingdings" panose="05000000000000000000" pitchFamily="2" charset="2"/>
              <a:buBlip>
                <a:blip r:embed="rId5"/>
              </a:buBlip>
              <a:defRPr sz="2000">
                <a:solidFill>
                  <a:schemeClr val="tx1"/>
                </a:solidFill>
                <a:latin typeface="Arial" panose="020B0604020202020204" pitchFamily="34" charset="0"/>
              </a:defRPr>
            </a:lvl9pPr>
          </a:lstStyle>
          <a:p>
            <a:pPr algn="r" eaLnBrk="1" hangingPunct="1">
              <a:spcBef>
                <a:spcPct val="0"/>
              </a:spcBef>
              <a:buClrTx/>
              <a:buSzTx/>
              <a:buFontTx/>
              <a:buNone/>
              <a:defRPr/>
            </a:pPr>
            <a:fld id="{F2E2E486-5297-45DE-83EA-60D3C3184208}" type="slidenum">
              <a:rPr lang="en-US" altLang="en-US" sz="1200" smtClean="0">
                <a:effectLst>
                  <a:outerShdw blurRad="38100" dist="38100" dir="2700000" algn="tl">
                    <a:srgbClr val="000000"/>
                  </a:outerShdw>
                </a:effectLst>
              </a:rPr>
              <a:pPr algn="r" eaLnBrk="1" hangingPunct="1">
                <a:spcBef>
                  <a:spcPct val="0"/>
                </a:spcBef>
                <a:buClrTx/>
                <a:buSzTx/>
                <a:buFontTx/>
                <a:buNone/>
                <a:defRPr/>
              </a:pPr>
              <a:t>24</a:t>
            </a:fld>
            <a:endParaRPr lang="en-US" altLang="en-US" sz="1200">
              <a:effectLst>
                <a:outerShdw blurRad="38100" dist="38100" dir="2700000" algn="tl">
                  <a:srgbClr val="000000"/>
                </a:outerShdw>
              </a:effectLst>
            </a:endParaRPr>
          </a:p>
        </p:txBody>
      </p:sp>
      <p:sp>
        <p:nvSpPr>
          <p:cNvPr id="882690" name="Rectangle 2">
            <a:extLst>
              <a:ext uri="{FF2B5EF4-FFF2-40B4-BE49-F238E27FC236}">
                <a16:creationId xmlns:a16="http://schemas.microsoft.com/office/drawing/2014/main" id="{DA764F2E-149E-AA18-34C0-F2C54972E25F}"/>
              </a:ext>
            </a:extLst>
          </p:cNvPr>
          <p:cNvSpPr>
            <a:spLocks noGrp="1" noChangeArrowheads="1"/>
          </p:cNvSpPr>
          <p:nvPr>
            <p:ph type="title" idx="4294967295"/>
          </p:nvPr>
        </p:nvSpPr>
        <p:spPr>
          <a:xfrm>
            <a:off x="395288" y="1143000"/>
            <a:ext cx="3886200" cy="685800"/>
          </a:xfrm>
        </p:spPr>
        <p:txBody>
          <a:bodyPr/>
          <a:lstStyle/>
          <a:p>
            <a:pPr eaLnBrk="1" hangingPunct="1">
              <a:defRPr/>
            </a:pPr>
            <a:r>
              <a:rPr lang="en-US" sz="2200" dirty="0"/>
              <a:t>                 </a:t>
            </a:r>
            <a:br>
              <a:rPr lang="en-US" sz="2200" dirty="0">
                <a:solidFill>
                  <a:schemeClr val="tx1"/>
                </a:solidFill>
              </a:rPr>
            </a:br>
            <a:r>
              <a:rPr lang="en-US" sz="2200" dirty="0">
                <a:solidFill>
                  <a:srgbClr val="FFC000"/>
                </a:solidFill>
              </a:rPr>
              <a:t>6. The Chirality of the </a:t>
            </a:r>
            <a:r>
              <a:rPr lang="en-US" sz="2200" dirty="0">
                <a:solidFill>
                  <a:srgbClr val="00FF00"/>
                </a:solidFill>
              </a:rPr>
              <a:t>80,100 </a:t>
            </a:r>
            <a:r>
              <a:rPr lang="en-US" sz="2200" dirty="0">
                <a:solidFill>
                  <a:srgbClr val="FFC000"/>
                </a:solidFill>
              </a:rPr>
              <a:t>Amino Acids Must All Be                Left-Handed (L) and Not Right Handed (D) In Order for a Cell to Live</a:t>
            </a:r>
            <a:endParaRPr lang="en-US" sz="2200" i="1" dirty="0">
              <a:solidFill>
                <a:srgbClr val="FFC000"/>
              </a:solidFill>
            </a:endParaRPr>
          </a:p>
        </p:txBody>
      </p:sp>
      <p:sp>
        <p:nvSpPr>
          <p:cNvPr id="9" name="Slide Number Placeholder 8">
            <a:extLst>
              <a:ext uri="{FF2B5EF4-FFF2-40B4-BE49-F238E27FC236}">
                <a16:creationId xmlns:a16="http://schemas.microsoft.com/office/drawing/2014/main" id="{14E0BA16-C762-FA74-5D2E-8C4376BB9CCC}"/>
              </a:ext>
            </a:extLst>
          </p:cNvPr>
          <p:cNvSpPr>
            <a:spLocks noGrp="1"/>
          </p:cNvSpPr>
          <p:nvPr>
            <p:ph type="sldNum" sz="quarter" idx="12"/>
          </p:nvPr>
        </p:nvSpPr>
        <p:spPr/>
        <p:txBody>
          <a:bodyPr/>
          <a:lstStyle>
            <a:lvl1pPr>
              <a:spcBef>
                <a:spcPct val="20000"/>
              </a:spcBef>
              <a:buClr>
                <a:schemeClr val="hlink"/>
              </a:buClr>
              <a:buSzPct val="90000"/>
              <a:buFont typeface="Wingdings" panose="05000000000000000000" pitchFamily="2" charset="2"/>
              <a:buBlip>
                <a:blip r:embed="rId3"/>
              </a:buBlip>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lr>
                <a:schemeClr val="accent2"/>
              </a:buClr>
              <a:buSzPct val="90000"/>
              <a:buFont typeface="Wingdings" panose="05000000000000000000" pitchFamily="2" charset="2"/>
              <a:buBlip>
                <a:blip r:embed="rId4"/>
              </a:buBlip>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lr>
                <a:schemeClr val="folHlink"/>
              </a:buClr>
              <a:buSzPct val="90000"/>
              <a:buFont typeface="Wingdings" panose="05000000000000000000" pitchFamily="2" charset="2"/>
              <a:buBlip>
                <a:blip r:embed="rId5"/>
              </a:buBlip>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folHlink"/>
              </a:buClr>
              <a:buSzPct val="90000"/>
              <a:buFont typeface="Wingdings" panose="05000000000000000000" pitchFamily="2" charset="2"/>
              <a:buBlip>
                <a:blip r:embed="rId5"/>
              </a:buBlip>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folHlink"/>
              </a:buClr>
              <a:buSzPct val="90000"/>
              <a:buFont typeface="Wingdings" panose="05000000000000000000" pitchFamily="2" charset="2"/>
              <a:buBlip>
                <a:blip r:embed="rId5"/>
              </a:buBlip>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folHlink"/>
              </a:buClr>
              <a:buSzPct val="90000"/>
              <a:buFont typeface="Wingdings" panose="05000000000000000000" pitchFamily="2" charset="2"/>
              <a:buBlip>
                <a:blip r:embed="rId5"/>
              </a:buBlip>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folHlink"/>
              </a:buClr>
              <a:buSzPct val="90000"/>
              <a:buFont typeface="Wingdings" panose="05000000000000000000" pitchFamily="2" charset="2"/>
              <a:buBlip>
                <a:blip r:embed="rId5"/>
              </a:buBlip>
              <a:defRPr sz="2000">
                <a:solidFill>
                  <a:schemeClr val="tx1"/>
                </a:solidFill>
                <a:latin typeface="Arial" panose="020B0604020202020204" pitchFamily="34" charset="0"/>
              </a:defRPr>
            </a:lvl9pPr>
          </a:lstStyle>
          <a:p>
            <a:pPr>
              <a:spcBef>
                <a:spcPct val="0"/>
              </a:spcBef>
              <a:buClrTx/>
              <a:buSzTx/>
              <a:buFontTx/>
              <a:buNone/>
              <a:defRPr/>
            </a:pPr>
            <a:fld id="{654BF575-C5F6-4F51-BC4A-07A51753C039}" type="slidenum">
              <a:rPr lang="en-US" altLang="en-US" sz="1200" smtClean="0"/>
              <a:pPr>
                <a:spcBef>
                  <a:spcPct val="0"/>
                </a:spcBef>
                <a:buClrTx/>
                <a:buSzTx/>
                <a:buFontTx/>
                <a:buNone/>
                <a:defRPr/>
              </a:pPr>
              <a:t>24</a:t>
            </a:fld>
            <a:endParaRPr lang="en-US" altLang="en-US" sz="1200"/>
          </a:p>
        </p:txBody>
      </p:sp>
      <p:pic>
        <p:nvPicPr>
          <p:cNvPr id="82949" name="Picture 2">
            <a:extLst>
              <a:ext uri="{FF2B5EF4-FFF2-40B4-BE49-F238E27FC236}">
                <a16:creationId xmlns:a16="http://schemas.microsoft.com/office/drawing/2014/main" id="{A50154DF-D471-65CB-5A44-0FDC256DA2A8}"/>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673600" y="290513"/>
            <a:ext cx="4440238" cy="59959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2950" name="Picture 4">
            <a:extLst>
              <a:ext uri="{FF2B5EF4-FFF2-40B4-BE49-F238E27FC236}">
                <a16:creationId xmlns:a16="http://schemas.microsoft.com/office/drawing/2014/main" id="{F105DA33-63A7-C204-EA7D-DB25C5A8C624}"/>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38100" y="3200400"/>
            <a:ext cx="4600575" cy="3086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p:fade/>
  </p:transition>
</p:sld>
</file>

<file path=ppt/slides/slide2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 name="Slide Number Placeholder 5">
            <a:extLst>
              <a:ext uri="{FF2B5EF4-FFF2-40B4-BE49-F238E27FC236}">
                <a16:creationId xmlns:a16="http://schemas.microsoft.com/office/drawing/2014/main" id="{85282694-FB96-8DE1-30DA-FE1890F5E02A}"/>
              </a:ext>
            </a:extLst>
          </p:cNvPr>
          <p:cNvSpPr txBox="1">
            <a:spLocks noGrp="1"/>
          </p:cNvSpPr>
          <p:nvPr/>
        </p:nvSpPr>
        <p:spPr bwMode="auto">
          <a:xfrm>
            <a:off x="6553200" y="6243638"/>
            <a:ext cx="2133600" cy="457200"/>
          </a:xfrm>
          <a:prstGeom prst="rect">
            <a:avLst/>
          </a:prstGeom>
          <a:noFill/>
          <a:ln>
            <a:miter lim="800000"/>
            <a:headEnd/>
            <a:tailEnd/>
          </a:ln>
        </p:spPr>
        <p:txBody>
          <a:bodyPr anchor="b"/>
          <a:lstStyle>
            <a:lvl1pPr>
              <a:spcBef>
                <a:spcPct val="20000"/>
              </a:spcBef>
              <a:buClr>
                <a:schemeClr val="hlink"/>
              </a:buClr>
              <a:buSzPct val="90000"/>
              <a:buFont typeface="Wingdings" panose="05000000000000000000" pitchFamily="2" charset="2"/>
              <a:buBlip>
                <a:blip r:embed="rId3"/>
              </a:buBlip>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lr>
                <a:schemeClr val="accent2"/>
              </a:buClr>
              <a:buSzPct val="90000"/>
              <a:buFont typeface="Wingdings" panose="05000000000000000000" pitchFamily="2" charset="2"/>
              <a:buBlip>
                <a:blip r:embed="rId4"/>
              </a:buBlip>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lr>
                <a:schemeClr val="folHlink"/>
              </a:buClr>
              <a:buSzPct val="90000"/>
              <a:buFont typeface="Wingdings" panose="05000000000000000000" pitchFamily="2" charset="2"/>
              <a:buBlip>
                <a:blip r:embed="rId5"/>
              </a:buBlip>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folHlink"/>
              </a:buClr>
              <a:buSzPct val="90000"/>
              <a:buFont typeface="Wingdings" panose="05000000000000000000" pitchFamily="2" charset="2"/>
              <a:buBlip>
                <a:blip r:embed="rId5"/>
              </a:buBlip>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folHlink"/>
              </a:buClr>
              <a:buSzPct val="90000"/>
              <a:buFont typeface="Wingdings" panose="05000000000000000000" pitchFamily="2" charset="2"/>
              <a:buBlip>
                <a:blip r:embed="rId5"/>
              </a:buBlip>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folHlink"/>
              </a:buClr>
              <a:buSzPct val="90000"/>
              <a:buFont typeface="Wingdings" panose="05000000000000000000" pitchFamily="2" charset="2"/>
              <a:buBlip>
                <a:blip r:embed="rId5"/>
              </a:buBlip>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folHlink"/>
              </a:buClr>
              <a:buSzPct val="90000"/>
              <a:buFont typeface="Wingdings" panose="05000000000000000000" pitchFamily="2" charset="2"/>
              <a:buBlip>
                <a:blip r:embed="rId5"/>
              </a:buBlip>
              <a:defRPr sz="2000">
                <a:solidFill>
                  <a:schemeClr val="tx1"/>
                </a:solidFill>
                <a:latin typeface="Arial" panose="020B0604020202020204" pitchFamily="34" charset="0"/>
              </a:defRPr>
            </a:lvl9pPr>
          </a:lstStyle>
          <a:p>
            <a:pPr algn="r" eaLnBrk="1" hangingPunct="1">
              <a:spcBef>
                <a:spcPct val="0"/>
              </a:spcBef>
              <a:buClrTx/>
              <a:buSzTx/>
              <a:buFontTx/>
              <a:buNone/>
              <a:defRPr/>
            </a:pPr>
            <a:fld id="{7482F322-B9A2-4459-84EB-272BA3583E33}" type="slidenum">
              <a:rPr lang="en-US" altLang="en-US" sz="1200" smtClean="0">
                <a:effectLst>
                  <a:outerShdw blurRad="38100" dist="38100" dir="2700000" algn="tl">
                    <a:srgbClr val="000000"/>
                  </a:outerShdw>
                </a:effectLst>
              </a:rPr>
              <a:pPr algn="r" eaLnBrk="1" hangingPunct="1">
                <a:spcBef>
                  <a:spcPct val="0"/>
                </a:spcBef>
                <a:buClrTx/>
                <a:buSzTx/>
                <a:buFontTx/>
                <a:buNone/>
                <a:defRPr/>
              </a:pPr>
              <a:t>25</a:t>
            </a:fld>
            <a:endParaRPr lang="en-US" altLang="en-US" sz="1200">
              <a:effectLst>
                <a:outerShdw blurRad="38100" dist="38100" dir="2700000" algn="tl">
                  <a:srgbClr val="000000"/>
                </a:outerShdw>
              </a:effectLst>
            </a:endParaRPr>
          </a:p>
        </p:txBody>
      </p:sp>
      <p:sp>
        <p:nvSpPr>
          <p:cNvPr id="882690" name="Rectangle 2">
            <a:extLst>
              <a:ext uri="{FF2B5EF4-FFF2-40B4-BE49-F238E27FC236}">
                <a16:creationId xmlns:a16="http://schemas.microsoft.com/office/drawing/2014/main" id="{E23974B2-FC59-354D-74D1-4E449E5BF375}"/>
              </a:ext>
            </a:extLst>
          </p:cNvPr>
          <p:cNvSpPr>
            <a:spLocks noGrp="1" noChangeArrowheads="1"/>
          </p:cNvSpPr>
          <p:nvPr>
            <p:ph type="title" idx="4294967295"/>
          </p:nvPr>
        </p:nvSpPr>
        <p:spPr>
          <a:xfrm>
            <a:off x="1619250" y="762000"/>
            <a:ext cx="5905500" cy="685800"/>
          </a:xfrm>
        </p:spPr>
        <p:txBody>
          <a:bodyPr/>
          <a:lstStyle/>
          <a:p>
            <a:pPr eaLnBrk="1" hangingPunct="1">
              <a:defRPr/>
            </a:pPr>
            <a:r>
              <a:rPr lang="en-US" sz="2200" dirty="0"/>
              <a:t>                 </a:t>
            </a:r>
            <a:br>
              <a:rPr lang="en-US" sz="2200" dirty="0">
                <a:solidFill>
                  <a:schemeClr val="tx1"/>
                </a:solidFill>
              </a:rPr>
            </a:br>
            <a:r>
              <a:rPr lang="en-US" sz="2200" dirty="0">
                <a:solidFill>
                  <a:srgbClr val="FFC000"/>
                </a:solidFill>
              </a:rPr>
              <a:t>7. Before Being Functional, All Proteins Have to Be Folded Into a Precise 3-D Structure</a:t>
            </a:r>
            <a:endParaRPr lang="en-US" sz="2200" i="1" dirty="0">
              <a:solidFill>
                <a:srgbClr val="FFC000"/>
              </a:solidFill>
            </a:endParaRPr>
          </a:p>
        </p:txBody>
      </p:sp>
      <p:sp>
        <p:nvSpPr>
          <p:cNvPr id="9" name="Slide Number Placeholder 8">
            <a:extLst>
              <a:ext uri="{FF2B5EF4-FFF2-40B4-BE49-F238E27FC236}">
                <a16:creationId xmlns:a16="http://schemas.microsoft.com/office/drawing/2014/main" id="{E42248A3-BAB6-C9AD-577F-6017B5D81C83}"/>
              </a:ext>
            </a:extLst>
          </p:cNvPr>
          <p:cNvSpPr>
            <a:spLocks noGrp="1"/>
          </p:cNvSpPr>
          <p:nvPr>
            <p:ph type="sldNum" sz="quarter" idx="12"/>
          </p:nvPr>
        </p:nvSpPr>
        <p:spPr/>
        <p:txBody>
          <a:bodyPr/>
          <a:lstStyle>
            <a:lvl1pPr>
              <a:spcBef>
                <a:spcPct val="20000"/>
              </a:spcBef>
              <a:buClr>
                <a:schemeClr val="hlink"/>
              </a:buClr>
              <a:buSzPct val="90000"/>
              <a:buFont typeface="Wingdings" panose="05000000000000000000" pitchFamily="2" charset="2"/>
              <a:buBlip>
                <a:blip r:embed="rId3"/>
              </a:buBlip>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lr>
                <a:schemeClr val="accent2"/>
              </a:buClr>
              <a:buSzPct val="90000"/>
              <a:buFont typeface="Wingdings" panose="05000000000000000000" pitchFamily="2" charset="2"/>
              <a:buBlip>
                <a:blip r:embed="rId4"/>
              </a:buBlip>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lr>
                <a:schemeClr val="folHlink"/>
              </a:buClr>
              <a:buSzPct val="90000"/>
              <a:buFont typeface="Wingdings" panose="05000000000000000000" pitchFamily="2" charset="2"/>
              <a:buBlip>
                <a:blip r:embed="rId5"/>
              </a:buBlip>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folHlink"/>
              </a:buClr>
              <a:buSzPct val="90000"/>
              <a:buFont typeface="Wingdings" panose="05000000000000000000" pitchFamily="2" charset="2"/>
              <a:buBlip>
                <a:blip r:embed="rId5"/>
              </a:buBlip>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folHlink"/>
              </a:buClr>
              <a:buSzPct val="90000"/>
              <a:buFont typeface="Wingdings" panose="05000000000000000000" pitchFamily="2" charset="2"/>
              <a:buBlip>
                <a:blip r:embed="rId5"/>
              </a:buBlip>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folHlink"/>
              </a:buClr>
              <a:buSzPct val="90000"/>
              <a:buFont typeface="Wingdings" panose="05000000000000000000" pitchFamily="2" charset="2"/>
              <a:buBlip>
                <a:blip r:embed="rId5"/>
              </a:buBlip>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folHlink"/>
              </a:buClr>
              <a:buSzPct val="90000"/>
              <a:buFont typeface="Wingdings" panose="05000000000000000000" pitchFamily="2" charset="2"/>
              <a:buBlip>
                <a:blip r:embed="rId5"/>
              </a:buBlip>
              <a:defRPr sz="2000">
                <a:solidFill>
                  <a:schemeClr val="tx1"/>
                </a:solidFill>
                <a:latin typeface="Arial" panose="020B0604020202020204" pitchFamily="34" charset="0"/>
              </a:defRPr>
            </a:lvl9pPr>
          </a:lstStyle>
          <a:p>
            <a:pPr>
              <a:spcBef>
                <a:spcPct val="0"/>
              </a:spcBef>
              <a:buClrTx/>
              <a:buSzTx/>
              <a:buFontTx/>
              <a:buNone/>
              <a:defRPr/>
            </a:pPr>
            <a:fld id="{4BCB79C3-2C9C-479F-B986-7293F0F0322E}" type="slidenum">
              <a:rPr lang="en-US" altLang="en-US" sz="1200" smtClean="0"/>
              <a:pPr>
                <a:spcBef>
                  <a:spcPct val="0"/>
                </a:spcBef>
                <a:buClrTx/>
                <a:buSzTx/>
                <a:buFontTx/>
                <a:buNone/>
                <a:defRPr/>
              </a:pPr>
              <a:t>25</a:t>
            </a:fld>
            <a:endParaRPr lang="en-US" altLang="en-US" sz="1200"/>
          </a:p>
        </p:txBody>
      </p:sp>
      <p:pic>
        <p:nvPicPr>
          <p:cNvPr id="87045" name="Picture 2">
            <a:extLst>
              <a:ext uri="{FF2B5EF4-FFF2-40B4-BE49-F238E27FC236}">
                <a16:creationId xmlns:a16="http://schemas.microsoft.com/office/drawing/2014/main" id="{947329B5-9925-8FF8-BA75-7AE0207CDAED}"/>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876300" y="2133600"/>
            <a:ext cx="7391400" cy="2984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p:fade/>
  </p:transition>
</p:sld>
</file>

<file path=ppt/slides/slide2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 name="Slide Number Placeholder 5">
            <a:extLst>
              <a:ext uri="{FF2B5EF4-FFF2-40B4-BE49-F238E27FC236}">
                <a16:creationId xmlns:a16="http://schemas.microsoft.com/office/drawing/2014/main" id="{4AC8CECF-64B7-1C19-64B3-4E92FCABB3EE}"/>
              </a:ext>
            </a:extLst>
          </p:cNvPr>
          <p:cNvSpPr txBox="1">
            <a:spLocks noGrp="1"/>
          </p:cNvSpPr>
          <p:nvPr/>
        </p:nvSpPr>
        <p:spPr bwMode="auto">
          <a:xfrm>
            <a:off x="6553200" y="6243638"/>
            <a:ext cx="2133600" cy="457200"/>
          </a:xfrm>
          <a:prstGeom prst="rect">
            <a:avLst/>
          </a:prstGeom>
          <a:noFill/>
          <a:ln>
            <a:miter lim="800000"/>
            <a:headEnd/>
            <a:tailEnd/>
          </a:ln>
        </p:spPr>
        <p:txBody>
          <a:bodyPr anchor="b"/>
          <a:lstStyle>
            <a:lvl1pPr>
              <a:spcBef>
                <a:spcPct val="20000"/>
              </a:spcBef>
              <a:buClr>
                <a:schemeClr val="hlink"/>
              </a:buClr>
              <a:buSzPct val="90000"/>
              <a:buFont typeface="Wingdings" panose="05000000000000000000" pitchFamily="2" charset="2"/>
              <a:buBlip>
                <a:blip r:embed="rId3"/>
              </a:buBlip>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lr>
                <a:schemeClr val="accent2"/>
              </a:buClr>
              <a:buSzPct val="90000"/>
              <a:buFont typeface="Wingdings" panose="05000000000000000000" pitchFamily="2" charset="2"/>
              <a:buBlip>
                <a:blip r:embed="rId4"/>
              </a:buBlip>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lr>
                <a:schemeClr val="folHlink"/>
              </a:buClr>
              <a:buSzPct val="90000"/>
              <a:buFont typeface="Wingdings" panose="05000000000000000000" pitchFamily="2" charset="2"/>
              <a:buBlip>
                <a:blip r:embed="rId5"/>
              </a:buBlip>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folHlink"/>
              </a:buClr>
              <a:buSzPct val="90000"/>
              <a:buFont typeface="Wingdings" panose="05000000000000000000" pitchFamily="2" charset="2"/>
              <a:buBlip>
                <a:blip r:embed="rId5"/>
              </a:buBlip>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folHlink"/>
              </a:buClr>
              <a:buSzPct val="90000"/>
              <a:buFont typeface="Wingdings" panose="05000000000000000000" pitchFamily="2" charset="2"/>
              <a:buBlip>
                <a:blip r:embed="rId5"/>
              </a:buBlip>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folHlink"/>
              </a:buClr>
              <a:buSzPct val="90000"/>
              <a:buFont typeface="Wingdings" panose="05000000000000000000" pitchFamily="2" charset="2"/>
              <a:buBlip>
                <a:blip r:embed="rId5"/>
              </a:buBlip>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folHlink"/>
              </a:buClr>
              <a:buSzPct val="90000"/>
              <a:buFont typeface="Wingdings" panose="05000000000000000000" pitchFamily="2" charset="2"/>
              <a:buBlip>
                <a:blip r:embed="rId5"/>
              </a:buBlip>
              <a:defRPr sz="2000">
                <a:solidFill>
                  <a:schemeClr val="tx1"/>
                </a:solidFill>
                <a:latin typeface="Arial" panose="020B0604020202020204" pitchFamily="34" charset="0"/>
              </a:defRPr>
            </a:lvl9pPr>
          </a:lstStyle>
          <a:p>
            <a:pPr algn="r" eaLnBrk="1" hangingPunct="1">
              <a:spcBef>
                <a:spcPct val="0"/>
              </a:spcBef>
              <a:buClrTx/>
              <a:buSzTx/>
              <a:buFontTx/>
              <a:buNone/>
              <a:defRPr/>
            </a:pPr>
            <a:fld id="{C062EBA5-5C4F-4FF3-8B6F-F8481DD03D74}" type="slidenum">
              <a:rPr lang="en-US" altLang="en-US" sz="1200" smtClean="0">
                <a:effectLst>
                  <a:outerShdw blurRad="38100" dist="38100" dir="2700000" algn="tl">
                    <a:srgbClr val="000000"/>
                  </a:outerShdw>
                </a:effectLst>
              </a:rPr>
              <a:pPr algn="r" eaLnBrk="1" hangingPunct="1">
                <a:spcBef>
                  <a:spcPct val="0"/>
                </a:spcBef>
                <a:buClrTx/>
                <a:buSzTx/>
                <a:buFontTx/>
                <a:buNone/>
                <a:defRPr/>
              </a:pPr>
              <a:t>26</a:t>
            </a:fld>
            <a:endParaRPr lang="en-US" altLang="en-US" sz="1200">
              <a:effectLst>
                <a:outerShdw blurRad="38100" dist="38100" dir="2700000" algn="tl">
                  <a:srgbClr val="000000"/>
                </a:outerShdw>
              </a:effectLst>
            </a:endParaRPr>
          </a:p>
        </p:txBody>
      </p:sp>
      <p:sp>
        <p:nvSpPr>
          <p:cNvPr id="882690" name="Rectangle 2">
            <a:extLst>
              <a:ext uri="{FF2B5EF4-FFF2-40B4-BE49-F238E27FC236}">
                <a16:creationId xmlns:a16="http://schemas.microsoft.com/office/drawing/2014/main" id="{837D8B9B-3118-CDFB-B1B8-2EB0F6E35FCF}"/>
              </a:ext>
            </a:extLst>
          </p:cNvPr>
          <p:cNvSpPr>
            <a:spLocks noGrp="1" noChangeArrowheads="1"/>
          </p:cNvSpPr>
          <p:nvPr>
            <p:ph type="title" idx="4294967295"/>
          </p:nvPr>
        </p:nvSpPr>
        <p:spPr>
          <a:xfrm>
            <a:off x="670719" y="185507"/>
            <a:ext cx="7802562" cy="685800"/>
          </a:xfrm>
        </p:spPr>
        <p:txBody>
          <a:bodyPr/>
          <a:lstStyle/>
          <a:p>
            <a:pPr eaLnBrk="1" hangingPunct="1">
              <a:defRPr/>
            </a:pPr>
            <a:r>
              <a:rPr lang="en-US" sz="2200" dirty="0">
                <a:solidFill>
                  <a:srgbClr val="FFC000"/>
                </a:solidFill>
              </a:rPr>
              <a:t>                 </a:t>
            </a:r>
            <a:br>
              <a:rPr lang="en-US" sz="2200" dirty="0">
                <a:solidFill>
                  <a:srgbClr val="FFC000"/>
                </a:solidFill>
              </a:rPr>
            </a:br>
            <a:r>
              <a:rPr lang="en-US" sz="2200" dirty="0">
                <a:solidFill>
                  <a:srgbClr val="FFC000"/>
                </a:solidFill>
              </a:rPr>
              <a:t>8. Before a Protein Can Fold, it Has to be Coded With a Tail That Instructs the Chain How it Should Fold in Upon Itself</a:t>
            </a:r>
            <a:endParaRPr lang="en-US" sz="2200" i="1" dirty="0">
              <a:solidFill>
                <a:srgbClr val="FFC000"/>
              </a:solidFill>
            </a:endParaRPr>
          </a:p>
        </p:txBody>
      </p:sp>
      <p:sp>
        <p:nvSpPr>
          <p:cNvPr id="9" name="Slide Number Placeholder 8">
            <a:extLst>
              <a:ext uri="{FF2B5EF4-FFF2-40B4-BE49-F238E27FC236}">
                <a16:creationId xmlns:a16="http://schemas.microsoft.com/office/drawing/2014/main" id="{19135FA9-500C-B02E-AE6C-1AA0016D0E69}"/>
              </a:ext>
            </a:extLst>
          </p:cNvPr>
          <p:cNvSpPr>
            <a:spLocks noGrp="1"/>
          </p:cNvSpPr>
          <p:nvPr>
            <p:ph type="sldNum" sz="quarter" idx="12"/>
          </p:nvPr>
        </p:nvSpPr>
        <p:spPr/>
        <p:txBody>
          <a:bodyPr/>
          <a:lstStyle>
            <a:lvl1pPr>
              <a:spcBef>
                <a:spcPct val="20000"/>
              </a:spcBef>
              <a:buClr>
                <a:schemeClr val="hlink"/>
              </a:buClr>
              <a:buSzPct val="90000"/>
              <a:buFont typeface="Wingdings" panose="05000000000000000000" pitchFamily="2" charset="2"/>
              <a:buBlip>
                <a:blip r:embed="rId3"/>
              </a:buBlip>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lr>
                <a:schemeClr val="accent2"/>
              </a:buClr>
              <a:buSzPct val="90000"/>
              <a:buFont typeface="Wingdings" panose="05000000000000000000" pitchFamily="2" charset="2"/>
              <a:buBlip>
                <a:blip r:embed="rId4"/>
              </a:buBlip>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lr>
                <a:schemeClr val="folHlink"/>
              </a:buClr>
              <a:buSzPct val="90000"/>
              <a:buFont typeface="Wingdings" panose="05000000000000000000" pitchFamily="2" charset="2"/>
              <a:buBlip>
                <a:blip r:embed="rId5"/>
              </a:buBlip>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folHlink"/>
              </a:buClr>
              <a:buSzPct val="90000"/>
              <a:buFont typeface="Wingdings" panose="05000000000000000000" pitchFamily="2" charset="2"/>
              <a:buBlip>
                <a:blip r:embed="rId5"/>
              </a:buBlip>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folHlink"/>
              </a:buClr>
              <a:buSzPct val="90000"/>
              <a:buFont typeface="Wingdings" panose="05000000000000000000" pitchFamily="2" charset="2"/>
              <a:buBlip>
                <a:blip r:embed="rId5"/>
              </a:buBlip>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folHlink"/>
              </a:buClr>
              <a:buSzPct val="90000"/>
              <a:buFont typeface="Wingdings" panose="05000000000000000000" pitchFamily="2" charset="2"/>
              <a:buBlip>
                <a:blip r:embed="rId5"/>
              </a:buBlip>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folHlink"/>
              </a:buClr>
              <a:buSzPct val="90000"/>
              <a:buFont typeface="Wingdings" panose="05000000000000000000" pitchFamily="2" charset="2"/>
              <a:buBlip>
                <a:blip r:embed="rId5"/>
              </a:buBlip>
              <a:defRPr sz="2000">
                <a:solidFill>
                  <a:schemeClr val="tx1"/>
                </a:solidFill>
                <a:latin typeface="Arial" panose="020B0604020202020204" pitchFamily="34" charset="0"/>
              </a:defRPr>
            </a:lvl9pPr>
          </a:lstStyle>
          <a:p>
            <a:pPr>
              <a:spcBef>
                <a:spcPct val="0"/>
              </a:spcBef>
              <a:buClrTx/>
              <a:buSzTx/>
              <a:buFontTx/>
              <a:buNone/>
              <a:defRPr/>
            </a:pPr>
            <a:fld id="{2922570F-39F9-41D2-8A20-DEDC129F835E}" type="slidenum">
              <a:rPr lang="en-US" altLang="en-US" sz="1200" smtClean="0"/>
              <a:pPr>
                <a:spcBef>
                  <a:spcPct val="0"/>
                </a:spcBef>
                <a:buClrTx/>
                <a:buSzTx/>
                <a:buFontTx/>
                <a:buNone/>
                <a:defRPr/>
              </a:pPr>
              <a:t>26</a:t>
            </a:fld>
            <a:endParaRPr lang="en-US" altLang="en-US" sz="1200"/>
          </a:p>
        </p:txBody>
      </p:sp>
      <p:pic>
        <p:nvPicPr>
          <p:cNvPr id="91141" name="Picture 9">
            <a:extLst>
              <a:ext uri="{FF2B5EF4-FFF2-40B4-BE49-F238E27FC236}">
                <a16:creationId xmlns:a16="http://schemas.microsoft.com/office/drawing/2014/main" id="{3BC8E3DA-267F-94C2-D6C4-0C8B47A2D896}"/>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rot="-4074270">
            <a:off x="-437356" y="2251869"/>
            <a:ext cx="4470400" cy="3414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1142" name="Picture 9">
            <a:extLst>
              <a:ext uri="{FF2B5EF4-FFF2-40B4-BE49-F238E27FC236}">
                <a16:creationId xmlns:a16="http://schemas.microsoft.com/office/drawing/2014/main" id="{E9952A89-6BD9-ABF6-5166-1AF31C6A51EE}"/>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5003800" y="1222375"/>
            <a:ext cx="3097213" cy="5410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TextBox 7">
            <a:extLst>
              <a:ext uri="{FF2B5EF4-FFF2-40B4-BE49-F238E27FC236}">
                <a16:creationId xmlns:a16="http://schemas.microsoft.com/office/drawing/2014/main" id="{71503B0E-B8EF-8B9B-E29B-1E1FE3C9ED66}"/>
              </a:ext>
            </a:extLst>
          </p:cNvPr>
          <p:cNvSpPr txBox="1"/>
          <p:nvPr/>
        </p:nvSpPr>
        <p:spPr>
          <a:xfrm>
            <a:off x="2493963" y="5834063"/>
            <a:ext cx="4495800" cy="368300"/>
          </a:xfrm>
          <a:prstGeom prst="rect">
            <a:avLst/>
          </a:prstGeom>
          <a:noFill/>
        </p:spPr>
        <p:txBody>
          <a:bodyPr>
            <a:spAutoFit/>
          </a:bodyPr>
          <a:lstStyle/>
          <a:p>
            <a:pPr>
              <a:defRPr/>
            </a:pPr>
            <a:r>
              <a:rPr lang="en-US" dirty="0">
                <a:solidFill>
                  <a:srgbClr val="FFC000"/>
                </a:solidFill>
                <a:effectLst>
                  <a:outerShdw blurRad="38100" dist="38100" dir="2700000" algn="tl">
                    <a:srgbClr val="000000">
                      <a:alpha val="43137"/>
                    </a:srgbClr>
                  </a:outerShdw>
                </a:effectLst>
              </a:rPr>
              <a:t>Lysozyme</a:t>
            </a:r>
          </a:p>
        </p:txBody>
      </p:sp>
    </p:spTree>
  </p:cSld>
  <p:clrMapOvr>
    <a:masterClrMapping/>
  </p:clrMapOvr>
  <p:transition>
    <p:fade/>
  </p:transition>
</p:sld>
</file>

<file path=ppt/slides/slide2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 name="Slide Number Placeholder 5">
            <a:extLst>
              <a:ext uri="{FF2B5EF4-FFF2-40B4-BE49-F238E27FC236}">
                <a16:creationId xmlns:a16="http://schemas.microsoft.com/office/drawing/2014/main" id="{987D48F9-5B59-A6E1-4285-7AF545D38EF3}"/>
              </a:ext>
            </a:extLst>
          </p:cNvPr>
          <p:cNvSpPr txBox="1">
            <a:spLocks noGrp="1"/>
          </p:cNvSpPr>
          <p:nvPr/>
        </p:nvSpPr>
        <p:spPr bwMode="auto">
          <a:xfrm>
            <a:off x="6553200" y="6243638"/>
            <a:ext cx="2133600" cy="457200"/>
          </a:xfrm>
          <a:prstGeom prst="rect">
            <a:avLst/>
          </a:prstGeom>
          <a:noFill/>
          <a:ln>
            <a:miter lim="800000"/>
            <a:headEnd/>
            <a:tailEnd/>
          </a:ln>
        </p:spPr>
        <p:txBody>
          <a:bodyPr anchor="b"/>
          <a:lstStyle>
            <a:lvl1pPr>
              <a:spcBef>
                <a:spcPct val="20000"/>
              </a:spcBef>
              <a:buClr>
                <a:schemeClr val="hlink"/>
              </a:buClr>
              <a:buSzPct val="90000"/>
              <a:buFont typeface="Wingdings" panose="05000000000000000000" pitchFamily="2" charset="2"/>
              <a:buBlip>
                <a:blip r:embed="rId3"/>
              </a:buBlip>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lr>
                <a:schemeClr val="accent2"/>
              </a:buClr>
              <a:buSzPct val="90000"/>
              <a:buFont typeface="Wingdings" panose="05000000000000000000" pitchFamily="2" charset="2"/>
              <a:buBlip>
                <a:blip r:embed="rId4"/>
              </a:buBlip>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lr>
                <a:schemeClr val="folHlink"/>
              </a:buClr>
              <a:buSzPct val="90000"/>
              <a:buFont typeface="Wingdings" panose="05000000000000000000" pitchFamily="2" charset="2"/>
              <a:buBlip>
                <a:blip r:embed="rId5"/>
              </a:buBlip>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folHlink"/>
              </a:buClr>
              <a:buSzPct val="90000"/>
              <a:buFont typeface="Wingdings" panose="05000000000000000000" pitchFamily="2" charset="2"/>
              <a:buBlip>
                <a:blip r:embed="rId5"/>
              </a:buBlip>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folHlink"/>
              </a:buClr>
              <a:buSzPct val="90000"/>
              <a:buFont typeface="Wingdings" panose="05000000000000000000" pitchFamily="2" charset="2"/>
              <a:buBlip>
                <a:blip r:embed="rId5"/>
              </a:buBlip>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folHlink"/>
              </a:buClr>
              <a:buSzPct val="90000"/>
              <a:buFont typeface="Wingdings" panose="05000000000000000000" pitchFamily="2" charset="2"/>
              <a:buBlip>
                <a:blip r:embed="rId5"/>
              </a:buBlip>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folHlink"/>
              </a:buClr>
              <a:buSzPct val="90000"/>
              <a:buFont typeface="Wingdings" panose="05000000000000000000" pitchFamily="2" charset="2"/>
              <a:buBlip>
                <a:blip r:embed="rId5"/>
              </a:buBlip>
              <a:defRPr sz="2000">
                <a:solidFill>
                  <a:schemeClr val="tx1"/>
                </a:solidFill>
                <a:latin typeface="Arial" panose="020B0604020202020204" pitchFamily="34" charset="0"/>
              </a:defRPr>
            </a:lvl9pPr>
          </a:lstStyle>
          <a:p>
            <a:pPr algn="r" eaLnBrk="1" hangingPunct="1">
              <a:spcBef>
                <a:spcPct val="0"/>
              </a:spcBef>
              <a:buClrTx/>
              <a:buSzTx/>
              <a:buFontTx/>
              <a:buNone/>
              <a:defRPr/>
            </a:pPr>
            <a:fld id="{2D324BEF-1C39-4647-8D2F-786B542DCBB4}" type="slidenum">
              <a:rPr lang="en-US" altLang="en-US" sz="1200" smtClean="0">
                <a:effectLst>
                  <a:outerShdw blurRad="38100" dist="38100" dir="2700000" algn="tl">
                    <a:srgbClr val="000000"/>
                  </a:outerShdw>
                </a:effectLst>
              </a:rPr>
              <a:pPr algn="r" eaLnBrk="1" hangingPunct="1">
                <a:spcBef>
                  <a:spcPct val="0"/>
                </a:spcBef>
                <a:buClrTx/>
                <a:buSzTx/>
                <a:buFontTx/>
                <a:buNone/>
                <a:defRPr/>
              </a:pPr>
              <a:t>27</a:t>
            </a:fld>
            <a:endParaRPr lang="en-US" altLang="en-US" sz="1200">
              <a:effectLst>
                <a:outerShdw blurRad="38100" dist="38100" dir="2700000" algn="tl">
                  <a:srgbClr val="000000"/>
                </a:outerShdw>
              </a:effectLst>
            </a:endParaRPr>
          </a:p>
        </p:txBody>
      </p:sp>
      <p:sp>
        <p:nvSpPr>
          <p:cNvPr id="882690" name="Rectangle 2">
            <a:extLst>
              <a:ext uri="{FF2B5EF4-FFF2-40B4-BE49-F238E27FC236}">
                <a16:creationId xmlns:a16="http://schemas.microsoft.com/office/drawing/2014/main" id="{9B70AF1F-382D-C9DE-9957-4B0035657C63}"/>
              </a:ext>
            </a:extLst>
          </p:cNvPr>
          <p:cNvSpPr>
            <a:spLocks noGrp="1" noChangeArrowheads="1"/>
          </p:cNvSpPr>
          <p:nvPr>
            <p:ph type="title" idx="4294967295"/>
          </p:nvPr>
        </p:nvSpPr>
        <p:spPr>
          <a:xfrm>
            <a:off x="381000" y="1295400"/>
            <a:ext cx="3886200" cy="685800"/>
          </a:xfrm>
        </p:spPr>
        <p:txBody>
          <a:bodyPr/>
          <a:lstStyle/>
          <a:p>
            <a:pPr algn="l" eaLnBrk="1" hangingPunct="1">
              <a:defRPr/>
            </a:pPr>
            <a:r>
              <a:rPr lang="en-US" sz="2000" dirty="0"/>
              <a:t>                 </a:t>
            </a:r>
            <a:br>
              <a:rPr lang="en-US" sz="2000" dirty="0">
                <a:solidFill>
                  <a:schemeClr val="tx1"/>
                </a:solidFill>
              </a:rPr>
            </a:br>
            <a:r>
              <a:rPr lang="en-US" sz="2200" dirty="0">
                <a:solidFill>
                  <a:srgbClr val="FFC000"/>
                </a:solidFill>
              </a:rPr>
              <a:t>9. Protein Folding Requires Chaperones and Chaperonins for Precise Folding to Occur                  </a:t>
            </a:r>
            <a:r>
              <a:rPr lang="en-US" sz="1600" dirty="0">
                <a:solidFill>
                  <a:schemeClr val="tx1"/>
                </a:solidFill>
              </a:rPr>
              <a:t>(NOTE:  There are rare exceptions where proteins can fold without chaperones, but to manufacture all proteins in the first bacterium would require chaperones.)</a:t>
            </a:r>
            <a:endParaRPr lang="en-US" sz="1600" i="1" dirty="0">
              <a:solidFill>
                <a:schemeClr val="tx1"/>
              </a:solidFill>
            </a:endParaRPr>
          </a:p>
        </p:txBody>
      </p:sp>
      <p:sp>
        <p:nvSpPr>
          <p:cNvPr id="9" name="Slide Number Placeholder 8">
            <a:extLst>
              <a:ext uri="{FF2B5EF4-FFF2-40B4-BE49-F238E27FC236}">
                <a16:creationId xmlns:a16="http://schemas.microsoft.com/office/drawing/2014/main" id="{127A7770-BDBF-DBEC-3E17-C81D83B53AE8}"/>
              </a:ext>
            </a:extLst>
          </p:cNvPr>
          <p:cNvSpPr>
            <a:spLocks noGrp="1"/>
          </p:cNvSpPr>
          <p:nvPr>
            <p:ph type="sldNum" sz="quarter" idx="12"/>
          </p:nvPr>
        </p:nvSpPr>
        <p:spPr/>
        <p:txBody>
          <a:bodyPr/>
          <a:lstStyle>
            <a:lvl1pPr>
              <a:spcBef>
                <a:spcPct val="20000"/>
              </a:spcBef>
              <a:buClr>
                <a:schemeClr val="hlink"/>
              </a:buClr>
              <a:buSzPct val="90000"/>
              <a:buFont typeface="Wingdings" panose="05000000000000000000" pitchFamily="2" charset="2"/>
              <a:buBlip>
                <a:blip r:embed="rId3"/>
              </a:buBlip>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lr>
                <a:schemeClr val="accent2"/>
              </a:buClr>
              <a:buSzPct val="90000"/>
              <a:buFont typeface="Wingdings" panose="05000000000000000000" pitchFamily="2" charset="2"/>
              <a:buBlip>
                <a:blip r:embed="rId4"/>
              </a:buBlip>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lr>
                <a:schemeClr val="folHlink"/>
              </a:buClr>
              <a:buSzPct val="90000"/>
              <a:buFont typeface="Wingdings" panose="05000000000000000000" pitchFamily="2" charset="2"/>
              <a:buBlip>
                <a:blip r:embed="rId5"/>
              </a:buBlip>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folHlink"/>
              </a:buClr>
              <a:buSzPct val="90000"/>
              <a:buFont typeface="Wingdings" panose="05000000000000000000" pitchFamily="2" charset="2"/>
              <a:buBlip>
                <a:blip r:embed="rId5"/>
              </a:buBlip>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folHlink"/>
              </a:buClr>
              <a:buSzPct val="90000"/>
              <a:buFont typeface="Wingdings" panose="05000000000000000000" pitchFamily="2" charset="2"/>
              <a:buBlip>
                <a:blip r:embed="rId5"/>
              </a:buBlip>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folHlink"/>
              </a:buClr>
              <a:buSzPct val="90000"/>
              <a:buFont typeface="Wingdings" panose="05000000000000000000" pitchFamily="2" charset="2"/>
              <a:buBlip>
                <a:blip r:embed="rId5"/>
              </a:buBlip>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folHlink"/>
              </a:buClr>
              <a:buSzPct val="90000"/>
              <a:buFont typeface="Wingdings" panose="05000000000000000000" pitchFamily="2" charset="2"/>
              <a:buBlip>
                <a:blip r:embed="rId5"/>
              </a:buBlip>
              <a:defRPr sz="2000">
                <a:solidFill>
                  <a:schemeClr val="tx1"/>
                </a:solidFill>
                <a:latin typeface="Arial" panose="020B0604020202020204" pitchFamily="34" charset="0"/>
              </a:defRPr>
            </a:lvl9pPr>
          </a:lstStyle>
          <a:p>
            <a:pPr>
              <a:spcBef>
                <a:spcPct val="0"/>
              </a:spcBef>
              <a:buClrTx/>
              <a:buSzTx/>
              <a:buFontTx/>
              <a:buNone/>
              <a:defRPr/>
            </a:pPr>
            <a:fld id="{564DB35A-F23D-4383-85B7-CDA18D2F43B2}" type="slidenum">
              <a:rPr lang="en-US" altLang="en-US" sz="1200" smtClean="0"/>
              <a:pPr>
                <a:spcBef>
                  <a:spcPct val="0"/>
                </a:spcBef>
                <a:buClrTx/>
                <a:buSzTx/>
                <a:buFontTx/>
                <a:buNone/>
                <a:defRPr/>
              </a:pPr>
              <a:t>27</a:t>
            </a:fld>
            <a:endParaRPr lang="en-US" altLang="en-US" sz="1200"/>
          </a:p>
        </p:txBody>
      </p:sp>
      <p:pic>
        <p:nvPicPr>
          <p:cNvPr id="93189" name="Picture 2">
            <a:extLst>
              <a:ext uri="{FF2B5EF4-FFF2-40B4-BE49-F238E27FC236}">
                <a16:creationId xmlns:a16="http://schemas.microsoft.com/office/drawing/2014/main" id="{B98F6BFF-869C-50EF-7E05-86D423E2CF68}"/>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649413" y="3452813"/>
            <a:ext cx="5562600" cy="3028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3190" name="Picture 4">
            <a:extLst>
              <a:ext uri="{FF2B5EF4-FFF2-40B4-BE49-F238E27FC236}">
                <a16:creationId xmlns:a16="http://schemas.microsoft.com/office/drawing/2014/main" id="{2B198E85-7D9E-C961-99A3-C0988C8118ED}"/>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4430713" y="234950"/>
            <a:ext cx="4240212" cy="3022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p:fade/>
  </p:transition>
</p:sld>
</file>

<file path=ppt/slides/slide2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52A47FD4-D0BD-D857-4753-FC6ADFD70FCE}"/>
              </a:ext>
            </a:extLst>
          </p:cNvPr>
          <p:cNvSpPr>
            <a:spLocks noGrp="1"/>
          </p:cNvSpPr>
          <p:nvPr>
            <p:ph type="sldNum" sz="quarter" idx="12"/>
          </p:nvPr>
        </p:nvSpPr>
        <p:spPr>
          <a:xfrm>
            <a:off x="6553200" y="6259513"/>
            <a:ext cx="2133600" cy="457200"/>
          </a:xfrm>
        </p:spPr>
        <p:txBody>
          <a:bodyPr/>
          <a:lstStyle>
            <a:lvl1pPr>
              <a:defRPr>
                <a:solidFill>
                  <a:schemeClr val="tx1"/>
                </a:solidFill>
                <a:latin typeface="Bookman Old Style" panose="02050604050505020204" pitchFamily="18" charset="0"/>
                <a:ea typeface="Dotum" panose="020B0600000101010101" pitchFamily="34" charset="-127"/>
              </a:defRPr>
            </a:lvl1pPr>
            <a:lvl2pPr marL="742950" indent="-285750">
              <a:defRPr>
                <a:solidFill>
                  <a:schemeClr val="tx1"/>
                </a:solidFill>
                <a:latin typeface="Bookman Old Style" panose="02050604050505020204" pitchFamily="18" charset="0"/>
                <a:ea typeface="Dotum" panose="020B0600000101010101" pitchFamily="34" charset="-127"/>
              </a:defRPr>
            </a:lvl2pPr>
            <a:lvl3pPr marL="1143000" indent="-228600">
              <a:defRPr>
                <a:solidFill>
                  <a:schemeClr val="tx1"/>
                </a:solidFill>
                <a:latin typeface="Bookman Old Style" panose="02050604050505020204" pitchFamily="18" charset="0"/>
                <a:ea typeface="Dotum" panose="020B0600000101010101" pitchFamily="34" charset="-127"/>
              </a:defRPr>
            </a:lvl3pPr>
            <a:lvl4pPr marL="1600200" indent="-228600">
              <a:defRPr>
                <a:solidFill>
                  <a:schemeClr val="tx1"/>
                </a:solidFill>
                <a:latin typeface="Bookman Old Style" panose="02050604050505020204" pitchFamily="18" charset="0"/>
                <a:ea typeface="Dotum" panose="020B0600000101010101" pitchFamily="34" charset="-127"/>
              </a:defRPr>
            </a:lvl4pPr>
            <a:lvl5pPr marL="2057400" indent="-228600">
              <a:defRPr>
                <a:solidFill>
                  <a:schemeClr val="tx1"/>
                </a:solidFill>
                <a:latin typeface="Bookman Old Style" panose="02050604050505020204" pitchFamily="18" charset="0"/>
                <a:ea typeface="Dotum" panose="020B0600000101010101" pitchFamily="34" charset="-127"/>
              </a:defRPr>
            </a:lvl5pPr>
            <a:lvl6pPr marL="2514600" indent="-228600"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6pPr>
            <a:lvl7pPr marL="2971800" indent="-228600"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7pPr>
            <a:lvl8pPr marL="3429000" indent="-228600"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8pPr>
            <a:lvl9pPr marL="3886200" indent="-228600"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9pPr>
          </a:lstStyle>
          <a:p>
            <a:pPr>
              <a:defRPr/>
            </a:pPr>
            <a:fld id="{561451CF-D775-4263-8EB7-8799E1458C73}" type="slidenum">
              <a:rPr lang="en-US" altLang="en-US" smtClean="0">
                <a:latin typeface="Arial" panose="020B0604020202020204" pitchFamily="34" charset="0"/>
              </a:rPr>
              <a:pPr>
                <a:defRPr/>
              </a:pPr>
              <a:t>28</a:t>
            </a:fld>
            <a:endParaRPr lang="en-US" altLang="en-US">
              <a:latin typeface="Arial" panose="020B0604020202020204" pitchFamily="34" charset="0"/>
            </a:endParaRPr>
          </a:p>
        </p:txBody>
      </p:sp>
      <p:sp>
        <p:nvSpPr>
          <p:cNvPr id="99331" name="Rectangle 3">
            <a:extLst>
              <a:ext uri="{FF2B5EF4-FFF2-40B4-BE49-F238E27FC236}">
                <a16:creationId xmlns:a16="http://schemas.microsoft.com/office/drawing/2014/main" id="{B4354790-9A1B-6BD5-CB54-0499B6668EFB}"/>
              </a:ext>
            </a:extLst>
          </p:cNvPr>
          <p:cNvSpPr>
            <a:spLocks noChangeArrowheads="1"/>
          </p:cNvSpPr>
          <p:nvPr/>
        </p:nvSpPr>
        <p:spPr bwMode="auto">
          <a:xfrm>
            <a:off x="914400" y="4724400"/>
            <a:ext cx="5835316" cy="11079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lr>
                <a:schemeClr val="hlink"/>
              </a:buClr>
              <a:buSzPct val="90000"/>
              <a:buFont typeface="Wingdings" panose="05000000000000000000" pitchFamily="2" charset="2"/>
              <a:buBlip>
                <a:blip r:embed="rId2"/>
              </a:buBlip>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lr>
                <a:schemeClr val="accent2"/>
              </a:buClr>
              <a:buSzPct val="90000"/>
              <a:buFont typeface="Wingdings" panose="05000000000000000000" pitchFamily="2" charset="2"/>
              <a:buBlip>
                <a:blip r:embed="rId3"/>
              </a:buBlip>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lr>
                <a:schemeClr val="folHlink"/>
              </a:buClr>
              <a:buSzPct val="90000"/>
              <a:buFont typeface="Wingdings" panose="05000000000000000000" pitchFamily="2" charset="2"/>
              <a:buBlip>
                <a:blip r:embed="rId4"/>
              </a:buBlip>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folHlink"/>
              </a:buClr>
              <a:buSzPct val="90000"/>
              <a:buFont typeface="Wingdings" panose="05000000000000000000" pitchFamily="2" charset="2"/>
              <a:buBlip>
                <a:blip r:embed="rId4"/>
              </a:buBlip>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folHlink"/>
              </a:buClr>
              <a:buSzPct val="90000"/>
              <a:buFont typeface="Wingdings" panose="05000000000000000000" pitchFamily="2" charset="2"/>
              <a:buBlip>
                <a:blip r:embed="rId4"/>
              </a:buBlip>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folHlink"/>
              </a:buClr>
              <a:buSzPct val="90000"/>
              <a:buFont typeface="Wingdings" panose="05000000000000000000" pitchFamily="2" charset="2"/>
              <a:buBlip>
                <a:blip r:embed="rId4"/>
              </a:buBlip>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folHlink"/>
              </a:buClr>
              <a:buSzPct val="90000"/>
              <a:buFont typeface="Wingdings" panose="05000000000000000000" pitchFamily="2" charset="2"/>
              <a:buBlip>
                <a:blip r:embed="rId4"/>
              </a:buBlip>
              <a:defRPr sz="2000">
                <a:solidFill>
                  <a:schemeClr val="tx1"/>
                </a:solidFill>
                <a:latin typeface="Arial" panose="020B0604020202020204" pitchFamily="34" charset="0"/>
              </a:defRPr>
            </a:lvl9pPr>
          </a:lstStyle>
          <a:p>
            <a:pPr>
              <a:spcBef>
                <a:spcPct val="0"/>
              </a:spcBef>
              <a:buClrTx/>
              <a:buSzTx/>
              <a:buNone/>
            </a:pPr>
            <a:r>
              <a:rPr lang="en-US" sz="1600" kern="0" dirty="0">
                <a:solidFill>
                  <a:schemeClr val="tx1"/>
                </a:solidFill>
                <a:effectLst>
                  <a:outerShdw blurRad="38100" dist="38100" dir="2700000" algn="tl">
                    <a:srgbClr val="000000"/>
                  </a:outerShdw>
                </a:effectLst>
              </a:rPr>
              <a:t>The following Animated Instructional Lecture May Help:</a:t>
            </a:r>
            <a:endParaRPr lang="en-US" altLang="en-US" sz="1600" dirty="0">
              <a:hlinkClick r:id="rId5"/>
            </a:endParaRPr>
          </a:p>
          <a:p>
            <a:pPr>
              <a:spcBef>
                <a:spcPct val="0"/>
              </a:spcBef>
              <a:buClrTx/>
              <a:buSzTx/>
              <a:buFontTx/>
              <a:buNone/>
            </a:pPr>
            <a:r>
              <a:rPr lang="en-US" altLang="en-US" sz="1600" dirty="0">
                <a:hlinkClick r:id="rId5"/>
              </a:rPr>
              <a:t>https://www.youtube.com/watch?v=erOP76_qLWA&amp;list=LLzEVf7JDxuntsxLqgh47jlA&amp;index=2</a:t>
            </a:r>
            <a:endParaRPr lang="en-US" altLang="en-US" sz="1600" dirty="0"/>
          </a:p>
          <a:p>
            <a:pPr>
              <a:spcBef>
                <a:spcPct val="0"/>
              </a:spcBef>
              <a:buClrTx/>
              <a:buSzTx/>
              <a:buFontTx/>
              <a:buNone/>
            </a:pPr>
            <a:endParaRPr lang="en-US" altLang="en-US" sz="1800" dirty="0"/>
          </a:p>
        </p:txBody>
      </p:sp>
      <p:sp>
        <p:nvSpPr>
          <p:cNvPr id="5" name="Rectangle 2">
            <a:extLst>
              <a:ext uri="{FF2B5EF4-FFF2-40B4-BE49-F238E27FC236}">
                <a16:creationId xmlns:a16="http://schemas.microsoft.com/office/drawing/2014/main" id="{15A7C216-C7B0-D94F-1D71-04FBBD983A89}"/>
              </a:ext>
            </a:extLst>
          </p:cNvPr>
          <p:cNvSpPr txBox="1">
            <a:spLocks noChangeArrowheads="1"/>
          </p:cNvSpPr>
          <p:nvPr/>
        </p:nvSpPr>
        <p:spPr bwMode="auto">
          <a:xfrm>
            <a:off x="914400" y="2286000"/>
            <a:ext cx="7924800" cy="685800"/>
          </a:xfrm>
          <a:prstGeom prst="rect">
            <a:avLst/>
          </a:prstGeom>
          <a:noFill/>
          <a:ln>
            <a:noFill/>
          </a:ln>
        </p:spPr>
        <p:txBody>
          <a:bodyPr anchor="ctr"/>
          <a:lst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Arial" charset="0"/>
              </a:defRPr>
            </a:lvl2pPr>
            <a:lvl3pPr algn="ctr" rtl="0" eaLnBrk="0" fontAlgn="base" hangingPunct="0">
              <a:spcBef>
                <a:spcPct val="0"/>
              </a:spcBef>
              <a:spcAft>
                <a:spcPct val="0"/>
              </a:spcAft>
              <a:defRPr sz="4400">
                <a:solidFill>
                  <a:schemeClr val="tx2"/>
                </a:solidFill>
                <a:latin typeface="Arial" charset="0"/>
              </a:defRPr>
            </a:lvl3pPr>
            <a:lvl4pPr algn="ctr" rtl="0" eaLnBrk="0" fontAlgn="base" hangingPunct="0">
              <a:spcBef>
                <a:spcPct val="0"/>
              </a:spcBef>
              <a:spcAft>
                <a:spcPct val="0"/>
              </a:spcAft>
              <a:defRPr sz="4400">
                <a:solidFill>
                  <a:schemeClr val="tx2"/>
                </a:solidFill>
                <a:latin typeface="Arial" charset="0"/>
              </a:defRPr>
            </a:lvl4pPr>
            <a:lvl5pPr algn="ctr" rtl="0" eaLnBrk="0" fontAlgn="base" hangingPunct="0">
              <a:spcBef>
                <a:spcPct val="0"/>
              </a:spcBef>
              <a:spcAft>
                <a:spcPct val="0"/>
              </a:spcAft>
              <a:defRPr sz="4400">
                <a:solidFill>
                  <a:schemeClr val="tx2"/>
                </a:solidFill>
                <a:latin typeface="Arial" charset="0"/>
              </a:defRPr>
            </a:lvl5pPr>
            <a:lvl6pPr marL="457200" algn="ctr" rtl="0" eaLnBrk="0" fontAlgn="base" hangingPunct="0">
              <a:spcBef>
                <a:spcPct val="0"/>
              </a:spcBef>
              <a:spcAft>
                <a:spcPct val="0"/>
              </a:spcAft>
              <a:defRPr sz="4400">
                <a:solidFill>
                  <a:schemeClr val="tx2"/>
                </a:solidFill>
                <a:latin typeface="Arial" charset="0"/>
              </a:defRPr>
            </a:lvl6pPr>
            <a:lvl7pPr marL="914400" algn="ctr" rtl="0" eaLnBrk="0" fontAlgn="base" hangingPunct="0">
              <a:spcBef>
                <a:spcPct val="0"/>
              </a:spcBef>
              <a:spcAft>
                <a:spcPct val="0"/>
              </a:spcAft>
              <a:defRPr sz="4400">
                <a:solidFill>
                  <a:schemeClr val="tx2"/>
                </a:solidFill>
                <a:latin typeface="Arial" charset="0"/>
              </a:defRPr>
            </a:lvl7pPr>
            <a:lvl8pPr marL="1371600" algn="ctr" rtl="0" eaLnBrk="0" fontAlgn="base" hangingPunct="0">
              <a:spcBef>
                <a:spcPct val="0"/>
              </a:spcBef>
              <a:spcAft>
                <a:spcPct val="0"/>
              </a:spcAft>
              <a:defRPr sz="4400">
                <a:solidFill>
                  <a:schemeClr val="tx2"/>
                </a:solidFill>
                <a:latin typeface="Arial" charset="0"/>
              </a:defRPr>
            </a:lvl8pPr>
            <a:lvl9pPr marL="1828800" algn="ctr" rtl="0" eaLnBrk="0" fontAlgn="base" hangingPunct="0">
              <a:spcBef>
                <a:spcPct val="0"/>
              </a:spcBef>
              <a:spcAft>
                <a:spcPct val="0"/>
              </a:spcAft>
              <a:defRPr sz="4400">
                <a:solidFill>
                  <a:schemeClr val="tx2"/>
                </a:solidFill>
                <a:latin typeface="Arial" charset="0"/>
              </a:defRPr>
            </a:lvl9pPr>
          </a:lstStyle>
          <a:p>
            <a:pPr algn="l" eaLnBrk="1" hangingPunct="1">
              <a:defRPr/>
            </a:pPr>
            <a:r>
              <a:rPr lang="en-US" sz="2300" kern="0" dirty="0">
                <a:effectLst>
                  <a:outerShdw blurRad="38100" dist="38100" dir="2700000" algn="tl">
                    <a:srgbClr val="000000"/>
                  </a:outerShdw>
                </a:effectLst>
              </a:rPr>
              <a:t>                 </a:t>
            </a:r>
            <a:br>
              <a:rPr lang="en-US" sz="2300" kern="0" dirty="0">
                <a:solidFill>
                  <a:schemeClr val="tx1"/>
                </a:solidFill>
                <a:effectLst>
                  <a:outerShdw blurRad="38100" dist="38100" dir="2700000" algn="tl">
                    <a:srgbClr val="000000"/>
                  </a:outerShdw>
                </a:effectLst>
              </a:rPr>
            </a:br>
            <a:r>
              <a:rPr lang="en-US" sz="2300" kern="0" dirty="0">
                <a:solidFill>
                  <a:srgbClr val="FFC000"/>
                </a:solidFill>
                <a:effectLst>
                  <a:outerShdw blurRad="38100" dist="38100" dir="2700000" algn="tl">
                    <a:srgbClr val="000000"/>
                  </a:outerShdw>
                </a:effectLst>
              </a:rPr>
              <a:t>10. Time Fails Us To Describe all the Other Intricate Biological Mechanisms Truly Required To Create all the Proteins Within the Cell, Including the genetic blueprint </a:t>
            </a:r>
            <a:r>
              <a:rPr lang="en-US" sz="2300" u="sng" kern="0" dirty="0">
                <a:solidFill>
                  <a:srgbClr val="FFC000"/>
                </a:solidFill>
                <a:effectLst>
                  <a:outerShdw blurRad="38100" dist="38100" dir="2700000" algn="tl">
                    <a:srgbClr val="000000"/>
                  </a:outerShdw>
                </a:effectLst>
              </a:rPr>
              <a:t>(DNA</a:t>
            </a:r>
            <a:r>
              <a:rPr lang="en-US" sz="2300" kern="0" dirty="0">
                <a:solidFill>
                  <a:srgbClr val="FFC000"/>
                </a:solidFill>
                <a:effectLst>
                  <a:outerShdw blurRad="38100" dist="38100" dir="2700000" algn="tl">
                    <a:srgbClr val="000000"/>
                  </a:outerShdw>
                </a:effectLst>
              </a:rPr>
              <a:t>), required to arrange the amino acids into their precise sequence. </a:t>
            </a:r>
            <a:r>
              <a:rPr lang="en-US" sz="2300" kern="0" dirty="0">
                <a:solidFill>
                  <a:schemeClr val="tx1"/>
                </a:solidFill>
                <a:effectLst>
                  <a:outerShdw blurRad="38100" dist="38100" dir="2700000" algn="tl">
                    <a:srgbClr val="000000"/>
                  </a:outerShdw>
                </a:effectLst>
              </a:rPr>
              <a:t>Other systems required in the cell to create all bacterial proteins are </a:t>
            </a:r>
            <a:r>
              <a:rPr lang="en-US" sz="2300" u="sng" kern="0" dirty="0">
                <a:solidFill>
                  <a:schemeClr val="tx1"/>
                </a:solidFill>
                <a:effectLst>
                  <a:outerShdw blurRad="38100" dist="38100" dir="2700000" algn="tl">
                    <a:srgbClr val="000000"/>
                  </a:outerShdw>
                </a:effectLst>
              </a:rPr>
              <a:t>Initiator tRNA</a:t>
            </a:r>
            <a:r>
              <a:rPr lang="en-US" sz="2300" kern="0" dirty="0">
                <a:solidFill>
                  <a:schemeClr val="tx1"/>
                </a:solidFill>
                <a:effectLst>
                  <a:outerShdw blurRad="38100" dist="38100" dir="2700000" algn="tl">
                    <a:srgbClr val="000000"/>
                  </a:outerShdw>
                </a:effectLst>
              </a:rPr>
              <a:t>, </a:t>
            </a:r>
            <a:r>
              <a:rPr lang="en-US" sz="2300" u="sng" kern="0" dirty="0">
                <a:solidFill>
                  <a:schemeClr val="tx1"/>
                </a:solidFill>
                <a:effectLst>
                  <a:outerShdw blurRad="38100" dist="38100" dir="2700000" algn="tl">
                    <a:srgbClr val="000000"/>
                  </a:outerShdw>
                </a:effectLst>
              </a:rPr>
              <a:t>Initiation Factors - IF1, IF2 (GTP) and IF3</a:t>
            </a:r>
            <a:r>
              <a:rPr lang="en-US" sz="2300" kern="0" dirty="0">
                <a:solidFill>
                  <a:schemeClr val="tx1"/>
                </a:solidFill>
                <a:effectLst>
                  <a:outerShdw blurRad="38100" dist="38100" dir="2700000" algn="tl">
                    <a:srgbClr val="000000"/>
                  </a:outerShdw>
                </a:effectLst>
              </a:rPr>
              <a:t>, </a:t>
            </a:r>
            <a:r>
              <a:rPr lang="en-US" sz="2300" u="sng" kern="0" dirty="0">
                <a:solidFill>
                  <a:schemeClr val="tx1"/>
                </a:solidFill>
                <a:effectLst>
                  <a:outerShdw blurRad="38100" dist="38100" dir="2700000" algn="tl">
                    <a:srgbClr val="000000"/>
                  </a:outerShdw>
                </a:effectLst>
              </a:rPr>
              <a:t>mRNA</a:t>
            </a:r>
            <a:r>
              <a:rPr lang="en-US" sz="2300" kern="0" dirty="0">
                <a:solidFill>
                  <a:schemeClr val="tx1"/>
                </a:solidFill>
                <a:effectLst>
                  <a:outerShdw blurRad="38100" dist="38100" dir="2700000" algn="tl">
                    <a:srgbClr val="000000"/>
                  </a:outerShdw>
                </a:effectLst>
              </a:rPr>
              <a:t>, </a:t>
            </a:r>
            <a:r>
              <a:rPr lang="en-US" sz="2300" u="sng" kern="0" dirty="0">
                <a:solidFill>
                  <a:schemeClr val="tx1"/>
                </a:solidFill>
                <a:effectLst>
                  <a:outerShdw blurRad="38100" dist="38100" dir="2700000" algn="tl">
                    <a:srgbClr val="000000"/>
                  </a:outerShdw>
                </a:effectLst>
              </a:rPr>
              <a:t>rRNA</a:t>
            </a:r>
            <a:r>
              <a:rPr lang="en-US" sz="2300" kern="0" dirty="0">
                <a:solidFill>
                  <a:schemeClr val="tx1"/>
                </a:solidFill>
                <a:effectLst>
                  <a:outerShdw blurRad="38100" dist="38100" dir="2700000" algn="tl">
                    <a:srgbClr val="000000"/>
                  </a:outerShdw>
                </a:effectLst>
              </a:rPr>
              <a:t>, </a:t>
            </a:r>
            <a:r>
              <a:rPr lang="en-US" sz="2300" u="sng" kern="0" dirty="0">
                <a:solidFill>
                  <a:schemeClr val="tx1"/>
                </a:solidFill>
                <a:effectLst>
                  <a:outerShdw blurRad="38100" dist="38100" dir="2700000" algn="tl">
                    <a:srgbClr val="000000"/>
                  </a:outerShdw>
                </a:effectLst>
              </a:rPr>
              <a:t>RNA Polymerase</a:t>
            </a:r>
            <a:r>
              <a:rPr lang="en-US" sz="2300" kern="0" dirty="0">
                <a:solidFill>
                  <a:schemeClr val="tx1"/>
                </a:solidFill>
                <a:effectLst>
                  <a:outerShdw blurRad="38100" dist="38100" dir="2700000" algn="tl">
                    <a:srgbClr val="000000"/>
                  </a:outerShdw>
                </a:effectLst>
              </a:rPr>
              <a:t>, </a:t>
            </a:r>
            <a:r>
              <a:rPr lang="en-US" sz="2300" u="sng" kern="0" dirty="0">
                <a:solidFill>
                  <a:schemeClr val="tx1"/>
                </a:solidFill>
                <a:effectLst>
                  <a:outerShdw blurRad="38100" dist="38100" dir="2700000" algn="tl">
                    <a:srgbClr val="000000"/>
                  </a:outerShdw>
                </a:effectLst>
              </a:rPr>
              <a:t>Transcription</a:t>
            </a:r>
            <a:r>
              <a:rPr lang="en-US" sz="2300" kern="0" dirty="0">
                <a:solidFill>
                  <a:schemeClr val="tx1"/>
                </a:solidFill>
                <a:effectLst>
                  <a:outerShdw blurRad="38100" dist="38100" dir="2700000" algn="tl">
                    <a:srgbClr val="000000"/>
                  </a:outerShdw>
                </a:effectLst>
              </a:rPr>
              <a:t>,</a:t>
            </a:r>
            <a:r>
              <a:rPr lang="en-US" sz="2300" u="sng" kern="0" dirty="0">
                <a:solidFill>
                  <a:schemeClr val="tx1"/>
                </a:solidFill>
                <a:effectLst>
                  <a:outerShdw blurRad="38100" dist="38100" dir="2700000" algn="tl">
                    <a:srgbClr val="000000"/>
                  </a:outerShdw>
                </a:effectLst>
              </a:rPr>
              <a:t> Translation</a:t>
            </a:r>
            <a:r>
              <a:rPr lang="en-US" sz="2300" kern="0" dirty="0">
                <a:solidFill>
                  <a:schemeClr val="tx1"/>
                </a:solidFill>
                <a:effectLst>
                  <a:outerShdw blurRad="38100" dist="38100" dir="2700000" algn="tl">
                    <a:srgbClr val="000000"/>
                  </a:outerShdw>
                </a:effectLst>
              </a:rPr>
              <a:t>, etc. </a:t>
            </a:r>
          </a:p>
          <a:p>
            <a:pPr algn="l" eaLnBrk="1" hangingPunct="1">
              <a:defRPr/>
            </a:pPr>
            <a:r>
              <a:rPr lang="en-US" sz="1200" kern="0" dirty="0">
                <a:solidFill>
                  <a:schemeClr val="tx1"/>
                </a:solidFill>
                <a:effectLst>
                  <a:outerShdw blurRad="38100" dist="38100" dir="2700000" algn="tl">
                    <a:srgbClr val="000000"/>
                  </a:outerShdw>
                </a:effectLst>
              </a:rPr>
              <a:t> </a:t>
            </a:r>
          </a:p>
          <a:p>
            <a:pPr algn="l" eaLnBrk="1" hangingPunct="1">
              <a:defRPr/>
            </a:pPr>
            <a:r>
              <a:rPr lang="en-US" sz="2300" kern="0" dirty="0">
                <a:solidFill>
                  <a:srgbClr val="00FF00"/>
                </a:solidFill>
                <a:effectLst>
                  <a:outerShdw blurRad="38100" dist="38100" dir="2700000" algn="tl">
                    <a:srgbClr val="000000"/>
                  </a:outerShdw>
                </a:effectLst>
              </a:rPr>
              <a:t>*Note: A total of more than 50 molecular components are required to translate proteins</a:t>
            </a:r>
            <a:endParaRPr lang="en-US" sz="2400" kern="0" dirty="0">
              <a:solidFill>
                <a:schemeClr val="tx1"/>
              </a:solidFill>
              <a:effectLst>
                <a:outerShdw blurRad="38100" dist="38100" dir="2700000" algn="tl">
                  <a:srgbClr val="000000"/>
                </a:outerShdw>
              </a:effectLst>
            </a:endParaRPr>
          </a:p>
        </p:txBody>
      </p:sp>
    </p:spTree>
  </p:cSld>
  <p:clrMapOvr>
    <a:masterClrMapping/>
  </p:clrMapOvr>
  <p:transition>
    <p:fade/>
  </p:transition>
</p:sld>
</file>

<file path=ppt/slides/slide2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099D9B05-B114-DFFA-1E3C-56963A9FDC6C}"/>
              </a:ext>
            </a:extLst>
          </p:cNvPr>
          <p:cNvSpPr>
            <a:spLocks noGrp="1"/>
          </p:cNvSpPr>
          <p:nvPr>
            <p:ph type="sldNum" sz="quarter" idx="12"/>
          </p:nvPr>
        </p:nvSpPr>
        <p:spPr>
          <a:xfrm>
            <a:off x="6553200" y="6107113"/>
            <a:ext cx="2133600" cy="457200"/>
          </a:xfrm>
        </p:spPr>
        <p:txBody>
          <a:bodyPr/>
          <a:lstStyle>
            <a:lvl1pPr>
              <a:defRPr>
                <a:solidFill>
                  <a:schemeClr val="tx1"/>
                </a:solidFill>
                <a:latin typeface="Bookman Old Style" panose="02050604050505020204" pitchFamily="18" charset="0"/>
                <a:ea typeface="Dotum" panose="020B0600000101010101" pitchFamily="34" charset="-127"/>
              </a:defRPr>
            </a:lvl1pPr>
            <a:lvl2pPr marL="742950" indent="-285750">
              <a:defRPr>
                <a:solidFill>
                  <a:schemeClr val="tx1"/>
                </a:solidFill>
                <a:latin typeface="Bookman Old Style" panose="02050604050505020204" pitchFamily="18" charset="0"/>
                <a:ea typeface="Dotum" panose="020B0600000101010101" pitchFamily="34" charset="-127"/>
              </a:defRPr>
            </a:lvl2pPr>
            <a:lvl3pPr marL="1143000" indent="-228600">
              <a:defRPr>
                <a:solidFill>
                  <a:schemeClr val="tx1"/>
                </a:solidFill>
                <a:latin typeface="Bookman Old Style" panose="02050604050505020204" pitchFamily="18" charset="0"/>
                <a:ea typeface="Dotum" panose="020B0600000101010101" pitchFamily="34" charset="-127"/>
              </a:defRPr>
            </a:lvl3pPr>
            <a:lvl4pPr marL="1600200" indent="-228600">
              <a:defRPr>
                <a:solidFill>
                  <a:schemeClr val="tx1"/>
                </a:solidFill>
                <a:latin typeface="Bookman Old Style" panose="02050604050505020204" pitchFamily="18" charset="0"/>
                <a:ea typeface="Dotum" panose="020B0600000101010101" pitchFamily="34" charset="-127"/>
              </a:defRPr>
            </a:lvl4pPr>
            <a:lvl5pPr marL="2057400" indent="-228600">
              <a:defRPr>
                <a:solidFill>
                  <a:schemeClr val="tx1"/>
                </a:solidFill>
                <a:latin typeface="Bookman Old Style" panose="02050604050505020204" pitchFamily="18" charset="0"/>
                <a:ea typeface="Dotum" panose="020B0600000101010101" pitchFamily="34" charset="-127"/>
              </a:defRPr>
            </a:lvl5pPr>
            <a:lvl6pPr marL="2514600" indent="-228600"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6pPr>
            <a:lvl7pPr marL="2971800" indent="-228600"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7pPr>
            <a:lvl8pPr marL="3429000" indent="-228600"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8pPr>
            <a:lvl9pPr marL="3886200" indent="-228600"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9pPr>
          </a:lstStyle>
          <a:p>
            <a:pPr>
              <a:defRPr/>
            </a:pPr>
            <a:fld id="{3DE28BFD-D9A7-4488-BC62-5BD97C91DAB4}" type="slidenum">
              <a:rPr lang="en-US" altLang="en-US" smtClean="0">
                <a:latin typeface="Arial" panose="020B0604020202020204" pitchFamily="34" charset="0"/>
              </a:rPr>
              <a:pPr>
                <a:defRPr/>
              </a:pPr>
              <a:t>29</a:t>
            </a:fld>
            <a:endParaRPr lang="en-US" altLang="en-US">
              <a:latin typeface="Arial" panose="020B0604020202020204" pitchFamily="34" charset="0"/>
            </a:endParaRPr>
          </a:p>
        </p:txBody>
      </p:sp>
      <p:sp>
        <p:nvSpPr>
          <p:cNvPr id="5" name="Rectangle 2">
            <a:extLst>
              <a:ext uri="{FF2B5EF4-FFF2-40B4-BE49-F238E27FC236}">
                <a16:creationId xmlns:a16="http://schemas.microsoft.com/office/drawing/2014/main" id="{A88D92F5-30D0-AE46-1442-90A7ADD48D5D}"/>
              </a:ext>
            </a:extLst>
          </p:cNvPr>
          <p:cNvSpPr txBox="1">
            <a:spLocks noChangeArrowheads="1"/>
          </p:cNvSpPr>
          <p:nvPr/>
        </p:nvSpPr>
        <p:spPr bwMode="auto">
          <a:xfrm>
            <a:off x="609600" y="457200"/>
            <a:ext cx="7848600" cy="685800"/>
          </a:xfrm>
          <a:prstGeom prst="rect">
            <a:avLst/>
          </a:prstGeom>
          <a:noFill/>
          <a:ln>
            <a:noFill/>
          </a:ln>
        </p:spPr>
        <p:txBody>
          <a:bodyPr anchor="ctr"/>
          <a:lst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Arial" charset="0"/>
              </a:defRPr>
            </a:lvl2pPr>
            <a:lvl3pPr algn="ctr" rtl="0" eaLnBrk="0" fontAlgn="base" hangingPunct="0">
              <a:spcBef>
                <a:spcPct val="0"/>
              </a:spcBef>
              <a:spcAft>
                <a:spcPct val="0"/>
              </a:spcAft>
              <a:defRPr sz="4400">
                <a:solidFill>
                  <a:schemeClr val="tx2"/>
                </a:solidFill>
                <a:latin typeface="Arial" charset="0"/>
              </a:defRPr>
            </a:lvl3pPr>
            <a:lvl4pPr algn="ctr" rtl="0" eaLnBrk="0" fontAlgn="base" hangingPunct="0">
              <a:spcBef>
                <a:spcPct val="0"/>
              </a:spcBef>
              <a:spcAft>
                <a:spcPct val="0"/>
              </a:spcAft>
              <a:defRPr sz="4400">
                <a:solidFill>
                  <a:schemeClr val="tx2"/>
                </a:solidFill>
                <a:latin typeface="Arial" charset="0"/>
              </a:defRPr>
            </a:lvl4pPr>
            <a:lvl5pPr algn="ctr" rtl="0" eaLnBrk="0" fontAlgn="base" hangingPunct="0">
              <a:spcBef>
                <a:spcPct val="0"/>
              </a:spcBef>
              <a:spcAft>
                <a:spcPct val="0"/>
              </a:spcAft>
              <a:defRPr sz="4400">
                <a:solidFill>
                  <a:schemeClr val="tx2"/>
                </a:solidFill>
                <a:latin typeface="Arial" charset="0"/>
              </a:defRPr>
            </a:lvl5pPr>
            <a:lvl6pPr marL="457200" algn="ctr" rtl="0" eaLnBrk="0" fontAlgn="base" hangingPunct="0">
              <a:spcBef>
                <a:spcPct val="0"/>
              </a:spcBef>
              <a:spcAft>
                <a:spcPct val="0"/>
              </a:spcAft>
              <a:defRPr sz="4400">
                <a:solidFill>
                  <a:schemeClr val="tx2"/>
                </a:solidFill>
                <a:latin typeface="Arial" charset="0"/>
              </a:defRPr>
            </a:lvl6pPr>
            <a:lvl7pPr marL="914400" algn="ctr" rtl="0" eaLnBrk="0" fontAlgn="base" hangingPunct="0">
              <a:spcBef>
                <a:spcPct val="0"/>
              </a:spcBef>
              <a:spcAft>
                <a:spcPct val="0"/>
              </a:spcAft>
              <a:defRPr sz="4400">
                <a:solidFill>
                  <a:schemeClr val="tx2"/>
                </a:solidFill>
                <a:latin typeface="Arial" charset="0"/>
              </a:defRPr>
            </a:lvl7pPr>
            <a:lvl8pPr marL="1371600" algn="ctr" rtl="0" eaLnBrk="0" fontAlgn="base" hangingPunct="0">
              <a:spcBef>
                <a:spcPct val="0"/>
              </a:spcBef>
              <a:spcAft>
                <a:spcPct val="0"/>
              </a:spcAft>
              <a:defRPr sz="4400">
                <a:solidFill>
                  <a:schemeClr val="tx2"/>
                </a:solidFill>
                <a:latin typeface="Arial" charset="0"/>
              </a:defRPr>
            </a:lvl8pPr>
            <a:lvl9pPr marL="1828800" algn="ctr" rtl="0" eaLnBrk="0" fontAlgn="base" hangingPunct="0">
              <a:spcBef>
                <a:spcPct val="0"/>
              </a:spcBef>
              <a:spcAft>
                <a:spcPct val="0"/>
              </a:spcAft>
              <a:defRPr sz="4400">
                <a:solidFill>
                  <a:schemeClr val="tx2"/>
                </a:solidFill>
                <a:latin typeface="Arial" charset="0"/>
              </a:defRPr>
            </a:lvl9pPr>
          </a:lstStyle>
          <a:p>
            <a:pPr algn="l" eaLnBrk="1" hangingPunct="1">
              <a:defRPr/>
            </a:pPr>
            <a:r>
              <a:rPr lang="en-US" sz="2300" kern="0" dirty="0">
                <a:effectLst>
                  <a:outerShdw blurRad="38100" dist="38100" dir="2700000" algn="tl">
                    <a:srgbClr val="000000"/>
                  </a:outerShdw>
                </a:effectLst>
              </a:rPr>
              <a:t>                 </a:t>
            </a:r>
            <a:br>
              <a:rPr lang="en-US" sz="2300" kern="0" dirty="0">
                <a:solidFill>
                  <a:schemeClr val="tx1"/>
                </a:solidFill>
                <a:effectLst>
                  <a:outerShdw blurRad="38100" dist="38100" dir="2700000" algn="tl">
                    <a:srgbClr val="000000"/>
                  </a:outerShdw>
                </a:effectLst>
              </a:rPr>
            </a:br>
            <a:r>
              <a:rPr lang="en-US" sz="2300" kern="0" dirty="0">
                <a:solidFill>
                  <a:srgbClr val="FFC000"/>
                </a:solidFill>
                <a:effectLst>
                  <a:outerShdw blurRad="38100" dist="38100" dir="2700000" algn="tl">
                    <a:srgbClr val="000000"/>
                  </a:outerShdw>
                </a:effectLst>
              </a:rPr>
              <a:t>11. In addition to the minimum of 300 precisely coded and folded proteins for the first bacterial cell to live, the cell has to be. . .</a:t>
            </a:r>
          </a:p>
        </p:txBody>
      </p:sp>
      <p:pic>
        <p:nvPicPr>
          <p:cNvPr id="100356" name="Picture 2" descr="Diagram of a typical cyanobacterial cell">
            <a:extLst>
              <a:ext uri="{FF2B5EF4-FFF2-40B4-BE49-F238E27FC236}">
                <a16:creationId xmlns:a16="http://schemas.microsoft.com/office/drawing/2014/main" id="{7C752710-1DE0-CF40-2D36-F5AF108AF78C}"/>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000250" y="3581400"/>
            <a:ext cx="5143500" cy="2857500"/>
          </a:xfrm>
          <a:prstGeom prst="rect">
            <a:avLst/>
          </a:prstGeom>
          <a:solidFill>
            <a:schemeClr val="tx1"/>
          </a:solidFill>
          <a:ln>
            <a:noFill/>
          </a:ln>
          <a:extLs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p:fade/>
  </p:transition>
</p:sld>
</file>

<file path=ppt/slides/slide3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7AD54462-619A-23A9-FA82-E3014F3ECD20}"/>
              </a:ext>
            </a:extLst>
          </p:cNvPr>
          <p:cNvSpPr>
            <a:spLocks noGrp="1"/>
          </p:cNvSpPr>
          <p:nvPr>
            <p:ph type="sldNum" sz="quarter" idx="12"/>
          </p:nvPr>
        </p:nvSpPr>
        <p:spPr>
          <a:xfrm>
            <a:off x="6553200" y="6107113"/>
            <a:ext cx="2133600" cy="457200"/>
          </a:xfrm>
        </p:spPr>
        <p:txBody>
          <a:bodyPr/>
          <a:lstStyle>
            <a:lvl1pPr>
              <a:defRPr>
                <a:solidFill>
                  <a:schemeClr val="tx1"/>
                </a:solidFill>
                <a:latin typeface="Bookman Old Style" panose="02050604050505020204" pitchFamily="18" charset="0"/>
                <a:ea typeface="Dotum" panose="020B0600000101010101" pitchFamily="34" charset="-127"/>
              </a:defRPr>
            </a:lvl1pPr>
            <a:lvl2pPr marL="742950" indent="-285750">
              <a:defRPr>
                <a:solidFill>
                  <a:schemeClr val="tx1"/>
                </a:solidFill>
                <a:latin typeface="Bookman Old Style" panose="02050604050505020204" pitchFamily="18" charset="0"/>
                <a:ea typeface="Dotum" panose="020B0600000101010101" pitchFamily="34" charset="-127"/>
              </a:defRPr>
            </a:lvl2pPr>
            <a:lvl3pPr marL="1143000" indent="-228600">
              <a:defRPr>
                <a:solidFill>
                  <a:schemeClr val="tx1"/>
                </a:solidFill>
                <a:latin typeface="Bookman Old Style" panose="02050604050505020204" pitchFamily="18" charset="0"/>
                <a:ea typeface="Dotum" panose="020B0600000101010101" pitchFamily="34" charset="-127"/>
              </a:defRPr>
            </a:lvl3pPr>
            <a:lvl4pPr marL="1600200" indent="-228600">
              <a:defRPr>
                <a:solidFill>
                  <a:schemeClr val="tx1"/>
                </a:solidFill>
                <a:latin typeface="Bookman Old Style" panose="02050604050505020204" pitchFamily="18" charset="0"/>
                <a:ea typeface="Dotum" panose="020B0600000101010101" pitchFamily="34" charset="-127"/>
              </a:defRPr>
            </a:lvl4pPr>
            <a:lvl5pPr marL="2057400" indent="-228600">
              <a:defRPr>
                <a:solidFill>
                  <a:schemeClr val="tx1"/>
                </a:solidFill>
                <a:latin typeface="Bookman Old Style" panose="02050604050505020204" pitchFamily="18" charset="0"/>
                <a:ea typeface="Dotum" panose="020B0600000101010101" pitchFamily="34" charset="-127"/>
              </a:defRPr>
            </a:lvl5pPr>
            <a:lvl6pPr marL="2514600" indent="-228600"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6pPr>
            <a:lvl7pPr marL="2971800" indent="-228600"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7pPr>
            <a:lvl8pPr marL="3429000" indent="-228600"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8pPr>
            <a:lvl9pPr marL="3886200" indent="-228600"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9pPr>
          </a:lstStyle>
          <a:p>
            <a:pPr>
              <a:defRPr/>
            </a:pPr>
            <a:fld id="{51A9DE36-9A1D-4232-A401-4D743E4995B5}" type="slidenum">
              <a:rPr lang="en-US" altLang="en-US" smtClean="0">
                <a:latin typeface="Arial" panose="020B0604020202020204" pitchFamily="34" charset="0"/>
              </a:rPr>
              <a:pPr>
                <a:defRPr/>
              </a:pPr>
              <a:t>30</a:t>
            </a:fld>
            <a:endParaRPr lang="en-US" altLang="en-US">
              <a:latin typeface="Arial" panose="020B0604020202020204" pitchFamily="34" charset="0"/>
            </a:endParaRPr>
          </a:p>
        </p:txBody>
      </p:sp>
      <p:sp>
        <p:nvSpPr>
          <p:cNvPr id="5" name="Rectangle 2">
            <a:extLst>
              <a:ext uri="{FF2B5EF4-FFF2-40B4-BE49-F238E27FC236}">
                <a16:creationId xmlns:a16="http://schemas.microsoft.com/office/drawing/2014/main" id="{48925965-39B3-F348-3F30-28051CF3923E}"/>
              </a:ext>
            </a:extLst>
          </p:cNvPr>
          <p:cNvSpPr txBox="1">
            <a:spLocks noChangeArrowheads="1"/>
          </p:cNvSpPr>
          <p:nvPr/>
        </p:nvSpPr>
        <p:spPr bwMode="auto">
          <a:xfrm>
            <a:off x="609600" y="1335088"/>
            <a:ext cx="7696200" cy="685800"/>
          </a:xfrm>
          <a:prstGeom prst="rect">
            <a:avLst/>
          </a:prstGeom>
          <a:noFill/>
          <a:ln>
            <a:noFill/>
          </a:ln>
        </p:spPr>
        <p:txBody>
          <a:bodyPr anchor="ctr"/>
          <a:lst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Arial" charset="0"/>
              </a:defRPr>
            </a:lvl2pPr>
            <a:lvl3pPr algn="ctr" rtl="0" eaLnBrk="0" fontAlgn="base" hangingPunct="0">
              <a:spcBef>
                <a:spcPct val="0"/>
              </a:spcBef>
              <a:spcAft>
                <a:spcPct val="0"/>
              </a:spcAft>
              <a:defRPr sz="4400">
                <a:solidFill>
                  <a:schemeClr val="tx2"/>
                </a:solidFill>
                <a:latin typeface="Arial" charset="0"/>
              </a:defRPr>
            </a:lvl3pPr>
            <a:lvl4pPr algn="ctr" rtl="0" eaLnBrk="0" fontAlgn="base" hangingPunct="0">
              <a:spcBef>
                <a:spcPct val="0"/>
              </a:spcBef>
              <a:spcAft>
                <a:spcPct val="0"/>
              </a:spcAft>
              <a:defRPr sz="4400">
                <a:solidFill>
                  <a:schemeClr val="tx2"/>
                </a:solidFill>
                <a:latin typeface="Arial" charset="0"/>
              </a:defRPr>
            </a:lvl4pPr>
            <a:lvl5pPr algn="ctr" rtl="0" eaLnBrk="0" fontAlgn="base" hangingPunct="0">
              <a:spcBef>
                <a:spcPct val="0"/>
              </a:spcBef>
              <a:spcAft>
                <a:spcPct val="0"/>
              </a:spcAft>
              <a:defRPr sz="4400">
                <a:solidFill>
                  <a:schemeClr val="tx2"/>
                </a:solidFill>
                <a:latin typeface="Arial" charset="0"/>
              </a:defRPr>
            </a:lvl5pPr>
            <a:lvl6pPr marL="457200" algn="ctr" rtl="0" eaLnBrk="0" fontAlgn="base" hangingPunct="0">
              <a:spcBef>
                <a:spcPct val="0"/>
              </a:spcBef>
              <a:spcAft>
                <a:spcPct val="0"/>
              </a:spcAft>
              <a:defRPr sz="4400">
                <a:solidFill>
                  <a:schemeClr val="tx2"/>
                </a:solidFill>
                <a:latin typeface="Arial" charset="0"/>
              </a:defRPr>
            </a:lvl6pPr>
            <a:lvl7pPr marL="914400" algn="ctr" rtl="0" eaLnBrk="0" fontAlgn="base" hangingPunct="0">
              <a:spcBef>
                <a:spcPct val="0"/>
              </a:spcBef>
              <a:spcAft>
                <a:spcPct val="0"/>
              </a:spcAft>
              <a:defRPr sz="4400">
                <a:solidFill>
                  <a:schemeClr val="tx2"/>
                </a:solidFill>
                <a:latin typeface="Arial" charset="0"/>
              </a:defRPr>
            </a:lvl7pPr>
            <a:lvl8pPr marL="1371600" algn="ctr" rtl="0" eaLnBrk="0" fontAlgn="base" hangingPunct="0">
              <a:spcBef>
                <a:spcPct val="0"/>
              </a:spcBef>
              <a:spcAft>
                <a:spcPct val="0"/>
              </a:spcAft>
              <a:defRPr sz="4400">
                <a:solidFill>
                  <a:schemeClr val="tx2"/>
                </a:solidFill>
                <a:latin typeface="Arial" charset="0"/>
              </a:defRPr>
            </a:lvl8pPr>
            <a:lvl9pPr marL="1828800" algn="ctr" rtl="0" eaLnBrk="0" fontAlgn="base" hangingPunct="0">
              <a:spcBef>
                <a:spcPct val="0"/>
              </a:spcBef>
              <a:spcAft>
                <a:spcPct val="0"/>
              </a:spcAft>
              <a:defRPr sz="4400">
                <a:solidFill>
                  <a:schemeClr val="tx2"/>
                </a:solidFill>
                <a:latin typeface="Arial" charset="0"/>
              </a:defRPr>
            </a:lvl9pPr>
          </a:lstStyle>
          <a:p>
            <a:pPr algn="l" eaLnBrk="1" hangingPunct="1">
              <a:defRPr/>
            </a:pPr>
            <a:r>
              <a:rPr lang="en-US" sz="2300" kern="0" dirty="0">
                <a:effectLst>
                  <a:outerShdw blurRad="38100" dist="38100" dir="2700000" algn="tl">
                    <a:srgbClr val="000000"/>
                  </a:outerShdw>
                </a:effectLst>
              </a:rPr>
              <a:t>                 </a:t>
            </a:r>
            <a:br>
              <a:rPr lang="en-US" sz="2300" kern="0" dirty="0">
                <a:solidFill>
                  <a:schemeClr val="tx1"/>
                </a:solidFill>
                <a:effectLst>
                  <a:outerShdw blurRad="38100" dist="38100" dir="2700000" algn="tl">
                    <a:srgbClr val="000000"/>
                  </a:outerShdw>
                </a:effectLst>
              </a:rPr>
            </a:br>
            <a:r>
              <a:rPr lang="en-US" sz="2300" kern="0" dirty="0">
                <a:solidFill>
                  <a:srgbClr val="FFC000"/>
                </a:solidFill>
                <a:effectLst>
                  <a:outerShdw blurRad="38100" dist="38100" dir="2700000" algn="tl">
                    <a:srgbClr val="000000"/>
                  </a:outerShdw>
                </a:effectLst>
              </a:rPr>
              <a:t>11. In addition to the minimum of 300 precisely coded and folded proteins for the first bacterial cell to live the cell has to be </a:t>
            </a:r>
            <a:r>
              <a:rPr lang="en-US" sz="2300" i="1" kern="0" dirty="0">
                <a:solidFill>
                  <a:srgbClr val="00FF00"/>
                </a:solidFill>
                <a:effectLst>
                  <a:outerShdw blurRad="38100" dist="38100" dir="2700000" algn="tl">
                    <a:srgbClr val="000000"/>
                  </a:outerShdw>
                </a:effectLst>
              </a:rPr>
              <a:t>“</a:t>
            </a:r>
            <a:r>
              <a:rPr lang="en-US" sz="2300" i="1" u="sng" kern="0" dirty="0">
                <a:solidFill>
                  <a:srgbClr val="00FF00"/>
                </a:solidFill>
                <a:effectLst>
                  <a:outerShdw blurRad="38100" dist="38100" dir="2700000" algn="tl">
                    <a:srgbClr val="000000"/>
                  </a:outerShdw>
                </a:effectLst>
              </a:rPr>
              <a:t>self replicating</a:t>
            </a:r>
            <a:r>
              <a:rPr lang="en-US" sz="2300" i="1" kern="0" dirty="0">
                <a:solidFill>
                  <a:srgbClr val="00FF00"/>
                </a:solidFill>
                <a:effectLst>
                  <a:outerShdw blurRad="38100" dist="38100" dir="2700000" algn="tl">
                    <a:srgbClr val="000000"/>
                  </a:outerShdw>
                </a:effectLst>
              </a:rPr>
              <a:t>” </a:t>
            </a:r>
            <a:r>
              <a:rPr lang="en-US" sz="2300" kern="0" dirty="0">
                <a:solidFill>
                  <a:srgbClr val="FFC000"/>
                </a:solidFill>
                <a:effectLst>
                  <a:outerShdw blurRad="38100" dist="38100" dir="2700000" algn="tl">
                    <a:srgbClr val="000000"/>
                  </a:outerShdw>
                </a:effectLst>
              </a:rPr>
              <a:t>or it will disappear without a trace. Hundreds of other components are also needed for the viable bacterium (e.g., Cyanobacterium) </a:t>
            </a:r>
            <a:r>
              <a:rPr lang="en-US" sz="2300" kern="0" dirty="0">
                <a:solidFill>
                  <a:schemeClr val="tx1"/>
                </a:solidFill>
                <a:effectLst>
                  <a:outerShdw blurRad="38100" dist="38100" dir="2700000" algn="tl">
                    <a:srgbClr val="000000"/>
                  </a:outerShdw>
                </a:effectLst>
              </a:rPr>
              <a:t>(e.g., </a:t>
            </a:r>
            <a:r>
              <a:rPr lang="en-US" sz="2300" u="sng" kern="0" dirty="0">
                <a:solidFill>
                  <a:schemeClr val="tx1"/>
                </a:solidFill>
                <a:effectLst>
                  <a:outerShdw blurRad="38100" dist="38100" dir="2700000" algn="tl">
                    <a:srgbClr val="000000"/>
                  </a:outerShdw>
                </a:effectLst>
              </a:rPr>
              <a:t>cell membrane or wall</a:t>
            </a:r>
            <a:r>
              <a:rPr lang="en-US" sz="2300" kern="0" dirty="0">
                <a:solidFill>
                  <a:schemeClr val="tx1"/>
                </a:solidFill>
                <a:effectLst>
                  <a:outerShdw blurRad="38100" dist="38100" dir="2700000" algn="tl">
                    <a:srgbClr val="000000"/>
                  </a:outerShdw>
                </a:effectLst>
              </a:rPr>
              <a:t>, </a:t>
            </a:r>
            <a:r>
              <a:rPr lang="en-US" sz="2300" u="sng" kern="0" dirty="0">
                <a:solidFill>
                  <a:schemeClr val="tx1"/>
                </a:solidFill>
                <a:effectLst>
                  <a:outerShdw blurRad="38100" dist="38100" dir="2700000" algn="tl">
                    <a:srgbClr val="000000"/>
                  </a:outerShdw>
                </a:effectLst>
              </a:rPr>
              <a:t>thylakoids</a:t>
            </a:r>
            <a:r>
              <a:rPr lang="en-US" sz="2300" kern="0" dirty="0">
                <a:solidFill>
                  <a:schemeClr val="tx1"/>
                </a:solidFill>
                <a:effectLst>
                  <a:outerShdw blurRad="38100" dist="38100" dir="2700000" algn="tl">
                    <a:srgbClr val="000000"/>
                  </a:outerShdw>
                </a:effectLst>
              </a:rPr>
              <a:t>, </a:t>
            </a:r>
            <a:r>
              <a:rPr lang="en-US" sz="2300" u="sng" kern="0" dirty="0">
                <a:solidFill>
                  <a:schemeClr val="tx1"/>
                </a:solidFill>
                <a:effectLst>
                  <a:outerShdw blurRad="38100" dist="38100" dir="2700000" algn="tl">
                    <a:srgbClr val="000000"/>
                  </a:outerShdw>
                </a:effectLst>
              </a:rPr>
              <a:t>thylakoid</a:t>
            </a:r>
            <a:r>
              <a:rPr lang="en-US" sz="2300" kern="0" dirty="0">
                <a:solidFill>
                  <a:schemeClr val="tx1"/>
                </a:solidFill>
                <a:effectLst>
                  <a:outerShdw blurRad="38100" dist="38100" dir="2700000" algn="tl">
                    <a:srgbClr val="000000"/>
                  </a:outerShdw>
                </a:effectLst>
              </a:rPr>
              <a:t> </a:t>
            </a:r>
            <a:r>
              <a:rPr lang="en-US" sz="2300" u="sng" kern="0" dirty="0">
                <a:solidFill>
                  <a:schemeClr val="tx1"/>
                </a:solidFill>
                <a:effectLst>
                  <a:outerShdw blurRad="38100" dist="38100" dir="2700000" algn="tl">
                    <a:srgbClr val="000000"/>
                  </a:outerShdw>
                </a:effectLst>
              </a:rPr>
              <a:t>membrane</a:t>
            </a:r>
            <a:r>
              <a:rPr lang="en-US" sz="2300" kern="0" dirty="0">
                <a:solidFill>
                  <a:schemeClr val="tx1"/>
                </a:solidFill>
                <a:effectLst>
                  <a:outerShdw blurRad="38100" dist="38100" dir="2700000" algn="tl">
                    <a:srgbClr val="000000"/>
                  </a:outerShdw>
                </a:effectLst>
              </a:rPr>
              <a:t>, </a:t>
            </a:r>
            <a:r>
              <a:rPr lang="en-US" sz="2300" u="sng" kern="0" dirty="0" err="1">
                <a:solidFill>
                  <a:schemeClr val="tx1"/>
                </a:solidFill>
                <a:effectLst>
                  <a:outerShdw blurRad="38100" dist="38100" dir="2700000" algn="tl">
                    <a:srgbClr val="000000"/>
                  </a:outerShdw>
                </a:effectLst>
              </a:rPr>
              <a:t>phycobilisomes</a:t>
            </a:r>
            <a:r>
              <a:rPr lang="en-US" sz="2300" kern="0" dirty="0">
                <a:solidFill>
                  <a:schemeClr val="tx1"/>
                </a:solidFill>
                <a:effectLst>
                  <a:outerShdw blurRad="38100" dist="38100" dir="2700000" algn="tl">
                    <a:srgbClr val="000000"/>
                  </a:outerShdw>
                </a:effectLst>
              </a:rPr>
              <a:t>, </a:t>
            </a:r>
            <a:r>
              <a:rPr lang="en-US" sz="2300" u="sng" kern="0" dirty="0">
                <a:solidFill>
                  <a:schemeClr val="tx1"/>
                </a:solidFill>
                <a:effectLst>
                  <a:outerShdw blurRad="38100" dist="38100" dir="2700000" algn="tl">
                    <a:srgbClr val="000000"/>
                  </a:outerShdw>
                </a:effectLst>
              </a:rPr>
              <a:t>carotenoids</a:t>
            </a:r>
            <a:r>
              <a:rPr lang="en-US" sz="2300" kern="0" dirty="0">
                <a:solidFill>
                  <a:schemeClr val="tx1"/>
                </a:solidFill>
                <a:effectLst>
                  <a:outerShdw blurRad="38100" dist="38100" dir="2700000" algn="tl">
                    <a:srgbClr val="000000"/>
                  </a:outerShdw>
                </a:effectLst>
              </a:rPr>
              <a:t> and </a:t>
            </a:r>
            <a:r>
              <a:rPr lang="en-US" sz="2300" u="sng" kern="0" dirty="0" err="1">
                <a:solidFill>
                  <a:schemeClr val="tx1"/>
                </a:solidFill>
                <a:effectLst>
                  <a:outerShdw blurRad="38100" dist="38100" dir="2700000" algn="tl">
                    <a:srgbClr val="000000"/>
                  </a:outerShdw>
                </a:effectLst>
              </a:rPr>
              <a:t>phycoerythrins</a:t>
            </a:r>
            <a:r>
              <a:rPr lang="en-US" sz="2300" kern="0" dirty="0">
                <a:solidFill>
                  <a:schemeClr val="tx1"/>
                </a:solidFill>
                <a:effectLst>
                  <a:outerShdw blurRad="38100" dist="38100" dir="2700000" algn="tl">
                    <a:srgbClr val="000000"/>
                  </a:outerShdw>
                </a:effectLst>
              </a:rPr>
              <a:t>, </a:t>
            </a:r>
            <a:r>
              <a:rPr lang="en-US" sz="2300" u="sng" kern="0" dirty="0" err="1">
                <a:solidFill>
                  <a:schemeClr val="tx1"/>
                </a:solidFill>
                <a:effectLst>
                  <a:outerShdw blurRad="38100" dist="38100" dir="2700000" algn="tl">
                    <a:srgbClr val="000000"/>
                  </a:outerShdw>
                </a:effectLst>
              </a:rPr>
              <a:t>RuBisCO</a:t>
            </a:r>
            <a:r>
              <a:rPr lang="en-US" sz="2300" kern="0" dirty="0">
                <a:solidFill>
                  <a:schemeClr val="tx1"/>
                </a:solidFill>
                <a:effectLst>
                  <a:outerShdw blurRad="38100" dist="38100" dir="2700000" algn="tl">
                    <a:srgbClr val="000000"/>
                  </a:outerShdw>
                </a:effectLst>
              </a:rPr>
              <a:t>, etc., etc.)</a:t>
            </a:r>
          </a:p>
        </p:txBody>
      </p:sp>
      <p:pic>
        <p:nvPicPr>
          <p:cNvPr id="101380" name="Picture 2" descr="Diagram of a typical cyanobacterial cell">
            <a:extLst>
              <a:ext uri="{FF2B5EF4-FFF2-40B4-BE49-F238E27FC236}">
                <a16:creationId xmlns:a16="http://schemas.microsoft.com/office/drawing/2014/main" id="{1AAF628D-BF1D-510E-5AC8-158F956FF1B4}"/>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000250" y="3581400"/>
            <a:ext cx="5143500" cy="2857500"/>
          </a:xfrm>
          <a:prstGeom prst="rect">
            <a:avLst/>
          </a:prstGeom>
          <a:solidFill>
            <a:schemeClr val="tx1"/>
          </a:solidFill>
          <a:ln>
            <a:noFill/>
          </a:ln>
          <a:extLs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p:fade/>
  </p:transition>
</p:sld>
</file>

<file path=ppt/slides/slide3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8" name="Rectangle 2">
            <a:extLst>
              <a:ext uri="{FF2B5EF4-FFF2-40B4-BE49-F238E27FC236}">
                <a16:creationId xmlns:a16="http://schemas.microsoft.com/office/drawing/2014/main" id="{3E880BEF-A870-A063-D70B-B74DD3D07AC7}"/>
              </a:ext>
            </a:extLst>
          </p:cNvPr>
          <p:cNvSpPr txBox="1">
            <a:spLocks noChangeArrowheads="1"/>
          </p:cNvSpPr>
          <p:nvPr/>
        </p:nvSpPr>
        <p:spPr bwMode="auto">
          <a:xfrm>
            <a:off x="457200" y="1042071"/>
            <a:ext cx="8458200" cy="952500"/>
          </a:xfrm>
          <a:prstGeom prst="rect">
            <a:avLst/>
          </a:prstGeom>
          <a:noFill/>
          <a:ln>
            <a:noFill/>
          </a:ln>
        </p:spPr>
        <p:txBody>
          <a:bodyPr anchor="ctr"/>
          <a:lst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Arial" charset="0"/>
              </a:defRPr>
            </a:lvl2pPr>
            <a:lvl3pPr algn="ctr" rtl="0" eaLnBrk="0" fontAlgn="base" hangingPunct="0">
              <a:spcBef>
                <a:spcPct val="0"/>
              </a:spcBef>
              <a:spcAft>
                <a:spcPct val="0"/>
              </a:spcAft>
              <a:defRPr sz="4400">
                <a:solidFill>
                  <a:schemeClr val="tx2"/>
                </a:solidFill>
                <a:latin typeface="Arial" charset="0"/>
              </a:defRPr>
            </a:lvl3pPr>
            <a:lvl4pPr algn="ctr" rtl="0" eaLnBrk="0" fontAlgn="base" hangingPunct="0">
              <a:spcBef>
                <a:spcPct val="0"/>
              </a:spcBef>
              <a:spcAft>
                <a:spcPct val="0"/>
              </a:spcAft>
              <a:defRPr sz="4400">
                <a:solidFill>
                  <a:schemeClr val="tx2"/>
                </a:solidFill>
                <a:latin typeface="Arial" charset="0"/>
              </a:defRPr>
            </a:lvl4pPr>
            <a:lvl5pPr algn="ctr" rtl="0" eaLnBrk="0" fontAlgn="base" hangingPunct="0">
              <a:spcBef>
                <a:spcPct val="0"/>
              </a:spcBef>
              <a:spcAft>
                <a:spcPct val="0"/>
              </a:spcAft>
              <a:defRPr sz="4400">
                <a:solidFill>
                  <a:schemeClr val="tx2"/>
                </a:solidFill>
                <a:latin typeface="Arial" charset="0"/>
              </a:defRPr>
            </a:lvl5pPr>
            <a:lvl6pPr marL="457200" algn="ctr" rtl="0" eaLnBrk="0" fontAlgn="base" hangingPunct="0">
              <a:spcBef>
                <a:spcPct val="0"/>
              </a:spcBef>
              <a:spcAft>
                <a:spcPct val="0"/>
              </a:spcAft>
              <a:defRPr sz="4400">
                <a:solidFill>
                  <a:schemeClr val="tx2"/>
                </a:solidFill>
                <a:latin typeface="Arial" charset="0"/>
              </a:defRPr>
            </a:lvl6pPr>
            <a:lvl7pPr marL="914400" algn="ctr" rtl="0" eaLnBrk="0" fontAlgn="base" hangingPunct="0">
              <a:spcBef>
                <a:spcPct val="0"/>
              </a:spcBef>
              <a:spcAft>
                <a:spcPct val="0"/>
              </a:spcAft>
              <a:defRPr sz="4400">
                <a:solidFill>
                  <a:schemeClr val="tx2"/>
                </a:solidFill>
                <a:latin typeface="Arial" charset="0"/>
              </a:defRPr>
            </a:lvl7pPr>
            <a:lvl8pPr marL="1371600" algn="ctr" rtl="0" eaLnBrk="0" fontAlgn="base" hangingPunct="0">
              <a:spcBef>
                <a:spcPct val="0"/>
              </a:spcBef>
              <a:spcAft>
                <a:spcPct val="0"/>
              </a:spcAft>
              <a:defRPr sz="4400">
                <a:solidFill>
                  <a:schemeClr val="tx2"/>
                </a:solidFill>
                <a:latin typeface="Arial" charset="0"/>
              </a:defRPr>
            </a:lvl8pPr>
            <a:lvl9pPr marL="1828800" algn="ctr" rtl="0" eaLnBrk="0" fontAlgn="base" hangingPunct="0">
              <a:spcBef>
                <a:spcPct val="0"/>
              </a:spcBef>
              <a:spcAft>
                <a:spcPct val="0"/>
              </a:spcAft>
              <a:defRPr sz="4400">
                <a:solidFill>
                  <a:schemeClr val="tx2"/>
                </a:solidFill>
                <a:latin typeface="Arial" charset="0"/>
              </a:defRPr>
            </a:lvl9pPr>
          </a:lstStyle>
          <a:p>
            <a:pPr eaLnBrk="1" hangingPunct="1">
              <a:defRPr/>
            </a:pPr>
            <a:r>
              <a:rPr lang="en-US" sz="2400" kern="0" dirty="0">
                <a:solidFill>
                  <a:srgbClr val="FFCC00"/>
                </a:solidFill>
                <a:effectLst>
                  <a:outerShdw blurRad="38100" dist="38100" dir="2700000" algn="tl">
                    <a:srgbClr val="000000">
                      <a:alpha val="43137"/>
                    </a:srgbClr>
                  </a:outerShdw>
                </a:effectLst>
              </a:rPr>
              <a:t> Hence, Nobel Prize-winner, Jacques Monod, argued that the probability of life emerging by random processes is so small that it might be considered to be </a:t>
            </a:r>
            <a:r>
              <a:rPr lang="en-US" sz="2400" i="1" kern="0" dirty="0">
                <a:solidFill>
                  <a:srgbClr val="FFCC00"/>
                </a:solidFill>
                <a:effectLst>
                  <a:outerShdw blurRad="38100" dist="38100" dir="2700000" algn="tl">
                    <a:srgbClr val="000000">
                      <a:alpha val="43137"/>
                    </a:srgbClr>
                  </a:outerShdw>
                </a:effectLst>
              </a:rPr>
              <a:t>“zero.”</a:t>
            </a:r>
          </a:p>
          <a:p>
            <a:pPr eaLnBrk="1" hangingPunct="1">
              <a:defRPr/>
            </a:pPr>
            <a:r>
              <a:rPr lang="en-US" sz="800" b="1" i="1" kern="0" dirty="0">
                <a:solidFill>
                  <a:srgbClr val="FFCC00"/>
                </a:solidFill>
                <a:effectLst>
                  <a:outerShdw blurRad="38100" dist="38100" dir="2700000" algn="tl">
                    <a:srgbClr val="000000">
                      <a:alpha val="43137"/>
                    </a:srgbClr>
                  </a:outerShdw>
                </a:effectLst>
              </a:rPr>
              <a:t> </a:t>
            </a:r>
          </a:p>
          <a:p>
            <a:pPr algn="l" eaLnBrk="1" hangingPunct="1">
              <a:defRPr/>
            </a:pPr>
            <a:r>
              <a:rPr lang="en-US" sz="1600" kern="0" dirty="0">
                <a:solidFill>
                  <a:schemeClr val="tx1"/>
                </a:solidFill>
                <a:effectLst>
                  <a:outerShdw blurRad="38100" dist="38100" dir="2700000" algn="tl">
                    <a:srgbClr val="000000">
                      <a:alpha val="43137"/>
                    </a:srgbClr>
                  </a:outerShdw>
                </a:effectLst>
              </a:rPr>
              <a:t>Popper, K.R., Scientific Reduction and the Essential Incompleteness of all Science;                                      in Ayala, F.J., and Dobzhansky, T., eds, Studies in the Philosophy of Biology,                                   Macmillan Press, London, p. 270, 1974.</a:t>
            </a:r>
          </a:p>
          <a:p>
            <a:pPr eaLnBrk="1" hangingPunct="1">
              <a:defRPr/>
            </a:pPr>
            <a:endParaRPr lang="en-US" sz="2400" kern="0" dirty="0">
              <a:solidFill>
                <a:schemeClr val="tx1"/>
              </a:solidFill>
              <a:effectLst>
                <a:outerShdw blurRad="38100" dist="38100" dir="2700000" algn="tl">
                  <a:srgbClr val="000000">
                    <a:alpha val="43137"/>
                  </a:srgbClr>
                </a:outerShdw>
              </a:effectLst>
            </a:endParaRPr>
          </a:p>
        </p:txBody>
      </p:sp>
      <p:grpSp>
        <p:nvGrpSpPr>
          <p:cNvPr id="57347" name="Group 2">
            <a:extLst>
              <a:ext uri="{FF2B5EF4-FFF2-40B4-BE49-F238E27FC236}">
                <a16:creationId xmlns:a16="http://schemas.microsoft.com/office/drawing/2014/main" id="{B06A1DB2-4CA6-C43E-CB00-2661F28DCD14}"/>
              </a:ext>
            </a:extLst>
          </p:cNvPr>
          <p:cNvGrpSpPr>
            <a:grpSpLocks/>
          </p:cNvGrpSpPr>
          <p:nvPr/>
        </p:nvGrpSpPr>
        <p:grpSpPr bwMode="auto">
          <a:xfrm>
            <a:off x="4686300" y="2363665"/>
            <a:ext cx="4062413" cy="3802062"/>
            <a:chOff x="4343400" y="2305923"/>
            <a:chExt cx="4062413" cy="3802391"/>
          </a:xfrm>
        </p:grpSpPr>
        <p:pic>
          <p:nvPicPr>
            <p:cNvPr id="57350" name="Picture 7">
              <a:extLst>
                <a:ext uri="{FF2B5EF4-FFF2-40B4-BE49-F238E27FC236}">
                  <a16:creationId xmlns:a16="http://schemas.microsoft.com/office/drawing/2014/main" id="{F47C9BCF-45B2-D9A7-854A-F156264C3F3F}"/>
                </a:ext>
              </a:extLst>
            </p:cNvPr>
            <p:cNvPicPr>
              <a:picLocks noChangeAspect="1" noChangeArrowheads="1"/>
            </p:cNvPicPr>
            <p:nvPr/>
          </p:nvPicPr>
          <p:blipFill>
            <a:blip r:embed="rId3">
              <a:extLst>
                <a:ext uri="{28A0092B-C50C-407E-A947-70E740481C1C}">
                  <a14:useLocalDpi xmlns:a14="http://schemas.microsoft.com/office/drawing/2010/main" val="0"/>
                </a:ext>
              </a:extLst>
            </a:blip>
            <a:srcRect b="6400"/>
            <a:stretch>
              <a:fillRect/>
            </a:stretch>
          </p:blipFill>
          <p:spPr bwMode="auto">
            <a:xfrm>
              <a:off x="4343400" y="2305923"/>
              <a:ext cx="4062413" cy="3802391"/>
            </a:xfrm>
            <a:prstGeom prst="rect">
              <a:avLst/>
            </a:prstGeom>
            <a:solidFill>
              <a:schemeClr val="tx1"/>
            </a:solidFill>
            <a:ln>
              <a:noFill/>
            </a:ln>
            <a:extLst>
              <a:ext uri="{91240B29-F687-4F45-9708-019B960494DF}">
                <a14:hiddenLine xmlns:a14="http://schemas.microsoft.com/office/drawing/2010/main" w="9525">
                  <a:solidFill>
                    <a:srgbClr val="000000"/>
                  </a:solidFill>
                  <a:miter lim="800000"/>
                  <a:headEnd/>
                  <a:tailEnd/>
                </a14:hiddenLine>
              </a:ext>
            </a:extLst>
          </p:spPr>
        </p:pic>
        <p:sp>
          <p:nvSpPr>
            <p:cNvPr id="57351" name="TextBox 1">
              <a:extLst>
                <a:ext uri="{FF2B5EF4-FFF2-40B4-BE49-F238E27FC236}">
                  <a16:creationId xmlns:a16="http://schemas.microsoft.com/office/drawing/2014/main" id="{0F008F68-D68D-84A4-3478-0082407A3C0D}"/>
                </a:ext>
              </a:extLst>
            </p:cNvPr>
            <p:cNvSpPr txBox="1">
              <a:spLocks noChangeArrowheads="1"/>
            </p:cNvSpPr>
            <p:nvPr/>
          </p:nvSpPr>
          <p:spPr bwMode="auto">
            <a:xfrm>
              <a:off x="4419600" y="5510213"/>
              <a:ext cx="304800" cy="585787"/>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hlink"/>
                </a:buClr>
                <a:buSzPct val="90000"/>
                <a:buFont typeface="Wingdings" panose="05000000000000000000" pitchFamily="2" charset="2"/>
                <a:buBlip>
                  <a:blip r:embed="rId4"/>
                </a:buBlip>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lr>
                  <a:schemeClr val="accent2"/>
                </a:buClr>
                <a:buSzPct val="90000"/>
                <a:buFont typeface="Wingdings" panose="05000000000000000000" pitchFamily="2" charset="2"/>
                <a:buBlip>
                  <a:blip r:embed="rId5"/>
                </a:buBlip>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lr>
                  <a:schemeClr val="folHlink"/>
                </a:buClr>
                <a:buSzPct val="90000"/>
                <a:buFont typeface="Wingdings" panose="05000000000000000000" pitchFamily="2" charset="2"/>
                <a:buBlip>
                  <a:blip r:embed="rId6"/>
                </a:buBlip>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folHlink"/>
                </a:buClr>
                <a:buSzPct val="90000"/>
                <a:buFont typeface="Wingdings" panose="05000000000000000000" pitchFamily="2" charset="2"/>
                <a:buBlip>
                  <a:blip r:embed="rId6"/>
                </a:buBlip>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folHlink"/>
                </a:buClr>
                <a:buSzPct val="90000"/>
                <a:buFont typeface="Wingdings" panose="05000000000000000000" pitchFamily="2" charset="2"/>
                <a:buBlip>
                  <a:blip r:embed="rId6"/>
                </a:buBlip>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folHlink"/>
                </a:buClr>
                <a:buSzPct val="90000"/>
                <a:buFont typeface="Wingdings" panose="05000000000000000000" pitchFamily="2" charset="2"/>
                <a:buBlip>
                  <a:blip r:embed="rId6"/>
                </a:buBlip>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folHlink"/>
                </a:buClr>
                <a:buSzPct val="90000"/>
                <a:buFont typeface="Wingdings" panose="05000000000000000000" pitchFamily="2" charset="2"/>
                <a:buBlip>
                  <a:blip r:embed="rId6"/>
                </a:buBlip>
                <a:defRPr sz="2000">
                  <a:solidFill>
                    <a:schemeClr val="tx1"/>
                  </a:solidFill>
                  <a:latin typeface="Arial" panose="020B0604020202020204" pitchFamily="34" charset="0"/>
                </a:defRPr>
              </a:lvl9pPr>
            </a:lstStyle>
            <a:p>
              <a:pPr>
                <a:spcBef>
                  <a:spcPct val="0"/>
                </a:spcBef>
                <a:buClrTx/>
                <a:buSzTx/>
                <a:buFontTx/>
                <a:buNone/>
              </a:pPr>
              <a:endParaRPr lang="en-US" altLang="en-US" sz="1800"/>
            </a:p>
          </p:txBody>
        </p:sp>
      </p:grpSp>
      <p:pic>
        <p:nvPicPr>
          <p:cNvPr id="57348" name="Picture 9">
            <a:extLst>
              <a:ext uri="{FF2B5EF4-FFF2-40B4-BE49-F238E27FC236}">
                <a16:creationId xmlns:a16="http://schemas.microsoft.com/office/drawing/2014/main" id="{963802F6-9260-54C6-5CB5-0F4B603C4AE1}"/>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457200" y="2393033"/>
            <a:ext cx="3743325" cy="3743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extBox 1">
            <a:extLst>
              <a:ext uri="{FF2B5EF4-FFF2-40B4-BE49-F238E27FC236}">
                <a16:creationId xmlns:a16="http://schemas.microsoft.com/office/drawing/2014/main" id="{A36E28F8-4DED-EDCA-C2CA-AAACA7D3B933}"/>
              </a:ext>
            </a:extLst>
          </p:cNvPr>
          <p:cNvSpPr txBox="1"/>
          <p:nvPr/>
        </p:nvSpPr>
        <p:spPr>
          <a:xfrm>
            <a:off x="3429000" y="6151228"/>
            <a:ext cx="4495800" cy="369888"/>
          </a:xfrm>
          <a:prstGeom prst="rect">
            <a:avLst/>
          </a:prstGeom>
          <a:noFill/>
        </p:spPr>
        <p:txBody>
          <a:bodyPr>
            <a:spAutoFit/>
          </a:bodyPr>
          <a:lstStyle/>
          <a:p>
            <a:pPr>
              <a:defRPr/>
            </a:pPr>
            <a:r>
              <a:rPr lang="en-US" dirty="0">
                <a:solidFill>
                  <a:srgbClr val="FFC000"/>
                </a:solidFill>
                <a:effectLst>
                  <a:outerShdw blurRad="38100" dist="38100" dir="2700000" algn="tl">
                    <a:srgbClr val="000000">
                      <a:alpha val="43137"/>
                    </a:srgbClr>
                  </a:outerShdw>
                </a:effectLst>
              </a:rPr>
              <a:t>Beta-galactosidase</a:t>
            </a:r>
          </a:p>
        </p:txBody>
      </p:sp>
    </p:spTree>
  </p:cSld>
  <p:clrMapOvr>
    <a:masterClrMapping/>
  </p:clrMapOvr>
  <p:transition>
    <p:fade/>
  </p:transition>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917CE0E-1B77-6F13-BC0D-3B3AFD5C9A94}"/>
            </a:ext>
          </a:extLst>
        </p:cNvPr>
        <p:cNvGrpSpPr/>
        <p:nvPr/>
      </p:nvGrpSpPr>
      <p:grpSpPr>
        <a:xfrm>
          <a:off x="0" y="0"/>
          <a:ext cx="0" cy="0"/>
          <a:chOff x="0" y="0"/>
          <a:chExt cx="0" cy="0"/>
        </a:xfrm>
      </p:grpSpPr>
      <p:sp>
        <p:nvSpPr>
          <p:cNvPr id="102403" name="Rectangle 5">
            <a:extLst>
              <a:ext uri="{FF2B5EF4-FFF2-40B4-BE49-F238E27FC236}">
                <a16:creationId xmlns:a16="http://schemas.microsoft.com/office/drawing/2014/main" id="{275861EC-5E4C-3B60-7C58-A342F375AEF8}"/>
              </a:ext>
            </a:extLst>
          </p:cNvPr>
          <p:cNvSpPr>
            <a:spLocks noGrp="1" noChangeArrowheads="1"/>
          </p:cNvSpPr>
          <p:nvPr>
            <p:ph type="title"/>
          </p:nvPr>
        </p:nvSpPr>
        <p:spPr>
          <a:xfrm>
            <a:off x="461211" y="1600200"/>
            <a:ext cx="8229600" cy="1143000"/>
          </a:xfrm>
          <a:noFill/>
          <a:extLst>
            <a:ext uri="{909E8E84-426E-40DD-AFC4-6F175D3DCCD1}">
              <a14:hiddenFill xmlns:a14="http://schemas.microsoft.com/office/drawing/2010/main">
                <a:solidFill>
                  <a:srgbClr val="FFFFFF"/>
                </a:solidFill>
              </a14:hiddenFill>
            </a:ext>
          </a:extLst>
        </p:spPr>
        <p:txBody>
          <a:bodyPr/>
          <a:lstStyle/>
          <a:p>
            <a:r>
              <a:rPr lang="en-US" altLang="en-US" sz="2800" dirty="0">
                <a:solidFill>
                  <a:srgbClr val="FFCC00"/>
                </a:solidFill>
                <a:effectLst/>
              </a:rPr>
              <a:t>Thus, Francis Crick Advocates for</a:t>
            </a:r>
            <a:br>
              <a:rPr lang="en-US" altLang="en-US" sz="2800" dirty="0">
                <a:solidFill>
                  <a:srgbClr val="FFCC00"/>
                </a:solidFill>
                <a:effectLst/>
              </a:rPr>
            </a:br>
            <a:r>
              <a:rPr lang="en-US" altLang="en-US" sz="2800" dirty="0">
                <a:solidFill>
                  <a:srgbClr val="FFCC00"/>
                </a:solidFill>
                <a:effectLst/>
              </a:rPr>
              <a:t>“Directed Panspermia”</a:t>
            </a:r>
            <a:br>
              <a:rPr lang="en-US" altLang="en-US" sz="2800" dirty="0">
                <a:solidFill>
                  <a:srgbClr val="FFCC00"/>
                </a:solidFill>
                <a:effectLst/>
              </a:rPr>
            </a:br>
            <a:br>
              <a:rPr lang="en-US" altLang="en-US" sz="2800" dirty="0">
                <a:solidFill>
                  <a:srgbClr val="FFCC00"/>
                </a:solidFill>
                <a:effectLst/>
              </a:rPr>
            </a:br>
            <a:r>
              <a:rPr lang="en-US" altLang="en-US" sz="2800" dirty="0">
                <a:solidFill>
                  <a:schemeClr val="tx1"/>
                </a:solidFill>
                <a:effectLst/>
              </a:rPr>
              <a:t>Now, Who Are the Ones Relying on                            Faith and not “Science?”</a:t>
            </a:r>
            <a:endParaRPr lang="en-US" altLang="en-US" sz="2800" dirty="0">
              <a:solidFill>
                <a:srgbClr val="FFCC00"/>
              </a:solidFill>
              <a:effectLst/>
            </a:endParaRPr>
          </a:p>
        </p:txBody>
      </p:sp>
      <p:sp>
        <p:nvSpPr>
          <p:cNvPr id="2" name="Slide Number Placeholder 1">
            <a:extLst>
              <a:ext uri="{FF2B5EF4-FFF2-40B4-BE49-F238E27FC236}">
                <a16:creationId xmlns:a16="http://schemas.microsoft.com/office/drawing/2014/main" id="{9F4FD499-AAB0-730B-99D9-23A43AD512D1}"/>
              </a:ext>
            </a:extLst>
          </p:cNvPr>
          <p:cNvSpPr>
            <a:spLocks noGrp="1"/>
          </p:cNvSpPr>
          <p:nvPr>
            <p:ph type="sldNum" sz="quarter" idx="12"/>
          </p:nvPr>
        </p:nvSpPr>
        <p:spPr/>
        <p:txBody>
          <a:bodyPr/>
          <a:lstStyle>
            <a:lvl1pPr>
              <a:defRPr>
                <a:solidFill>
                  <a:schemeClr val="tx1"/>
                </a:solidFill>
                <a:latin typeface="Bookman Old Style" panose="02050604050505020204" pitchFamily="18" charset="0"/>
                <a:ea typeface="Dotum" panose="020B0600000101010101" pitchFamily="34" charset="-127"/>
              </a:defRPr>
            </a:lvl1pPr>
            <a:lvl2pPr marL="742950" indent="-285750">
              <a:defRPr>
                <a:solidFill>
                  <a:schemeClr val="tx1"/>
                </a:solidFill>
                <a:latin typeface="Bookman Old Style" panose="02050604050505020204" pitchFamily="18" charset="0"/>
                <a:ea typeface="Dotum" panose="020B0600000101010101" pitchFamily="34" charset="-127"/>
              </a:defRPr>
            </a:lvl2pPr>
            <a:lvl3pPr marL="1143000" indent="-228600">
              <a:defRPr>
                <a:solidFill>
                  <a:schemeClr val="tx1"/>
                </a:solidFill>
                <a:latin typeface="Bookman Old Style" panose="02050604050505020204" pitchFamily="18" charset="0"/>
                <a:ea typeface="Dotum" panose="020B0600000101010101" pitchFamily="34" charset="-127"/>
              </a:defRPr>
            </a:lvl3pPr>
            <a:lvl4pPr marL="1600200" indent="-228600">
              <a:defRPr>
                <a:solidFill>
                  <a:schemeClr val="tx1"/>
                </a:solidFill>
                <a:latin typeface="Bookman Old Style" panose="02050604050505020204" pitchFamily="18" charset="0"/>
                <a:ea typeface="Dotum" panose="020B0600000101010101" pitchFamily="34" charset="-127"/>
              </a:defRPr>
            </a:lvl4pPr>
            <a:lvl5pPr marL="2057400" indent="-228600">
              <a:defRPr>
                <a:solidFill>
                  <a:schemeClr val="tx1"/>
                </a:solidFill>
                <a:latin typeface="Bookman Old Style" panose="02050604050505020204" pitchFamily="18" charset="0"/>
                <a:ea typeface="Dotum" panose="020B0600000101010101" pitchFamily="34" charset="-127"/>
              </a:defRPr>
            </a:lvl5pPr>
            <a:lvl6pPr marL="2514600" indent="-228600"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6pPr>
            <a:lvl7pPr marL="2971800" indent="-228600"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7pPr>
            <a:lvl8pPr marL="3429000" indent="-228600"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8pPr>
            <a:lvl9pPr marL="3886200" indent="-228600"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9pPr>
          </a:lstStyle>
          <a:p>
            <a:pPr>
              <a:defRPr/>
            </a:pPr>
            <a:fld id="{5D04D159-61D5-476A-A040-828790D62E24}" type="slidenum">
              <a:rPr lang="en-US" altLang="en-US" smtClean="0">
                <a:latin typeface="Arial" panose="020B0604020202020204" pitchFamily="34" charset="0"/>
              </a:rPr>
              <a:pPr>
                <a:defRPr/>
              </a:pPr>
              <a:t>32</a:t>
            </a:fld>
            <a:endParaRPr lang="en-US" altLang="en-US">
              <a:latin typeface="Arial" panose="020B0604020202020204" pitchFamily="34" charset="0"/>
            </a:endParaRPr>
          </a:p>
        </p:txBody>
      </p:sp>
    </p:spTree>
    <p:extLst>
      <p:ext uri="{BB962C8B-B14F-4D97-AF65-F5344CB8AC3E}">
        <p14:creationId xmlns:p14="http://schemas.microsoft.com/office/powerpoint/2010/main" val="2887523776"/>
      </p:ext>
    </p:extLst>
  </p:cSld>
  <p:clrMapOvr>
    <a:masterClrMapping/>
  </p:clrMapOvr>
  <p:transition>
    <p:fade/>
  </p:transition>
</p:sld>
</file>

<file path=ppt/slides/slide3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AC38F57C-6D33-2AC1-3D78-41BB2BE00414}"/>
              </a:ext>
            </a:extLst>
          </p:cNvPr>
          <p:cNvSpPr>
            <a:spLocks noGrp="1"/>
          </p:cNvSpPr>
          <p:nvPr>
            <p:ph idx="1"/>
          </p:nvPr>
        </p:nvSpPr>
        <p:spPr>
          <a:xfrm>
            <a:off x="457200" y="2170113"/>
            <a:ext cx="8229600" cy="4530725"/>
          </a:xfrm>
        </p:spPr>
        <p:txBody>
          <a:bodyPr/>
          <a:lstStyle/>
          <a:p>
            <a:pPr marL="0" indent="0" algn="ctr">
              <a:buFont typeface="Wingdings" panose="05000000000000000000" pitchFamily="2" charset="2"/>
              <a:buNone/>
              <a:defRPr/>
            </a:pPr>
            <a:r>
              <a:rPr lang="en-US" sz="2600" dirty="0"/>
              <a:t>Abiogenesis is Out of the Realm of Possibility</a:t>
            </a:r>
          </a:p>
          <a:p>
            <a:pPr marL="0" indent="0" algn="ctr">
              <a:buFont typeface="Wingdings" panose="05000000000000000000" pitchFamily="2" charset="2"/>
              <a:buNone/>
              <a:defRPr/>
            </a:pPr>
            <a:endParaRPr lang="en-US" sz="2600" dirty="0"/>
          </a:p>
        </p:txBody>
      </p:sp>
      <p:sp>
        <p:nvSpPr>
          <p:cNvPr id="102403" name="Rectangle 5">
            <a:extLst>
              <a:ext uri="{FF2B5EF4-FFF2-40B4-BE49-F238E27FC236}">
                <a16:creationId xmlns:a16="http://schemas.microsoft.com/office/drawing/2014/main" id="{A26DEE7A-5BFA-1C2F-9556-41E314836BBD}"/>
              </a:ext>
            </a:extLst>
          </p:cNvPr>
          <p:cNvSpPr>
            <a:spLocks noGrp="1" noChangeArrowheads="1"/>
          </p:cNvSpPr>
          <p:nvPr>
            <p:ph type="title"/>
          </p:nvPr>
        </p:nvSpPr>
        <p:spPr>
          <a:xfrm>
            <a:off x="461211" y="1219200"/>
            <a:ext cx="8229600" cy="1143000"/>
          </a:xfrm>
          <a:noFill/>
          <a:extLst>
            <a:ext uri="{909E8E84-426E-40DD-AFC4-6F175D3DCCD1}">
              <a14:hiddenFill xmlns:a14="http://schemas.microsoft.com/office/drawing/2010/main">
                <a:solidFill>
                  <a:srgbClr val="FFFFFF"/>
                </a:solidFill>
              </a14:hiddenFill>
            </a:ext>
          </a:extLst>
        </p:spPr>
        <p:txBody>
          <a:bodyPr/>
          <a:lstStyle/>
          <a:p>
            <a:r>
              <a:rPr lang="en-US" altLang="en-US" sz="2800" dirty="0">
                <a:solidFill>
                  <a:srgbClr val="FFCC00"/>
                </a:solidFill>
                <a:effectLst/>
              </a:rPr>
              <a:t>Point I Summary</a:t>
            </a:r>
          </a:p>
        </p:txBody>
      </p:sp>
      <p:sp>
        <p:nvSpPr>
          <p:cNvPr id="2" name="Slide Number Placeholder 1">
            <a:extLst>
              <a:ext uri="{FF2B5EF4-FFF2-40B4-BE49-F238E27FC236}">
                <a16:creationId xmlns:a16="http://schemas.microsoft.com/office/drawing/2014/main" id="{4FBAD89C-95E6-3EE9-8D38-91FC52392AF3}"/>
              </a:ext>
            </a:extLst>
          </p:cNvPr>
          <p:cNvSpPr>
            <a:spLocks noGrp="1"/>
          </p:cNvSpPr>
          <p:nvPr>
            <p:ph type="sldNum" sz="quarter" idx="12"/>
          </p:nvPr>
        </p:nvSpPr>
        <p:spPr/>
        <p:txBody>
          <a:bodyPr/>
          <a:lstStyle>
            <a:lvl1pPr>
              <a:defRPr>
                <a:solidFill>
                  <a:schemeClr val="tx1"/>
                </a:solidFill>
                <a:latin typeface="Bookman Old Style" panose="02050604050505020204" pitchFamily="18" charset="0"/>
                <a:ea typeface="Dotum" panose="020B0600000101010101" pitchFamily="34" charset="-127"/>
              </a:defRPr>
            </a:lvl1pPr>
            <a:lvl2pPr marL="742950" indent="-285750">
              <a:defRPr>
                <a:solidFill>
                  <a:schemeClr val="tx1"/>
                </a:solidFill>
                <a:latin typeface="Bookman Old Style" panose="02050604050505020204" pitchFamily="18" charset="0"/>
                <a:ea typeface="Dotum" panose="020B0600000101010101" pitchFamily="34" charset="-127"/>
              </a:defRPr>
            </a:lvl2pPr>
            <a:lvl3pPr marL="1143000" indent="-228600">
              <a:defRPr>
                <a:solidFill>
                  <a:schemeClr val="tx1"/>
                </a:solidFill>
                <a:latin typeface="Bookman Old Style" panose="02050604050505020204" pitchFamily="18" charset="0"/>
                <a:ea typeface="Dotum" panose="020B0600000101010101" pitchFamily="34" charset="-127"/>
              </a:defRPr>
            </a:lvl3pPr>
            <a:lvl4pPr marL="1600200" indent="-228600">
              <a:defRPr>
                <a:solidFill>
                  <a:schemeClr val="tx1"/>
                </a:solidFill>
                <a:latin typeface="Bookman Old Style" panose="02050604050505020204" pitchFamily="18" charset="0"/>
                <a:ea typeface="Dotum" panose="020B0600000101010101" pitchFamily="34" charset="-127"/>
              </a:defRPr>
            </a:lvl4pPr>
            <a:lvl5pPr marL="2057400" indent="-228600">
              <a:defRPr>
                <a:solidFill>
                  <a:schemeClr val="tx1"/>
                </a:solidFill>
                <a:latin typeface="Bookman Old Style" panose="02050604050505020204" pitchFamily="18" charset="0"/>
                <a:ea typeface="Dotum" panose="020B0600000101010101" pitchFamily="34" charset="-127"/>
              </a:defRPr>
            </a:lvl5pPr>
            <a:lvl6pPr marL="2514600" indent="-228600"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6pPr>
            <a:lvl7pPr marL="2971800" indent="-228600"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7pPr>
            <a:lvl8pPr marL="3429000" indent="-228600"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8pPr>
            <a:lvl9pPr marL="3886200" indent="-228600"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9pPr>
          </a:lstStyle>
          <a:p>
            <a:pPr>
              <a:defRPr/>
            </a:pPr>
            <a:fld id="{5D04D159-61D5-476A-A040-828790D62E24}" type="slidenum">
              <a:rPr lang="en-US" altLang="en-US" smtClean="0">
                <a:latin typeface="Arial" panose="020B0604020202020204" pitchFamily="34" charset="0"/>
              </a:rPr>
              <a:pPr>
                <a:defRPr/>
              </a:pPr>
              <a:t>33</a:t>
            </a:fld>
            <a:endParaRPr lang="en-US" altLang="en-US">
              <a:latin typeface="Arial" panose="020B0604020202020204" pitchFamily="34" charset="0"/>
            </a:endParaRPr>
          </a:p>
        </p:txBody>
      </p:sp>
    </p:spTree>
  </p:cSld>
  <p:clrMapOvr>
    <a:masterClrMapping/>
  </p:clrMapOvr>
  <p:transition>
    <p:fade/>
  </p:transition>
</p:sld>
</file>

<file path=ppt/slides/slide3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35554" name="Rectangle 2">
            <a:extLst>
              <a:ext uri="{FF2B5EF4-FFF2-40B4-BE49-F238E27FC236}">
                <a16:creationId xmlns:a16="http://schemas.microsoft.com/office/drawing/2014/main" id="{19DD01CF-1740-325A-44E9-CA1902A8B85B}"/>
              </a:ext>
            </a:extLst>
          </p:cNvPr>
          <p:cNvSpPr>
            <a:spLocks noGrp="1" noChangeArrowheads="1"/>
          </p:cNvSpPr>
          <p:nvPr>
            <p:ph type="title"/>
          </p:nvPr>
        </p:nvSpPr>
        <p:spPr>
          <a:xfrm>
            <a:off x="304800" y="846931"/>
            <a:ext cx="8534400" cy="777875"/>
          </a:xfrm>
        </p:spPr>
        <p:txBody>
          <a:bodyPr/>
          <a:lstStyle/>
          <a:p>
            <a:pPr eaLnBrk="1" hangingPunct="1">
              <a:defRPr/>
            </a:pPr>
            <a:r>
              <a:rPr lang="en-US" sz="2800" dirty="0">
                <a:solidFill>
                  <a:srgbClr val="FFCC00"/>
                </a:solidFill>
              </a:rPr>
              <a:t>II. Macroevolution Is Not Scientifically Testable </a:t>
            </a:r>
            <a:br>
              <a:rPr lang="en-US" sz="2800" dirty="0">
                <a:solidFill>
                  <a:srgbClr val="FFCC00"/>
                </a:solidFill>
              </a:rPr>
            </a:br>
            <a:r>
              <a:rPr lang="en-US" sz="2800" dirty="0">
                <a:solidFill>
                  <a:srgbClr val="FFCC00"/>
                </a:solidFill>
              </a:rPr>
              <a:t>(Falsifiable)</a:t>
            </a:r>
          </a:p>
        </p:txBody>
      </p:sp>
      <p:sp>
        <p:nvSpPr>
          <p:cNvPr id="2" name="Slide Number Placeholder 1">
            <a:extLst>
              <a:ext uri="{FF2B5EF4-FFF2-40B4-BE49-F238E27FC236}">
                <a16:creationId xmlns:a16="http://schemas.microsoft.com/office/drawing/2014/main" id="{D2290746-4EC0-81BF-ED6B-1A11D05C5123}"/>
              </a:ext>
            </a:extLst>
          </p:cNvPr>
          <p:cNvSpPr>
            <a:spLocks noGrp="1"/>
          </p:cNvSpPr>
          <p:nvPr>
            <p:ph type="sldNum" sz="quarter" idx="12"/>
          </p:nvPr>
        </p:nvSpPr>
        <p:spPr/>
        <p:txBody>
          <a:bodyPr/>
          <a:lstStyle>
            <a:lvl1pPr>
              <a:defRPr>
                <a:solidFill>
                  <a:schemeClr val="tx1"/>
                </a:solidFill>
                <a:latin typeface="Bookman Old Style" panose="02050604050505020204" pitchFamily="18" charset="0"/>
                <a:ea typeface="Dotum" panose="020B0600000101010101" pitchFamily="34" charset="-127"/>
              </a:defRPr>
            </a:lvl1pPr>
            <a:lvl2pPr marL="742950" indent="-285750">
              <a:defRPr>
                <a:solidFill>
                  <a:schemeClr val="tx1"/>
                </a:solidFill>
                <a:latin typeface="Bookman Old Style" panose="02050604050505020204" pitchFamily="18" charset="0"/>
                <a:ea typeface="Dotum" panose="020B0600000101010101" pitchFamily="34" charset="-127"/>
              </a:defRPr>
            </a:lvl2pPr>
            <a:lvl3pPr marL="1143000" indent="-228600">
              <a:defRPr>
                <a:solidFill>
                  <a:schemeClr val="tx1"/>
                </a:solidFill>
                <a:latin typeface="Bookman Old Style" panose="02050604050505020204" pitchFamily="18" charset="0"/>
                <a:ea typeface="Dotum" panose="020B0600000101010101" pitchFamily="34" charset="-127"/>
              </a:defRPr>
            </a:lvl3pPr>
            <a:lvl4pPr marL="1600200" indent="-228600">
              <a:defRPr>
                <a:solidFill>
                  <a:schemeClr val="tx1"/>
                </a:solidFill>
                <a:latin typeface="Bookman Old Style" panose="02050604050505020204" pitchFamily="18" charset="0"/>
                <a:ea typeface="Dotum" panose="020B0600000101010101" pitchFamily="34" charset="-127"/>
              </a:defRPr>
            </a:lvl4pPr>
            <a:lvl5pPr marL="2057400" indent="-228600">
              <a:defRPr>
                <a:solidFill>
                  <a:schemeClr val="tx1"/>
                </a:solidFill>
                <a:latin typeface="Bookman Old Style" panose="02050604050505020204" pitchFamily="18" charset="0"/>
                <a:ea typeface="Dotum" panose="020B0600000101010101" pitchFamily="34" charset="-127"/>
              </a:defRPr>
            </a:lvl5pPr>
            <a:lvl6pPr marL="2514600" indent="-228600"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6pPr>
            <a:lvl7pPr marL="2971800" indent="-228600"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7pPr>
            <a:lvl8pPr marL="3429000" indent="-228600"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8pPr>
            <a:lvl9pPr marL="3886200" indent="-228600"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9pPr>
          </a:lstStyle>
          <a:p>
            <a:pPr>
              <a:defRPr/>
            </a:pPr>
            <a:fld id="{FD59D4E1-C8F2-4A9B-A30A-C38EC4864B15}" type="slidenum">
              <a:rPr lang="en-US" altLang="en-US" smtClean="0">
                <a:latin typeface="Arial" panose="020B0604020202020204" pitchFamily="34" charset="0"/>
              </a:rPr>
              <a:pPr>
                <a:defRPr/>
              </a:pPr>
              <a:t>34</a:t>
            </a:fld>
            <a:endParaRPr lang="en-US" altLang="en-US">
              <a:latin typeface="Arial" panose="020B0604020202020204" pitchFamily="34" charset="0"/>
            </a:endParaRPr>
          </a:p>
        </p:txBody>
      </p:sp>
      <p:pic>
        <p:nvPicPr>
          <p:cNvPr id="125956" name="Picture 5" descr="microbiology">
            <a:extLst>
              <a:ext uri="{FF2B5EF4-FFF2-40B4-BE49-F238E27FC236}">
                <a16:creationId xmlns:a16="http://schemas.microsoft.com/office/drawing/2014/main" id="{2265332A-8179-F631-8716-AE3EE3154386}"/>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057400" y="2209800"/>
            <a:ext cx="5029200" cy="3641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p:fade/>
  </p:transition>
</p:sld>
</file>

<file path=ppt/slides/slide3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35563" name="Text Box 11">
            <a:extLst>
              <a:ext uri="{FF2B5EF4-FFF2-40B4-BE49-F238E27FC236}">
                <a16:creationId xmlns:a16="http://schemas.microsoft.com/office/drawing/2014/main" id="{4D522ABA-2624-AD6F-E8D5-6304F1419558}"/>
              </a:ext>
            </a:extLst>
          </p:cNvPr>
          <p:cNvSpPr txBox="1">
            <a:spLocks noChangeArrowheads="1"/>
          </p:cNvSpPr>
          <p:nvPr/>
        </p:nvSpPr>
        <p:spPr bwMode="auto">
          <a:xfrm>
            <a:off x="1143000" y="1371600"/>
            <a:ext cx="6858000" cy="3400931"/>
          </a:xfrm>
          <a:prstGeom prst="rect">
            <a:avLst/>
          </a:prstGeom>
          <a:noFill/>
          <a:ln w="9525">
            <a:noFill/>
            <a:miter lim="800000"/>
            <a:headEnd/>
            <a:tailEnd/>
          </a:ln>
          <a:effectLst/>
        </p:spPr>
        <p:txBody>
          <a:bodyPr wrap="square">
            <a:spAutoFit/>
          </a:bodyPr>
          <a:lstStyle/>
          <a:p>
            <a:pPr marL="342900" indent="-342900">
              <a:spcBef>
                <a:spcPct val="50000"/>
              </a:spcBef>
              <a:buFontTx/>
              <a:buBlip>
                <a:blip r:embed="rId3"/>
              </a:buBlip>
              <a:defRPr/>
            </a:pPr>
            <a:r>
              <a:rPr lang="en-US" sz="2150" dirty="0">
                <a:effectLst>
                  <a:outerShdw blurRad="38100" dist="38100" dir="2700000" algn="tl">
                    <a:srgbClr val="000000"/>
                  </a:outerShdw>
                </a:effectLst>
                <a:latin typeface="Arial" pitchFamily="34" charset="0"/>
              </a:rPr>
              <a:t>Meaning you have to be able to test it to determine whether it is false</a:t>
            </a:r>
          </a:p>
          <a:p>
            <a:pPr marL="342900" indent="-342900">
              <a:spcBef>
                <a:spcPct val="50000"/>
              </a:spcBef>
              <a:buFontTx/>
              <a:buBlip>
                <a:blip r:embed="rId3"/>
              </a:buBlip>
              <a:defRPr/>
            </a:pPr>
            <a:r>
              <a:rPr lang="en-US" sz="2150" dirty="0">
                <a:effectLst>
                  <a:outerShdw blurRad="38100" dist="38100" dir="2700000" algn="tl">
                    <a:srgbClr val="000000"/>
                  </a:outerShdw>
                </a:effectLst>
                <a:latin typeface="Arial" pitchFamily="34" charset="0"/>
              </a:rPr>
              <a:t>If there is no way to determine whether it is false, then it is simply </a:t>
            </a:r>
            <a:r>
              <a:rPr lang="en-US" sz="2150" i="1" u="sng" dirty="0">
                <a:effectLst>
                  <a:outerShdw blurRad="38100" dist="38100" dir="2700000" algn="tl">
                    <a:srgbClr val="000000"/>
                  </a:outerShdw>
                </a:effectLst>
                <a:latin typeface="Arial" pitchFamily="34" charset="0"/>
              </a:rPr>
              <a:t>assumed</a:t>
            </a:r>
            <a:r>
              <a:rPr lang="en-US" sz="2150" dirty="0">
                <a:effectLst>
                  <a:outerShdw blurRad="38100" dist="38100" dir="2700000" algn="tl">
                    <a:srgbClr val="000000"/>
                  </a:outerShdw>
                </a:effectLst>
                <a:latin typeface="Arial" pitchFamily="34" charset="0"/>
              </a:rPr>
              <a:t> to be true</a:t>
            </a:r>
            <a:r>
              <a:rPr lang="en-US" sz="2150" dirty="0">
                <a:solidFill>
                  <a:schemeClr val="accent4">
                    <a:lumMod val="25000"/>
                  </a:schemeClr>
                </a:solidFill>
                <a:effectLst>
                  <a:outerShdw blurRad="38100" dist="38100" dir="2700000" algn="tl">
                    <a:srgbClr val="000000"/>
                  </a:outerShdw>
                </a:effectLst>
                <a:latin typeface="Arial" pitchFamily="34" charset="0"/>
              </a:rPr>
              <a:t>, regardless of what variables are changed in the experiment – </a:t>
            </a:r>
            <a:r>
              <a:rPr lang="en-US" sz="2150" dirty="0">
                <a:effectLst>
                  <a:outerShdw blurRad="38100" dist="38100" dir="2700000" algn="tl">
                    <a:srgbClr val="000000"/>
                  </a:outerShdw>
                </a:effectLst>
                <a:latin typeface="Arial" pitchFamily="34" charset="0"/>
              </a:rPr>
              <a:t>Thus it is </a:t>
            </a:r>
            <a:r>
              <a:rPr lang="en-US" sz="2150" dirty="0">
                <a:solidFill>
                  <a:srgbClr val="00FF00"/>
                </a:solidFill>
                <a:effectLst>
                  <a:outerShdw blurRad="38100" dist="38100" dir="2700000" algn="tl">
                    <a:srgbClr val="000000"/>
                  </a:outerShdw>
                </a:effectLst>
                <a:latin typeface="Arial" pitchFamily="34" charset="0"/>
              </a:rPr>
              <a:t>unscientific</a:t>
            </a:r>
          </a:p>
          <a:p>
            <a:pPr marL="342900" indent="-342900">
              <a:spcBef>
                <a:spcPct val="50000"/>
              </a:spcBef>
              <a:buFontTx/>
              <a:buBlip>
                <a:blip r:embed="rId3"/>
              </a:buBlip>
              <a:defRPr/>
            </a:pPr>
            <a:r>
              <a:rPr lang="en-US" sz="2150" dirty="0">
                <a:solidFill>
                  <a:schemeClr val="accent4">
                    <a:lumMod val="25000"/>
                  </a:schemeClr>
                </a:solidFill>
                <a:effectLst>
                  <a:outerShdw blurRad="38100" dist="38100" dir="2700000" algn="tl">
                    <a:srgbClr val="000000"/>
                  </a:outerShdw>
                </a:effectLst>
                <a:latin typeface="Arial" pitchFamily="34" charset="0"/>
              </a:rPr>
              <a:t>Macroevolution is a rigged </a:t>
            </a:r>
            <a:r>
              <a:rPr lang="en-US" sz="2150" u="sng" dirty="0">
                <a:solidFill>
                  <a:schemeClr val="accent4">
                    <a:lumMod val="25000"/>
                  </a:schemeClr>
                </a:solidFill>
                <a:effectLst>
                  <a:outerShdw blurRad="38100" dist="38100" dir="2700000" algn="tl">
                    <a:srgbClr val="000000"/>
                  </a:outerShdw>
                </a:effectLst>
                <a:latin typeface="Arial" pitchFamily="34" charset="0"/>
              </a:rPr>
              <a:t>PHILOSOPHY</a:t>
            </a:r>
            <a:r>
              <a:rPr lang="en-US" sz="2150" dirty="0">
                <a:solidFill>
                  <a:schemeClr val="accent4">
                    <a:lumMod val="25000"/>
                  </a:schemeClr>
                </a:solidFill>
                <a:effectLst>
                  <a:outerShdw blurRad="38100" dist="38100" dir="2700000" algn="tl">
                    <a:srgbClr val="000000"/>
                  </a:outerShdw>
                </a:effectLst>
                <a:latin typeface="Arial" pitchFamily="34" charset="0"/>
              </a:rPr>
              <a:t> designed to prevent it from ever being disproven – a shell game</a:t>
            </a:r>
          </a:p>
        </p:txBody>
      </p:sp>
      <p:sp>
        <p:nvSpPr>
          <p:cNvPr id="535554" name="Rectangle 2">
            <a:extLst>
              <a:ext uri="{FF2B5EF4-FFF2-40B4-BE49-F238E27FC236}">
                <a16:creationId xmlns:a16="http://schemas.microsoft.com/office/drawing/2014/main" id="{680944A2-4D72-867D-24C6-3AD6A8801BD9}"/>
              </a:ext>
            </a:extLst>
          </p:cNvPr>
          <p:cNvSpPr>
            <a:spLocks noGrp="1" noChangeArrowheads="1"/>
          </p:cNvSpPr>
          <p:nvPr>
            <p:ph type="title"/>
          </p:nvPr>
        </p:nvSpPr>
        <p:spPr>
          <a:xfrm>
            <a:off x="533400" y="457200"/>
            <a:ext cx="8229600" cy="777875"/>
          </a:xfrm>
        </p:spPr>
        <p:txBody>
          <a:bodyPr/>
          <a:lstStyle/>
          <a:p>
            <a:pPr eaLnBrk="1" hangingPunct="1">
              <a:defRPr/>
            </a:pPr>
            <a:r>
              <a:rPr lang="en-US" sz="2800" dirty="0">
                <a:solidFill>
                  <a:srgbClr val="FFCC00"/>
                </a:solidFill>
              </a:rPr>
              <a:t>Valid Science Must be Falsifiable</a:t>
            </a:r>
          </a:p>
        </p:txBody>
      </p:sp>
      <p:sp>
        <p:nvSpPr>
          <p:cNvPr id="2" name="Slide Number Placeholder 1">
            <a:extLst>
              <a:ext uri="{FF2B5EF4-FFF2-40B4-BE49-F238E27FC236}">
                <a16:creationId xmlns:a16="http://schemas.microsoft.com/office/drawing/2014/main" id="{5BCD4EEE-38D2-FE58-F4E3-D5EBD0CFA1E7}"/>
              </a:ext>
            </a:extLst>
          </p:cNvPr>
          <p:cNvSpPr>
            <a:spLocks noGrp="1"/>
          </p:cNvSpPr>
          <p:nvPr>
            <p:ph type="sldNum" sz="quarter" idx="12"/>
          </p:nvPr>
        </p:nvSpPr>
        <p:spPr>
          <a:xfrm>
            <a:off x="6553200" y="6853238"/>
            <a:ext cx="2133600" cy="457200"/>
          </a:xfrm>
        </p:spPr>
        <p:txBody>
          <a:bodyPr/>
          <a:lstStyle>
            <a:lvl1pPr>
              <a:defRPr>
                <a:solidFill>
                  <a:schemeClr val="tx1"/>
                </a:solidFill>
                <a:latin typeface="Bookman Old Style" panose="02050604050505020204" pitchFamily="18" charset="0"/>
                <a:ea typeface="Dotum" panose="020B0600000101010101" pitchFamily="34" charset="-127"/>
              </a:defRPr>
            </a:lvl1pPr>
            <a:lvl2pPr marL="742950" indent="-285750">
              <a:defRPr>
                <a:solidFill>
                  <a:schemeClr val="tx1"/>
                </a:solidFill>
                <a:latin typeface="Bookman Old Style" panose="02050604050505020204" pitchFamily="18" charset="0"/>
                <a:ea typeface="Dotum" panose="020B0600000101010101" pitchFamily="34" charset="-127"/>
              </a:defRPr>
            </a:lvl2pPr>
            <a:lvl3pPr marL="1143000" indent="-228600">
              <a:defRPr>
                <a:solidFill>
                  <a:schemeClr val="tx1"/>
                </a:solidFill>
                <a:latin typeface="Bookman Old Style" panose="02050604050505020204" pitchFamily="18" charset="0"/>
                <a:ea typeface="Dotum" panose="020B0600000101010101" pitchFamily="34" charset="-127"/>
              </a:defRPr>
            </a:lvl3pPr>
            <a:lvl4pPr marL="1600200" indent="-228600">
              <a:defRPr>
                <a:solidFill>
                  <a:schemeClr val="tx1"/>
                </a:solidFill>
                <a:latin typeface="Bookman Old Style" panose="02050604050505020204" pitchFamily="18" charset="0"/>
                <a:ea typeface="Dotum" panose="020B0600000101010101" pitchFamily="34" charset="-127"/>
              </a:defRPr>
            </a:lvl4pPr>
            <a:lvl5pPr marL="2057400" indent="-228600">
              <a:defRPr>
                <a:solidFill>
                  <a:schemeClr val="tx1"/>
                </a:solidFill>
                <a:latin typeface="Bookman Old Style" panose="02050604050505020204" pitchFamily="18" charset="0"/>
                <a:ea typeface="Dotum" panose="020B0600000101010101" pitchFamily="34" charset="-127"/>
              </a:defRPr>
            </a:lvl5pPr>
            <a:lvl6pPr marL="2514600" indent="-228600"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6pPr>
            <a:lvl7pPr marL="2971800" indent="-228600"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7pPr>
            <a:lvl8pPr marL="3429000" indent="-228600"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8pPr>
            <a:lvl9pPr marL="3886200" indent="-228600"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9pPr>
          </a:lstStyle>
          <a:p>
            <a:pPr>
              <a:defRPr/>
            </a:pPr>
            <a:fld id="{E092824F-A994-4851-B8F1-8E7EB56EB19B}" type="slidenum">
              <a:rPr lang="en-US" altLang="en-US" smtClean="0">
                <a:latin typeface="Arial" panose="020B0604020202020204" pitchFamily="34" charset="0"/>
              </a:rPr>
              <a:pPr>
                <a:defRPr/>
              </a:pPr>
              <a:t>35</a:t>
            </a:fld>
            <a:endParaRPr lang="en-US" altLang="en-US">
              <a:latin typeface="Arial" panose="020B0604020202020204" pitchFamily="34" charset="0"/>
            </a:endParaRPr>
          </a:p>
        </p:txBody>
      </p:sp>
    </p:spTree>
  </p:cSld>
  <p:clrMapOvr>
    <a:masterClrMapping/>
  </p:clrMapOvr>
  <p:transition>
    <p:fade/>
  </p:transition>
</p:sld>
</file>

<file path=ppt/slides/slide3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719874" name="Rectangle 2">
            <a:extLst>
              <a:ext uri="{FF2B5EF4-FFF2-40B4-BE49-F238E27FC236}">
                <a16:creationId xmlns:a16="http://schemas.microsoft.com/office/drawing/2014/main" id="{4B3FBEA0-E668-4AEC-9266-C75E96F1487E}"/>
              </a:ext>
            </a:extLst>
          </p:cNvPr>
          <p:cNvSpPr>
            <a:spLocks noGrp="1" noChangeArrowheads="1"/>
          </p:cNvSpPr>
          <p:nvPr>
            <p:ph type="title" idx="4294967295"/>
          </p:nvPr>
        </p:nvSpPr>
        <p:spPr>
          <a:xfrm>
            <a:off x="685800" y="2819400"/>
            <a:ext cx="4876800" cy="1143000"/>
          </a:xfrm>
        </p:spPr>
        <p:txBody>
          <a:bodyPr/>
          <a:lstStyle/>
          <a:p>
            <a:pPr algn="l" eaLnBrk="1" hangingPunct="1">
              <a:defRPr/>
            </a:pPr>
            <a:r>
              <a:rPr lang="en-US" sz="2400" i="1" dirty="0">
                <a:solidFill>
                  <a:schemeClr val="tx1"/>
                </a:solidFill>
              </a:rPr>
              <a:t>“Our theory of evolution has become … one which cannot </a:t>
            </a:r>
            <a:r>
              <a:rPr lang="en-US" sz="2400" i="1" dirty="0"/>
              <a:t>be refuted by any </a:t>
            </a:r>
            <a:r>
              <a:rPr lang="en-US" sz="2400" i="1" dirty="0">
                <a:solidFill>
                  <a:schemeClr val="tx1"/>
                </a:solidFill>
              </a:rPr>
              <a:t>possible observations. . . It is thus ‘</a:t>
            </a:r>
            <a:r>
              <a:rPr lang="en-US" sz="2400" i="1" u="sng" dirty="0">
                <a:solidFill>
                  <a:schemeClr val="tx1"/>
                </a:solidFill>
              </a:rPr>
              <a:t>outside of empirical science</a:t>
            </a:r>
            <a:r>
              <a:rPr lang="en-US" sz="2400" i="1" dirty="0"/>
              <a:t>’ </a:t>
            </a:r>
            <a:r>
              <a:rPr lang="en-US" sz="2400" i="1" dirty="0">
                <a:solidFill>
                  <a:schemeClr val="tx1"/>
                </a:solidFill>
              </a:rPr>
              <a:t>but not necessarily false. </a:t>
            </a:r>
            <a:r>
              <a:rPr lang="en-US" sz="2400" i="1" dirty="0"/>
              <a:t>No one can think of ways </a:t>
            </a:r>
            <a:r>
              <a:rPr lang="en-US" sz="2400" i="1" dirty="0">
                <a:solidFill>
                  <a:schemeClr val="tx1"/>
                </a:solidFill>
              </a:rPr>
              <a:t>in which </a:t>
            </a:r>
            <a:r>
              <a:rPr lang="en-US" sz="2400" i="1" dirty="0"/>
              <a:t>to test it."</a:t>
            </a:r>
            <a:br>
              <a:rPr lang="en-US" sz="2800" i="1" dirty="0"/>
            </a:br>
            <a:br>
              <a:rPr lang="en-US" sz="1000" i="1" dirty="0">
                <a:solidFill>
                  <a:srgbClr val="FFCC00"/>
                </a:solidFill>
              </a:rPr>
            </a:br>
            <a:r>
              <a:rPr lang="en-US" sz="1600" dirty="0">
                <a:solidFill>
                  <a:srgbClr val="FFCC00"/>
                </a:solidFill>
              </a:rPr>
              <a:t>- Drs. Paul R. Ehrlich, and L. C. Birch, “Evolutionary History and Population Biology,” </a:t>
            </a:r>
            <a:r>
              <a:rPr lang="en-US" sz="1600" i="1" dirty="0">
                <a:solidFill>
                  <a:srgbClr val="FFCC00"/>
                </a:solidFill>
              </a:rPr>
              <a:t>Nature</a:t>
            </a:r>
            <a:r>
              <a:rPr lang="en-US" sz="1600" dirty="0">
                <a:solidFill>
                  <a:srgbClr val="FFCC00"/>
                </a:solidFill>
              </a:rPr>
              <a:t>, vol. 214 (April 22, 1967), pp. 349-352.</a:t>
            </a:r>
          </a:p>
        </p:txBody>
      </p:sp>
      <p:pic>
        <p:nvPicPr>
          <p:cNvPr id="138243" name="Picture 5" descr="Paul Ehrlich - Population Bomb - The topic with which Ehrlich has become most strongly associated, however, is overpopulation. Since 1958, Ehrlich argues, the human population has been increasing faster than the food supply--a formula for disaster.kennuncorked.com">
            <a:extLst>
              <a:ext uri="{FF2B5EF4-FFF2-40B4-BE49-F238E27FC236}">
                <a16:creationId xmlns:a16="http://schemas.microsoft.com/office/drawing/2014/main" id="{FAE7D88E-9321-EA69-0F03-3DF1A0FC4EC4}"/>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562600" y="1143000"/>
            <a:ext cx="2971800" cy="1981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8244" name="Picture 7" descr="LC Birch Photo">
            <a:extLst>
              <a:ext uri="{FF2B5EF4-FFF2-40B4-BE49-F238E27FC236}">
                <a16:creationId xmlns:a16="http://schemas.microsoft.com/office/drawing/2014/main" id="{AAC78220-337F-F5A1-F95C-8F71F830CC54}"/>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172200" y="3200400"/>
            <a:ext cx="1670050" cy="2362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Slide Number Placeholder 1">
            <a:extLst>
              <a:ext uri="{FF2B5EF4-FFF2-40B4-BE49-F238E27FC236}">
                <a16:creationId xmlns:a16="http://schemas.microsoft.com/office/drawing/2014/main" id="{DDBCDC2C-27D6-4BF0-B51A-38471D44E7F1}"/>
              </a:ext>
            </a:extLst>
          </p:cNvPr>
          <p:cNvSpPr>
            <a:spLocks noGrp="1"/>
          </p:cNvSpPr>
          <p:nvPr>
            <p:ph type="sldNum" sz="quarter" idx="12"/>
          </p:nvPr>
        </p:nvSpPr>
        <p:spPr/>
        <p:txBody>
          <a:bodyPr/>
          <a:lstStyle>
            <a:lvl1pPr>
              <a:defRPr>
                <a:solidFill>
                  <a:schemeClr val="tx1"/>
                </a:solidFill>
                <a:latin typeface="Bookman Old Style" panose="02050604050505020204" pitchFamily="18" charset="0"/>
                <a:ea typeface="Dotum" panose="020B0600000101010101" pitchFamily="34" charset="-127"/>
              </a:defRPr>
            </a:lvl1pPr>
            <a:lvl2pPr marL="742950" indent="-285750">
              <a:defRPr>
                <a:solidFill>
                  <a:schemeClr val="tx1"/>
                </a:solidFill>
                <a:latin typeface="Bookman Old Style" panose="02050604050505020204" pitchFamily="18" charset="0"/>
                <a:ea typeface="Dotum" panose="020B0600000101010101" pitchFamily="34" charset="-127"/>
              </a:defRPr>
            </a:lvl2pPr>
            <a:lvl3pPr marL="1143000" indent="-228600">
              <a:defRPr>
                <a:solidFill>
                  <a:schemeClr val="tx1"/>
                </a:solidFill>
                <a:latin typeface="Bookman Old Style" panose="02050604050505020204" pitchFamily="18" charset="0"/>
                <a:ea typeface="Dotum" panose="020B0600000101010101" pitchFamily="34" charset="-127"/>
              </a:defRPr>
            </a:lvl3pPr>
            <a:lvl4pPr marL="1600200" indent="-228600">
              <a:defRPr>
                <a:solidFill>
                  <a:schemeClr val="tx1"/>
                </a:solidFill>
                <a:latin typeface="Bookman Old Style" panose="02050604050505020204" pitchFamily="18" charset="0"/>
                <a:ea typeface="Dotum" panose="020B0600000101010101" pitchFamily="34" charset="-127"/>
              </a:defRPr>
            </a:lvl4pPr>
            <a:lvl5pPr marL="2057400" indent="-228600">
              <a:defRPr>
                <a:solidFill>
                  <a:schemeClr val="tx1"/>
                </a:solidFill>
                <a:latin typeface="Bookman Old Style" panose="02050604050505020204" pitchFamily="18" charset="0"/>
                <a:ea typeface="Dotum" panose="020B0600000101010101" pitchFamily="34" charset="-127"/>
              </a:defRPr>
            </a:lvl5pPr>
            <a:lvl6pPr marL="2514600" indent="-228600"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6pPr>
            <a:lvl7pPr marL="2971800" indent="-228600"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7pPr>
            <a:lvl8pPr marL="3429000" indent="-228600"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8pPr>
            <a:lvl9pPr marL="3886200" indent="-228600"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9pPr>
          </a:lstStyle>
          <a:p>
            <a:pPr>
              <a:defRPr/>
            </a:pPr>
            <a:fld id="{21A29D5C-CBE1-419E-A8D9-01D8006A0485}" type="slidenum">
              <a:rPr lang="en-US" altLang="en-US" smtClean="0">
                <a:latin typeface="Arial" panose="020B0604020202020204" pitchFamily="34" charset="0"/>
              </a:rPr>
              <a:pPr>
                <a:defRPr/>
              </a:pPr>
              <a:t>36</a:t>
            </a:fld>
            <a:endParaRPr lang="en-US" altLang="en-US">
              <a:latin typeface="Arial" panose="020B0604020202020204" pitchFamily="34" charset="0"/>
            </a:endParaRPr>
          </a:p>
        </p:txBody>
      </p:sp>
    </p:spTree>
  </p:cSld>
  <p:clrMapOvr>
    <a:masterClrMapping/>
  </p:clrMapOvr>
  <p:transition>
    <p:fade/>
  </p:transition>
</p:sld>
</file>

<file path=ppt/slides/slide37.xml><?xml version="1.0" encoding="utf-8"?>
<p:sld xmlns:a="http://schemas.openxmlformats.org/drawingml/2006/main" xmlns:r="http://schemas.openxmlformats.org/officeDocument/2006/relationships" xmlns:p="http://schemas.openxmlformats.org/presentationml/2006/main" showMasterSp="0">
  <p:cSld>
    <p:spTree>
      <p:nvGrpSpPr>
        <p:cNvPr id="1" name="">
          <a:extLst>
            <a:ext uri="{FF2B5EF4-FFF2-40B4-BE49-F238E27FC236}">
              <a16:creationId xmlns:a16="http://schemas.microsoft.com/office/drawing/2014/main" id="{BBDF145E-4F15-9854-4226-1A5EE0206FB9}"/>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B982D6B8-BE7E-0C93-ED73-B0B46B284426}"/>
              </a:ext>
            </a:extLst>
          </p:cNvPr>
          <p:cNvSpPr>
            <a:spLocks noGrp="1"/>
          </p:cNvSpPr>
          <p:nvPr>
            <p:ph idx="1"/>
          </p:nvPr>
        </p:nvSpPr>
        <p:spPr>
          <a:xfrm>
            <a:off x="1638300" y="2170113"/>
            <a:ext cx="5867400" cy="4530725"/>
          </a:xfrm>
        </p:spPr>
        <p:txBody>
          <a:bodyPr/>
          <a:lstStyle/>
          <a:p>
            <a:pPr marL="0" indent="0" algn="ctr">
              <a:buFont typeface="Wingdings" panose="05000000000000000000" pitchFamily="2" charset="2"/>
              <a:buNone/>
              <a:defRPr/>
            </a:pPr>
            <a:r>
              <a:rPr lang="en-US" sz="2800" dirty="0"/>
              <a:t>Macroevolution is Not Scientific Because it is Not Falsifiable</a:t>
            </a:r>
          </a:p>
        </p:txBody>
      </p:sp>
      <p:sp>
        <p:nvSpPr>
          <p:cNvPr id="102403" name="Rectangle 5">
            <a:extLst>
              <a:ext uri="{FF2B5EF4-FFF2-40B4-BE49-F238E27FC236}">
                <a16:creationId xmlns:a16="http://schemas.microsoft.com/office/drawing/2014/main" id="{5FB6D407-05F8-9726-455E-CFAC38D08971}"/>
              </a:ext>
            </a:extLst>
          </p:cNvPr>
          <p:cNvSpPr>
            <a:spLocks noGrp="1" noChangeArrowheads="1"/>
          </p:cNvSpPr>
          <p:nvPr>
            <p:ph type="title"/>
          </p:nvPr>
        </p:nvSpPr>
        <p:spPr>
          <a:xfrm>
            <a:off x="461211" y="1219200"/>
            <a:ext cx="8229600" cy="1143000"/>
          </a:xfrm>
          <a:noFill/>
          <a:extLst>
            <a:ext uri="{909E8E84-426E-40DD-AFC4-6F175D3DCCD1}">
              <a14:hiddenFill xmlns:a14="http://schemas.microsoft.com/office/drawing/2010/main">
                <a:solidFill>
                  <a:srgbClr val="FFFFFF"/>
                </a:solidFill>
              </a14:hiddenFill>
            </a:ext>
          </a:extLst>
        </p:spPr>
        <p:txBody>
          <a:bodyPr/>
          <a:lstStyle/>
          <a:p>
            <a:r>
              <a:rPr lang="en-US" altLang="en-US" sz="3200" dirty="0">
                <a:solidFill>
                  <a:srgbClr val="FFCC00"/>
                </a:solidFill>
                <a:effectLst/>
              </a:rPr>
              <a:t>Point II Summary</a:t>
            </a:r>
          </a:p>
        </p:txBody>
      </p:sp>
      <p:sp>
        <p:nvSpPr>
          <p:cNvPr id="2" name="Slide Number Placeholder 1">
            <a:extLst>
              <a:ext uri="{FF2B5EF4-FFF2-40B4-BE49-F238E27FC236}">
                <a16:creationId xmlns:a16="http://schemas.microsoft.com/office/drawing/2014/main" id="{529A92B2-1C6F-17E0-4552-4C5D20C39B9C}"/>
              </a:ext>
            </a:extLst>
          </p:cNvPr>
          <p:cNvSpPr>
            <a:spLocks noGrp="1"/>
          </p:cNvSpPr>
          <p:nvPr>
            <p:ph type="sldNum" sz="quarter" idx="12"/>
          </p:nvPr>
        </p:nvSpPr>
        <p:spPr/>
        <p:txBody>
          <a:bodyPr/>
          <a:lstStyle>
            <a:lvl1pPr>
              <a:defRPr>
                <a:solidFill>
                  <a:schemeClr val="tx1"/>
                </a:solidFill>
                <a:latin typeface="Bookman Old Style" panose="02050604050505020204" pitchFamily="18" charset="0"/>
                <a:ea typeface="Dotum" panose="020B0600000101010101" pitchFamily="34" charset="-127"/>
              </a:defRPr>
            </a:lvl1pPr>
            <a:lvl2pPr marL="742950" indent="-285750">
              <a:defRPr>
                <a:solidFill>
                  <a:schemeClr val="tx1"/>
                </a:solidFill>
                <a:latin typeface="Bookman Old Style" panose="02050604050505020204" pitchFamily="18" charset="0"/>
                <a:ea typeface="Dotum" panose="020B0600000101010101" pitchFamily="34" charset="-127"/>
              </a:defRPr>
            </a:lvl2pPr>
            <a:lvl3pPr marL="1143000" indent="-228600">
              <a:defRPr>
                <a:solidFill>
                  <a:schemeClr val="tx1"/>
                </a:solidFill>
                <a:latin typeface="Bookman Old Style" panose="02050604050505020204" pitchFamily="18" charset="0"/>
                <a:ea typeface="Dotum" panose="020B0600000101010101" pitchFamily="34" charset="-127"/>
              </a:defRPr>
            </a:lvl3pPr>
            <a:lvl4pPr marL="1600200" indent="-228600">
              <a:defRPr>
                <a:solidFill>
                  <a:schemeClr val="tx1"/>
                </a:solidFill>
                <a:latin typeface="Bookman Old Style" panose="02050604050505020204" pitchFamily="18" charset="0"/>
                <a:ea typeface="Dotum" panose="020B0600000101010101" pitchFamily="34" charset="-127"/>
              </a:defRPr>
            </a:lvl4pPr>
            <a:lvl5pPr marL="2057400" indent="-228600">
              <a:defRPr>
                <a:solidFill>
                  <a:schemeClr val="tx1"/>
                </a:solidFill>
                <a:latin typeface="Bookman Old Style" panose="02050604050505020204" pitchFamily="18" charset="0"/>
                <a:ea typeface="Dotum" panose="020B0600000101010101" pitchFamily="34" charset="-127"/>
              </a:defRPr>
            </a:lvl5pPr>
            <a:lvl6pPr marL="2514600" indent="-228600"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6pPr>
            <a:lvl7pPr marL="2971800" indent="-228600"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7pPr>
            <a:lvl8pPr marL="3429000" indent="-228600"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8pPr>
            <a:lvl9pPr marL="3886200" indent="-228600"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9pPr>
          </a:lstStyle>
          <a:p>
            <a:pPr>
              <a:defRPr/>
            </a:pPr>
            <a:fld id="{5D04D159-61D5-476A-A040-828790D62E24}" type="slidenum">
              <a:rPr lang="en-US" altLang="en-US" smtClean="0">
                <a:latin typeface="Arial" panose="020B0604020202020204" pitchFamily="34" charset="0"/>
              </a:rPr>
              <a:pPr>
                <a:defRPr/>
              </a:pPr>
              <a:t>37</a:t>
            </a:fld>
            <a:endParaRPr lang="en-US" altLang="en-US">
              <a:latin typeface="Arial" panose="020B0604020202020204" pitchFamily="34" charset="0"/>
            </a:endParaRPr>
          </a:p>
        </p:txBody>
      </p:sp>
    </p:spTree>
    <p:extLst>
      <p:ext uri="{BB962C8B-B14F-4D97-AF65-F5344CB8AC3E}">
        <p14:creationId xmlns:p14="http://schemas.microsoft.com/office/powerpoint/2010/main" val="3813046211"/>
      </p:ext>
    </p:extLst>
  </p:cSld>
  <p:clrMapOvr>
    <a:masterClrMapping/>
  </p:clrMapOvr>
  <p:transition>
    <p:fade/>
  </p:transition>
</p:sld>
</file>

<file path=ppt/slides/slide3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35563" name="Text Box 11">
            <a:extLst>
              <a:ext uri="{FF2B5EF4-FFF2-40B4-BE49-F238E27FC236}">
                <a16:creationId xmlns:a16="http://schemas.microsoft.com/office/drawing/2014/main" id="{5F696DD2-58AE-0535-158B-96AD3552A37C}"/>
              </a:ext>
            </a:extLst>
          </p:cNvPr>
          <p:cNvSpPr txBox="1">
            <a:spLocks noChangeArrowheads="1"/>
          </p:cNvSpPr>
          <p:nvPr/>
        </p:nvSpPr>
        <p:spPr bwMode="auto">
          <a:xfrm>
            <a:off x="334963" y="1219200"/>
            <a:ext cx="4541837" cy="5170646"/>
          </a:xfrm>
          <a:prstGeom prst="rect">
            <a:avLst/>
          </a:prstGeom>
          <a:noFill/>
          <a:ln w="9525">
            <a:noFill/>
            <a:miter lim="800000"/>
            <a:headEnd/>
            <a:tailEnd/>
          </a:ln>
          <a:effectLst/>
        </p:spPr>
        <p:txBody>
          <a:bodyPr>
            <a:spAutoFit/>
          </a:bodyPr>
          <a:lstStyle/>
          <a:p>
            <a:pPr marL="342900" indent="-342900">
              <a:spcBef>
                <a:spcPct val="50000"/>
              </a:spcBef>
              <a:defRPr/>
            </a:pPr>
            <a:r>
              <a:rPr lang="en-US" sz="2250" dirty="0">
                <a:effectLst>
                  <a:outerShdw blurRad="38100" dist="38100" dir="2700000" algn="tl">
                    <a:srgbClr val="000000"/>
                  </a:outerShdw>
                </a:effectLst>
                <a:latin typeface="Arial" charset="0"/>
              </a:rPr>
              <a:t>The Four-Tiered Scientific Method</a:t>
            </a:r>
          </a:p>
          <a:p>
            <a:pPr marL="342900" indent="-342900">
              <a:spcBef>
                <a:spcPct val="50000"/>
              </a:spcBef>
              <a:buFontTx/>
              <a:buAutoNum type="arabicParenR"/>
              <a:defRPr/>
            </a:pPr>
            <a:r>
              <a:rPr lang="en-US" sz="2200" dirty="0">
                <a:effectLst>
                  <a:outerShdw blurRad="38100" dist="38100" dir="2700000" algn="tl">
                    <a:srgbClr val="000000"/>
                  </a:outerShdw>
                </a:effectLst>
                <a:latin typeface="Arial" charset="0"/>
              </a:rPr>
              <a:t>An</a:t>
            </a:r>
            <a:r>
              <a:rPr lang="en-US" sz="2200" dirty="0">
                <a:solidFill>
                  <a:srgbClr val="00FF00"/>
                </a:solidFill>
                <a:effectLst>
                  <a:outerShdw blurRad="38100" dist="38100" dir="2700000" algn="tl">
                    <a:srgbClr val="000000"/>
                  </a:outerShdw>
                </a:effectLst>
                <a:latin typeface="Arial" charset="0"/>
              </a:rPr>
              <a:t> observation </a:t>
            </a:r>
            <a:r>
              <a:rPr lang="en-US" sz="2200" dirty="0">
                <a:effectLst>
                  <a:outerShdw blurRad="38100" dist="38100" dir="2700000" algn="tl">
                    <a:srgbClr val="000000"/>
                  </a:outerShdw>
                </a:effectLst>
                <a:latin typeface="Arial" charset="0"/>
              </a:rPr>
              <a:t>of some event in the universe</a:t>
            </a:r>
          </a:p>
          <a:p>
            <a:pPr marL="342900" indent="-342900">
              <a:spcBef>
                <a:spcPct val="50000"/>
              </a:spcBef>
              <a:buFontTx/>
              <a:buAutoNum type="arabicParenR"/>
              <a:defRPr/>
            </a:pPr>
            <a:r>
              <a:rPr lang="en-US" sz="2200" dirty="0">
                <a:effectLst>
                  <a:outerShdw blurRad="38100" dist="38100" dir="2700000" algn="tl">
                    <a:srgbClr val="000000"/>
                  </a:outerShdw>
                </a:effectLst>
                <a:latin typeface="Arial" charset="0"/>
              </a:rPr>
              <a:t> Development of a </a:t>
            </a:r>
            <a:r>
              <a:rPr lang="en-US" sz="2200" dirty="0">
                <a:solidFill>
                  <a:srgbClr val="00FF00"/>
                </a:solidFill>
                <a:effectLst>
                  <a:outerShdw blurRad="38100" dist="38100" dir="2700000" algn="tl">
                    <a:srgbClr val="000000"/>
                  </a:outerShdw>
                </a:effectLst>
                <a:latin typeface="Arial" charset="0"/>
              </a:rPr>
              <a:t>hypothesis </a:t>
            </a:r>
            <a:r>
              <a:rPr lang="en-US" sz="2200" dirty="0">
                <a:effectLst>
                  <a:outerShdw blurRad="38100" dist="38100" dir="2700000" algn="tl">
                    <a:srgbClr val="000000"/>
                  </a:outerShdw>
                </a:effectLst>
                <a:latin typeface="Arial" charset="0"/>
              </a:rPr>
              <a:t>to explain this event</a:t>
            </a:r>
          </a:p>
          <a:p>
            <a:pPr marL="342900" indent="-342900">
              <a:spcBef>
                <a:spcPct val="50000"/>
              </a:spcBef>
              <a:buFontTx/>
              <a:buAutoNum type="arabicParenR"/>
              <a:defRPr/>
            </a:pPr>
            <a:r>
              <a:rPr lang="en-US" sz="2200" dirty="0">
                <a:effectLst>
                  <a:outerShdw blurRad="38100" dist="38100" dir="2700000" algn="tl">
                    <a:srgbClr val="000000"/>
                  </a:outerShdw>
                </a:effectLst>
                <a:latin typeface="Arial" charset="0"/>
              </a:rPr>
              <a:t>Utilization of the hypothesis                 to </a:t>
            </a:r>
            <a:r>
              <a:rPr lang="en-US" sz="2200" dirty="0">
                <a:solidFill>
                  <a:srgbClr val="00FF00"/>
                </a:solidFill>
                <a:effectLst>
                  <a:outerShdw blurRad="38100" dist="38100" dir="2700000" algn="tl">
                    <a:srgbClr val="000000"/>
                  </a:outerShdw>
                </a:effectLst>
                <a:latin typeface="Arial" charset="0"/>
              </a:rPr>
              <a:t>design experiments </a:t>
            </a:r>
            <a:r>
              <a:rPr lang="en-US" sz="2200" dirty="0">
                <a:effectLst>
                  <a:outerShdw blurRad="38100" dist="38100" dir="2700000" algn="tl">
                    <a:srgbClr val="000000"/>
                  </a:outerShdw>
                </a:effectLst>
                <a:latin typeface="Arial" charset="0"/>
              </a:rPr>
              <a:t>that                  will confirm or falsify the hypothesis</a:t>
            </a:r>
          </a:p>
          <a:p>
            <a:pPr marL="342900" indent="-342900">
              <a:spcBef>
                <a:spcPct val="50000"/>
              </a:spcBef>
              <a:buFontTx/>
              <a:buAutoNum type="arabicParenR"/>
              <a:defRPr/>
            </a:pPr>
            <a:r>
              <a:rPr lang="en-US" sz="2200" dirty="0">
                <a:effectLst>
                  <a:outerShdw blurRad="38100" dist="38100" dir="2700000" algn="tl">
                    <a:srgbClr val="000000"/>
                  </a:outerShdw>
                </a:effectLst>
                <a:latin typeface="Arial" charset="0"/>
              </a:rPr>
              <a:t>Conducting </a:t>
            </a:r>
            <a:r>
              <a:rPr lang="en-US" sz="2200" dirty="0">
                <a:solidFill>
                  <a:srgbClr val="00FF00"/>
                </a:solidFill>
                <a:effectLst>
                  <a:outerShdw blurRad="38100" dist="38100" dir="2700000" algn="tl">
                    <a:srgbClr val="000000"/>
                  </a:outerShdw>
                </a:effectLst>
                <a:latin typeface="Arial" charset="0"/>
              </a:rPr>
              <a:t>repeatable experiments </a:t>
            </a:r>
            <a:r>
              <a:rPr lang="en-US" sz="2200" dirty="0">
                <a:effectLst>
                  <a:outerShdw blurRad="38100" dist="38100" dir="2700000" algn="tl">
                    <a:srgbClr val="000000"/>
                  </a:outerShdw>
                </a:effectLst>
                <a:latin typeface="Arial" charset="0"/>
              </a:rPr>
              <a:t>to validate the hypothesis and compose a theory</a:t>
            </a:r>
            <a:r>
              <a:rPr lang="en-US" sz="2200" dirty="0">
                <a:effectLst>
                  <a:outerShdw blurRad="38100" dist="38100" dir="2700000" algn="tl">
                    <a:srgbClr val="000000"/>
                  </a:outerShdw>
                </a:effectLst>
              </a:rPr>
              <a:t> </a:t>
            </a:r>
          </a:p>
        </p:txBody>
      </p:sp>
      <p:sp>
        <p:nvSpPr>
          <p:cNvPr id="535554" name="Rectangle 2">
            <a:extLst>
              <a:ext uri="{FF2B5EF4-FFF2-40B4-BE49-F238E27FC236}">
                <a16:creationId xmlns:a16="http://schemas.microsoft.com/office/drawing/2014/main" id="{8B1A2AD1-3678-3787-0B7F-7744AF197A81}"/>
              </a:ext>
            </a:extLst>
          </p:cNvPr>
          <p:cNvSpPr>
            <a:spLocks noGrp="1" noChangeArrowheads="1"/>
          </p:cNvSpPr>
          <p:nvPr>
            <p:ph type="title"/>
          </p:nvPr>
        </p:nvSpPr>
        <p:spPr>
          <a:xfrm>
            <a:off x="609600" y="298450"/>
            <a:ext cx="8221663" cy="777875"/>
          </a:xfrm>
        </p:spPr>
        <p:txBody>
          <a:bodyPr/>
          <a:lstStyle/>
          <a:p>
            <a:pPr eaLnBrk="1" hangingPunct="1">
              <a:defRPr/>
            </a:pPr>
            <a:r>
              <a:rPr lang="en-US" sz="2500" dirty="0">
                <a:solidFill>
                  <a:srgbClr val="FFCC00"/>
                </a:solidFill>
              </a:rPr>
              <a:t>III. Neo-Darwinian Evolution Does Not Adhere to the Four-Tiered Scientific Method</a:t>
            </a:r>
          </a:p>
        </p:txBody>
      </p:sp>
      <p:pic>
        <p:nvPicPr>
          <p:cNvPr id="142340" name="Picture 8" descr="keep-calm-and-use-the-scientific-method-22">
            <a:extLst>
              <a:ext uri="{FF2B5EF4-FFF2-40B4-BE49-F238E27FC236}">
                <a16:creationId xmlns:a16="http://schemas.microsoft.com/office/drawing/2014/main" id="{82C96525-0CEB-59E0-A4A7-38AE0970783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l="3804" r="3645" b="5704"/>
          <a:stretch>
            <a:fillRect/>
          </a:stretch>
        </p:blipFill>
        <p:spPr bwMode="auto">
          <a:xfrm>
            <a:off x="6191250" y="1463675"/>
            <a:ext cx="1898650" cy="1612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2341" name="Picture 3">
            <a:extLst>
              <a:ext uri="{FF2B5EF4-FFF2-40B4-BE49-F238E27FC236}">
                <a16:creationId xmlns:a16="http://schemas.microsoft.com/office/drawing/2014/main" id="{FBD0A852-6912-34D5-C013-650557F3984D}"/>
              </a:ext>
            </a:extLst>
          </p:cNvPr>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4559300" y="3276600"/>
            <a:ext cx="4541838" cy="3282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Footer Placeholder 7">
            <a:extLst>
              <a:ext uri="{FF2B5EF4-FFF2-40B4-BE49-F238E27FC236}">
                <a16:creationId xmlns:a16="http://schemas.microsoft.com/office/drawing/2014/main" id="{8D5694C2-08D2-378B-A096-D4898C8DF7C2}"/>
              </a:ext>
            </a:extLst>
          </p:cNvPr>
          <p:cNvSpPr txBox="1">
            <a:spLocks/>
          </p:cNvSpPr>
          <p:nvPr/>
        </p:nvSpPr>
        <p:spPr bwMode="auto">
          <a:xfrm>
            <a:off x="4572000" y="6361113"/>
            <a:ext cx="4800600" cy="457200"/>
          </a:xfrm>
          <a:prstGeom prst="rect">
            <a:avLst/>
          </a:prstGeom>
          <a:noFill/>
          <a:ln w="9525">
            <a:noFill/>
            <a:miter lim="800000"/>
            <a:headEnd/>
            <a:tailEnd/>
          </a:ln>
          <a:effectLst/>
        </p:spPr>
        <p:txBody>
          <a:bodyPr anchor="b"/>
          <a:lstStyle>
            <a:defPPr>
              <a:defRPr lang="en-US"/>
            </a:defPPr>
            <a:lvl1pPr algn="ctr" rtl="0" eaLnBrk="1" fontAlgn="base" hangingPunct="1">
              <a:spcBef>
                <a:spcPct val="0"/>
              </a:spcBef>
              <a:spcAft>
                <a:spcPct val="0"/>
              </a:spcAft>
              <a:defRPr sz="1200" kern="1200">
                <a:solidFill>
                  <a:schemeClr val="tx1"/>
                </a:solidFill>
                <a:effectLst>
                  <a:outerShdw blurRad="38100" dist="38100" dir="2700000" algn="tl">
                    <a:srgbClr val="000000"/>
                  </a:outerShdw>
                </a:effectLst>
                <a:latin typeface="+mn-lt"/>
                <a:ea typeface="Dotum" panose="020B0600000101010101" pitchFamily="34" charset="-127"/>
                <a:cs typeface="+mn-cs"/>
              </a:defRPr>
            </a:lvl1pPr>
            <a:lvl2pPr marL="457200" algn="l" rtl="0" eaLnBrk="0" fontAlgn="base" hangingPunct="0">
              <a:spcBef>
                <a:spcPct val="0"/>
              </a:spcBef>
              <a:spcAft>
                <a:spcPct val="0"/>
              </a:spcAft>
              <a:defRPr kern="1200">
                <a:solidFill>
                  <a:schemeClr val="tx1"/>
                </a:solidFill>
                <a:latin typeface="Bookman Old Style" panose="02050604050505020204" pitchFamily="18" charset="0"/>
                <a:ea typeface="Dotum" panose="020B0600000101010101" pitchFamily="34" charset="-127"/>
                <a:cs typeface="+mn-cs"/>
              </a:defRPr>
            </a:lvl2pPr>
            <a:lvl3pPr marL="914400" algn="l" rtl="0" eaLnBrk="0" fontAlgn="base" hangingPunct="0">
              <a:spcBef>
                <a:spcPct val="0"/>
              </a:spcBef>
              <a:spcAft>
                <a:spcPct val="0"/>
              </a:spcAft>
              <a:defRPr kern="1200">
                <a:solidFill>
                  <a:schemeClr val="tx1"/>
                </a:solidFill>
                <a:latin typeface="Bookman Old Style" panose="02050604050505020204" pitchFamily="18" charset="0"/>
                <a:ea typeface="Dotum" panose="020B0600000101010101" pitchFamily="34" charset="-127"/>
                <a:cs typeface="+mn-cs"/>
              </a:defRPr>
            </a:lvl3pPr>
            <a:lvl4pPr marL="1371600" algn="l" rtl="0" eaLnBrk="0" fontAlgn="base" hangingPunct="0">
              <a:spcBef>
                <a:spcPct val="0"/>
              </a:spcBef>
              <a:spcAft>
                <a:spcPct val="0"/>
              </a:spcAft>
              <a:defRPr kern="1200">
                <a:solidFill>
                  <a:schemeClr val="tx1"/>
                </a:solidFill>
                <a:latin typeface="Bookman Old Style" panose="02050604050505020204" pitchFamily="18" charset="0"/>
                <a:ea typeface="Dotum" panose="020B0600000101010101" pitchFamily="34" charset="-127"/>
                <a:cs typeface="+mn-cs"/>
              </a:defRPr>
            </a:lvl4pPr>
            <a:lvl5pPr marL="1828800" algn="l" rtl="0" eaLnBrk="0" fontAlgn="base" hangingPunct="0">
              <a:spcBef>
                <a:spcPct val="0"/>
              </a:spcBef>
              <a:spcAft>
                <a:spcPct val="0"/>
              </a:spcAft>
              <a:defRPr kern="1200">
                <a:solidFill>
                  <a:schemeClr val="tx1"/>
                </a:solidFill>
                <a:latin typeface="Bookman Old Style" panose="02050604050505020204" pitchFamily="18" charset="0"/>
                <a:ea typeface="Dotum" panose="020B0600000101010101" pitchFamily="34" charset="-127"/>
                <a:cs typeface="+mn-cs"/>
              </a:defRPr>
            </a:lvl5pPr>
            <a:lvl6pPr marL="2286000" algn="l" defTabSz="914400" rtl="0" eaLnBrk="1" latinLnBrk="0" hangingPunct="1">
              <a:defRPr kern="1200">
                <a:solidFill>
                  <a:schemeClr val="tx1"/>
                </a:solidFill>
                <a:latin typeface="Bookman Old Style" panose="02050604050505020204" pitchFamily="18" charset="0"/>
                <a:ea typeface="Dotum" panose="020B0600000101010101" pitchFamily="34" charset="-127"/>
                <a:cs typeface="+mn-cs"/>
              </a:defRPr>
            </a:lvl6pPr>
            <a:lvl7pPr marL="2743200" algn="l" defTabSz="914400" rtl="0" eaLnBrk="1" latinLnBrk="0" hangingPunct="1">
              <a:defRPr kern="1200">
                <a:solidFill>
                  <a:schemeClr val="tx1"/>
                </a:solidFill>
                <a:latin typeface="Bookman Old Style" panose="02050604050505020204" pitchFamily="18" charset="0"/>
                <a:ea typeface="Dotum" panose="020B0600000101010101" pitchFamily="34" charset="-127"/>
                <a:cs typeface="+mn-cs"/>
              </a:defRPr>
            </a:lvl7pPr>
            <a:lvl8pPr marL="3200400" algn="l" defTabSz="914400" rtl="0" eaLnBrk="1" latinLnBrk="0" hangingPunct="1">
              <a:defRPr kern="1200">
                <a:solidFill>
                  <a:schemeClr val="tx1"/>
                </a:solidFill>
                <a:latin typeface="Bookman Old Style" panose="02050604050505020204" pitchFamily="18" charset="0"/>
                <a:ea typeface="Dotum" panose="020B0600000101010101" pitchFamily="34" charset="-127"/>
                <a:cs typeface="+mn-cs"/>
              </a:defRPr>
            </a:lvl8pPr>
            <a:lvl9pPr marL="3657600" algn="l" defTabSz="914400" rtl="0" eaLnBrk="1" latinLnBrk="0" hangingPunct="1">
              <a:defRPr kern="1200">
                <a:solidFill>
                  <a:schemeClr val="tx1"/>
                </a:solidFill>
                <a:latin typeface="Bookman Old Style" panose="02050604050505020204" pitchFamily="18" charset="0"/>
                <a:ea typeface="Dotum" panose="020B0600000101010101" pitchFamily="34" charset="-127"/>
                <a:cs typeface="+mn-cs"/>
              </a:defRPr>
            </a:lvl9pPr>
          </a:lstStyle>
          <a:p>
            <a:pPr>
              <a:defRPr/>
            </a:pPr>
            <a:r>
              <a:rPr lang="en-US" dirty="0"/>
              <a:t>Credit: </a:t>
            </a:r>
            <a:r>
              <a:rPr lang="en-US" dirty="0" err="1"/>
              <a:t>Sciencepost</a:t>
            </a:r>
            <a:r>
              <a:rPr lang="en-US" dirty="0"/>
              <a:t> - www.youtube.com/watch?v=nEtneU9o-C8</a:t>
            </a:r>
          </a:p>
        </p:txBody>
      </p:sp>
      <p:sp>
        <p:nvSpPr>
          <p:cNvPr id="2" name="Slide Number Placeholder 1">
            <a:extLst>
              <a:ext uri="{FF2B5EF4-FFF2-40B4-BE49-F238E27FC236}">
                <a16:creationId xmlns:a16="http://schemas.microsoft.com/office/drawing/2014/main" id="{FA275FF5-436A-C26D-3F4A-70F50923EFCB}"/>
              </a:ext>
            </a:extLst>
          </p:cNvPr>
          <p:cNvSpPr>
            <a:spLocks noGrp="1"/>
          </p:cNvSpPr>
          <p:nvPr>
            <p:ph type="sldNum" sz="quarter" idx="12"/>
          </p:nvPr>
        </p:nvSpPr>
        <p:spPr/>
        <p:txBody>
          <a:bodyPr/>
          <a:lstStyle>
            <a:lvl1pPr>
              <a:defRPr>
                <a:solidFill>
                  <a:schemeClr val="tx1"/>
                </a:solidFill>
                <a:latin typeface="Bookman Old Style" panose="02050604050505020204" pitchFamily="18" charset="0"/>
                <a:ea typeface="Dotum" panose="020B0600000101010101" pitchFamily="34" charset="-127"/>
              </a:defRPr>
            </a:lvl1pPr>
            <a:lvl2pPr marL="742950" indent="-285750">
              <a:defRPr>
                <a:solidFill>
                  <a:schemeClr val="tx1"/>
                </a:solidFill>
                <a:latin typeface="Bookman Old Style" panose="02050604050505020204" pitchFamily="18" charset="0"/>
                <a:ea typeface="Dotum" panose="020B0600000101010101" pitchFamily="34" charset="-127"/>
              </a:defRPr>
            </a:lvl2pPr>
            <a:lvl3pPr marL="1143000" indent="-228600">
              <a:defRPr>
                <a:solidFill>
                  <a:schemeClr val="tx1"/>
                </a:solidFill>
                <a:latin typeface="Bookman Old Style" panose="02050604050505020204" pitchFamily="18" charset="0"/>
                <a:ea typeface="Dotum" panose="020B0600000101010101" pitchFamily="34" charset="-127"/>
              </a:defRPr>
            </a:lvl3pPr>
            <a:lvl4pPr marL="1600200" indent="-228600">
              <a:defRPr>
                <a:solidFill>
                  <a:schemeClr val="tx1"/>
                </a:solidFill>
                <a:latin typeface="Bookman Old Style" panose="02050604050505020204" pitchFamily="18" charset="0"/>
                <a:ea typeface="Dotum" panose="020B0600000101010101" pitchFamily="34" charset="-127"/>
              </a:defRPr>
            </a:lvl4pPr>
            <a:lvl5pPr marL="2057400" indent="-228600">
              <a:defRPr>
                <a:solidFill>
                  <a:schemeClr val="tx1"/>
                </a:solidFill>
                <a:latin typeface="Bookman Old Style" panose="02050604050505020204" pitchFamily="18" charset="0"/>
                <a:ea typeface="Dotum" panose="020B0600000101010101" pitchFamily="34" charset="-127"/>
              </a:defRPr>
            </a:lvl5pPr>
            <a:lvl6pPr marL="2514600" indent="-228600"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6pPr>
            <a:lvl7pPr marL="2971800" indent="-228600"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7pPr>
            <a:lvl8pPr marL="3429000" indent="-228600"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8pPr>
            <a:lvl9pPr marL="3886200" indent="-228600"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9pPr>
          </a:lstStyle>
          <a:p>
            <a:pPr>
              <a:defRPr/>
            </a:pPr>
            <a:fld id="{24C0CC66-8414-4D2B-9F3D-556037045887}" type="slidenum">
              <a:rPr lang="en-US" altLang="en-US" smtClean="0">
                <a:latin typeface="Arial" panose="020B0604020202020204" pitchFamily="34" charset="0"/>
              </a:rPr>
              <a:pPr>
                <a:defRPr/>
              </a:pPr>
              <a:t>38</a:t>
            </a:fld>
            <a:endParaRPr lang="en-US" altLang="en-US">
              <a:latin typeface="Arial" panose="020B0604020202020204" pitchFamily="34" charset="0"/>
            </a:endParaRPr>
          </a:p>
        </p:txBody>
      </p:sp>
    </p:spTree>
  </p:cSld>
  <p:clrMapOvr>
    <a:masterClrMapping/>
  </p:clrMapOvr>
  <p:transition>
    <p:fade/>
  </p:transition>
</p:sld>
</file>

<file path=ppt/slides/slide3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44386" name="Rectangle 5">
            <a:extLst>
              <a:ext uri="{FF2B5EF4-FFF2-40B4-BE49-F238E27FC236}">
                <a16:creationId xmlns:a16="http://schemas.microsoft.com/office/drawing/2014/main" id="{09744B6C-8D2F-2E5B-070F-B0A3EB4D1417}"/>
              </a:ext>
            </a:extLst>
          </p:cNvPr>
          <p:cNvSpPr>
            <a:spLocks noGrp="1" noChangeArrowheads="1"/>
          </p:cNvSpPr>
          <p:nvPr>
            <p:ph type="title"/>
          </p:nvPr>
        </p:nvSpPr>
        <p:spPr>
          <a:xfrm>
            <a:off x="609600" y="152400"/>
            <a:ext cx="8229600" cy="1143000"/>
          </a:xfrm>
          <a:noFill/>
          <a:extLst>
            <a:ext uri="{909E8E84-426E-40DD-AFC4-6F175D3DCCD1}">
              <a14:hiddenFill xmlns:a14="http://schemas.microsoft.com/office/drawing/2010/main">
                <a:solidFill>
                  <a:srgbClr val="FFFFFF"/>
                </a:solidFill>
              </a14:hiddenFill>
            </a:ext>
          </a:extLst>
        </p:spPr>
        <p:txBody>
          <a:bodyPr/>
          <a:lstStyle/>
          <a:p>
            <a:r>
              <a:rPr lang="en-US" altLang="en-US" sz="2800" dirty="0">
                <a:solidFill>
                  <a:srgbClr val="FFCC00"/>
                </a:solidFill>
                <a:effectLst/>
              </a:rPr>
              <a:t>Correct Application of the Scientific Method</a:t>
            </a:r>
          </a:p>
        </p:txBody>
      </p:sp>
      <p:pic>
        <p:nvPicPr>
          <p:cNvPr id="144387" name="Picture 5">
            <a:extLst>
              <a:ext uri="{FF2B5EF4-FFF2-40B4-BE49-F238E27FC236}">
                <a16:creationId xmlns:a16="http://schemas.microsoft.com/office/drawing/2014/main" id="{77AF4785-0D66-00D4-6F44-38430C24B9DB}"/>
              </a:ext>
            </a:extLst>
          </p:cNvPr>
          <p:cNvPicPr>
            <a:picLocks noGrp="1" noChangeAspect="1" noChangeArrowheads="1"/>
          </p:cNvPicPr>
          <p:nvPr>
            <p:ph idx="1"/>
          </p:nvPr>
        </p:nvPicPr>
        <p:blipFill>
          <a:blip r:embed="rId3">
            <a:extLst>
              <a:ext uri="{28A0092B-C50C-407E-A947-70E740481C1C}">
                <a14:useLocalDpi xmlns:a14="http://schemas.microsoft.com/office/drawing/2010/main" val="0"/>
              </a:ext>
            </a:extLst>
          </a:blip>
          <a:srcRect/>
          <a:stretch>
            <a:fillRect/>
          </a:stretch>
        </p:blipFill>
        <p:spPr>
          <a:xfrm>
            <a:off x="1116013" y="1209675"/>
            <a:ext cx="6934200" cy="4914900"/>
          </a:xfrm>
          <a:noFill/>
          <a:extLst>
            <a:ext uri="{909E8E84-426E-40DD-AFC4-6F175D3DCCD1}">
              <a14:hiddenFill xmlns:a14="http://schemas.microsoft.com/office/drawing/2010/main">
                <a:solidFill>
                  <a:srgbClr val="FFFFFF"/>
                </a:solidFill>
              </a14:hiddenFill>
            </a:ext>
          </a:extLst>
        </p:spPr>
      </p:pic>
      <p:pic>
        <p:nvPicPr>
          <p:cNvPr id="144388" name="Picture 2">
            <a:extLst>
              <a:ext uri="{FF2B5EF4-FFF2-40B4-BE49-F238E27FC236}">
                <a16:creationId xmlns:a16="http://schemas.microsoft.com/office/drawing/2014/main" id="{ABBA52C4-7367-701B-062B-61222BE91DB0}"/>
              </a:ext>
            </a:extLst>
          </p:cNvPr>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1366838" y="3314700"/>
            <a:ext cx="2530475" cy="739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TextBox 10">
            <a:extLst>
              <a:ext uri="{FF2B5EF4-FFF2-40B4-BE49-F238E27FC236}">
                <a16:creationId xmlns:a16="http://schemas.microsoft.com/office/drawing/2014/main" id="{AFE09478-692F-BC28-7C26-5ECF9AC538E0}"/>
              </a:ext>
            </a:extLst>
          </p:cNvPr>
          <p:cNvSpPr txBox="1">
            <a:spLocks noChangeArrowheads="1"/>
          </p:cNvSpPr>
          <p:nvPr/>
        </p:nvSpPr>
        <p:spPr bwMode="auto">
          <a:xfrm>
            <a:off x="1049338" y="3061201"/>
            <a:ext cx="2803525" cy="400110"/>
          </a:xfrm>
          <a:prstGeom prst="rect">
            <a:avLst/>
          </a:prstGeom>
          <a:noFill/>
          <a:ln>
            <a:noFill/>
          </a:ln>
        </p:spPr>
        <p:txBody>
          <a:bodyPr>
            <a:spAutoFit/>
          </a:bodyPr>
          <a:lstStyle>
            <a:lvl1pPr>
              <a:spcBef>
                <a:spcPct val="20000"/>
              </a:spcBef>
              <a:buClr>
                <a:schemeClr val="hlink"/>
              </a:buClr>
              <a:buSzPct val="90000"/>
              <a:buFont typeface="Wingdings" panose="05000000000000000000" pitchFamily="2" charset="2"/>
              <a:buBlip>
                <a:blip r:embed="rId5"/>
              </a:buBlip>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lr>
                <a:schemeClr val="accent2"/>
              </a:buClr>
              <a:buSzPct val="90000"/>
              <a:buFont typeface="Wingdings" panose="05000000000000000000" pitchFamily="2" charset="2"/>
              <a:buBlip>
                <a:blip r:embed="rId6"/>
              </a:buBlip>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lr>
                <a:schemeClr val="folHlink"/>
              </a:buClr>
              <a:buSzPct val="90000"/>
              <a:buFont typeface="Wingdings" panose="05000000000000000000" pitchFamily="2" charset="2"/>
              <a:buBlip>
                <a:blip r:embed="rId7"/>
              </a:buBlip>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folHlink"/>
              </a:buClr>
              <a:buSzPct val="90000"/>
              <a:buFont typeface="Wingdings" panose="05000000000000000000" pitchFamily="2" charset="2"/>
              <a:buBlip>
                <a:blip r:embed="rId7"/>
              </a:buBlip>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folHlink"/>
              </a:buClr>
              <a:buSzPct val="90000"/>
              <a:buFont typeface="Wingdings" panose="05000000000000000000" pitchFamily="2" charset="2"/>
              <a:buBlip>
                <a:blip r:embed="rId7"/>
              </a:buBlip>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folHlink"/>
              </a:buClr>
              <a:buSzPct val="90000"/>
              <a:buFont typeface="Wingdings" panose="05000000000000000000" pitchFamily="2" charset="2"/>
              <a:buBlip>
                <a:blip r:embed="rId7"/>
              </a:buBlip>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folHlink"/>
              </a:buClr>
              <a:buSzPct val="90000"/>
              <a:buFont typeface="Wingdings" panose="05000000000000000000" pitchFamily="2" charset="2"/>
              <a:buBlip>
                <a:blip r:embed="rId7"/>
              </a:buBlip>
              <a:defRPr sz="2000">
                <a:solidFill>
                  <a:schemeClr val="tx1"/>
                </a:solidFill>
                <a:latin typeface="Arial" panose="020B0604020202020204" pitchFamily="34" charset="0"/>
              </a:defRPr>
            </a:lvl9pPr>
          </a:lstStyle>
          <a:p>
            <a:pPr algn="ctr">
              <a:spcBef>
                <a:spcPct val="0"/>
              </a:spcBef>
              <a:buClrTx/>
              <a:buSzTx/>
              <a:buFontTx/>
              <a:buNone/>
              <a:defRPr/>
            </a:pPr>
            <a:r>
              <a:rPr lang="en-US" altLang="en-US" sz="2000" i="1" dirty="0">
                <a:solidFill>
                  <a:srgbClr val="000000"/>
                </a:solidFill>
                <a:effectLst>
                  <a:outerShdw blurRad="38100" dist="38100" dir="2700000" algn="tl">
                    <a:srgbClr val="000000">
                      <a:alpha val="43137"/>
                    </a:srgbClr>
                  </a:outerShdw>
                </a:effectLst>
                <a:latin typeface="DokChampa" panose="020B0604020202020204" pitchFamily="34" charset="-34"/>
                <a:cs typeface="DokChampa" panose="020B0604020202020204" pitchFamily="34" charset="-34"/>
              </a:rPr>
              <a:t>a posteriori</a:t>
            </a:r>
          </a:p>
        </p:txBody>
      </p:sp>
      <p:sp>
        <p:nvSpPr>
          <p:cNvPr id="2" name="Slide Number Placeholder 1">
            <a:extLst>
              <a:ext uri="{FF2B5EF4-FFF2-40B4-BE49-F238E27FC236}">
                <a16:creationId xmlns:a16="http://schemas.microsoft.com/office/drawing/2014/main" id="{FE698C2B-88A7-EBCF-298D-7FE0A5E3F24B}"/>
              </a:ext>
            </a:extLst>
          </p:cNvPr>
          <p:cNvSpPr>
            <a:spLocks noGrp="1"/>
          </p:cNvSpPr>
          <p:nvPr>
            <p:ph type="sldNum" sz="quarter" idx="12"/>
          </p:nvPr>
        </p:nvSpPr>
        <p:spPr>
          <a:xfrm>
            <a:off x="6705600" y="6167438"/>
            <a:ext cx="2133600" cy="457200"/>
          </a:xfrm>
        </p:spPr>
        <p:txBody>
          <a:bodyPr/>
          <a:lstStyle>
            <a:lvl1pPr>
              <a:defRPr>
                <a:solidFill>
                  <a:schemeClr val="tx1"/>
                </a:solidFill>
                <a:latin typeface="Bookman Old Style" panose="02050604050505020204" pitchFamily="18" charset="0"/>
                <a:ea typeface="Dotum" panose="020B0600000101010101" pitchFamily="34" charset="-127"/>
              </a:defRPr>
            </a:lvl1pPr>
            <a:lvl2pPr marL="742950" indent="-285750">
              <a:defRPr>
                <a:solidFill>
                  <a:schemeClr val="tx1"/>
                </a:solidFill>
                <a:latin typeface="Bookman Old Style" panose="02050604050505020204" pitchFamily="18" charset="0"/>
                <a:ea typeface="Dotum" panose="020B0600000101010101" pitchFamily="34" charset="-127"/>
              </a:defRPr>
            </a:lvl2pPr>
            <a:lvl3pPr marL="1143000" indent="-228600">
              <a:defRPr>
                <a:solidFill>
                  <a:schemeClr val="tx1"/>
                </a:solidFill>
                <a:latin typeface="Bookman Old Style" panose="02050604050505020204" pitchFamily="18" charset="0"/>
                <a:ea typeface="Dotum" panose="020B0600000101010101" pitchFamily="34" charset="-127"/>
              </a:defRPr>
            </a:lvl3pPr>
            <a:lvl4pPr marL="1600200" indent="-228600">
              <a:defRPr>
                <a:solidFill>
                  <a:schemeClr val="tx1"/>
                </a:solidFill>
                <a:latin typeface="Bookman Old Style" panose="02050604050505020204" pitchFamily="18" charset="0"/>
                <a:ea typeface="Dotum" panose="020B0600000101010101" pitchFamily="34" charset="-127"/>
              </a:defRPr>
            </a:lvl4pPr>
            <a:lvl5pPr marL="2057400" indent="-228600">
              <a:defRPr>
                <a:solidFill>
                  <a:schemeClr val="tx1"/>
                </a:solidFill>
                <a:latin typeface="Bookman Old Style" panose="02050604050505020204" pitchFamily="18" charset="0"/>
                <a:ea typeface="Dotum" panose="020B0600000101010101" pitchFamily="34" charset="-127"/>
              </a:defRPr>
            </a:lvl5pPr>
            <a:lvl6pPr marL="2514600" indent="-228600"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6pPr>
            <a:lvl7pPr marL="2971800" indent="-228600"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7pPr>
            <a:lvl8pPr marL="3429000" indent="-228600"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8pPr>
            <a:lvl9pPr marL="3886200" indent="-228600"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9pPr>
          </a:lstStyle>
          <a:p>
            <a:pPr>
              <a:defRPr/>
            </a:pPr>
            <a:fld id="{3E6C6624-CAC7-4EC7-9521-D4FAD294512E}" type="slidenum">
              <a:rPr lang="en-US" altLang="en-US" smtClean="0">
                <a:latin typeface="Arial" panose="020B0604020202020204" pitchFamily="34" charset="0"/>
              </a:rPr>
              <a:pPr>
                <a:defRPr/>
              </a:pPr>
              <a:t>39</a:t>
            </a:fld>
            <a:endParaRPr lang="en-US" altLang="en-US">
              <a:latin typeface="Arial" panose="020B0604020202020204" pitchFamily="34" charset="0"/>
            </a:endParaRPr>
          </a:p>
        </p:txBody>
      </p:sp>
    </p:spTree>
  </p:cSld>
  <p:clrMapOvr>
    <a:masterClrMapping/>
  </p:clrMapOvr>
  <p:transition>
    <p:fade/>
  </p:transition>
</p:sld>
</file>

<file path=ppt/slides/slide4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0" name="Left Arrow 9">
            <a:extLst>
              <a:ext uri="{FF2B5EF4-FFF2-40B4-BE49-F238E27FC236}">
                <a16:creationId xmlns:a16="http://schemas.microsoft.com/office/drawing/2014/main" id="{F44E9ACA-504F-AD93-B0DC-103261C6768B}"/>
              </a:ext>
            </a:extLst>
          </p:cNvPr>
          <p:cNvSpPr/>
          <p:nvPr/>
        </p:nvSpPr>
        <p:spPr bwMode="auto">
          <a:xfrm>
            <a:off x="3817938" y="2882900"/>
            <a:ext cx="1219200" cy="990600"/>
          </a:xfrm>
          <a:prstGeom prst="leftArrow">
            <a:avLst/>
          </a:prstGeom>
          <a:solidFill>
            <a:srgbClr val="CCECFF"/>
          </a:solidFill>
          <a:ln w="16510" cap="flat" cmpd="sng" algn="ctr">
            <a:solidFill>
              <a:srgbClr val="000000"/>
            </a:solidFill>
            <a:prstDash val="solid"/>
            <a:round/>
            <a:headEnd type="none" w="med" len="med"/>
            <a:tailEnd type="none" w="med" len="med"/>
          </a:ln>
          <a:effectLst>
            <a:outerShdw blurRad="50800" dist="38100" algn="l" rotWithShape="0">
              <a:prstClr val="black">
                <a:alpha val="40000"/>
              </a:prstClr>
            </a:outerShdw>
          </a:effectLst>
        </p:spPr>
        <p:txBody>
          <a:bodyPr/>
          <a:lstStyle/>
          <a:p>
            <a:pPr algn="ctr">
              <a:defRPr/>
            </a:pPr>
            <a:endParaRPr lang="en-US"/>
          </a:p>
        </p:txBody>
      </p:sp>
      <p:pic>
        <p:nvPicPr>
          <p:cNvPr id="145411" name="Picture 5">
            <a:extLst>
              <a:ext uri="{FF2B5EF4-FFF2-40B4-BE49-F238E27FC236}">
                <a16:creationId xmlns:a16="http://schemas.microsoft.com/office/drawing/2014/main" id="{E6852785-31F1-BE05-F235-8A9271794208}"/>
              </a:ext>
            </a:extLst>
          </p:cNvPr>
          <p:cNvPicPr>
            <a:picLocks noGrp="1" noChangeAspect="1" noChangeArrowheads="1"/>
          </p:cNvPicPr>
          <p:nvPr>
            <p:ph idx="1"/>
          </p:nvPr>
        </p:nvPicPr>
        <p:blipFill>
          <a:blip r:embed="rId3">
            <a:extLst>
              <a:ext uri="{28A0092B-C50C-407E-A947-70E740481C1C}">
                <a14:useLocalDpi xmlns:a14="http://schemas.microsoft.com/office/drawing/2010/main" val="0"/>
              </a:ext>
            </a:extLst>
          </a:blip>
          <a:srcRect/>
          <a:stretch>
            <a:fillRect/>
          </a:stretch>
        </p:blipFill>
        <p:spPr>
          <a:xfrm>
            <a:off x="1112838" y="1219200"/>
            <a:ext cx="6934200" cy="4914900"/>
          </a:xfrm>
          <a:noFill/>
          <a:extLst>
            <a:ext uri="{909E8E84-426E-40DD-AFC4-6F175D3DCCD1}">
              <a14:hiddenFill xmlns:a14="http://schemas.microsoft.com/office/drawing/2010/main">
                <a:solidFill>
                  <a:srgbClr val="FFFFFF"/>
                </a:solidFill>
              </a14:hiddenFill>
            </a:ext>
          </a:extLst>
        </p:spPr>
      </p:pic>
      <p:sp>
        <p:nvSpPr>
          <p:cNvPr id="145412" name="TextBox 8">
            <a:extLst>
              <a:ext uri="{FF2B5EF4-FFF2-40B4-BE49-F238E27FC236}">
                <a16:creationId xmlns:a16="http://schemas.microsoft.com/office/drawing/2014/main" id="{9008F64A-8ADD-DB9B-0D06-9F95257C3F15}"/>
              </a:ext>
            </a:extLst>
          </p:cNvPr>
          <p:cNvSpPr txBox="1">
            <a:spLocks noChangeArrowheads="1"/>
          </p:cNvSpPr>
          <p:nvPr/>
        </p:nvSpPr>
        <p:spPr bwMode="auto">
          <a:xfrm>
            <a:off x="1830388" y="3873500"/>
            <a:ext cx="1447800" cy="1200150"/>
          </a:xfrm>
          <a:prstGeom prst="rect">
            <a:avLst/>
          </a:prstGeom>
          <a:solidFill>
            <a:schemeClr val="tx1"/>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hlink"/>
              </a:buClr>
              <a:buSzPct val="90000"/>
              <a:buFont typeface="Wingdings" panose="05000000000000000000" pitchFamily="2" charset="2"/>
              <a:buBlip>
                <a:blip r:embed="rId4"/>
              </a:buBlip>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lr>
                <a:schemeClr val="accent2"/>
              </a:buClr>
              <a:buSzPct val="90000"/>
              <a:buFont typeface="Wingdings" panose="05000000000000000000" pitchFamily="2" charset="2"/>
              <a:buBlip>
                <a:blip r:embed="rId5"/>
              </a:buBlip>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lr>
                <a:schemeClr val="folHlink"/>
              </a:buClr>
              <a:buSzPct val="90000"/>
              <a:buFont typeface="Wingdings" panose="05000000000000000000" pitchFamily="2" charset="2"/>
              <a:buBlip>
                <a:blip r:embed="rId6"/>
              </a:buBlip>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folHlink"/>
              </a:buClr>
              <a:buSzPct val="90000"/>
              <a:buFont typeface="Wingdings" panose="05000000000000000000" pitchFamily="2" charset="2"/>
              <a:buBlip>
                <a:blip r:embed="rId6"/>
              </a:buBlip>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folHlink"/>
              </a:buClr>
              <a:buSzPct val="90000"/>
              <a:buFont typeface="Wingdings" panose="05000000000000000000" pitchFamily="2" charset="2"/>
              <a:buBlip>
                <a:blip r:embed="rId6"/>
              </a:buBlip>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folHlink"/>
              </a:buClr>
              <a:buSzPct val="90000"/>
              <a:buFont typeface="Wingdings" panose="05000000000000000000" pitchFamily="2" charset="2"/>
              <a:buBlip>
                <a:blip r:embed="rId6"/>
              </a:buBlip>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folHlink"/>
              </a:buClr>
              <a:buSzPct val="90000"/>
              <a:buFont typeface="Wingdings" panose="05000000000000000000" pitchFamily="2" charset="2"/>
              <a:buBlip>
                <a:blip r:embed="rId6"/>
              </a:buBlip>
              <a:defRPr sz="2000">
                <a:solidFill>
                  <a:schemeClr val="tx1"/>
                </a:solidFill>
                <a:latin typeface="Arial" panose="020B0604020202020204" pitchFamily="34" charset="0"/>
              </a:defRPr>
            </a:lvl9pPr>
          </a:lstStyle>
          <a:p>
            <a:pPr algn="ctr">
              <a:spcBef>
                <a:spcPct val="0"/>
              </a:spcBef>
              <a:buClrTx/>
              <a:buSzTx/>
              <a:buFontTx/>
              <a:buNone/>
            </a:pPr>
            <a:r>
              <a:rPr lang="en-US" altLang="en-US" sz="1800">
                <a:latin typeface="Bookman Old Style" panose="02050604050505020204" pitchFamily="18" charset="0"/>
              </a:rPr>
              <a:t>Mlk</a:t>
            </a:r>
          </a:p>
          <a:p>
            <a:pPr algn="ctr">
              <a:spcBef>
                <a:spcPct val="0"/>
              </a:spcBef>
              <a:buClrTx/>
              <a:buSzTx/>
              <a:buFontTx/>
              <a:buNone/>
            </a:pPr>
            <a:r>
              <a:rPr lang="en-US" altLang="en-US" sz="1800">
                <a:latin typeface="Bookman Old Style" panose="02050604050505020204" pitchFamily="18" charset="0"/>
              </a:rPr>
              <a:t>Mkl</a:t>
            </a:r>
          </a:p>
          <a:p>
            <a:pPr algn="ctr">
              <a:spcBef>
                <a:spcPct val="0"/>
              </a:spcBef>
              <a:buClrTx/>
              <a:buSzTx/>
              <a:buFontTx/>
              <a:buNone/>
            </a:pPr>
            <a:r>
              <a:rPr lang="en-US" altLang="en-US" sz="1800">
                <a:latin typeface="Bookman Old Style" panose="02050604050505020204" pitchFamily="18" charset="0"/>
              </a:rPr>
              <a:t>Nmk</a:t>
            </a:r>
          </a:p>
          <a:p>
            <a:pPr algn="ctr">
              <a:spcBef>
                <a:spcPct val="0"/>
              </a:spcBef>
              <a:buClrTx/>
              <a:buSzTx/>
              <a:buFontTx/>
              <a:buNone/>
            </a:pPr>
            <a:endParaRPr lang="en-US" altLang="en-US" sz="1800">
              <a:latin typeface="Bookman Old Style" panose="02050604050505020204" pitchFamily="18" charset="0"/>
            </a:endParaRPr>
          </a:p>
        </p:txBody>
      </p:sp>
      <p:sp>
        <p:nvSpPr>
          <p:cNvPr id="145413" name="TextBox 6">
            <a:extLst>
              <a:ext uri="{FF2B5EF4-FFF2-40B4-BE49-F238E27FC236}">
                <a16:creationId xmlns:a16="http://schemas.microsoft.com/office/drawing/2014/main" id="{4AC0B5DA-2678-A811-9511-095724898FDF}"/>
              </a:ext>
            </a:extLst>
          </p:cNvPr>
          <p:cNvSpPr txBox="1">
            <a:spLocks noChangeArrowheads="1"/>
          </p:cNvSpPr>
          <p:nvPr/>
        </p:nvSpPr>
        <p:spPr bwMode="auto">
          <a:xfrm>
            <a:off x="5794375" y="4000500"/>
            <a:ext cx="1447800" cy="1200329"/>
          </a:xfrm>
          <a:prstGeom prst="rect">
            <a:avLst/>
          </a:prstGeom>
          <a:solidFill>
            <a:schemeClr val="tx1"/>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hlink"/>
              </a:buClr>
              <a:buSzPct val="90000"/>
              <a:buFont typeface="Wingdings" panose="05000000000000000000" pitchFamily="2" charset="2"/>
              <a:buBlip>
                <a:blip r:embed="rId4"/>
              </a:buBlip>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lr>
                <a:schemeClr val="accent2"/>
              </a:buClr>
              <a:buSzPct val="90000"/>
              <a:buFont typeface="Wingdings" panose="05000000000000000000" pitchFamily="2" charset="2"/>
              <a:buBlip>
                <a:blip r:embed="rId5"/>
              </a:buBlip>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lr>
                <a:schemeClr val="folHlink"/>
              </a:buClr>
              <a:buSzPct val="90000"/>
              <a:buFont typeface="Wingdings" panose="05000000000000000000" pitchFamily="2" charset="2"/>
              <a:buBlip>
                <a:blip r:embed="rId6"/>
              </a:buBlip>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folHlink"/>
              </a:buClr>
              <a:buSzPct val="90000"/>
              <a:buFont typeface="Wingdings" panose="05000000000000000000" pitchFamily="2" charset="2"/>
              <a:buBlip>
                <a:blip r:embed="rId6"/>
              </a:buBlip>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folHlink"/>
              </a:buClr>
              <a:buSzPct val="90000"/>
              <a:buFont typeface="Wingdings" panose="05000000000000000000" pitchFamily="2" charset="2"/>
              <a:buBlip>
                <a:blip r:embed="rId6"/>
              </a:buBlip>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folHlink"/>
              </a:buClr>
              <a:buSzPct val="90000"/>
              <a:buFont typeface="Wingdings" panose="05000000000000000000" pitchFamily="2" charset="2"/>
              <a:buBlip>
                <a:blip r:embed="rId6"/>
              </a:buBlip>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folHlink"/>
              </a:buClr>
              <a:buSzPct val="90000"/>
              <a:buFont typeface="Wingdings" panose="05000000000000000000" pitchFamily="2" charset="2"/>
              <a:buBlip>
                <a:blip r:embed="rId6"/>
              </a:buBlip>
              <a:defRPr sz="2000">
                <a:solidFill>
                  <a:schemeClr val="tx1"/>
                </a:solidFill>
                <a:latin typeface="Arial" panose="020B0604020202020204" pitchFamily="34" charset="0"/>
              </a:defRPr>
            </a:lvl9pPr>
          </a:lstStyle>
          <a:p>
            <a:pPr algn="ctr">
              <a:spcBef>
                <a:spcPct val="0"/>
              </a:spcBef>
              <a:buClrTx/>
              <a:buSzTx/>
              <a:buFontTx/>
              <a:buNone/>
            </a:pPr>
            <a:r>
              <a:rPr lang="en-US" altLang="en-US" sz="1800">
                <a:latin typeface="Bookman Old Style" panose="02050604050505020204" pitchFamily="18" charset="0"/>
              </a:rPr>
              <a:t>Mlk</a:t>
            </a:r>
          </a:p>
          <a:p>
            <a:pPr algn="ctr">
              <a:spcBef>
                <a:spcPct val="0"/>
              </a:spcBef>
              <a:buClrTx/>
              <a:buSzTx/>
              <a:buFontTx/>
              <a:buNone/>
            </a:pPr>
            <a:r>
              <a:rPr lang="en-US" altLang="en-US" sz="1800">
                <a:latin typeface="Bookman Old Style" panose="02050604050505020204" pitchFamily="18" charset="0"/>
              </a:rPr>
              <a:t>Mkl</a:t>
            </a:r>
          </a:p>
          <a:p>
            <a:pPr algn="ctr">
              <a:spcBef>
                <a:spcPct val="0"/>
              </a:spcBef>
              <a:buClrTx/>
              <a:buSzTx/>
              <a:buFontTx/>
              <a:buNone/>
            </a:pPr>
            <a:r>
              <a:rPr lang="en-US" altLang="en-US" sz="1800">
                <a:latin typeface="Bookman Old Style" panose="02050604050505020204" pitchFamily="18" charset="0"/>
              </a:rPr>
              <a:t>Nmk</a:t>
            </a:r>
          </a:p>
          <a:p>
            <a:pPr algn="ctr">
              <a:spcBef>
                <a:spcPct val="0"/>
              </a:spcBef>
              <a:buClrTx/>
              <a:buSzTx/>
              <a:buFontTx/>
              <a:buNone/>
            </a:pPr>
            <a:endParaRPr lang="en-US" altLang="en-US" sz="1800">
              <a:latin typeface="Bookman Old Style" panose="02050604050505020204" pitchFamily="18" charset="0"/>
            </a:endParaRPr>
          </a:p>
        </p:txBody>
      </p:sp>
      <p:sp>
        <p:nvSpPr>
          <p:cNvPr id="33801" name="TextBox 10">
            <a:extLst>
              <a:ext uri="{FF2B5EF4-FFF2-40B4-BE49-F238E27FC236}">
                <a16:creationId xmlns:a16="http://schemas.microsoft.com/office/drawing/2014/main" id="{F3E58B32-82B1-A6A6-7628-406E25C482DE}"/>
              </a:ext>
            </a:extLst>
          </p:cNvPr>
          <p:cNvSpPr txBox="1">
            <a:spLocks noChangeArrowheads="1"/>
          </p:cNvSpPr>
          <p:nvPr/>
        </p:nvSpPr>
        <p:spPr bwMode="auto">
          <a:xfrm>
            <a:off x="5540200" y="5047500"/>
            <a:ext cx="2514600" cy="646331"/>
          </a:xfrm>
          <a:prstGeom prst="rect">
            <a:avLst/>
          </a:prstGeom>
          <a:noFill/>
          <a:ln>
            <a:noFill/>
          </a:ln>
        </p:spPr>
        <p:txBody>
          <a:bodyPr>
            <a:spAutoFit/>
          </a:bodyPr>
          <a:lstStyle>
            <a:lvl1pPr>
              <a:spcBef>
                <a:spcPct val="20000"/>
              </a:spcBef>
              <a:buClr>
                <a:schemeClr val="hlink"/>
              </a:buClr>
              <a:buSzPct val="90000"/>
              <a:buFont typeface="Wingdings" panose="05000000000000000000" pitchFamily="2" charset="2"/>
              <a:buBlip>
                <a:blip r:embed="rId4"/>
              </a:buBlip>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lr>
                <a:schemeClr val="accent2"/>
              </a:buClr>
              <a:buSzPct val="90000"/>
              <a:buFont typeface="Wingdings" panose="05000000000000000000" pitchFamily="2" charset="2"/>
              <a:buBlip>
                <a:blip r:embed="rId5"/>
              </a:buBlip>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lr>
                <a:schemeClr val="folHlink"/>
              </a:buClr>
              <a:buSzPct val="90000"/>
              <a:buFont typeface="Wingdings" panose="05000000000000000000" pitchFamily="2" charset="2"/>
              <a:buBlip>
                <a:blip r:embed="rId6"/>
              </a:buBlip>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folHlink"/>
              </a:buClr>
              <a:buSzPct val="90000"/>
              <a:buFont typeface="Wingdings" panose="05000000000000000000" pitchFamily="2" charset="2"/>
              <a:buBlip>
                <a:blip r:embed="rId6"/>
              </a:buBlip>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folHlink"/>
              </a:buClr>
              <a:buSzPct val="90000"/>
              <a:buFont typeface="Wingdings" panose="05000000000000000000" pitchFamily="2" charset="2"/>
              <a:buBlip>
                <a:blip r:embed="rId6"/>
              </a:buBlip>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folHlink"/>
              </a:buClr>
              <a:buSzPct val="90000"/>
              <a:buFont typeface="Wingdings" panose="05000000000000000000" pitchFamily="2" charset="2"/>
              <a:buBlip>
                <a:blip r:embed="rId6"/>
              </a:buBlip>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folHlink"/>
              </a:buClr>
              <a:buSzPct val="90000"/>
              <a:buFont typeface="Wingdings" panose="05000000000000000000" pitchFamily="2" charset="2"/>
              <a:buBlip>
                <a:blip r:embed="rId6"/>
              </a:buBlip>
              <a:defRPr sz="2000">
                <a:solidFill>
                  <a:schemeClr val="tx1"/>
                </a:solidFill>
                <a:latin typeface="Arial" panose="020B0604020202020204" pitchFamily="34" charset="0"/>
              </a:defRPr>
            </a:lvl9pPr>
          </a:lstStyle>
          <a:p>
            <a:pPr algn="ctr">
              <a:spcBef>
                <a:spcPct val="0"/>
              </a:spcBef>
              <a:buClrTx/>
              <a:buSzTx/>
              <a:buFontTx/>
              <a:buNone/>
              <a:defRPr/>
            </a:pPr>
            <a:r>
              <a:rPr lang="en-US" altLang="en-US" sz="3300" dirty="0">
                <a:solidFill>
                  <a:srgbClr val="000000"/>
                </a:solidFill>
                <a:effectLst>
                  <a:outerShdw blurRad="38100" dist="38100" dir="2700000" algn="tl">
                    <a:srgbClr val="000000">
                      <a:alpha val="43137"/>
                    </a:srgbClr>
                  </a:outerShdw>
                </a:effectLst>
                <a:latin typeface="DokChampa" panose="020B0604020202020204" pitchFamily="34" charset="-34"/>
                <a:cs typeface="DokChampa" panose="020B0604020202020204" pitchFamily="34" charset="-34"/>
              </a:rPr>
              <a:t>S</a:t>
            </a:r>
            <a:r>
              <a:rPr lang="en-US" altLang="en-US" sz="3400" dirty="0">
                <a:solidFill>
                  <a:srgbClr val="000000"/>
                </a:solidFill>
                <a:effectLst>
                  <a:outerShdw blurRad="38100" dist="38100" dir="2700000" algn="tl">
                    <a:srgbClr val="000000">
                      <a:alpha val="43137"/>
                    </a:srgbClr>
                  </a:outerShdw>
                </a:effectLst>
                <a:latin typeface="DokChampa" panose="020B0604020202020204" pitchFamily="34" charset="-34"/>
                <a:cs typeface="DokChampa" panose="020B0604020202020204" pitchFamily="34" charset="-34"/>
              </a:rPr>
              <a:t> </a:t>
            </a:r>
            <a:r>
              <a:rPr lang="en-US" altLang="en-US" sz="3600" dirty="0">
                <a:solidFill>
                  <a:srgbClr val="000000"/>
                </a:solidFill>
                <a:effectLst>
                  <a:outerShdw blurRad="38100" dist="38100" dir="2700000" algn="tl">
                    <a:srgbClr val="000000">
                      <a:alpha val="43137"/>
                    </a:srgbClr>
                  </a:outerShdw>
                </a:effectLst>
                <a:latin typeface="DokChampa" panose="020B0604020202020204" pitchFamily="34" charset="-34"/>
                <a:cs typeface="DokChampa" panose="020B0604020202020204" pitchFamily="34" charset="-34"/>
              </a:rPr>
              <a:t>to follow</a:t>
            </a:r>
          </a:p>
        </p:txBody>
      </p:sp>
      <p:sp>
        <p:nvSpPr>
          <p:cNvPr id="15" name="Right Arrow 14">
            <a:extLst>
              <a:ext uri="{FF2B5EF4-FFF2-40B4-BE49-F238E27FC236}">
                <a16:creationId xmlns:a16="http://schemas.microsoft.com/office/drawing/2014/main" id="{5A12D34F-3279-2629-9838-4E895B565D81}"/>
              </a:ext>
            </a:extLst>
          </p:cNvPr>
          <p:cNvSpPr/>
          <p:nvPr/>
        </p:nvSpPr>
        <p:spPr bwMode="auto">
          <a:xfrm rot="10800000">
            <a:off x="3817938" y="3187700"/>
            <a:ext cx="1066800" cy="914400"/>
          </a:xfrm>
          <a:prstGeom prst="rightArrow">
            <a:avLst/>
          </a:prstGeom>
          <a:solidFill>
            <a:srgbClr val="C5D3FF"/>
          </a:solidFill>
          <a:ln w="28575" cap="flat" cmpd="sng" algn="ctr">
            <a:solidFill>
              <a:schemeClr val="tx1">
                <a:lumMod val="50000"/>
              </a:schemeClr>
            </a:solidFill>
            <a:prstDash val="solid"/>
            <a:round/>
            <a:headEnd type="none" w="med" len="med"/>
            <a:tailEnd type="none" w="med" len="med"/>
          </a:ln>
          <a:effectLst>
            <a:outerShdw blurRad="50800" dist="38100" algn="l" rotWithShape="0">
              <a:prstClr val="black">
                <a:alpha val="40000"/>
              </a:prstClr>
            </a:outerShdw>
          </a:effectLst>
        </p:spPr>
        <p:txBody>
          <a:bodyPr/>
          <a:lstStyle/>
          <a:p>
            <a:pPr algn="ctr">
              <a:defRPr/>
            </a:pPr>
            <a:endParaRPr lang="en-US">
              <a:effectLst>
                <a:outerShdw blurRad="38100" dist="38100" dir="2700000" algn="tl">
                  <a:srgbClr val="000000">
                    <a:alpha val="43137"/>
                  </a:srgbClr>
                </a:outerShdw>
              </a:effectLst>
            </a:endParaRPr>
          </a:p>
        </p:txBody>
      </p:sp>
      <p:sp>
        <p:nvSpPr>
          <p:cNvPr id="33804" name="TextBox 10">
            <a:extLst>
              <a:ext uri="{FF2B5EF4-FFF2-40B4-BE49-F238E27FC236}">
                <a16:creationId xmlns:a16="http://schemas.microsoft.com/office/drawing/2014/main" id="{32DE3083-4954-7A3D-4527-C1DD412A8790}"/>
              </a:ext>
            </a:extLst>
          </p:cNvPr>
          <p:cNvSpPr txBox="1">
            <a:spLocks noChangeArrowheads="1"/>
          </p:cNvSpPr>
          <p:nvPr/>
        </p:nvSpPr>
        <p:spPr bwMode="auto">
          <a:xfrm>
            <a:off x="1012388" y="5010150"/>
            <a:ext cx="2514600" cy="676275"/>
          </a:xfrm>
          <a:prstGeom prst="rect">
            <a:avLst/>
          </a:prstGeom>
          <a:noFill/>
          <a:ln>
            <a:noFill/>
          </a:ln>
        </p:spPr>
        <p:txBody>
          <a:bodyPr>
            <a:spAutoFit/>
          </a:bodyPr>
          <a:lstStyle>
            <a:lvl1pPr>
              <a:spcBef>
                <a:spcPct val="20000"/>
              </a:spcBef>
              <a:buClr>
                <a:schemeClr val="hlink"/>
              </a:buClr>
              <a:buSzPct val="90000"/>
              <a:buFont typeface="Wingdings" panose="05000000000000000000" pitchFamily="2" charset="2"/>
              <a:buBlip>
                <a:blip r:embed="rId4"/>
              </a:buBlip>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lr>
                <a:schemeClr val="accent2"/>
              </a:buClr>
              <a:buSzPct val="90000"/>
              <a:buFont typeface="Wingdings" panose="05000000000000000000" pitchFamily="2" charset="2"/>
              <a:buBlip>
                <a:blip r:embed="rId5"/>
              </a:buBlip>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lr>
                <a:schemeClr val="folHlink"/>
              </a:buClr>
              <a:buSzPct val="90000"/>
              <a:buFont typeface="Wingdings" panose="05000000000000000000" pitchFamily="2" charset="2"/>
              <a:buBlip>
                <a:blip r:embed="rId6"/>
              </a:buBlip>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folHlink"/>
              </a:buClr>
              <a:buSzPct val="90000"/>
              <a:buFont typeface="Wingdings" panose="05000000000000000000" pitchFamily="2" charset="2"/>
              <a:buBlip>
                <a:blip r:embed="rId6"/>
              </a:buBlip>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folHlink"/>
              </a:buClr>
              <a:buSzPct val="90000"/>
              <a:buFont typeface="Wingdings" panose="05000000000000000000" pitchFamily="2" charset="2"/>
              <a:buBlip>
                <a:blip r:embed="rId6"/>
              </a:buBlip>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folHlink"/>
              </a:buClr>
              <a:buSzPct val="90000"/>
              <a:buFont typeface="Wingdings" panose="05000000000000000000" pitchFamily="2" charset="2"/>
              <a:buBlip>
                <a:blip r:embed="rId6"/>
              </a:buBlip>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folHlink"/>
              </a:buClr>
              <a:buSzPct val="90000"/>
              <a:buFont typeface="Wingdings" panose="05000000000000000000" pitchFamily="2" charset="2"/>
              <a:buBlip>
                <a:blip r:embed="rId6"/>
              </a:buBlip>
              <a:defRPr sz="2000">
                <a:solidFill>
                  <a:schemeClr val="tx1"/>
                </a:solidFill>
                <a:latin typeface="Arial" panose="020B0604020202020204" pitchFamily="34" charset="0"/>
              </a:defRPr>
            </a:lvl9pPr>
          </a:lstStyle>
          <a:p>
            <a:pPr algn="ctr">
              <a:spcBef>
                <a:spcPct val="0"/>
              </a:spcBef>
              <a:buClrTx/>
              <a:buSzTx/>
              <a:buFontTx/>
              <a:buNone/>
              <a:defRPr/>
            </a:pPr>
            <a:r>
              <a:rPr lang="en-US" altLang="en-US" sz="3800" dirty="0">
                <a:solidFill>
                  <a:srgbClr val="000000"/>
                </a:solidFill>
                <a:effectLst>
                  <a:outerShdw blurRad="38100" dist="38100" dir="2700000" algn="tl">
                    <a:srgbClr val="000000">
                      <a:alpha val="43137"/>
                    </a:srgbClr>
                  </a:outerShdw>
                </a:effectLst>
                <a:latin typeface="DokChampa" panose="020B0604020202020204" pitchFamily="34" charset="-34"/>
                <a:cs typeface="DokChampa" panose="020B0604020202020204" pitchFamily="34" charset="-34"/>
              </a:rPr>
              <a:t>post hoc</a:t>
            </a:r>
          </a:p>
        </p:txBody>
      </p:sp>
      <p:sp>
        <p:nvSpPr>
          <p:cNvPr id="145418" name="TextBox 13">
            <a:extLst>
              <a:ext uri="{FF2B5EF4-FFF2-40B4-BE49-F238E27FC236}">
                <a16:creationId xmlns:a16="http://schemas.microsoft.com/office/drawing/2014/main" id="{B283FE7F-C8E1-4125-F9CA-8FF440A37B1A}"/>
              </a:ext>
            </a:extLst>
          </p:cNvPr>
          <p:cNvSpPr txBox="1">
            <a:spLocks noChangeArrowheads="1"/>
          </p:cNvSpPr>
          <p:nvPr/>
        </p:nvSpPr>
        <p:spPr bwMode="auto">
          <a:xfrm>
            <a:off x="1890713" y="2057400"/>
            <a:ext cx="1371600" cy="1200150"/>
          </a:xfrm>
          <a:prstGeom prst="rect">
            <a:avLst/>
          </a:prstGeom>
          <a:solidFill>
            <a:schemeClr val="tx1"/>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hlink"/>
              </a:buClr>
              <a:buSzPct val="90000"/>
              <a:buFont typeface="Wingdings" panose="05000000000000000000" pitchFamily="2" charset="2"/>
              <a:buBlip>
                <a:blip r:embed="rId4"/>
              </a:buBlip>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lr>
                <a:schemeClr val="accent2"/>
              </a:buClr>
              <a:buSzPct val="90000"/>
              <a:buFont typeface="Wingdings" panose="05000000000000000000" pitchFamily="2" charset="2"/>
              <a:buBlip>
                <a:blip r:embed="rId5"/>
              </a:buBlip>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lr>
                <a:schemeClr val="folHlink"/>
              </a:buClr>
              <a:buSzPct val="90000"/>
              <a:buFont typeface="Wingdings" panose="05000000000000000000" pitchFamily="2" charset="2"/>
              <a:buBlip>
                <a:blip r:embed="rId6"/>
              </a:buBlip>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folHlink"/>
              </a:buClr>
              <a:buSzPct val="90000"/>
              <a:buFont typeface="Wingdings" panose="05000000000000000000" pitchFamily="2" charset="2"/>
              <a:buBlip>
                <a:blip r:embed="rId6"/>
              </a:buBlip>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folHlink"/>
              </a:buClr>
              <a:buSzPct val="90000"/>
              <a:buFont typeface="Wingdings" panose="05000000000000000000" pitchFamily="2" charset="2"/>
              <a:buBlip>
                <a:blip r:embed="rId6"/>
              </a:buBlip>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folHlink"/>
              </a:buClr>
              <a:buSzPct val="90000"/>
              <a:buFont typeface="Wingdings" panose="05000000000000000000" pitchFamily="2" charset="2"/>
              <a:buBlip>
                <a:blip r:embed="rId6"/>
              </a:buBlip>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folHlink"/>
              </a:buClr>
              <a:buSzPct val="90000"/>
              <a:buFont typeface="Wingdings" panose="05000000000000000000" pitchFamily="2" charset="2"/>
              <a:buBlip>
                <a:blip r:embed="rId6"/>
              </a:buBlip>
              <a:defRPr sz="2000">
                <a:solidFill>
                  <a:schemeClr val="tx1"/>
                </a:solidFill>
                <a:latin typeface="Arial" panose="020B0604020202020204" pitchFamily="34" charset="0"/>
              </a:defRPr>
            </a:lvl9pPr>
          </a:lstStyle>
          <a:p>
            <a:pPr algn="ctr">
              <a:spcBef>
                <a:spcPct val="0"/>
              </a:spcBef>
              <a:buClrTx/>
              <a:buSzTx/>
              <a:buFontTx/>
              <a:buNone/>
            </a:pPr>
            <a:endParaRPr lang="en-US" altLang="en-US" sz="1800">
              <a:latin typeface="Bookman Old Style" panose="02050604050505020204" pitchFamily="18" charset="0"/>
            </a:endParaRPr>
          </a:p>
          <a:p>
            <a:pPr algn="ctr">
              <a:spcBef>
                <a:spcPct val="0"/>
              </a:spcBef>
              <a:buClrTx/>
              <a:buSzTx/>
              <a:buFontTx/>
              <a:buNone/>
            </a:pPr>
            <a:endParaRPr lang="en-US" altLang="en-US" sz="1800">
              <a:latin typeface="Bookman Old Style" panose="02050604050505020204" pitchFamily="18" charset="0"/>
            </a:endParaRPr>
          </a:p>
          <a:p>
            <a:pPr algn="ctr">
              <a:spcBef>
                <a:spcPct val="0"/>
              </a:spcBef>
              <a:buClrTx/>
              <a:buSzTx/>
              <a:buFontTx/>
              <a:buNone/>
            </a:pPr>
            <a:endParaRPr lang="en-US" altLang="en-US" sz="1800">
              <a:latin typeface="Bookman Old Style" panose="02050604050505020204" pitchFamily="18" charset="0"/>
            </a:endParaRPr>
          </a:p>
          <a:p>
            <a:pPr algn="ctr">
              <a:spcBef>
                <a:spcPct val="0"/>
              </a:spcBef>
              <a:buClrTx/>
              <a:buSzTx/>
              <a:buFontTx/>
              <a:buNone/>
            </a:pPr>
            <a:endParaRPr lang="en-US" altLang="en-US" sz="1800">
              <a:latin typeface="Bookman Old Style" panose="02050604050505020204" pitchFamily="18" charset="0"/>
            </a:endParaRPr>
          </a:p>
        </p:txBody>
      </p:sp>
      <p:sp>
        <p:nvSpPr>
          <p:cNvPr id="33806" name="TextBox 10">
            <a:extLst>
              <a:ext uri="{FF2B5EF4-FFF2-40B4-BE49-F238E27FC236}">
                <a16:creationId xmlns:a16="http://schemas.microsoft.com/office/drawing/2014/main" id="{CD8C8E29-B1CE-4341-74AF-9AFCF7EE0350}"/>
              </a:ext>
            </a:extLst>
          </p:cNvPr>
          <p:cNvSpPr txBox="1">
            <a:spLocks noChangeArrowheads="1"/>
          </p:cNvSpPr>
          <p:nvPr/>
        </p:nvSpPr>
        <p:spPr bwMode="auto">
          <a:xfrm>
            <a:off x="1209675" y="2768600"/>
            <a:ext cx="2514600" cy="661720"/>
          </a:xfrm>
          <a:prstGeom prst="rect">
            <a:avLst/>
          </a:prstGeom>
          <a:noFill/>
          <a:ln>
            <a:noFill/>
          </a:ln>
        </p:spPr>
        <p:txBody>
          <a:bodyPr>
            <a:spAutoFit/>
          </a:bodyPr>
          <a:lstStyle>
            <a:lvl1pPr>
              <a:spcBef>
                <a:spcPct val="20000"/>
              </a:spcBef>
              <a:buClr>
                <a:schemeClr val="hlink"/>
              </a:buClr>
              <a:buSzPct val="90000"/>
              <a:buFont typeface="Wingdings" panose="05000000000000000000" pitchFamily="2" charset="2"/>
              <a:buBlip>
                <a:blip r:embed="rId4"/>
              </a:buBlip>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lr>
                <a:schemeClr val="accent2"/>
              </a:buClr>
              <a:buSzPct val="90000"/>
              <a:buFont typeface="Wingdings" panose="05000000000000000000" pitchFamily="2" charset="2"/>
              <a:buBlip>
                <a:blip r:embed="rId5"/>
              </a:buBlip>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lr>
                <a:schemeClr val="folHlink"/>
              </a:buClr>
              <a:buSzPct val="90000"/>
              <a:buFont typeface="Wingdings" panose="05000000000000000000" pitchFamily="2" charset="2"/>
              <a:buBlip>
                <a:blip r:embed="rId6"/>
              </a:buBlip>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folHlink"/>
              </a:buClr>
              <a:buSzPct val="90000"/>
              <a:buFont typeface="Wingdings" panose="05000000000000000000" pitchFamily="2" charset="2"/>
              <a:buBlip>
                <a:blip r:embed="rId6"/>
              </a:buBlip>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folHlink"/>
              </a:buClr>
              <a:buSzPct val="90000"/>
              <a:buFont typeface="Wingdings" panose="05000000000000000000" pitchFamily="2" charset="2"/>
              <a:buBlip>
                <a:blip r:embed="rId6"/>
              </a:buBlip>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folHlink"/>
              </a:buClr>
              <a:buSzPct val="90000"/>
              <a:buFont typeface="Wingdings" panose="05000000000000000000" pitchFamily="2" charset="2"/>
              <a:buBlip>
                <a:blip r:embed="rId6"/>
              </a:buBlip>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folHlink"/>
              </a:buClr>
              <a:buSzPct val="90000"/>
              <a:buFont typeface="Wingdings" panose="05000000000000000000" pitchFamily="2" charset="2"/>
              <a:buBlip>
                <a:blip r:embed="rId6"/>
              </a:buBlip>
              <a:defRPr sz="2000">
                <a:solidFill>
                  <a:schemeClr val="tx1"/>
                </a:solidFill>
                <a:latin typeface="Arial" panose="020B0604020202020204" pitchFamily="34" charset="0"/>
              </a:defRPr>
            </a:lvl9pPr>
          </a:lstStyle>
          <a:p>
            <a:pPr algn="ctr">
              <a:spcBef>
                <a:spcPct val="0"/>
              </a:spcBef>
              <a:buClrTx/>
              <a:buSzTx/>
              <a:buFontTx/>
              <a:buNone/>
              <a:defRPr/>
            </a:pPr>
            <a:r>
              <a:rPr lang="en-US" altLang="en-US" sz="3700" dirty="0">
                <a:solidFill>
                  <a:srgbClr val="000000"/>
                </a:solidFill>
                <a:effectLst>
                  <a:outerShdw blurRad="38100" dist="38100" dir="2700000" algn="tl">
                    <a:srgbClr val="000000">
                      <a:alpha val="43137"/>
                    </a:srgbClr>
                  </a:outerShdw>
                </a:effectLst>
                <a:latin typeface="DokChampa" panose="020B0604020202020204" pitchFamily="34" charset="-34"/>
                <a:cs typeface="DokChampa" panose="020B0604020202020204" pitchFamily="34" charset="-34"/>
              </a:rPr>
              <a:t>a priori</a:t>
            </a:r>
          </a:p>
        </p:txBody>
      </p:sp>
      <p:sp>
        <p:nvSpPr>
          <p:cNvPr id="16" name="Right Arrow 15">
            <a:extLst>
              <a:ext uri="{FF2B5EF4-FFF2-40B4-BE49-F238E27FC236}">
                <a16:creationId xmlns:a16="http://schemas.microsoft.com/office/drawing/2014/main" id="{4FB49D7C-FDD3-9508-2283-117C7E5015F9}"/>
              </a:ext>
            </a:extLst>
          </p:cNvPr>
          <p:cNvSpPr/>
          <p:nvPr/>
        </p:nvSpPr>
        <p:spPr bwMode="auto">
          <a:xfrm rot="5400000">
            <a:off x="1989138" y="4102100"/>
            <a:ext cx="1066800" cy="914400"/>
          </a:xfrm>
          <a:prstGeom prst="rightArrow">
            <a:avLst/>
          </a:prstGeom>
          <a:solidFill>
            <a:srgbClr val="C5D3FF"/>
          </a:solidFill>
          <a:ln w="28575" cap="flat" cmpd="sng" algn="ctr">
            <a:solidFill>
              <a:schemeClr val="tx1">
                <a:lumMod val="50000"/>
              </a:schemeClr>
            </a:solidFill>
            <a:prstDash val="solid"/>
            <a:round/>
            <a:headEnd type="none" w="med" len="med"/>
            <a:tailEnd type="none" w="med" len="med"/>
          </a:ln>
          <a:effectLst>
            <a:outerShdw blurRad="50800" dist="38100" algn="l" rotWithShape="0">
              <a:prstClr val="black">
                <a:alpha val="40000"/>
              </a:prstClr>
            </a:outerShdw>
          </a:effectLst>
        </p:spPr>
        <p:txBody>
          <a:bodyPr/>
          <a:lstStyle/>
          <a:p>
            <a:pPr algn="ctr">
              <a:defRPr/>
            </a:pPr>
            <a:endParaRPr lang="en-US" dirty="0">
              <a:effectLst>
                <a:outerShdw blurRad="38100" dist="38100" dir="2700000" algn="tl">
                  <a:srgbClr val="000000">
                    <a:alpha val="43137"/>
                  </a:srgbClr>
                </a:outerShdw>
              </a:effectLst>
            </a:endParaRPr>
          </a:p>
        </p:txBody>
      </p:sp>
      <p:sp>
        <p:nvSpPr>
          <p:cNvPr id="2" name="Slide Number Placeholder 1">
            <a:extLst>
              <a:ext uri="{FF2B5EF4-FFF2-40B4-BE49-F238E27FC236}">
                <a16:creationId xmlns:a16="http://schemas.microsoft.com/office/drawing/2014/main" id="{D3DFA6D6-387E-2393-C4E2-BA570D77059D}"/>
              </a:ext>
            </a:extLst>
          </p:cNvPr>
          <p:cNvSpPr>
            <a:spLocks noGrp="1"/>
          </p:cNvSpPr>
          <p:nvPr>
            <p:ph type="sldNum" sz="quarter" idx="12"/>
          </p:nvPr>
        </p:nvSpPr>
        <p:spPr>
          <a:xfrm>
            <a:off x="6699250" y="6205538"/>
            <a:ext cx="2133600" cy="457200"/>
          </a:xfrm>
        </p:spPr>
        <p:txBody>
          <a:bodyPr/>
          <a:lstStyle>
            <a:lvl1pPr>
              <a:defRPr>
                <a:solidFill>
                  <a:schemeClr val="tx1"/>
                </a:solidFill>
                <a:latin typeface="Bookman Old Style" panose="02050604050505020204" pitchFamily="18" charset="0"/>
                <a:ea typeface="Dotum" panose="020B0600000101010101" pitchFamily="34" charset="-127"/>
              </a:defRPr>
            </a:lvl1pPr>
            <a:lvl2pPr marL="742950" indent="-285750">
              <a:defRPr>
                <a:solidFill>
                  <a:schemeClr val="tx1"/>
                </a:solidFill>
                <a:latin typeface="Bookman Old Style" panose="02050604050505020204" pitchFamily="18" charset="0"/>
                <a:ea typeface="Dotum" panose="020B0600000101010101" pitchFamily="34" charset="-127"/>
              </a:defRPr>
            </a:lvl2pPr>
            <a:lvl3pPr marL="1143000" indent="-228600">
              <a:defRPr>
                <a:solidFill>
                  <a:schemeClr val="tx1"/>
                </a:solidFill>
                <a:latin typeface="Bookman Old Style" panose="02050604050505020204" pitchFamily="18" charset="0"/>
                <a:ea typeface="Dotum" panose="020B0600000101010101" pitchFamily="34" charset="-127"/>
              </a:defRPr>
            </a:lvl3pPr>
            <a:lvl4pPr marL="1600200" indent="-228600">
              <a:defRPr>
                <a:solidFill>
                  <a:schemeClr val="tx1"/>
                </a:solidFill>
                <a:latin typeface="Bookman Old Style" panose="02050604050505020204" pitchFamily="18" charset="0"/>
                <a:ea typeface="Dotum" panose="020B0600000101010101" pitchFamily="34" charset="-127"/>
              </a:defRPr>
            </a:lvl4pPr>
            <a:lvl5pPr marL="2057400" indent="-228600">
              <a:defRPr>
                <a:solidFill>
                  <a:schemeClr val="tx1"/>
                </a:solidFill>
                <a:latin typeface="Bookman Old Style" panose="02050604050505020204" pitchFamily="18" charset="0"/>
                <a:ea typeface="Dotum" panose="020B0600000101010101" pitchFamily="34" charset="-127"/>
              </a:defRPr>
            </a:lvl5pPr>
            <a:lvl6pPr marL="2514600" indent="-228600"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6pPr>
            <a:lvl7pPr marL="2971800" indent="-228600"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7pPr>
            <a:lvl8pPr marL="3429000" indent="-228600"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8pPr>
            <a:lvl9pPr marL="3886200" indent="-228600"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9pPr>
          </a:lstStyle>
          <a:p>
            <a:pPr>
              <a:defRPr/>
            </a:pPr>
            <a:fld id="{9880608E-C8AB-4E45-ABAB-20C36C08F9AD}" type="slidenum">
              <a:rPr lang="en-US" altLang="en-US" smtClean="0">
                <a:latin typeface="Arial" panose="020B0604020202020204" pitchFamily="34" charset="0"/>
              </a:rPr>
              <a:pPr>
                <a:defRPr/>
              </a:pPr>
              <a:t>40</a:t>
            </a:fld>
            <a:endParaRPr lang="en-US" altLang="en-US" dirty="0">
              <a:latin typeface="Arial" panose="020B0604020202020204" pitchFamily="34" charset="0"/>
            </a:endParaRPr>
          </a:p>
        </p:txBody>
      </p:sp>
      <p:sp>
        <p:nvSpPr>
          <p:cNvPr id="5" name="Rectangle 5">
            <a:extLst>
              <a:ext uri="{FF2B5EF4-FFF2-40B4-BE49-F238E27FC236}">
                <a16:creationId xmlns:a16="http://schemas.microsoft.com/office/drawing/2014/main" id="{5F751BC4-EB4C-BC86-1EF2-09EA4245B6B1}"/>
              </a:ext>
            </a:extLst>
          </p:cNvPr>
          <p:cNvSpPr>
            <a:spLocks noGrp="1" noChangeArrowheads="1"/>
          </p:cNvSpPr>
          <p:nvPr>
            <p:ph type="title"/>
          </p:nvPr>
        </p:nvSpPr>
        <p:spPr>
          <a:xfrm>
            <a:off x="1404144" y="165101"/>
            <a:ext cx="6046788" cy="1143000"/>
          </a:xfrm>
        </p:spPr>
        <p:txBody>
          <a:bodyPr/>
          <a:lstStyle/>
          <a:p>
            <a:pPr>
              <a:defRPr/>
            </a:pPr>
            <a:r>
              <a:rPr lang="en-US" altLang="en-US" sz="2600" dirty="0">
                <a:solidFill>
                  <a:srgbClr val="FFCC00"/>
                </a:solidFill>
                <a:effectLst>
                  <a:outerShdw blurRad="38100" dist="38100" dir="2700000" algn="tl">
                    <a:srgbClr val="000000">
                      <a:alpha val="43137"/>
                    </a:srgbClr>
                  </a:outerShdw>
                </a:effectLst>
              </a:rPr>
              <a:t>Neo-Darwinian Corruption of the Scientific Method</a:t>
            </a:r>
          </a:p>
        </p:txBody>
      </p:sp>
    </p:spTree>
  </p:cSld>
  <p:clrMapOvr>
    <a:masterClrMapping/>
  </p:clrMapOvr>
  <p:transition>
    <p:fade/>
  </p:transition>
</p:sld>
</file>

<file path=ppt/slides/slide4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150530" name="Picture 6">
            <a:extLst>
              <a:ext uri="{FF2B5EF4-FFF2-40B4-BE49-F238E27FC236}">
                <a16:creationId xmlns:a16="http://schemas.microsoft.com/office/drawing/2014/main" id="{78F6C109-5946-0EF0-9CCE-CB3F5ED27403}"/>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94913" y="3975567"/>
            <a:ext cx="2634087" cy="26538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Slide Number Placeholder 5">
            <a:extLst>
              <a:ext uri="{FF2B5EF4-FFF2-40B4-BE49-F238E27FC236}">
                <a16:creationId xmlns:a16="http://schemas.microsoft.com/office/drawing/2014/main" id="{20519FE4-18A7-DDCC-1CD9-965D5BEE6E82}"/>
              </a:ext>
            </a:extLst>
          </p:cNvPr>
          <p:cNvSpPr txBox="1">
            <a:spLocks noGrp="1"/>
          </p:cNvSpPr>
          <p:nvPr/>
        </p:nvSpPr>
        <p:spPr bwMode="auto">
          <a:xfrm>
            <a:off x="6553200" y="6243638"/>
            <a:ext cx="2133600" cy="457200"/>
          </a:xfrm>
          <a:prstGeom prst="rect">
            <a:avLst/>
          </a:prstGeom>
          <a:noFill/>
          <a:ln>
            <a:miter lim="800000"/>
            <a:headEnd/>
            <a:tailEnd/>
          </a:ln>
        </p:spPr>
        <p:txBody>
          <a:bodyPr anchor="b"/>
          <a:lstStyle>
            <a:lvl1pPr>
              <a:spcBef>
                <a:spcPct val="20000"/>
              </a:spcBef>
              <a:buClr>
                <a:schemeClr val="hlink"/>
              </a:buClr>
              <a:buSzPct val="90000"/>
              <a:buFont typeface="Wingdings" panose="05000000000000000000" pitchFamily="2" charset="2"/>
              <a:buBlip>
                <a:blip r:embed="rId4"/>
              </a:buBlip>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lr>
                <a:schemeClr val="accent2"/>
              </a:buClr>
              <a:buSzPct val="90000"/>
              <a:buFont typeface="Wingdings" panose="05000000000000000000" pitchFamily="2" charset="2"/>
              <a:buBlip>
                <a:blip r:embed="rId5"/>
              </a:buBlip>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lr>
                <a:schemeClr val="folHlink"/>
              </a:buClr>
              <a:buSzPct val="90000"/>
              <a:buFont typeface="Wingdings" panose="05000000000000000000" pitchFamily="2" charset="2"/>
              <a:buBlip>
                <a:blip r:embed="rId6"/>
              </a:buBlip>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folHlink"/>
              </a:buClr>
              <a:buSzPct val="90000"/>
              <a:buFont typeface="Wingdings" panose="05000000000000000000" pitchFamily="2" charset="2"/>
              <a:buBlip>
                <a:blip r:embed="rId6"/>
              </a:buBlip>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folHlink"/>
              </a:buClr>
              <a:buSzPct val="90000"/>
              <a:buFont typeface="Wingdings" panose="05000000000000000000" pitchFamily="2" charset="2"/>
              <a:buBlip>
                <a:blip r:embed="rId6"/>
              </a:buBlip>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folHlink"/>
              </a:buClr>
              <a:buSzPct val="90000"/>
              <a:buFont typeface="Wingdings" panose="05000000000000000000" pitchFamily="2" charset="2"/>
              <a:buBlip>
                <a:blip r:embed="rId6"/>
              </a:buBlip>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folHlink"/>
              </a:buClr>
              <a:buSzPct val="90000"/>
              <a:buFont typeface="Wingdings" panose="05000000000000000000" pitchFamily="2" charset="2"/>
              <a:buBlip>
                <a:blip r:embed="rId6"/>
              </a:buBlip>
              <a:defRPr sz="2000">
                <a:solidFill>
                  <a:schemeClr val="tx1"/>
                </a:solidFill>
                <a:latin typeface="Arial" panose="020B0604020202020204" pitchFamily="34" charset="0"/>
              </a:defRPr>
            </a:lvl9pPr>
          </a:lstStyle>
          <a:p>
            <a:pPr algn="r" eaLnBrk="1" hangingPunct="1">
              <a:spcBef>
                <a:spcPct val="0"/>
              </a:spcBef>
              <a:buClrTx/>
              <a:buSzTx/>
              <a:buFontTx/>
              <a:buNone/>
              <a:defRPr/>
            </a:pPr>
            <a:fld id="{F6E8F7CE-A969-491F-96B0-E5BDCB693B92}" type="slidenum">
              <a:rPr lang="en-US" altLang="en-US" sz="1200" smtClean="0">
                <a:effectLst>
                  <a:outerShdw blurRad="38100" dist="38100" dir="2700000" algn="tl">
                    <a:srgbClr val="000000"/>
                  </a:outerShdw>
                </a:effectLst>
              </a:rPr>
              <a:pPr algn="r" eaLnBrk="1" hangingPunct="1">
                <a:spcBef>
                  <a:spcPct val="0"/>
                </a:spcBef>
                <a:buClrTx/>
                <a:buSzTx/>
                <a:buFontTx/>
                <a:buNone/>
                <a:defRPr/>
              </a:pPr>
              <a:t>41</a:t>
            </a:fld>
            <a:endParaRPr lang="en-US" altLang="en-US" sz="1200">
              <a:effectLst>
                <a:outerShdw blurRad="38100" dist="38100" dir="2700000" algn="tl">
                  <a:srgbClr val="000000"/>
                </a:outerShdw>
              </a:effectLst>
            </a:endParaRPr>
          </a:p>
        </p:txBody>
      </p:sp>
      <p:sp>
        <p:nvSpPr>
          <p:cNvPr id="715778" name="Rectangle 2">
            <a:extLst>
              <a:ext uri="{FF2B5EF4-FFF2-40B4-BE49-F238E27FC236}">
                <a16:creationId xmlns:a16="http://schemas.microsoft.com/office/drawing/2014/main" id="{8B775ED6-055A-5FCD-AD45-92DE89F37555}"/>
              </a:ext>
            </a:extLst>
          </p:cNvPr>
          <p:cNvSpPr>
            <a:spLocks noGrp="1" noChangeArrowheads="1"/>
          </p:cNvSpPr>
          <p:nvPr>
            <p:ph type="title" idx="4294967295"/>
          </p:nvPr>
        </p:nvSpPr>
        <p:spPr>
          <a:xfrm>
            <a:off x="4191000" y="2514600"/>
            <a:ext cx="4495800" cy="1143000"/>
          </a:xfrm>
        </p:spPr>
        <p:txBody>
          <a:bodyPr/>
          <a:lstStyle/>
          <a:p>
            <a:pPr algn="l" eaLnBrk="1" hangingPunct="1">
              <a:defRPr/>
            </a:pPr>
            <a:br>
              <a:rPr lang="en-US" sz="2200" dirty="0">
                <a:solidFill>
                  <a:schemeClr val="tx1"/>
                </a:solidFill>
              </a:rPr>
            </a:br>
            <a:r>
              <a:rPr lang="en-US" sz="2200" dirty="0">
                <a:solidFill>
                  <a:schemeClr val="tx1"/>
                </a:solidFill>
              </a:rPr>
              <a:t> </a:t>
            </a:r>
            <a:br>
              <a:rPr lang="en-US" sz="2200" dirty="0">
                <a:solidFill>
                  <a:schemeClr val="tx1"/>
                </a:solidFill>
              </a:rPr>
            </a:br>
            <a:r>
              <a:rPr lang="en-US" sz="2200" i="1" dirty="0">
                <a:solidFill>
                  <a:schemeClr val="tx1"/>
                </a:solidFill>
              </a:rPr>
              <a:t>"In accepting evolution as a fact, how many biologists have paused to </a:t>
            </a:r>
            <a:r>
              <a:rPr lang="en-US" sz="2200" i="1" dirty="0"/>
              <a:t>reflect that science is built upon </a:t>
            </a:r>
            <a:r>
              <a:rPr lang="en-US" sz="2200" i="1" dirty="0">
                <a:solidFill>
                  <a:schemeClr val="accent4">
                    <a:lumMod val="25000"/>
                  </a:schemeClr>
                </a:solidFill>
              </a:rPr>
              <a:t>theories that have been proved by </a:t>
            </a:r>
            <a:r>
              <a:rPr lang="en-US" sz="2200" dirty="0"/>
              <a:t>experiment[s] </a:t>
            </a:r>
            <a:r>
              <a:rPr lang="en-US" sz="2200" dirty="0">
                <a:solidFill>
                  <a:schemeClr val="tx1"/>
                </a:solidFill>
              </a:rPr>
              <a:t>to</a:t>
            </a:r>
            <a:r>
              <a:rPr lang="en-US" sz="2200" i="1" dirty="0">
                <a:solidFill>
                  <a:schemeClr val="tx1"/>
                </a:solidFill>
              </a:rPr>
              <a:t> be correct, or remember that the theory of animal evolution has </a:t>
            </a:r>
            <a:r>
              <a:rPr lang="en-US" sz="2200" i="1" u="sng" dirty="0">
                <a:solidFill>
                  <a:schemeClr val="tx1"/>
                </a:solidFill>
              </a:rPr>
              <a:t>never been thus proved</a:t>
            </a:r>
            <a:r>
              <a:rPr lang="en-US" sz="2200" i="1" dirty="0">
                <a:solidFill>
                  <a:schemeClr val="tx1"/>
                </a:solidFill>
              </a:rPr>
              <a:t>? … is </a:t>
            </a:r>
            <a:r>
              <a:rPr lang="en-US" sz="2200" i="1" dirty="0"/>
              <a:t>it </a:t>
            </a:r>
            <a:r>
              <a:rPr lang="en-US" sz="2200" i="1" dirty="0">
                <a:solidFill>
                  <a:schemeClr val="tx1"/>
                </a:solidFill>
              </a:rPr>
              <a:t>then a science </a:t>
            </a:r>
            <a:r>
              <a:rPr lang="en-US" sz="2200" i="1" dirty="0"/>
              <a:t>or a faith?" </a:t>
            </a:r>
            <a:br>
              <a:rPr lang="en-US" sz="2200" dirty="0">
                <a:solidFill>
                  <a:srgbClr val="FFCC00"/>
                </a:solidFill>
              </a:rPr>
            </a:br>
            <a:r>
              <a:rPr lang="en-US" sz="1900" dirty="0">
                <a:solidFill>
                  <a:srgbClr val="FFCC00"/>
                </a:solidFill>
              </a:rPr>
              <a:t>- Dr. L. Harrison Matthews, </a:t>
            </a:r>
            <a:r>
              <a:rPr lang="en-US" sz="1900" dirty="0">
                <a:solidFill>
                  <a:srgbClr val="00FF00"/>
                </a:solidFill>
              </a:rPr>
              <a:t>(Professor, Bristol University; Scientific Director of the Zoological Society of London, Fellow of the Royal Society),</a:t>
            </a:r>
            <a:r>
              <a:rPr lang="en-US" sz="1900" dirty="0">
                <a:solidFill>
                  <a:srgbClr val="FFCC00"/>
                </a:solidFill>
              </a:rPr>
              <a:t> Forward to </a:t>
            </a:r>
            <a:r>
              <a:rPr lang="en-US" sz="1900" i="1" dirty="0">
                <a:solidFill>
                  <a:srgbClr val="FFCC00"/>
                </a:solidFill>
              </a:rPr>
              <a:t>On The Origin of Species</a:t>
            </a:r>
            <a:r>
              <a:rPr lang="en-US" sz="1900" u="sng" dirty="0">
                <a:solidFill>
                  <a:srgbClr val="FFCC00"/>
                </a:solidFill>
              </a:rPr>
              <a:t>,</a:t>
            </a:r>
            <a:r>
              <a:rPr lang="en-US" sz="1900" dirty="0">
                <a:solidFill>
                  <a:srgbClr val="FFCC00"/>
                </a:solidFill>
              </a:rPr>
              <a:t> (London: J. M. Dent &amp; Sons, Ltd., 1971).</a:t>
            </a:r>
          </a:p>
        </p:txBody>
      </p:sp>
      <p:pic>
        <p:nvPicPr>
          <p:cNvPr id="150533" name="Picture 5">
            <a:extLst>
              <a:ext uri="{FF2B5EF4-FFF2-40B4-BE49-F238E27FC236}">
                <a16:creationId xmlns:a16="http://schemas.microsoft.com/office/drawing/2014/main" id="{EBDFB430-2DDE-F390-E246-FAB2546CF5D6}"/>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794913" y="298164"/>
            <a:ext cx="2634087" cy="35121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Slide Number Placeholder 1">
            <a:extLst>
              <a:ext uri="{FF2B5EF4-FFF2-40B4-BE49-F238E27FC236}">
                <a16:creationId xmlns:a16="http://schemas.microsoft.com/office/drawing/2014/main" id="{BB1BECB2-F5BF-3F3D-5D29-7E76E7211F8E}"/>
              </a:ext>
            </a:extLst>
          </p:cNvPr>
          <p:cNvSpPr>
            <a:spLocks noGrp="1"/>
          </p:cNvSpPr>
          <p:nvPr>
            <p:ph type="sldNum" sz="quarter" idx="12"/>
          </p:nvPr>
        </p:nvSpPr>
        <p:spPr/>
        <p:txBody>
          <a:bodyPr/>
          <a:lstStyle>
            <a:lvl1pPr>
              <a:defRPr>
                <a:solidFill>
                  <a:schemeClr val="tx1"/>
                </a:solidFill>
                <a:latin typeface="Bookman Old Style" panose="02050604050505020204" pitchFamily="18" charset="0"/>
                <a:ea typeface="Dotum" panose="020B0600000101010101" pitchFamily="34" charset="-127"/>
              </a:defRPr>
            </a:lvl1pPr>
            <a:lvl2pPr marL="742950" indent="-285750">
              <a:defRPr>
                <a:solidFill>
                  <a:schemeClr val="tx1"/>
                </a:solidFill>
                <a:latin typeface="Bookman Old Style" panose="02050604050505020204" pitchFamily="18" charset="0"/>
                <a:ea typeface="Dotum" panose="020B0600000101010101" pitchFamily="34" charset="-127"/>
              </a:defRPr>
            </a:lvl2pPr>
            <a:lvl3pPr marL="1143000" indent="-228600">
              <a:defRPr>
                <a:solidFill>
                  <a:schemeClr val="tx1"/>
                </a:solidFill>
                <a:latin typeface="Bookman Old Style" panose="02050604050505020204" pitchFamily="18" charset="0"/>
                <a:ea typeface="Dotum" panose="020B0600000101010101" pitchFamily="34" charset="-127"/>
              </a:defRPr>
            </a:lvl3pPr>
            <a:lvl4pPr marL="1600200" indent="-228600">
              <a:defRPr>
                <a:solidFill>
                  <a:schemeClr val="tx1"/>
                </a:solidFill>
                <a:latin typeface="Bookman Old Style" panose="02050604050505020204" pitchFamily="18" charset="0"/>
                <a:ea typeface="Dotum" panose="020B0600000101010101" pitchFamily="34" charset="-127"/>
              </a:defRPr>
            </a:lvl4pPr>
            <a:lvl5pPr marL="2057400" indent="-228600">
              <a:defRPr>
                <a:solidFill>
                  <a:schemeClr val="tx1"/>
                </a:solidFill>
                <a:latin typeface="Bookman Old Style" panose="02050604050505020204" pitchFamily="18" charset="0"/>
                <a:ea typeface="Dotum" panose="020B0600000101010101" pitchFamily="34" charset="-127"/>
              </a:defRPr>
            </a:lvl5pPr>
            <a:lvl6pPr marL="2514600" indent="-228600"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6pPr>
            <a:lvl7pPr marL="2971800" indent="-228600"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7pPr>
            <a:lvl8pPr marL="3429000" indent="-228600"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8pPr>
            <a:lvl9pPr marL="3886200" indent="-228600"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9pPr>
          </a:lstStyle>
          <a:p>
            <a:pPr>
              <a:defRPr/>
            </a:pPr>
            <a:fld id="{166A291E-D6AB-466B-B61A-20EE631E88AA}" type="slidenum">
              <a:rPr lang="en-US" altLang="en-US" smtClean="0">
                <a:latin typeface="Arial" panose="020B0604020202020204" pitchFamily="34" charset="0"/>
              </a:rPr>
              <a:pPr>
                <a:defRPr/>
              </a:pPr>
              <a:t>41</a:t>
            </a:fld>
            <a:endParaRPr lang="en-US" altLang="en-US">
              <a:latin typeface="Arial" panose="020B0604020202020204" pitchFamily="34" charset="0"/>
            </a:endParaRPr>
          </a:p>
        </p:txBody>
      </p:sp>
    </p:spTree>
  </p:cSld>
  <p:clrMapOvr>
    <a:masterClrMapping/>
  </p:clrMapOvr>
  <p:transition>
    <p:fade/>
  </p:transition>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4F88891-6EF2-D3E7-C5D8-C1FD9F3238C6}"/>
            </a:ext>
          </a:extLst>
        </p:cNvPr>
        <p:cNvGrpSpPr/>
        <p:nvPr/>
      </p:nvGrpSpPr>
      <p:grpSpPr>
        <a:xfrm>
          <a:off x="0" y="0"/>
          <a:ext cx="0" cy="0"/>
          <a:chOff x="0" y="0"/>
          <a:chExt cx="0" cy="0"/>
        </a:xfrm>
      </p:grpSpPr>
      <p:sp>
        <p:nvSpPr>
          <p:cNvPr id="102403" name="Rectangle 5">
            <a:extLst>
              <a:ext uri="{FF2B5EF4-FFF2-40B4-BE49-F238E27FC236}">
                <a16:creationId xmlns:a16="http://schemas.microsoft.com/office/drawing/2014/main" id="{EF20D61E-6F53-844E-6F89-F8E81F086058}"/>
              </a:ext>
            </a:extLst>
          </p:cNvPr>
          <p:cNvSpPr>
            <a:spLocks noGrp="1" noChangeArrowheads="1"/>
          </p:cNvSpPr>
          <p:nvPr>
            <p:ph type="title"/>
          </p:nvPr>
        </p:nvSpPr>
        <p:spPr>
          <a:xfrm>
            <a:off x="461211" y="1600200"/>
            <a:ext cx="8229600" cy="1143000"/>
          </a:xfrm>
          <a:noFill/>
          <a:extLst>
            <a:ext uri="{909E8E84-426E-40DD-AFC4-6F175D3DCCD1}">
              <a14:hiddenFill xmlns:a14="http://schemas.microsoft.com/office/drawing/2010/main">
                <a:solidFill>
                  <a:srgbClr val="FFFFFF"/>
                </a:solidFill>
              </a14:hiddenFill>
            </a:ext>
          </a:extLst>
        </p:spPr>
        <p:txBody>
          <a:bodyPr/>
          <a:lstStyle/>
          <a:p>
            <a:br>
              <a:rPr lang="en-US" altLang="en-US" sz="2800" dirty="0">
                <a:solidFill>
                  <a:srgbClr val="FFCC00"/>
                </a:solidFill>
                <a:effectLst/>
              </a:rPr>
            </a:br>
            <a:r>
              <a:rPr lang="en-US" altLang="en-US" sz="2800" dirty="0">
                <a:solidFill>
                  <a:schemeClr val="tx1"/>
                </a:solidFill>
                <a:effectLst/>
              </a:rPr>
              <a:t>Now, Who Are the Ones Relying on                            Faith and not “Science?”</a:t>
            </a:r>
            <a:endParaRPr lang="en-US" altLang="en-US" sz="2800" dirty="0">
              <a:solidFill>
                <a:srgbClr val="FFCC00"/>
              </a:solidFill>
              <a:effectLst/>
            </a:endParaRPr>
          </a:p>
        </p:txBody>
      </p:sp>
      <p:sp>
        <p:nvSpPr>
          <p:cNvPr id="2" name="Slide Number Placeholder 1">
            <a:extLst>
              <a:ext uri="{FF2B5EF4-FFF2-40B4-BE49-F238E27FC236}">
                <a16:creationId xmlns:a16="http://schemas.microsoft.com/office/drawing/2014/main" id="{BEA7A4C7-8DD8-DBC0-672C-04CBD6800860}"/>
              </a:ext>
            </a:extLst>
          </p:cNvPr>
          <p:cNvSpPr>
            <a:spLocks noGrp="1"/>
          </p:cNvSpPr>
          <p:nvPr>
            <p:ph type="sldNum" sz="quarter" idx="12"/>
          </p:nvPr>
        </p:nvSpPr>
        <p:spPr/>
        <p:txBody>
          <a:bodyPr/>
          <a:lstStyle>
            <a:lvl1pPr>
              <a:defRPr>
                <a:solidFill>
                  <a:schemeClr val="tx1"/>
                </a:solidFill>
                <a:latin typeface="Bookman Old Style" panose="02050604050505020204" pitchFamily="18" charset="0"/>
                <a:ea typeface="Dotum" panose="020B0600000101010101" pitchFamily="34" charset="-127"/>
              </a:defRPr>
            </a:lvl1pPr>
            <a:lvl2pPr marL="742950" indent="-285750">
              <a:defRPr>
                <a:solidFill>
                  <a:schemeClr val="tx1"/>
                </a:solidFill>
                <a:latin typeface="Bookman Old Style" panose="02050604050505020204" pitchFamily="18" charset="0"/>
                <a:ea typeface="Dotum" panose="020B0600000101010101" pitchFamily="34" charset="-127"/>
              </a:defRPr>
            </a:lvl2pPr>
            <a:lvl3pPr marL="1143000" indent="-228600">
              <a:defRPr>
                <a:solidFill>
                  <a:schemeClr val="tx1"/>
                </a:solidFill>
                <a:latin typeface="Bookman Old Style" panose="02050604050505020204" pitchFamily="18" charset="0"/>
                <a:ea typeface="Dotum" panose="020B0600000101010101" pitchFamily="34" charset="-127"/>
              </a:defRPr>
            </a:lvl3pPr>
            <a:lvl4pPr marL="1600200" indent="-228600">
              <a:defRPr>
                <a:solidFill>
                  <a:schemeClr val="tx1"/>
                </a:solidFill>
                <a:latin typeface="Bookman Old Style" panose="02050604050505020204" pitchFamily="18" charset="0"/>
                <a:ea typeface="Dotum" panose="020B0600000101010101" pitchFamily="34" charset="-127"/>
              </a:defRPr>
            </a:lvl4pPr>
            <a:lvl5pPr marL="2057400" indent="-228600">
              <a:defRPr>
                <a:solidFill>
                  <a:schemeClr val="tx1"/>
                </a:solidFill>
                <a:latin typeface="Bookman Old Style" panose="02050604050505020204" pitchFamily="18" charset="0"/>
                <a:ea typeface="Dotum" panose="020B0600000101010101" pitchFamily="34" charset="-127"/>
              </a:defRPr>
            </a:lvl5pPr>
            <a:lvl6pPr marL="2514600" indent="-228600"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6pPr>
            <a:lvl7pPr marL="2971800" indent="-228600"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7pPr>
            <a:lvl8pPr marL="3429000" indent="-228600"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8pPr>
            <a:lvl9pPr marL="3886200" indent="-228600"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9pPr>
          </a:lstStyle>
          <a:p>
            <a:pPr>
              <a:defRPr/>
            </a:pPr>
            <a:fld id="{5D04D159-61D5-476A-A040-828790D62E24}" type="slidenum">
              <a:rPr lang="en-US" altLang="en-US" smtClean="0">
                <a:latin typeface="Arial" panose="020B0604020202020204" pitchFamily="34" charset="0"/>
              </a:rPr>
              <a:pPr>
                <a:defRPr/>
              </a:pPr>
              <a:t>42</a:t>
            </a:fld>
            <a:endParaRPr lang="en-US" altLang="en-US">
              <a:latin typeface="Arial" panose="020B0604020202020204" pitchFamily="34" charset="0"/>
            </a:endParaRPr>
          </a:p>
        </p:txBody>
      </p:sp>
    </p:spTree>
    <p:extLst>
      <p:ext uri="{BB962C8B-B14F-4D97-AF65-F5344CB8AC3E}">
        <p14:creationId xmlns:p14="http://schemas.microsoft.com/office/powerpoint/2010/main" val="964711180"/>
      </p:ext>
    </p:extLst>
  </p:cSld>
  <p:clrMapOvr>
    <a:masterClrMapping/>
  </p:clrMapOvr>
  <p:transition>
    <p:fade/>
  </p:transition>
</p:sld>
</file>

<file path=ppt/slides/slide43.xml><?xml version="1.0" encoding="utf-8"?>
<p:sld xmlns:a="http://schemas.openxmlformats.org/drawingml/2006/main" xmlns:r="http://schemas.openxmlformats.org/officeDocument/2006/relationships" xmlns:p="http://schemas.openxmlformats.org/presentationml/2006/main" showMasterSp="0">
  <p:cSld>
    <p:spTree>
      <p:nvGrpSpPr>
        <p:cNvPr id="1" name="">
          <a:extLst>
            <a:ext uri="{FF2B5EF4-FFF2-40B4-BE49-F238E27FC236}">
              <a16:creationId xmlns:a16="http://schemas.microsoft.com/office/drawing/2014/main" id="{09BE5C38-2543-CD87-226F-6F7FFBB73A67}"/>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BB32F314-E77F-8274-FD5F-4615418F65A6}"/>
              </a:ext>
            </a:extLst>
          </p:cNvPr>
          <p:cNvSpPr>
            <a:spLocks noGrp="1"/>
          </p:cNvSpPr>
          <p:nvPr>
            <p:ph idx="1"/>
          </p:nvPr>
        </p:nvSpPr>
        <p:spPr>
          <a:xfrm>
            <a:off x="1333500" y="2230438"/>
            <a:ext cx="6477000" cy="4530725"/>
          </a:xfrm>
        </p:spPr>
        <p:txBody>
          <a:bodyPr/>
          <a:lstStyle/>
          <a:p>
            <a:pPr marL="0" indent="0" algn="ctr">
              <a:buFont typeface="Wingdings" panose="05000000000000000000" pitchFamily="2" charset="2"/>
              <a:buNone/>
              <a:defRPr/>
            </a:pPr>
            <a:r>
              <a:rPr lang="en-US" sz="2800" dirty="0"/>
              <a:t>Macroevolution is Not Scientific Because it Does Not Adhere to the Scientific Method</a:t>
            </a:r>
          </a:p>
        </p:txBody>
      </p:sp>
      <p:sp>
        <p:nvSpPr>
          <p:cNvPr id="102403" name="Rectangle 5">
            <a:extLst>
              <a:ext uri="{FF2B5EF4-FFF2-40B4-BE49-F238E27FC236}">
                <a16:creationId xmlns:a16="http://schemas.microsoft.com/office/drawing/2014/main" id="{8558CB56-C79F-301A-DCD2-5ED72AF93373}"/>
              </a:ext>
            </a:extLst>
          </p:cNvPr>
          <p:cNvSpPr>
            <a:spLocks noGrp="1" noChangeArrowheads="1"/>
          </p:cNvSpPr>
          <p:nvPr>
            <p:ph type="title"/>
          </p:nvPr>
        </p:nvSpPr>
        <p:spPr>
          <a:xfrm>
            <a:off x="461211" y="1219200"/>
            <a:ext cx="8229600" cy="1143000"/>
          </a:xfrm>
          <a:noFill/>
          <a:extLst>
            <a:ext uri="{909E8E84-426E-40DD-AFC4-6F175D3DCCD1}">
              <a14:hiddenFill xmlns:a14="http://schemas.microsoft.com/office/drawing/2010/main">
                <a:solidFill>
                  <a:srgbClr val="FFFFFF"/>
                </a:solidFill>
              </a14:hiddenFill>
            </a:ext>
          </a:extLst>
        </p:spPr>
        <p:txBody>
          <a:bodyPr/>
          <a:lstStyle/>
          <a:p>
            <a:r>
              <a:rPr lang="en-US" altLang="en-US" sz="3200" dirty="0">
                <a:solidFill>
                  <a:srgbClr val="FFCC00"/>
                </a:solidFill>
                <a:effectLst/>
              </a:rPr>
              <a:t>Point III Summary</a:t>
            </a:r>
          </a:p>
        </p:txBody>
      </p:sp>
      <p:sp>
        <p:nvSpPr>
          <p:cNvPr id="2" name="Slide Number Placeholder 1">
            <a:extLst>
              <a:ext uri="{FF2B5EF4-FFF2-40B4-BE49-F238E27FC236}">
                <a16:creationId xmlns:a16="http://schemas.microsoft.com/office/drawing/2014/main" id="{7BC6A23A-9A02-B56D-6598-4013C6C11EB4}"/>
              </a:ext>
            </a:extLst>
          </p:cNvPr>
          <p:cNvSpPr>
            <a:spLocks noGrp="1"/>
          </p:cNvSpPr>
          <p:nvPr>
            <p:ph type="sldNum" sz="quarter" idx="12"/>
          </p:nvPr>
        </p:nvSpPr>
        <p:spPr/>
        <p:txBody>
          <a:bodyPr/>
          <a:lstStyle>
            <a:lvl1pPr>
              <a:defRPr>
                <a:solidFill>
                  <a:schemeClr val="tx1"/>
                </a:solidFill>
                <a:latin typeface="Bookman Old Style" panose="02050604050505020204" pitchFamily="18" charset="0"/>
                <a:ea typeface="Dotum" panose="020B0600000101010101" pitchFamily="34" charset="-127"/>
              </a:defRPr>
            </a:lvl1pPr>
            <a:lvl2pPr marL="742950" indent="-285750">
              <a:defRPr>
                <a:solidFill>
                  <a:schemeClr val="tx1"/>
                </a:solidFill>
                <a:latin typeface="Bookman Old Style" panose="02050604050505020204" pitchFamily="18" charset="0"/>
                <a:ea typeface="Dotum" panose="020B0600000101010101" pitchFamily="34" charset="-127"/>
              </a:defRPr>
            </a:lvl2pPr>
            <a:lvl3pPr marL="1143000" indent="-228600">
              <a:defRPr>
                <a:solidFill>
                  <a:schemeClr val="tx1"/>
                </a:solidFill>
                <a:latin typeface="Bookman Old Style" panose="02050604050505020204" pitchFamily="18" charset="0"/>
                <a:ea typeface="Dotum" panose="020B0600000101010101" pitchFamily="34" charset="-127"/>
              </a:defRPr>
            </a:lvl3pPr>
            <a:lvl4pPr marL="1600200" indent="-228600">
              <a:defRPr>
                <a:solidFill>
                  <a:schemeClr val="tx1"/>
                </a:solidFill>
                <a:latin typeface="Bookman Old Style" panose="02050604050505020204" pitchFamily="18" charset="0"/>
                <a:ea typeface="Dotum" panose="020B0600000101010101" pitchFamily="34" charset="-127"/>
              </a:defRPr>
            </a:lvl4pPr>
            <a:lvl5pPr marL="2057400" indent="-228600">
              <a:defRPr>
                <a:solidFill>
                  <a:schemeClr val="tx1"/>
                </a:solidFill>
                <a:latin typeface="Bookman Old Style" panose="02050604050505020204" pitchFamily="18" charset="0"/>
                <a:ea typeface="Dotum" panose="020B0600000101010101" pitchFamily="34" charset="-127"/>
              </a:defRPr>
            </a:lvl5pPr>
            <a:lvl6pPr marL="2514600" indent="-228600"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6pPr>
            <a:lvl7pPr marL="2971800" indent="-228600"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7pPr>
            <a:lvl8pPr marL="3429000" indent="-228600"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8pPr>
            <a:lvl9pPr marL="3886200" indent="-228600"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9pPr>
          </a:lstStyle>
          <a:p>
            <a:pPr>
              <a:defRPr/>
            </a:pPr>
            <a:fld id="{5D04D159-61D5-476A-A040-828790D62E24}" type="slidenum">
              <a:rPr lang="en-US" altLang="en-US" smtClean="0">
                <a:latin typeface="Arial" panose="020B0604020202020204" pitchFamily="34" charset="0"/>
              </a:rPr>
              <a:pPr>
                <a:defRPr/>
              </a:pPr>
              <a:t>43</a:t>
            </a:fld>
            <a:endParaRPr lang="en-US" altLang="en-US">
              <a:latin typeface="Arial" panose="020B0604020202020204" pitchFamily="34" charset="0"/>
            </a:endParaRPr>
          </a:p>
        </p:txBody>
      </p:sp>
    </p:spTree>
    <p:extLst>
      <p:ext uri="{BB962C8B-B14F-4D97-AF65-F5344CB8AC3E}">
        <p14:creationId xmlns:p14="http://schemas.microsoft.com/office/powerpoint/2010/main" val="1026184582"/>
      </p:ext>
    </p:extLst>
  </p:cSld>
  <p:clrMapOvr>
    <a:masterClrMapping/>
  </p:clrMapOvr>
  <p:transition>
    <p:fade/>
  </p:transition>
</p:sld>
</file>

<file path=ppt/slides/slide4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865282" name="Rectangle 2">
            <a:extLst>
              <a:ext uri="{FF2B5EF4-FFF2-40B4-BE49-F238E27FC236}">
                <a16:creationId xmlns:a16="http://schemas.microsoft.com/office/drawing/2014/main" id="{E2E3B9CB-27CE-F51A-96D7-3EBCF0A5AC79}"/>
              </a:ext>
            </a:extLst>
          </p:cNvPr>
          <p:cNvSpPr>
            <a:spLocks noGrp="1" noChangeArrowheads="1"/>
          </p:cNvSpPr>
          <p:nvPr>
            <p:ph type="title"/>
          </p:nvPr>
        </p:nvSpPr>
        <p:spPr>
          <a:xfrm>
            <a:off x="228600" y="798512"/>
            <a:ext cx="3581400" cy="5754688"/>
          </a:xfrm>
        </p:spPr>
        <p:txBody>
          <a:bodyPr anchor="t">
            <a:noAutofit/>
          </a:bodyPr>
          <a:lstStyle/>
          <a:p>
            <a:pPr eaLnBrk="1" hangingPunct="1">
              <a:defRPr/>
            </a:pPr>
            <a:r>
              <a:rPr lang="en-US" sz="2800" dirty="0">
                <a:solidFill>
                  <a:srgbClr val="FFCC00"/>
                </a:solidFill>
              </a:rPr>
              <a:t>IV. What About Radiometric Dating?</a:t>
            </a:r>
            <a:br>
              <a:rPr lang="en-US" sz="2800" dirty="0">
                <a:solidFill>
                  <a:srgbClr val="FFCC00"/>
                </a:solidFill>
              </a:rPr>
            </a:br>
            <a:r>
              <a:rPr lang="en-US" sz="1400" dirty="0">
                <a:solidFill>
                  <a:srgbClr val="FFCC00"/>
                </a:solidFill>
              </a:rPr>
              <a:t> </a:t>
            </a:r>
            <a:br>
              <a:rPr lang="en-US" sz="2200" dirty="0">
                <a:solidFill>
                  <a:srgbClr val="FFCC00"/>
                </a:solidFill>
              </a:rPr>
            </a:br>
            <a:r>
              <a:rPr lang="en-US" sz="2400" dirty="0">
                <a:solidFill>
                  <a:srgbClr val="66FF66"/>
                </a:solidFill>
              </a:rPr>
              <a:t>Radiometric Techniques Only Measure the </a:t>
            </a:r>
            <a:r>
              <a:rPr lang="en-US" sz="2400" i="1" u="sng" dirty="0">
                <a:solidFill>
                  <a:srgbClr val="66FF66"/>
                </a:solidFill>
              </a:rPr>
              <a:t>Chemical Composition</a:t>
            </a:r>
            <a:r>
              <a:rPr lang="en-US" sz="2400" dirty="0">
                <a:solidFill>
                  <a:srgbClr val="66FF66"/>
                </a:solidFill>
              </a:rPr>
              <a:t> of the Rock, NOT THE AGE. Ages are Subjectively Extrapolated</a:t>
            </a:r>
            <a:br>
              <a:rPr lang="en-US" sz="2400" dirty="0">
                <a:solidFill>
                  <a:srgbClr val="FFCC00"/>
                </a:solidFill>
              </a:rPr>
            </a:br>
            <a:r>
              <a:rPr lang="en-US" sz="800" dirty="0">
                <a:solidFill>
                  <a:srgbClr val="FFCC00"/>
                </a:solidFill>
              </a:rPr>
              <a:t>    </a:t>
            </a:r>
            <a:br>
              <a:rPr lang="en-US" sz="2400" dirty="0">
                <a:solidFill>
                  <a:schemeClr val="tx1"/>
                </a:solidFill>
              </a:rPr>
            </a:br>
            <a:endParaRPr lang="en-US" sz="2400" dirty="0">
              <a:solidFill>
                <a:schemeClr val="tx1"/>
              </a:solidFill>
            </a:endParaRPr>
          </a:p>
        </p:txBody>
      </p:sp>
      <p:pic>
        <p:nvPicPr>
          <p:cNvPr id="188419" name="Picture 2">
            <a:extLst>
              <a:ext uri="{FF2B5EF4-FFF2-40B4-BE49-F238E27FC236}">
                <a16:creationId xmlns:a16="http://schemas.microsoft.com/office/drawing/2014/main" id="{C9241930-6C64-7B01-9DDC-FE0EE86F4BF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962400" y="600075"/>
            <a:ext cx="4724400" cy="56975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Slide Number Placeholder 1">
            <a:extLst>
              <a:ext uri="{FF2B5EF4-FFF2-40B4-BE49-F238E27FC236}">
                <a16:creationId xmlns:a16="http://schemas.microsoft.com/office/drawing/2014/main" id="{7EB1E702-1F23-003E-1877-5C809E7E7D36}"/>
              </a:ext>
            </a:extLst>
          </p:cNvPr>
          <p:cNvSpPr>
            <a:spLocks noGrp="1"/>
          </p:cNvSpPr>
          <p:nvPr>
            <p:ph type="sldNum" sz="quarter" idx="12"/>
          </p:nvPr>
        </p:nvSpPr>
        <p:spPr/>
        <p:txBody>
          <a:bodyPr/>
          <a:lstStyle>
            <a:lvl1pPr>
              <a:defRPr>
                <a:solidFill>
                  <a:schemeClr val="tx1"/>
                </a:solidFill>
                <a:latin typeface="Bookman Old Style" panose="02050604050505020204" pitchFamily="18" charset="0"/>
                <a:ea typeface="Dotum" panose="020B0600000101010101" pitchFamily="34" charset="-127"/>
              </a:defRPr>
            </a:lvl1pPr>
            <a:lvl2pPr marL="742950" indent="-285750">
              <a:defRPr>
                <a:solidFill>
                  <a:schemeClr val="tx1"/>
                </a:solidFill>
                <a:latin typeface="Bookman Old Style" panose="02050604050505020204" pitchFamily="18" charset="0"/>
                <a:ea typeface="Dotum" panose="020B0600000101010101" pitchFamily="34" charset="-127"/>
              </a:defRPr>
            </a:lvl2pPr>
            <a:lvl3pPr marL="1143000" indent="-228600">
              <a:defRPr>
                <a:solidFill>
                  <a:schemeClr val="tx1"/>
                </a:solidFill>
                <a:latin typeface="Bookman Old Style" panose="02050604050505020204" pitchFamily="18" charset="0"/>
                <a:ea typeface="Dotum" panose="020B0600000101010101" pitchFamily="34" charset="-127"/>
              </a:defRPr>
            </a:lvl3pPr>
            <a:lvl4pPr marL="1600200" indent="-228600">
              <a:defRPr>
                <a:solidFill>
                  <a:schemeClr val="tx1"/>
                </a:solidFill>
                <a:latin typeface="Bookman Old Style" panose="02050604050505020204" pitchFamily="18" charset="0"/>
                <a:ea typeface="Dotum" panose="020B0600000101010101" pitchFamily="34" charset="-127"/>
              </a:defRPr>
            </a:lvl4pPr>
            <a:lvl5pPr marL="2057400" indent="-228600">
              <a:defRPr>
                <a:solidFill>
                  <a:schemeClr val="tx1"/>
                </a:solidFill>
                <a:latin typeface="Bookman Old Style" panose="02050604050505020204" pitchFamily="18" charset="0"/>
                <a:ea typeface="Dotum" panose="020B0600000101010101" pitchFamily="34" charset="-127"/>
              </a:defRPr>
            </a:lvl5pPr>
            <a:lvl6pPr marL="2514600" indent="-228600"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6pPr>
            <a:lvl7pPr marL="2971800" indent="-228600"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7pPr>
            <a:lvl8pPr marL="3429000" indent="-228600"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8pPr>
            <a:lvl9pPr marL="3886200" indent="-228600"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9pPr>
          </a:lstStyle>
          <a:p>
            <a:pPr>
              <a:defRPr/>
            </a:pPr>
            <a:fld id="{5E5DE22E-DE3B-48F8-A9A1-878C8CC14393}" type="slidenum">
              <a:rPr lang="en-US" altLang="en-US" smtClean="0">
                <a:latin typeface="Arial" panose="020B0604020202020204" pitchFamily="34" charset="0"/>
              </a:rPr>
              <a:pPr>
                <a:defRPr/>
              </a:pPr>
              <a:t>44</a:t>
            </a:fld>
            <a:endParaRPr lang="en-US" altLang="en-US">
              <a:latin typeface="Arial" panose="020B0604020202020204" pitchFamily="34" charset="0"/>
            </a:endParaRPr>
          </a:p>
        </p:txBody>
      </p:sp>
      <p:sp>
        <p:nvSpPr>
          <p:cNvPr id="8" name="Rectangle 2">
            <a:extLst>
              <a:ext uri="{FF2B5EF4-FFF2-40B4-BE49-F238E27FC236}">
                <a16:creationId xmlns:a16="http://schemas.microsoft.com/office/drawing/2014/main" id="{5BA14D00-98CA-77BE-EB3D-5C2D4CA4F93C}"/>
              </a:ext>
            </a:extLst>
          </p:cNvPr>
          <p:cNvSpPr txBox="1">
            <a:spLocks noChangeArrowheads="1"/>
          </p:cNvSpPr>
          <p:nvPr/>
        </p:nvSpPr>
        <p:spPr bwMode="auto">
          <a:xfrm>
            <a:off x="3429000" y="1219200"/>
            <a:ext cx="5334000" cy="1143000"/>
          </a:xfrm>
          <a:prstGeom prst="rect">
            <a:avLst/>
          </a:prstGeom>
          <a:noFill/>
          <a:ln w="9525">
            <a:noFill/>
            <a:miter lim="800000"/>
            <a:headEnd/>
            <a:tailEnd/>
          </a:ln>
          <a:effectLst/>
        </p:spPr>
        <p:txBody>
          <a:bodyPr anchor="ctr"/>
          <a:lstStyle>
            <a:lvl1pPr algn="ctr" rtl="0" eaLnBrk="0" fontAlgn="base" hangingPunct="0">
              <a:spcBef>
                <a:spcPct val="0"/>
              </a:spcBef>
              <a:spcAft>
                <a:spcPct val="0"/>
              </a:spcAft>
              <a:defRPr sz="4400">
                <a:solidFill>
                  <a:schemeClr val="tx2"/>
                </a:solidFill>
                <a:effectLst>
                  <a:outerShdw blurRad="38100" dist="38100" dir="2700000" algn="tl">
                    <a:srgbClr val="000000"/>
                  </a:outerShdw>
                </a:effectLst>
                <a:latin typeface="+mj-lt"/>
                <a:ea typeface="+mj-ea"/>
                <a:cs typeface="+mj-cs"/>
              </a:defRPr>
            </a:lvl1pPr>
            <a:lvl2pPr algn="ctr" rtl="0" eaLnBrk="0" fontAlgn="base" hangingPunct="0">
              <a:spcBef>
                <a:spcPct val="0"/>
              </a:spcBef>
              <a:spcAft>
                <a:spcPct val="0"/>
              </a:spcAft>
              <a:defRPr sz="4400">
                <a:solidFill>
                  <a:schemeClr val="tx2"/>
                </a:solidFill>
                <a:effectLst>
                  <a:outerShdw blurRad="38100" dist="38100" dir="2700000" algn="tl">
                    <a:srgbClr val="000000"/>
                  </a:outerShdw>
                </a:effectLst>
                <a:latin typeface="Arial" charset="0"/>
              </a:defRPr>
            </a:lvl2pPr>
            <a:lvl3pPr algn="ctr" rtl="0" eaLnBrk="0" fontAlgn="base" hangingPunct="0">
              <a:spcBef>
                <a:spcPct val="0"/>
              </a:spcBef>
              <a:spcAft>
                <a:spcPct val="0"/>
              </a:spcAft>
              <a:defRPr sz="4400">
                <a:solidFill>
                  <a:schemeClr val="tx2"/>
                </a:solidFill>
                <a:effectLst>
                  <a:outerShdw blurRad="38100" dist="38100" dir="2700000" algn="tl">
                    <a:srgbClr val="000000"/>
                  </a:outerShdw>
                </a:effectLst>
                <a:latin typeface="Arial" charset="0"/>
              </a:defRPr>
            </a:lvl3pPr>
            <a:lvl4pPr algn="ctr" rtl="0" eaLnBrk="0" fontAlgn="base" hangingPunct="0">
              <a:spcBef>
                <a:spcPct val="0"/>
              </a:spcBef>
              <a:spcAft>
                <a:spcPct val="0"/>
              </a:spcAft>
              <a:defRPr sz="4400">
                <a:solidFill>
                  <a:schemeClr val="tx2"/>
                </a:solidFill>
                <a:effectLst>
                  <a:outerShdw blurRad="38100" dist="38100" dir="2700000" algn="tl">
                    <a:srgbClr val="000000"/>
                  </a:outerShdw>
                </a:effectLst>
                <a:latin typeface="Arial" charset="0"/>
              </a:defRPr>
            </a:lvl4pPr>
            <a:lvl5pPr algn="ctr" rtl="0" eaLnBrk="0" fontAlgn="base" hangingPunct="0">
              <a:spcBef>
                <a:spcPct val="0"/>
              </a:spcBef>
              <a:spcAft>
                <a:spcPct val="0"/>
              </a:spcAft>
              <a:defRPr sz="4400">
                <a:solidFill>
                  <a:schemeClr val="tx2"/>
                </a:solidFill>
                <a:effectLst>
                  <a:outerShdw blurRad="38100" dist="38100" dir="2700000" algn="tl">
                    <a:srgbClr val="000000"/>
                  </a:outerShdw>
                </a:effectLst>
                <a:latin typeface="Arial" charset="0"/>
              </a:defRPr>
            </a:lvl5pPr>
            <a:lvl6pPr marL="457200" algn="ctr" rtl="0" fontAlgn="base">
              <a:spcBef>
                <a:spcPct val="0"/>
              </a:spcBef>
              <a:spcAft>
                <a:spcPct val="0"/>
              </a:spcAft>
              <a:defRPr sz="4400">
                <a:solidFill>
                  <a:schemeClr val="tx2"/>
                </a:solidFill>
                <a:effectLst>
                  <a:outerShdw blurRad="38100" dist="38100" dir="2700000" algn="tl">
                    <a:srgbClr val="000000"/>
                  </a:outerShdw>
                </a:effectLst>
                <a:latin typeface="Arial" charset="0"/>
              </a:defRPr>
            </a:lvl6pPr>
            <a:lvl7pPr marL="914400" algn="ctr" rtl="0" fontAlgn="base">
              <a:spcBef>
                <a:spcPct val="0"/>
              </a:spcBef>
              <a:spcAft>
                <a:spcPct val="0"/>
              </a:spcAft>
              <a:defRPr sz="4400">
                <a:solidFill>
                  <a:schemeClr val="tx2"/>
                </a:solidFill>
                <a:effectLst>
                  <a:outerShdw blurRad="38100" dist="38100" dir="2700000" algn="tl">
                    <a:srgbClr val="000000"/>
                  </a:outerShdw>
                </a:effectLst>
                <a:latin typeface="Arial" charset="0"/>
              </a:defRPr>
            </a:lvl7pPr>
            <a:lvl8pPr marL="1371600" algn="ctr" rtl="0" fontAlgn="base">
              <a:spcBef>
                <a:spcPct val="0"/>
              </a:spcBef>
              <a:spcAft>
                <a:spcPct val="0"/>
              </a:spcAft>
              <a:defRPr sz="4400">
                <a:solidFill>
                  <a:schemeClr val="tx2"/>
                </a:solidFill>
                <a:effectLst>
                  <a:outerShdw blurRad="38100" dist="38100" dir="2700000" algn="tl">
                    <a:srgbClr val="000000"/>
                  </a:outerShdw>
                </a:effectLst>
                <a:latin typeface="Arial" charset="0"/>
              </a:defRPr>
            </a:lvl8pPr>
            <a:lvl9pPr marL="1828800" algn="ctr" rtl="0" fontAlgn="base">
              <a:spcBef>
                <a:spcPct val="0"/>
              </a:spcBef>
              <a:spcAft>
                <a:spcPct val="0"/>
              </a:spcAft>
              <a:defRPr sz="4400">
                <a:solidFill>
                  <a:schemeClr val="tx2"/>
                </a:solidFill>
                <a:effectLst>
                  <a:outerShdw blurRad="38100" dist="38100" dir="2700000" algn="tl">
                    <a:srgbClr val="000000"/>
                  </a:outerShdw>
                </a:effectLst>
                <a:latin typeface="Arial" charset="0"/>
              </a:defRPr>
            </a:lvl9pPr>
          </a:lstStyle>
          <a:p>
            <a:pPr eaLnBrk="1" hangingPunct="1">
              <a:defRPr/>
            </a:pPr>
            <a:br>
              <a:rPr lang="en-US" sz="4800" kern="0" dirty="0">
                <a:solidFill>
                  <a:srgbClr val="FF0000"/>
                </a:solidFill>
                <a:latin typeface="Calibri" panose="020F0502020204030204" pitchFamily="34" charset="0"/>
              </a:rPr>
            </a:br>
            <a:r>
              <a:rPr lang="en-US" sz="4800" kern="0" dirty="0">
                <a:solidFill>
                  <a:srgbClr val="FF0000"/>
                </a:solidFill>
                <a:latin typeface="Calibri" panose="020F0502020204030204" pitchFamily="34" charset="0"/>
              </a:rPr>
              <a:t> </a:t>
            </a:r>
            <a:br>
              <a:rPr lang="en-US" sz="4800" kern="0" dirty="0">
                <a:solidFill>
                  <a:srgbClr val="FF0000"/>
                </a:solidFill>
                <a:latin typeface="Calibri" panose="020F0502020204030204" pitchFamily="34" charset="0"/>
              </a:rPr>
            </a:br>
            <a:endParaRPr lang="en-US" sz="4800" kern="0" dirty="0">
              <a:solidFill>
                <a:srgbClr val="FF0000"/>
              </a:solidFill>
              <a:latin typeface="Calibri" panose="020F0502020204030204" pitchFamily="34" charset="0"/>
            </a:endParaRPr>
          </a:p>
        </p:txBody>
      </p:sp>
    </p:spTree>
  </p:cSld>
  <p:clrMapOvr>
    <a:masterClrMapping/>
  </p:clrMapOvr>
  <p:transition>
    <p:fade/>
  </p:transition>
</p:sld>
</file>

<file path=ppt/slides/slide4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cxnSp>
        <p:nvCxnSpPr>
          <p:cNvPr id="5" name="Straight Arrow Connector 9">
            <a:extLst>
              <a:ext uri="{FF2B5EF4-FFF2-40B4-BE49-F238E27FC236}">
                <a16:creationId xmlns:a16="http://schemas.microsoft.com/office/drawing/2014/main" id="{8FF9A13F-45FB-4B71-5BFA-67B39BA467DA}"/>
              </a:ext>
            </a:extLst>
          </p:cNvPr>
          <p:cNvCxnSpPr>
            <a:cxnSpLocks noChangeShapeType="1"/>
          </p:cNvCxnSpPr>
          <p:nvPr/>
        </p:nvCxnSpPr>
        <p:spPr bwMode="auto">
          <a:xfrm>
            <a:off x="2286000" y="2018632"/>
            <a:ext cx="3838575" cy="0"/>
          </a:xfrm>
          <a:prstGeom prst="straightConnector1">
            <a:avLst/>
          </a:prstGeom>
          <a:noFill/>
          <a:ln w="82550" algn="ctr">
            <a:solidFill>
              <a:srgbClr val="C00000"/>
            </a:solidFill>
            <a:round/>
            <a:headEnd/>
            <a:tailEnd type="arrow" w="med" len="med"/>
          </a:ln>
          <a:extLst>
            <a:ext uri="{909E8E84-426E-40DD-AFC4-6F175D3DCCD1}">
              <a14:hiddenFill xmlns:a14="http://schemas.microsoft.com/office/drawing/2010/main">
                <a:noFill/>
              </a14:hiddenFill>
            </a:ext>
          </a:extLst>
        </p:spPr>
      </p:cxnSp>
      <p:sp>
        <p:nvSpPr>
          <p:cNvPr id="190467" name="Explosion 2 4">
            <a:extLst>
              <a:ext uri="{FF2B5EF4-FFF2-40B4-BE49-F238E27FC236}">
                <a16:creationId xmlns:a16="http://schemas.microsoft.com/office/drawing/2014/main" id="{9BAA3930-1C74-A9FC-CA9E-994624634090}"/>
              </a:ext>
            </a:extLst>
          </p:cNvPr>
          <p:cNvSpPr>
            <a:spLocks noChangeArrowheads="1"/>
          </p:cNvSpPr>
          <p:nvPr/>
        </p:nvSpPr>
        <p:spPr bwMode="auto">
          <a:xfrm>
            <a:off x="609600" y="1219200"/>
            <a:ext cx="1600200" cy="1524000"/>
          </a:xfrm>
          <a:prstGeom prst="irregularSeal2">
            <a:avLst/>
          </a:prstGeom>
          <a:solidFill>
            <a:srgbClr val="66FF66"/>
          </a:solidFill>
          <a:ln w="9525" algn="ctr">
            <a:solidFill>
              <a:schemeClr val="tx1"/>
            </a:solidFill>
            <a:round/>
            <a:headEnd/>
            <a:tailEnd/>
          </a:ln>
        </p:spPr>
        <p:txBody>
          <a:bodyPr/>
          <a:lstStyle>
            <a:lvl1pPr>
              <a:spcBef>
                <a:spcPct val="20000"/>
              </a:spcBef>
              <a:buClr>
                <a:schemeClr val="hlink"/>
              </a:buClr>
              <a:buSzPct val="90000"/>
              <a:buFont typeface="Wingdings" panose="05000000000000000000" pitchFamily="2" charset="2"/>
              <a:buBlip>
                <a:blip r:embed="rId3"/>
              </a:buBlip>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lr>
                <a:schemeClr val="accent2"/>
              </a:buClr>
              <a:buSzPct val="90000"/>
              <a:buFont typeface="Wingdings" panose="05000000000000000000" pitchFamily="2" charset="2"/>
              <a:buBlip>
                <a:blip r:embed="rId4"/>
              </a:buBlip>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lr>
                <a:schemeClr val="folHlink"/>
              </a:buClr>
              <a:buSzPct val="90000"/>
              <a:buFont typeface="Wingdings" panose="05000000000000000000" pitchFamily="2" charset="2"/>
              <a:buBlip>
                <a:blip r:embed="rId5"/>
              </a:buBlip>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folHlink"/>
              </a:buClr>
              <a:buSzPct val="90000"/>
              <a:buFont typeface="Wingdings" panose="05000000000000000000" pitchFamily="2" charset="2"/>
              <a:buBlip>
                <a:blip r:embed="rId5"/>
              </a:buBlip>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folHlink"/>
              </a:buClr>
              <a:buSzPct val="90000"/>
              <a:buFont typeface="Wingdings" panose="05000000000000000000" pitchFamily="2" charset="2"/>
              <a:buBlip>
                <a:blip r:embed="rId5"/>
              </a:buBlip>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folHlink"/>
              </a:buClr>
              <a:buSzPct val="90000"/>
              <a:buFont typeface="Wingdings" panose="05000000000000000000" pitchFamily="2" charset="2"/>
              <a:buBlip>
                <a:blip r:embed="rId5"/>
              </a:buBlip>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folHlink"/>
              </a:buClr>
              <a:buSzPct val="90000"/>
              <a:buFont typeface="Wingdings" panose="05000000000000000000" pitchFamily="2" charset="2"/>
              <a:buBlip>
                <a:blip r:embed="rId5"/>
              </a:buBlip>
              <a:defRPr sz="2000">
                <a:solidFill>
                  <a:schemeClr val="tx1"/>
                </a:solidFill>
                <a:latin typeface="Arial" panose="020B0604020202020204" pitchFamily="34" charset="0"/>
              </a:defRPr>
            </a:lvl9pPr>
          </a:lstStyle>
          <a:p>
            <a:pPr eaLnBrk="1" hangingPunct="1">
              <a:spcBef>
                <a:spcPct val="0"/>
              </a:spcBef>
              <a:buClrTx/>
              <a:buSzTx/>
              <a:buFontTx/>
              <a:buNone/>
            </a:pPr>
            <a:endParaRPr lang="en-US" altLang="en-US" sz="1600">
              <a:latin typeface="Bookman Old Style" panose="02050604050505020204" pitchFamily="18" charset="0"/>
            </a:endParaRPr>
          </a:p>
        </p:txBody>
      </p:sp>
      <p:sp>
        <p:nvSpPr>
          <p:cNvPr id="10" name="Explosion 2 9">
            <a:extLst>
              <a:ext uri="{FF2B5EF4-FFF2-40B4-BE49-F238E27FC236}">
                <a16:creationId xmlns:a16="http://schemas.microsoft.com/office/drawing/2014/main" id="{3FD83F23-0FED-36B7-0F86-30613985BD84}"/>
              </a:ext>
            </a:extLst>
          </p:cNvPr>
          <p:cNvSpPr/>
          <p:nvPr/>
        </p:nvSpPr>
        <p:spPr bwMode="auto">
          <a:xfrm>
            <a:off x="6324600" y="1231232"/>
            <a:ext cx="1600200" cy="1524000"/>
          </a:xfrm>
          <a:prstGeom prst="irregularSeal2">
            <a:avLst/>
          </a:prstGeom>
          <a:solidFill>
            <a:schemeClr val="tx1">
              <a:lumMod val="50000"/>
            </a:schemeClr>
          </a:solidFill>
          <a:ln w="9525" cap="flat" cmpd="sng" algn="ctr">
            <a:solidFill>
              <a:schemeClr val="tx1"/>
            </a:solidFill>
            <a:prstDash val="solid"/>
            <a:round/>
            <a:headEnd type="none" w="med" len="med"/>
            <a:tailEnd type="none" w="med" len="med"/>
          </a:ln>
          <a:effectLst/>
        </p:spPr>
        <p:txBody>
          <a:bodyPr/>
          <a:lstStyle/>
          <a:p>
            <a:pPr>
              <a:defRPr/>
            </a:pPr>
            <a:endParaRPr lang="en-US" dirty="0">
              <a:solidFill>
                <a:schemeClr val="tx1">
                  <a:lumMod val="50000"/>
                </a:schemeClr>
              </a:solidFill>
            </a:endParaRPr>
          </a:p>
        </p:txBody>
      </p:sp>
      <p:sp>
        <p:nvSpPr>
          <p:cNvPr id="11" name="TextBox 10">
            <a:extLst>
              <a:ext uri="{FF2B5EF4-FFF2-40B4-BE49-F238E27FC236}">
                <a16:creationId xmlns:a16="http://schemas.microsoft.com/office/drawing/2014/main" id="{4F0F9D68-282B-9853-BFA6-055EB77E47E8}"/>
              </a:ext>
            </a:extLst>
          </p:cNvPr>
          <p:cNvSpPr txBox="1"/>
          <p:nvPr/>
        </p:nvSpPr>
        <p:spPr>
          <a:xfrm>
            <a:off x="895350" y="1828800"/>
            <a:ext cx="914400" cy="369332"/>
          </a:xfrm>
          <a:prstGeom prst="rect">
            <a:avLst/>
          </a:prstGeom>
          <a:noFill/>
        </p:spPr>
        <p:txBody>
          <a:bodyPr>
            <a:spAutoFit/>
          </a:bodyPr>
          <a:lstStyle/>
          <a:p>
            <a:pPr>
              <a:defRPr/>
            </a:pPr>
            <a:r>
              <a:rPr lang="en-US" dirty="0">
                <a:solidFill>
                  <a:srgbClr val="000000"/>
                </a:solidFill>
                <a:effectLst>
                  <a:outerShdw blurRad="38100" dist="38100" dir="2700000" algn="tl">
                    <a:srgbClr val="000000">
                      <a:alpha val="43137"/>
                    </a:srgbClr>
                  </a:outerShdw>
                </a:effectLst>
                <a:latin typeface="+mn-lt"/>
              </a:rPr>
              <a:t>Parent</a:t>
            </a:r>
          </a:p>
        </p:txBody>
      </p:sp>
      <p:sp>
        <p:nvSpPr>
          <p:cNvPr id="12" name="TextBox 11">
            <a:extLst>
              <a:ext uri="{FF2B5EF4-FFF2-40B4-BE49-F238E27FC236}">
                <a16:creationId xmlns:a16="http://schemas.microsoft.com/office/drawing/2014/main" id="{ADA2E124-505B-6AF5-FAED-0F0C9876846C}"/>
              </a:ext>
            </a:extLst>
          </p:cNvPr>
          <p:cNvSpPr txBox="1"/>
          <p:nvPr/>
        </p:nvSpPr>
        <p:spPr>
          <a:xfrm>
            <a:off x="6477000" y="1859882"/>
            <a:ext cx="1981200" cy="369332"/>
          </a:xfrm>
          <a:prstGeom prst="rect">
            <a:avLst/>
          </a:prstGeom>
          <a:noFill/>
        </p:spPr>
        <p:txBody>
          <a:bodyPr>
            <a:spAutoFit/>
          </a:bodyPr>
          <a:lstStyle/>
          <a:p>
            <a:pPr>
              <a:defRPr/>
            </a:pPr>
            <a:r>
              <a:rPr lang="en-US" dirty="0">
                <a:solidFill>
                  <a:srgbClr val="000000"/>
                </a:solidFill>
                <a:effectLst>
                  <a:outerShdw blurRad="38100" dist="38100" dir="2700000" algn="tl">
                    <a:srgbClr val="000000">
                      <a:alpha val="43137"/>
                    </a:srgbClr>
                  </a:outerShdw>
                </a:effectLst>
                <a:latin typeface="+mn-lt"/>
              </a:rPr>
              <a:t>Daughter</a:t>
            </a:r>
          </a:p>
        </p:txBody>
      </p:sp>
      <p:sp>
        <p:nvSpPr>
          <p:cNvPr id="17" name="Rectangle 2">
            <a:extLst>
              <a:ext uri="{FF2B5EF4-FFF2-40B4-BE49-F238E27FC236}">
                <a16:creationId xmlns:a16="http://schemas.microsoft.com/office/drawing/2014/main" id="{1C76ADE7-6D16-E1A9-A7FC-8B95DAE2B5C0}"/>
              </a:ext>
            </a:extLst>
          </p:cNvPr>
          <p:cNvSpPr txBox="1">
            <a:spLocks noChangeArrowheads="1"/>
          </p:cNvSpPr>
          <p:nvPr/>
        </p:nvSpPr>
        <p:spPr>
          <a:xfrm>
            <a:off x="395287" y="350833"/>
            <a:ext cx="7620000" cy="1143000"/>
          </a:xfrm>
          <a:prstGeom prst="rect">
            <a:avLst/>
          </a:prstGeom>
        </p:spPr>
        <p:txBody>
          <a:bodyPr/>
          <a:lstStyle/>
          <a:p>
            <a:pPr algn="ctr">
              <a:defRPr/>
            </a:pPr>
            <a:r>
              <a:rPr lang="en-US" sz="2800" kern="0" dirty="0" err="1">
                <a:solidFill>
                  <a:srgbClr val="FFCC00"/>
                </a:solidFill>
                <a:effectLst>
                  <a:outerShdw blurRad="38100" dist="38100" dir="2700000" algn="tl">
                    <a:srgbClr val="000000"/>
                  </a:outerShdw>
                </a:effectLst>
                <a:latin typeface="+mj-lt"/>
                <a:ea typeface="+mj-ea"/>
                <a:cs typeface="+mj-cs"/>
              </a:rPr>
              <a:t>Radioisotopic</a:t>
            </a:r>
            <a:r>
              <a:rPr lang="en-US" sz="2800" kern="0" dirty="0">
                <a:solidFill>
                  <a:srgbClr val="FFCC00"/>
                </a:solidFill>
                <a:effectLst>
                  <a:outerShdw blurRad="38100" dist="38100" dir="2700000" algn="tl">
                    <a:srgbClr val="000000"/>
                  </a:outerShdw>
                </a:effectLst>
                <a:latin typeface="+mj-lt"/>
                <a:ea typeface="+mj-ea"/>
                <a:cs typeface="+mj-cs"/>
              </a:rPr>
              <a:t> Decay </a:t>
            </a:r>
          </a:p>
          <a:p>
            <a:pPr algn="ctr">
              <a:defRPr/>
            </a:pPr>
            <a:r>
              <a:rPr lang="en-US" sz="2800" kern="0" dirty="0">
                <a:solidFill>
                  <a:srgbClr val="FFCC00"/>
                </a:solidFill>
                <a:effectLst>
                  <a:outerShdw blurRad="38100" dist="38100" dir="2700000" algn="tl">
                    <a:srgbClr val="000000"/>
                  </a:outerShdw>
                </a:effectLst>
                <a:latin typeface="+mj-lt"/>
                <a:ea typeface="+mj-ea"/>
                <a:cs typeface="+mj-cs"/>
              </a:rPr>
              <a:t>(Radiometric Dating)</a:t>
            </a:r>
          </a:p>
        </p:txBody>
      </p:sp>
      <p:sp>
        <p:nvSpPr>
          <p:cNvPr id="7" name="Slide Number Placeholder 6">
            <a:extLst>
              <a:ext uri="{FF2B5EF4-FFF2-40B4-BE49-F238E27FC236}">
                <a16:creationId xmlns:a16="http://schemas.microsoft.com/office/drawing/2014/main" id="{1CA6D1BE-4D1A-FFBA-BCD0-56375C31F3AD}"/>
              </a:ext>
            </a:extLst>
          </p:cNvPr>
          <p:cNvSpPr>
            <a:spLocks noGrp="1"/>
          </p:cNvSpPr>
          <p:nvPr>
            <p:ph type="sldNum" sz="quarter" idx="12"/>
          </p:nvPr>
        </p:nvSpPr>
        <p:spPr>
          <a:xfrm>
            <a:off x="6553200" y="5481638"/>
            <a:ext cx="2133600" cy="457200"/>
          </a:xfrm>
        </p:spPr>
        <p:txBody>
          <a:bodyPr/>
          <a:lstStyle>
            <a:lvl1pPr>
              <a:defRPr>
                <a:solidFill>
                  <a:schemeClr val="tx1"/>
                </a:solidFill>
                <a:latin typeface="Bookman Old Style" panose="02050604050505020204" pitchFamily="18" charset="0"/>
                <a:ea typeface="Dotum" panose="020B0600000101010101" pitchFamily="34" charset="-127"/>
              </a:defRPr>
            </a:lvl1pPr>
            <a:lvl2pPr marL="742950" indent="-285750">
              <a:defRPr>
                <a:solidFill>
                  <a:schemeClr val="tx1"/>
                </a:solidFill>
                <a:latin typeface="Bookman Old Style" panose="02050604050505020204" pitchFamily="18" charset="0"/>
                <a:ea typeface="Dotum" panose="020B0600000101010101" pitchFamily="34" charset="-127"/>
              </a:defRPr>
            </a:lvl2pPr>
            <a:lvl3pPr marL="1143000" indent="-228600">
              <a:defRPr>
                <a:solidFill>
                  <a:schemeClr val="tx1"/>
                </a:solidFill>
                <a:latin typeface="Bookman Old Style" panose="02050604050505020204" pitchFamily="18" charset="0"/>
                <a:ea typeface="Dotum" panose="020B0600000101010101" pitchFamily="34" charset="-127"/>
              </a:defRPr>
            </a:lvl3pPr>
            <a:lvl4pPr marL="1600200" indent="-228600">
              <a:defRPr>
                <a:solidFill>
                  <a:schemeClr val="tx1"/>
                </a:solidFill>
                <a:latin typeface="Bookman Old Style" panose="02050604050505020204" pitchFamily="18" charset="0"/>
                <a:ea typeface="Dotum" panose="020B0600000101010101" pitchFamily="34" charset="-127"/>
              </a:defRPr>
            </a:lvl4pPr>
            <a:lvl5pPr marL="2057400" indent="-228600">
              <a:defRPr>
                <a:solidFill>
                  <a:schemeClr val="tx1"/>
                </a:solidFill>
                <a:latin typeface="Bookman Old Style" panose="02050604050505020204" pitchFamily="18" charset="0"/>
                <a:ea typeface="Dotum" panose="020B0600000101010101" pitchFamily="34" charset="-127"/>
              </a:defRPr>
            </a:lvl5pPr>
            <a:lvl6pPr marL="2514600" indent="-228600"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6pPr>
            <a:lvl7pPr marL="2971800" indent="-228600"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7pPr>
            <a:lvl8pPr marL="3429000" indent="-228600"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8pPr>
            <a:lvl9pPr marL="3886200" indent="-228600"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9pPr>
          </a:lstStyle>
          <a:p>
            <a:pPr>
              <a:defRPr/>
            </a:pPr>
            <a:fld id="{85A45B02-5A30-4719-9DA8-D1EDC61A7DCF}" type="slidenum">
              <a:rPr lang="en-US" altLang="en-US" smtClean="0">
                <a:latin typeface="Arial" panose="020B0604020202020204" pitchFamily="34" charset="0"/>
              </a:rPr>
              <a:pPr>
                <a:defRPr/>
              </a:pPr>
              <a:t>45</a:t>
            </a:fld>
            <a:endParaRPr lang="en-US" altLang="en-US">
              <a:latin typeface="Arial" panose="020B0604020202020204" pitchFamily="34" charset="0"/>
            </a:endParaRPr>
          </a:p>
        </p:txBody>
      </p:sp>
      <p:pic>
        <p:nvPicPr>
          <p:cNvPr id="18448" name="Picture 16" descr="https://fmonster.files.wordpress.com/2010/04/fifties-housewife-apron_2.jpg">
            <a:extLst>
              <a:ext uri="{FF2B5EF4-FFF2-40B4-BE49-F238E27FC236}">
                <a16:creationId xmlns:a16="http://schemas.microsoft.com/office/drawing/2014/main" id="{844C8FFC-BE0D-B206-96CA-B3055C07FD81}"/>
              </a:ext>
            </a:extLst>
          </p:cNvPr>
          <p:cNvPicPr>
            <a:picLocks noChangeAspect="1" noChangeArrowheads="1"/>
          </p:cNvPicPr>
          <p:nvPr/>
        </p:nvPicPr>
        <p:blipFill>
          <a:blip r:embed="rId6" cstate="print"/>
          <a:srcRect/>
          <a:stretch>
            <a:fillRect/>
          </a:stretch>
        </p:blipFill>
        <p:spPr bwMode="auto">
          <a:xfrm>
            <a:off x="657726" y="2971800"/>
            <a:ext cx="2416732" cy="2532735"/>
          </a:xfrm>
          <a:prstGeom prst="rect">
            <a:avLst/>
          </a:prstGeom>
          <a:noFill/>
          <a:effectLst>
            <a:outerShdw blurRad="50800" dist="38100" algn="l" rotWithShape="0">
              <a:prstClr val="black">
                <a:alpha val="40000"/>
              </a:prstClr>
            </a:outerShdw>
            <a:reflection blurRad="6350" stA="50000" endA="300" endPos="90000" dist="50800" dir="5400000" sy="-100000" algn="bl" rotWithShape="0"/>
            <a:softEdge rad="12700"/>
          </a:effectLst>
        </p:spPr>
      </p:pic>
      <p:pic>
        <p:nvPicPr>
          <p:cNvPr id="18450" name="Picture 18" descr="http://www.thevintageknittinglady.co.uk/images/30july2013/patons414a.jpg">
            <a:extLst>
              <a:ext uri="{FF2B5EF4-FFF2-40B4-BE49-F238E27FC236}">
                <a16:creationId xmlns:a16="http://schemas.microsoft.com/office/drawing/2014/main" id="{55E109FC-7A9E-17EC-486C-D1A8A20DA260}"/>
              </a:ext>
            </a:extLst>
          </p:cNvPr>
          <p:cNvPicPr>
            <a:picLocks noChangeAspect="1" noChangeArrowheads="1"/>
          </p:cNvPicPr>
          <p:nvPr/>
        </p:nvPicPr>
        <p:blipFill rotWithShape="1">
          <a:blip r:embed="rId7">
            <a:lum bright="9000"/>
          </a:blip>
          <a:srcRect t="10239" r="8922" b="12408"/>
          <a:stretch/>
        </p:blipFill>
        <p:spPr bwMode="auto">
          <a:xfrm>
            <a:off x="6124575" y="2971800"/>
            <a:ext cx="2333625" cy="2895600"/>
          </a:xfrm>
          <a:prstGeom prst="rect">
            <a:avLst/>
          </a:prstGeom>
          <a:noFill/>
          <a:effectLst>
            <a:outerShdw blurRad="50800" dist="38100" algn="l" rotWithShape="0">
              <a:prstClr val="black">
                <a:alpha val="40000"/>
              </a:prstClr>
            </a:outerShdw>
            <a:reflection blurRad="6350" stA="50000" endA="300" endPos="90000" dist="50800" dir="5400000" sy="-100000" algn="bl" rotWithShape="0"/>
          </a:effectLst>
        </p:spPr>
      </p:pic>
      <p:sp>
        <p:nvSpPr>
          <p:cNvPr id="2" name="TextBox 1">
            <a:extLst>
              <a:ext uri="{FF2B5EF4-FFF2-40B4-BE49-F238E27FC236}">
                <a16:creationId xmlns:a16="http://schemas.microsoft.com/office/drawing/2014/main" id="{4C2F6C7D-F77E-7E3B-1FB1-7DD761D11B3C}"/>
              </a:ext>
            </a:extLst>
          </p:cNvPr>
          <p:cNvSpPr txBox="1"/>
          <p:nvPr/>
        </p:nvSpPr>
        <p:spPr>
          <a:xfrm>
            <a:off x="1155032" y="2634552"/>
            <a:ext cx="1600200" cy="369332"/>
          </a:xfrm>
          <a:prstGeom prst="rect">
            <a:avLst/>
          </a:prstGeom>
          <a:noFill/>
        </p:spPr>
        <p:txBody>
          <a:bodyPr wrap="square">
            <a:spAutoFit/>
          </a:bodyPr>
          <a:lstStyle/>
          <a:p>
            <a:pPr>
              <a:defRPr/>
            </a:pPr>
            <a:r>
              <a:rPr lang="en-US" dirty="0">
                <a:effectLst>
                  <a:outerShdw blurRad="38100" dist="38100" dir="2700000" algn="tl">
                    <a:srgbClr val="000000">
                      <a:alpha val="43137"/>
                    </a:srgbClr>
                  </a:outerShdw>
                </a:effectLst>
                <a:latin typeface="+mn-lt"/>
              </a:rPr>
              <a:t>Uranium-238</a:t>
            </a:r>
          </a:p>
        </p:txBody>
      </p:sp>
      <p:sp>
        <p:nvSpPr>
          <p:cNvPr id="3" name="TextBox 2">
            <a:extLst>
              <a:ext uri="{FF2B5EF4-FFF2-40B4-BE49-F238E27FC236}">
                <a16:creationId xmlns:a16="http://schemas.microsoft.com/office/drawing/2014/main" id="{C7132FDA-B8E6-4C6C-F9F7-B3D9024132F3}"/>
              </a:ext>
            </a:extLst>
          </p:cNvPr>
          <p:cNvSpPr txBox="1"/>
          <p:nvPr/>
        </p:nvSpPr>
        <p:spPr>
          <a:xfrm>
            <a:off x="6679921" y="2626713"/>
            <a:ext cx="1600200" cy="369332"/>
          </a:xfrm>
          <a:prstGeom prst="rect">
            <a:avLst/>
          </a:prstGeom>
          <a:noFill/>
        </p:spPr>
        <p:txBody>
          <a:bodyPr wrap="square">
            <a:spAutoFit/>
          </a:bodyPr>
          <a:lstStyle/>
          <a:p>
            <a:pPr>
              <a:defRPr/>
            </a:pPr>
            <a:r>
              <a:rPr lang="en-US" dirty="0">
                <a:effectLst>
                  <a:outerShdw blurRad="38100" dist="38100" dir="2700000" algn="tl">
                    <a:srgbClr val="000000">
                      <a:alpha val="43137"/>
                    </a:srgbClr>
                  </a:outerShdw>
                </a:effectLst>
                <a:latin typeface="+mn-lt"/>
              </a:rPr>
              <a:t>Lead-206</a:t>
            </a:r>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35" presetClass="emph" presetSubtype="0" repeatCount="indefinite" fill="hold" nodeType="withEffect">
                                  <p:stCondLst>
                                    <p:cond delay="0"/>
                                  </p:stCondLst>
                                  <p:childTnLst>
                                    <p:anim calcmode="discrete" valueType="str">
                                      <p:cBhvr>
                                        <p:cTn id="6" dur="1000" fill="hold"/>
                                        <p:tgtEl>
                                          <p:spTgt spid="5"/>
                                        </p:tgtEl>
                                        <p:attrNameLst>
                                          <p:attrName>style.visibility</p:attrName>
                                        </p:attrNameLst>
                                      </p:cBhvr>
                                      <p:tavLst>
                                        <p:tav tm="0">
                                          <p:val>
                                            <p:strVal val="hidden"/>
                                          </p:val>
                                        </p:tav>
                                        <p:tav tm="50000">
                                          <p:val>
                                            <p:strVal val="visible"/>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pSp>
        <p:nvGrpSpPr>
          <p:cNvPr id="192514" name="Group 25">
            <a:extLst>
              <a:ext uri="{FF2B5EF4-FFF2-40B4-BE49-F238E27FC236}">
                <a16:creationId xmlns:a16="http://schemas.microsoft.com/office/drawing/2014/main" id="{8A5668BD-88D2-7282-86B8-96B18A86739A}"/>
              </a:ext>
            </a:extLst>
          </p:cNvPr>
          <p:cNvGrpSpPr>
            <a:grpSpLocks/>
          </p:cNvGrpSpPr>
          <p:nvPr/>
        </p:nvGrpSpPr>
        <p:grpSpPr bwMode="auto">
          <a:xfrm>
            <a:off x="0" y="228600"/>
            <a:ext cx="9296400" cy="5867400"/>
            <a:chOff x="172468" y="381000"/>
            <a:chExt cx="8868036" cy="5536792"/>
          </a:xfrm>
        </p:grpSpPr>
        <p:pic>
          <p:nvPicPr>
            <p:cNvPr id="192521" name="Picture 6">
              <a:extLst>
                <a:ext uri="{FF2B5EF4-FFF2-40B4-BE49-F238E27FC236}">
                  <a16:creationId xmlns:a16="http://schemas.microsoft.com/office/drawing/2014/main" id="{13608FE8-8B75-7908-8B8D-E3DF05329B9C}"/>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72468" y="381000"/>
              <a:ext cx="8726603" cy="5486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TextBox 5">
              <a:extLst>
                <a:ext uri="{FF2B5EF4-FFF2-40B4-BE49-F238E27FC236}">
                  <a16:creationId xmlns:a16="http://schemas.microsoft.com/office/drawing/2014/main" id="{2E770078-1469-22DC-126D-4F147BD1871D}"/>
                </a:ext>
              </a:extLst>
            </p:cNvPr>
            <p:cNvSpPr txBox="1"/>
            <p:nvPr/>
          </p:nvSpPr>
          <p:spPr>
            <a:xfrm>
              <a:off x="6761407" y="3363618"/>
              <a:ext cx="1817220" cy="370018"/>
            </a:xfrm>
            <a:prstGeom prst="rect">
              <a:avLst/>
            </a:prstGeom>
            <a:solidFill>
              <a:srgbClr val="F5F5F5"/>
            </a:solidFill>
          </p:spPr>
          <p:txBody>
            <a:bodyPr>
              <a:spAutoFit/>
            </a:bodyPr>
            <a:lstStyle/>
            <a:p>
              <a:pPr>
                <a:defRPr/>
              </a:pPr>
              <a:r>
                <a:rPr lang="en-US" sz="1750" b="1" dirty="0">
                  <a:solidFill>
                    <a:srgbClr val="4B4B4B"/>
                  </a:solidFill>
                  <a:latin typeface="Times New Roman" pitchFamily="18" charset="0"/>
                  <a:cs typeface="Times New Roman" pitchFamily="18" charset="0"/>
                </a:rPr>
                <a:t>108,000,000,00</a:t>
              </a:r>
              <a:r>
                <a:rPr lang="en-US" sz="1750" b="1" dirty="0">
                  <a:solidFill>
                    <a:srgbClr val="001800"/>
                  </a:solidFill>
                  <a:latin typeface="Times New Roman" pitchFamily="18" charset="0"/>
                  <a:cs typeface="Times New Roman" pitchFamily="18" charset="0"/>
                </a:rPr>
                <a:t>0</a:t>
              </a:r>
            </a:p>
          </p:txBody>
        </p:sp>
        <p:sp>
          <p:nvSpPr>
            <p:cNvPr id="7" name="TextBox 6">
              <a:extLst>
                <a:ext uri="{FF2B5EF4-FFF2-40B4-BE49-F238E27FC236}">
                  <a16:creationId xmlns:a16="http://schemas.microsoft.com/office/drawing/2014/main" id="{64CB274D-178A-1678-D38F-56A877E7CEA1}"/>
                </a:ext>
              </a:extLst>
            </p:cNvPr>
            <p:cNvSpPr txBox="1"/>
            <p:nvPr/>
          </p:nvSpPr>
          <p:spPr>
            <a:xfrm>
              <a:off x="2960388" y="533801"/>
              <a:ext cx="1000985" cy="522820"/>
            </a:xfrm>
            <a:prstGeom prst="rect">
              <a:avLst/>
            </a:prstGeom>
            <a:solidFill>
              <a:srgbClr val="F5F5F5">
                <a:alpha val="0"/>
              </a:srgbClr>
            </a:solidFill>
          </p:spPr>
          <p:txBody>
            <a:bodyPr>
              <a:spAutoFit/>
            </a:bodyPr>
            <a:lstStyle/>
            <a:p>
              <a:pPr>
                <a:defRPr/>
              </a:pPr>
              <a:r>
                <a:rPr lang="en-US" sz="1400" b="1" dirty="0">
                  <a:solidFill>
                    <a:srgbClr val="4B4B4B"/>
                  </a:solidFill>
                  <a:latin typeface="+mn-lt"/>
                  <a:cs typeface="Times New Roman" pitchFamily="18" charset="0"/>
                </a:rPr>
                <a:t>Particle Emitted</a:t>
              </a:r>
            </a:p>
          </p:txBody>
        </p:sp>
        <p:sp>
          <p:nvSpPr>
            <p:cNvPr id="8" name="TextBox 7">
              <a:extLst>
                <a:ext uri="{FF2B5EF4-FFF2-40B4-BE49-F238E27FC236}">
                  <a16:creationId xmlns:a16="http://schemas.microsoft.com/office/drawing/2014/main" id="{A61EC079-D716-548F-2159-F10D6ED2100B}"/>
                </a:ext>
              </a:extLst>
            </p:cNvPr>
            <p:cNvSpPr txBox="1"/>
            <p:nvPr/>
          </p:nvSpPr>
          <p:spPr>
            <a:xfrm>
              <a:off x="3151196" y="1131523"/>
              <a:ext cx="304384" cy="370018"/>
            </a:xfrm>
            <a:prstGeom prst="rect">
              <a:avLst/>
            </a:prstGeom>
            <a:solidFill>
              <a:srgbClr val="F5F5F5">
                <a:alpha val="0"/>
              </a:srgbClr>
            </a:solidFill>
          </p:spPr>
          <p:txBody>
            <a:bodyPr>
              <a:spAutoFit/>
            </a:bodyPr>
            <a:lstStyle/>
            <a:p>
              <a:pPr>
                <a:defRPr/>
              </a:pPr>
              <a:r>
                <a:rPr lang="el-GR" b="1" dirty="0">
                  <a:solidFill>
                    <a:srgbClr val="4B4B4B"/>
                  </a:solidFill>
                  <a:latin typeface="Times New Roman"/>
                  <a:cs typeface="Times New Roman"/>
                </a:rPr>
                <a:t>β</a:t>
              </a:r>
              <a:endParaRPr lang="en-US" b="1" dirty="0">
                <a:solidFill>
                  <a:srgbClr val="4B4B4B"/>
                </a:solidFill>
                <a:latin typeface="+mn-lt"/>
                <a:cs typeface="Times New Roman" pitchFamily="18" charset="0"/>
              </a:endParaRPr>
            </a:p>
          </p:txBody>
        </p:sp>
        <p:sp>
          <p:nvSpPr>
            <p:cNvPr id="10" name="TextBox 9">
              <a:extLst>
                <a:ext uri="{FF2B5EF4-FFF2-40B4-BE49-F238E27FC236}">
                  <a16:creationId xmlns:a16="http://schemas.microsoft.com/office/drawing/2014/main" id="{98435B5D-FB64-7195-71BC-E8714AC89A71}"/>
                </a:ext>
              </a:extLst>
            </p:cNvPr>
            <p:cNvSpPr txBox="1"/>
            <p:nvPr/>
          </p:nvSpPr>
          <p:spPr>
            <a:xfrm>
              <a:off x="3172397" y="2960642"/>
              <a:ext cx="305899" cy="370019"/>
            </a:xfrm>
            <a:prstGeom prst="rect">
              <a:avLst/>
            </a:prstGeom>
            <a:solidFill>
              <a:srgbClr val="F5F5F5">
                <a:alpha val="0"/>
              </a:srgbClr>
            </a:solidFill>
          </p:spPr>
          <p:txBody>
            <a:bodyPr>
              <a:spAutoFit/>
            </a:bodyPr>
            <a:lstStyle/>
            <a:p>
              <a:pPr>
                <a:defRPr/>
              </a:pPr>
              <a:r>
                <a:rPr lang="el-GR" b="1" dirty="0">
                  <a:solidFill>
                    <a:srgbClr val="4B4B4B"/>
                  </a:solidFill>
                  <a:latin typeface="Times New Roman"/>
                  <a:cs typeface="Times New Roman"/>
                </a:rPr>
                <a:t>α</a:t>
              </a:r>
              <a:endParaRPr lang="en-US" b="1" dirty="0">
                <a:solidFill>
                  <a:srgbClr val="4B4B4B"/>
                </a:solidFill>
                <a:latin typeface="+mn-lt"/>
                <a:cs typeface="Times New Roman" pitchFamily="18" charset="0"/>
              </a:endParaRPr>
            </a:p>
          </p:txBody>
        </p:sp>
        <p:sp>
          <p:nvSpPr>
            <p:cNvPr id="11" name="TextBox 10">
              <a:extLst>
                <a:ext uri="{FF2B5EF4-FFF2-40B4-BE49-F238E27FC236}">
                  <a16:creationId xmlns:a16="http://schemas.microsoft.com/office/drawing/2014/main" id="{41548C1A-4E4E-979F-0B85-8DC82CEE9FF1}"/>
                </a:ext>
              </a:extLst>
            </p:cNvPr>
            <p:cNvSpPr txBox="1"/>
            <p:nvPr/>
          </p:nvSpPr>
          <p:spPr>
            <a:xfrm>
              <a:off x="3161796" y="1470083"/>
              <a:ext cx="304385" cy="370018"/>
            </a:xfrm>
            <a:prstGeom prst="rect">
              <a:avLst/>
            </a:prstGeom>
            <a:solidFill>
              <a:srgbClr val="F5F5F5">
                <a:alpha val="0"/>
              </a:srgbClr>
            </a:solidFill>
          </p:spPr>
          <p:txBody>
            <a:bodyPr>
              <a:spAutoFit/>
            </a:bodyPr>
            <a:lstStyle/>
            <a:p>
              <a:pPr>
                <a:defRPr/>
              </a:pPr>
              <a:r>
                <a:rPr lang="el-GR" b="1" dirty="0">
                  <a:solidFill>
                    <a:srgbClr val="4B4B4B"/>
                  </a:solidFill>
                  <a:latin typeface="Times New Roman"/>
                  <a:cs typeface="Times New Roman"/>
                </a:rPr>
                <a:t>β</a:t>
              </a:r>
              <a:endParaRPr lang="en-US" b="1" dirty="0">
                <a:solidFill>
                  <a:srgbClr val="4B4B4B"/>
                </a:solidFill>
                <a:latin typeface="+mn-lt"/>
                <a:cs typeface="Times New Roman" pitchFamily="18" charset="0"/>
              </a:endParaRPr>
            </a:p>
          </p:txBody>
        </p:sp>
        <p:sp>
          <p:nvSpPr>
            <p:cNvPr id="12" name="TextBox 11">
              <a:extLst>
                <a:ext uri="{FF2B5EF4-FFF2-40B4-BE49-F238E27FC236}">
                  <a16:creationId xmlns:a16="http://schemas.microsoft.com/office/drawing/2014/main" id="{647C3C67-C4E8-AF57-FF93-BD2D44324031}"/>
                </a:ext>
              </a:extLst>
            </p:cNvPr>
            <p:cNvSpPr txBox="1"/>
            <p:nvPr/>
          </p:nvSpPr>
          <p:spPr>
            <a:xfrm>
              <a:off x="3157253" y="1883544"/>
              <a:ext cx="304384" cy="370018"/>
            </a:xfrm>
            <a:prstGeom prst="rect">
              <a:avLst/>
            </a:prstGeom>
            <a:solidFill>
              <a:srgbClr val="F5F5F5">
                <a:alpha val="0"/>
              </a:srgbClr>
            </a:solidFill>
          </p:spPr>
          <p:txBody>
            <a:bodyPr>
              <a:spAutoFit/>
            </a:bodyPr>
            <a:lstStyle/>
            <a:p>
              <a:pPr>
                <a:defRPr/>
              </a:pPr>
              <a:r>
                <a:rPr lang="el-GR" b="1" dirty="0">
                  <a:solidFill>
                    <a:srgbClr val="4B4B4B"/>
                  </a:solidFill>
                  <a:latin typeface="Times New Roman"/>
                  <a:cs typeface="Times New Roman"/>
                </a:rPr>
                <a:t>α</a:t>
              </a:r>
              <a:endParaRPr lang="en-US" b="1" dirty="0">
                <a:solidFill>
                  <a:srgbClr val="4B4B4B"/>
                </a:solidFill>
                <a:latin typeface="+mn-lt"/>
                <a:cs typeface="Times New Roman" pitchFamily="18" charset="0"/>
              </a:endParaRPr>
            </a:p>
          </p:txBody>
        </p:sp>
        <p:sp>
          <p:nvSpPr>
            <p:cNvPr id="13" name="TextBox 12">
              <a:extLst>
                <a:ext uri="{FF2B5EF4-FFF2-40B4-BE49-F238E27FC236}">
                  <a16:creationId xmlns:a16="http://schemas.microsoft.com/office/drawing/2014/main" id="{6B6FF4D1-B684-70AC-6063-23BDE14D7B64}"/>
                </a:ext>
              </a:extLst>
            </p:cNvPr>
            <p:cNvSpPr txBox="1"/>
            <p:nvPr/>
          </p:nvSpPr>
          <p:spPr>
            <a:xfrm>
              <a:off x="3157253" y="2216111"/>
              <a:ext cx="304384" cy="370018"/>
            </a:xfrm>
            <a:prstGeom prst="rect">
              <a:avLst/>
            </a:prstGeom>
            <a:solidFill>
              <a:srgbClr val="F5F5F5">
                <a:alpha val="0"/>
              </a:srgbClr>
            </a:solidFill>
          </p:spPr>
          <p:txBody>
            <a:bodyPr>
              <a:spAutoFit/>
            </a:bodyPr>
            <a:lstStyle/>
            <a:p>
              <a:pPr>
                <a:defRPr/>
              </a:pPr>
              <a:r>
                <a:rPr lang="el-GR" b="1" dirty="0">
                  <a:solidFill>
                    <a:srgbClr val="4B4B4B"/>
                  </a:solidFill>
                  <a:latin typeface="Times New Roman"/>
                  <a:cs typeface="Times New Roman"/>
                </a:rPr>
                <a:t>α</a:t>
              </a:r>
              <a:endParaRPr lang="en-US" b="1" dirty="0">
                <a:solidFill>
                  <a:srgbClr val="4B4B4B"/>
                </a:solidFill>
                <a:latin typeface="+mn-lt"/>
                <a:cs typeface="Times New Roman" pitchFamily="18" charset="0"/>
              </a:endParaRPr>
            </a:p>
          </p:txBody>
        </p:sp>
        <p:sp>
          <p:nvSpPr>
            <p:cNvPr id="14" name="TextBox 13">
              <a:extLst>
                <a:ext uri="{FF2B5EF4-FFF2-40B4-BE49-F238E27FC236}">
                  <a16:creationId xmlns:a16="http://schemas.microsoft.com/office/drawing/2014/main" id="{0836647E-78A4-EC33-449A-C57703D537AB}"/>
                </a:ext>
              </a:extLst>
            </p:cNvPr>
            <p:cNvSpPr txBox="1"/>
            <p:nvPr/>
          </p:nvSpPr>
          <p:spPr>
            <a:xfrm>
              <a:off x="2710519" y="2619086"/>
              <a:ext cx="2775805" cy="292120"/>
            </a:xfrm>
            <a:prstGeom prst="rect">
              <a:avLst/>
            </a:prstGeom>
            <a:solidFill>
              <a:srgbClr val="F5F5F5">
                <a:alpha val="0"/>
              </a:srgbClr>
            </a:solidFill>
          </p:spPr>
          <p:txBody>
            <a:bodyPr>
              <a:spAutoFit/>
            </a:bodyPr>
            <a:lstStyle/>
            <a:p>
              <a:pPr>
                <a:defRPr/>
              </a:pPr>
              <a:r>
                <a:rPr lang="en-US" sz="1300" b="1" dirty="0">
                  <a:solidFill>
                    <a:srgbClr val="4B4B4B"/>
                  </a:solidFill>
                  <a:latin typeface="Times New Roman"/>
                  <a:cs typeface="Times New Roman"/>
                </a:rPr>
                <a:t>Electron Capture</a:t>
              </a:r>
              <a:endParaRPr lang="en-US" sz="1300" b="1" dirty="0">
                <a:solidFill>
                  <a:srgbClr val="4B4B4B"/>
                </a:solidFill>
                <a:latin typeface="+mn-lt"/>
                <a:cs typeface="Times New Roman" pitchFamily="18" charset="0"/>
              </a:endParaRPr>
            </a:p>
          </p:txBody>
        </p:sp>
        <p:sp>
          <p:nvSpPr>
            <p:cNvPr id="15" name="TextBox 14">
              <a:extLst>
                <a:ext uri="{FF2B5EF4-FFF2-40B4-BE49-F238E27FC236}">
                  <a16:creationId xmlns:a16="http://schemas.microsoft.com/office/drawing/2014/main" id="{217B6822-DEF7-9F31-E9F0-00B6971D673B}"/>
                </a:ext>
              </a:extLst>
            </p:cNvPr>
            <p:cNvSpPr txBox="1"/>
            <p:nvPr/>
          </p:nvSpPr>
          <p:spPr>
            <a:xfrm>
              <a:off x="3169368" y="3354629"/>
              <a:ext cx="305899" cy="368520"/>
            </a:xfrm>
            <a:prstGeom prst="rect">
              <a:avLst/>
            </a:prstGeom>
            <a:solidFill>
              <a:srgbClr val="F5F5F5">
                <a:alpha val="0"/>
              </a:srgbClr>
            </a:solidFill>
          </p:spPr>
          <p:txBody>
            <a:bodyPr>
              <a:spAutoFit/>
            </a:bodyPr>
            <a:lstStyle/>
            <a:p>
              <a:pPr>
                <a:defRPr/>
              </a:pPr>
              <a:r>
                <a:rPr lang="el-GR" b="1" dirty="0">
                  <a:solidFill>
                    <a:srgbClr val="4B4B4B"/>
                  </a:solidFill>
                  <a:latin typeface="Times New Roman"/>
                  <a:cs typeface="Times New Roman"/>
                </a:rPr>
                <a:t>α</a:t>
              </a:r>
              <a:endParaRPr lang="en-US" b="1" dirty="0">
                <a:solidFill>
                  <a:srgbClr val="4B4B4B"/>
                </a:solidFill>
                <a:latin typeface="+mn-lt"/>
                <a:cs typeface="Times New Roman" pitchFamily="18" charset="0"/>
              </a:endParaRPr>
            </a:p>
          </p:txBody>
        </p:sp>
        <p:sp>
          <p:nvSpPr>
            <p:cNvPr id="16" name="TextBox 15">
              <a:extLst>
                <a:ext uri="{FF2B5EF4-FFF2-40B4-BE49-F238E27FC236}">
                  <a16:creationId xmlns:a16="http://schemas.microsoft.com/office/drawing/2014/main" id="{0825C1A3-2B8C-1EB6-5EB7-C806BFD37446}"/>
                </a:ext>
              </a:extLst>
            </p:cNvPr>
            <p:cNvSpPr txBox="1"/>
            <p:nvPr/>
          </p:nvSpPr>
          <p:spPr>
            <a:xfrm>
              <a:off x="3179968" y="3729142"/>
              <a:ext cx="761719" cy="370018"/>
            </a:xfrm>
            <a:prstGeom prst="rect">
              <a:avLst/>
            </a:prstGeom>
            <a:solidFill>
              <a:srgbClr val="F5F5F5">
                <a:alpha val="0"/>
              </a:srgbClr>
            </a:solidFill>
          </p:spPr>
          <p:txBody>
            <a:bodyPr>
              <a:spAutoFit/>
            </a:bodyPr>
            <a:lstStyle/>
            <a:p>
              <a:pPr>
                <a:defRPr/>
              </a:pPr>
              <a:r>
                <a:rPr lang="el-GR" b="1" dirty="0">
                  <a:solidFill>
                    <a:srgbClr val="4B4B4B"/>
                  </a:solidFill>
                  <a:latin typeface="Times New Roman"/>
                  <a:cs typeface="Times New Roman"/>
                </a:rPr>
                <a:t>β</a:t>
              </a:r>
              <a:r>
                <a:rPr lang="en-US" b="1" dirty="0">
                  <a:solidFill>
                    <a:srgbClr val="4B4B4B"/>
                  </a:solidFill>
                  <a:latin typeface="Times New Roman"/>
                  <a:cs typeface="Times New Roman"/>
                </a:rPr>
                <a:t>, </a:t>
              </a:r>
              <a:r>
                <a:rPr lang="el-GR" b="1" dirty="0">
                  <a:solidFill>
                    <a:srgbClr val="4B4B4B"/>
                  </a:solidFill>
                  <a:latin typeface="Times New Roman"/>
                  <a:cs typeface="Times New Roman"/>
                </a:rPr>
                <a:t>γ</a:t>
              </a:r>
              <a:endParaRPr lang="en-US" b="1" dirty="0">
                <a:solidFill>
                  <a:srgbClr val="4B4B4B"/>
                </a:solidFill>
                <a:latin typeface="+mn-lt"/>
                <a:cs typeface="Times New Roman" pitchFamily="18" charset="0"/>
              </a:endParaRPr>
            </a:p>
          </p:txBody>
        </p:sp>
        <p:sp>
          <p:nvSpPr>
            <p:cNvPr id="17" name="TextBox 16">
              <a:extLst>
                <a:ext uri="{FF2B5EF4-FFF2-40B4-BE49-F238E27FC236}">
                  <a16:creationId xmlns:a16="http://schemas.microsoft.com/office/drawing/2014/main" id="{C75419E5-AA17-3B23-4A2C-6BFCBA43CE64}"/>
                </a:ext>
              </a:extLst>
            </p:cNvPr>
            <p:cNvSpPr txBox="1"/>
            <p:nvPr/>
          </p:nvSpPr>
          <p:spPr>
            <a:xfrm>
              <a:off x="2501539" y="4159082"/>
              <a:ext cx="2819720" cy="292120"/>
            </a:xfrm>
            <a:prstGeom prst="rect">
              <a:avLst/>
            </a:prstGeom>
            <a:solidFill>
              <a:srgbClr val="F5F5F5">
                <a:alpha val="0"/>
              </a:srgbClr>
            </a:solidFill>
          </p:spPr>
          <p:txBody>
            <a:bodyPr>
              <a:spAutoFit/>
            </a:bodyPr>
            <a:lstStyle/>
            <a:p>
              <a:pPr>
                <a:defRPr/>
              </a:pPr>
              <a:r>
                <a:rPr lang="el-GR" sz="1300" b="1" dirty="0">
                  <a:solidFill>
                    <a:srgbClr val="4B4B4B"/>
                  </a:solidFill>
                  <a:latin typeface="Times New Roman"/>
                  <a:cs typeface="Times New Roman"/>
                </a:rPr>
                <a:t>β</a:t>
              </a:r>
              <a:r>
                <a:rPr lang="en-US" sz="1300" b="1" dirty="0">
                  <a:solidFill>
                    <a:srgbClr val="4B4B4B"/>
                  </a:solidFill>
                  <a:latin typeface="Times New Roman"/>
                  <a:cs typeface="Times New Roman"/>
                </a:rPr>
                <a:t>+, Electron Capture</a:t>
              </a:r>
              <a:endParaRPr lang="en-US" sz="1300" b="1" dirty="0">
                <a:solidFill>
                  <a:srgbClr val="4B4B4B"/>
                </a:solidFill>
                <a:latin typeface="+mn-lt"/>
                <a:cs typeface="Times New Roman" pitchFamily="18" charset="0"/>
              </a:endParaRPr>
            </a:p>
          </p:txBody>
        </p:sp>
        <p:sp>
          <p:nvSpPr>
            <p:cNvPr id="19" name="TextBox 18">
              <a:extLst>
                <a:ext uri="{FF2B5EF4-FFF2-40B4-BE49-F238E27FC236}">
                  <a16:creationId xmlns:a16="http://schemas.microsoft.com/office/drawing/2014/main" id="{8564F63B-07CC-D656-7521-B122DA0EE5EF}"/>
                </a:ext>
              </a:extLst>
            </p:cNvPr>
            <p:cNvSpPr txBox="1"/>
            <p:nvPr/>
          </p:nvSpPr>
          <p:spPr>
            <a:xfrm>
              <a:off x="3187540" y="4431727"/>
              <a:ext cx="304384" cy="368520"/>
            </a:xfrm>
            <a:prstGeom prst="rect">
              <a:avLst/>
            </a:prstGeom>
            <a:solidFill>
              <a:srgbClr val="F5F5F5">
                <a:alpha val="0"/>
              </a:srgbClr>
            </a:solidFill>
          </p:spPr>
          <p:txBody>
            <a:bodyPr>
              <a:spAutoFit/>
            </a:bodyPr>
            <a:lstStyle/>
            <a:p>
              <a:pPr>
                <a:defRPr/>
              </a:pPr>
              <a:r>
                <a:rPr lang="el-GR" b="1" dirty="0">
                  <a:solidFill>
                    <a:srgbClr val="4B4B4B"/>
                  </a:solidFill>
                  <a:latin typeface="Times New Roman"/>
                  <a:cs typeface="Times New Roman"/>
                </a:rPr>
                <a:t>β</a:t>
              </a:r>
              <a:endParaRPr lang="en-US" b="1" dirty="0">
                <a:solidFill>
                  <a:srgbClr val="4B4B4B"/>
                </a:solidFill>
                <a:latin typeface="+mn-lt"/>
                <a:cs typeface="Times New Roman" pitchFamily="18" charset="0"/>
              </a:endParaRPr>
            </a:p>
          </p:txBody>
        </p:sp>
        <p:sp>
          <p:nvSpPr>
            <p:cNvPr id="20" name="TextBox 19">
              <a:extLst>
                <a:ext uri="{FF2B5EF4-FFF2-40B4-BE49-F238E27FC236}">
                  <a16:creationId xmlns:a16="http://schemas.microsoft.com/office/drawing/2014/main" id="{3F369242-4F50-A6DA-15CC-1CDF4DD6F3E3}"/>
                </a:ext>
              </a:extLst>
            </p:cNvPr>
            <p:cNvSpPr txBox="1"/>
            <p:nvPr/>
          </p:nvSpPr>
          <p:spPr>
            <a:xfrm>
              <a:off x="228499" y="4993496"/>
              <a:ext cx="3046873" cy="370018"/>
            </a:xfrm>
            <a:prstGeom prst="rect">
              <a:avLst/>
            </a:prstGeom>
            <a:solidFill>
              <a:srgbClr val="F5F5F5">
                <a:alpha val="0"/>
              </a:srgbClr>
            </a:solidFill>
          </p:spPr>
          <p:txBody>
            <a:bodyPr>
              <a:spAutoFit/>
            </a:bodyPr>
            <a:lstStyle/>
            <a:p>
              <a:pPr>
                <a:defRPr/>
              </a:pPr>
              <a:r>
                <a:rPr lang="el-GR" b="1" u="sng" dirty="0">
                  <a:solidFill>
                    <a:srgbClr val="4B4B4B"/>
                  </a:solidFill>
                  <a:latin typeface="Times New Roman"/>
                  <a:cs typeface="Times New Roman"/>
                </a:rPr>
                <a:t>α</a:t>
              </a:r>
              <a:r>
                <a:rPr lang="en-US" sz="1400" b="1" dirty="0">
                  <a:solidFill>
                    <a:srgbClr val="4B4B4B"/>
                  </a:solidFill>
                  <a:latin typeface="Times New Roman"/>
                  <a:cs typeface="Times New Roman"/>
                </a:rPr>
                <a:t> = 2 protons + 2 neutrons,  </a:t>
              </a:r>
              <a:endParaRPr lang="en-US" sz="1400" b="1" dirty="0">
                <a:solidFill>
                  <a:srgbClr val="4B4B4B"/>
                </a:solidFill>
                <a:latin typeface="+mn-lt"/>
                <a:cs typeface="Times New Roman" pitchFamily="18" charset="0"/>
              </a:endParaRPr>
            </a:p>
          </p:txBody>
        </p:sp>
        <p:sp>
          <p:nvSpPr>
            <p:cNvPr id="21" name="TextBox 20">
              <a:extLst>
                <a:ext uri="{FF2B5EF4-FFF2-40B4-BE49-F238E27FC236}">
                  <a16:creationId xmlns:a16="http://schemas.microsoft.com/office/drawing/2014/main" id="{AF204F59-C5A8-0301-1EC0-AA25BBEC59E1}"/>
                </a:ext>
              </a:extLst>
            </p:cNvPr>
            <p:cNvSpPr txBox="1"/>
            <p:nvPr/>
          </p:nvSpPr>
          <p:spPr>
            <a:xfrm>
              <a:off x="2416735" y="5002484"/>
              <a:ext cx="2439619" cy="368520"/>
            </a:xfrm>
            <a:prstGeom prst="rect">
              <a:avLst/>
            </a:prstGeom>
            <a:solidFill>
              <a:srgbClr val="F5F5F5">
                <a:alpha val="0"/>
              </a:srgbClr>
            </a:solidFill>
          </p:spPr>
          <p:txBody>
            <a:bodyPr>
              <a:spAutoFit/>
            </a:bodyPr>
            <a:lstStyle/>
            <a:p>
              <a:pPr>
                <a:defRPr/>
              </a:pPr>
              <a:r>
                <a:rPr lang="el-GR" b="1" u="sng" dirty="0">
                  <a:solidFill>
                    <a:srgbClr val="4B4B4B"/>
                  </a:solidFill>
                  <a:latin typeface="Times New Roman"/>
                  <a:cs typeface="Times New Roman"/>
                </a:rPr>
                <a:t>β</a:t>
              </a:r>
              <a:r>
                <a:rPr lang="en-US" b="1" dirty="0">
                  <a:solidFill>
                    <a:srgbClr val="4B4B4B"/>
                  </a:solidFill>
                  <a:latin typeface="Times New Roman"/>
                  <a:cs typeface="Times New Roman"/>
                </a:rPr>
                <a:t> </a:t>
              </a:r>
              <a:r>
                <a:rPr lang="en-US" sz="1400" b="1" dirty="0">
                  <a:solidFill>
                    <a:srgbClr val="4B4B4B"/>
                  </a:solidFill>
                  <a:latin typeface="Times New Roman"/>
                  <a:cs typeface="Times New Roman"/>
                </a:rPr>
                <a:t>= electron, </a:t>
              </a:r>
              <a:endParaRPr lang="en-US" sz="1400" b="1" dirty="0">
                <a:solidFill>
                  <a:srgbClr val="4B4B4B"/>
                </a:solidFill>
                <a:latin typeface="+mn-lt"/>
                <a:cs typeface="Times New Roman" pitchFamily="18" charset="0"/>
              </a:endParaRPr>
            </a:p>
          </p:txBody>
        </p:sp>
        <p:sp>
          <p:nvSpPr>
            <p:cNvPr id="22" name="TextBox 21">
              <a:extLst>
                <a:ext uri="{FF2B5EF4-FFF2-40B4-BE49-F238E27FC236}">
                  <a16:creationId xmlns:a16="http://schemas.microsoft.com/office/drawing/2014/main" id="{FB4D7A62-45D5-2DDB-9780-4E38C784B5DC}"/>
                </a:ext>
              </a:extLst>
            </p:cNvPr>
            <p:cNvSpPr txBox="1"/>
            <p:nvPr/>
          </p:nvSpPr>
          <p:spPr>
            <a:xfrm>
              <a:off x="3496468" y="5005480"/>
              <a:ext cx="2438104" cy="370018"/>
            </a:xfrm>
            <a:prstGeom prst="rect">
              <a:avLst/>
            </a:prstGeom>
            <a:solidFill>
              <a:srgbClr val="F5F5F5">
                <a:alpha val="0"/>
              </a:srgbClr>
            </a:solidFill>
          </p:spPr>
          <p:txBody>
            <a:bodyPr>
              <a:spAutoFit/>
            </a:bodyPr>
            <a:lstStyle/>
            <a:p>
              <a:pPr>
                <a:defRPr/>
              </a:pPr>
              <a:r>
                <a:rPr lang="el-GR" b="1" u="sng" dirty="0">
                  <a:solidFill>
                    <a:srgbClr val="4B4B4B"/>
                  </a:solidFill>
                  <a:latin typeface="Times New Roman"/>
                  <a:cs typeface="Times New Roman"/>
                </a:rPr>
                <a:t>β</a:t>
              </a:r>
              <a:r>
                <a:rPr lang="en-US" b="1" u="sng" dirty="0">
                  <a:solidFill>
                    <a:srgbClr val="4B4B4B"/>
                  </a:solidFill>
                  <a:latin typeface="Times New Roman"/>
                  <a:cs typeface="Times New Roman"/>
                </a:rPr>
                <a:t>+ </a:t>
              </a:r>
              <a:r>
                <a:rPr lang="en-US" sz="1400" b="1" dirty="0">
                  <a:solidFill>
                    <a:srgbClr val="4B4B4B"/>
                  </a:solidFill>
                  <a:latin typeface="Times New Roman"/>
                  <a:cs typeface="Times New Roman"/>
                </a:rPr>
                <a:t>= positron</a:t>
              </a:r>
              <a:endParaRPr lang="en-US" sz="1400" b="1" dirty="0">
                <a:solidFill>
                  <a:srgbClr val="4B4B4B"/>
                </a:solidFill>
                <a:latin typeface="+mn-lt"/>
                <a:cs typeface="Times New Roman" pitchFamily="18" charset="0"/>
              </a:endParaRPr>
            </a:p>
          </p:txBody>
        </p:sp>
        <p:sp>
          <p:nvSpPr>
            <p:cNvPr id="24" name="TextBox 23">
              <a:extLst>
                <a:ext uri="{FF2B5EF4-FFF2-40B4-BE49-F238E27FC236}">
                  <a16:creationId xmlns:a16="http://schemas.microsoft.com/office/drawing/2014/main" id="{9B66DFE4-C46E-0490-DE88-97DCF2DBABD0}"/>
                </a:ext>
              </a:extLst>
            </p:cNvPr>
            <p:cNvSpPr txBox="1"/>
            <p:nvPr/>
          </p:nvSpPr>
          <p:spPr>
            <a:xfrm>
              <a:off x="3581271" y="5483358"/>
              <a:ext cx="2438104" cy="307101"/>
            </a:xfrm>
            <a:prstGeom prst="rect">
              <a:avLst/>
            </a:prstGeom>
            <a:solidFill>
              <a:srgbClr val="F9F9F9"/>
            </a:solidFill>
          </p:spPr>
          <p:txBody>
            <a:bodyPr>
              <a:spAutoFit/>
            </a:bodyPr>
            <a:lstStyle/>
            <a:p>
              <a:pPr>
                <a:defRPr/>
              </a:pPr>
              <a:endParaRPr lang="en-US" sz="1400" b="1" dirty="0">
                <a:solidFill>
                  <a:srgbClr val="4B4B4B"/>
                </a:solidFill>
                <a:latin typeface="+mn-lt"/>
                <a:cs typeface="Times New Roman" pitchFamily="18" charset="0"/>
              </a:endParaRPr>
            </a:p>
          </p:txBody>
        </p:sp>
        <p:sp>
          <p:nvSpPr>
            <p:cNvPr id="25" name="TextBox 24">
              <a:extLst>
                <a:ext uri="{FF2B5EF4-FFF2-40B4-BE49-F238E27FC236}">
                  <a16:creationId xmlns:a16="http://schemas.microsoft.com/office/drawing/2014/main" id="{EA1EEE19-19BD-CDA6-AA39-1AE25834E7CE}"/>
                </a:ext>
              </a:extLst>
            </p:cNvPr>
            <p:cNvSpPr txBox="1"/>
            <p:nvPr/>
          </p:nvSpPr>
          <p:spPr>
            <a:xfrm>
              <a:off x="201241" y="5393475"/>
              <a:ext cx="8839263" cy="524317"/>
            </a:xfrm>
            <a:prstGeom prst="rect">
              <a:avLst/>
            </a:prstGeom>
            <a:solidFill>
              <a:srgbClr val="F5F5F5">
                <a:alpha val="0"/>
              </a:srgbClr>
            </a:solidFill>
          </p:spPr>
          <p:txBody>
            <a:bodyPr>
              <a:spAutoFit/>
            </a:bodyPr>
            <a:lstStyle/>
            <a:p>
              <a:pPr>
                <a:defRPr/>
              </a:pPr>
              <a:r>
                <a:rPr lang="en-US" sz="1400" b="1" u="sng" dirty="0">
                  <a:solidFill>
                    <a:srgbClr val="4B4B4B"/>
                  </a:solidFill>
                  <a:latin typeface="Times New Roman"/>
                  <a:cs typeface="Times New Roman"/>
                </a:rPr>
                <a:t>Electron Capture </a:t>
              </a:r>
              <a:r>
                <a:rPr lang="en-US" sz="1400" b="1" dirty="0">
                  <a:solidFill>
                    <a:srgbClr val="4B4B4B"/>
                  </a:solidFill>
                  <a:latin typeface="Times New Roman"/>
                  <a:cs typeface="Times New Roman"/>
                </a:rPr>
                <a:t>= a proton-rich nuclide absorbs an inner atomic electron, thereby changing a nuclear proton to a neutron and simultaneously causing the emission of an electron neutrino.</a:t>
              </a:r>
              <a:endParaRPr lang="en-US" sz="1400" b="1" dirty="0">
                <a:solidFill>
                  <a:srgbClr val="4B4B4B"/>
                </a:solidFill>
                <a:latin typeface="+mn-lt"/>
                <a:cs typeface="Times New Roman" pitchFamily="18" charset="0"/>
              </a:endParaRPr>
            </a:p>
          </p:txBody>
        </p:sp>
      </p:grpSp>
      <p:sp>
        <p:nvSpPr>
          <p:cNvPr id="3" name="Slide Number Placeholder 2">
            <a:extLst>
              <a:ext uri="{FF2B5EF4-FFF2-40B4-BE49-F238E27FC236}">
                <a16:creationId xmlns:a16="http://schemas.microsoft.com/office/drawing/2014/main" id="{FA5A60C1-511B-0663-C1AA-64912BC30B86}"/>
              </a:ext>
            </a:extLst>
          </p:cNvPr>
          <p:cNvSpPr>
            <a:spLocks noGrp="1"/>
          </p:cNvSpPr>
          <p:nvPr>
            <p:ph type="sldNum" sz="quarter" idx="12"/>
          </p:nvPr>
        </p:nvSpPr>
        <p:spPr/>
        <p:txBody>
          <a:bodyPr/>
          <a:lstStyle>
            <a:lvl1pPr>
              <a:defRPr>
                <a:solidFill>
                  <a:schemeClr val="tx1"/>
                </a:solidFill>
                <a:latin typeface="Bookman Old Style" panose="02050604050505020204" pitchFamily="18" charset="0"/>
                <a:ea typeface="Dotum" panose="020B0600000101010101" pitchFamily="34" charset="-127"/>
              </a:defRPr>
            </a:lvl1pPr>
            <a:lvl2pPr marL="742950" indent="-285750">
              <a:defRPr>
                <a:solidFill>
                  <a:schemeClr val="tx1"/>
                </a:solidFill>
                <a:latin typeface="Bookman Old Style" panose="02050604050505020204" pitchFamily="18" charset="0"/>
                <a:ea typeface="Dotum" panose="020B0600000101010101" pitchFamily="34" charset="-127"/>
              </a:defRPr>
            </a:lvl2pPr>
            <a:lvl3pPr marL="1143000" indent="-228600">
              <a:defRPr>
                <a:solidFill>
                  <a:schemeClr val="tx1"/>
                </a:solidFill>
                <a:latin typeface="Bookman Old Style" panose="02050604050505020204" pitchFamily="18" charset="0"/>
                <a:ea typeface="Dotum" panose="020B0600000101010101" pitchFamily="34" charset="-127"/>
              </a:defRPr>
            </a:lvl3pPr>
            <a:lvl4pPr marL="1600200" indent="-228600">
              <a:defRPr>
                <a:solidFill>
                  <a:schemeClr val="tx1"/>
                </a:solidFill>
                <a:latin typeface="Bookman Old Style" panose="02050604050505020204" pitchFamily="18" charset="0"/>
                <a:ea typeface="Dotum" panose="020B0600000101010101" pitchFamily="34" charset="-127"/>
              </a:defRPr>
            </a:lvl4pPr>
            <a:lvl5pPr marL="2057400" indent="-228600">
              <a:defRPr>
                <a:solidFill>
                  <a:schemeClr val="tx1"/>
                </a:solidFill>
                <a:latin typeface="Bookman Old Style" panose="02050604050505020204" pitchFamily="18" charset="0"/>
                <a:ea typeface="Dotum" panose="020B0600000101010101" pitchFamily="34" charset="-127"/>
              </a:defRPr>
            </a:lvl5pPr>
            <a:lvl6pPr marL="2514600" indent="-228600"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6pPr>
            <a:lvl7pPr marL="2971800" indent="-228600"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7pPr>
            <a:lvl8pPr marL="3429000" indent="-228600"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8pPr>
            <a:lvl9pPr marL="3886200" indent="-228600"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9pPr>
          </a:lstStyle>
          <a:p>
            <a:pPr>
              <a:defRPr/>
            </a:pPr>
            <a:fld id="{B1049B58-8131-4553-8485-F080873165D6}" type="slidenum">
              <a:rPr lang="en-US" altLang="en-US" smtClean="0">
                <a:latin typeface="Arial" panose="020B0604020202020204" pitchFamily="34" charset="0"/>
              </a:rPr>
              <a:pPr>
                <a:defRPr/>
              </a:pPr>
              <a:t>46</a:t>
            </a:fld>
            <a:endParaRPr lang="en-US" altLang="en-US">
              <a:latin typeface="Arial" panose="020B0604020202020204" pitchFamily="34" charset="0"/>
            </a:endParaRPr>
          </a:p>
        </p:txBody>
      </p:sp>
      <p:sp>
        <p:nvSpPr>
          <p:cNvPr id="192516" name="TextBox 3">
            <a:extLst>
              <a:ext uri="{FF2B5EF4-FFF2-40B4-BE49-F238E27FC236}">
                <a16:creationId xmlns:a16="http://schemas.microsoft.com/office/drawing/2014/main" id="{8E92226A-88A6-EB13-2B31-2210941FFD73}"/>
              </a:ext>
            </a:extLst>
          </p:cNvPr>
          <p:cNvSpPr txBox="1">
            <a:spLocks noChangeArrowheads="1"/>
          </p:cNvSpPr>
          <p:nvPr/>
        </p:nvSpPr>
        <p:spPr bwMode="auto">
          <a:xfrm>
            <a:off x="588963" y="4568825"/>
            <a:ext cx="8153400" cy="369888"/>
          </a:xfrm>
          <a:prstGeom prst="rect">
            <a:avLst/>
          </a:prstGeom>
          <a:solidFill>
            <a:srgbClr val="FFFF00">
              <a:alpha val="21960"/>
            </a:srgbClr>
          </a:solidFill>
          <a:ln w="9525">
            <a:solidFill>
              <a:srgbClr val="000000"/>
            </a:solidFill>
            <a:miter lim="800000"/>
            <a:headEnd/>
            <a:tailEnd/>
          </a:ln>
        </p:spPr>
        <p:txBody>
          <a:bodyPr>
            <a:spAutoFit/>
          </a:bodyPr>
          <a:lstStyle>
            <a:lvl1pPr>
              <a:spcBef>
                <a:spcPct val="20000"/>
              </a:spcBef>
              <a:buClr>
                <a:schemeClr val="hlink"/>
              </a:buClr>
              <a:buSzPct val="90000"/>
              <a:buFont typeface="Wingdings" panose="05000000000000000000" pitchFamily="2" charset="2"/>
              <a:buBlip>
                <a:blip r:embed="rId4"/>
              </a:buBlip>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lr>
                <a:schemeClr val="accent2"/>
              </a:buClr>
              <a:buSzPct val="90000"/>
              <a:buFont typeface="Wingdings" panose="05000000000000000000" pitchFamily="2" charset="2"/>
              <a:buBlip>
                <a:blip r:embed="rId5"/>
              </a:buBlip>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lr>
                <a:schemeClr val="folHlink"/>
              </a:buClr>
              <a:buSzPct val="90000"/>
              <a:buFont typeface="Wingdings" panose="05000000000000000000" pitchFamily="2" charset="2"/>
              <a:buBlip>
                <a:blip r:embed="rId6"/>
              </a:buBlip>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folHlink"/>
              </a:buClr>
              <a:buSzPct val="90000"/>
              <a:buFont typeface="Wingdings" panose="05000000000000000000" pitchFamily="2" charset="2"/>
              <a:buBlip>
                <a:blip r:embed="rId6"/>
              </a:buBlip>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folHlink"/>
              </a:buClr>
              <a:buSzPct val="90000"/>
              <a:buFont typeface="Wingdings" panose="05000000000000000000" pitchFamily="2" charset="2"/>
              <a:buBlip>
                <a:blip r:embed="rId6"/>
              </a:buBlip>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folHlink"/>
              </a:buClr>
              <a:buSzPct val="90000"/>
              <a:buFont typeface="Wingdings" panose="05000000000000000000" pitchFamily="2" charset="2"/>
              <a:buBlip>
                <a:blip r:embed="rId6"/>
              </a:buBlip>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folHlink"/>
              </a:buClr>
              <a:buSzPct val="90000"/>
              <a:buFont typeface="Wingdings" panose="05000000000000000000" pitchFamily="2" charset="2"/>
              <a:buBlip>
                <a:blip r:embed="rId6"/>
              </a:buBlip>
              <a:defRPr sz="2000">
                <a:solidFill>
                  <a:schemeClr val="tx1"/>
                </a:solidFill>
                <a:latin typeface="Arial" panose="020B0604020202020204" pitchFamily="34" charset="0"/>
              </a:defRPr>
            </a:lvl9pPr>
          </a:lstStyle>
          <a:p>
            <a:pPr>
              <a:spcBef>
                <a:spcPct val="0"/>
              </a:spcBef>
              <a:buClrTx/>
              <a:buSzTx/>
              <a:buFontTx/>
              <a:buNone/>
            </a:pPr>
            <a:endParaRPr lang="en-US" altLang="en-US" sz="1800">
              <a:latin typeface="Bookman Old Style" panose="02050604050505020204" pitchFamily="18" charset="0"/>
            </a:endParaRPr>
          </a:p>
        </p:txBody>
      </p:sp>
      <p:sp>
        <p:nvSpPr>
          <p:cNvPr id="192517" name="TextBox 25">
            <a:extLst>
              <a:ext uri="{FF2B5EF4-FFF2-40B4-BE49-F238E27FC236}">
                <a16:creationId xmlns:a16="http://schemas.microsoft.com/office/drawing/2014/main" id="{13BA52E1-5040-F21C-BDAE-58FF031F01EB}"/>
              </a:ext>
            </a:extLst>
          </p:cNvPr>
          <p:cNvSpPr txBox="1">
            <a:spLocks noChangeArrowheads="1"/>
          </p:cNvSpPr>
          <p:nvPr/>
        </p:nvSpPr>
        <p:spPr bwMode="auto">
          <a:xfrm>
            <a:off x="615950" y="3370263"/>
            <a:ext cx="8153400" cy="374650"/>
          </a:xfrm>
          <a:prstGeom prst="rect">
            <a:avLst/>
          </a:prstGeom>
          <a:solidFill>
            <a:srgbClr val="FFFF00">
              <a:alpha val="21960"/>
            </a:srgbClr>
          </a:solidFill>
          <a:ln w="9525">
            <a:solidFill>
              <a:srgbClr val="000000"/>
            </a:solidFill>
            <a:miter lim="800000"/>
            <a:headEnd/>
            <a:tailEnd/>
          </a:ln>
        </p:spPr>
        <p:txBody>
          <a:bodyPr>
            <a:spAutoFit/>
          </a:bodyPr>
          <a:lstStyle>
            <a:lvl1pPr>
              <a:spcBef>
                <a:spcPct val="20000"/>
              </a:spcBef>
              <a:buClr>
                <a:schemeClr val="hlink"/>
              </a:buClr>
              <a:buSzPct val="90000"/>
              <a:buFont typeface="Wingdings" panose="05000000000000000000" pitchFamily="2" charset="2"/>
              <a:buBlip>
                <a:blip r:embed="rId4"/>
              </a:buBlip>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lr>
                <a:schemeClr val="accent2"/>
              </a:buClr>
              <a:buSzPct val="90000"/>
              <a:buFont typeface="Wingdings" panose="05000000000000000000" pitchFamily="2" charset="2"/>
              <a:buBlip>
                <a:blip r:embed="rId5"/>
              </a:buBlip>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lr>
                <a:schemeClr val="folHlink"/>
              </a:buClr>
              <a:buSzPct val="90000"/>
              <a:buFont typeface="Wingdings" panose="05000000000000000000" pitchFamily="2" charset="2"/>
              <a:buBlip>
                <a:blip r:embed="rId6"/>
              </a:buBlip>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folHlink"/>
              </a:buClr>
              <a:buSzPct val="90000"/>
              <a:buFont typeface="Wingdings" panose="05000000000000000000" pitchFamily="2" charset="2"/>
              <a:buBlip>
                <a:blip r:embed="rId6"/>
              </a:buBlip>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folHlink"/>
              </a:buClr>
              <a:buSzPct val="90000"/>
              <a:buFont typeface="Wingdings" panose="05000000000000000000" pitchFamily="2" charset="2"/>
              <a:buBlip>
                <a:blip r:embed="rId6"/>
              </a:buBlip>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folHlink"/>
              </a:buClr>
              <a:buSzPct val="90000"/>
              <a:buFont typeface="Wingdings" panose="05000000000000000000" pitchFamily="2" charset="2"/>
              <a:buBlip>
                <a:blip r:embed="rId6"/>
              </a:buBlip>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folHlink"/>
              </a:buClr>
              <a:buSzPct val="90000"/>
              <a:buFont typeface="Wingdings" panose="05000000000000000000" pitchFamily="2" charset="2"/>
              <a:buBlip>
                <a:blip r:embed="rId6"/>
              </a:buBlip>
              <a:defRPr sz="2000">
                <a:solidFill>
                  <a:schemeClr val="tx1"/>
                </a:solidFill>
                <a:latin typeface="Arial" panose="020B0604020202020204" pitchFamily="34" charset="0"/>
              </a:defRPr>
            </a:lvl9pPr>
          </a:lstStyle>
          <a:p>
            <a:pPr>
              <a:spcBef>
                <a:spcPct val="0"/>
              </a:spcBef>
              <a:buClrTx/>
              <a:buSzTx/>
              <a:buFontTx/>
              <a:buNone/>
            </a:pPr>
            <a:endParaRPr lang="en-US" altLang="en-US" sz="1800">
              <a:latin typeface="Bookman Old Style" panose="02050604050505020204" pitchFamily="18" charset="0"/>
            </a:endParaRPr>
          </a:p>
        </p:txBody>
      </p:sp>
      <p:sp>
        <p:nvSpPr>
          <p:cNvPr id="192518" name="TextBox 26">
            <a:extLst>
              <a:ext uri="{FF2B5EF4-FFF2-40B4-BE49-F238E27FC236}">
                <a16:creationId xmlns:a16="http://schemas.microsoft.com/office/drawing/2014/main" id="{295BDB4C-5DC6-97AB-65D7-64C8F7C95B40}"/>
              </a:ext>
            </a:extLst>
          </p:cNvPr>
          <p:cNvSpPr txBox="1">
            <a:spLocks noChangeArrowheads="1"/>
          </p:cNvSpPr>
          <p:nvPr/>
        </p:nvSpPr>
        <p:spPr bwMode="auto">
          <a:xfrm>
            <a:off x="573088" y="2255838"/>
            <a:ext cx="8153400" cy="279400"/>
          </a:xfrm>
          <a:prstGeom prst="rect">
            <a:avLst/>
          </a:prstGeom>
          <a:solidFill>
            <a:srgbClr val="FFFF00">
              <a:alpha val="21960"/>
            </a:srgbClr>
          </a:solidFill>
          <a:ln w="9525">
            <a:solidFill>
              <a:srgbClr val="000000"/>
            </a:solidFill>
            <a:miter lim="800000"/>
            <a:headEnd/>
            <a:tailEnd/>
          </a:ln>
        </p:spPr>
        <p:txBody>
          <a:bodyPr>
            <a:spAutoFit/>
          </a:bodyPr>
          <a:lstStyle>
            <a:lvl1pPr>
              <a:spcBef>
                <a:spcPct val="20000"/>
              </a:spcBef>
              <a:buClr>
                <a:schemeClr val="hlink"/>
              </a:buClr>
              <a:buSzPct val="90000"/>
              <a:buFont typeface="Wingdings" panose="05000000000000000000" pitchFamily="2" charset="2"/>
              <a:buBlip>
                <a:blip r:embed="rId4"/>
              </a:buBlip>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lr>
                <a:schemeClr val="accent2"/>
              </a:buClr>
              <a:buSzPct val="90000"/>
              <a:buFont typeface="Wingdings" panose="05000000000000000000" pitchFamily="2" charset="2"/>
              <a:buBlip>
                <a:blip r:embed="rId5"/>
              </a:buBlip>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lr>
                <a:schemeClr val="folHlink"/>
              </a:buClr>
              <a:buSzPct val="90000"/>
              <a:buFont typeface="Wingdings" panose="05000000000000000000" pitchFamily="2" charset="2"/>
              <a:buBlip>
                <a:blip r:embed="rId6"/>
              </a:buBlip>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folHlink"/>
              </a:buClr>
              <a:buSzPct val="90000"/>
              <a:buFont typeface="Wingdings" panose="05000000000000000000" pitchFamily="2" charset="2"/>
              <a:buBlip>
                <a:blip r:embed="rId6"/>
              </a:buBlip>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folHlink"/>
              </a:buClr>
              <a:buSzPct val="90000"/>
              <a:buFont typeface="Wingdings" panose="05000000000000000000" pitchFamily="2" charset="2"/>
              <a:buBlip>
                <a:blip r:embed="rId6"/>
              </a:buBlip>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folHlink"/>
              </a:buClr>
              <a:buSzPct val="90000"/>
              <a:buFont typeface="Wingdings" panose="05000000000000000000" pitchFamily="2" charset="2"/>
              <a:buBlip>
                <a:blip r:embed="rId6"/>
              </a:buBlip>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folHlink"/>
              </a:buClr>
              <a:buSzPct val="90000"/>
              <a:buFont typeface="Wingdings" panose="05000000000000000000" pitchFamily="2" charset="2"/>
              <a:buBlip>
                <a:blip r:embed="rId6"/>
              </a:buBlip>
              <a:defRPr sz="2000">
                <a:solidFill>
                  <a:schemeClr val="tx1"/>
                </a:solidFill>
                <a:latin typeface="Arial" panose="020B0604020202020204" pitchFamily="34" charset="0"/>
              </a:defRPr>
            </a:lvl9pPr>
          </a:lstStyle>
          <a:p>
            <a:pPr>
              <a:spcBef>
                <a:spcPct val="0"/>
              </a:spcBef>
              <a:buClrTx/>
              <a:buSzTx/>
              <a:buFontTx/>
              <a:buNone/>
            </a:pPr>
            <a:endParaRPr lang="en-US" altLang="en-US" sz="1800">
              <a:latin typeface="Bookman Old Style" panose="02050604050505020204" pitchFamily="18" charset="0"/>
            </a:endParaRPr>
          </a:p>
        </p:txBody>
      </p:sp>
      <p:sp>
        <p:nvSpPr>
          <p:cNvPr id="192519" name="TextBox 27">
            <a:extLst>
              <a:ext uri="{FF2B5EF4-FFF2-40B4-BE49-F238E27FC236}">
                <a16:creationId xmlns:a16="http://schemas.microsoft.com/office/drawing/2014/main" id="{C69DFC2E-2580-2856-32D4-9BB8E66303BF}"/>
              </a:ext>
            </a:extLst>
          </p:cNvPr>
          <p:cNvSpPr txBox="1">
            <a:spLocks noChangeArrowheads="1"/>
          </p:cNvSpPr>
          <p:nvPr/>
        </p:nvSpPr>
        <p:spPr bwMode="auto">
          <a:xfrm>
            <a:off x="584200" y="2646363"/>
            <a:ext cx="8153400" cy="277812"/>
          </a:xfrm>
          <a:prstGeom prst="rect">
            <a:avLst/>
          </a:prstGeom>
          <a:solidFill>
            <a:srgbClr val="FFFF00">
              <a:alpha val="21960"/>
            </a:srgbClr>
          </a:solidFill>
          <a:ln w="9525">
            <a:solidFill>
              <a:srgbClr val="000000"/>
            </a:solidFill>
            <a:miter lim="800000"/>
            <a:headEnd/>
            <a:tailEnd/>
          </a:ln>
        </p:spPr>
        <p:txBody>
          <a:bodyPr>
            <a:spAutoFit/>
          </a:bodyPr>
          <a:lstStyle>
            <a:lvl1pPr>
              <a:spcBef>
                <a:spcPct val="20000"/>
              </a:spcBef>
              <a:buClr>
                <a:schemeClr val="hlink"/>
              </a:buClr>
              <a:buSzPct val="90000"/>
              <a:buFont typeface="Wingdings" panose="05000000000000000000" pitchFamily="2" charset="2"/>
              <a:buBlip>
                <a:blip r:embed="rId4"/>
              </a:buBlip>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lr>
                <a:schemeClr val="accent2"/>
              </a:buClr>
              <a:buSzPct val="90000"/>
              <a:buFont typeface="Wingdings" panose="05000000000000000000" pitchFamily="2" charset="2"/>
              <a:buBlip>
                <a:blip r:embed="rId5"/>
              </a:buBlip>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lr>
                <a:schemeClr val="folHlink"/>
              </a:buClr>
              <a:buSzPct val="90000"/>
              <a:buFont typeface="Wingdings" panose="05000000000000000000" pitchFamily="2" charset="2"/>
              <a:buBlip>
                <a:blip r:embed="rId6"/>
              </a:buBlip>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folHlink"/>
              </a:buClr>
              <a:buSzPct val="90000"/>
              <a:buFont typeface="Wingdings" panose="05000000000000000000" pitchFamily="2" charset="2"/>
              <a:buBlip>
                <a:blip r:embed="rId6"/>
              </a:buBlip>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folHlink"/>
              </a:buClr>
              <a:buSzPct val="90000"/>
              <a:buFont typeface="Wingdings" panose="05000000000000000000" pitchFamily="2" charset="2"/>
              <a:buBlip>
                <a:blip r:embed="rId6"/>
              </a:buBlip>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folHlink"/>
              </a:buClr>
              <a:buSzPct val="90000"/>
              <a:buFont typeface="Wingdings" panose="05000000000000000000" pitchFamily="2" charset="2"/>
              <a:buBlip>
                <a:blip r:embed="rId6"/>
              </a:buBlip>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folHlink"/>
              </a:buClr>
              <a:buSzPct val="90000"/>
              <a:buFont typeface="Wingdings" panose="05000000000000000000" pitchFamily="2" charset="2"/>
              <a:buBlip>
                <a:blip r:embed="rId6"/>
              </a:buBlip>
              <a:defRPr sz="2000">
                <a:solidFill>
                  <a:schemeClr val="tx1"/>
                </a:solidFill>
                <a:latin typeface="Arial" panose="020B0604020202020204" pitchFamily="34" charset="0"/>
              </a:defRPr>
            </a:lvl9pPr>
          </a:lstStyle>
          <a:p>
            <a:pPr>
              <a:spcBef>
                <a:spcPct val="0"/>
              </a:spcBef>
              <a:buClrTx/>
              <a:buSzTx/>
              <a:buFontTx/>
              <a:buNone/>
            </a:pPr>
            <a:endParaRPr lang="en-US" altLang="en-US" sz="1800">
              <a:latin typeface="Bookman Old Style" panose="02050604050505020204" pitchFamily="18" charset="0"/>
            </a:endParaRPr>
          </a:p>
        </p:txBody>
      </p:sp>
      <p:sp>
        <p:nvSpPr>
          <p:cNvPr id="192520" name="TextBox 28">
            <a:extLst>
              <a:ext uri="{FF2B5EF4-FFF2-40B4-BE49-F238E27FC236}">
                <a16:creationId xmlns:a16="http://schemas.microsoft.com/office/drawing/2014/main" id="{A7892813-D916-2F32-9956-131A165C2B7A}"/>
              </a:ext>
            </a:extLst>
          </p:cNvPr>
          <p:cNvSpPr txBox="1">
            <a:spLocks noChangeArrowheads="1"/>
          </p:cNvSpPr>
          <p:nvPr/>
        </p:nvSpPr>
        <p:spPr bwMode="auto">
          <a:xfrm>
            <a:off x="595313" y="1019175"/>
            <a:ext cx="8153400" cy="373063"/>
          </a:xfrm>
          <a:prstGeom prst="rect">
            <a:avLst/>
          </a:prstGeom>
          <a:solidFill>
            <a:srgbClr val="FFFF00">
              <a:alpha val="21960"/>
            </a:srgbClr>
          </a:solidFill>
          <a:ln w="9525">
            <a:solidFill>
              <a:srgbClr val="000000"/>
            </a:solidFill>
            <a:miter lim="800000"/>
            <a:headEnd/>
            <a:tailEnd/>
          </a:ln>
        </p:spPr>
        <p:txBody>
          <a:bodyPr>
            <a:spAutoFit/>
          </a:bodyPr>
          <a:lstStyle>
            <a:lvl1pPr>
              <a:spcBef>
                <a:spcPct val="20000"/>
              </a:spcBef>
              <a:buClr>
                <a:schemeClr val="hlink"/>
              </a:buClr>
              <a:buSzPct val="90000"/>
              <a:buFont typeface="Wingdings" panose="05000000000000000000" pitchFamily="2" charset="2"/>
              <a:buBlip>
                <a:blip r:embed="rId4"/>
              </a:buBlip>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lr>
                <a:schemeClr val="accent2"/>
              </a:buClr>
              <a:buSzPct val="90000"/>
              <a:buFont typeface="Wingdings" panose="05000000000000000000" pitchFamily="2" charset="2"/>
              <a:buBlip>
                <a:blip r:embed="rId5"/>
              </a:buBlip>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lr>
                <a:schemeClr val="folHlink"/>
              </a:buClr>
              <a:buSzPct val="90000"/>
              <a:buFont typeface="Wingdings" panose="05000000000000000000" pitchFamily="2" charset="2"/>
              <a:buBlip>
                <a:blip r:embed="rId6"/>
              </a:buBlip>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folHlink"/>
              </a:buClr>
              <a:buSzPct val="90000"/>
              <a:buFont typeface="Wingdings" panose="05000000000000000000" pitchFamily="2" charset="2"/>
              <a:buBlip>
                <a:blip r:embed="rId6"/>
              </a:buBlip>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folHlink"/>
              </a:buClr>
              <a:buSzPct val="90000"/>
              <a:buFont typeface="Wingdings" panose="05000000000000000000" pitchFamily="2" charset="2"/>
              <a:buBlip>
                <a:blip r:embed="rId6"/>
              </a:buBlip>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folHlink"/>
              </a:buClr>
              <a:buSzPct val="90000"/>
              <a:buFont typeface="Wingdings" panose="05000000000000000000" pitchFamily="2" charset="2"/>
              <a:buBlip>
                <a:blip r:embed="rId6"/>
              </a:buBlip>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folHlink"/>
              </a:buClr>
              <a:buSzPct val="90000"/>
              <a:buFont typeface="Wingdings" panose="05000000000000000000" pitchFamily="2" charset="2"/>
              <a:buBlip>
                <a:blip r:embed="rId6"/>
              </a:buBlip>
              <a:defRPr sz="2000">
                <a:solidFill>
                  <a:schemeClr val="tx1"/>
                </a:solidFill>
                <a:latin typeface="Arial" panose="020B0604020202020204" pitchFamily="34" charset="0"/>
              </a:defRPr>
            </a:lvl9pPr>
          </a:lstStyle>
          <a:p>
            <a:pPr>
              <a:spcBef>
                <a:spcPct val="0"/>
              </a:spcBef>
              <a:buClrTx/>
              <a:buSzTx/>
              <a:buFontTx/>
              <a:buNone/>
            </a:pPr>
            <a:endParaRPr lang="en-US" altLang="en-US" sz="1800">
              <a:latin typeface="Bookman Old Style" panose="02050604050505020204" pitchFamily="18" charset="0"/>
            </a:endParaRPr>
          </a:p>
        </p:txBody>
      </p:sp>
    </p:spTree>
  </p:cSld>
  <p:clrMapOvr>
    <a:masterClrMapping/>
  </p:clrMapOvr>
  <p:transition>
    <p:fade/>
  </p:transition>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378536E-F4BD-A834-5355-5A1F2D8A0009}"/>
            </a:ext>
          </a:extLst>
        </p:cNvPr>
        <p:cNvGrpSpPr/>
        <p:nvPr/>
      </p:nvGrpSpPr>
      <p:grpSpPr>
        <a:xfrm>
          <a:off x="0" y="0"/>
          <a:ext cx="0" cy="0"/>
          <a:chOff x="0" y="0"/>
          <a:chExt cx="0" cy="0"/>
        </a:xfrm>
      </p:grpSpPr>
      <p:grpSp>
        <p:nvGrpSpPr>
          <p:cNvPr id="192514" name="Group 25">
            <a:extLst>
              <a:ext uri="{FF2B5EF4-FFF2-40B4-BE49-F238E27FC236}">
                <a16:creationId xmlns:a16="http://schemas.microsoft.com/office/drawing/2014/main" id="{8A66262C-86DA-CA62-B98E-FB0CD1A7EBC7}"/>
              </a:ext>
            </a:extLst>
          </p:cNvPr>
          <p:cNvGrpSpPr>
            <a:grpSpLocks/>
          </p:cNvGrpSpPr>
          <p:nvPr/>
        </p:nvGrpSpPr>
        <p:grpSpPr bwMode="auto">
          <a:xfrm>
            <a:off x="0" y="228600"/>
            <a:ext cx="9296400" cy="5867400"/>
            <a:chOff x="172468" y="381000"/>
            <a:chExt cx="8868036" cy="5536792"/>
          </a:xfrm>
        </p:grpSpPr>
        <p:pic>
          <p:nvPicPr>
            <p:cNvPr id="192521" name="Picture 6">
              <a:extLst>
                <a:ext uri="{FF2B5EF4-FFF2-40B4-BE49-F238E27FC236}">
                  <a16:creationId xmlns:a16="http://schemas.microsoft.com/office/drawing/2014/main" id="{C3ADB10D-27CC-C6E2-2CD7-F0688B7BBDD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72468" y="381000"/>
              <a:ext cx="8726603" cy="5486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TextBox 5">
              <a:extLst>
                <a:ext uri="{FF2B5EF4-FFF2-40B4-BE49-F238E27FC236}">
                  <a16:creationId xmlns:a16="http://schemas.microsoft.com/office/drawing/2014/main" id="{E936F786-CBCC-945D-AFE3-B9B676D56721}"/>
                </a:ext>
              </a:extLst>
            </p:cNvPr>
            <p:cNvSpPr txBox="1"/>
            <p:nvPr/>
          </p:nvSpPr>
          <p:spPr>
            <a:xfrm>
              <a:off x="6761407" y="3363618"/>
              <a:ext cx="1817220" cy="370018"/>
            </a:xfrm>
            <a:prstGeom prst="rect">
              <a:avLst/>
            </a:prstGeom>
            <a:solidFill>
              <a:srgbClr val="F5F5F5"/>
            </a:solidFill>
          </p:spPr>
          <p:txBody>
            <a:bodyPr>
              <a:spAutoFit/>
            </a:bodyPr>
            <a:lstStyle/>
            <a:p>
              <a:pPr>
                <a:defRPr/>
              </a:pPr>
              <a:r>
                <a:rPr lang="en-US" sz="1750" b="1" dirty="0">
                  <a:solidFill>
                    <a:srgbClr val="4B4B4B"/>
                  </a:solidFill>
                  <a:latin typeface="Times New Roman" pitchFamily="18" charset="0"/>
                  <a:cs typeface="Times New Roman" pitchFamily="18" charset="0"/>
                </a:rPr>
                <a:t>108,000,000,00</a:t>
              </a:r>
              <a:r>
                <a:rPr lang="en-US" sz="1750" b="1" dirty="0">
                  <a:solidFill>
                    <a:srgbClr val="001800"/>
                  </a:solidFill>
                  <a:latin typeface="Times New Roman" pitchFamily="18" charset="0"/>
                  <a:cs typeface="Times New Roman" pitchFamily="18" charset="0"/>
                </a:rPr>
                <a:t>0</a:t>
              </a:r>
            </a:p>
          </p:txBody>
        </p:sp>
        <p:sp>
          <p:nvSpPr>
            <p:cNvPr id="7" name="TextBox 6">
              <a:extLst>
                <a:ext uri="{FF2B5EF4-FFF2-40B4-BE49-F238E27FC236}">
                  <a16:creationId xmlns:a16="http://schemas.microsoft.com/office/drawing/2014/main" id="{96C95399-5B9B-9460-4B64-BAE4D77ADA04}"/>
                </a:ext>
              </a:extLst>
            </p:cNvPr>
            <p:cNvSpPr txBox="1"/>
            <p:nvPr/>
          </p:nvSpPr>
          <p:spPr>
            <a:xfrm>
              <a:off x="2960388" y="533801"/>
              <a:ext cx="1000985" cy="522820"/>
            </a:xfrm>
            <a:prstGeom prst="rect">
              <a:avLst/>
            </a:prstGeom>
            <a:solidFill>
              <a:srgbClr val="F5F5F5">
                <a:alpha val="0"/>
              </a:srgbClr>
            </a:solidFill>
          </p:spPr>
          <p:txBody>
            <a:bodyPr>
              <a:spAutoFit/>
            </a:bodyPr>
            <a:lstStyle/>
            <a:p>
              <a:pPr>
                <a:defRPr/>
              </a:pPr>
              <a:r>
                <a:rPr lang="en-US" sz="1400" b="1" dirty="0">
                  <a:solidFill>
                    <a:srgbClr val="4B4B4B"/>
                  </a:solidFill>
                  <a:latin typeface="+mn-lt"/>
                  <a:cs typeface="Times New Roman" pitchFamily="18" charset="0"/>
                </a:rPr>
                <a:t>Particle Emitted</a:t>
              </a:r>
            </a:p>
          </p:txBody>
        </p:sp>
        <p:sp>
          <p:nvSpPr>
            <p:cNvPr id="8" name="TextBox 7">
              <a:extLst>
                <a:ext uri="{FF2B5EF4-FFF2-40B4-BE49-F238E27FC236}">
                  <a16:creationId xmlns:a16="http://schemas.microsoft.com/office/drawing/2014/main" id="{960FE9EE-F046-5317-EC78-1DD263E00C8C}"/>
                </a:ext>
              </a:extLst>
            </p:cNvPr>
            <p:cNvSpPr txBox="1"/>
            <p:nvPr/>
          </p:nvSpPr>
          <p:spPr>
            <a:xfrm>
              <a:off x="3151196" y="1131523"/>
              <a:ext cx="304384" cy="370018"/>
            </a:xfrm>
            <a:prstGeom prst="rect">
              <a:avLst/>
            </a:prstGeom>
            <a:solidFill>
              <a:srgbClr val="F5F5F5">
                <a:alpha val="0"/>
              </a:srgbClr>
            </a:solidFill>
          </p:spPr>
          <p:txBody>
            <a:bodyPr>
              <a:spAutoFit/>
            </a:bodyPr>
            <a:lstStyle/>
            <a:p>
              <a:pPr>
                <a:defRPr/>
              </a:pPr>
              <a:r>
                <a:rPr lang="el-GR" b="1" dirty="0">
                  <a:solidFill>
                    <a:srgbClr val="4B4B4B"/>
                  </a:solidFill>
                  <a:latin typeface="Times New Roman"/>
                  <a:cs typeface="Times New Roman"/>
                </a:rPr>
                <a:t>β</a:t>
              </a:r>
              <a:endParaRPr lang="en-US" b="1" dirty="0">
                <a:solidFill>
                  <a:srgbClr val="4B4B4B"/>
                </a:solidFill>
                <a:latin typeface="+mn-lt"/>
                <a:cs typeface="Times New Roman" pitchFamily="18" charset="0"/>
              </a:endParaRPr>
            </a:p>
          </p:txBody>
        </p:sp>
        <p:sp>
          <p:nvSpPr>
            <p:cNvPr id="10" name="TextBox 9">
              <a:extLst>
                <a:ext uri="{FF2B5EF4-FFF2-40B4-BE49-F238E27FC236}">
                  <a16:creationId xmlns:a16="http://schemas.microsoft.com/office/drawing/2014/main" id="{9D80D500-4CCE-5249-1897-1D1F13CB882A}"/>
                </a:ext>
              </a:extLst>
            </p:cNvPr>
            <p:cNvSpPr txBox="1"/>
            <p:nvPr/>
          </p:nvSpPr>
          <p:spPr>
            <a:xfrm>
              <a:off x="3172397" y="2960642"/>
              <a:ext cx="305899" cy="370019"/>
            </a:xfrm>
            <a:prstGeom prst="rect">
              <a:avLst/>
            </a:prstGeom>
            <a:solidFill>
              <a:srgbClr val="F5F5F5">
                <a:alpha val="0"/>
              </a:srgbClr>
            </a:solidFill>
          </p:spPr>
          <p:txBody>
            <a:bodyPr>
              <a:spAutoFit/>
            </a:bodyPr>
            <a:lstStyle/>
            <a:p>
              <a:pPr>
                <a:defRPr/>
              </a:pPr>
              <a:r>
                <a:rPr lang="el-GR" b="1" dirty="0">
                  <a:solidFill>
                    <a:srgbClr val="4B4B4B"/>
                  </a:solidFill>
                  <a:latin typeface="Times New Roman"/>
                  <a:cs typeface="Times New Roman"/>
                </a:rPr>
                <a:t>α</a:t>
              </a:r>
              <a:endParaRPr lang="en-US" b="1" dirty="0">
                <a:solidFill>
                  <a:srgbClr val="4B4B4B"/>
                </a:solidFill>
                <a:latin typeface="+mn-lt"/>
                <a:cs typeface="Times New Roman" pitchFamily="18" charset="0"/>
              </a:endParaRPr>
            </a:p>
          </p:txBody>
        </p:sp>
        <p:sp>
          <p:nvSpPr>
            <p:cNvPr id="11" name="TextBox 10">
              <a:extLst>
                <a:ext uri="{FF2B5EF4-FFF2-40B4-BE49-F238E27FC236}">
                  <a16:creationId xmlns:a16="http://schemas.microsoft.com/office/drawing/2014/main" id="{144531B6-4C1A-0413-7ED6-9845C02B10E0}"/>
                </a:ext>
              </a:extLst>
            </p:cNvPr>
            <p:cNvSpPr txBox="1"/>
            <p:nvPr/>
          </p:nvSpPr>
          <p:spPr>
            <a:xfrm>
              <a:off x="3161796" y="1470083"/>
              <a:ext cx="304385" cy="370018"/>
            </a:xfrm>
            <a:prstGeom prst="rect">
              <a:avLst/>
            </a:prstGeom>
            <a:solidFill>
              <a:srgbClr val="F5F5F5">
                <a:alpha val="0"/>
              </a:srgbClr>
            </a:solidFill>
          </p:spPr>
          <p:txBody>
            <a:bodyPr>
              <a:spAutoFit/>
            </a:bodyPr>
            <a:lstStyle/>
            <a:p>
              <a:pPr>
                <a:defRPr/>
              </a:pPr>
              <a:r>
                <a:rPr lang="el-GR" b="1" dirty="0">
                  <a:solidFill>
                    <a:srgbClr val="4B4B4B"/>
                  </a:solidFill>
                  <a:latin typeface="Times New Roman"/>
                  <a:cs typeface="Times New Roman"/>
                </a:rPr>
                <a:t>β</a:t>
              </a:r>
              <a:endParaRPr lang="en-US" b="1" dirty="0">
                <a:solidFill>
                  <a:srgbClr val="4B4B4B"/>
                </a:solidFill>
                <a:latin typeface="+mn-lt"/>
                <a:cs typeface="Times New Roman" pitchFamily="18" charset="0"/>
              </a:endParaRPr>
            </a:p>
          </p:txBody>
        </p:sp>
        <p:sp>
          <p:nvSpPr>
            <p:cNvPr id="12" name="TextBox 11">
              <a:extLst>
                <a:ext uri="{FF2B5EF4-FFF2-40B4-BE49-F238E27FC236}">
                  <a16:creationId xmlns:a16="http://schemas.microsoft.com/office/drawing/2014/main" id="{EAF45078-3EBC-43C6-3625-21CEB31E4C49}"/>
                </a:ext>
              </a:extLst>
            </p:cNvPr>
            <p:cNvSpPr txBox="1"/>
            <p:nvPr/>
          </p:nvSpPr>
          <p:spPr>
            <a:xfrm>
              <a:off x="3157253" y="1883544"/>
              <a:ext cx="304384" cy="370018"/>
            </a:xfrm>
            <a:prstGeom prst="rect">
              <a:avLst/>
            </a:prstGeom>
            <a:solidFill>
              <a:srgbClr val="F5F5F5">
                <a:alpha val="0"/>
              </a:srgbClr>
            </a:solidFill>
          </p:spPr>
          <p:txBody>
            <a:bodyPr>
              <a:spAutoFit/>
            </a:bodyPr>
            <a:lstStyle/>
            <a:p>
              <a:pPr>
                <a:defRPr/>
              </a:pPr>
              <a:r>
                <a:rPr lang="el-GR" b="1" dirty="0">
                  <a:solidFill>
                    <a:srgbClr val="4B4B4B"/>
                  </a:solidFill>
                  <a:latin typeface="Times New Roman"/>
                  <a:cs typeface="Times New Roman"/>
                </a:rPr>
                <a:t>α</a:t>
              </a:r>
              <a:endParaRPr lang="en-US" b="1" dirty="0">
                <a:solidFill>
                  <a:srgbClr val="4B4B4B"/>
                </a:solidFill>
                <a:latin typeface="+mn-lt"/>
                <a:cs typeface="Times New Roman" pitchFamily="18" charset="0"/>
              </a:endParaRPr>
            </a:p>
          </p:txBody>
        </p:sp>
        <p:sp>
          <p:nvSpPr>
            <p:cNvPr id="13" name="TextBox 12">
              <a:extLst>
                <a:ext uri="{FF2B5EF4-FFF2-40B4-BE49-F238E27FC236}">
                  <a16:creationId xmlns:a16="http://schemas.microsoft.com/office/drawing/2014/main" id="{0CC97CF2-94C6-1340-AF9B-24CB0F832BB3}"/>
                </a:ext>
              </a:extLst>
            </p:cNvPr>
            <p:cNvSpPr txBox="1"/>
            <p:nvPr/>
          </p:nvSpPr>
          <p:spPr>
            <a:xfrm>
              <a:off x="3157253" y="2216111"/>
              <a:ext cx="304384" cy="370018"/>
            </a:xfrm>
            <a:prstGeom prst="rect">
              <a:avLst/>
            </a:prstGeom>
            <a:solidFill>
              <a:srgbClr val="F5F5F5">
                <a:alpha val="0"/>
              </a:srgbClr>
            </a:solidFill>
          </p:spPr>
          <p:txBody>
            <a:bodyPr>
              <a:spAutoFit/>
            </a:bodyPr>
            <a:lstStyle/>
            <a:p>
              <a:pPr>
                <a:defRPr/>
              </a:pPr>
              <a:r>
                <a:rPr lang="el-GR" b="1" dirty="0">
                  <a:solidFill>
                    <a:srgbClr val="4B4B4B"/>
                  </a:solidFill>
                  <a:latin typeface="Times New Roman"/>
                  <a:cs typeface="Times New Roman"/>
                </a:rPr>
                <a:t>α</a:t>
              </a:r>
              <a:endParaRPr lang="en-US" b="1" dirty="0">
                <a:solidFill>
                  <a:srgbClr val="4B4B4B"/>
                </a:solidFill>
                <a:latin typeface="+mn-lt"/>
                <a:cs typeface="Times New Roman" pitchFamily="18" charset="0"/>
              </a:endParaRPr>
            </a:p>
          </p:txBody>
        </p:sp>
        <p:sp>
          <p:nvSpPr>
            <p:cNvPr id="14" name="TextBox 13">
              <a:extLst>
                <a:ext uri="{FF2B5EF4-FFF2-40B4-BE49-F238E27FC236}">
                  <a16:creationId xmlns:a16="http://schemas.microsoft.com/office/drawing/2014/main" id="{F2CE4BA3-9547-680E-0A88-24DCE0EB94CE}"/>
                </a:ext>
              </a:extLst>
            </p:cNvPr>
            <p:cNvSpPr txBox="1"/>
            <p:nvPr/>
          </p:nvSpPr>
          <p:spPr>
            <a:xfrm>
              <a:off x="2710519" y="2619086"/>
              <a:ext cx="2775805" cy="292120"/>
            </a:xfrm>
            <a:prstGeom prst="rect">
              <a:avLst/>
            </a:prstGeom>
            <a:solidFill>
              <a:srgbClr val="F5F5F5">
                <a:alpha val="0"/>
              </a:srgbClr>
            </a:solidFill>
          </p:spPr>
          <p:txBody>
            <a:bodyPr>
              <a:spAutoFit/>
            </a:bodyPr>
            <a:lstStyle/>
            <a:p>
              <a:pPr>
                <a:defRPr/>
              </a:pPr>
              <a:r>
                <a:rPr lang="en-US" sz="1300" b="1" dirty="0">
                  <a:solidFill>
                    <a:srgbClr val="4B4B4B"/>
                  </a:solidFill>
                  <a:latin typeface="Times New Roman"/>
                  <a:cs typeface="Times New Roman"/>
                </a:rPr>
                <a:t>Electron Capture</a:t>
              </a:r>
              <a:endParaRPr lang="en-US" sz="1300" b="1" dirty="0">
                <a:solidFill>
                  <a:srgbClr val="4B4B4B"/>
                </a:solidFill>
                <a:latin typeface="+mn-lt"/>
                <a:cs typeface="Times New Roman" pitchFamily="18" charset="0"/>
              </a:endParaRPr>
            </a:p>
          </p:txBody>
        </p:sp>
        <p:sp>
          <p:nvSpPr>
            <p:cNvPr id="15" name="TextBox 14">
              <a:extLst>
                <a:ext uri="{FF2B5EF4-FFF2-40B4-BE49-F238E27FC236}">
                  <a16:creationId xmlns:a16="http://schemas.microsoft.com/office/drawing/2014/main" id="{61C3E495-7169-6303-B8BF-3EB2DD0C0516}"/>
                </a:ext>
              </a:extLst>
            </p:cNvPr>
            <p:cNvSpPr txBox="1"/>
            <p:nvPr/>
          </p:nvSpPr>
          <p:spPr>
            <a:xfrm>
              <a:off x="3169368" y="3354629"/>
              <a:ext cx="305899" cy="368520"/>
            </a:xfrm>
            <a:prstGeom prst="rect">
              <a:avLst/>
            </a:prstGeom>
            <a:solidFill>
              <a:srgbClr val="F5F5F5">
                <a:alpha val="0"/>
              </a:srgbClr>
            </a:solidFill>
          </p:spPr>
          <p:txBody>
            <a:bodyPr>
              <a:spAutoFit/>
            </a:bodyPr>
            <a:lstStyle/>
            <a:p>
              <a:pPr>
                <a:defRPr/>
              </a:pPr>
              <a:r>
                <a:rPr lang="el-GR" b="1" dirty="0">
                  <a:solidFill>
                    <a:srgbClr val="4B4B4B"/>
                  </a:solidFill>
                  <a:latin typeface="Times New Roman"/>
                  <a:cs typeface="Times New Roman"/>
                </a:rPr>
                <a:t>α</a:t>
              </a:r>
              <a:endParaRPr lang="en-US" b="1" dirty="0">
                <a:solidFill>
                  <a:srgbClr val="4B4B4B"/>
                </a:solidFill>
                <a:latin typeface="+mn-lt"/>
                <a:cs typeface="Times New Roman" pitchFamily="18" charset="0"/>
              </a:endParaRPr>
            </a:p>
          </p:txBody>
        </p:sp>
        <p:sp>
          <p:nvSpPr>
            <p:cNvPr id="16" name="TextBox 15">
              <a:extLst>
                <a:ext uri="{FF2B5EF4-FFF2-40B4-BE49-F238E27FC236}">
                  <a16:creationId xmlns:a16="http://schemas.microsoft.com/office/drawing/2014/main" id="{6E5404E4-9DA2-29B8-3170-54A36AC1759C}"/>
                </a:ext>
              </a:extLst>
            </p:cNvPr>
            <p:cNvSpPr txBox="1"/>
            <p:nvPr/>
          </p:nvSpPr>
          <p:spPr>
            <a:xfrm>
              <a:off x="3179968" y="3729142"/>
              <a:ext cx="761719" cy="370018"/>
            </a:xfrm>
            <a:prstGeom prst="rect">
              <a:avLst/>
            </a:prstGeom>
            <a:solidFill>
              <a:srgbClr val="F5F5F5">
                <a:alpha val="0"/>
              </a:srgbClr>
            </a:solidFill>
          </p:spPr>
          <p:txBody>
            <a:bodyPr>
              <a:spAutoFit/>
            </a:bodyPr>
            <a:lstStyle/>
            <a:p>
              <a:pPr>
                <a:defRPr/>
              </a:pPr>
              <a:r>
                <a:rPr lang="el-GR" b="1" dirty="0">
                  <a:solidFill>
                    <a:srgbClr val="4B4B4B"/>
                  </a:solidFill>
                  <a:latin typeface="Times New Roman"/>
                  <a:cs typeface="Times New Roman"/>
                </a:rPr>
                <a:t>β</a:t>
              </a:r>
              <a:r>
                <a:rPr lang="en-US" b="1" dirty="0">
                  <a:solidFill>
                    <a:srgbClr val="4B4B4B"/>
                  </a:solidFill>
                  <a:latin typeface="Times New Roman"/>
                  <a:cs typeface="Times New Roman"/>
                </a:rPr>
                <a:t>, </a:t>
              </a:r>
              <a:r>
                <a:rPr lang="el-GR" b="1" dirty="0">
                  <a:solidFill>
                    <a:srgbClr val="4B4B4B"/>
                  </a:solidFill>
                  <a:latin typeface="Times New Roman"/>
                  <a:cs typeface="Times New Roman"/>
                </a:rPr>
                <a:t>γ</a:t>
              </a:r>
              <a:endParaRPr lang="en-US" b="1" dirty="0">
                <a:solidFill>
                  <a:srgbClr val="4B4B4B"/>
                </a:solidFill>
                <a:latin typeface="+mn-lt"/>
                <a:cs typeface="Times New Roman" pitchFamily="18" charset="0"/>
              </a:endParaRPr>
            </a:p>
          </p:txBody>
        </p:sp>
        <p:sp>
          <p:nvSpPr>
            <p:cNvPr id="17" name="TextBox 16">
              <a:extLst>
                <a:ext uri="{FF2B5EF4-FFF2-40B4-BE49-F238E27FC236}">
                  <a16:creationId xmlns:a16="http://schemas.microsoft.com/office/drawing/2014/main" id="{61C8C56F-CDA3-5E1C-C6F3-BFCEA17687B4}"/>
                </a:ext>
              </a:extLst>
            </p:cNvPr>
            <p:cNvSpPr txBox="1"/>
            <p:nvPr/>
          </p:nvSpPr>
          <p:spPr>
            <a:xfrm>
              <a:off x="2501539" y="4159082"/>
              <a:ext cx="2819720" cy="292120"/>
            </a:xfrm>
            <a:prstGeom prst="rect">
              <a:avLst/>
            </a:prstGeom>
            <a:solidFill>
              <a:srgbClr val="F5F5F5">
                <a:alpha val="0"/>
              </a:srgbClr>
            </a:solidFill>
          </p:spPr>
          <p:txBody>
            <a:bodyPr>
              <a:spAutoFit/>
            </a:bodyPr>
            <a:lstStyle/>
            <a:p>
              <a:pPr>
                <a:defRPr/>
              </a:pPr>
              <a:r>
                <a:rPr lang="el-GR" sz="1300" b="1" dirty="0">
                  <a:solidFill>
                    <a:srgbClr val="4B4B4B"/>
                  </a:solidFill>
                  <a:latin typeface="Times New Roman"/>
                  <a:cs typeface="Times New Roman"/>
                </a:rPr>
                <a:t>β</a:t>
              </a:r>
              <a:r>
                <a:rPr lang="en-US" sz="1300" b="1" dirty="0">
                  <a:solidFill>
                    <a:srgbClr val="4B4B4B"/>
                  </a:solidFill>
                  <a:latin typeface="Times New Roman"/>
                  <a:cs typeface="Times New Roman"/>
                </a:rPr>
                <a:t>+, Electron Capture</a:t>
              </a:r>
              <a:endParaRPr lang="en-US" sz="1300" b="1" dirty="0">
                <a:solidFill>
                  <a:srgbClr val="4B4B4B"/>
                </a:solidFill>
                <a:latin typeface="+mn-lt"/>
                <a:cs typeface="Times New Roman" pitchFamily="18" charset="0"/>
              </a:endParaRPr>
            </a:p>
          </p:txBody>
        </p:sp>
        <p:sp>
          <p:nvSpPr>
            <p:cNvPr id="19" name="TextBox 18">
              <a:extLst>
                <a:ext uri="{FF2B5EF4-FFF2-40B4-BE49-F238E27FC236}">
                  <a16:creationId xmlns:a16="http://schemas.microsoft.com/office/drawing/2014/main" id="{CC8659E5-8335-A899-2C9F-58CCC3A51EC2}"/>
                </a:ext>
              </a:extLst>
            </p:cNvPr>
            <p:cNvSpPr txBox="1"/>
            <p:nvPr/>
          </p:nvSpPr>
          <p:spPr>
            <a:xfrm>
              <a:off x="3187540" y="4431727"/>
              <a:ext cx="304384" cy="368520"/>
            </a:xfrm>
            <a:prstGeom prst="rect">
              <a:avLst/>
            </a:prstGeom>
            <a:solidFill>
              <a:srgbClr val="F5F5F5">
                <a:alpha val="0"/>
              </a:srgbClr>
            </a:solidFill>
          </p:spPr>
          <p:txBody>
            <a:bodyPr>
              <a:spAutoFit/>
            </a:bodyPr>
            <a:lstStyle/>
            <a:p>
              <a:pPr>
                <a:defRPr/>
              </a:pPr>
              <a:r>
                <a:rPr lang="el-GR" b="1" dirty="0">
                  <a:solidFill>
                    <a:srgbClr val="4B4B4B"/>
                  </a:solidFill>
                  <a:latin typeface="Times New Roman"/>
                  <a:cs typeface="Times New Roman"/>
                </a:rPr>
                <a:t>β</a:t>
              </a:r>
              <a:endParaRPr lang="en-US" b="1" dirty="0">
                <a:solidFill>
                  <a:srgbClr val="4B4B4B"/>
                </a:solidFill>
                <a:latin typeface="+mn-lt"/>
                <a:cs typeface="Times New Roman" pitchFamily="18" charset="0"/>
              </a:endParaRPr>
            </a:p>
          </p:txBody>
        </p:sp>
        <p:sp>
          <p:nvSpPr>
            <p:cNvPr id="20" name="TextBox 19">
              <a:extLst>
                <a:ext uri="{FF2B5EF4-FFF2-40B4-BE49-F238E27FC236}">
                  <a16:creationId xmlns:a16="http://schemas.microsoft.com/office/drawing/2014/main" id="{23C94193-1F91-DF47-1DD1-4688765B313F}"/>
                </a:ext>
              </a:extLst>
            </p:cNvPr>
            <p:cNvSpPr txBox="1"/>
            <p:nvPr/>
          </p:nvSpPr>
          <p:spPr>
            <a:xfrm>
              <a:off x="228499" y="4993496"/>
              <a:ext cx="3046873" cy="370018"/>
            </a:xfrm>
            <a:prstGeom prst="rect">
              <a:avLst/>
            </a:prstGeom>
            <a:solidFill>
              <a:srgbClr val="F5F5F5">
                <a:alpha val="0"/>
              </a:srgbClr>
            </a:solidFill>
          </p:spPr>
          <p:txBody>
            <a:bodyPr>
              <a:spAutoFit/>
            </a:bodyPr>
            <a:lstStyle/>
            <a:p>
              <a:pPr>
                <a:defRPr/>
              </a:pPr>
              <a:r>
                <a:rPr lang="el-GR" b="1" u="sng" dirty="0">
                  <a:solidFill>
                    <a:srgbClr val="4B4B4B"/>
                  </a:solidFill>
                  <a:latin typeface="Times New Roman"/>
                  <a:cs typeface="Times New Roman"/>
                </a:rPr>
                <a:t>α</a:t>
              </a:r>
              <a:r>
                <a:rPr lang="en-US" sz="1400" b="1" dirty="0">
                  <a:solidFill>
                    <a:srgbClr val="4B4B4B"/>
                  </a:solidFill>
                  <a:latin typeface="Times New Roman"/>
                  <a:cs typeface="Times New Roman"/>
                </a:rPr>
                <a:t> = 2 protons + 2 neutrons,  </a:t>
              </a:r>
              <a:endParaRPr lang="en-US" sz="1400" b="1" dirty="0">
                <a:solidFill>
                  <a:srgbClr val="4B4B4B"/>
                </a:solidFill>
                <a:latin typeface="+mn-lt"/>
                <a:cs typeface="Times New Roman" pitchFamily="18" charset="0"/>
              </a:endParaRPr>
            </a:p>
          </p:txBody>
        </p:sp>
        <p:sp>
          <p:nvSpPr>
            <p:cNvPr id="21" name="TextBox 20">
              <a:extLst>
                <a:ext uri="{FF2B5EF4-FFF2-40B4-BE49-F238E27FC236}">
                  <a16:creationId xmlns:a16="http://schemas.microsoft.com/office/drawing/2014/main" id="{7F01E83F-59C1-22AB-D3A6-C3F2FCB82B73}"/>
                </a:ext>
              </a:extLst>
            </p:cNvPr>
            <p:cNvSpPr txBox="1"/>
            <p:nvPr/>
          </p:nvSpPr>
          <p:spPr>
            <a:xfrm>
              <a:off x="2416735" y="5002484"/>
              <a:ext cx="2439619" cy="368520"/>
            </a:xfrm>
            <a:prstGeom prst="rect">
              <a:avLst/>
            </a:prstGeom>
            <a:solidFill>
              <a:srgbClr val="F5F5F5">
                <a:alpha val="0"/>
              </a:srgbClr>
            </a:solidFill>
          </p:spPr>
          <p:txBody>
            <a:bodyPr>
              <a:spAutoFit/>
            </a:bodyPr>
            <a:lstStyle/>
            <a:p>
              <a:pPr>
                <a:defRPr/>
              </a:pPr>
              <a:r>
                <a:rPr lang="el-GR" b="1" u="sng" dirty="0">
                  <a:solidFill>
                    <a:srgbClr val="4B4B4B"/>
                  </a:solidFill>
                  <a:latin typeface="Times New Roman"/>
                  <a:cs typeface="Times New Roman"/>
                </a:rPr>
                <a:t>β</a:t>
              </a:r>
              <a:r>
                <a:rPr lang="en-US" b="1" dirty="0">
                  <a:solidFill>
                    <a:srgbClr val="4B4B4B"/>
                  </a:solidFill>
                  <a:latin typeface="Times New Roman"/>
                  <a:cs typeface="Times New Roman"/>
                </a:rPr>
                <a:t> </a:t>
              </a:r>
              <a:r>
                <a:rPr lang="en-US" sz="1400" b="1" dirty="0">
                  <a:solidFill>
                    <a:srgbClr val="4B4B4B"/>
                  </a:solidFill>
                  <a:latin typeface="Times New Roman"/>
                  <a:cs typeface="Times New Roman"/>
                </a:rPr>
                <a:t>= electron, </a:t>
              </a:r>
              <a:endParaRPr lang="en-US" sz="1400" b="1" dirty="0">
                <a:solidFill>
                  <a:srgbClr val="4B4B4B"/>
                </a:solidFill>
                <a:latin typeface="+mn-lt"/>
                <a:cs typeface="Times New Roman" pitchFamily="18" charset="0"/>
              </a:endParaRPr>
            </a:p>
          </p:txBody>
        </p:sp>
        <p:sp>
          <p:nvSpPr>
            <p:cNvPr id="22" name="TextBox 21">
              <a:extLst>
                <a:ext uri="{FF2B5EF4-FFF2-40B4-BE49-F238E27FC236}">
                  <a16:creationId xmlns:a16="http://schemas.microsoft.com/office/drawing/2014/main" id="{3F05A6BE-5314-493C-19A9-EF19FEA98333}"/>
                </a:ext>
              </a:extLst>
            </p:cNvPr>
            <p:cNvSpPr txBox="1"/>
            <p:nvPr/>
          </p:nvSpPr>
          <p:spPr>
            <a:xfrm>
              <a:off x="3496468" y="5005480"/>
              <a:ext cx="2438104" cy="370018"/>
            </a:xfrm>
            <a:prstGeom prst="rect">
              <a:avLst/>
            </a:prstGeom>
            <a:solidFill>
              <a:srgbClr val="F5F5F5">
                <a:alpha val="0"/>
              </a:srgbClr>
            </a:solidFill>
          </p:spPr>
          <p:txBody>
            <a:bodyPr>
              <a:spAutoFit/>
            </a:bodyPr>
            <a:lstStyle/>
            <a:p>
              <a:pPr>
                <a:defRPr/>
              </a:pPr>
              <a:r>
                <a:rPr lang="el-GR" b="1" u="sng" dirty="0">
                  <a:solidFill>
                    <a:srgbClr val="4B4B4B"/>
                  </a:solidFill>
                  <a:latin typeface="Times New Roman"/>
                  <a:cs typeface="Times New Roman"/>
                </a:rPr>
                <a:t>β</a:t>
              </a:r>
              <a:r>
                <a:rPr lang="en-US" b="1" u="sng" dirty="0">
                  <a:solidFill>
                    <a:srgbClr val="4B4B4B"/>
                  </a:solidFill>
                  <a:latin typeface="Times New Roman"/>
                  <a:cs typeface="Times New Roman"/>
                </a:rPr>
                <a:t>+ </a:t>
              </a:r>
              <a:r>
                <a:rPr lang="en-US" sz="1400" b="1" dirty="0">
                  <a:solidFill>
                    <a:srgbClr val="4B4B4B"/>
                  </a:solidFill>
                  <a:latin typeface="Times New Roman"/>
                  <a:cs typeface="Times New Roman"/>
                </a:rPr>
                <a:t>= positron</a:t>
              </a:r>
              <a:endParaRPr lang="en-US" sz="1400" b="1" dirty="0">
                <a:solidFill>
                  <a:srgbClr val="4B4B4B"/>
                </a:solidFill>
                <a:latin typeface="+mn-lt"/>
                <a:cs typeface="Times New Roman" pitchFamily="18" charset="0"/>
              </a:endParaRPr>
            </a:p>
          </p:txBody>
        </p:sp>
        <p:sp>
          <p:nvSpPr>
            <p:cNvPr id="24" name="TextBox 23">
              <a:extLst>
                <a:ext uri="{FF2B5EF4-FFF2-40B4-BE49-F238E27FC236}">
                  <a16:creationId xmlns:a16="http://schemas.microsoft.com/office/drawing/2014/main" id="{79BAA7FC-C8DE-5D00-61C2-33BD88F86390}"/>
                </a:ext>
              </a:extLst>
            </p:cNvPr>
            <p:cNvSpPr txBox="1"/>
            <p:nvPr/>
          </p:nvSpPr>
          <p:spPr>
            <a:xfrm>
              <a:off x="3581271" y="5483358"/>
              <a:ext cx="2438104" cy="307101"/>
            </a:xfrm>
            <a:prstGeom prst="rect">
              <a:avLst/>
            </a:prstGeom>
            <a:solidFill>
              <a:srgbClr val="F9F9F9"/>
            </a:solidFill>
          </p:spPr>
          <p:txBody>
            <a:bodyPr>
              <a:spAutoFit/>
            </a:bodyPr>
            <a:lstStyle/>
            <a:p>
              <a:pPr>
                <a:defRPr/>
              </a:pPr>
              <a:endParaRPr lang="en-US" sz="1400" b="1" dirty="0">
                <a:solidFill>
                  <a:srgbClr val="4B4B4B"/>
                </a:solidFill>
                <a:latin typeface="+mn-lt"/>
                <a:cs typeface="Times New Roman" pitchFamily="18" charset="0"/>
              </a:endParaRPr>
            </a:p>
          </p:txBody>
        </p:sp>
        <p:sp>
          <p:nvSpPr>
            <p:cNvPr id="25" name="TextBox 24">
              <a:extLst>
                <a:ext uri="{FF2B5EF4-FFF2-40B4-BE49-F238E27FC236}">
                  <a16:creationId xmlns:a16="http://schemas.microsoft.com/office/drawing/2014/main" id="{F3070DFB-5BB1-73AE-0D87-A9A6891CCA8B}"/>
                </a:ext>
              </a:extLst>
            </p:cNvPr>
            <p:cNvSpPr txBox="1"/>
            <p:nvPr/>
          </p:nvSpPr>
          <p:spPr>
            <a:xfrm>
              <a:off x="201241" y="5393475"/>
              <a:ext cx="8839263" cy="524317"/>
            </a:xfrm>
            <a:prstGeom prst="rect">
              <a:avLst/>
            </a:prstGeom>
            <a:solidFill>
              <a:srgbClr val="F5F5F5">
                <a:alpha val="0"/>
              </a:srgbClr>
            </a:solidFill>
          </p:spPr>
          <p:txBody>
            <a:bodyPr>
              <a:spAutoFit/>
            </a:bodyPr>
            <a:lstStyle/>
            <a:p>
              <a:pPr>
                <a:defRPr/>
              </a:pPr>
              <a:r>
                <a:rPr lang="en-US" sz="1400" b="1" u="sng" dirty="0">
                  <a:solidFill>
                    <a:srgbClr val="4B4B4B"/>
                  </a:solidFill>
                  <a:latin typeface="Times New Roman"/>
                  <a:cs typeface="Times New Roman"/>
                </a:rPr>
                <a:t>Electron Capture </a:t>
              </a:r>
              <a:r>
                <a:rPr lang="en-US" sz="1400" b="1" dirty="0">
                  <a:solidFill>
                    <a:srgbClr val="4B4B4B"/>
                  </a:solidFill>
                  <a:latin typeface="Times New Roman"/>
                  <a:cs typeface="Times New Roman"/>
                </a:rPr>
                <a:t>= a proton-rich nuclide absorbs an inner atomic electron, thereby changing a nuclear proton to a neutron and simultaneously causing the emission of an electron neutrino.</a:t>
              </a:r>
              <a:endParaRPr lang="en-US" sz="1400" b="1" dirty="0">
                <a:solidFill>
                  <a:srgbClr val="4B4B4B"/>
                </a:solidFill>
                <a:latin typeface="+mn-lt"/>
                <a:cs typeface="Times New Roman" pitchFamily="18" charset="0"/>
              </a:endParaRPr>
            </a:p>
          </p:txBody>
        </p:sp>
      </p:grpSp>
      <p:sp>
        <p:nvSpPr>
          <p:cNvPr id="3" name="Slide Number Placeholder 2">
            <a:extLst>
              <a:ext uri="{FF2B5EF4-FFF2-40B4-BE49-F238E27FC236}">
                <a16:creationId xmlns:a16="http://schemas.microsoft.com/office/drawing/2014/main" id="{1E178005-8F94-AAF8-B7AC-3E390B3FDBC3}"/>
              </a:ext>
            </a:extLst>
          </p:cNvPr>
          <p:cNvSpPr>
            <a:spLocks noGrp="1"/>
          </p:cNvSpPr>
          <p:nvPr>
            <p:ph type="sldNum" sz="quarter" idx="12"/>
          </p:nvPr>
        </p:nvSpPr>
        <p:spPr/>
        <p:txBody>
          <a:bodyPr/>
          <a:lstStyle>
            <a:lvl1pPr>
              <a:defRPr>
                <a:solidFill>
                  <a:schemeClr val="tx1"/>
                </a:solidFill>
                <a:latin typeface="Bookman Old Style" panose="02050604050505020204" pitchFamily="18" charset="0"/>
                <a:ea typeface="Dotum" panose="020B0600000101010101" pitchFamily="34" charset="-127"/>
              </a:defRPr>
            </a:lvl1pPr>
            <a:lvl2pPr marL="742950" indent="-285750">
              <a:defRPr>
                <a:solidFill>
                  <a:schemeClr val="tx1"/>
                </a:solidFill>
                <a:latin typeface="Bookman Old Style" panose="02050604050505020204" pitchFamily="18" charset="0"/>
                <a:ea typeface="Dotum" panose="020B0600000101010101" pitchFamily="34" charset="-127"/>
              </a:defRPr>
            </a:lvl2pPr>
            <a:lvl3pPr marL="1143000" indent="-228600">
              <a:defRPr>
                <a:solidFill>
                  <a:schemeClr val="tx1"/>
                </a:solidFill>
                <a:latin typeface="Bookman Old Style" panose="02050604050505020204" pitchFamily="18" charset="0"/>
                <a:ea typeface="Dotum" panose="020B0600000101010101" pitchFamily="34" charset="-127"/>
              </a:defRPr>
            </a:lvl3pPr>
            <a:lvl4pPr marL="1600200" indent="-228600">
              <a:defRPr>
                <a:solidFill>
                  <a:schemeClr val="tx1"/>
                </a:solidFill>
                <a:latin typeface="Bookman Old Style" panose="02050604050505020204" pitchFamily="18" charset="0"/>
                <a:ea typeface="Dotum" panose="020B0600000101010101" pitchFamily="34" charset="-127"/>
              </a:defRPr>
            </a:lvl4pPr>
            <a:lvl5pPr marL="2057400" indent="-228600">
              <a:defRPr>
                <a:solidFill>
                  <a:schemeClr val="tx1"/>
                </a:solidFill>
                <a:latin typeface="Bookman Old Style" panose="02050604050505020204" pitchFamily="18" charset="0"/>
                <a:ea typeface="Dotum" panose="020B0600000101010101" pitchFamily="34" charset="-127"/>
              </a:defRPr>
            </a:lvl5pPr>
            <a:lvl6pPr marL="2514600" indent="-228600"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6pPr>
            <a:lvl7pPr marL="2971800" indent="-228600"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7pPr>
            <a:lvl8pPr marL="3429000" indent="-228600"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8pPr>
            <a:lvl9pPr marL="3886200" indent="-228600"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9pPr>
          </a:lstStyle>
          <a:p>
            <a:pPr>
              <a:defRPr/>
            </a:pPr>
            <a:fld id="{B1049B58-8131-4553-8485-F080873165D6}" type="slidenum">
              <a:rPr lang="en-US" altLang="en-US" smtClean="0">
                <a:latin typeface="Arial" panose="020B0604020202020204" pitchFamily="34" charset="0"/>
              </a:rPr>
              <a:pPr>
                <a:defRPr/>
              </a:pPr>
              <a:t>47</a:t>
            </a:fld>
            <a:endParaRPr lang="en-US" altLang="en-US">
              <a:latin typeface="Arial" panose="020B0604020202020204" pitchFamily="34" charset="0"/>
            </a:endParaRPr>
          </a:p>
        </p:txBody>
      </p:sp>
      <p:sp>
        <p:nvSpPr>
          <p:cNvPr id="192518" name="TextBox 26">
            <a:extLst>
              <a:ext uri="{FF2B5EF4-FFF2-40B4-BE49-F238E27FC236}">
                <a16:creationId xmlns:a16="http://schemas.microsoft.com/office/drawing/2014/main" id="{462A4C69-AC77-1DB5-26D1-F272B02622DA}"/>
              </a:ext>
            </a:extLst>
          </p:cNvPr>
          <p:cNvSpPr txBox="1">
            <a:spLocks noChangeArrowheads="1"/>
          </p:cNvSpPr>
          <p:nvPr/>
        </p:nvSpPr>
        <p:spPr bwMode="auto">
          <a:xfrm>
            <a:off x="573088" y="2255838"/>
            <a:ext cx="8153400" cy="279400"/>
          </a:xfrm>
          <a:prstGeom prst="rect">
            <a:avLst/>
          </a:prstGeom>
          <a:solidFill>
            <a:srgbClr val="FFFF00">
              <a:alpha val="21960"/>
            </a:srgbClr>
          </a:solidFill>
          <a:ln w="9525">
            <a:solidFill>
              <a:srgbClr val="000000"/>
            </a:solidFill>
            <a:miter lim="800000"/>
            <a:headEnd/>
            <a:tailEnd/>
          </a:ln>
        </p:spPr>
        <p:txBody>
          <a:bodyPr>
            <a:spAutoFit/>
          </a:bodyPr>
          <a:lstStyle>
            <a:lvl1pPr>
              <a:spcBef>
                <a:spcPct val="20000"/>
              </a:spcBef>
              <a:buClr>
                <a:schemeClr val="hlink"/>
              </a:buClr>
              <a:buSzPct val="90000"/>
              <a:buFont typeface="Wingdings" panose="05000000000000000000" pitchFamily="2" charset="2"/>
              <a:buBlip>
                <a:blip r:embed="rId4"/>
              </a:buBlip>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lr>
                <a:schemeClr val="accent2"/>
              </a:buClr>
              <a:buSzPct val="90000"/>
              <a:buFont typeface="Wingdings" panose="05000000000000000000" pitchFamily="2" charset="2"/>
              <a:buBlip>
                <a:blip r:embed="rId5"/>
              </a:buBlip>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lr>
                <a:schemeClr val="folHlink"/>
              </a:buClr>
              <a:buSzPct val="90000"/>
              <a:buFont typeface="Wingdings" panose="05000000000000000000" pitchFamily="2" charset="2"/>
              <a:buBlip>
                <a:blip r:embed="rId6"/>
              </a:buBlip>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folHlink"/>
              </a:buClr>
              <a:buSzPct val="90000"/>
              <a:buFont typeface="Wingdings" panose="05000000000000000000" pitchFamily="2" charset="2"/>
              <a:buBlip>
                <a:blip r:embed="rId6"/>
              </a:buBlip>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folHlink"/>
              </a:buClr>
              <a:buSzPct val="90000"/>
              <a:buFont typeface="Wingdings" panose="05000000000000000000" pitchFamily="2" charset="2"/>
              <a:buBlip>
                <a:blip r:embed="rId6"/>
              </a:buBlip>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folHlink"/>
              </a:buClr>
              <a:buSzPct val="90000"/>
              <a:buFont typeface="Wingdings" panose="05000000000000000000" pitchFamily="2" charset="2"/>
              <a:buBlip>
                <a:blip r:embed="rId6"/>
              </a:buBlip>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folHlink"/>
              </a:buClr>
              <a:buSzPct val="90000"/>
              <a:buFont typeface="Wingdings" panose="05000000000000000000" pitchFamily="2" charset="2"/>
              <a:buBlip>
                <a:blip r:embed="rId6"/>
              </a:buBlip>
              <a:defRPr sz="2000">
                <a:solidFill>
                  <a:schemeClr val="tx1"/>
                </a:solidFill>
                <a:latin typeface="Arial" panose="020B0604020202020204" pitchFamily="34" charset="0"/>
              </a:defRPr>
            </a:lvl9pPr>
          </a:lstStyle>
          <a:p>
            <a:pPr>
              <a:spcBef>
                <a:spcPct val="0"/>
              </a:spcBef>
              <a:buClrTx/>
              <a:buSzTx/>
              <a:buFontTx/>
              <a:buNone/>
            </a:pPr>
            <a:endParaRPr lang="en-US" altLang="en-US" sz="1800">
              <a:latin typeface="Bookman Old Style" panose="02050604050505020204" pitchFamily="18" charset="0"/>
            </a:endParaRPr>
          </a:p>
        </p:txBody>
      </p:sp>
    </p:spTree>
    <p:extLst>
      <p:ext uri="{BB962C8B-B14F-4D97-AF65-F5344CB8AC3E}">
        <p14:creationId xmlns:p14="http://schemas.microsoft.com/office/powerpoint/2010/main" val="791051307"/>
      </p:ext>
    </p:extLst>
  </p:cSld>
  <p:clrMapOvr>
    <a:masterClrMapping/>
  </p:clrMapOvr>
  <p:transition>
    <p:fade/>
  </p:transition>
</p:sld>
</file>

<file path=ppt/slides/slide48.xml><?xml version="1.0" encoding="utf-8"?>
<p:sld xmlns:a="http://schemas.openxmlformats.org/drawingml/2006/main" xmlns:r="http://schemas.openxmlformats.org/officeDocument/2006/relationships" xmlns:p="http://schemas.openxmlformats.org/presentationml/2006/main" showMasterSp="0">
  <p:cSld>
    <p:spTree>
      <p:nvGrpSpPr>
        <p:cNvPr id="1" name="">
          <a:extLst>
            <a:ext uri="{FF2B5EF4-FFF2-40B4-BE49-F238E27FC236}">
              <a16:creationId xmlns:a16="http://schemas.microsoft.com/office/drawing/2014/main" id="{2D04C781-782D-8805-38BA-49A9DE2ED683}"/>
            </a:ext>
          </a:extLst>
        </p:cNvPr>
        <p:cNvGrpSpPr/>
        <p:nvPr/>
      </p:nvGrpSpPr>
      <p:grpSpPr>
        <a:xfrm>
          <a:off x="0" y="0"/>
          <a:ext cx="0" cy="0"/>
          <a:chOff x="0" y="0"/>
          <a:chExt cx="0" cy="0"/>
        </a:xfrm>
      </p:grpSpPr>
      <p:sp>
        <p:nvSpPr>
          <p:cNvPr id="865282" name="Rectangle 2">
            <a:extLst>
              <a:ext uri="{FF2B5EF4-FFF2-40B4-BE49-F238E27FC236}">
                <a16:creationId xmlns:a16="http://schemas.microsoft.com/office/drawing/2014/main" id="{4E53B8CA-5E54-6AA0-0C31-9C39AF2ED284}"/>
              </a:ext>
            </a:extLst>
          </p:cNvPr>
          <p:cNvSpPr>
            <a:spLocks noGrp="1" noChangeArrowheads="1"/>
          </p:cNvSpPr>
          <p:nvPr>
            <p:ph type="title"/>
          </p:nvPr>
        </p:nvSpPr>
        <p:spPr>
          <a:xfrm>
            <a:off x="454855" y="894178"/>
            <a:ext cx="3124200" cy="5754688"/>
          </a:xfrm>
        </p:spPr>
        <p:txBody>
          <a:bodyPr anchor="t">
            <a:noAutofit/>
          </a:bodyPr>
          <a:lstStyle/>
          <a:p>
            <a:pPr eaLnBrk="1" hangingPunct="1">
              <a:defRPr/>
            </a:pPr>
            <a:br>
              <a:rPr lang="en-US" sz="2200" dirty="0">
                <a:solidFill>
                  <a:srgbClr val="FFCC00"/>
                </a:solidFill>
              </a:rPr>
            </a:br>
            <a:r>
              <a:rPr lang="en-US" sz="800" dirty="0">
                <a:solidFill>
                  <a:srgbClr val="FFCC00"/>
                </a:solidFill>
              </a:rPr>
              <a:t>    </a:t>
            </a:r>
            <a:br>
              <a:rPr lang="en-US" sz="2400" dirty="0">
                <a:solidFill>
                  <a:schemeClr val="tx1"/>
                </a:solidFill>
              </a:rPr>
            </a:br>
            <a:r>
              <a:rPr lang="en-US" sz="2400" dirty="0">
                <a:solidFill>
                  <a:schemeClr val="tx1"/>
                </a:solidFill>
              </a:rPr>
              <a:t>Radiometric Dating Is An Exercise of Faith </a:t>
            </a:r>
            <a:br>
              <a:rPr lang="en-US" sz="2400" dirty="0">
                <a:solidFill>
                  <a:schemeClr val="tx1"/>
                </a:solidFill>
              </a:rPr>
            </a:br>
            <a:r>
              <a:rPr lang="en-US" sz="2400" dirty="0">
                <a:solidFill>
                  <a:srgbClr val="00FF00"/>
                </a:solidFill>
              </a:rPr>
              <a:t>Based on 9 Unprovable Assumptions</a:t>
            </a:r>
          </a:p>
        </p:txBody>
      </p:sp>
      <p:pic>
        <p:nvPicPr>
          <p:cNvPr id="188419" name="Picture 2">
            <a:extLst>
              <a:ext uri="{FF2B5EF4-FFF2-40B4-BE49-F238E27FC236}">
                <a16:creationId xmlns:a16="http://schemas.microsoft.com/office/drawing/2014/main" id="{CBF9B979-C875-379A-ADD2-52D1C418B83C}"/>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962400" y="600075"/>
            <a:ext cx="4724400" cy="56975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Slide Number Placeholder 1">
            <a:extLst>
              <a:ext uri="{FF2B5EF4-FFF2-40B4-BE49-F238E27FC236}">
                <a16:creationId xmlns:a16="http://schemas.microsoft.com/office/drawing/2014/main" id="{215ED1CD-07B9-1BAB-D768-D8D21010BC54}"/>
              </a:ext>
            </a:extLst>
          </p:cNvPr>
          <p:cNvSpPr>
            <a:spLocks noGrp="1"/>
          </p:cNvSpPr>
          <p:nvPr>
            <p:ph type="sldNum" sz="quarter" idx="12"/>
          </p:nvPr>
        </p:nvSpPr>
        <p:spPr/>
        <p:txBody>
          <a:bodyPr/>
          <a:lstStyle>
            <a:lvl1pPr>
              <a:defRPr>
                <a:solidFill>
                  <a:schemeClr val="tx1"/>
                </a:solidFill>
                <a:latin typeface="Bookman Old Style" panose="02050604050505020204" pitchFamily="18" charset="0"/>
                <a:ea typeface="Dotum" panose="020B0600000101010101" pitchFamily="34" charset="-127"/>
              </a:defRPr>
            </a:lvl1pPr>
            <a:lvl2pPr marL="742950" indent="-285750">
              <a:defRPr>
                <a:solidFill>
                  <a:schemeClr val="tx1"/>
                </a:solidFill>
                <a:latin typeface="Bookman Old Style" panose="02050604050505020204" pitchFamily="18" charset="0"/>
                <a:ea typeface="Dotum" panose="020B0600000101010101" pitchFamily="34" charset="-127"/>
              </a:defRPr>
            </a:lvl2pPr>
            <a:lvl3pPr marL="1143000" indent="-228600">
              <a:defRPr>
                <a:solidFill>
                  <a:schemeClr val="tx1"/>
                </a:solidFill>
                <a:latin typeface="Bookman Old Style" panose="02050604050505020204" pitchFamily="18" charset="0"/>
                <a:ea typeface="Dotum" panose="020B0600000101010101" pitchFamily="34" charset="-127"/>
              </a:defRPr>
            </a:lvl3pPr>
            <a:lvl4pPr marL="1600200" indent="-228600">
              <a:defRPr>
                <a:solidFill>
                  <a:schemeClr val="tx1"/>
                </a:solidFill>
                <a:latin typeface="Bookman Old Style" panose="02050604050505020204" pitchFamily="18" charset="0"/>
                <a:ea typeface="Dotum" panose="020B0600000101010101" pitchFamily="34" charset="-127"/>
              </a:defRPr>
            </a:lvl4pPr>
            <a:lvl5pPr marL="2057400" indent="-228600">
              <a:defRPr>
                <a:solidFill>
                  <a:schemeClr val="tx1"/>
                </a:solidFill>
                <a:latin typeface="Bookman Old Style" panose="02050604050505020204" pitchFamily="18" charset="0"/>
                <a:ea typeface="Dotum" panose="020B0600000101010101" pitchFamily="34" charset="-127"/>
              </a:defRPr>
            </a:lvl5pPr>
            <a:lvl6pPr marL="2514600" indent="-228600"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6pPr>
            <a:lvl7pPr marL="2971800" indent="-228600"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7pPr>
            <a:lvl8pPr marL="3429000" indent="-228600"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8pPr>
            <a:lvl9pPr marL="3886200" indent="-228600"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9pPr>
          </a:lstStyle>
          <a:p>
            <a:pPr>
              <a:defRPr/>
            </a:pPr>
            <a:fld id="{5E5DE22E-DE3B-48F8-A9A1-878C8CC14393}" type="slidenum">
              <a:rPr lang="en-US" altLang="en-US" smtClean="0">
                <a:latin typeface="Arial" panose="020B0604020202020204" pitchFamily="34" charset="0"/>
              </a:rPr>
              <a:pPr>
                <a:defRPr/>
              </a:pPr>
              <a:t>48</a:t>
            </a:fld>
            <a:endParaRPr lang="en-US" altLang="en-US">
              <a:latin typeface="Arial" panose="020B0604020202020204" pitchFamily="34" charset="0"/>
            </a:endParaRPr>
          </a:p>
        </p:txBody>
      </p:sp>
      <p:sp>
        <p:nvSpPr>
          <p:cNvPr id="8" name="Rectangle 2">
            <a:extLst>
              <a:ext uri="{FF2B5EF4-FFF2-40B4-BE49-F238E27FC236}">
                <a16:creationId xmlns:a16="http://schemas.microsoft.com/office/drawing/2014/main" id="{05A074D3-C14B-D3D1-E5C6-22DD6946F54E}"/>
              </a:ext>
            </a:extLst>
          </p:cNvPr>
          <p:cNvSpPr txBox="1">
            <a:spLocks noChangeArrowheads="1"/>
          </p:cNvSpPr>
          <p:nvPr/>
        </p:nvSpPr>
        <p:spPr bwMode="auto">
          <a:xfrm>
            <a:off x="3429000" y="1219200"/>
            <a:ext cx="5334000" cy="1143000"/>
          </a:xfrm>
          <a:prstGeom prst="rect">
            <a:avLst/>
          </a:prstGeom>
          <a:noFill/>
          <a:ln w="9525">
            <a:noFill/>
            <a:miter lim="800000"/>
            <a:headEnd/>
            <a:tailEnd/>
          </a:ln>
          <a:effectLst/>
        </p:spPr>
        <p:txBody>
          <a:bodyPr anchor="ctr"/>
          <a:lstStyle>
            <a:lvl1pPr algn="ctr" rtl="0" eaLnBrk="0" fontAlgn="base" hangingPunct="0">
              <a:spcBef>
                <a:spcPct val="0"/>
              </a:spcBef>
              <a:spcAft>
                <a:spcPct val="0"/>
              </a:spcAft>
              <a:defRPr sz="4400">
                <a:solidFill>
                  <a:schemeClr val="tx2"/>
                </a:solidFill>
                <a:effectLst>
                  <a:outerShdw blurRad="38100" dist="38100" dir="2700000" algn="tl">
                    <a:srgbClr val="000000"/>
                  </a:outerShdw>
                </a:effectLst>
                <a:latin typeface="+mj-lt"/>
                <a:ea typeface="+mj-ea"/>
                <a:cs typeface="+mj-cs"/>
              </a:defRPr>
            </a:lvl1pPr>
            <a:lvl2pPr algn="ctr" rtl="0" eaLnBrk="0" fontAlgn="base" hangingPunct="0">
              <a:spcBef>
                <a:spcPct val="0"/>
              </a:spcBef>
              <a:spcAft>
                <a:spcPct val="0"/>
              </a:spcAft>
              <a:defRPr sz="4400">
                <a:solidFill>
                  <a:schemeClr val="tx2"/>
                </a:solidFill>
                <a:effectLst>
                  <a:outerShdw blurRad="38100" dist="38100" dir="2700000" algn="tl">
                    <a:srgbClr val="000000"/>
                  </a:outerShdw>
                </a:effectLst>
                <a:latin typeface="Arial" charset="0"/>
              </a:defRPr>
            </a:lvl2pPr>
            <a:lvl3pPr algn="ctr" rtl="0" eaLnBrk="0" fontAlgn="base" hangingPunct="0">
              <a:spcBef>
                <a:spcPct val="0"/>
              </a:spcBef>
              <a:spcAft>
                <a:spcPct val="0"/>
              </a:spcAft>
              <a:defRPr sz="4400">
                <a:solidFill>
                  <a:schemeClr val="tx2"/>
                </a:solidFill>
                <a:effectLst>
                  <a:outerShdw blurRad="38100" dist="38100" dir="2700000" algn="tl">
                    <a:srgbClr val="000000"/>
                  </a:outerShdw>
                </a:effectLst>
                <a:latin typeface="Arial" charset="0"/>
              </a:defRPr>
            </a:lvl3pPr>
            <a:lvl4pPr algn="ctr" rtl="0" eaLnBrk="0" fontAlgn="base" hangingPunct="0">
              <a:spcBef>
                <a:spcPct val="0"/>
              </a:spcBef>
              <a:spcAft>
                <a:spcPct val="0"/>
              </a:spcAft>
              <a:defRPr sz="4400">
                <a:solidFill>
                  <a:schemeClr val="tx2"/>
                </a:solidFill>
                <a:effectLst>
                  <a:outerShdw blurRad="38100" dist="38100" dir="2700000" algn="tl">
                    <a:srgbClr val="000000"/>
                  </a:outerShdw>
                </a:effectLst>
                <a:latin typeface="Arial" charset="0"/>
              </a:defRPr>
            </a:lvl4pPr>
            <a:lvl5pPr algn="ctr" rtl="0" eaLnBrk="0" fontAlgn="base" hangingPunct="0">
              <a:spcBef>
                <a:spcPct val="0"/>
              </a:spcBef>
              <a:spcAft>
                <a:spcPct val="0"/>
              </a:spcAft>
              <a:defRPr sz="4400">
                <a:solidFill>
                  <a:schemeClr val="tx2"/>
                </a:solidFill>
                <a:effectLst>
                  <a:outerShdw blurRad="38100" dist="38100" dir="2700000" algn="tl">
                    <a:srgbClr val="000000"/>
                  </a:outerShdw>
                </a:effectLst>
                <a:latin typeface="Arial" charset="0"/>
              </a:defRPr>
            </a:lvl5pPr>
            <a:lvl6pPr marL="457200" algn="ctr" rtl="0" fontAlgn="base">
              <a:spcBef>
                <a:spcPct val="0"/>
              </a:spcBef>
              <a:spcAft>
                <a:spcPct val="0"/>
              </a:spcAft>
              <a:defRPr sz="4400">
                <a:solidFill>
                  <a:schemeClr val="tx2"/>
                </a:solidFill>
                <a:effectLst>
                  <a:outerShdw blurRad="38100" dist="38100" dir="2700000" algn="tl">
                    <a:srgbClr val="000000"/>
                  </a:outerShdw>
                </a:effectLst>
                <a:latin typeface="Arial" charset="0"/>
              </a:defRPr>
            </a:lvl6pPr>
            <a:lvl7pPr marL="914400" algn="ctr" rtl="0" fontAlgn="base">
              <a:spcBef>
                <a:spcPct val="0"/>
              </a:spcBef>
              <a:spcAft>
                <a:spcPct val="0"/>
              </a:spcAft>
              <a:defRPr sz="4400">
                <a:solidFill>
                  <a:schemeClr val="tx2"/>
                </a:solidFill>
                <a:effectLst>
                  <a:outerShdw blurRad="38100" dist="38100" dir="2700000" algn="tl">
                    <a:srgbClr val="000000"/>
                  </a:outerShdw>
                </a:effectLst>
                <a:latin typeface="Arial" charset="0"/>
              </a:defRPr>
            </a:lvl7pPr>
            <a:lvl8pPr marL="1371600" algn="ctr" rtl="0" fontAlgn="base">
              <a:spcBef>
                <a:spcPct val="0"/>
              </a:spcBef>
              <a:spcAft>
                <a:spcPct val="0"/>
              </a:spcAft>
              <a:defRPr sz="4400">
                <a:solidFill>
                  <a:schemeClr val="tx2"/>
                </a:solidFill>
                <a:effectLst>
                  <a:outerShdw blurRad="38100" dist="38100" dir="2700000" algn="tl">
                    <a:srgbClr val="000000"/>
                  </a:outerShdw>
                </a:effectLst>
                <a:latin typeface="Arial" charset="0"/>
              </a:defRPr>
            </a:lvl8pPr>
            <a:lvl9pPr marL="1828800" algn="ctr" rtl="0" fontAlgn="base">
              <a:spcBef>
                <a:spcPct val="0"/>
              </a:spcBef>
              <a:spcAft>
                <a:spcPct val="0"/>
              </a:spcAft>
              <a:defRPr sz="4400">
                <a:solidFill>
                  <a:schemeClr val="tx2"/>
                </a:solidFill>
                <a:effectLst>
                  <a:outerShdw blurRad="38100" dist="38100" dir="2700000" algn="tl">
                    <a:srgbClr val="000000"/>
                  </a:outerShdw>
                </a:effectLst>
                <a:latin typeface="Arial" charset="0"/>
              </a:defRPr>
            </a:lvl9pPr>
          </a:lstStyle>
          <a:p>
            <a:pPr eaLnBrk="1" hangingPunct="1">
              <a:defRPr/>
            </a:pPr>
            <a:br>
              <a:rPr lang="en-US" sz="4800" kern="0" dirty="0">
                <a:solidFill>
                  <a:srgbClr val="FF0000"/>
                </a:solidFill>
                <a:latin typeface="Calibri" panose="020F0502020204030204" pitchFamily="34" charset="0"/>
              </a:rPr>
            </a:br>
            <a:r>
              <a:rPr lang="en-US" sz="4800" kern="0" dirty="0">
                <a:solidFill>
                  <a:srgbClr val="FF0000"/>
                </a:solidFill>
                <a:latin typeface="Calibri" panose="020F0502020204030204" pitchFamily="34" charset="0"/>
              </a:rPr>
              <a:t> </a:t>
            </a:r>
            <a:br>
              <a:rPr lang="en-US" sz="4800" kern="0" dirty="0">
                <a:solidFill>
                  <a:srgbClr val="FF0000"/>
                </a:solidFill>
                <a:latin typeface="Calibri" panose="020F0502020204030204" pitchFamily="34" charset="0"/>
              </a:rPr>
            </a:br>
            <a:endParaRPr lang="en-US" sz="4800" kern="0" dirty="0">
              <a:solidFill>
                <a:srgbClr val="FF0000"/>
              </a:solidFill>
              <a:latin typeface="Calibri" panose="020F0502020204030204" pitchFamily="34" charset="0"/>
            </a:endParaRPr>
          </a:p>
        </p:txBody>
      </p:sp>
      <p:pic>
        <p:nvPicPr>
          <p:cNvPr id="3" name="Picture 4">
            <a:extLst>
              <a:ext uri="{FF2B5EF4-FFF2-40B4-BE49-F238E27FC236}">
                <a16:creationId xmlns:a16="http://schemas.microsoft.com/office/drawing/2014/main" id="{643EBDB1-75AA-95B5-F7E4-2E8468F06C71}"/>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53846" y="3962401"/>
            <a:ext cx="2930907" cy="20573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719541931"/>
      </p:ext>
    </p:extLst>
  </p:cSld>
  <p:clrMapOvr>
    <a:masterClrMapping/>
  </p:clrMapOvr>
  <p:transition>
    <p:fade/>
  </p:transition>
</p:sld>
</file>

<file path=ppt/slides/slide4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738306" name="Rectangle 2">
            <a:extLst>
              <a:ext uri="{FF2B5EF4-FFF2-40B4-BE49-F238E27FC236}">
                <a16:creationId xmlns:a16="http://schemas.microsoft.com/office/drawing/2014/main" id="{2ED09684-529F-7627-E43E-DE4811A3D401}"/>
              </a:ext>
            </a:extLst>
          </p:cNvPr>
          <p:cNvSpPr>
            <a:spLocks noGrp="1" noChangeArrowheads="1"/>
          </p:cNvSpPr>
          <p:nvPr>
            <p:ph type="title"/>
          </p:nvPr>
        </p:nvSpPr>
        <p:spPr>
          <a:xfrm>
            <a:off x="381000" y="304800"/>
            <a:ext cx="8229600" cy="1143000"/>
          </a:xfrm>
        </p:spPr>
        <p:txBody>
          <a:bodyPr/>
          <a:lstStyle/>
          <a:p>
            <a:pPr eaLnBrk="1" hangingPunct="1">
              <a:spcBef>
                <a:spcPts val="600"/>
              </a:spcBef>
              <a:spcAft>
                <a:spcPts val="600"/>
              </a:spcAft>
              <a:defRPr/>
            </a:pPr>
            <a:r>
              <a:rPr lang="en-US" sz="2800" dirty="0">
                <a:solidFill>
                  <a:srgbClr val="FFCC00"/>
                </a:solidFill>
              </a:rPr>
              <a:t>Assumption #1</a:t>
            </a:r>
            <a:br>
              <a:rPr lang="en-US" sz="2800" dirty="0">
                <a:solidFill>
                  <a:srgbClr val="FFCC00"/>
                </a:solidFill>
              </a:rPr>
            </a:br>
            <a:br>
              <a:rPr lang="en-US" sz="300" dirty="0">
                <a:solidFill>
                  <a:srgbClr val="FFCC00"/>
                </a:solidFill>
              </a:rPr>
            </a:br>
            <a:r>
              <a:rPr lang="en-US" sz="300" dirty="0">
                <a:solidFill>
                  <a:srgbClr val="FFCC00"/>
                </a:solidFill>
              </a:rPr>
              <a:t> </a:t>
            </a:r>
            <a:br>
              <a:rPr lang="en-US" sz="2000" dirty="0">
                <a:solidFill>
                  <a:srgbClr val="FFCC00"/>
                </a:solidFill>
              </a:rPr>
            </a:br>
            <a:r>
              <a:rPr lang="en-US" sz="2400" dirty="0">
                <a:solidFill>
                  <a:schemeClr val="tx1"/>
                </a:solidFill>
              </a:rPr>
              <a:t>By faith, evolutionists believe they know </a:t>
            </a:r>
            <a:r>
              <a:rPr lang="en-US" sz="2400" u="sng" dirty="0">
                <a:solidFill>
                  <a:schemeClr val="tx1"/>
                </a:solidFill>
              </a:rPr>
              <a:t>how much parent element</a:t>
            </a:r>
            <a:r>
              <a:rPr lang="en-US" sz="2400" dirty="0">
                <a:solidFill>
                  <a:schemeClr val="tx1"/>
                </a:solidFill>
              </a:rPr>
              <a:t> was in the rock when it was formed</a:t>
            </a:r>
          </a:p>
        </p:txBody>
      </p:sp>
      <p:pic>
        <p:nvPicPr>
          <p:cNvPr id="214019" name="Picture 4">
            <a:extLst>
              <a:ext uri="{FF2B5EF4-FFF2-40B4-BE49-F238E27FC236}">
                <a16:creationId xmlns:a16="http://schemas.microsoft.com/office/drawing/2014/main" id="{F9056091-C0D2-B452-AC80-4684C04B31AF}"/>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247775" y="2133600"/>
            <a:ext cx="6296025" cy="4419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14020" name="TextBox 5">
            <a:extLst>
              <a:ext uri="{FF2B5EF4-FFF2-40B4-BE49-F238E27FC236}">
                <a16:creationId xmlns:a16="http://schemas.microsoft.com/office/drawing/2014/main" id="{A551FF96-6349-DEF9-BAD9-315054D235E5}"/>
              </a:ext>
            </a:extLst>
          </p:cNvPr>
          <p:cNvSpPr txBox="1">
            <a:spLocks noChangeArrowheads="1"/>
          </p:cNvSpPr>
          <p:nvPr/>
        </p:nvSpPr>
        <p:spPr bwMode="auto">
          <a:xfrm>
            <a:off x="2084387" y="1524000"/>
            <a:ext cx="4622800"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hlink"/>
              </a:buClr>
              <a:buSzPct val="90000"/>
              <a:buFont typeface="Wingdings" panose="05000000000000000000" pitchFamily="2" charset="2"/>
              <a:buBlip>
                <a:blip r:embed="rId4"/>
              </a:buBlip>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lr>
                <a:schemeClr val="accent2"/>
              </a:buClr>
              <a:buSzPct val="90000"/>
              <a:buFont typeface="Wingdings" panose="05000000000000000000" pitchFamily="2" charset="2"/>
              <a:buBlip>
                <a:blip r:embed="rId5"/>
              </a:buBlip>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lr>
                <a:schemeClr val="folHlink"/>
              </a:buClr>
              <a:buSzPct val="90000"/>
              <a:buFont typeface="Wingdings" panose="05000000000000000000" pitchFamily="2" charset="2"/>
              <a:buBlip>
                <a:blip r:embed="rId6"/>
              </a:buBlip>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folHlink"/>
              </a:buClr>
              <a:buSzPct val="90000"/>
              <a:buFont typeface="Wingdings" panose="05000000000000000000" pitchFamily="2" charset="2"/>
              <a:buBlip>
                <a:blip r:embed="rId6"/>
              </a:buBlip>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folHlink"/>
              </a:buClr>
              <a:buSzPct val="90000"/>
              <a:buFont typeface="Wingdings" panose="05000000000000000000" pitchFamily="2" charset="2"/>
              <a:buBlip>
                <a:blip r:embed="rId6"/>
              </a:buBlip>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folHlink"/>
              </a:buClr>
              <a:buSzPct val="90000"/>
              <a:buFont typeface="Wingdings" panose="05000000000000000000" pitchFamily="2" charset="2"/>
              <a:buBlip>
                <a:blip r:embed="rId6"/>
              </a:buBlip>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folHlink"/>
              </a:buClr>
              <a:buSzPct val="90000"/>
              <a:buFont typeface="Wingdings" panose="05000000000000000000" pitchFamily="2" charset="2"/>
              <a:buBlip>
                <a:blip r:embed="rId6"/>
              </a:buBlip>
              <a:defRPr sz="2000">
                <a:solidFill>
                  <a:schemeClr val="tx1"/>
                </a:solidFill>
                <a:latin typeface="Arial" panose="020B0604020202020204" pitchFamily="34" charset="0"/>
              </a:defRPr>
            </a:lvl9pPr>
          </a:lstStyle>
          <a:p>
            <a:pPr algn="ctr" eaLnBrk="1" hangingPunct="1">
              <a:spcBef>
                <a:spcPct val="0"/>
              </a:spcBef>
              <a:buClrTx/>
              <a:buSzTx/>
              <a:buFontTx/>
              <a:buNone/>
            </a:pPr>
            <a:r>
              <a:rPr lang="en-US" altLang="en-US" sz="2800" dirty="0">
                <a:solidFill>
                  <a:srgbClr val="00FF00"/>
                </a:solidFill>
                <a:cs typeface="Arial" panose="020B0604020202020204" pitchFamily="34" charset="0"/>
              </a:rPr>
              <a:t>This Cannot be Known</a:t>
            </a:r>
          </a:p>
        </p:txBody>
      </p:sp>
      <p:sp>
        <p:nvSpPr>
          <p:cNvPr id="2" name="Slide Number Placeholder 1">
            <a:extLst>
              <a:ext uri="{FF2B5EF4-FFF2-40B4-BE49-F238E27FC236}">
                <a16:creationId xmlns:a16="http://schemas.microsoft.com/office/drawing/2014/main" id="{0C4DB4EC-0E52-C9C7-A06F-BB1BC9F76186}"/>
              </a:ext>
            </a:extLst>
          </p:cNvPr>
          <p:cNvSpPr>
            <a:spLocks noGrp="1"/>
          </p:cNvSpPr>
          <p:nvPr>
            <p:ph type="sldNum" sz="quarter" idx="12"/>
          </p:nvPr>
        </p:nvSpPr>
        <p:spPr>
          <a:xfrm>
            <a:off x="6553200" y="6243638"/>
            <a:ext cx="2198688" cy="457200"/>
          </a:xfrm>
        </p:spPr>
        <p:txBody>
          <a:bodyPr/>
          <a:lstStyle>
            <a:lvl1pPr>
              <a:defRPr>
                <a:solidFill>
                  <a:schemeClr val="tx1"/>
                </a:solidFill>
                <a:latin typeface="Bookman Old Style" panose="02050604050505020204" pitchFamily="18" charset="0"/>
                <a:ea typeface="Dotum" panose="020B0600000101010101" pitchFamily="34" charset="-127"/>
              </a:defRPr>
            </a:lvl1pPr>
            <a:lvl2pPr marL="742950" indent="-285750">
              <a:defRPr>
                <a:solidFill>
                  <a:schemeClr val="tx1"/>
                </a:solidFill>
                <a:latin typeface="Bookman Old Style" panose="02050604050505020204" pitchFamily="18" charset="0"/>
                <a:ea typeface="Dotum" panose="020B0600000101010101" pitchFamily="34" charset="-127"/>
              </a:defRPr>
            </a:lvl2pPr>
            <a:lvl3pPr marL="1143000" indent="-228600">
              <a:defRPr>
                <a:solidFill>
                  <a:schemeClr val="tx1"/>
                </a:solidFill>
                <a:latin typeface="Bookman Old Style" panose="02050604050505020204" pitchFamily="18" charset="0"/>
                <a:ea typeface="Dotum" panose="020B0600000101010101" pitchFamily="34" charset="-127"/>
              </a:defRPr>
            </a:lvl3pPr>
            <a:lvl4pPr marL="1600200" indent="-228600">
              <a:defRPr>
                <a:solidFill>
                  <a:schemeClr val="tx1"/>
                </a:solidFill>
                <a:latin typeface="Bookman Old Style" panose="02050604050505020204" pitchFamily="18" charset="0"/>
                <a:ea typeface="Dotum" panose="020B0600000101010101" pitchFamily="34" charset="-127"/>
              </a:defRPr>
            </a:lvl4pPr>
            <a:lvl5pPr marL="2057400" indent="-228600">
              <a:defRPr>
                <a:solidFill>
                  <a:schemeClr val="tx1"/>
                </a:solidFill>
                <a:latin typeface="Bookman Old Style" panose="02050604050505020204" pitchFamily="18" charset="0"/>
                <a:ea typeface="Dotum" panose="020B0600000101010101" pitchFamily="34" charset="-127"/>
              </a:defRPr>
            </a:lvl5pPr>
            <a:lvl6pPr marL="2514600" indent="-228600"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6pPr>
            <a:lvl7pPr marL="2971800" indent="-228600"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7pPr>
            <a:lvl8pPr marL="3429000" indent="-228600"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8pPr>
            <a:lvl9pPr marL="3886200" indent="-228600"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9pPr>
          </a:lstStyle>
          <a:p>
            <a:pPr>
              <a:defRPr/>
            </a:pPr>
            <a:fld id="{05F734F1-CF20-49F7-8756-F088B075CB0D}" type="slidenum">
              <a:rPr lang="en-US" altLang="en-US" smtClean="0">
                <a:latin typeface="Arial" panose="020B0604020202020204" pitchFamily="34" charset="0"/>
              </a:rPr>
              <a:pPr>
                <a:defRPr/>
              </a:pPr>
              <a:t>49</a:t>
            </a:fld>
            <a:endParaRPr lang="en-US" altLang="en-US">
              <a:latin typeface="Arial" panose="020B0604020202020204" pitchFamily="34" charset="0"/>
            </a:endParaRPr>
          </a:p>
        </p:txBody>
      </p:sp>
      <p:pic>
        <p:nvPicPr>
          <p:cNvPr id="7" name="Picture 16" descr="https://fmonster.files.wordpress.com/2010/04/fifties-housewife-apron_2.jpg">
            <a:extLst>
              <a:ext uri="{FF2B5EF4-FFF2-40B4-BE49-F238E27FC236}">
                <a16:creationId xmlns:a16="http://schemas.microsoft.com/office/drawing/2014/main" id="{B6C3E159-BC4D-12BF-5858-0F9FC7879307}"/>
              </a:ext>
            </a:extLst>
          </p:cNvPr>
          <p:cNvPicPr>
            <a:picLocks noChangeAspect="1" noChangeArrowheads="1"/>
          </p:cNvPicPr>
          <p:nvPr/>
        </p:nvPicPr>
        <p:blipFill>
          <a:blip r:embed="rId7"/>
          <a:srcRect/>
          <a:stretch>
            <a:fillRect/>
          </a:stretch>
        </p:blipFill>
        <p:spPr bwMode="auto">
          <a:xfrm>
            <a:off x="7116763" y="2136121"/>
            <a:ext cx="2027237" cy="2124075"/>
          </a:xfrm>
          <a:prstGeom prst="rect">
            <a:avLst/>
          </a:prstGeom>
          <a:noFill/>
          <a:effectLst>
            <a:outerShdw blurRad="50800" dist="38100" algn="l" rotWithShape="0">
              <a:prstClr val="black">
                <a:alpha val="40000"/>
              </a:prstClr>
            </a:outerShdw>
          </a:effectLst>
        </p:spPr>
      </p:pic>
      <p:sp>
        <p:nvSpPr>
          <p:cNvPr id="3" name="TextBox 2">
            <a:extLst>
              <a:ext uri="{FF2B5EF4-FFF2-40B4-BE49-F238E27FC236}">
                <a16:creationId xmlns:a16="http://schemas.microsoft.com/office/drawing/2014/main" id="{0CF31095-91CF-EDCE-C088-6BB5A21903D2}"/>
              </a:ext>
            </a:extLst>
          </p:cNvPr>
          <p:cNvSpPr txBox="1"/>
          <p:nvPr/>
        </p:nvSpPr>
        <p:spPr>
          <a:xfrm>
            <a:off x="7330281" y="1731018"/>
            <a:ext cx="1600200" cy="369332"/>
          </a:xfrm>
          <a:prstGeom prst="rect">
            <a:avLst/>
          </a:prstGeom>
          <a:noFill/>
        </p:spPr>
        <p:txBody>
          <a:bodyPr wrap="square">
            <a:spAutoFit/>
          </a:bodyPr>
          <a:lstStyle/>
          <a:p>
            <a:pPr>
              <a:defRPr/>
            </a:pPr>
            <a:r>
              <a:rPr lang="en-US" dirty="0">
                <a:effectLst>
                  <a:outerShdw blurRad="38100" dist="38100" dir="2700000" algn="tl">
                    <a:srgbClr val="000000">
                      <a:alpha val="43137"/>
                    </a:srgbClr>
                  </a:outerShdw>
                </a:effectLst>
                <a:latin typeface="+mn-lt"/>
              </a:rPr>
              <a:t>Uranium-238</a:t>
            </a:r>
          </a:p>
        </p:txBody>
      </p:sp>
    </p:spTree>
  </p:cSld>
  <p:clrMapOvr>
    <a:masterClrMapping/>
  </p:clrMapOvr>
  <p:transition>
    <p:fade/>
  </p:transition>
</p:sld>
</file>

<file path=ppt/slides/slide5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738306" name="Rectangle 2">
            <a:extLst>
              <a:ext uri="{FF2B5EF4-FFF2-40B4-BE49-F238E27FC236}">
                <a16:creationId xmlns:a16="http://schemas.microsoft.com/office/drawing/2014/main" id="{879580F2-3268-9F27-956E-CD3FB591B2FE}"/>
              </a:ext>
            </a:extLst>
          </p:cNvPr>
          <p:cNvSpPr>
            <a:spLocks noGrp="1" noChangeArrowheads="1"/>
          </p:cNvSpPr>
          <p:nvPr>
            <p:ph type="title"/>
          </p:nvPr>
        </p:nvSpPr>
        <p:spPr>
          <a:xfrm>
            <a:off x="457200" y="304800"/>
            <a:ext cx="8229600" cy="1143000"/>
          </a:xfrm>
        </p:spPr>
        <p:txBody>
          <a:bodyPr/>
          <a:lstStyle/>
          <a:p>
            <a:pPr eaLnBrk="1" hangingPunct="1">
              <a:spcBef>
                <a:spcPts val="600"/>
              </a:spcBef>
              <a:spcAft>
                <a:spcPts val="600"/>
              </a:spcAft>
              <a:defRPr/>
            </a:pPr>
            <a:r>
              <a:rPr lang="en-US" sz="2800" dirty="0">
                <a:solidFill>
                  <a:srgbClr val="FFCC00"/>
                </a:solidFill>
              </a:rPr>
              <a:t>Assumption #2</a:t>
            </a:r>
            <a:br>
              <a:rPr lang="en-US" sz="2800" dirty="0">
                <a:solidFill>
                  <a:srgbClr val="FFCC00"/>
                </a:solidFill>
              </a:rPr>
            </a:br>
            <a:r>
              <a:rPr lang="en-US" sz="300" dirty="0">
                <a:solidFill>
                  <a:srgbClr val="FFCC00"/>
                </a:solidFill>
              </a:rPr>
              <a:t> </a:t>
            </a:r>
            <a:br>
              <a:rPr lang="en-US" sz="2000" dirty="0">
                <a:solidFill>
                  <a:srgbClr val="FFCC00"/>
                </a:solidFill>
              </a:rPr>
            </a:br>
            <a:r>
              <a:rPr lang="en-US" sz="2400" dirty="0">
                <a:solidFill>
                  <a:schemeClr val="tx1"/>
                </a:solidFill>
              </a:rPr>
              <a:t>By faith, materialists believe they know </a:t>
            </a:r>
            <a:r>
              <a:rPr lang="en-US" sz="2400" u="sng" dirty="0">
                <a:solidFill>
                  <a:schemeClr val="tx1"/>
                </a:solidFill>
              </a:rPr>
              <a:t>how much daughter element</a:t>
            </a:r>
            <a:r>
              <a:rPr lang="en-US" sz="2400" dirty="0">
                <a:solidFill>
                  <a:schemeClr val="tx1"/>
                </a:solidFill>
              </a:rPr>
              <a:t> was in the rock when it was formed</a:t>
            </a:r>
          </a:p>
        </p:txBody>
      </p:sp>
      <p:pic>
        <p:nvPicPr>
          <p:cNvPr id="216067" name="Picture 4">
            <a:extLst>
              <a:ext uri="{FF2B5EF4-FFF2-40B4-BE49-F238E27FC236}">
                <a16:creationId xmlns:a16="http://schemas.microsoft.com/office/drawing/2014/main" id="{7E483979-ADBB-64BD-6A9D-80631D2BF42F}"/>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247775" y="2133600"/>
            <a:ext cx="6296025" cy="4419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Slide Number Placeholder 1">
            <a:extLst>
              <a:ext uri="{FF2B5EF4-FFF2-40B4-BE49-F238E27FC236}">
                <a16:creationId xmlns:a16="http://schemas.microsoft.com/office/drawing/2014/main" id="{A21413B8-973E-6618-8F55-19A644F9BD36}"/>
              </a:ext>
            </a:extLst>
          </p:cNvPr>
          <p:cNvSpPr>
            <a:spLocks noGrp="1"/>
          </p:cNvSpPr>
          <p:nvPr>
            <p:ph type="sldNum" sz="quarter" idx="12"/>
          </p:nvPr>
        </p:nvSpPr>
        <p:spPr/>
        <p:txBody>
          <a:bodyPr/>
          <a:lstStyle>
            <a:lvl1pPr>
              <a:defRPr>
                <a:solidFill>
                  <a:schemeClr val="tx1"/>
                </a:solidFill>
                <a:latin typeface="Bookman Old Style" panose="02050604050505020204" pitchFamily="18" charset="0"/>
                <a:ea typeface="Dotum" panose="020B0600000101010101" pitchFamily="34" charset="-127"/>
              </a:defRPr>
            </a:lvl1pPr>
            <a:lvl2pPr marL="742950" indent="-285750">
              <a:defRPr>
                <a:solidFill>
                  <a:schemeClr val="tx1"/>
                </a:solidFill>
                <a:latin typeface="Bookman Old Style" panose="02050604050505020204" pitchFamily="18" charset="0"/>
                <a:ea typeface="Dotum" panose="020B0600000101010101" pitchFamily="34" charset="-127"/>
              </a:defRPr>
            </a:lvl2pPr>
            <a:lvl3pPr marL="1143000" indent="-228600">
              <a:defRPr>
                <a:solidFill>
                  <a:schemeClr val="tx1"/>
                </a:solidFill>
                <a:latin typeface="Bookman Old Style" panose="02050604050505020204" pitchFamily="18" charset="0"/>
                <a:ea typeface="Dotum" panose="020B0600000101010101" pitchFamily="34" charset="-127"/>
              </a:defRPr>
            </a:lvl3pPr>
            <a:lvl4pPr marL="1600200" indent="-228600">
              <a:defRPr>
                <a:solidFill>
                  <a:schemeClr val="tx1"/>
                </a:solidFill>
                <a:latin typeface="Bookman Old Style" panose="02050604050505020204" pitchFamily="18" charset="0"/>
                <a:ea typeface="Dotum" panose="020B0600000101010101" pitchFamily="34" charset="-127"/>
              </a:defRPr>
            </a:lvl4pPr>
            <a:lvl5pPr marL="2057400" indent="-228600">
              <a:defRPr>
                <a:solidFill>
                  <a:schemeClr val="tx1"/>
                </a:solidFill>
                <a:latin typeface="Bookman Old Style" panose="02050604050505020204" pitchFamily="18" charset="0"/>
                <a:ea typeface="Dotum" panose="020B0600000101010101" pitchFamily="34" charset="-127"/>
              </a:defRPr>
            </a:lvl5pPr>
            <a:lvl6pPr marL="2514600" indent="-228600"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6pPr>
            <a:lvl7pPr marL="2971800" indent="-228600"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7pPr>
            <a:lvl8pPr marL="3429000" indent="-228600"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8pPr>
            <a:lvl9pPr marL="3886200" indent="-228600"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9pPr>
          </a:lstStyle>
          <a:p>
            <a:pPr>
              <a:defRPr/>
            </a:pPr>
            <a:fld id="{DBEB5416-4506-49EB-AAA5-B17ACFBE97A5}" type="slidenum">
              <a:rPr lang="en-US" altLang="en-US" smtClean="0">
                <a:latin typeface="Arial" panose="020B0604020202020204" pitchFamily="34" charset="0"/>
              </a:rPr>
              <a:pPr>
                <a:defRPr/>
              </a:pPr>
              <a:t>50</a:t>
            </a:fld>
            <a:endParaRPr lang="en-US" altLang="en-US">
              <a:latin typeface="Arial" panose="020B0604020202020204" pitchFamily="34" charset="0"/>
            </a:endParaRPr>
          </a:p>
        </p:txBody>
      </p:sp>
      <p:pic>
        <p:nvPicPr>
          <p:cNvPr id="10" name="Picture 18" descr="http://www.thevintageknittinglady.co.uk/images/30july2013/patons414a.jpg">
            <a:extLst>
              <a:ext uri="{FF2B5EF4-FFF2-40B4-BE49-F238E27FC236}">
                <a16:creationId xmlns:a16="http://schemas.microsoft.com/office/drawing/2014/main" id="{67C1AE75-F127-F971-9289-71F049E04002}"/>
              </a:ext>
            </a:extLst>
          </p:cNvPr>
          <p:cNvPicPr>
            <a:picLocks noChangeAspect="1" noChangeArrowheads="1"/>
          </p:cNvPicPr>
          <p:nvPr/>
        </p:nvPicPr>
        <p:blipFill rotWithShape="1">
          <a:blip r:embed="rId4">
            <a:lum bright="8000"/>
          </a:blip>
          <a:srcRect t="10239" r="8922" b="12408"/>
          <a:stretch/>
        </p:blipFill>
        <p:spPr bwMode="auto">
          <a:xfrm>
            <a:off x="7388225" y="2133600"/>
            <a:ext cx="1766888" cy="2193925"/>
          </a:xfrm>
          <a:prstGeom prst="rect">
            <a:avLst/>
          </a:prstGeom>
          <a:noFill/>
          <a:effectLst>
            <a:outerShdw blurRad="50800" dist="38100" algn="l" rotWithShape="0">
              <a:prstClr val="black">
                <a:alpha val="40000"/>
              </a:prstClr>
            </a:outerShdw>
          </a:effectLst>
        </p:spPr>
      </p:pic>
      <p:sp>
        <p:nvSpPr>
          <p:cNvPr id="3" name="TextBox 5">
            <a:extLst>
              <a:ext uri="{FF2B5EF4-FFF2-40B4-BE49-F238E27FC236}">
                <a16:creationId xmlns:a16="http://schemas.microsoft.com/office/drawing/2014/main" id="{E82B2E2F-4B40-A71D-516B-D5066FCBCE07}"/>
              </a:ext>
            </a:extLst>
          </p:cNvPr>
          <p:cNvSpPr txBox="1">
            <a:spLocks noChangeArrowheads="1"/>
          </p:cNvSpPr>
          <p:nvPr/>
        </p:nvSpPr>
        <p:spPr bwMode="auto">
          <a:xfrm>
            <a:off x="2084387" y="1524000"/>
            <a:ext cx="4622800"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hlink"/>
              </a:buClr>
              <a:buSzPct val="90000"/>
              <a:buFont typeface="Wingdings" panose="05000000000000000000" pitchFamily="2" charset="2"/>
              <a:buBlip>
                <a:blip r:embed="rId5"/>
              </a:buBlip>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lr>
                <a:schemeClr val="accent2"/>
              </a:buClr>
              <a:buSzPct val="90000"/>
              <a:buFont typeface="Wingdings" panose="05000000000000000000" pitchFamily="2" charset="2"/>
              <a:buBlip>
                <a:blip r:embed="rId6"/>
              </a:buBlip>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lr>
                <a:schemeClr val="folHlink"/>
              </a:buClr>
              <a:buSzPct val="90000"/>
              <a:buFont typeface="Wingdings" panose="05000000000000000000" pitchFamily="2" charset="2"/>
              <a:buBlip>
                <a:blip r:embed="rId7"/>
              </a:buBlip>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folHlink"/>
              </a:buClr>
              <a:buSzPct val="90000"/>
              <a:buFont typeface="Wingdings" panose="05000000000000000000" pitchFamily="2" charset="2"/>
              <a:buBlip>
                <a:blip r:embed="rId7"/>
              </a:buBlip>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folHlink"/>
              </a:buClr>
              <a:buSzPct val="90000"/>
              <a:buFont typeface="Wingdings" panose="05000000000000000000" pitchFamily="2" charset="2"/>
              <a:buBlip>
                <a:blip r:embed="rId7"/>
              </a:buBlip>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folHlink"/>
              </a:buClr>
              <a:buSzPct val="90000"/>
              <a:buFont typeface="Wingdings" panose="05000000000000000000" pitchFamily="2" charset="2"/>
              <a:buBlip>
                <a:blip r:embed="rId7"/>
              </a:buBlip>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folHlink"/>
              </a:buClr>
              <a:buSzPct val="90000"/>
              <a:buFont typeface="Wingdings" panose="05000000000000000000" pitchFamily="2" charset="2"/>
              <a:buBlip>
                <a:blip r:embed="rId7"/>
              </a:buBlip>
              <a:defRPr sz="2000">
                <a:solidFill>
                  <a:schemeClr val="tx1"/>
                </a:solidFill>
                <a:latin typeface="Arial" panose="020B0604020202020204" pitchFamily="34" charset="0"/>
              </a:defRPr>
            </a:lvl9pPr>
          </a:lstStyle>
          <a:p>
            <a:pPr algn="ctr" eaLnBrk="1" hangingPunct="1">
              <a:spcBef>
                <a:spcPct val="0"/>
              </a:spcBef>
              <a:buClrTx/>
              <a:buSzTx/>
              <a:buFontTx/>
              <a:buNone/>
            </a:pPr>
            <a:r>
              <a:rPr lang="en-US" altLang="en-US" sz="2800" dirty="0">
                <a:solidFill>
                  <a:srgbClr val="00FF00"/>
                </a:solidFill>
                <a:cs typeface="Arial" panose="020B0604020202020204" pitchFamily="34" charset="0"/>
              </a:rPr>
              <a:t>This Cannot be Known</a:t>
            </a:r>
          </a:p>
        </p:txBody>
      </p:sp>
      <p:sp>
        <p:nvSpPr>
          <p:cNvPr id="4" name="TextBox 3">
            <a:extLst>
              <a:ext uri="{FF2B5EF4-FFF2-40B4-BE49-F238E27FC236}">
                <a16:creationId xmlns:a16="http://schemas.microsoft.com/office/drawing/2014/main" id="{F1931369-9748-EFC4-B81D-402478CD3A68}"/>
              </a:ext>
            </a:extLst>
          </p:cNvPr>
          <p:cNvSpPr txBox="1"/>
          <p:nvPr/>
        </p:nvSpPr>
        <p:spPr>
          <a:xfrm>
            <a:off x="7471569" y="1731018"/>
            <a:ext cx="1600200" cy="369332"/>
          </a:xfrm>
          <a:prstGeom prst="rect">
            <a:avLst/>
          </a:prstGeom>
          <a:noFill/>
        </p:spPr>
        <p:txBody>
          <a:bodyPr wrap="square">
            <a:spAutoFit/>
          </a:bodyPr>
          <a:lstStyle/>
          <a:p>
            <a:pPr algn="ctr">
              <a:defRPr/>
            </a:pPr>
            <a:r>
              <a:rPr lang="en-US" dirty="0">
                <a:effectLst>
                  <a:outerShdw blurRad="38100" dist="38100" dir="2700000" algn="tl">
                    <a:srgbClr val="000000">
                      <a:alpha val="43137"/>
                    </a:srgbClr>
                  </a:outerShdw>
                </a:effectLst>
                <a:latin typeface="+mn-lt"/>
              </a:rPr>
              <a:t>Lead-206</a:t>
            </a:r>
          </a:p>
        </p:txBody>
      </p:sp>
    </p:spTree>
  </p:cSld>
  <p:clrMapOvr>
    <a:masterClrMapping/>
  </p:clrMapOvr>
  <p:transition>
    <p:fade/>
  </p:transition>
</p:sld>
</file>

<file path=ppt/slides/slide5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738306" name="Rectangle 2">
            <a:extLst>
              <a:ext uri="{FF2B5EF4-FFF2-40B4-BE49-F238E27FC236}">
                <a16:creationId xmlns:a16="http://schemas.microsoft.com/office/drawing/2014/main" id="{83AA261C-8790-9D18-8A21-D856CE8D1D69}"/>
              </a:ext>
            </a:extLst>
          </p:cNvPr>
          <p:cNvSpPr>
            <a:spLocks noGrp="1" noChangeArrowheads="1"/>
          </p:cNvSpPr>
          <p:nvPr>
            <p:ph type="title"/>
          </p:nvPr>
        </p:nvSpPr>
        <p:spPr>
          <a:xfrm>
            <a:off x="120650" y="152400"/>
            <a:ext cx="8915400" cy="1447800"/>
          </a:xfrm>
        </p:spPr>
        <p:txBody>
          <a:bodyPr/>
          <a:lstStyle/>
          <a:p>
            <a:pPr eaLnBrk="1" hangingPunct="1">
              <a:spcBef>
                <a:spcPts val="600"/>
              </a:spcBef>
              <a:spcAft>
                <a:spcPts val="600"/>
              </a:spcAft>
              <a:defRPr/>
            </a:pPr>
            <a:r>
              <a:rPr lang="en-US" sz="2800" dirty="0">
                <a:solidFill>
                  <a:srgbClr val="FFCC00"/>
                </a:solidFill>
              </a:rPr>
              <a:t>Assumption #3</a:t>
            </a:r>
            <a:br>
              <a:rPr lang="en-US" sz="2800" dirty="0">
                <a:solidFill>
                  <a:srgbClr val="FFCC00"/>
                </a:solidFill>
              </a:rPr>
            </a:br>
            <a:r>
              <a:rPr lang="en-US" sz="300" dirty="0">
                <a:solidFill>
                  <a:srgbClr val="FFCC00"/>
                </a:solidFill>
              </a:rPr>
              <a:t> </a:t>
            </a:r>
            <a:br>
              <a:rPr lang="en-US" sz="2000" dirty="0">
                <a:solidFill>
                  <a:srgbClr val="FFCC00"/>
                </a:solidFill>
              </a:rPr>
            </a:br>
            <a:r>
              <a:rPr lang="en-US" sz="2400" dirty="0">
                <a:solidFill>
                  <a:schemeClr val="tx1"/>
                </a:solidFill>
              </a:rPr>
              <a:t>By faith, evolutionists believe they know that no </a:t>
            </a:r>
            <a:r>
              <a:rPr lang="en-US" sz="2400" u="sng" dirty="0">
                <a:solidFill>
                  <a:schemeClr val="tx1"/>
                </a:solidFill>
              </a:rPr>
              <a:t>parent element leaked into</a:t>
            </a:r>
            <a:r>
              <a:rPr lang="en-US" sz="2400" dirty="0">
                <a:solidFill>
                  <a:schemeClr val="tx1"/>
                </a:solidFill>
              </a:rPr>
              <a:t> the rock during millions of years</a:t>
            </a:r>
          </a:p>
        </p:txBody>
      </p:sp>
      <p:pic>
        <p:nvPicPr>
          <p:cNvPr id="218115" name="Picture 4">
            <a:extLst>
              <a:ext uri="{FF2B5EF4-FFF2-40B4-BE49-F238E27FC236}">
                <a16:creationId xmlns:a16="http://schemas.microsoft.com/office/drawing/2014/main" id="{6D727AA0-5DA3-09D8-5AA6-CDBE161C19A4}"/>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247775" y="2133600"/>
            <a:ext cx="6296025" cy="4419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Slide Number Placeholder 1">
            <a:extLst>
              <a:ext uri="{FF2B5EF4-FFF2-40B4-BE49-F238E27FC236}">
                <a16:creationId xmlns:a16="http://schemas.microsoft.com/office/drawing/2014/main" id="{31205D13-E6E5-59D9-8ECB-291FE911D037}"/>
              </a:ext>
            </a:extLst>
          </p:cNvPr>
          <p:cNvSpPr>
            <a:spLocks noGrp="1"/>
          </p:cNvSpPr>
          <p:nvPr>
            <p:ph type="sldNum" sz="quarter" idx="12"/>
          </p:nvPr>
        </p:nvSpPr>
        <p:spPr/>
        <p:txBody>
          <a:bodyPr/>
          <a:lstStyle>
            <a:lvl1pPr>
              <a:defRPr>
                <a:solidFill>
                  <a:schemeClr val="tx1"/>
                </a:solidFill>
                <a:latin typeface="Bookman Old Style" panose="02050604050505020204" pitchFamily="18" charset="0"/>
                <a:ea typeface="Dotum" panose="020B0600000101010101" pitchFamily="34" charset="-127"/>
              </a:defRPr>
            </a:lvl1pPr>
            <a:lvl2pPr marL="742950" indent="-285750">
              <a:defRPr>
                <a:solidFill>
                  <a:schemeClr val="tx1"/>
                </a:solidFill>
                <a:latin typeface="Bookman Old Style" panose="02050604050505020204" pitchFamily="18" charset="0"/>
                <a:ea typeface="Dotum" panose="020B0600000101010101" pitchFamily="34" charset="-127"/>
              </a:defRPr>
            </a:lvl2pPr>
            <a:lvl3pPr marL="1143000" indent="-228600">
              <a:defRPr>
                <a:solidFill>
                  <a:schemeClr val="tx1"/>
                </a:solidFill>
                <a:latin typeface="Bookman Old Style" panose="02050604050505020204" pitchFamily="18" charset="0"/>
                <a:ea typeface="Dotum" panose="020B0600000101010101" pitchFamily="34" charset="-127"/>
              </a:defRPr>
            </a:lvl3pPr>
            <a:lvl4pPr marL="1600200" indent="-228600">
              <a:defRPr>
                <a:solidFill>
                  <a:schemeClr val="tx1"/>
                </a:solidFill>
                <a:latin typeface="Bookman Old Style" panose="02050604050505020204" pitchFamily="18" charset="0"/>
                <a:ea typeface="Dotum" panose="020B0600000101010101" pitchFamily="34" charset="-127"/>
              </a:defRPr>
            </a:lvl4pPr>
            <a:lvl5pPr marL="2057400" indent="-228600">
              <a:defRPr>
                <a:solidFill>
                  <a:schemeClr val="tx1"/>
                </a:solidFill>
                <a:latin typeface="Bookman Old Style" panose="02050604050505020204" pitchFamily="18" charset="0"/>
                <a:ea typeface="Dotum" panose="020B0600000101010101" pitchFamily="34" charset="-127"/>
              </a:defRPr>
            </a:lvl5pPr>
            <a:lvl6pPr marL="2514600" indent="-228600"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6pPr>
            <a:lvl7pPr marL="2971800" indent="-228600"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7pPr>
            <a:lvl8pPr marL="3429000" indent="-228600"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8pPr>
            <a:lvl9pPr marL="3886200" indent="-228600"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9pPr>
          </a:lstStyle>
          <a:p>
            <a:pPr>
              <a:defRPr/>
            </a:pPr>
            <a:fld id="{0457ACB4-D1C5-4AD0-BA0B-2CF1528F7E99}" type="slidenum">
              <a:rPr lang="en-US" altLang="en-US" smtClean="0">
                <a:latin typeface="Arial" panose="020B0604020202020204" pitchFamily="34" charset="0"/>
              </a:rPr>
              <a:pPr>
                <a:defRPr/>
              </a:pPr>
              <a:t>51</a:t>
            </a:fld>
            <a:endParaRPr lang="en-US" altLang="en-US">
              <a:latin typeface="Arial" panose="020B0604020202020204" pitchFamily="34" charset="0"/>
            </a:endParaRPr>
          </a:p>
        </p:txBody>
      </p:sp>
      <p:pic>
        <p:nvPicPr>
          <p:cNvPr id="8" name="Picture 16" descr="https://fmonster.files.wordpress.com/2010/04/fifties-housewife-apron_2.jpg">
            <a:extLst>
              <a:ext uri="{FF2B5EF4-FFF2-40B4-BE49-F238E27FC236}">
                <a16:creationId xmlns:a16="http://schemas.microsoft.com/office/drawing/2014/main" id="{C6ED52C5-4EBF-5A21-49B3-8EEB472E3220}"/>
              </a:ext>
            </a:extLst>
          </p:cNvPr>
          <p:cNvPicPr>
            <a:picLocks noChangeAspect="1" noChangeArrowheads="1"/>
          </p:cNvPicPr>
          <p:nvPr/>
        </p:nvPicPr>
        <p:blipFill>
          <a:blip r:embed="rId4"/>
          <a:srcRect/>
          <a:stretch>
            <a:fillRect/>
          </a:stretch>
        </p:blipFill>
        <p:spPr bwMode="auto">
          <a:xfrm>
            <a:off x="7116763" y="2136121"/>
            <a:ext cx="2027237" cy="2124075"/>
          </a:xfrm>
          <a:prstGeom prst="rect">
            <a:avLst/>
          </a:prstGeom>
          <a:noFill/>
          <a:effectLst>
            <a:outerShdw blurRad="50800" dist="38100" algn="l" rotWithShape="0">
              <a:prstClr val="black">
                <a:alpha val="40000"/>
              </a:prstClr>
            </a:outerShdw>
          </a:effectLst>
        </p:spPr>
      </p:pic>
      <p:sp>
        <p:nvSpPr>
          <p:cNvPr id="3" name="TextBox 5">
            <a:extLst>
              <a:ext uri="{FF2B5EF4-FFF2-40B4-BE49-F238E27FC236}">
                <a16:creationId xmlns:a16="http://schemas.microsoft.com/office/drawing/2014/main" id="{D91064C2-CB4F-EDC6-7E94-2F0C9A6E274B}"/>
              </a:ext>
            </a:extLst>
          </p:cNvPr>
          <p:cNvSpPr txBox="1">
            <a:spLocks noChangeArrowheads="1"/>
          </p:cNvSpPr>
          <p:nvPr/>
        </p:nvSpPr>
        <p:spPr bwMode="auto">
          <a:xfrm>
            <a:off x="2084387" y="1524000"/>
            <a:ext cx="4622800"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hlink"/>
              </a:buClr>
              <a:buSzPct val="90000"/>
              <a:buFont typeface="Wingdings" panose="05000000000000000000" pitchFamily="2" charset="2"/>
              <a:buBlip>
                <a:blip r:embed="rId5"/>
              </a:buBlip>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lr>
                <a:schemeClr val="accent2"/>
              </a:buClr>
              <a:buSzPct val="90000"/>
              <a:buFont typeface="Wingdings" panose="05000000000000000000" pitchFamily="2" charset="2"/>
              <a:buBlip>
                <a:blip r:embed="rId6"/>
              </a:buBlip>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lr>
                <a:schemeClr val="folHlink"/>
              </a:buClr>
              <a:buSzPct val="90000"/>
              <a:buFont typeface="Wingdings" panose="05000000000000000000" pitchFamily="2" charset="2"/>
              <a:buBlip>
                <a:blip r:embed="rId7"/>
              </a:buBlip>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folHlink"/>
              </a:buClr>
              <a:buSzPct val="90000"/>
              <a:buFont typeface="Wingdings" panose="05000000000000000000" pitchFamily="2" charset="2"/>
              <a:buBlip>
                <a:blip r:embed="rId7"/>
              </a:buBlip>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folHlink"/>
              </a:buClr>
              <a:buSzPct val="90000"/>
              <a:buFont typeface="Wingdings" panose="05000000000000000000" pitchFamily="2" charset="2"/>
              <a:buBlip>
                <a:blip r:embed="rId7"/>
              </a:buBlip>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folHlink"/>
              </a:buClr>
              <a:buSzPct val="90000"/>
              <a:buFont typeface="Wingdings" panose="05000000000000000000" pitchFamily="2" charset="2"/>
              <a:buBlip>
                <a:blip r:embed="rId7"/>
              </a:buBlip>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folHlink"/>
              </a:buClr>
              <a:buSzPct val="90000"/>
              <a:buFont typeface="Wingdings" panose="05000000000000000000" pitchFamily="2" charset="2"/>
              <a:buBlip>
                <a:blip r:embed="rId7"/>
              </a:buBlip>
              <a:defRPr sz="2000">
                <a:solidFill>
                  <a:schemeClr val="tx1"/>
                </a:solidFill>
                <a:latin typeface="Arial" panose="020B0604020202020204" pitchFamily="34" charset="0"/>
              </a:defRPr>
            </a:lvl9pPr>
          </a:lstStyle>
          <a:p>
            <a:pPr algn="ctr" eaLnBrk="1" hangingPunct="1">
              <a:spcBef>
                <a:spcPct val="0"/>
              </a:spcBef>
              <a:buClrTx/>
              <a:buSzTx/>
              <a:buFontTx/>
              <a:buNone/>
            </a:pPr>
            <a:r>
              <a:rPr lang="en-US" altLang="en-US" sz="2800" dirty="0">
                <a:solidFill>
                  <a:srgbClr val="00FF00"/>
                </a:solidFill>
                <a:cs typeface="Arial" panose="020B0604020202020204" pitchFamily="34" charset="0"/>
              </a:rPr>
              <a:t>This Cannot be Known</a:t>
            </a:r>
          </a:p>
        </p:txBody>
      </p:sp>
      <p:sp>
        <p:nvSpPr>
          <p:cNvPr id="4" name="TextBox 3">
            <a:extLst>
              <a:ext uri="{FF2B5EF4-FFF2-40B4-BE49-F238E27FC236}">
                <a16:creationId xmlns:a16="http://schemas.microsoft.com/office/drawing/2014/main" id="{16A602BA-9CAD-B245-9C10-64A819CC11B6}"/>
              </a:ext>
            </a:extLst>
          </p:cNvPr>
          <p:cNvSpPr txBox="1"/>
          <p:nvPr/>
        </p:nvSpPr>
        <p:spPr>
          <a:xfrm>
            <a:off x="7330281" y="1731018"/>
            <a:ext cx="1600200" cy="369332"/>
          </a:xfrm>
          <a:prstGeom prst="rect">
            <a:avLst/>
          </a:prstGeom>
          <a:noFill/>
        </p:spPr>
        <p:txBody>
          <a:bodyPr wrap="square">
            <a:spAutoFit/>
          </a:bodyPr>
          <a:lstStyle/>
          <a:p>
            <a:pPr>
              <a:defRPr/>
            </a:pPr>
            <a:r>
              <a:rPr lang="en-US" dirty="0">
                <a:effectLst>
                  <a:outerShdw blurRad="38100" dist="38100" dir="2700000" algn="tl">
                    <a:srgbClr val="000000">
                      <a:alpha val="43137"/>
                    </a:srgbClr>
                  </a:outerShdw>
                </a:effectLst>
                <a:latin typeface="+mn-lt"/>
              </a:rPr>
              <a:t>Uranium-238</a:t>
            </a:r>
          </a:p>
        </p:txBody>
      </p:sp>
    </p:spTree>
  </p:cSld>
  <p:clrMapOvr>
    <a:masterClrMapping/>
  </p:clrMapOvr>
  <p:transition>
    <p:fade/>
  </p:transition>
</p:sld>
</file>

<file path=ppt/slides/slide5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738306" name="Rectangle 2">
            <a:extLst>
              <a:ext uri="{FF2B5EF4-FFF2-40B4-BE49-F238E27FC236}">
                <a16:creationId xmlns:a16="http://schemas.microsoft.com/office/drawing/2014/main" id="{941DD1B0-5900-4F0E-03C4-9BB76F9C5419}"/>
              </a:ext>
            </a:extLst>
          </p:cNvPr>
          <p:cNvSpPr>
            <a:spLocks noGrp="1" noChangeArrowheads="1"/>
          </p:cNvSpPr>
          <p:nvPr>
            <p:ph type="title"/>
          </p:nvPr>
        </p:nvSpPr>
        <p:spPr>
          <a:xfrm>
            <a:off x="-152400" y="152400"/>
            <a:ext cx="9372600" cy="1447800"/>
          </a:xfrm>
        </p:spPr>
        <p:txBody>
          <a:bodyPr/>
          <a:lstStyle/>
          <a:p>
            <a:pPr eaLnBrk="1" hangingPunct="1">
              <a:spcBef>
                <a:spcPts val="600"/>
              </a:spcBef>
              <a:spcAft>
                <a:spcPts val="600"/>
              </a:spcAft>
              <a:defRPr/>
            </a:pPr>
            <a:r>
              <a:rPr lang="en-US" sz="2800" dirty="0">
                <a:solidFill>
                  <a:srgbClr val="FFCC00"/>
                </a:solidFill>
              </a:rPr>
              <a:t>Assumption #4</a:t>
            </a:r>
            <a:br>
              <a:rPr lang="en-US" sz="2800" dirty="0">
                <a:solidFill>
                  <a:srgbClr val="FFCC00"/>
                </a:solidFill>
              </a:rPr>
            </a:br>
            <a:r>
              <a:rPr lang="en-US" sz="300" dirty="0">
                <a:solidFill>
                  <a:srgbClr val="FFCC00"/>
                </a:solidFill>
              </a:rPr>
              <a:t> </a:t>
            </a:r>
            <a:br>
              <a:rPr lang="en-US" sz="2000" dirty="0">
                <a:solidFill>
                  <a:srgbClr val="FFCC00"/>
                </a:solidFill>
              </a:rPr>
            </a:br>
            <a:r>
              <a:rPr lang="en-US" sz="2400" dirty="0">
                <a:solidFill>
                  <a:schemeClr val="tx1"/>
                </a:solidFill>
              </a:rPr>
              <a:t>By faith, evolutionists believe they know that no </a:t>
            </a:r>
            <a:r>
              <a:rPr lang="en-US" sz="2400" u="sng" dirty="0">
                <a:solidFill>
                  <a:schemeClr val="tx1"/>
                </a:solidFill>
              </a:rPr>
              <a:t>parent                  element leaked out</a:t>
            </a:r>
            <a:r>
              <a:rPr lang="en-US" sz="2400" dirty="0">
                <a:solidFill>
                  <a:schemeClr val="tx1"/>
                </a:solidFill>
              </a:rPr>
              <a:t> of the rock during millions of years</a:t>
            </a:r>
          </a:p>
        </p:txBody>
      </p:sp>
      <p:pic>
        <p:nvPicPr>
          <p:cNvPr id="220163" name="Picture 4">
            <a:extLst>
              <a:ext uri="{FF2B5EF4-FFF2-40B4-BE49-F238E27FC236}">
                <a16:creationId xmlns:a16="http://schemas.microsoft.com/office/drawing/2014/main" id="{AA6539D0-92B1-2EC2-41E1-936A16AC7FE9}"/>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247775" y="2133600"/>
            <a:ext cx="6296025" cy="4419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Slide Number Placeholder 1">
            <a:extLst>
              <a:ext uri="{FF2B5EF4-FFF2-40B4-BE49-F238E27FC236}">
                <a16:creationId xmlns:a16="http://schemas.microsoft.com/office/drawing/2014/main" id="{1F34304A-9686-D1A2-1FA5-4BD4ED1FC8DC}"/>
              </a:ext>
            </a:extLst>
          </p:cNvPr>
          <p:cNvSpPr>
            <a:spLocks noGrp="1"/>
          </p:cNvSpPr>
          <p:nvPr>
            <p:ph type="sldNum" sz="quarter" idx="12"/>
          </p:nvPr>
        </p:nvSpPr>
        <p:spPr/>
        <p:txBody>
          <a:bodyPr/>
          <a:lstStyle>
            <a:lvl1pPr>
              <a:defRPr>
                <a:solidFill>
                  <a:schemeClr val="tx1"/>
                </a:solidFill>
                <a:latin typeface="Bookman Old Style" panose="02050604050505020204" pitchFamily="18" charset="0"/>
                <a:ea typeface="Dotum" panose="020B0600000101010101" pitchFamily="34" charset="-127"/>
              </a:defRPr>
            </a:lvl1pPr>
            <a:lvl2pPr marL="742950" indent="-285750">
              <a:defRPr>
                <a:solidFill>
                  <a:schemeClr val="tx1"/>
                </a:solidFill>
                <a:latin typeface="Bookman Old Style" panose="02050604050505020204" pitchFamily="18" charset="0"/>
                <a:ea typeface="Dotum" panose="020B0600000101010101" pitchFamily="34" charset="-127"/>
              </a:defRPr>
            </a:lvl2pPr>
            <a:lvl3pPr marL="1143000" indent="-228600">
              <a:defRPr>
                <a:solidFill>
                  <a:schemeClr val="tx1"/>
                </a:solidFill>
                <a:latin typeface="Bookman Old Style" panose="02050604050505020204" pitchFamily="18" charset="0"/>
                <a:ea typeface="Dotum" panose="020B0600000101010101" pitchFamily="34" charset="-127"/>
              </a:defRPr>
            </a:lvl3pPr>
            <a:lvl4pPr marL="1600200" indent="-228600">
              <a:defRPr>
                <a:solidFill>
                  <a:schemeClr val="tx1"/>
                </a:solidFill>
                <a:latin typeface="Bookman Old Style" panose="02050604050505020204" pitchFamily="18" charset="0"/>
                <a:ea typeface="Dotum" panose="020B0600000101010101" pitchFamily="34" charset="-127"/>
              </a:defRPr>
            </a:lvl4pPr>
            <a:lvl5pPr marL="2057400" indent="-228600">
              <a:defRPr>
                <a:solidFill>
                  <a:schemeClr val="tx1"/>
                </a:solidFill>
                <a:latin typeface="Bookman Old Style" panose="02050604050505020204" pitchFamily="18" charset="0"/>
                <a:ea typeface="Dotum" panose="020B0600000101010101" pitchFamily="34" charset="-127"/>
              </a:defRPr>
            </a:lvl5pPr>
            <a:lvl6pPr marL="2514600" indent="-228600"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6pPr>
            <a:lvl7pPr marL="2971800" indent="-228600"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7pPr>
            <a:lvl8pPr marL="3429000" indent="-228600"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8pPr>
            <a:lvl9pPr marL="3886200" indent="-228600"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9pPr>
          </a:lstStyle>
          <a:p>
            <a:pPr>
              <a:defRPr/>
            </a:pPr>
            <a:fld id="{291BF6BC-B10B-4B62-99DD-844EB9E0A1BC}" type="slidenum">
              <a:rPr lang="en-US" altLang="en-US" smtClean="0">
                <a:latin typeface="Arial" panose="020B0604020202020204" pitchFamily="34" charset="0"/>
              </a:rPr>
              <a:pPr>
                <a:defRPr/>
              </a:pPr>
              <a:t>52</a:t>
            </a:fld>
            <a:endParaRPr lang="en-US" altLang="en-US">
              <a:latin typeface="Arial" panose="020B0604020202020204" pitchFamily="34" charset="0"/>
            </a:endParaRPr>
          </a:p>
        </p:txBody>
      </p:sp>
      <p:sp>
        <p:nvSpPr>
          <p:cNvPr id="4" name="TextBox 5">
            <a:extLst>
              <a:ext uri="{FF2B5EF4-FFF2-40B4-BE49-F238E27FC236}">
                <a16:creationId xmlns:a16="http://schemas.microsoft.com/office/drawing/2014/main" id="{08318EB5-84BB-DD01-A1AE-3D9F610D23C6}"/>
              </a:ext>
            </a:extLst>
          </p:cNvPr>
          <p:cNvSpPr txBox="1">
            <a:spLocks noChangeArrowheads="1"/>
          </p:cNvSpPr>
          <p:nvPr/>
        </p:nvSpPr>
        <p:spPr bwMode="auto">
          <a:xfrm>
            <a:off x="2084387" y="1524000"/>
            <a:ext cx="4622800"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hlink"/>
              </a:buClr>
              <a:buSzPct val="90000"/>
              <a:buFont typeface="Wingdings" panose="05000000000000000000" pitchFamily="2" charset="2"/>
              <a:buBlip>
                <a:blip r:embed="rId4"/>
              </a:buBlip>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lr>
                <a:schemeClr val="accent2"/>
              </a:buClr>
              <a:buSzPct val="90000"/>
              <a:buFont typeface="Wingdings" panose="05000000000000000000" pitchFamily="2" charset="2"/>
              <a:buBlip>
                <a:blip r:embed="rId5"/>
              </a:buBlip>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lr>
                <a:schemeClr val="folHlink"/>
              </a:buClr>
              <a:buSzPct val="90000"/>
              <a:buFont typeface="Wingdings" panose="05000000000000000000" pitchFamily="2" charset="2"/>
              <a:buBlip>
                <a:blip r:embed="rId6"/>
              </a:buBlip>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folHlink"/>
              </a:buClr>
              <a:buSzPct val="90000"/>
              <a:buFont typeface="Wingdings" panose="05000000000000000000" pitchFamily="2" charset="2"/>
              <a:buBlip>
                <a:blip r:embed="rId6"/>
              </a:buBlip>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folHlink"/>
              </a:buClr>
              <a:buSzPct val="90000"/>
              <a:buFont typeface="Wingdings" panose="05000000000000000000" pitchFamily="2" charset="2"/>
              <a:buBlip>
                <a:blip r:embed="rId6"/>
              </a:buBlip>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folHlink"/>
              </a:buClr>
              <a:buSzPct val="90000"/>
              <a:buFont typeface="Wingdings" panose="05000000000000000000" pitchFamily="2" charset="2"/>
              <a:buBlip>
                <a:blip r:embed="rId6"/>
              </a:buBlip>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folHlink"/>
              </a:buClr>
              <a:buSzPct val="90000"/>
              <a:buFont typeface="Wingdings" panose="05000000000000000000" pitchFamily="2" charset="2"/>
              <a:buBlip>
                <a:blip r:embed="rId6"/>
              </a:buBlip>
              <a:defRPr sz="2000">
                <a:solidFill>
                  <a:schemeClr val="tx1"/>
                </a:solidFill>
                <a:latin typeface="Arial" panose="020B0604020202020204" pitchFamily="34" charset="0"/>
              </a:defRPr>
            </a:lvl9pPr>
          </a:lstStyle>
          <a:p>
            <a:pPr algn="ctr" eaLnBrk="1" hangingPunct="1">
              <a:spcBef>
                <a:spcPct val="0"/>
              </a:spcBef>
              <a:buClrTx/>
              <a:buSzTx/>
              <a:buFontTx/>
              <a:buNone/>
            </a:pPr>
            <a:r>
              <a:rPr lang="en-US" altLang="en-US" sz="2800" dirty="0">
                <a:solidFill>
                  <a:srgbClr val="00FF00"/>
                </a:solidFill>
                <a:cs typeface="Arial" panose="020B0604020202020204" pitchFamily="34" charset="0"/>
              </a:rPr>
              <a:t>This Cannot be Known</a:t>
            </a:r>
          </a:p>
        </p:txBody>
      </p:sp>
      <p:sp>
        <p:nvSpPr>
          <p:cNvPr id="5" name="TextBox 4">
            <a:extLst>
              <a:ext uri="{FF2B5EF4-FFF2-40B4-BE49-F238E27FC236}">
                <a16:creationId xmlns:a16="http://schemas.microsoft.com/office/drawing/2014/main" id="{C93B33D2-B519-B851-FD8F-73F94F64421C}"/>
              </a:ext>
            </a:extLst>
          </p:cNvPr>
          <p:cNvSpPr txBox="1"/>
          <p:nvPr/>
        </p:nvSpPr>
        <p:spPr>
          <a:xfrm>
            <a:off x="7330281" y="1731018"/>
            <a:ext cx="1600200" cy="369332"/>
          </a:xfrm>
          <a:prstGeom prst="rect">
            <a:avLst/>
          </a:prstGeom>
          <a:noFill/>
        </p:spPr>
        <p:txBody>
          <a:bodyPr wrap="square">
            <a:spAutoFit/>
          </a:bodyPr>
          <a:lstStyle/>
          <a:p>
            <a:pPr>
              <a:defRPr/>
            </a:pPr>
            <a:r>
              <a:rPr lang="en-US" dirty="0">
                <a:effectLst>
                  <a:outerShdw blurRad="38100" dist="38100" dir="2700000" algn="tl">
                    <a:srgbClr val="000000">
                      <a:alpha val="43137"/>
                    </a:srgbClr>
                  </a:outerShdw>
                </a:effectLst>
                <a:latin typeface="+mn-lt"/>
              </a:rPr>
              <a:t>Uranium-238</a:t>
            </a:r>
          </a:p>
        </p:txBody>
      </p:sp>
      <p:pic>
        <p:nvPicPr>
          <p:cNvPr id="6" name="Picture 16" descr="https://fmonster.files.wordpress.com/2010/04/fifties-housewife-apron_2.jpg">
            <a:extLst>
              <a:ext uri="{FF2B5EF4-FFF2-40B4-BE49-F238E27FC236}">
                <a16:creationId xmlns:a16="http://schemas.microsoft.com/office/drawing/2014/main" id="{C1E27094-EADF-25F6-4AC4-2AFF488C3122}"/>
              </a:ext>
            </a:extLst>
          </p:cNvPr>
          <p:cNvPicPr>
            <a:picLocks noChangeAspect="1" noChangeArrowheads="1"/>
          </p:cNvPicPr>
          <p:nvPr/>
        </p:nvPicPr>
        <p:blipFill>
          <a:blip r:embed="rId7"/>
          <a:srcRect/>
          <a:stretch>
            <a:fillRect/>
          </a:stretch>
        </p:blipFill>
        <p:spPr bwMode="auto">
          <a:xfrm>
            <a:off x="7116763" y="2136121"/>
            <a:ext cx="2027237" cy="2124075"/>
          </a:xfrm>
          <a:prstGeom prst="rect">
            <a:avLst/>
          </a:prstGeom>
          <a:noFill/>
          <a:effectLst>
            <a:outerShdw blurRad="50800" dist="38100" algn="l" rotWithShape="0">
              <a:prstClr val="black">
                <a:alpha val="40000"/>
              </a:prstClr>
            </a:outerShdw>
          </a:effectLst>
        </p:spPr>
      </p:pic>
    </p:spTree>
  </p:cSld>
  <p:clrMapOvr>
    <a:masterClrMapping/>
  </p:clrMapOvr>
  <p:transition>
    <p:fade/>
  </p:transition>
</p:sld>
</file>

<file path=ppt/slides/slide5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738306" name="Rectangle 2">
            <a:extLst>
              <a:ext uri="{FF2B5EF4-FFF2-40B4-BE49-F238E27FC236}">
                <a16:creationId xmlns:a16="http://schemas.microsoft.com/office/drawing/2014/main" id="{875ED068-6B22-1B78-68DE-0D8878499E69}"/>
              </a:ext>
            </a:extLst>
          </p:cNvPr>
          <p:cNvSpPr>
            <a:spLocks noGrp="1" noChangeArrowheads="1"/>
          </p:cNvSpPr>
          <p:nvPr>
            <p:ph type="title"/>
          </p:nvPr>
        </p:nvSpPr>
        <p:spPr>
          <a:xfrm>
            <a:off x="381000" y="196850"/>
            <a:ext cx="8229600" cy="1447800"/>
          </a:xfrm>
        </p:spPr>
        <p:txBody>
          <a:bodyPr/>
          <a:lstStyle/>
          <a:p>
            <a:pPr eaLnBrk="1" hangingPunct="1">
              <a:spcBef>
                <a:spcPts val="600"/>
              </a:spcBef>
              <a:spcAft>
                <a:spcPts val="600"/>
              </a:spcAft>
              <a:defRPr/>
            </a:pPr>
            <a:r>
              <a:rPr lang="en-US" sz="2800" dirty="0">
                <a:solidFill>
                  <a:srgbClr val="FFCC00"/>
                </a:solidFill>
              </a:rPr>
              <a:t>Assumption #5</a:t>
            </a:r>
            <a:br>
              <a:rPr lang="en-US" sz="2800" dirty="0">
                <a:solidFill>
                  <a:srgbClr val="FFCC00"/>
                </a:solidFill>
              </a:rPr>
            </a:br>
            <a:r>
              <a:rPr lang="en-US" sz="300" dirty="0">
                <a:solidFill>
                  <a:srgbClr val="FFCC00"/>
                </a:solidFill>
              </a:rPr>
              <a:t>   </a:t>
            </a:r>
            <a:br>
              <a:rPr lang="en-US" sz="2000" dirty="0">
                <a:solidFill>
                  <a:srgbClr val="FFCC00"/>
                </a:solidFill>
              </a:rPr>
            </a:br>
            <a:r>
              <a:rPr lang="en-US" sz="2400" dirty="0">
                <a:solidFill>
                  <a:schemeClr val="tx1"/>
                </a:solidFill>
              </a:rPr>
              <a:t>By faith, evolutionists believe they know that no </a:t>
            </a:r>
            <a:r>
              <a:rPr lang="en-US" sz="2400" u="sng" dirty="0">
                <a:solidFill>
                  <a:schemeClr val="tx1"/>
                </a:solidFill>
              </a:rPr>
              <a:t>daughter element leaked into</a:t>
            </a:r>
            <a:r>
              <a:rPr lang="en-US" sz="2400" dirty="0">
                <a:solidFill>
                  <a:schemeClr val="tx1"/>
                </a:solidFill>
              </a:rPr>
              <a:t> the rock during millions of years</a:t>
            </a:r>
          </a:p>
        </p:txBody>
      </p:sp>
      <p:pic>
        <p:nvPicPr>
          <p:cNvPr id="222211" name="Picture 4">
            <a:extLst>
              <a:ext uri="{FF2B5EF4-FFF2-40B4-BE49-F238E27FC236}">
                <a16:creationId xmlns:a16="http://schemas.microsoft.com/office/drawing/2014/main" id="{50F44206-B85C-8865-C57F-7370170B120F}"/>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247775" y="2133600"/>
            <a:ext cx="6296025" cy="4419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Slide Number Placeholder 1">
            <a:extLst>
              <a:ext uri="{FF2B5EF4-FFF2-40B4-BE49-F238E27FC236}">
                <a16:creationId xmlns:a16="http://schemas.microsoft.com/office/drawing/2014/main" id="{48F4D964-F338-8F86-BAB0-3A602727E613}"/>
              </a:ext>
            </a:extLst>
          </p:cNvPr>
          <p:cNvSpPr>
            <a:spLocks noGrp="1"/>
          </p:cNvSpPr>
          <p:nvPr>
            <p:ph type="sldNum" sz="quarter" idx="12"/>
          </p:nvPr>
        </p:nvSpPr>
        <p:spPr/>
        <p:txBody>
          <a:bodyPr/>
          <a:lstStyle>
            <a:lvl1pPr>
              <a:defRPr>
                <a:solidFill>
                  <a:schemeClr val="tx1"/>
                </a:solidFill>
                <a:latin typeface="Bookman Old Style" panose="02050604050505020204" pitchFamily="18" charset="0"/>
                <a:ea typeface="Dotum" panose="020B0600000101010101" pitchFamily="34" charset="-127"/>
              </a:defRPr>
            </a:lvl1pPr>
            <a:lvl2pPr marL="742950" indent="-285750">
              <a:defRPr>
                <a:solidFill>
                  <a:schemeClr val="tx1"/>
                </a:solidFill>
                <a:latin typeface="Bookman Old Style" panose="02050604050505020204" pitchFamily="18" charset="0"/>
                <a:ea typeface="Dotum" panose="020B0600000101010101" pitchFamily="34" charset="-127"/>
              </a:defRPr>
            </a:lvl2pPr>
            <a:lvl3pPr marL="1143000" indent="-228600">
              <a:defRPr>
                <a:solidFill>
                  <a:schemeClr val="tx1"/>
                </a:solidFill>
                <a:latin typeface="Bookman Old Style" panose="02050604050505020204" pitchFamily="18" charset="0"/>
                <a:ea typeface="Dotum" panose="020B0600000101010101" pitchFamily="34" charset="-127"/>
              </a:defRPr>
            </a:lvl3pPr>
            <a:lvl4pPr marL="1600200" indent="-228600">
              <a:defRPr>
                <a:solidFill>
                  <a:schemeClr val="tx1"/>
                </a:solidFill>
                <a:latin typeface="Bookman Old Style" panose="02050604050505020204" pitchFamily="18" charset="0"/>
                <a:ea typeface="Dotum" panose="020B0600000101010101" pitchFamily="34" charset="-127"/>
              </a:defRPr>
            </a:lvl4pPr>
            <a:lvl5pPr marL="2057400" indent="-228600">
              <a:defRPr>
                <a:solidFill>
                  <a:schemeClr val="tx1"/>
                </a:solidFill>
                <a:latin typeface="Bookman Old Style" panose="02050604050505020204" pitchFamily="18" charset="0"/>
                <a:ea typeface="Dotum" panose="020B0600000101010101" pitchFamily="34" charset="-127"/>
              </a:defRPr>
            </a:lvl5pPr>
            <a:lvl6pPr marL="2514600" indent="-228600"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6pPr>
            <a:lvl7pPr marL="2971800" indent="-228600"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7pPr>
            <a:lvl8pPr marL="3429000" indent="-228600"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8pPr>
            <a:lvl9pPr marL="3886200" indent="-228600"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9pPr>
          </a:lstStyle>
          <a:p>
            <a:pPr>
              <a:defRPr/>
            </a:pPr>
            <a:fld id="{1D0173A9-5C80-4566-B429-64FB6237E278}" type="slidenum">
              <a:rPr lang="en-US" altLang="en-US" smtClean="0">
                <a:latin typeface="Arial" panose="020B0604020202020204" pitchFamily="34" charset="0"/>
              </a:rPr>
              <a:pPr>
                <a:defRPr/>
              </a:pPr>
              <a:t>53</a:t>
            </a:fld>
            <a:endParaRPr lang="en-US" altLang="en-US">
              <a:latin typeface="Arial" panose="020B0604020202020204" pitchFamily="34" charset="0"/>
            </a:endParaRPr>
          </a:p>
        </p:txBody>
      </p:sp>
      <p:sp>
        <p:nvSpPr>
          <p:cNvPr id="3" name="TextBox 5">
            <a:extLst>
              <a:ext uri="{FF2B5EF4-FFF2-40B4-BE49-F238E27FC236}">
                <a16:creationId xmlns:a16="http://schemas.microsoft.com/office/drawing/2014/main" id="{C12FA66C-B590-48B9-FC03-78DA52BDB4BD}"/>
              </a:ext>
            </a:extLst>
          </p:cNvPr>
          <p:cNvSpPr txBox="1">
            <a:spLocks noChangeArrowheads="1"/>
          </p:cNvSpPr>
          <p:nvPr/>
        </p:nvSpPr>
        <p:spPr bwMode="auto">
          <a:xfrm>
            <a:off x="2084387" y="1524000"/>
            <a:ext cx="4622800"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hlink"/>
              </a:buClr>
              <a:buSzPct val="90000"/>
              <a:buFont typeface="Wingdings" panose="05000000000000000000" pitchFamily="2" charset="2"/>
              <a:buBlip>
                <a:blip r:embed="rId4"/>
              </a:buBlip>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lr>
                <a:schemeClr val="accent2"/>
              </a:buClr>
              <a:buSzPct val="90000"/>
              <a:buFont typeface="Wingdings" panose="05000000000000000000" pitchFamily="2" charset="2"/>
              <a:buBlip>
                <a:blip r:embed="rId5"/>
              </a:buBlip>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lr>
                <a:schemeClr val="folHlink"/>
              </a:buClr>
              <a:buSzPct val="90000"/>
              <a:buFont typeface="Wingdings" panose="05000000000000000000" pitchFamily="2" charset="2"/>
              <a:buBlip>
                <a:blip r:embed="rId6"/>
              </a:buBlip>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folHlink"/>
              </a:buClr>
              <a:buSzPct val="90000"/>
              <a:buFont typeface="Wingdings" panose="05000000000000000000" pitchFamily="2" charset="2"/>
              <a:buBlip>
                <a:blip r:embed="rId6"/>
              </a:buBlip>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folHlink"/>
              </a:buClr>
              <a:buSzPct val="90000"/>
              <a:buFont typeface="Wingdings" panose="05000000000000000000" pitchFamily="2" charset="2"/>
              <a:buBlip>
                <a:blip r:embed="rId6"/>
              </a:buBlip>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folHlink"/>
              </a:buClr>
              <a:buSzPct val="90000"/>
              <a:buFont typeface="Wingdings" panose="05000000000000000000" pitchFamily="2" charset="2"/>
              <a:buBlip>
                <a:blip r:embed="rId6"/>
              </a:buBlip>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folHlink"/>
              </a:buClr>
              <a:buSzPct val="90000"/>
              <a:buFont typeface="Wingdings" panose="05000000000000000000" pitchFamily="2" charset="2"/>
              <a:buBlip>
                <a:blip r:embed="rId6"/>
              </a:buBlip>
              <a:defRPr sz="2000">
                <a:solidFill>
                  <a:schemeClr val="tx1"/>
                </a:solidFill>
                <a:latin typeface="Arial" panose="020B0604020202020204" pitchFamily="34" charset="0"/>
              </a:defRPr>
            </a:lvl9pPr>
          </a:lstStyle>
          <a:p>
            <a:pPr algn="ctr" eaLnBrk="1" hangingPunct="1">
              <a:spcBef>
                <a:spcPct val="0"/>
              </a:spcBef>
              <a:buClrTx/>
              <a:buSzTx/>
              <a:buFontTx/>
              <a:buNone/>
            </a:pPr>
            <a:r>
              <a:rPr lang="en-US" altLang="en-US" sz="2800" dirty="0">
                <a:solidFill>
                  <a:srgbClr val="00FF00"/>
                </a:solidFill>
                <a:cs typeface="Arial" panose="020B0604020202020204" pitchFamily="34" charset="0"/>
              </a:rPr>
              <a:t>This Cannot be Known</a:t>
            </a:r>
          </a:p>
        </p:txBody>
      </p:sp>
      <p:sp>
        <p:nvSpPr>
          <p:cNvPr id="5" name="TextBox 4">
            <a:extLst>
              <a:ext uri="{FF2B5EF4-FFF2-40B4-BE49-F238E27FC236}">
                <a16:creationId xmlns:a16="http://schemas.microsoft.com/office/drawing/2014/main" id="{0FEBBECE-0553-02C3-04F6-3D87E6CBE308}"/>
              </a:ext>
            </a:extLst>
          </p:cNvPr>
          <p:cNvSpPr txBox="1"/>
          <p:nvPr/>
        </p:nvSpPr>
        <p:spPr>
          <a:xfrm>
            <a:off x="7348537" y="1682234"/>
            <a:ext cx="1600200" cy="369332"/>
          </a:xfrm>
          <a:prstGeom prst="rect">
            <a:avLst/>
          </a:prstGeom>
          <a:noFill/>
        </p:spPr>
        <p:txBody>
          <a:bodyPr wrap="square">
            <a:spAutoFit/>
          </a:bodyPr>
          <a:lstStyle/>
          <a:p>
            <a:pPr algn="ctr">
              <a:defRPr/>
            </a:pPr>
            <a:r>
              <a:rPr lang="en-US" dirty="0">
                <a:effectLst>
                  <a:outerShdw blurRad="38100" dist="38100" dir="2700000" algn="tl">
                    <a:srgbClr val="000000">
                      <a:alpha val="43137"/>
                    </a:srgbClr>
                  </a:outerShdw>
                </a:effectLst>
                <a:latin typeface="+mn-lt"/>
              </a:rPr>
              <a:t>Lead-206</a:t>
            </a:r>
          </a:p>
        </p:txBody>
      </p:sp>
      <p:pic>
        <p:nvPicPr>
          <p:cNvPr id="4" name="Picture 18" descr="http://www.thevintageknittinglady.co.uk/images/30july2013/patons414a.jpg">
            <a:extLst>
              <a:ext uri="{FF2B5EF4-FFF2-40B4-BE49-F238E27FC236}">
                <a16:creationId xmlns:a16="http://schemas.microsoft.com/office/drawing/2014/main" id="{80D75A4D-F5B2-5532-3A89-F1F88ABFEC3C}"/>
              </a:ext>
            </a:extLst>
          </p:cNvPr>
          <p:cNvPicPr>
            <a:picLocks noChangeAspect="1" noChangeArrowheads="1"/>
          </p:cNvPicPr>
          <p:nvPr/>
        </p:nvPicPr>
        <p:blipFill rotWithShape="1">
          <a:blip r:embed="rId7">
            <a:lum bright="8000"/>
          </a:blip>
          <a:srcRect t="10239" r="8922" b="12408"/>
          <a:stretch/>
        </p:blipFill>
        <p:spPr bwMode="auto">
          <a:xfrm>
            <a:off x="7388225" y="2133600"/>
            <a:ext cx="1766888" cy="2193925"/>
          </a:xfrm>
          <a:prstGeom prst="rect">
            <a:avLst/>
          </a:prstGeom>
          <a:noFill/>
          <a:effectLst>
            <a:outerShdw blurRad="50800" dist="38100" algn="l" rotWithShape="0">
              <a:prstClr val="black">
                <a:alpha val="40000"/>
              </a:prstClr>
            </a:outerShdw>
          </a:effectLst>
        </p:spPr>
      </p:pic>
    </p:spTree>
  </p:cSld>
  <p:clrMapOvr>
    <a:masterClrMapping/>
  </p:clrMapOvr>
  <p:transition>
    <p:fade/>
  </p:transition>
</p:sld>
</file>

<file path=ppt/slides/slide5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738306" name="Rectangle 2">
            <a:extLst>
              <a:ext uri="{FF2B5EF4-FFF2-40B4-BE49-F238E27FC236}">
                <a16:creationId xmlns:a16="http://schemas.microsoft.com/office/drawing/2014/main" id="{ECF9921D-CA5E-E392-4062-2CB4B33601CA}"/>
              </a:ext>
            </a:extLst>
          </p:cNvPr>
          <p:cNvSpPr>
            <a:spLocks noGrp="1" noChangeArrowheads="1"/>
          </p:cNvSpPr>
          <p:nvPr>
            <p:ph type="title"/>
          </p:nvPr>
        </p:nvSpPr>
        <p:spPr>
          <a:xfrm>
            <a:off x="381000" y="152400"/>
            <a:ext cx="8229600" cy="1447800"/>
          </a:xfrm>
        </p:spPr>
        <p:txBody>
          <a:bodyPr/>
          <a:lstStyle/>
          <a:p>
            <a:pPr eaLnBrk="1" hangingPunct="1">
              <a:spcBef>
                <a:spcPts val="600"/>
              </a:spcBef>
              <a:spcAft>
                <a:spcPts val="600"/>
              </a:spcAft>
              <a:defRPr/>
            </a:pPr>
            <a:r>
              <a:rPr lang="en-US" sz="2800" dirty="0">
                <a:solidFill>
                  <a:srgbClr val="FFCC00"/>
                </a:solidFill>
              </a:rPr>
              <a:t>Assumption #6</a:t>
            </a:r>
            <a:br>
              <a:rPr lang="en-US" sz="300" dirty="0">
                <a:solidFill>
                  <a:srgbClr val="FFCC00"/>
                </a:solidFill>
              </a:rPr>
            </a:br>
            <a:r>
              <a:rPr lang="en-US" sz="300" dirty="0">
                <a:solidFill>
                  <a:srgbClr val="FFCC00"/>
                </a:solidFill>
              </a:rPr>
              <a:t> </a:t>
            </a:r>
            <a:br>
              <a:rPr lang="en-US" sz="2800" dirty="0">
                <a:solidFill>
                  <a:srgbClr val="FFCC00"/>
                </a:solidFill>
              </a:rPr>
            </a:br>
            <a:r>
              <a:rPr lang="en-US" sz="100" dirty="0">
                <a:solidFill>
                  <a:srgbClr val="FFCC00"/>
                </a:solidFill>
              </a:rPr>
              <a:t>  </a:t>
            </a:r>
            <a:br>
              <a:rPr lang="en-US" sz="2000" dirty="0">
                <a:solidFill>
                  <a:srgbClr val="FFCC00"/>
                </a:solidFill>
              </a:rPr>
            </a:br>
            <a:r>
              <a:rPr lang="en-US" sz="2400" dirty="0">
                <a:solidFill>
                  <a:schemeClr val="tx1"/>
                </a:solidFill>
              </a:rPr>
              <a:t>By faith, evolutionists believe they know that no </a:t>
            </a:r>
            <a:r>
              <a:rPr lang="en-US" sz="2400" u="sng" dirty="0">
                <a:solidFill>
                  <a:schemeClr val="tx1"/>
                </a:solidFill>
              </a:rPr>
              <a:t>daughter element leaked out of </a:t>
            </a:r>
            <a:r>
              <a:rPr lang="en-US" sz="2400" dirty="0">
                <a:solidFill>
                  <a:schemeClr val="tx1"/>
                </a:solidFill>
              </a:rPr>
              <a:t>the rock during millions of years</a:t>
            </a:r>
          </a:p>
        </p:txBody>
      </p:sp>
      <p:pic>
        <p:nvPicPr>
          <p:cNvPr id="224259" name="Picture 4">
            <a:extLst>
              <a:ext uri="{FF2B5EF4-FFF2-40B4-BE49-F238E27FC236}">
                <a16:creationId xmlns:a16="http://schemas.microsoft.com/office/drawing/2014/main" id="{E1D1615A-245F-4A76-DE92-A2368D9ABE09}"/>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247775" y="2133600"/>
            <a:ext cx="6296025" cy="4419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Slide Number Placeholder 1">
            <a:extLst>
              <a:ext uri="{FF2B5EF4-FFF2-40B4-BE49-F238E27FC236}">
                <a16:creationId xmlns:a16="http://schemas.microsoft.com/office/drawing/2014/main" id="{C74AABBD-E979-240F-61FD-E4A758EE9D8E}"/>
              </a:ext>
            </a:extLst>
          </p:cNvPr>
          <p:cNvSpPr>
            <a:spLocks noGrp="1"/>
          </p:cNvSpPr>
          <p:nvPr>
            <p:ph type="sldNum" sz="quarter" idx="12"/>
          </p:nvPr>
        </p:nvSpPr>
        <p:spPr/>
        <p:txBody>
          <a:bodyPr/>
          <a:lstStyle>
            <a:lvl1pPr>
              <a:defRPr>
                <a:solidFill>
                  <a:schemeClr val="tx1"/>
                </a:solidFill>
                <a:latin typeface="Bookman Old Style" panose="02050604050505020204" pitchFamily="18" charset="0"/>
                <a:ea typeface="Dotum" panose="020B0600000101010101" pitchFamily="34" charset="-127"/>
              </a:defRPr>
            </a:lvl1pPr>
            <a:lvl2pPr marL="742950" indent="-285750">
              <a:defRPr>
                <a:solidFill>
                  <a:schemeClr val="tx1"/>
                </a:solidFill>
                <a:latin typeface="Bookman Old Style" panose="02050604050505020204" pitchFamily="18" charset="0"/>
                <a:ea typeface="Dotum" panose="020B0600000101010101" pitchFamily="34" charset="-127"/>
              </a:defRPr>
            </a:lvl2pPr>
            <a:lvl3pPr marL="1143000" indent="-228600">
              <a:defRPr>
                <a:solidFill>
                  <a:schemeClr val="tx1"/>
                </a:solidFill>
                <a:latin typeface="Bookman Old Style" panose="02050604050505020204" pitchFamily="18" charset="0"/>
                <a:ea typeface="Dotum" panose="020B0600000101010101" pitchFamily="34" charset="-127"/>
              </a:defRPr>
            </a:lvl3pPr>
            <a:lvl4pPr marL="1600200" indent="-228600">
              <a:defRPr>
                <a:solidFill>
                  <a:schemeClr val="tx1"/>
                </a:solidFill>
                <a:latin typeface="Bookman Old Style" panose="02050604050505020204" pitchFamily="18" charset="0"/>
                <a:ea typeface="Dotum" panose="020B0600000101010101" pitchFamily="34" charset="-127"/>
              </a:defRPr>
            </a:lvl4pPr>
            <a:lvl5pPr marL="2057400" indent="-228600">
              <a:defRPr>
                <a:solidFill>
                  <a:schemeClr val="tx1"/>
                </a:solidFill>
                <a:latin typeface="Bookman Old Style" panose="02050604050505020204" pitchFamily="18" charset="0"/>
                <a:ea typeface="Dotum" panose="020B0600000101010101" pitchFamily="34" charset="-127"/>
              </a:defRPr>
            </a:lvl5pPr>
            <a:lvl6pPr marL="2514600" indent="-228600"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6pPr>
            <a:lvl7pPr marL="2971800" indent="-228600"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7pPr>
            <a:lvl8pPr marL="3429000" indent="-228600"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8pPr>
            <a:lvl9pPr marL="3886200" indent="-228600"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9pPr>
          </a:lstStyle>
          <a:p>
            <a:pPr>
              <a:defRPr/>
            </a:pPr>
            <a:fld id="{B951798D-04C8-44CA-A051-39C4BEA3476C}" type="slidenum">
              <a:rPr lang="en-US" altLang="en-US" smtClean="0">
                <a:latin typeface="Arial" panose="020B0604020202020204" pitchFamily="34" charset="0"/>
              </a:rPr>
              <a:pPr>
                <a:defRPr/>
              </a:pPr>
              <a:t>54</a:t>
            </a:fld>
            <a:endParaRPr lang="en-US" altLang="en-US">
              <a:latin typeface="Arial" panose="020B0604020202020204" pitchFamily="34" charset="0"/>
            </a:endParaRPr>
          </a:p>
        </p:txBody>
      </p:sp>
      <p:sp>
        <p:nvSpPr>
          <p:cNvPr id="3" name="TextBox 5">
            <a:extLst>
              <a:ext uri="{FF2B5EF4-FFF2-40B4-BE49-F238E27FC236}">
                <a16:creationId xmlns:a16="http://schemas.microsoft.com/office/drawing/2014/main" id="{F0838571-15E4-A53D-4A5A-CA149616F596}"/>
              </a:ext>
            </a:extLst>
          </p:cNvPr>
          <p:cNvSpPr txBox="1">
            <a:spLocks noChangeArrowheads="1"/>
          </p:cNvSpPr>
          <p:nvPr/>
        </p:nvSpPr>
        <p:spPr bwMode="auto">
          <a:xfrm>
            <a:off x="2084387" y="1524000"/>
            <a:ext cx="4622800"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hlink"/>
              </a:buClr>
              <a:buSzPct val="90000"/>
              <a:buFont typeface="Wingdings" panose="05000000000000000000" pitchFamily="2" charset="2"/>
              <a:buBlip>
                <a:blip r:embed="rId4"/>
              </a:buBlip>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lr>
                <a:schemeClr val="accent2"/>
              </a:buClr>
              <a:buSzPct val="90000"/>
              <a:buFont typeface="Wingdings" panose="05000000000000000000" pitchFamily="2" charset="2"/>
              <a:buBlip>
                <a:blip r:embed="rId5"/>
              </a:buBlip>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lr>
                <a:schemeClr val="folHlink"/>
              </a:buClr>
              <a:buSzPct val="90000"/>
              <a:buFont typeface="Wingdings" panose="05000000000000000000" pitchFamily="2" charset="2"/>
              <a:buBlip>
                <a:blip r:embed="rId6"/>
              </a:buBlip>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folHlink"/>
              </a:buClr>
              <a:buSzPct val="90000"/>
              <a:buFont typeface="Wingdings" panose="05000000000000000000" pitchFamily="2" charset="2"/>
              <a:buBlip>
                <a:blip r:embed="rId6"/>
              </a:buBlip>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folHlink"/>
              </a:buClr>
              <a:buSzPct val="90000"/>
              <a:buFont typeface="Wingdings" panose="05000000000000000000" pitchFamily="2" charset="2"/>
              <a:buBlip>
                <a:blip r:embed="rId6"/>
              </a:buBlip>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folHlink"/>
              </a:buClr>
              <a:buSzPct val="90000"/>
              <a:buFont typeface="Wingdings" panose="05000000000000000000" pitchFamily="2" charset="2"/>
              <a:buBlip>
                <a:blip r:embed="rId6"/>
              </a:buBlip>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folHlink"/>
              </a:buClr>
              <a:buSzPct val="90000"/>
              <a:buFont typeface="Wingdings" panose="05000000000000000000" pitchFamily="2" charset="2"/>
              <a:buBlip>
                <a:blip r:embed="rId6"/>
              </a:buBlip>
              <a:defRPr sz="2000">
                <a:solidFill>
                  <a:schemeClr val="tx1"/>
                </a:solidFill>
                <a:latin typeface="Arial" panose="020B0604020202020204" pitchFamily="34" charset="0"/>
              </a:defRPr>
            </a:lvl9pPr>
          </a:lstStyle>
          <a:p>
            <a:pPr algn="ctr" eaLnBrk="1" hangingPunct="1">
              <a:spcBef>
                <a:spcPct val="0"/>
              </a:spcBef>
              <a:buClrTx/>
              <a:buSzTx/>
              <a:buFontTx/>
              <a:buNone/>
            </a:pPr>
            <a:r>
              <a:rPr lang="en-US" altLang="en-US" sz="2800" dirty="0">
                <a:solidFill>
                  <a:srgbClr val="00FF00"/>
                </a:solidFill>
                <a:cs typeface="Arial" panose="020B0604020202020204" pitchFamily="34" charset="0"/>
              </a:rPr>
              <a:t>This Cannot be Known</a:t>
            </a:r>
          </a:p>
        </p:txBody>
      </p:sp>
      <p:sp>
        <p:nvSpPr>
          <p:cNvPr id="4" name="TextBox 3">
            <a:extLst>
              <a:ext uri="{FF2B5EF4-FFF2-40B4-BE49-F238E27FC236}">
                <a16:creationId xmlns:a16="http://schemas.microsoft.com/office/drawing/2014/main" id="{61ED0EBC-085A-B2F1-8FF0-66819B67A33E}"/>
              </a:ext>
            </a:extLst>
          </p:cNvPr>
          <p:cNvSpPr txBox="1"/>
          <p:nvPr/>
        </p:nvSpPr>
        <p:spPr>
          <a:xfrm>
            <a:off x="7348537" y="1682234"/>
            <a:ext cx="1600200" cy="369332"/>
          </a:xfrm>
          <a:prstGeom prst="rect">
            <a:avLst/>
          </a:prstGeom>
          <a:noFill/>
        </p:spPr>
        <p:txBody>
          <a:bodyPr wrap="square">
            <a:spAutoFit/>
          </a:bodyPr>
          <a:lstStyle/>
          <a:p>
            <a:pPr algn="ctr">
              <a:defRPr/>
            </a:pPr>
            <a:r>
              <a:rPr lang="en-US" dirty="0">
                <a:effectLst>
                  <a:outerShdw blurRad="38100" dist="38100" dir="2700000" algn="tl">
                    <a:srgbClr val="000000">
                      <a:alpha val="43137"/>
                    </a:srgbClr>
                  </a:outerShdw>
                </a:effectLst>
                <a:latin typeface="+mn-lt"/>
              </a:rPr>
              <a:t>Lead-206</a:t>
            </a:r>
          </a:p>
        </p:txBody>
      </p:sp>
      <p:pic>
        <p:nvPicPr>
          <p:cNvPr id="5" name="Picture 18" descr="http://www.thevintageknittinglady.co.uk/images/30july2013/patons414a.jpg">
            <a:extLst>
              <a:ext uri="{FF2B5EF4-FFF2-40B4-BE49-F238E27FC236}">
                <a16:creationId xmlns:a16="http://schemas.microsoft.com/office/drawing/2014/main" id="{B25BB7DD-7586-EB3B-9799-4B9F3DF330DA}"/>
              </a:ext>
            </a:extLst>
          </p:cNvPr>
          <p:cNvPicPr>
            <a:picLocks noChangeAspect="1" noChangeArrowheads="1"/>
          </p:cNvPicPr>
          <p:nvPr/>
        </p:nvPicPr>
        <p:blipFill rotWithShape="1">
          <a:blip r:embed="rId7">
            <a:lum bright="8000"/>
          </a:blip>
          <a:srcRect t="10239" r="8922" b="12408"/>
          <a:stretch/>
        </p:blipFill>
        <p:spPr bwMode="auto">
          <a:xfrm>
            <a:off x="7388225" y="2133600"/>
            <a:ext cx="1766888" cy="2193925"/>
          </a:xfrm>
          <a:prstGeom prst="rect">
            <a:avLst/>
          </a:prstGeom>
          <a:noFill/>
          <a:effectLst>
            <a:outerShdw blurRad="50800" dist="38100" algn="l" rotWithShape="0">
              <a:prstClr val="black">
                <a:alpha val="40000"/>
              </a:prstClr>
            </a:outerShdw>
          </a:effectLst>
        </p:spPr>
      </p:pic>
    </p:spTree>
  </p:cSld>
  <p:clrMapOvr>
    <a:masterClrMapping/>
  </p:clrMapOvr>
  <p:transition>
    <p:fade/>
  </p:transition>
</p:sld>
</file>

<file path=ppt/slides/slide5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738306" name="Rectangle 2">
            <a:extLst>
              <a:ext uri="{FF2B5EF4-FFF2-40B4-BE49-F238E27FC236}">
                <a16:creationId xmlns:a16="http://schemas.microsoft.com/office/drawing/2014/main" id="{A9FC817F-0418-EED9-246B-11C27FED2B62}"/>
              </a:ext>
            </a:extLst>
          </p:cNvPr>
          <p:cNvSpPr>
            <a:spLocks noGrp="1" noChangeArrowheads="1"/>
          </p:cNvSpPr>
          <p:nvPr>
            <p:ph type="title"/>
          </p:nvPr>
        </p:nvSpPr>
        <p:spPr>
          <a:xfrm>
            <a:off x="488574" y="304800"/>
            <a:ext cx="8229600" cy="1143000"/>
          </a:xfrm>
        </p:spPr>
        <p:txBody>
          <a:bodyPr/>
          <a:lstStyle/>
          <a:p>
            <a:pPr eaLnBrk="1" hangingPunct="1">
              <a:spcBef>
                <a:spcPts val="600"/>
              </a:spcBef>
              <a:spcAft>
                <a:spcPts val="600"/>
              </a:spcAft>
              <a:defRPr/>
            </a:pPr>
            <a:r>
              <a:rPr lang="en-US" sz="2800" dirty="0">
                <a:solidFill>
                  <a:srgbClr val="FFCC00"/>
                </a:solidFill>
              </a:rPr>
              <a:t>Assumption #7</a:t>
            </a:r>
            <a:br>
              <a:rPr lang="en-US" sz="2800" dirty="0">
                <a:solidFill>
                  <a:srgbClr val="FFCC00"/>
                </a:solidFill>
              </a:rPr>
            </a:br>
            <a:r>
              <a:rPr lang="en-US" sz="300" dirty="0">
                <a:solidFill>
                  <a:srgbClr val="FFCC00"/>
                </a:solidFill>
              </a:rPr>
              <a:t> </a:t>
            </a:r>
            <a:br>
              <a:rPr lang="en-US" sz="2800" dirty="0">
                <a:solidFill>
                  <a:srgbClr val="FFCC00"/>
                </a:solidFill>
              </a:rPr>
            </a:br>
            <a:r>
              <a:rPr lang="en-US" sz="100" dirty="0">
                <a:solidFill>
                  <a:srgbClr val="FFCC00"/>
                </a:solidFill>
              </a:rPr>
              <a:t> </a:t>
            </a:r>
            <a:br>
              <a:rPr lang="en-US" sz="2000" dirty="0">
                <a:solidFill>
                  <a:srgbClr val="FFCC00"/>
                </a:solidFill>
              </a:rPr>
            </a:br>
            <a:r>
              <a:rPr lang="en-US" sz="2400" dirty="0">
                <a:solidFill>
                  <a:schemeClr val="tx1"/>
                </a:solidFill>
              </a:rPr>
              <a:t>By faith, evolutionists believe the </a:t>
            </a:r>
            <a:r>
              <a:rPr lang="en-US" sz="2400" u="sng" dirty="0">
                <a:solidFill>
                  <a:schemeClr val="tx1"/>
                </a:solidFill>
              </a:rPr>
              <a:t>rate</a:t>
            </a:r>
            <a:r>
              <a:rPr lang="en-US" sz="2400" dirty="0">
                <a:solidFill>
                  <a:schemeClr val="tx1"/>
                </a:solidFill>
              </a:rPr>
              <a:t> of radioactive decay </a:t>
            </a:r>
            <a:r>
              <a:rPr lang="en-US" sz="2400" u="sng" dirty="0">
                <a:solidFill>
                  <a:schemeClr val="tx1"/>
                </a:solidFill>
              </a:rPr>
              <a:t>has been constant </a:t>
            </a:r>
            <a:r>
              <a:rPr lang="en-US" sz="2400" dirty="0">
                <a:solidFill>
                  <a:schemeClr val="tx1"/>
                </a:solidFill>
              </a:rPr>
              <a:t>over a period of over </a:t>
            </a:r>
            <a:r>
              <a:rPr lang="en-US" sz="2400" u="sng" dirty="0">
                <a:solidFill>
                  <a:srgbClr val="FFC000"/>
                </a:solidFill>
              </a:rPr>
              <a:t>4 billion years</a:t>
            </a:r>
          </a:p>
        </p:txBody>
      </p:sp>
      <p:pic>
        <p:nvPicPr>
          <p:cNvPr id="226307" name="Picture 4">
            <a:extLst>
              <a:ext uri="{FF2B5EF4-FFF2-40B4-BE49-F238E27FC236}">
                <a16:creationId xmlns:a16="http://schemas.microsoft.com/office/drawing/2014/main" id="{DB1A6251-C6D2-94E9-0B7B-599B9F8B5E2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247775" y="2133600"/>
            <a:ext cx="6296025" cy="4419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Slide Number Placeholder 1">
            <a:extLst>
              <a:ext uri="{FF2B5EF4-FFF2-40B4-BE49-F238E27FC236}">
                <a16:creationId xmlns:a16="http://schemas.microsoft.com/office/drawing/2014/main" id="{ADA61567-C7F0-2888-8D03-E8760EAB42F5}"/>
              </a:ext>
            </a:extLst>
          </p:cNvPr>
          <p:cNvSpPr>
            <a:spLocks noGrp="1"/>
          </p:cNvSpPr>
          <p:nvPr>
            <p:ph type="sldNum" sz="quarter" idx="12"/>
          </p:nvPr>
        </p:nvSpPr>
        <p:spPr/>
        <p:txBody>
          <a:bodyPr/>
          <a:lstStyle>
            <a:lvl1pPr>
              <a:defRPr>
                <a:solidFill>
                  <a:schemeClr val="tx1"/>
                </a:solidFill>
                <a:latin typeface="Bookman Old Style" panose="02050604050505020204" pitchFamily="18" charset="0"/>
                <a:ea typeface="Dotum" panose="020B0600000101010101" pitchFamily="34" charset="-127"/>
              </a:defRPr>
            </a:lvl1pPr>
            <a:lvl2pPr marL="742950" indent="-285750">
              <a:defRPr>
                <a:solidFill>
                  <a:schemeClr val="tx1"/>
                </a:solidFill>
                <a:latin typeface="Bookman Old Style" panose="02050604050505020204" pitchFamily="18" charset="0"/>
                <a:ea typeface="Dotum" panose="020B0600000101010101" pitchFamily="34" charset="-127"/>
              </a:defRPr>
            </a:lvl2pPr>
            <a:lvl3pPr marL="1143000" indent="-228600">
              <a:defRPr>
                <a:solidFill>
                  <a:schemeClr val="tx1"/>
                </a:solidFill>
                <a:latin typeface="Bookman Old Style" panose="02050604050505020204" pitchFamily="18" charset="0"/>
                <a:ea typeface="Dotum" panose="020B0600000101010101" pitchFamily="34" charset="-127"/>
              </a:defRPr>
            </a:lvl3pPr>
            <a:lvl4pPr marL="1600200" indent="-228600">
              <a:defRPr>
                <a:solidFill>
                  <a:schemeClr val="tx1"/>
                </a:solidFill>
                <a:latin typeface="Bookman Old Style" panose="02050604050505020204" pitchFamily="18" charset="0"/>
                <a:ea typeface="Dotum" panose="020B0600000101010101" pitchFamily="34" charset="-127"/>
              </a:defRPr>
            </a:lvl4pPr>
            <a:lvl5pPr marL="2057400" indent="-228600">
              <a:defRPr>
                <a:solidFill>
                  <a:schemeClr val="tx1"/>
                </a:solidFill>
                <a:latin typeface="Bookman Old Style" panose="02050604050505020204" pitchFamily="18" charset="0"/>
                <a:ea typeface="Dotum" panose="020B0600000101010101" pitchFamily="34" charset="-127"/>
              </a:defRPr>
            </a:lvl5pPr>
            <a:lvl6pPr marL="2514600" indent="-228600"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6pPr>
            <a:lvl7pPr marL="2971800" indent="-228600"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7pPr>
            <a:lvl8pPr marL="3429000" indent="-228600"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8pPr>
            <a:lvl9pPr marL="3886200" indent="-228600"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9pPr>
          </a:lstStyle>
          <a:p>
            <a:pPr>
              <a:defRPr/>
            </a:pPr>
            <a:fld id="{D6C46E8C-E6E9-4FBF-9045-5FD62447BE0B}" type="slidenum">
              <a:rPr lang="en-US" altLang="en-US" smtClean="0">
                <a:latin typeface="Arial" panose="020B0604020202020204" pitchFamily="34" charset="0"/>
              </a:rPr>
              <a:pPr>
                <a:defRPr/>
              </a:pPr>
              <a:t>55</a:t>
            </a:fld>
            <a:endParaRPr lang="en-US" altLang="en-US">
              <a:latin typeface="Arial" panose="020B0604020202020204" pitchFamily="34" charset="0"/>
            </a:endParaRPr>
          </a:p>
        </p:txBody>
      </p:sp>
      <p:sp>
        <p:nvSpPr>
          <p:cNvPr id="3" name="TextBox 5">
            <a:extLst>
              <a:ext uri="{FF2B5EF4-FFF2-40B4-BE49-F238E27FC236}">
                <a16:creationId xmlns:a16="http://schemas.microsoft.com/office/drawing/2014/main" id="{49AE8254-C7A0-2CA3-3920-E6BB4A04B19E}"/>
              </a:ext>
            </a:extLst>
          </p:cNvPr>
          <p:cNvSpPr txBox="1">
            <a:spLocks noChangeArrowheads="1"/>
          </p:cNvSpPr>
          <p:nvPr/>
        </p:nvSpPr>
        <p:spPr bwMode="auto">
          <a:xfrm>
            <a:off x="2084387" y="1524000"/>
            <a:ext cx="4622800"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hlink"/>
              </a:buClr>
              <a:buSzPct val="90000"/>
              <a:buFont typeface="Wingdings" panose="05000000000000000000" pitchFamily="2" charset="2"/>
              <a:buBlip>
                <a:blip r:embed="rId4"/>
              </a:buBlip>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lr>
                <a:schemeClr val="accent2"/>
              </a:buClr>
              <a:buSzPct val="90000"/>
              <a:buFont typeface="Wingdings" panose="05000000000000000000" pitchFamily="2" charset="2"/>
              <a:buBlip>
                <a:blip r:embed="rId5"/>
              </a:buBlip>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lr>
                <a:schemeClr val="folHlink"/>
              </a:buClr>
              <a:buSzPct val="90000"/>
              <a:buFont typeface="Wingdings" panose="05000000000000000000" pitchFamily="2" charset="2"/>
              <a:buBlip>
                <a:blip r:embed="rId6"/>
              </a:buBlip>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folHlink"/>
              </a:buClr>
              <a:buSzPct val="90000"/>
              <a:buFont typeface="Wingdings" panose="05000000000000000000" pitchFamily="2" charset="2"/>
              <a:buBlip>
                <a:blip r:embed="rId6"/>
              </a:buBlip>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folHlink"/>
              </a:buClr>
              <a:buSzPct val="90000"/>
              <a:buFont typeface="Wingdings" panose="05000000000000000000" pitchFamily="2" charset="2"/>
              <a:buBlip>
                <a:blip r:embed="rId6"/>
              </a:buBlip>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folHlink"/>
              </a:buClr>
              <a:buSzPct val="90000"/>
              <a:buFont typeface="Wingdings" panose="05000000000000000000" pitchFamily="2" charset="2"/>
              <a:buBlip>
                <a:blip r:embed="rId6"/>
              </a:buBlip>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folHlink"/>
              </a:buClr>
              <a:buSzPct val="90000"/>
              <a:buFont typeface="Wingdings" panose="05000000000000000000" pitchFamily="2" charset="2"/>
              <a:buBlip>
                <a:blip r:embed="rId6"/>
              </a:buBlip>
              <a:defRPr sz="2000">
                <a:solidFill>
                  <a:schemeClr val="tx1"/>
                </a:solidFill>
                <a:latin typeface="Arial" panose="020B0604020202020204" pitchFamily="34" charset="0"/>
              </a:defRPr>
            </a:lvl9pPr>
          </a:lstStyle>
          <a:p>
            <a:pPr algn="ctr" eaLnBrk="1" hangingPunct="1">
              <a:spcBef>
                <a:spcPct val="0"/>
              </a:spcBef>
              <a:buClrTx/>
              <a:buSzTx/>
              <a:buFontTx/>
              <a:buNone/>
            </a:pPr>
            <a:r>
              <a:rPr lang="en-US" altLang="en-US" sz="2800" dirty="0">
                <a:solidFill>
                  <a:srgbClr val="00FF00"/>
                </a:solidFill>
                <a:cs typeface="Arial" panose="020B0604020202020204" pitchFamily="34" charset="0"/>
              </a:rPr>
              <a:t>We Know This is False</a:t>
            </a:r>
          </a:p>
        </p:txBody>
      </p:sp>
    </p:spTree>
  </p:cSld>
  <p:clrMapOvr>
    <a:masterClrMapping/>
  </p:clrMapOvr>
  <p:transition>
    <p:fade/>
  </p:transition>
</p:sld>
</file>

<file path=ppt/slides/slide5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738306" name="Rectangle 2">
            <a:extLst>
              <a:ext uri="{FF2B5EF4-FFF2-40B4-BE49-F238E27FC236}">
                <a16:creationId xmlns:a16="http://schemas.microsoft.com/office/drawing/2014/main" id="{223497F8-51D3-BEAA-B544-AC6F2BA10B0C}"/>
              </a:ext>
            </a:extLst>
          </p:cNvPr>
          <p:cNvSpPr>
            <a:spLocks noGrp="1" noChangeArrowheads="1"/>
          </p:cNvSpPr>
          <p:nvPr>
            <p:ph type="title"/>
          </p:nvPr>
        </p:nvSpPr>
        <p:spPr>
          <a:xfrm>
            <a:off x="195262" y="304800"/>
            <a:ext cx="8753475" cy="1143000"/>
          </a:xfrm>
        </p:spPr>
        <p:txBody>
          <a:bodyPr/>
          <a:lstStyle/>
          <a:p>
            <a:pPr eaLnBrk="1" hangingPunct="1">
              <a:spcBef>
                <a:spcPts val="600"/>
              </a:spcBef>
              <a:spcAft>
                <a:spcPts val="600"/>
              </a:spcAft>
              <a:defRPr/>
            </a:pPr>
            <a:r>
              <a:rPr lang="en-US" sz="2800" dirty="0">
                <a:solidFill>
                  <a:srgbClr val="FFCC00"/>
                </a:solidFill>
              </a:rPr>
              <a:t>Assumption #8</a:t>
            </a:r>
            <a:br>
              <a:rPr lang="en-US" sz="2800" dirty="0">
                <a:solidFill>
                  <a:srgbClr val="FFCC00"/>
                </a:solidFill>
              </a:rPr>
            </a:br>
            <a:r>
              <a:rPr lang="en-US" sz="300" dirty="0">
                <a:solidFill>
                  <a:srgbClr val="FFCC00"/>
                </a:solidFill>
              </a:rPr>
              <a:t> </a:t>
            </a:r>
            <a:br>
              <a:rPr lang="en-US" sz="2800" dirty="0">
                <a:solidFill>
                  <a:srgbClr val="FFCC00"/>
                </a:solidFill>
              </a:rPr>
            </a:br>
            <a:r>
              <a:rPr lang="en-US" sz="100" dirty="0">
                <a:solidFill>
                  <a:srgbClr val="FFCC00"/>
                </a:solidFill>
              </a:rPr>
              <a:t>  </a:t>
            </a:r>
            <a:br>
              <a:rPr lang="en-US" sz="2000" dirty="0">
                <a:solidFill>
                  <a:srgbClr val="FFCC00"/>
                </a:solidFill>
              </a:rPr>
            </a:br>
            <a:r>
              <a:rPr lang="en-US" sz="2200" dirty="0">
                <a:solidFill>
                  <a:schemeClr val="tx1"/>
                </a:solidFill>
              </a:rPr>
              <a:t>By faith, evolutionists believe that </a:t>
            </a:r>
            <a:r>
              <a:rPr lang="en-US" sz="2200" u="sng" dirty="0">
                <a:solidFill>
                  <a:schemeClr val="tx1"/>
                </a:solidFill>
              </a:rPr>
              <a:t>radiometric clocks are “reset</a:t>
            </a:r>
            <a:r>
              <a:rPr lang="en-US" sz="2200" dirty="0">
                <a:solidFill>
                  <a:schemeClr val="tx1"/>
                </a:solidFill>
              </a:rPr>
              <a:t>” and all of the daughter element is purged from rock when it is molten</a:t>
            </a:r>
          </a:p>
        </p:txBody>
      </p:sp>
      <p:sp>
        <p:nvSpPr>
          <p:cNvPr id="2" name="Slide Number Placeholder 1">
            <a:extLst>
              <a:ext uri="{FF2B5EF4-FFF2-40B4-BE49-F238E27FC236}">
                <a16:creationId xmlns:a16="http://schemas.microsoft.com/office/drawing/2014/main" id="{61B44E10-5D40-C6E3-E19E-C80922891D3C}"/>
              </a:ext>
            </a:extLst>
          </p:cNvPr>
          <p:cNvSpPr>
            <a:spLocks noGrp="1"/>
          </p:cNvSpPr>
          <p:nvPr>
            <p:ph type="sldNum" sz="quarter" idx="12"/>
          </p:nvPr>
        </p:nvSpPr>
        <p:spPr/>
        <p:txBody>
          <a:bodyPr/>
          <a:lstStyle>
            <a:lvl1pPr>
              <a:defRPr>
                <a:solidFill>
                  <a:schemeClr val="tx1"/>
                </a:solidFill>
                <a:latin typeface="Bookman Old Style" panose="02050604050505020204" pitchFamily="18" charset="0"/>
                <a:ea typeface="Dotum" panose="020B0600000101010101" pitchFamily="34" charset="-127"/>
              </a:defRPr>
            </a:lvl1pPr>
            <a:lvl2pPr marL="742950" indent="-285750">
              <a:defRPr>
                <a:solidFill>
                  <a:schemeClr val="tx1"/>
                </a:solidFill>
                <a:latin typeface="Bookman Old Style" panose="02050604050505020204" pitchFamily="18" charset="0"/>
                <a:ea typeface="Dotum" panose="020B0600000101010101" pitchFamily="34" charset="-127"/>
              </a:defRPr>
            </a:lvl2pPr>
            <a:lvl3pPr marL="1143000" indent="-228600">
              <a:defRPr>
                <a:solidFill>
                  <a:schemeClr val="tx1"/>
                </a:solidFill>
                <a:latin typeface="Bookman Old Style" panose="02050604050505020204" pitchFamily="18" charset="0"/>
                <a:ea typeface="Dotum" panose="020B0600000101010101" pitchFamily="34" charset="-127"/>
              </a:defRPr>
            </a:lvl3pPr>
            <a:lvl4pPr marL="1600200" indent="-228600">
              <a:defRPr>
                <a:solidFill>
                  <a:schemeClr val="tx1"/>
                </a:solidFill>
                <a:latin typeface="Bookman Old Style" panose="02050604050505020204" pitchFamily="18" charset="0"/>
                <a:ea typeface="Dotum" panose="020B0600000101010101" pitchFamily="34" charset="-127"/>
              </a:defRPr>
            </a:lvl4pPr>
            <a:lvl5pPr marL="2057400" indent="-228600">
              <a:defRPr>
                <a:solidFill>
                  <a:schemeClr val="tx1"/>
                </a:solidFill>
                <a:latin typeface="Bookman Old Style" panose="02050604050505020204" pitchFamily="18" charset="0"/>
                <a:ea typeface="Dotum" panose="020B0600000101010101" pitchFamily="34" charset="-127"/>
              </a:defRPr>
            </a:lvl5pPr>
            <a:lvl6pPr marL="2514600" indent="-228600"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6pPr>
            <a:lvl7pPr marL="2971800" indent="-228600"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7pPr>
            <a:lvl8pPr marL="3429000" indent="-228600"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8pPr>
            <a:lvl9pPr marL="3886200" indent="-228600"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9pPr>
          </a:lstStyle>
          <a:p>
            <a:pPr>
              <a:defRPr/>
            </a:pPr>
            <a:fld id="{E852F895-93A9-48DE-B22E-E281C46C933D}" type="slidenum">
              <a:rPr lang="en-US" altLang="en-US" smtClean="0">
                <a:latin typeface="Arial" panose="020B0604020202020204" pitchFamily="34" charset="0"/>
              </a:rPr>
              <a:pPr>
                <a:defRPr/>
              </a:pPr>
              <a:t>56</a:t>
            </a:fld>
            <a:endParaRPr lang="en-US" altLang="en-US">
              <a:latin typeface="Arial" panose="020B0604020202020204" pitchFamily="34" charset="0"/>
            </a:endParaRPr>
          </a:p>
        </p:txBody>
      </p:sp>
      <p:pic>
        <p:nvPicPr>
          <p:cNvPr id="4" name="Picture 4">
            <a:extLst>
              <a:ext uri="{FF2B5EF4-FFF2-40B4-BE49-F238E27FC236}">
                <a16:creationId xmlns:a16="http://schemas.microsoft.com/office/drawing/2014/main" id="{9E3E8794-BE94-1780-13E4-DC4E5B3C6B39}"/>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247775" y="2133600"/>
            <a:ext cx="6296025" cy="4419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TextBox 5">
            <a:extLst>
              <a:ext uri="{FF2B5EF4-FFF2-40B4-BE49-F238E27FC236}">
                <a16:creationId xmlns:a16="http://schemas.microsoft.com/office/drawing/2014/main" id="{C17DD9E9-464C-A9BF-C77E-939E658D6AC8}"/>
              </a:ext>
            </a:extLst>
          </p:cNvPr>
          <p:cNvSpPr txBox="1">
            <a:spLocks noChangeArrowheads="1"/>
          </p:cNvSpPr>
          <p:nvPr/>
        </p:nvSpPr>
        <p:spPr bwMode="auto">
          <a:xfrm>
            <a:off x="2084387" y="1524000"/>
            <a:ext cx="4622800"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hlink"/>
              </a:buClr>
              <a:buSzPct val="90000"/>
              <a:buFont typeface="Wingdings" panose="05000000000000000000" pitchFamily="2" charset="2"/>
              <a:buBlip>
                <a:blip r:embed="rId4"/>
              </a:buBlip>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lr>
                <a:schemeClr val="accent2"/>
              </a:buClr>
              <a:buSzPct val="90000"/>
              <a:buFont typeface="Wingdings" panose="05000000000000000000" pitchFamily="2" charset="2"/>
              <a:buBlip>
                <a:blip r:embed="rId5"/>
              </a:buBlip>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lr>
                <a:schemeClr val="folHlink"/>
              </a:buClr>
              <a:buSzPct val="90000"/>
              <a:buFont typeface="Wingdings" panose="05000000000000000000" pitchFamily="2" charset="2"/>
              <a:buBlip>
                <a:blip r:embed="rId6"/>
              </a:buBlip>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folHlink"/>
              </a:buClr>
              <a:buSzPct val="90000"/>
              <a:buFont typeface="Wingdings" panose="05000000000000000000" pitchFamily="2" charset="2"/>
              <a:buBlip>
                <a:blip r:embed="rId6"/>
              </a:buBlip>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folHlink"/>
              </a:buClr>
              <a:buSzPct val="90000"/>
              <a:buFont typeface="Wingdings" panose="05000000000000000000" pitchFamily="2" charset="2"/>
              <a:buBlip>
                <a:blip r:embed="rId6"/>
              </a:buBlip>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folHlink"/>
              </a:buClr>
              <a:buSzPct val="90000"/>
              <a:buFont typeface="Wingdings" panose="05000000000000000000" pitchFamily="2" charset="2"/>
              <a:buBlip>
                <a:blip r:embed="rId6"/>
              </a:buBlip>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folHlink"/>
              </a:buClr>
              <a:buSzPct val="90000"/>
              <a:buFont typeface="Wingdings" panose="05000000000000000000" pitchFamily="2" charset="2"/>
              <a:buBlip>
                <a:blip r:embed="rId6"/>
              </a:buBlip>
              <a:defRPr sz="2000">
                <a:solidFill>
                  <a:schemeClr val="tx1"/>
                </a:solidFill>
                <a:latin typeface="Arial" panose="020B0604020202020204" pitchFamily="34" charset="0"/>
              </a:defRPr>
            </a:lvl9pPr>
          </a:lstStyle>
          <a:p>
            <a:pPr algn="ctr" eaLnBrk="1" hangingPunct="1">
              <a:spcBef>
                <a:spcPct val="0"/>
              </a:spcBef>
              <a:buClrTx/>
              <a:buSzTx/>
              <a:buFontTx/>
              <a:buNone/>
            </a:pPr>
            <a:r>
              <a:rPr lang="en-US" altLang="en-US" sz="2800" dirty="0">
                <a:solidFill>
                  <a:srgbClr val="00FF00"/>
                </a:solidFill>
                <a:cs typeface="Arial" panose="020B0604020202020204" pitchFamily="34" charset="0"/>
              </a:rPr>
              <a:t>We Know This is False</a:t>
            </a:r>
          </a:p>
        </p:txBody>
      </p:sp>
      <p:sp>
        <p:nvSpPr>
          <p:cNvPr id="3" name="TextBox 2">
            <a:extLst>
              <a:ext uri="{FF2B5EF4-FFF2-40B4-BE49-F238E27FC236}">
                <a16:creationId xmlns:a16="http://schemas.microsoft.com/office/drawing/2014/main" id="{FDE5F2A1-C5E4-E59A-1185-6BE2572745D7}"/>
              </a:ext>
            </a:extLst>
          </p:cNvPr>
          <p:cNvSpPr txBox="1"/>
          <p:nvPr/>
        </p:nvSpPr>
        <p:spPr>
          <a:xfrm>
            <a:off x="7348537" y="1682234"/>
            <a:ext cx="1600200" cy="369332"/>
          </a:xfrm>
          <a:prstGeom prst="rect">
            <a:avLst/>
          </a:prstGeom>
          <a:noFill/>
        </p:spPr>
        <p:txBody>
          <a:bodyPr wrap="square">
            <a:spAutoFit/>
          </a:bodyPr>
          <a:lstStyle/>
          <a:p>
            <a:pPr algn="ctr">
              <a:defRPr/>
            </a:pPr>
            <a:r>
              <a:rPr lang="en-US" dirty="0">
                <a:effectLst>
                  <a:outerShdw blurRad="38100" dist="38100" dir="2700000" algn="tl">
                    <a:srgbClr val="000000">
                      <a:alpha val="43137"/>
                    </a:srgbClr>
                  </a:outerShdw>
                </a:effectLst>
                <a:latin typeface="+mn-lt"/>
              </a:rPr>
              <a:t>Argon-40</a:t>
            </a:r>
          </a:p>
        </p:txBody>
      </p:sp>
      <p:pic>
        <p:nvPicPr>
          <p:cNvPr id="7" name="Picture 18" descr="http://www.thevintageknittinglady.co.uk/images/30july2013/patons414a.jpg">
            <a:extLst>
              <a:ext uri="{FF2B5EF4-FFF2-40B4-BE49-F238E27FC236}">
                <a16:creationId xmlns:a16="http://schemas.microsoft.com/office/drawing/2014/main" id="{D69F79F6-FF7F-606E-41E7-8B22CCF7BA9D}"/>
              </a:ext>
            </a:extLst>
          </p:cNvPr>
          <p:cNvPicPr>
            <a:picLocks noChangeAspect="1" noChangeArrowheads="1"/>
          </p:cNvPicPr>
          <p:nvPr/>
        </p:nvPicPr>
        <p:blipFill rotWithShape="1">
          <a:blip r:embed="rId7">
            <a:lum bright="8000"/>
          </a:blip>
          <a:srcRect t="10239" r="8922" b="12408"/>
          <a:stretch/>
        </p:blipFill>
        <p:spPr bwMode="auto">
          <a:xfrm>
            <a:off x="7388225" y="2133600"/>
            <a:ext cx="1766888" cy="2193925"/>
          </a:xfrm>
          <a:prstGeom prst="rect">
            <a:avLst/>
          </a:prstGeom>
          <a:noFill/>
          <a:effectLst>
            <a:outerShdw blurRad="50800" dist="38100" algn="l" rotWithShape="0">
              <a:prstClr val="black">
                <a:alpha val="40000"/>
              </a:prstClr>
            </a:outerShdw>
          </a:effectLst>
        </p:spPr>
      </p:pic>
    </p:spTree>
  </p:cSld>
  <p:clrMapOvr>
    <a:masterClrMapping/>
  </p:clrMapOvr>
  <p:transition>
    <p:fade/>
  </p:transition>
</p:sld>
</file>

<file path=ppt/slides/slide5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738306" name="Rectangle 2">
            <a:extLst>
              <a:ext uri="{FF2B5EF4-FFF2-40B4-BE49-F238E27FC236}">
                <a16:creationId xmlns:a16="http://schemas.microsoft.com/office/drawing/2014/main" id="{E1F513C9-1953-D7E8-E964-20163BC74D8B}"/>
              </a:ext>
            </a:extLst>
          </p:cNvPr>
          <p:cNvSpPr>
            <a:spLocks noGrp="1" noChangeArrowheads="1"/>
          </p:cNvSpPr>
          <p:nvPr>
            <p:ph type="title"/>
          </p:nvPr>
        </p:nvSpPr>
        <p:spPr>
          <a:xfrm>
            <a:off x="457200" y="272716"/>
            <a:ext cx="8229600" cy="1143000"/>
          </a:xfrm>
        </p:spPr>
        <p:txBody>
          <a:bodyPr/>
          <a:lstStyle/>
          <a:p>
            <a:pPr eaLnBrk="1" hangingPunct="1">
              <a:spcBef>
                <a:spcPts val="600"/>
              </a:spcBef>
              <a:spcAft>
                <a:spcPts val="600"/>
              </a:spcAft>
              <a:defRPr/>
            </a:pPr>
            <a:r>
              <a:rPr lang="en-US" sz="2600" dirty="0">
                <a:solidFill>
                  <a:srgbClr val="FFCC00"/>
                </a:solidFill>
              </a:rPr>
              <a:t>Assumption #9</a:t>
            </a:r>
            <a:br>
              <a:rPr lang="en-US" sz="2800" dirty="0">
                <a:solidFill>
                  <a:srgbClr val="FFCC00"/>
                </a:solidFill>
              </a:rPr>
            </a:br>
            <a:r>
              <a:rPr lang="en-US" sz="300" dirty="0">
                <a:solidFill>
                  <a:srgbClr val="FFCC00"/>
                </a:solidFill>
              </a:rPr>
              <a:t> </a:t>
            </a:r>
            <a:br>
              <a:rPr lang="en-US" sz="2800" dirty="0">
                <a:solidFill>
                  <a:srgbClr val="FFCC00"/>
                </a:solidFill>
              </a:rPr>
            </a:br>
            <a:r>
              <a:rPr lang="en-US" sz="300" dirty="0">
                <a:solidFill>
                  <a:srgbClr val="FFCC00"/>
                </a:solidFill>
              </a:rPr>
              <a:t> </a:t>
            </a:r>
            <a:r>
              <a:rPr lang="en-US" sz="2100" dirty="0">
                <a:solidFill>
                  <a:schemeClr val="tx1"/>
                </a:solidFill>
              </a:rPr>
              <a:t>By faith, evolutionists believe that all </a:t>
            </a:r>
            <a:r>
              <a:rPr lang="en-US" sz="2100" u="sng" dirty="0">
                <a:solidFill>
                  <a:schemeClr val="tx1"/>
                </a:solidFill>
              </a:rPr>
              <a:t>eight common radiometric methods return the same </a:t>
            </a:r>
            <a:r>
              <a:rPr lang="en-US" sz="2100" dirty="0">
                <a:solidFill>
                  <a:schemeClr val="tx1"/>
                </a:solidFill>
              </a:rPr>
              <a:t>ages (the methods converge)                            for the same rocks. . . . </a:t>
            </a:r>
            <a:endParaRPr lang="en-US" sz="2100" dirty="0">
              <a:solidFill>
                <a:srgbClr val="92D050"/>
              </a:solidFill>
            </a:endParaRPr>
          </a:p>
        </p:txBody>
      </p:sp>
      <p:sp>
        <p:nvSpPr>
          <p:cNvPr id="2" name="Slide Number Placeholder 1">
            <a:extLst>
              <a:ext uri="{FF2B5EF4-FFF2-40B4-BE49-F238E27FC236}">
                <a16:creationId xmlns:a16="http://schemas.microsoft.com/office/drawing/2014/main" id="{5328FA8F-F2E9-A8C8-AFDD-998B718003D2}"/>
              </a:ext>
            </a:extLst>
          </p:cNvPr>
          <p:cNvSpPr>
            <a:spLocks noGrp="1"/>
          </p:cNvSpPr>
          <p:nvPr>
            <p:ph type="sldNum" sz="quarter" idx="12"/>
          </p:nvPr>
        </p:nvSpPr>
        <p:spPr/>
        <p:txBody>
          <a:bodyPr/>
          <a:lstStyle>
            <a:lvl1pPr>
              <a:defRPr>
                <a:solidFill>
                  <a:schemeClr val="tx1"/>
                </a:solidFill>
                <a:latin typeface="Bookman Old Style" panose="02050604050505020204" pitchFamily="18" charset="0"/>
                <a:ea typeface="Dotum" panose="020B0600000101010101" pitchFamily="34" charset="-127"/>
              </a:defRPr>
            </a:lvl1pPr>
            <a:lvl2pPr marL="742950" indent="-285750">
              <a:defRPr>
                <a:solidFill>
                  <a:schemeClr val="tx1"/>
                </a:solidFill>
                <a:latin typeface="Bookman Old Style" panose="02050604050505020204" pitchFamily="18" charset="0"/>
                <a:ea typeface="Dotum" panose="020B0600000101010101" pitchFamily="34" charset="-127"/>
              </a:defRPr>
            </a:lvl2pPr>
            <a:lvl3pPr marL="1143000" indent="-228600">
              <a:defRPr>
                <a:solidFill>
                  <a:schemeClr val="tx1"/>
                </a:solidFill>
                <a:latin typeface="Bookman Old Style" panose="02050604050505020204" pitchFamily="18" charset="0"/>
                <a:ea typeface="Dotum" panose="020B0600000101010101" pitchFamily="34" charset="-127"/>
              </a:defRPr>
            </a:lvl3pPr>
            <a:lvl4pPr marL="1600200" indent="-228600">
              <a:defRPr>
                <a:solidFill>
                  <a:schemeClr val="tx1"/>
                </a:solidFill>
                <a:latin typeface="Bookman Old Style" panose="02050604050505020204" pitchFamily="18" charset="0"/>
                <a:ea typeface="Dotum" panose="020B0600000101010101" pitchFamily="34" charset="-127"/>
              </a:defRPr>
            </a:lvl4pPr>
            <a:lvl5pPr marL="2057400" indent="-228600">
              <a:defRPr>
                <a:solidFill>
                  <a:schemeClr val="tx1"/>
                </a:solidFill>
                <a:latin typeface="Bookman Old Style" panose="02050604050505020204" pitchFamily="18" charset="0"/>
                <a:ea typeface="Dotum" panose="020B0600000101010101" pitchFamily="34" charset="-127"/>
              </a:defRPr>
            </a:lvl5pPr>
            <a:lvl6pPr marL="2514600" indent="-228600"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6pPr>
            <a:lvl7pPr marL="2971800" indent="-228600"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7pPr>
            <a:lvl8pPr marL="3429000" indent="-228600"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8pPr>
            <a:lvl9pPr marL="3886200" indent="-228600"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9pPr>
          </a:lstStyle>
          <a:p>
            <a:pPr>
              <a:defRPr/>
            </a:pPr>
            <a:fld id="{676EDE8C-2D92-4A48-B108-9203E88D0D5C}" type="slidenum">
              <a:rPr lang="en-US" altLang="en-US" smtClean="0">
                <a:latin typeface="Arial" panose="020B0604020202020204" pitchFamily="34" charset="0"/>
              </a:rPr>
              <a:pPr>
                <a:defRPr/>
              </a:pPr>
              <a:t>57</a:t>
            </a:fld>
            <a:endParaRPr lang="en-US" altLang="en-US">
              <a:latin typeface="Arial" panose="020B0604020202020204" pitchFamily="34" charset="0"/>
            </a:endParaRPr>
          </a:p>
        </p:txBody>
      </p:sp>
      <p:pic>
        <p:nvPicPr>
          <p:cNvPr id="4" name="Picture 4">
            <a:extLst>
              <a:ext uri="{FF2B5EF4-FFF2-40B4-BE49-F238E27FC236}">
                <a16:creationId xmlns:a16="http://schemas.microsoft.com/office/drawing/2014/main" id="{83A3C1BB-0FEB-7E72-6764-3EE1198F0D5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247775" y="2133600"/>
            <a:ext cx="6296025" cy="4419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TextBox 4">
            <a:extLst>
              <a:ext uri="{FF2B5EF4-FFF2-40B4-BE49-F238E27FC236}">
                <a16:creationId xmlns:a16="http://schemas.microsoft.com/office/drawing/2014/main" id="{0CA84D54-B4A8-558B-654A-244C1D313691}"/>
              </a:ext>
            </a:extLst>
          </p:cNvPr>
          <p:cNvSpPr txBox="1">
            <a:spLocks noChangeArrowheads="1"/>
          </p:cNvSpPr>
          <p:nvPr/>
        </p:nvSpPr>
        <p:spPr bwMode="auto">
          <a:xfrm>
            <a:off x="2084387" y="1524000"/>
            <a:ext cx="4622800"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hlink"/>
              </a:buClr>
              <a:buSzPct val="90000"/>
              <a:buFont typeface="Wingdings" panose="05000000000000000000" pitchFamily="2" charset="2"/>
              <a:buBlip>
                <a:blip r:embed="rId4"/>
              </a:buBlip>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lr>
                <a:schemeClr val="accent2"/>
              </a:buClr>
              <a:buSzPct val="90000"/>
              <a:buFont typeface="Wingdings" panose="05000000000000000000" pitchFamily="2" charset="2"/>
              <a:buBlip>
                <a:blip r:embed="rId5"/>
              </a:buBlip>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lr>
                <a:schemeClr val="folHlink"/>
              </a:buClr>
              <a:buSzPct val="90000"/>
              <a:buFont typeface="Wingdings" panose="05000000000000000000" pitchFamily="2" charset="2"/>
              <a:buBlip>
                <a:blip r:embed="rId6"/>
              </a:buBlip>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folHlink"/>
              </a:buClr>
              <a:buSzPct val="90000"/>
              <a:buFont typeface="Wingdings" panose="05000000000000000000" pitchFamily="2" charset="2"/>
              <a:buBlip>
                <a:blip r:embed="rId6"/>
              </a:buBlip>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folHlink"/>
              </a:buClr>
              <a:buSzPct val="90000"/>
              <a:buFont typeface="Wingdings" panose="05000000000000000000" pitchFamily="2" charset="2"/>
              <a:buBlip>
                <a:blip r:embed="rId6"/>
              </a:buBlip>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folHlink"/>
              </a:buClr>
              <a:buSzPct val="90000"/>
              <a:buFont typeface="Wingdings" panose="05000000000000000000" pitchFamily="2" charset="2"/>
              <a:buBlip>
                <a:blip r:embed="rId6"/>
              </a:buBlip>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folHlink"/>
              </a:buClr>
              <a:buSzPct val="90000"/>
              <a:buFont typeface="Wingdings" panose="05000000000000000000" pitchFamily="2" charset="2"/>
              <a:buBlip>
                <a:blip r:embed="rId6"/>
              </a:buBlip>
              <a:defRPr sz="2000">
                <a:solidFill>
                  <a:schemeClr val="tx1"/>
                </a:solidFill>
                <a:latin typeface="Arial" panose="020B0604020202020204" pitchFamily="34" charset="0"/>
              </a:defRPr>
            </a:lvl9pPr>
          </a:lstStyle>
          <a:p>
            <a:pPr algn="ctr" eaLnBrk="1" hangingPunct="1">
              <a:spcBef>
                <a:spcPct val="0"/>
              </a:spcBef>
              <a:buClrTx/>
              <a:buSzTx/>
              <a:buFontTx/>
              <a:buNone/>
            </a:pPr>
            <a:r>
              <a:rPr lang="en-US" altLang="en-US" sz="2800" dirty="0">
                <a:solidFill>
                  <a:srgbClr val="00FF00"/>
                </a:solidFill>
                <a:cs typeface="Arial" panose="020B0604020202020204" pitchFamily="34" charset="0"/>
              </a:rPr>
              <a:t>We Know This is False</a:t>
            </a:r>
          </a:p>
        </p:txBody>
      </p:sp>
    </p:spTree>
  </p:cSld>
  <p:clrMapOvr>
    <a:masterClrMapping/>
  </p:clrMapOvr>
  <p:transition>
    <p:fade/>
  </p:transition>
</p:sld>
</file>

<file path=ppt/slides/slide5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88E9AD10-EEE6-2F53-101B-864B34B2B038}"/>
              </a:ext>
            </a:extLst>
          </p:cNvPr>
          <p:cNvSpPr>
            <a:spLocks noGrp="1"/>
          </p:cNvSpPr>
          <p:nvPr>
            <p:ph type="sldNum" sz="quarter" idx="12"/>
          </p:nvPr>
        </p:nvSpPr>
        <p:spPr/>
        <p:txBody>
          <a:bodyPr/>
          <a:lstStyle>
            <a:lvl1pPr>
              <a:defRPr>
                <a:solidFill>
                  <a:schemeClr val="tx1"/>
                </a:solidFill>
                <a:latin typeface="Bookman Old Style" panose="02050604050505020204" pitchFamily="18" charset="0"/>
                <a:ea typeface="Dotum" panose="020B0600000101010101" pitchFamily="34" charset="-127"/>
              </a:defRPr>
            </a:lvl1pPr>
            <a:lvl2pPr marL="742950" indent="-285750">
              <a:defRPr>
                <a:solidFill>
                  <a:schemeClr val="tx1"/>
                </a:solidFill>
                <a:latin typeface="Bookman Old Style" panose="02050604050505020204" pitchFamily="18" charset="0"/>
                <a:ea typeface="Dotum" panose="020B0600000101010101" pitchFamily="34" charset="-127"/>
              </a:defRPr>
            </a:lvl2pPr>
            <a:lvl3pPr marL="1143000" indent="-228600">
              <a:defRPr>
                <a:solidFill>
                  <a:schemeClr val="tx1"/>
                </a:solidFill>
                <a:latin typeface="Bookman Old Style" panose="02050604050505020204" pitchFamily="18" charset="0"/>
                <a:ea typeface="Dotum" panose="020B0600000101010101" pitchFamily="34" charset="-127"/>
              </a:defRPr>
            </a:lvl3pPr>
            <a:lvl4pPr marL="1600200" indent="-228600">
              <a:defRPr>
                <a:solidFill>
                  <a:schemeClr val="tx1"/>
                </a:solidFill>
                <a:latin typeface="Bookman Old Style" panose="02050604050505020204" pitchFamily="18" charset="0"/>
                <a:ea typeface="Dotum" panose="020B0600000101010101" pitchFamily="34" charset="-127"/>
              </a:defRPr>
            </a:lvl4pPr>
            <a:lvl5pPr marL="2057400" indent="-228600">
              <a:defRPr>
                <a:solidFill>
                  <a:schemeClr val="tx1"/>
                </a:solidFill>
                <a:latin typeface="Bookman Old Style" panose="02050604050505020204" pitchFamily="18" charset="0"/>
                <a:ea typeface="Dotum" panose="020B0600000101010101" pitchFamily="34" charset="-127"/>
              </a:defRPr>
            </a:lvl5pPr>
            <a:lvl6pPr marL="2514600" indent="-228600"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6pPr>
            <a:lvl7pPr marL="2971800" indent="-228600"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7pPr>
            <a:lvl8pPr marL="3429000" indent="-228600"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8pPr>
            <a:lvl9pPr marL="3886200" indent="-228600"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9pPr>
          </a:lstStyle>
          <a:p>
            <a:pPr>
              <a:defRPr/>
            </a:pPr>
            <a:fld id="{91BD88FB-7B1E-4CB3-9C54-AEC0FA4C02A7}" type="slidenum">
              <a:rPr lang="en-US" altLang="en-US" smtClean="0">
                <a:latin typeface="Arial" panose="020B0604020202020204" pitchFamily="34" charset="0"/>
              </a:rPr>
              <a:pPr>
                <a:defRPr/>
              </a:pPr>
              <a:t>58</a:t>
            </a:fld>
            <a:endParaRPr lang="en-US" altLang="en-US">
              <a:latin typeface="Arial" panose="020B0604020202020204" pitchFamily="34" charset="0"/>
            </a:endParaRPr>
          </a:p>
        </p:txBody>
      </p:sp>
      <p:pic>
        <p:nvPicPr>
          <p:cNvPr id="232451" name="Picture 2">
            <a:extLst>
              <a:ext uri="{FF2B5EF4-FFF2-40B4-BE49-F238E27FC236}">
                <a16:creationId xmlns:a16="http://schemas.microsoft.com/office/drawing/2014/main" id="{5CF675BF-472A-BCFC-E346-92F438231B2B}"/>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210905" y="1104900"/>
            <a:ext cx="3286854" cy="4648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32452" name="Picture 4">
            <a:extLst>
              <a:ext uri="{FF2B5EF4-FFF2-40B4-BE49-F238E27FC236}">
                <a16:creationId xmlns:a16="http://schemas.microsoft.com/office/drawing/2014/main" id="{5199C362-A5C2-E620-3A99-2DEA2F9900C4}"/>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812571" y="1104900"/>
            <a:ext cx="3092450" cy="4648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p:fade/>
  </p:transition>
</p:sld>
</file>

<file path=ppt/slides/slide5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90871BA3-6D48-9629-5EB6-4775D7A5E419}"/>
              </a:ext>
            </a:extLst>
          </p:cNvPr>
          <p:cNvSpPr>
            <a:spLocks noGrp="1"/>
          </p:cNvSpPr>
          <p:nvPr>
            <p:ph type="sldNum" sz="quarter" idx="12"/>
          </p:nvPr>
        </p:nvSpPr>
        <p:spPr/>
        <p:txBody>
          <a:bodyPr/>
          <a:lstStyle>
            <a:lvl1pPr>
              <a:defRPr>
                <a:solidFill>
                  <a:schemeClr val="tx1"/>
                </a:solidFill>
                <a:latin typeface="Bookman Old Style" panose="02050604050505020204" pitchFamily="18" charset="0"/>
                <a:ea typeface="Dotum" panose="020B0600000101010101" pitchFamily="34" charset="-127"/>
              </a:defRPr>
            </a:lvl1pPr>
            <a:lvl2pPr marL="742950" indent="-285750">
              <a:defRPr>
                <a:solidFill>
                  <a:schemeClr val="tx1"/>
                </a:solidFill>
                <a:latin typeface="Bookman Old Style" panose="02050604050505020204" pitchFamily="18" charset="0"/>
                <a:ea typeface="Dotum" panose="020B0600000101010101" pitchFamily="34" charset="-127"/>
              </a:defRPr>
            </a:lvl2pPr>
            <a:lvl3pPr marL="1143000" indent="-228600">
              <a:defRPr>
                <a:solidFill>
                  <a:schemeClr val="tx1"/>
                </a:solidFill>
                <a:latin typeface="Bookman Old Style" panose="02050604050505020204" pitchFamily="18" charset="0"/>
                <a:ea typeface="Dotum" panose="020B0600000101010101" pitchFamily="34" charset="-127"/>
              </a:defRPr>
            </a:lvl3pPr>
            <a:lvl4pPr marL="1600200" indent="-228600">
              <a:defRPr>
                <a:solidFill>
                  <a:schemeClr val="tx1"/>
                </a:solidFill>
                <a:latin typeface="Bookman Old Style" panose="02050604050505020204" pitchFamily="18" charset="0"/>
                <a:ea typeface="Dotum" panose="020B0600000101010101" pitchFamily="34" charset="-127"/>
              </a:defRPr>
            </a:lvl4pPr>
            <a:lvl5pPr marL="2057400" indent="-228600">
              <a:defRPr>
                <a:solidFill>
                  <a:schemeClr val="tx1"/>
                </a:solidFill>
                <a:latin typeface="Bookman Old Style" panose="02050604050505020204" pitchFamily="18" charset="0"/>
                <a:ea typeface="Dotum" panose="020B0600000101010101" pitchFamily="34" charset="-127"/>
              </a:defRPr>
            </a:lvl5pPr>
            <a:lvl6pPr marL="2514600" indent="-228600"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6pPr>
            <a:lvl7pPr marL="2971800" indent="-228600"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7pPr>
            <a:lvl8pPr marL="3429000" indent="-228600"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8pPr>
            <a:lvl9pPr marL="3886200" indent="-228600"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9pPr>
          </a:lstStyle>
          <a:p>
            <a:pPr>
              <a:defRPr/>
            </a:pPr>
            <a:fld id="{57F0BF0F-C214-4598-8D68-5DDA231A9873}" type="slidenum">
              <a:rPr lang="en-US" altLang="en-US" smtClean="0">
                <a:latin typeface="Arial" panose="020B0604020202020204" pitchFamily="34" charset="0"/>
              </a:rPr>
              <a:pPr>
                <a:defRPr/>
              </a:pPr>
              <a:t>59</a:t>
            </a:fld>
            <a:endParaRPr lang="en-US" altLang="en-US">
              <a:latin typeface="Arial" panose="020B0604020202020204" pitchFamily="34" charset="0"/>
            </a:endParaRPr>
          </a:p>
        </p:txBody>
      </p:sp>
      <p:pic>
        <p:nvPicPr>
          <p:cNvPr id="233476" name="Picture 4">
            <a:extLst>
              <a:ext uri="{FF2B5EF4-FFF2-40B4-BE49-F238E27FC236}">
                <a16:creationId xmlns:a16="http://schemas.microsoft.com/office/drawing/2014/main" id="{8562FD88-E551-BD29-6912-B103BE6ECF90}"/>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90700" y="609600"/>
            <a:ext cx="4467225" cy="54530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p:fade/>
  </p:transition>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90871BA3-6D48-9629-5EB6-4775D7A5E419}"/>
              </a:ext>
            </a:extLst>
          </p:cNvPr>
          <p:cNvSpPr>
            <a:spLocks noGrp="1"/>
          </p:cNvSpPr>
          <p:nvPr>
            <p:ph type="sldNum" sz="quarter" idx="12"/>
          </p:nvPr>
        </p:nvSpPr>
        <p:spPr/>
        <p:txBody>
          <a:bodyPr/>
          <a:lstStyle>
            <a:lvl1pPr>
              <a:defRPr>
                <a:solidFill>
                  <a:schemeClr val="tx1"/>
                </a:solidFill>
                <a:latin typeface="Bookman Old Style" panose="02050604050505020204" pitchFamily="18" charset="0"/>
                <a:ea typeface="Dotum" panose="020B0600000101010101" pitchFamily="34" charset="-127"/>
              </a:defRPr>
            </a:lvl1pPr>
            <a:lvl2pPr marL="742950" indent="-285750">
              <a:defRPr>
                <a:solidFill>
                  <a:schemeClr val="tx1"/>
                </a:solidFill>
                <a:latin typeface="Bookman Old Style" panose="02050604050505020204" pitchFamily="18" charset="0"/>
                <a:ea typeface="Dotum" panose="020B0600000101010101" pitchFamily="34" charset="-127"/>
              </a:defRPr>
            </a:lvl2pPr>
            <a:lvl3pPr marL="1143000" indent="-228600">
              <a:defRPr>
                <a:solidFill>
                  <a:schemeClr val="tx1"/>
                </a:solidFill>
                <a:latin typeface="Bookman Old Style" panose="02050604050505020204" pitchFamily="18" charset="0"/>
                <a:ea typeface="Dotum" panose="020B0600000101010101" pitchFamily="34" charset="-127"/>
              </a:defRPr>
            </a:lvl3pPr>
            <a:lvl4pPr marL="1600200" indent="-228600">
              <a:defRPr>
                <a:solidFill>
                  <a:schemeClr val="tx1"/>
                </a:solidFill>
                <a:latin typeface="Bookman Old Style" panose="02050604050505020204" pitchFamily="18" charset="0"/>
                <a:ea typeface="Dotum" panose="020B0600000101010101" pitchFamily="34" charset="-127"/>
              </a:defRPr>
            </a:lvl4pPr>
            <a:lvl5pPr marL="2057400" indent="-228600">
              <a:defRPr>
                <a:solidFill>
                  <a:schemeClr val="tx1"/>
                </a:solidFill>
                <a:latin typeface="Bookman Old Style" panose="02050604050505020204" pitchFamily="18" charset="0"/>
                <a:ea typeface="Dotum" panose="020B0600000101010101" pitchFamily="34" charset="-127"/>
              </a:defRPr>
            </a:lvl5pPr>
            <a:lvl6pPr marL="2514600" indent="-228600"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6pPr>
            <a:lvl7pPr marL="2971800" indent="-228600"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7pPr>
            <a:lvl8pPr marL="3429000" indent="-228600"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8pPr>
            <a:lvl9pPr marL="3886200" indent="-228600"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9pPr>
          </a:lstStyle>
          <a:p>
            <a:pPr>
              <a:defRPr/>
            </a:pPr>
            <a:fld id="{57F0BF0F-C214-4598-8D68-5DDA231A9873}" type="slidenum">
              <a:rPr lang="en-US" altLang="en-US" smtClean="0">
                <a:latin typeface="Arial" panose="020B0604020202020204" pitchFamily="34" charset="0"/>
              </a:rPr>
              <a:pPr>
                <a:defRPr/>
              </a:pPr>
              <a:t>60</a:t>
            </a:fld>
            <a:endParaRPr lang="en-US" altLang="en-US">
              <a:latin typeface="Arial" panose="020B0604020202020204" pitchFamily="34" charset="0"/>
            </a:endParaRPr>
          </a:p>
        </p:txBody>
      </p:sp>
      <p:pic>
        <p:nvPicPr>
          <p:cNvPr id="233475" name="Picture 2">
            <a:extLst>
              <a:ext uri="{FF2B5EF4-FFF2-40B4-BE49-F238E27FC236}">
                <a16:creationId xmlns:a16="http://schemas.microsoft.com/office/drawing/2014/main" id="{54D5EC1C-182B-C8E8-92CC-EEAC4B19080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15100" y="609600"/>
            <a:ext cx="3646070" cy="54691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33476" name="Picture 4">
            <a:extLst>
              <a:ext uri="{FF2B5EF4-FFF2-40B4-BE49-F238E27FC236}">
                <a16:creationId xmlns:a16="http://schemas.microsoft.com/office/drawing/2014/main" id="{8562FD88-E551-BD29-6912-B103BE6ECF90}"/>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90700" y="609600"/>
            <a:ext cx="4467225" cy="54530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643429642"/>
      </p:ext>
    </p:extLst>
  </p:cSld>
  <p:clrMapOvr>
    <a:masterClrMapping/>
  </p:clrMapOvr>
  <p:transition>
    <p:fade/>
  </p:transition>
</p:sld>
</file>

<file path=ppt/slides/slide6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6574F121-BD16-C2F9-D1A3-41409AB4662E}"/>
              </a:ext>
            </a:extLst>
          </p:cNvPr>
          <p:cNvSpPr>
            <a:spLocks noGrp="1"/>
          </p:cNvSpPr>
          <p:nvPr>
            <p:ph type="sldNum" sz="quarter" idx="12"/>
          </p:nvPr>
        </p:nvSpPr>
        <p:spPr/>
        <p:txBody>
          <a:bodyPr/>
          <a:lstStyle/>
          <a:p>
            <a:pPr>
              <a:defRPr/>
            </a:pPr>
            <a:fld id="{C4F3F780-8C3B-4D8F-A7E4-063BF52D3326}" type="slidenum">
              <a:rPr lang="en-US" altLang="en-US" smtClean="0"/>
              <a:pPr>
                <a:defRPr/>
              </a:pPr>
              <a:t>61</a:t>
            </a:fld>
            <a:endParaRPr lang="en-US" altLang="en-US"/>
          </a:p>
        </p:txBody>
      </p:sp>
      <p:pic>
        <p:nvPicPr>
          <p:cNvPr id="2050" name="Picture 2" descr="Bones of Contention: Controversies in the Search for Human Origins by Roger  Lewin, Stephen Jay Gould on Burnside Rare Books">
            <a:extLst>
              <a:ext uri="{FF2B5EF4-FFF2-40B4-BE49-F238E27FC236}">
                <a16:creationId xmlns:a16="http://schemas.microsoft.com/office/drawing/2014/main" id="{DCB5D060-4E06-4DF9-2EF9-0CEBDF2D7B70}"/>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b="27778"/>
          <a:stretch/>
        </p:blipFill>
        <p:spPr bwMode="auto">
          <a:xfrm>
            <a:off x="3668160" y="952500"/>
            <a:ext cx="3565525" cy="4953000"/>
          </a:xfrm>
          <a:prstGeom prst="rect">
            <a:avLst/>
          </a:prstGeom>
          <a:noFill/>
          <a:extLst>
            <a:ext uri="{909E8E84-426E-40DD-AFC4-6F175D3DCCD1}">
              <a14:hiddenFill xmlns:a14="http://schemas.microsoft.com/office/drawing/2010/main">
                <a:solidFill>
                  <a:srgbClr val="FFFFFF"/>
                </a:solidFill>
              </a14:hiddenFill>
            </a:ext>
          </a:extLst>
        </p:spPr>
      </p:pic>
      <p:pic>
        <p:nvPicPr>
          <p:cNvPr id="2052" name="Picture 4" descr="Roger Lewin - Alchetron, The Free Social Encyclopedia">
            <a:extLst>
              <a:ext uri="{FF2B5EF4-FFF2-40B4-BE49-F238E27FC236}">
                <a16:creationId xmlns:a16="http://schemas.microsoft.com/office/drawing/2014/main" id="{32DE8192-9D1C-AC56-F954-017F4682ACD6}"/>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850066" y="1905000"/>
            <a:ext cx="1428750" cy="20955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776478934"/>
      </p:ext>
    </p:extLst>
  </p:cSld>
  <p:clrMapOvr>
    <a:masterClrMapping/>
  </p:clrMapOvr>
  <p:transition>
    <p:fade/>
  </p:transition>
</p:sld>
</file>

<file path=ppt/slides/slide6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1293C5C0-255B-4D64-5ED6-72778206AAE7}"/>
              </a:ext>
            </a:extLst>
          </p:cNvPr>
          <p:cNvSpPr>
            <a:spLocks noGrp="1"/>
          </p:cNvSpPr>
          <p:nvPr>
            <p:ph type="sldNum" sz="quarter" idx="12"/>
          </p:nvPr>
        </p:nvSpPr>
        <p:spPr/>
        <p:txBody>
          <a:bodyPr/>
          <a:lstStyle>
            <a:lvl1pPr>
              <a:defRPr>
                <a:solidFill>
                  <a:schemeClr val="tx1"/>
                </a:solidFill>
                <a:latin typeface="Bookman Old Style" panose="02050604050505020204" pitchFamily="18" charset="0"/>
                <a:ea typeface="Dotum" panose="020B0600000101010101" pitchFamily="34" charset="-127"/>
              </a:defRPr>
            </a:lvl1pPr>
            <a:lvl2pPr marL="742950" indent="-285750">
              <a:defRPr>
                <a:solidFill>
                  <a:schemeClr val="tx1"/>
                </a:solidFill>
                <a:latin typeface="Bookman Old Style" panose="02050604050505020204" pitchFamily="18" charset="0"/>
                <a:ea typeface="Dotum" panose="020B0600000101010101" pitchFamily="34" charset="-127"/>
              </a:defRPr>
            </a:lvl2pPr>
            <a:lvl3pPr marL="1143000" indent="-228600">
              <a:defRPr>
                <a:solidFill>
                  <a:schemeClr val="tx1"/>
                </a:solidFill>
                <a:latin typeface="Bookman Old Style" panose="02050604050505020204" pitchFamily="18" charset="0"/>
                <a:ea typeface="Dotum" panose="020B0600000101010101" pitchFamily="34" charset="-127"/>
              </a:defRPr>
            </a:lvl3pPr>
            <a:lvl4pPr marL="1600200" indent="-228600">
              <a:defRPr>
                <a:solidFill>
                  <a:schemeClr val="tx1"/>
                </a:solidFill>
                <a:latin typeface="Bookman Old Style" panose="02050604050505020204" pitchFamily="18" charset="0"/>
                <a:ea typeface="Dotum" panose="020B0600000101010101" pitchFamily="34" charset="-127"/>
              </a:defRPr>
            </a:lvl4pPr>
            <a:lvl5pPr marL="2057400" indent="-228600">
              <a:defRPr>
                <a:solidFill>
                  <a:schemeClr val="tx1"/>
                </a:solidFill>
                <a:latin typeface="Bookman Old Style" panose="02050604050505020204" pitchFamily="18" charset="0"/>
                <a:ea typeface="Dotum" panose="020B0600000101010101" pitchFamily="34" charset="-127"/>
              </a:defRPr>
            </a:lvl5pPr>
            <a:lvl6pPr marL="2514600" indent="-228600"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6pPr>
            <a:lvl7pPr marL="2971800" indent="-228600"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7pPr>
            <a:lvl8pPr marL="3429000" indent="-228600"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8pPr>
            <a:lvl9pPr marL="3886200" indent="-228600"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9pPr>
          </a:lstStyle>
          <a:p>
            <a:pPr>
              <a:defRPr/>
            </a:pPr>
            <a:fld id="{CA22CDC2-DE62-4730-A87B-F43586A0C044}" type="slidenum">
              <a:rPr lang="en-US" altLang="en-US" smtClean="0">
                <a:latin typeface="Arial" panose="020B0604020202020204" pitchFamily="34" charset="0"/>
              </a:rPr>
              <a:pPr>
                <a:defRPr/>
              </a:pPr>
              <a:t>62</a:t>
            </a:fld>
            <a:endParaRPr lang="en-US" altLang="en-US">
              <a:latin typeface="Arial" panose="020B0604020202020204" pitchFamily="34" charset="0"/>
            </a:endParaRPr>
          </a:p>
        </p:txBody>
      </p:sp>
      <p:pic>
        <p:nvPicPr>
          <p:cNvPr id="234499" name="Picture 6" descr="another view of the Hualalai summit">
            <a:extLst>
              <a:ext uri="{FF2B5EF4-FFF2-40B4-BE49-F238E27FC236}">
                <a16:creationId xmlns:a16="http://schemas.microsoft.com/office/drawing/2014/main" id="{8ECDB0EB-8E9A-6E27-CE9D-A03E3B3E0396}"/>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2339975"/>
            <a:ext cx="5000625" cy="3200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34500" name="Picture 3">
            <a:extLst>
              <a:ext uri="{FF2B5EF4-FFF2-40B4-BE49-F238E27FC236}">
                <a16:creationId xmlns:a16="http://schemas.microsoft.com/office/drawing/2014/main" id="{F8E62FDE-EBF9-91A9-7DA0-44623DED6D68}"/>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4938713" y="2339975"/>
            <a:ext cx="4235450" cy="3178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Rectangle 4">
            <a:extLst>
              <a:ext uri="{FF2B5EF4-FFF2-40B4-BE49-F238E27FC236}">
                <a16:creationId xmlns:a16="http://schemas.microsoft.com/office/drawing/2014/main" id="{54B816D3-DD81-7963-50CF-9F8D7ADAEE90}"/>
              </a:ext>
            </a:extLst>
          </p:cNvPr>
          <p:cNvSpPr txBox="1">
            <a:spLocks noChangeArrowheads="1"/>
          </p:cNvSpPr>
          <p:nvPr/>
        </p:nvSpPr>
        <p:spPr>
          <a:xfrm>
            <a:off x="152400" y="381000"/>
            <a:ext cx="8991600" cy="838200"/>
          </a:xfrm>
          <a:prstGeom prst="rect">
            <a:avLst/>
          </a:prstGeom>
        </p:spPr>
        <p:txBody>
          <a:bodyPr/>
          <a:lstStyle>
            <a:lvl1pPr marL="342900" indent="-342900" algn="l" rtl="0" eaLnBrk="0" fontAlgn="base" hangingPunct="0">
              <a:spcBef>
                <a:spcPct val="20000"/>
              </a:spcBef>
              <a:spcAft>
                <a:spcPct val="0"/>
              </a:spcAft>
              <a:buClr>
                <a:schemeClr val="hlink"/>
              </a:buClr>
              <a:buSzPct val="90000"/>
              <a:buFont typeface="Wingdings" panose="05000000000000000000" pitchFamily="2" charset="2"/>
              <a:buBlip>
                <a:blip r:embed="rId4"/>
              </a:buBlip>
              <a:defRPr sz="3200">
                <a:solidFill>
                  <a:schemeClr val="tx1"/>
                </a:solidFill>
                <a:effectLst>
                  <a:outerShdw blurRad="38100" dist="38100" dir="2700000" algn="tl">
                    <a:srgbClr val="000000"/>
                  </a:outerShdw>
                </a:effectLst>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effectLst>
                  <a:outerShdw blurRad="38100" dist="38100" dir="2700000" algn="tl">
                    <a:srgbClr val="000000"/>
                  </a:outerShdw>
                </a:effectLst>
                <a:latin typeface="+mn-lt"/>
              </a:defRPr>
            </a:lvl2pPr>
            <a:lvl3pPr marL="1143000" indent="-228600" algn="l" rtl="0" eaLnBrk="0" fontAlgn="base" hangingPunct="0">
              <a:spcBef>
                <a:spcPct val="20000"/>
              </a:spcBef>
              <a:spcAft>
                <a:spcPct val="0"/>
              </a:spcAft>
              <a:buClr>
                <a:schemeClr val="accent2"/>
              </a:buClr>
              <a:buSzPct val="90000"/>
              <a:buFont typeface="Wingdings" panose="05000000000000000000" pitchFamily="2" charset="2"/>
              <a:buBlip>
                <a:blip r:embed="rId5"/>
              </a:buBlip>
              <a:defRPr sz="2400">
                <a:solidFill>
                  <a:schemeClr val="tx1"/>
                </a:solidFill>
                <a:effectLst>
                  <a:outerShdw blurRad="38100" dist="38100" dir="2700000" algn="tl">
                    <a:srgbClr val="000000"/>
                  </a:outerShdw>
                </a:effectLst>
                <a:latin typeface="+mn-lt"/>
              </a:defRPr>
            </a:lvl3pPr>
            <a:lvl4pPr marL="1600200" indent="-228600" algn="l" rtl="0" eaLnBrk="0" fontAlgn="base" hangingPunct="0">
              <a:spcBef>
                <a:spcPct val="20000"/>
              </a:spcBef>
              <a:spcAft>
                <a:spcPct val="0"/>
              </a:spcAft>
              <a:buChar char="–"/>
              <a:defRPr sz="2000">
                <a:solidFill>
                  <a:schemeClr val="tx1"/>
                </a:solidFill>
                <a:effectLst>
                  <a:outerShdw blurRad="38100" dist="38100" dir="2700000" algn="tl">
                    <a:srgbClr val="000000"/>
                  </a:outerShdw>
                </a:effectLst>
                <a:latin typeface="+mn-lt"/>
              </a:defRPr>
            </a:lvl4pPr>
            <a:lvl5pPr marL="2057400" indent="-228600" algn="l" rtl="0" eaLnBrk="0" fontAlgn="base" hangingPunct="0">
              <a:spcBef>
                <a:spcPct val="20000"/>
              </a:spcBef>
              <a:spcAft>
                <a:spcPct val="0"/>
              </a:spcAft>
              <a:buClr>
                <a:schemeClr val="folHlink"/>
              </a:buClr>
              <a:buSzPct val="90000"/>
              <a:buFont typeface="Wingdings" panose="05000000000000000000" pitchFamily="2" charset="2"/>
              <a:buBlip>
                <a:blip r:embed="rId6"/>
              </a:buBlip>
              <a:defRPr sz="2000">
                <a:solidFill>
                  <a:schemeClr val="tx1"/>
                </a:solidFill>
                <a:effectLst>
                  <a:outerShdw blurRad="38100" dist="38100" dir="2700000" algn="tl">
                    <a:srgbClr val="000000"/>
                  </a:outerShdw>
                </a:effectLst>
                <a:latin typeface="+mn-lt"/>
              </a:defRPr>
            </a:lvl5pPr>
            <a:lvl6pPr marL="2514600" indent="-228600" algn="l" rtl="0" fontAlgn="base">
              <a:spcBef>
                <a:spcPct val="20000"/>
              </a:spcBef>
              <a:spcAft>
                <a:spcPct val="0"/>
              </a:spcAft>
              <a:buClr>
                <a:schemeClr val="folHlink"/>
              </a:buClr>
              <a:buSzPct val="90000"/>
              <a:buFont typeface="Wingdings" pitchFamily="2" charset="2"/>
              <a:buBlip>
                <a:blip r:embed="rId6"/>
              </a:buBlip>
              <a:defRPr sz="2000">
                <a:solidFill>
                  <a:schemeClr val="tx1"/>
                </a:solidFill>
                <a:effectLst>
                  <a:outerShdw blurRad="38100" dist="38100" dir="2700000" algn="tl">
                    <a:srgbClr val="000000"/>
                  </a:outerShdw>
                </a:effectLst>
                <a:latin typeface="+mn-lt"/>
              </a:defRPr>
            </a:lvl6pPr>
            <a:lvl7pPr marL="2971800" indent="-228600" algn="l" rtl="0" fontAlgn="base">
              <a:spcBef>
                <a:spcPct val="20000"/>
              </a:spcBef>
              <a:spcAft>
                <a:spcPct val="0"/>
              </a:spcAft>
              <a:buClr>
                <a:schemeClr val="folHlink"/>
              </a:buClr>
              <a:buSzPct val="90000"/>
              <a:buFont typeface="Wingdings" pitchFamily="2" charset="2"/>
              <a:buBlip>
                <a:blip r:embed="rId6"/>
              </a:buBlip>
              <a:defRPr sz="2000">
                <a:solidFill>
                  <a:schemeClr val="tx1"/>
                </a:solidFill>
                <a:effectLst>
                  <a:outerShdw blurRad="38100" dist="38100" dir="2700000" algn="tl">
                    <a:srgbClr val="000000"/>
                  </a:outerShdw>
                </a:effectLst>
                <a:latin typeface="+mn-lt"/>
              </a:defRPr>
            </a:lvl7pPr>
            <a:lvl8pPr marL="3429000" indent="-228600" algn="l" rtl="0" fontAlgn="base">
              <a:spcBef>
                <a:spcPct val="20000"/>
              </a:spcBef>
              <a:spcAft>
                <a:spcPct val="0"/>
              </a:spcAft>
              <a:buClr>
                <a:schemeClr val="folHlink"/>
              </a:buClr>
              <a:buSzPct val="90000"/>
              <a:buFont typeface="Wingdings" pitchFamily="2" charset="2"/>
              <a:buBlip>
                <a:blip r:embed="rId6"/>
              </a:buBlip>
              <a:defRPr sz="2000">
                <a:solidFill>
                  <a:schemeClr val="tx1"/>
                </a:solidFill>
                <a:effectLst>
                  <a:outerShdw blurRad="38100" dist="38100" dir="2700000" algn="tl">
                    <a:srgbClr val="000000"/>
                  </a:outerShdw>
                </a:effectLst>
                <a:latin typeface="+mn-lt"/>
              </a:defRPr>
            </a:lvl8pPr>
            <a:lvl9pPr marL="3886200" indent="-228600" algn="l" rtl="0" fontAlgn="base">
              <a:spcBef>
                <a:spcPct val="20000"/>
              </a:spcBef>
              <a:spcAft>
                <a:spcPct val="0"/>
              </a:spcAft>
              <a:buClr>
                <a:schemeClr val="folHlink"/>
              </a:buClr>
              <a:buSzPct val="90000"/>
              <a:buFont typeface="Wingdings" pitchFamily="2" charset="2"/>
              <a:buBlip>
                <a:blip r:embed="rId6"/>
              </a:buBlip>
              <a:defRPr sz="2000">
                <a:solidFill>
                  <a:schemeClr val="tx1"/>
                </a:solidFill>
                <a:effectLst>
                  <a:outerShdw blurRad="38100" dist="38100" dir="2700000" algn="tl">
                    <a:srgbClr val="000000"/>
                  </a:outerShdw>
                </a:effectLst>
                <a:latin typeface="+mn-lt"/>
              </a:defRPr>
            </a:lvl9pPr>
          </a:lstStyle>
          <a:p>
            <a:pPr marL="0" indent="0" algn="ctr">
              <a:lnSpc>
                <a:spcPct val="80000"/>
              </a:lnSpc>
              <a:spcBef>
                <a:spcPct val="50000"/>
              </a:spcBef>
              <a:buFont typeface="Wingdings" panose="05000000000000000000" pitchFamily="2" charset="2"/>
              <a:buNone/>
              <a:defRPr/>
            </a:pPr>
            <a:r>
              <a:rPr lang="en-US" sz="2800" kern="0" dirty="0">
                <a:solidFill>
                  <a:srgbClr val="FFC000"/>
                </a:solidFill>
              </a:rPr>
              <a:t>Old Dates for Young Rocks</a:t>
            </a:r>
          </a:p>
          <a:p>
            <a:pPr marL="1005840">
              <a:lnSpc>
                <a:spcPct val="80000"/>
              </a:lnSpc>
              <a:spcBef>
                <a:spcPct val="50000"/>
              </a:spcBef>
              <a:buFont typeface="Wingdings" panose="05000000000000000000" pitchFamily="2" charset="2"/>
              <a:buChar char="Ø"/>
              <a:defRPr/>
            </a:pPr>
            <a:r>
              <a:rPr lang="en-US" sz="2600" kern="0" dirty="0" err="1"/>
              <a:t>Hualalai</a:t>
            </a:r>
            <a:r>
              <a:rPr lang="en-US" sz="2600" kern="0" dirty="0"/>
              <a:t> Basalt, Hawaii – Erupted in 1801</a:t>
            </a:r>
          </a:p>
          <a:p>
            <a:pPr marL="1005840">
              <a:lnSpc>
                <a:spcPct val="80000"/>
              </a:lnSpc>
              <a:spcBef>
                <a:spcPct val="50000"/>
              </a:spcBef>
              <a:buFont typeface="Wingdings" panose="05000000000000000000" pitchFamily="2" charset="2"/>
              <a:buChar char="Ø"/>
              <a:defRPr/>
            </a:pPr>
            <a:r>
              <a:rPr lang="en-US" sz="2600" kern="0" dirty="0"/>
              <a:t>Radiometric Age: 22.7 million years</a:t>
            </a:r>
          </a:p>
          <a:p>
            <a:pPr>
              <a:defRPr/>
            </a:pPr>
            <a:endParaRPr lang="en-US" sz="2800" kern="0" dirty="0"/>
          </a:p>
        </p:txBody>
      </p:sp>
    </p:spTree>
  </p:cSld>
  <p:clrMapOvr>
    <a:masterClrMapping/>
  </p:clrMapOvr>
  <p:transition>
    <p:fade/>
  </p:transition>
</p:sld>
</file>

<file path=ppt/slides/slide6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1175D276-AB1E-4686-C057-6FC0CF9000CE}"/>
              </a:ext>
            </a:extLst>
          </p:cNvPr>
          <p:cNvSpPr>
            <a:spLocks noGrp="1"/>
          </p:cNvSpPr>
          <p:nvPr>
            <p:ph type="sldNum" sz="quarter" idx="12"/>
          </p:nvPr>
        </p:nvSpPr>
        <p:spPr/>
        <p:txBody>
          <a:bodyPr/>
          <a:lstStyle>
            <a:lvl1pPr>
              <a:defRPr>
                <a:solidFill>
                  <a:schemeClr val="tx1"/>
                </a:solidFill>
                <a:latin typeface="Bookman Old Style" panose="02050604050505020204" pitchFamily="18" charset="0"/>
                <a:ea typeface="Dotum" panose="020B0600000101010101" pitchFamily="34" charset="-127"/>
              </a:defRPr>
            </a:lvl1pPr>
            <a:lvl2pPr marL="742950" indent="-285750">
              <a:defRPr>
                <a:solidFill>
                  <a:schemeClr val="tx1"/>
                </a:solidFill>
                <a:latin typeface="Bookman Old Style" panose="02050604050505020204" pitchFamily="18" charset="0"/>
                <a:ea typeface="Dotum" panose="020B0600000101010101" pitchFamily="34" charset="-127"/>
              </a:defRPr>
            </a:lvl2pPr>
            <a:lvl3pPr marL="1143000" indent="-228600">
              <a:defRPr>
                <a:solidFill>
                  <a:schemeClr val="tx1"/>
                </a:solidFill>
                <a:latin typeface="Bookman Old Style" panose="02050604050505020204" pitchFamily="18" charset="0"/>
                <a:ea typeface="Dotum" panose="020B0600000101010101" pitchFamily="34" charset="-127"/>
              </a:defRPr>
            </a:lvl3pPr>
            <a:lvl4pPr marL="1600200" indent="-228600">
              <a:defRPr>
                <a:solidFill>
                  <a:schemeClr val="tx1"/>
                </a:solidFill>
                <a:latin typeface="Bookman Old Style" panose="02050604050505020204" pitchFamily="18" charset="0"/>
                <a:ea typeface="Dotum" panose="020B0600000101010101" pitchFamily="34" charset="-127"/>
              </a:defRPr>
            </a:lvl4pPr>
            <a:lvl5pPr marL="2057400" indent="-228600">
              <a:defRPr>
                <a:solidFill>
                  <a:schemeClr val="tx1"/>
                </a:solidFill>
                <a:latin typeface="Bookman Old Style" panose="02050604050505020204" pitchFamily="18" charset="0"/>
                <a:ea typeface="Dotum" panose="020B0600000101010101" pitchFamily="34" charset="-127"/>
              </a:defRPr>
            </a:lvl5pPr>
            <a:lvl6pPr marL="2514600" indent="-228600"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6pPr>
            <a:lvl7pPr marL="2971800" indent="-228600"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7pPr>
            <a:lvl8pPr marL="3429000" indent="-228600"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8pPr>
            <a:lvl9pPr marL="3886200" indent="-228600"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9pPr>
          </a:lstStyle>
          <a:p>
            <a:pPr>
              <a:defRPr/>
            </a:pPr>
            <a:fld id="{87884BE4-D74B-42E0-AD7F-33B7A67A80D3}" type="slidenum">
              <a:rPr lang="en-US" altLang="en-US" smtClean="0">
                <a:latin typeface="Arial" panose="020B0604020202020204" pitchFamily="34" charset="0"/>
              </a:rPr>
              <a:pPr>
                <a:defRPr/>
              </a:pPr>
              <a:t>63</a:t>
            </a:fld>
            <a:endParaRPr lang="en-US" altLang="en-US">
              <a:latin typeface="Arial" panose="020B0604020202020204" pitchFamily="34" charset="0"/>
            </a:endParaRPr>
          </a:p>
        </p:txBody>
      </p:sp>
      <p:pic>
        <p:nvPicPr>
          <p:cNvPr id="235523" name="Picture 8">
            <a:extLst>
              <a:ext uri="{FF2B5EF4-FFF2-40B4-BE49-F238E27FC236}">
                <a16:creationId xmlns:a16="http://schemas.microsoft.com/office/drawing/2014/main" id="{68522BA0-83EA-A79F-213D-8EE7AB71EB08}"/>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46063" y="2438400"/>
            <a:ext cx="4600575" cy="2914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35524" name="Picture 10">
            <a:extLst>
              <a:ext uri="{FF2B5EF4-FFF2-40B4-BE49-F238E27FC236}">
                <a16:creationId xmlns:a16="http://schemas.microsoft.com/office/drawing/2014/main" id="{08E4CFB0-5FCB-28C7-2627-F7CAF0D51782}"/>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978400" y="2438400"/>
            <a:ext cx="3886200" cy="2914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Rectangle 4">
            <a:extLst>
              <a:ext uri="{FF2B5EF4-FFF2-40B4-BE49-F238E27FC236}">
                <a16:creationId xmlns:a16="http://schemas.microsoft.com/office/drawing/2014/main" id="{FC647ED6-3F02-6678-9D14-C4571AD27419}"/>
              </a:ext>
            </a:extLst>
          </p:cNvPr>
          <p:cNvSpPr txBox="1">
            <a:spLocks noChangeArrowheads="1"/>
          </p:cNvSpPr>
          <p:nvPr/>
        </p:nvSpPr>
        <p:spPr>
          <a:xfrm>
            <a:off x="152400" y="381000"/>
            <a:ext cx="8991600" cy="838200"/>
          </a:xfrm>
          <a:prstGeom prst="rect">
            <a:avLst/>
          </a:prstGeom>
        </p:spPr>
        <p:txBody>
          <a:bodyPr/>
          <a:lstStyle>
            <a:lvl1pPr marL="342900" indent="-342900" algn="l" rtl="0" eaLnBrk="0" fontAlgn="base" hangingPunct="0">
              <a:spcBef>
                <a:spcPct val="20000"/>
              </a:spcBef>
              <a:spcAft>
                <a:spcPct val="0"/>
              </a:spcAft>
              <a:buClr>
                <a:schemeClr val="hlink"/>
              </a:buClr>
              <a:buSzPct val="90000"/>
              <a:buFont typeface="Wingdings" panose="05000000000000000000" pitchFamily="2" charset="2"/>
              <a:buBlip>
                <a:blip r:embed="rId4"/>
              </a:buBlip>
              <a:defRPr sz="3200">
                <a:solidFill>
                  <a:schemeClr val="tx1"/>
                </a:solidFill>
                <a:effectLst>
                  <a:outerShdw blurRad="38100" dist="38100" dir="2700000" algn="tl">
                    <a:srgbClr val="000000"/>
                  </a:outerShdw>
                </a:effectLst>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effectLst>
                  <a:outerShdw blurRad="38100" dist="38100" dir="2700000" algn="tl">
                    <a:srgbClr val="000000"/>
                  </a:outerShdw>
                </a:effectLst>
                <a:latin typeface="+mn-lt"/>
              </a:defRPr>
            </a:lvl2pPr>
            <a:lvl3pPr marL="1143000" indent="-228600" algn="l" rtl="0" eaLnBrk="0" fontAlgn="base" hangingPunct="0">
              <a:spcBef>
                <a:spcPct val="20000"/>
              </a:spcBef>
              <a:spcAft>
                <a:spcPct val="0"/>
              </a:spcAft>
              <a:buClr>
                <a:schemeClr val="accent2"/>
              </a:buClr>
              <a:buSzPct val="90000"/>
              <a:buFont typeface="Wingdings" panose="05000000000000000000" pitchFamily="2" charset="2"/>
              <a:buBlip>
                <a:blip r:embed="rId5"/>
              </a:buBlip>
              <a:defRPr sz="2400">
                <a:solidFill>
                  <a:schemeClr val="tx1"/>
                </a:solidFill>
                <a:effectLst>
                  <a:outerShdw blurRad="38100" dist="38100" dir="2700000" algn="tl">
                    <a:srgbClr val="000000"/>
                  </a:outerShdw>
                </a:effectLst>
                <a:latin typeface="+mn-lt"/>
              </a:defRPr>
            </a:lvl3pPr>
            <a:lvl4pPr marL="1600200" indent="-228600" algn="l" rtl="0" eaLnBrk="0" fontAlgn="base" hangingPunct="0">
              <a:spcBef>
                <a:spcPct val="20000"/>
              </a:spcBef>
              <a:spcAft>
                <a:spcPct val="0"/>
              </a:spcAft>
              <a:buChar char="–"/>
              <a:defRPr sz="2000">
                <a:solidFill>
                  <a:schemeClr val="tx1"/>
                </a:solidFill>
                <a:effectLst>
                  <a:outerShdw blurRad="38100" dist="38100" dir="2700000" algn="tl">
                    <a:srgbClr val="000000"/>
                  </a:outerShdw>
                </a:effectLst>
                <a:latin typeface="+mn-lt"/>
              </a:defRPr>
            </a:lvl4pPr>
            <a:lvl5pPr marL="2057400" indent="-228600" algn="l" rtl="0" eaLnBrk="0" fontAlgn="base" hangingPunct="0">
              <a:spcBef>
                <a:spcPct val="20000"/>
              </a:spcBef>
              <a:spcAft>
                <a:spcPct val="0"/>
              </a:spcAft>
              <a:buClr>
                <a:schemeClr val="folHlink"/>
              </a:buClr>
              <a:buSzPct val="90000"/>
              <a:buFont typeface="Wingdings" panose="05000000000000000000" pitchFamily="2" charset="2"/>
              <a:buBlip>
                <a:blip r:embed="rId6"/>
              </a:buBlip>
              <a:defRPr sz="2000">
                <a:solidFill>
                  <a:schemeClr val="tx1"/>
                </a:solidFill>
                <a:effectLst>
                  <a:outerShdw blurRad="38100" dist="38100" dir="2700000" algn="tl">
                    <a:srgbClr val="000000"/>
                  </a:outerShdw>
                </a:effectLst>
                <a:latin typeface="+mn-lt"/>
              </a:defRPr>
            </a:lvl5pPr>
            <a:lvl6pPr marL="2514600" indent="-228600" algn="l" rtl="0" fontAlgn="base">
              <a:spcBef>
                <a:spcPct val="20000"/>
              </a:spcBef>
              <a:spcAft>
                <a:spcPct val="0"/>
              </a:spcAft>
              <a:buClr>
                <a:schemeClr val="folHlink"/>
              </a:buClr>
              <a:buSzPct val="90000"/>
              <a:buFont typeface="Wingdings" pitchFamily="2" charset="2"/>
              <a:buBlip>
                <a:blip r:embed="rId6"/>
              </a:buBlip>
              <a:defRPr sz="2000">
                <a:solidFill>
                  <a:schemeClr val="tx1"/>
                </a:solidFill>
                <a:effectLst>
                  <a:outerShdw blurRad="38100" dist="38100" dir="2700000" algn="tl">
                    <a:srgbClr val="000000"/>
                  </a:outerShdw>
                </a:effectLst>
                <a:latin typeface="+mn-lt"/>
              </a:defRPr>
            </a:lvl6pPr>
            <a:lvl7pPr marL="2971800" indent="-228600" algn="l" rtl="0" fontAlgn="base">
              <a:spcBef>
                <a:spcPct val="20000"/>
              </a:spcBef>
              <a:spcAft>
                <a:spcPct val="0"/>
              </a:spcAft>
              <a:buClr>
                <a:schemeClr val="folHlink"/>
              </a:buClr>
              <a:buSzPct val="90000"/>
              <a:buFont typeface="Wingdings" pitchFamily="2" charset="2"/>
              <a:buBlip>
                <a:blip r:embed="rId6"/>
              </a:buBlip>
              <a:defRPr sz="2000">
                <a:solidFill>
                  <a:schemeClr val="tx1"/>
                </a:solidFill>
                <a:effectLst>
                  <a:outerShdw blurRad="38100" dist="38100" dir="2700000" algn="tl">
                    <a:srgbClr val="000000"/>
                  </a:outerShdw>
                </a:effectLst>
                <a:latin typeface="+mn-lt"/>
              </a:defRPr>
            </a:lvl7pPr>
            <a:lvl8pPr marL="3429000" indent="-228600" algn="l" rtl="0" fontAlgn="base">
              <a:spcBef>
                <a:spcPct val="20000"/>
              </a:spcBef>
              <a:spcAft>
                <a:spcPct val="0"/>
              </a:spcAft>
              <a:buClr>
                <a:schemeClr val="folHlink"/>
              </a:buClr>
              <a:buSzPct val="90000"/>
              <a:buFont typeface="Wingdings" pitchFamily="2" charset="2"/>
              <a:buBlip>
                <a:blip r:embed="rId6"/>
              </a:buBlip>
              <a:defRPr sz="2000">
                <a:solidFill>
                  <a:schemeClr val="tx1"/>
                </a:solidFill>
                <a:effectLst>
                  <a:outerShdw blurRad="38100" dist="38100" dir="2700000" algn="tl">
                    <a:srgbClr val="000000"/>
                  </a:outerShdw>
                </a:effectLst>
                <a:latin typeface="+mn-lt"/>
              </a:defRPr>
            </a:lvl8pPr>
            <a:lvl9pPr marL="3886200" indent="-228600" algn="l" rtl="0" fontAlgn="base">
              <a:spcBef>
                <a:spcPct val="20000"/>
              </a:spcBef>
              <a:spcAft>
                <a:spcPct val="0"/>
              </a:spcAft>
              <a:buClr>
                <a:schemeClr val="folHlink"/>
              </a:buClr>
              <a:buSzPct val="90000"/>
              <a:buFont typeface="Wingdings" pitchFamily="2" charset="2"/>
              <a:buBlip>
                <a:blip r:embed="rId6"/>
              </a:buBlip>
              <a:defRPr sz="2000">
                <a:solidFill>
                  <a:schemeClr val="tx1"/>
                </a:solidFill>
                <a:effectLst>
                  <a:outerShdw blurRad="38100" dist="38100" dir="2700000" algn="tl">
                    <a:srgbClr val="000000"/>
                  </a:outerShdw>
                </a:effectLst>
                <a:latin typeface="+mn-lt"/>
              </a:defRPr>
            </a:lvl9pPr>
          </a:lstStyle>
          <a:p>
            <a:pPr marL="0" indent="0" algn="ctr">
              <a:lnSpc>
                <a:spcPct val="80000"/>
              </a:lnSpc>
              <a:spcBef>
                <a:spcPct val="50000"/>
              </a:spcBef>
              <a:buFont typeface="Wingdings" panose="05000000000000000000" pitchFamily="2" charset="2"/>
              <a:buNone/>
              <a:defRPr/>
            </a:pPr>
            <a:r>
              <a:rPr lang="en-US" sz="2800" kern="0" dirty="0">
                <a:solidFill>
                  <a:srgbClr val="FFC000"/>
                </a:solidFill>
              </a:rPr>
              <a:t>Old Dates for Young Rocks</a:t>
            </a:r>
          </a:p>
          <a:p>
            <a:pPr marL="1005840">
              <a:lnSpc>
                <a:spcPct val="80000"/>
              </a:lnSpc>
              <a:spcBef>
                <a:spcPct val="50000"/>
              </a:spcBef>
              <a:buFont typeface="Wingdings" panose="05000000000000000000" pitchFamily="2" charset="2"/>
              <a:buChar char="Ø"/>
              <a:defRPr/>
            </a:pPr>
            <a:r>
              <a:rPr lang="en-US" sz="2600" kern="0" dirty="0"/>
              <a:t>Rangitoto Basalt – Actual Age: &lt; 800 years</a:t>
            </a:r>
          </a:p>
          <a:p>
            <a:pPr marL="1005840">
              <a:lnSpc>
                <a:spcPct val="80000"/>
              </a:lnSpc>
              <a:spcBef>
                <a:spcPct val="50000"/>
              </a:spcBef>
              <a:buFont typeface="Wingdings" panose="05000000000000000000" pitchFamily="2" charset="2"/>
              <a:buChar char="Ø"/>
              <a:defRPr/>
            </a:pPr>
            <a:r>
              <a:rPr lang="en-US" sz="2600" kern="0" dirty="0"/>
              <a:t>Radiometric Age: 15 million years</a:t>
            </a:r>
          </a:p>
          <a:p>
            <a:pPr marL="0" indent="0">
              <a:buNone/>
              <a:defRPr/>
            </a:pPr>
            <a:endParaRPr lang="en-US" sz="2800" kern="0" dirty="0"/>
          </a:p>
        </p:txBody>
      </p:sp>
    </p:spTree>
  </p:cSld>
  <p:clrMapOvr>
    <a:masterClrMapping/>
  </p:clrMapOvr>
  <p:transition>
    <p:fade/>
  </p:transition>
</p:sld>
</file>

<file path=ppt/slides/slide6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9E7C2A6D-7DBB-6DF6-CB5A-3568776A2EDB}"/>
              </a:ext>
            </a:extLst>
          </p:cNvPr>
          <p:cNvSpPr>
            <a:spLocks noGrp="1"/>
          </p:cNvSpPr>
          <p:nvPr>
            <p:ph type="sldNum" sz="quarter" idx="12"/>
          </p:nvPr>
        </p:nvSpPr>
        <p:spPr/>
        <p:txBody>
          <a:bodyPr/>
          <a:lstStyle>
            <a:lvl1pPr>
              <a:defRPr>
                <a:solidFill>
                  <a:schemeClr val="tx1"/>
                </a:solidFill>
                <a:latin typeface="Bookman Old Style" panose="02050604050505020204" pitchFamily="18" charset="0"/>
                <a:ea typeface="Dotum" panose="020B0600000101010101" pitchFamily="34" charset="-127"/>
              </a:defRPr>
            </a:lvl1pPr>
            <a:lvl2pPr marL="742950" indent="-285750">
              <a:defRPr>
                <a:solidFill>
                  <a:schemeClr val="tx1"/>
                </a:solidFill>
                <a:latin typeface="Bookman Old Style" panose="02050604050505020204" pitchFamily="18" charset="0"/>
                <a:ea typeface="Dotum" panose="020B0600000101010101" pitchFamily="34" charset="-127"/>
              </a:defRPr>
            </a:lvl2pPr>
            <a:lvl3pPr marL="1143000" indent="-228600">
              <a:defRPr>
                <a:solidFill>
                  <a:schemeClr val="tx1"/>
                </a:solidFill>
                <a:latin typeface="Bookman Old Style" panose="02050604050505020204" pitchFamily="18" charset="0"/>
                <a:ea typeface="Dotum" panose="020B0600000101010101" pitchFamily="34" charset="-127"/>
              </a:defRPr>
            </a:lvl3pPr>
            <a:lvl4pPr marL="1600200" indent="-228600">
              <a:defRPr>
                <a:solidFill>
                  <a:schemeClr val="tx1"/>
                </a:solidFill>
                <a:latin typeface="Bookman Old Style" panose="02050604050505020204" pitchFamily="18" charset="0"/>
                <a:ea typeface="Dotum" panose="020B0600000101010101" pitchFamily="34" charset="-127"/>
              </a:defRPr>
            </a:lvl4pPr>
            <a:lvl5pPr marL="2057400" indent="-228600">
              <a:defRPr>
                <a:solidFill>
                  <a:schemeClr val="tx1"/>
                </a:solidFill>
                <a:latin typeface="Bookman Old Style" panose="02050604050505020204" pitchFamily="18" charset="0"/>
                <a:ea typeface="Dotum" panose="020B0600000101010101" pitchFamily="34" charset="-127"/>
              </a:defRPr>
            </a:lvl5pPr>
            <a:lvl6pPr marL="2514600" indent="-228600"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6pPr>
            <a:lvl7pPr marL="2971800" indent="-228600"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7pPr>
            <a:lvl8pPr marL="3429000" indent="-228600"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8pPr>
            <a:lvl9pPr marL="3886200" indent="-228600"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9pPr>
          </a:lstStyle>
          <a:p>
            <a:pPr>
              <a:defRPr/>
            </a:pPr>
            <a:fld id="{A5E7054E-2866-4F26-9C54-91CBEEFCFD8D}" type="slidenum">
              <a:rPr lang="en-US" altLang="en-US" smtClean="0">
                <a:latin typeface="Arial" panose="020B0604020202020204" pitchFamily="34" charset="0"/>
              </a:rPr>
              <a:pPr>
                <a:defRPr/>
              </a:pPr>
              <a:t>64</a:t>
            </a:fld>
            <a:endParaRPr lang="en-US" altLang="en-US">
              <a:latin typeface="Arial" panose="020B0604020202020204" pitchFamily="34" charset="0"/>
            </a:endParaRPr>
          </a:p>
        </p:txBody>
      </p:sp>
      <p:pic>
        <p:nvPicPr>
          <p:cNvPr id="236547" name="Picture 2">
            <a:extLst>
              <a:ext uri="{FF2B5EF4-FFF2-40B4-BE49-F238E27FC236}">
                <a16:creationId xmlns:a16="http://schemas.microsoft.com/office/drawing/2014/main" id="{7012D471-C9F5-F980-390B-AF0C5CC68B9C}"/>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3975" y="2667000"/>
            <a:ext cx="4622800" cy="2603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36548" name="Picture 4">
            <a:extLst>
              <a:ext uri="{FF2B5EF4-FFF2-40B4-BE49-F238E27FC236}">
                <a16:creationId xmlns:a16="http://schemas.microsoft.com/office/drawing/2014/main" id="{D0F3DC13-AAD3-8F31-CF71-18082FD2D968}"/>
              </a:ext>
            </a:extLst>
          </p:cNvPr>
          <p:cNvPicPr>
            <a:picLocks noChangeAspect="1" noChangeArrowheads="1"/>
          </p:cNvPicPr>
          <p:nvPr/>
        </p:nvPicPr>
        <p:blipFill>
          <a:blip r:embed="rId3">
            <a:extLst>
              <a:ext uri="{28A0092B-C50C-407E-A947-70E740481C1C}">
                <a14:useLocalDpi xmlns:a14="http://schemas.microsoft.com/office/drawing/2010/main" val="0"/>
              </a:ext>
            </a:extLst>
          </a:blip>
          <a:srcRect l="1965" t="3156" r="1965" b="4010"/>
          <a:stretch>
            <a:fillRect/>
          </a:stretch>
        </p:blipFill>
        <p:spPr bwMode="auto">
          <a:xfrm>
            <a:off x="4735513" y="2663825"/>
            <a:ext cx="4419600" cy="2590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Rectangle 4">
            <a:extLst>
              <a:ext uri="{FF2B5EF4-FFF2-40B4-BE49-F238E27FC236}">
                <a16:creationId xmlns:a16="http://schemas.microsoft.com/office/drawing/2014/main" id="{FDC75658-86FD-1D08-2E31-7391A5DB4B1C}"/>
              </a:ext>
            </a:extLst>
          </p:cNvPr>
          <p:cNvSpPr txBox="1">
            <a:spLocks noChangeArrowheads="1"/>
          </p:cNvSpPr>
          <p:nvPr/>
        </p:nvSpPr>
        <p:spPr>
          <a:xfrm>
            <a:off x="152400" y="381000"/>
            <a:ext cx="8991600" cy="838200"/>
          </a:xfrm>
          <a:prstGeom prst="rect">
            <a:avLst/>
          </a:prstGeom>
        </p:spPr>
        <p:txBody>
          <a:bodyPr/>
          <a:lstStyle>
            <a:lvl1pPr marL="342900" indent="-342900" algn="l" rtl="0" eaLnBrk="0" fontAlgn="base" hangingPunct="0">
              <a:spcBef>
                <a:spcPct val="20000"/>
              </a:spcBef>
              <a:spcAft>
                <a:spcPct val="0"/>
              </a:spcAft>
              <a:buClr>
                <a:schemeClr val="hlink"/>
              </a:buClr>
              <a:buSzPct val="90000"/>
              <a:buFont typeface="Wingdings" panose="05000000000000000000" pitchFamily="2" charset="2"/>
              <a:buBlip>
                <a:blip r:embed="rId4"/>
              </a:buBlip>
              <a:defRPr sz="3200">
                <a:solidFill>
                  <a:schemeClr val="tx1"/>
                </a:solidFill>
                <a:effectLst>
                  <a:outerShdw blurRad="38100" dist="38100" dir="2700000" algn="tl">
                    <a:srgbClr val="000000"/>
                  </a:outerShdw>
                </a:effectLst>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effectLst>
                  <a:outerShdw blurRad="38100" dist="38100" dir="2700000" algn="tl">
                    <a:srgbClr val="000000"/>
                  </a:outerShdw>
                </a:effectLst>
                <a:latin typeface="+mn-lt"/>
              </a:defRPr>
            </a:lvl2pPr>
            <a:lvl3pPr marL="1143000" indent="-228600" algn="l" rtl="0" eaLnBrk="0" fontAlgn="base" hangingPunct="0">
              <a:spcBef>
                <a:spcPct val="20000"/>
              </a:spcBef>
              <a:spcAft>
                <a:spcPct val="0"/>
              </a:spcAft>
              <a:buClr>
                <a:schemeClr val="accent2"/>
              </a:buClr>
              <a:buSzPct val="90000"/>
              <a:buFont typeface="Wingdings" panose="05000000000000000000" pitchFamily="2" charset="2"/>
              <a:buBlip>
                <a:blip r:embed="rId5"/>
              </a:buBlip>
              <a:defRPr sz="2400">
                <a:solidFill>
                  <a:schemeClr val="tx1"/>
                </a:solidFill>
                <a:effectLst>
                  <a:outerShdw blurRad="38100" dist="38100" dir="2700000" algn="tl">
                    <a:srgbClr val="000000"/>
                  </a:outerShdw>
                </a:effectLst>
                <a:latin typeface="+mn-lt"/>
              </a:defRPr>
            </a:lvl3pPr>
            <a:lvl4pPr marL="1600200" indent="-228600" algn="l" rtl="0" eaLnBrk="0" fontAlgn="base" hangingPunct="0">
              <a:spcBef>
                <a:spcPct val="20000"/>
              </a:spcBef>
              <a:spcAft>
                <a:spcPct val="0"/>
              </a:spcAft>
              <a:buChar char="–"/>
              <a:defRPr sz="2000">
                <a:solidFill>
                  <a:schemeClr val="tx1"/>
                </a:solidFill>
                <a:effectLst>
                  <a:outerShdw blurRad="38100" dist="38100" dir="2700000" algn="tl">
                    <a:srgbClr val="000000"/>
                  </a:outerShdw>
                </a:effectLst>
                <a:latin typeface="+mn-lt"/>
              </a:defRPr>
            </a:lvl4pPr>
            <a:lvl5pPr marL="2057400" indent="-228600" algn="l" rtl="0" eaLnBrk="0" fontAlgn="base" hangingPunct="0">
              <a:spcBef>
                <a:spcPct val="20000"/>
              </a:spcBef>
              <a:spcAft>
                <a:spcPct val="0"/>
              </a:spcAft>
              <a:buClr>
                <a:schemeClr val="folHlink"/>
              </a:buClr>
              <a:buSzPct val="90000"/>
              <a:buFont typeface="Wingdings" panose="05000000000000000000" pitchFamily="2" charset="2"/>
              <a:buBlip>
                <a:blip r:embed="rId6"/>
              </a:buBlip>
              <a:defRPr sz="2000">
                <a:solidFill>
                  <a:schemeClr val="tx1"/>
                </a:solidFill>
                <a:effectLst>
                  <a:outerShdw blurRad="38100" dist="38100" dir="2700000" algn="tl">
                    <a:srgbClr val="000000"/>
                  </a:outerShdw>
                </a:effectLst>
                <a:latin typeface="+mn-lt"/>
              </a:defRPr>
            </a:lvl5pPr>
            <a:lvl6pPr marL="2514600" indent="-228600" algn="l" rtl="0" fontAlgn="base">
              <a:spcBef>
                <a:spcPct val="20000"/>
              </a:spcBef>
              <a:spcAft>
                <a:spcPct val="0"/>
              </a:spcAft>
              <a:buClr>
                <a:schemeClr val="folHlink"/>
              </a:buClr>
              <a:buSzPct val="90000"/>
              <a:buFont typeface="Wingdings" pitchFamily="2" charset="2"/>
              <a:buBlip>
                <a:blip r:embed="rId6"/>
              </a:buBlip>
              <a:defRPr sz="2000">
                <a:solidFill>
                  <a:schemeClr val="tx1"/>
                </a:solidFill>
                <a:effectLst>
                  <a:outerShdw blurRad="38100" dist="38100" dir="2700000" algn="tl">
                    <a:srgbClr val="000000"/>
                  </a:outerShdw>
                </a:effectLst>
                <a:latin typeface="+mn-lt"/>
              </a:defRPr>
            </a:lvl6pPr>
            <a:lvl7pPr marL="2971800" indent="-228600" algn="l" rtl="0" fontAlgn="base">
              <a:spcBef>
                <a:spcPct val="20000"/>
              </a:spcBef>
              <a:spcAft>
                <a:spcPct val="0"/>
              </a:spcAft>
              <a:buClr>
                <a:schemeClr val="folHlink"/>
              </a:buClr>
              <a:buSzPct val="90000"/>
              <a:buFont typeface="Wingdings" pitchFamily="2" charset="2"/>
              <a:buBlip>
                <a:blip r:embed="rId6"/>
              </a:buBlip>
              <a:defRPr sz="2000">
                <a:solidFill>
                  <a:schemeClr val="tx1"/>
                </a:solidFill>
                <a:effectLst>
                  <a:outerShdw blurRad="38100" dist="38100" dir="2700000" algn="tl">
                    <a:srgbClr val="000000"/>
                  </a:outerShdw>
                </a:effectLst>
                <a:latin typeface="+mn-lt"/>
              </a:defRPr>
            </a:lvl7pPr>
            <a:lvl8pPr marL="3429000" indent="-228600" algn="l" rtl="0" fontAlgn="base">
              <a:spcBef>
                <a:spcPct val="20000"/>
              </a:spcBef>
              <a:spcAft>
                <a:spcPct val="0"/>
              </a:spcAft>
              <a:buClr>
                <a:schemeClr val="folHlink"/>
              </a:buClr>
              <a:buSzPct val="90000"/>
              <a:buFont typeface="Wingdings" pitchFamily="2" charset="2"/>
              <a:buBlip>
                <a:blip r:embed="rId6"/>
              </a:buBlip>
              <a:defRPr sz="2000">
                <a:solidFill>
                  <a:schemeClr val="tx1"/>
                </a:solidFill>
                <a:effectLst>
                  <a:outerShdw blurRad="38100" dist="38100" dir="2700000" algn="tl">
                    <a:srgbClr val="000000"/>
                  </a:outerShdw>
                </a:effectLst>
                <a:latin typeface="+mn-lt"/>
              </a:defRPr>
            </a:lvl8pPr>
            <a:lvl9pPr marL="3886200" indent="-228600" algn="l" rtl="0" fontAlgn="base">
              <a:spcBef>
                <a:spcPct val="20000"/>
              </a:spcBef>
              <a:spcAft>
                <a:spcPct val="0"/>
              </a:spcAft>
              <a:buClr>
                <a:schemeClr val="folHlink"/>
              </a:buClr>
              <a:buSzPct val="90000"/>
              <a:buFont typeface="Wingdings" pitchFamily="2" charset="2"/>
              <a:buBlip>
                <a:blip r:embed="rId6"/>
              </a:buBlip>
              <a:defRPr sz="2000">
                <a:solidFill>
                  <a:schemeClr val="tx1"/>
                </a:solidFill>
                <a:effectLst>
                  <a:outerShdw blurRad="38100" dist="38100" dir="2700000" algn="tl">
                    <a:srgbClr val="000000"/>
                  </a:outerShdw>
                </a:effectLst>
                <a:latin typeface="+mn-lt"/>
              </a:defRPr>
            </a:lvl9pPr>
          </a:lstStyle>
          <a:p>
            <a:pPr marL="0" indent="0" algn="ctr">
              <a:lnSpc>
                <a:spcPct val="80000"/>
              </a:lnSpc>
              <a:spcBef>
                <a:spcPct val="50000"/>
              </a:spcBef>
              <a:buFont typeface="Wingdings" panose="05000000000000000000" pitchFamily="2" charset="2"/>
              <a:buNone/>
              <a:defRPr/>
            </a:pPr>
            <a:r>
              <a:rPr lang="en-US" sz="2800" kern="0" dirty="0">
                <a:solidFill>
                  <a:srgbClr val="FFC000"/>
                </a:solidFill>
              </a:rPr>
              <a:t>Old Dates for Young Rocks</a:t>
            </a:r>
          </a:p>
          <a:p>
            <a:pPr marL="1005840">
              <a:lnSpc>
                <a:spcPct val="80000"/>
              </a:lnSpc>
              <a:spcBef>
                <a:spcPct val="50000"/>
              </a:spcBef>
              <a:buFont typeface="Wingdings" panose="05000000000000000000" pitchFamily="2" charset="2"/>
              <a:buChar char="Ø"/>
              <a:defRPr/>
            </a:pPr>
            <a:r>
              <a:rPr lang="en-US" sz="2600" kern="0" dirty="0"/>
              <a:t>Mt. Etna Basalt – Erupted in 1972</a:t>
            </a:r>
          </a:p>
          <a:p>
            <a:pPr marL="1005840">
              <a:lnSpc>
                <a:spcPct val="80000"/>
              </a:lnSpc>
              <a:spcBef>
                <a:spcPct val="50000"/>
              </a:spcBef>
              <a:buFont typeface="Wingdings" panose="05000000000000000000" pitchFamily="2" charset="2"/>
              <a:buChar char="Ø"/>
              <a:defRPr/>
            </a:pPr>
            <a:r>
              <a:rPr lang="en-US" sz="2600" kern="0" dirty="0"/>
              <a:t>Radiometric Age: 700,000 years</a:t>
            </a:r>
          </a:p>
        </p:txBody>
      </p:sp>
    </p:spTree>
  </p:cSld>
  <p:clrMapOvr>
    <a:masterClrMapping/>
  </p:clrMapOvr>
  <p:transition>
    <p:fade/>
  </p:transition>
</p:sld>
</file>

<file path=ppt/slides/slide6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2F37D58B-B4F6-B869-8047-A1E4180F9EC4}"/>
              </a:ext>
            </a:extLst>
          </p:cNvPr>
          <p:cNvSpPr>
            <a:spLocks noGrp="1"/>
          </p:cNvSpPr>
          <p:nvPr>
            <p:ph type="sldNum" sz="quarter" idx="12"/>
          </p:nvPr>
        </p:nvSpPr>
        <p:spPr/>
        <p:txBody>
          <a:bodyPr/>
          <a:lstStyle>
            <a:lvl1pPr>
              <a:defRPr>
                <a:solidFill>
                  <a:schemeClr val="tx1"/>
                </a:solidFill>
                <a:latin typeface="Bookman Old Style" panose="02050604050505020204" pitchFamily="18" charset="0"/>
                <a:ea typeface="Dotum" panose="020B0600000101010101" pitchFamily="34" charset="-127"/>
              </a:defRPr>
            </a:lvl1pPr>
            <a:lvl2pPr marL="742950" indent="-285750">
              <a:defRPr>
                <a:solidFill>
                  <a:schemeClr val="tx1"/>
                </a:solidFill>
                <a:latin typeface="Bookman Old Style" panose="02050604050505020204" pitchFamily="18" charset="0"/>
                <a:ea typeface="Dotum" panose="020B0600000101010101" pitchFamily="34" charset="-127"/>
              </a:defRPr>
            </a:lvl2pPr>
            <a:lvl3pPr marL="1143000" indent="-228600">
              <a:defRPr>
                <a:solidFill>
                  <a:schemeClr val="tx1"/>
                </a:solidFill>
                <a:latin typeface="Bookman Old Style" panose="02050604050505020204" pitchFamily="18" charset="0"/>
                <a:ea typeface="Dotum" panose="020B0600000101010101" pitchFamily="34" charset="-127"/>
              </a:defRPr>
            </a:lvl3pPr>
            <a:lvl4pPr marL="1600200" indent="-228600">
              <a:defRPr>
                <a:solidFill>
                  <a:schemeClr val="tx1"/>
                </a:solidFill>
                <a:latin typeface="Bookman Old Style" panose="02050604050505020204" pitchFamily="18" charset="0"/>
                <a:ea typeface="Dotum" panose="020B0600000101010101" pitchFamily="34" charset="-127"/>
              </a:defRPr>
            </a:lvl4pPr>
            <a:lvl5pPr marL="2057400" indent="-228600">
              <a:defRPr>
                <a:solidFill>
                  <a:schemeClr val="tx1"/>
                </a:solidFill>
                <a:latin typeface="Bookman Old Style" panose="02050604050505020204" pitchFamily="18" charset="0"/>
                <a:ea typeface="Dotum" panose="020B0600000101010101" pitchFamily="34" charset="-127"/>
              </a:defRPr>
            </a:lvl5pPr>
            <a:lvl6pPr marL="2514600" indent="-228600"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6pPr>
            <a:lvl7pPr marL="2971800" indent="-228600"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7pPr>
            <a:lvl8pPr marL="3429000" indent="-228600"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8pPr>
            <a:lvl9pPr marL="3886200" indent="-228600"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9pPr>
          </a:lstStyle>
          <a:p>
            <a:pPr>
              <a:defRPr/>
            </a:pPr>
            <a:fld id="{B0735FB4-C376-4284-949D-55D3314BA7D4}" type="slidenum">
              <a:rPr lang="en-US" altLang="en-US" smtClean="0">
                <a:latin typeface="Arial" panose="020B0604020202020204" pitchFamily="34" charset="0"/>
              </a:rPr>
              <a:pPr>
                <a:defRPr/>
              </a:pPr>
              <a:t>65</a:t>
            </a:fld>
            <a:endParaRPr lang="en-US" altLang="en-US">
              <a:latin typeface="Arial" panose="020B0604020202020204" pitchFamily="34" charset="0"/>
            </a:endParaRPr>
          </a:p>
        </p:txBody>
      </p:sp>
      <p:pic>
        <p:nvPicPr>
          <p:cNvPr id="237571" name="Picture 2">
            <a:extLst>
              <a:ext uri="{FF2B5EF4-FFF2-40B4-BE49-F238E27FC236}">
                <a16:creationId xmlns:a16="http://schemas.microsoft.com/office/drawing/2014/main" id="{888E822E-1EC5-A792-47DE-867643FF022A}"/>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04800" y="2584450"/>
            <a:ext cx="3970338" cy="2628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37572" name="Picture 4">
            <a:extLst>
              <a:ext uri="{FF2B5EF4-FFF2-40B4-BE49-F238E27FC236}">
                <a16:creationId xmlns:a16="http://schemas.microsoft.com/office/drawing/2014/main" id="{E4AE00E4-6EC7-7491-D990-CC82BC9C04E9}"/>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572000" y="2584450"/>
            <a:ext cx="4030663" cy="2679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Rectangle 4">
            <a:extLst>
              <a:ext uri="{FF2B5EF4-FFF2-40B4-BE49-F238E27FC236}">
                <a16:creationId xmlns:a16="http://schemas.microsoft.com/office/drawing/2014/main" id="{8750D7FB-6156-58A4-1D47-48A2438407E8}"/>
              </a:ext>
            </a:extLst>
          </p:cNvPr>
          <p:cNvSpPr txBox="1">
            <a:spLocks noChangeArrowheads="1"/>
          </p:cNvSpPr>
          <p:nvPr/>
        </p:nvSpPr>
        <p:spPr>
          <a:xfrm>
            <a:off x="152400" y="381000"/>
            <a:ext cx="8991600" cy="838200"/>
          </a:xfrm>
          <a:prstGeom prst="rect">
            <a:avLst/>
          </a:prstGeom>
        </p:spPr>
        <p:txBody>
          <a:bodyPr/>
          <a:lstStyle>
            <a:lvl1pPr marL="342900" indent="-342900" algn="l" rtl="0" eaLnBrk="0" fontAlgn="base" hangingPunct="0">
              <a:spcBef>
                <a:spcPct val="20000"/>
              </a:spcBef>
              <a:spcAft>
                <a:spcPct val="0"/>
              </a:spcAft>
              <a:buClr>
                <a:schemeClr val="hlink"/>
              </a:buClr>
              <a:buSzPct val="90000"/>
              <a:buFont typeface="Wingdings" panose="05000000000000000000" pitchFamily="2" charset="2"/>
              <a:buBlip>
                <a:blip r:embed="rId4"/>
              </a:buBlip>
              <a:defRPr sz="3200">
                <a:solidFill>
                  <a:schemeClr val="tx1"/>
                </a:solidFill>
                <a:effectLst>
                  <a:outerShdw blurRad="38100" dist="38100" dir="2700000" algn="tl">
                    <a:srgbClr val="000000"/>
                  </a:outerShdw>
                </a:effectLst>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effectLst>
                  <a:outerShdw blurRad="38100" dist="38100" dir="2700000" algn="tl">
                    <a:srgbClr val="000000"/>
                  </a:outerShdw>
                </a:effectLst>
                <a:latin typeface="+mn-lt"/>
              </a:defRPr>
            </a:lvl2pPr>
            <a:lvl3pPr marL="1143000" indent="-228600" algn="l" rtl="0" eaLnBrk="0" fontAlgn="base" hangingPunct="0">
              <a:spcBef>
                <a:spcPct val="20000"/>
              </a:spcBef>
              <a:spcAft>
                <a:spcPct val="0"/>
              </a:spcAft>
              <a:buClr>
                <a:schemeClr val="accent2"/>
              </a:buClr>
              <a:buSzPct val="90000"/>
              <a:buFont typeface="Wingdings" panose="05000000000000000000" pitchFamily="2" charset="2"/>
              <a:buBlip>
                <a:blip r:embed="rId5"/>
              </a:buBlip>
              <a:defRPr sz="2400">
                <a:solidFill>
                  <a:schemeClr val="tx1"/>
                </a:solidFill>
                <a:effectLst>
                  <a:outerShdw blurRad="38100" dist="38100" dir="2700000" algn="tl">
                    <a:srgbClr val="000000"/>
                  </a:outerShdw>
                </a:effectLst>
                <a:latin typeface="+mn-lt"/>
              </a:defRPr>
            </a:lvl3pPr>
            <a:lvl4pPr marL="1600200" indent="-228600" algn="l" rtl="0" eaLnBrk="0" fontAlgn="base" hangingPunct="0">
              <a:spcBef>
                <a:spcPct val="20000"/>
              </a:spcBef>
              <a:spcAft>
                <a:spcPct val="0"/>
              </a:spcAft>
              <a:buChar char="–"/>
              <a:defRPr sz="2000">
                <a:solidFill>
                  <a:schemeClr val="tx1"/>
                </a:solidFill>
                <a:effectLst>
                  <a:outerShdw blurRad="38100" dist="38100" dir="2700000" algn="tl">
                    <a:srgbClr val="000000"/>
                  </a:outerShdw>
                </a:effectLst>
                <a:latin typeface="+mn-lt"/>
              </a:defRPr>
            </a:lvl4pPr>
            <a:lvl5pPr marL="2057400" indent="-228600" algn="l" rtl="0" eaLnBrk="0" fontAlgn="base" hangingPunct="0">
              <a:spcBef>
                <a:spcPct val="20000"/>
              </a:spcBef>
              <a:spcAft>
                <a:spcPct val="0"/>
              </a:spcAft>
              <a:buClr>
                <a:schemeClr val="folHlink"/>
              </a:buClr>
              <a:buSzPct val="90000"/>
              <a:buFont typeface="Wingdings" panose="05000000000000000000" pitchFamily="2" charset="2"/>
              <a:buBlip>
                <a:blip r:embed="rId6"/>
              </a:buBlip>
              <a:defRPr sz="2000">
                <a:solidFill>
                  <a:schemeClr val="tx1"/>
                </a:solidFill>
                <a:effectLst>
                  <a:outerShdw blurRad="38100" dist="38100" dir="2700000" algn="tl">
                    <a:srgbClr val="000000"/>
                  </a:outerShdw>
                </a:effectLst>
                <a:latin typeface="+mn-lt"/>
              </a:defRPr>
            </a:lvl5pPr>
            <a:lvl6pPr marL="2514600" indent="-228600" algn="l" rtl="0" fontAlgn="base">
              <a:spcBef>
                <a:spcPct val="20000"/>
              </a:spcBef>
              <a:spcAft>
                <a:spcPct val="0"/>
              </a:spcAft>
              <a:buClr>
                <a:schemeClr val="folHlink"/>
              </a:buClr>
              <a:buSzPct val="90000"/>
              <a:buFont typeface="Wingdings" pitchFamily="2" charset="2"/>
              <a:buBlip>
                <a:blip r:embed="rId6"/>
              </a:buBlip>
              <a:defRPr sz="2000">
                <a:solidFill>
                  <a:schemeClr val="tx1"/>
                </a:solidFill>
                <a:effectLst>
                  <a:outerShdw blurRad="38100" dist="38100" dir="2700000" algn="tl">
                    <a:srgbClr val="000000"/>
                  </a:outerShdw>
                </a:effectLst>
                <a:latin typeface="+mn-lt"/>
              </a:defRPr>
            </a:lvl6pPr>
            <a:lvl7pPr marL="2971800" indent="-228600" algn="l" rtl="0" fontAlgn="base">
              <a:spcBef>
                <a:spcPct val="20000"/>
              </a:spcBef>
              <a:spcAft>
                <a:spcPct val="0"/>
              </a:spcAft>
              <a:buClr>
                <a:schemeClr val="folHlink"/>
              </a:buClr>
              <a:buSzPct val="90000"/>
              <a:buFont typeface="Wingdings" pitchFamily="2" charset="2"/>
              <a:buBlip>
                <a:blip r:embed="rId6"/>
              </a:buBlip>
              <a:defRPr sz="2000">
                <a:solidFill>
                  <a:schemeClr val="tx1"/>
                </a:solidFill>
                <a:effectLst>
                  <a:outerShdw blurRad="38100" dist="38100" dir="2700000" algn="tl">
                    <a:srgbClr val="000000"/>
                  </a:outerShdw>
                </a:effectLst>
                <a:latin typeface="+mn-lt"/>
              </a:defRPr>
            </a:lvl7pPr>
            <a:lvl8pPr marL="3429000" indent="-228600" algn="l" rtl="0" fontAlgn="base">
              <a:spcBef>
                <a:spcPct val="20000"/>
              </a:spcBef>
              <a:spcAft>
                <a:spcPct val="0"/>
              </a:spcAft>
              <a:buClr>
                <a:schemeClr val="folHlink"/>
              </a:buClr>
              <a:buSzPct val="90000"/>
              <a:buFont typeface="Wingdings" pitchFamily="2" charset="2"/>
              <a:buBlip>
                <a:blip r:embed="rId6"/>
              </a:buBlip>
              <a:defRPr sz="2000">
                <a:solidFill>
                  <a:schemeClr val="tx1"/>
                </a:solidFill>
                <a:effectLst>
                  <a:outerShdw blurRad="38100" dist="38100" dir="2700000" algn="tl">
                    <a:srgbClr val="000000"/>
                  </a:outerShdw>
                </a:effectLst>
                <a:latin typeface="+mn-lt"/>
              </a:defRPr>
            </a:lvl8pPr>
            <a:lvl9pPr marL="3886200" indent="-228600" algn="l" rtl="0" fontAlgn="base">
              <a:spcBef>
                <a:spcPct val="20000"/>
              </a:spcBef>
              <a:spcAft>
                <a:spcPct val="0"/>
              </a:spcAft>
              <a:buClr>
                <a:schemeClr val="folHlink"/>
              </a:buClr>
              <a:buSzPct val="90000"/>
              <a:buFont typeface="Wingdings" pitchFamily="2" charset="2"/>
              <a:buBlip>
                <a:blip r:embed="rId6"/>
              </a:buBlip>
              <a:defRPr sz="2000">
                <a:solidFill>
                  <a:schemeClr val="tx1"/>
                </a:solidFill>
                <a:effectLst>
                  <a:outerShdw blurRad="38100" dist="38100" dir="2700000" algn="tl">
                    <a:srgbClr val="000000"/>
                  </a:outerShdw>
                </a:effectLst>
                <a:latin typeface="+mn-lt"/>
              </a:defRPr>
            </a:lvl9pPr>
          </a:lstStyle>
          <a:p>
            <a:pPr marL="0" indent="0" algn="ctr">
              <a:lnSpc>
                <a:spcPct val="80000"/>
              </a:lnSpc>
              <a:spcBef>
                <a:spcPct val="50000"/>
              </a:spcBef>
              <a:buFont typeface="Wingdings" panose="05000000000000000000" pitchFamily="2" charset="2"/>
              <a:buNone/>
              <a:defRPr/>
            </a:pPr>
            <a:r>
              <a:rPr lang="en-US" sz="2800" kern="0" dirty="0">
                <a:solidFill>
                  <a:srgbClr val="FFC000"/>
                </a:solidFill>
              </a:rPr>
              <a:t>Old Dates for Young Rocks</a:t>
            </a:r>
          </a:p>
          <a:p>
            <a:pPr marL="1005840">
              <a:lnSpc>
                <a:spcPct val="80000"/>
              </a:lnSpc>
              <a:spcBef>
                <a:spcPct val="50000"/>
              </a:spcBef>
              <a:buFont typeface="Wingdings" panose="05000000000000000000" pitchFamily="2" charset="2"/>
              <a:buChar char="Ø"/>
              <a:defRPr/>
            </a:pPr>
            <a:r>
              <a:rPr lang="en-US" sz="2600" kern="0" dirty="0"/>
              <a:t>Mt. Erebus Basalt – Actual Age: 17 years</a:t>
            </a:r>
          </a:p>
          <a:p>
            <a:pPr marL="1005840">
              <a:lnSpc>
                <a:spcPct val="80000"/>
              </a:lnSpc>
              <a:spcBef>
                <a:spcPct val="50000"/>
              </a:spcBef>
              <a:buFont typeface="Wingdings" panose="05000000000000000000" pitchFamily="2" charset="2"/>
              <a:buChar char="Ø"/>
              <a:defRPr/>
            </a:pPr>
            <a:r>
              <a:rPr lang="en-US" sz="2600" kern="0" dirty="0"/>
              <a:t>Radiometric Age: 1.6 million years</a:t>
            </a:r>
          </a:p>
          <a:p>
            <a:pPr>
              <a:defRPr/>
            </a:pPr>
            <a:endParaRPr lang="en-US" sz="2800" kern="0" dirty="0"/>
          </a:p>
        </p:txBody>
      </p:sp>
    </p:spTree>
  </p:cSld>
  <p:clrMapOvr>
    <a:masterClrMapping/>
  </p:clrMapOvr>
  <p:transition>
    <p:fade/>
  </p:transition>
</p:sld>
</file>

<file path=ppt/slides/slide6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2F37D58B-B4F6-B869-8047-A1E4180F9EC4}"/>
              </a:ext>
            </a:extLst>
          </p:cNvPr>
          <p:cNvSpPr>
            <a:spLocks noGrp="1"/>
          </p:cNvSpPr>
          <p:nvPr>
            <p:ph type="sldNum" sz="quarter" idx="12"/>
          </p:nvPr>
        </p:nvSpPr>
        <p:spPr/>
        <p:txBody>
          <a:bodyPr/>
          <a:lstStyle>
            <a:lvl1pPr>
              <a:defRPr>
                <a:solidFill>
                  <a:schemeClr val="tx1"/>
                </a:solidFill>
                <a:latin typeface="Bookman Old Style" panose="02050604050505020204" pitchFamily="18" charset="0"/>
                <a:ea typeface="Dotum" panose="020B0600000101010101" pitchFamily="34" charset="-127"/>
              </a:defRPr>
            </a:lvl1pPr>
            <a:lvl2pPr marL="742950" indent="-285750">
              <a:defRPr>
                <a:solidFill>
                  <a:schemeClr val="tx1"/>
                </a:solidFill>
                <a:latin typeface="Bookman Old Style" panose="02050604050505020204" pitchFamily="18" charset="0"/>
                <a:ea typeface="Dotum" panose="020B0600000101010101" pitchFamily="34" charset="-127"/>
              </a:defRPr>
            </a:lvl2pPr>
            <a:lvl3pPr marL="1143000" indent="-228600">
              <a:defRPr>
                <a:solidFill>
                  <a:schemeClr val="tx1"/>
                </a:solidFill>
                <a:latin typeface="Bookman Old Style" panose="02050604050505020204" pitchFamily="18" charset="0"/>
                <a:ea typeface="Dotum" panose="020B0600000101010101" pitchFamily="34" charset="-127"/>
              </a:defRPr>
            </a:lvl3pPr>
            <a:lvl4pPr marL="1600200" indent="-228600">
              <a:defRPr>
                <a:solidFill>
                  <a:schemeClr val="tx1"/>
                </a:solidFill>
                <a:latin typeface="Bookman Old Style" panose="02050604050505020204" pitchFamily="18" charset="0"/>
                <a:ea typeface="Dotum" panose="020B0600000101010101" pitchFamily="34" charset="-127"/>
              </a:defRPr>
            </a:lvl4pPr>
            <a:lvl5pPr marL="2057400" indent="-228600">
              <a:defRPr>
                <a:solidFill>
                  <a:schemeClr val="tx1"/>
                </a:solidFill>
                <a:latin typeface="Bookman Old Style" panose="02050604050505020204" pitchFamily="18" charset="0"/>
                <a:ea typeface="Dotum" panose="020B0600000101010101" pitchFamily="34" charset="-127"/>
              </a:defRPr>
            </a:lvl5pPr>
            <a:lvl6pPr marL="2514600" indent="-228600"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6pPr>
            <a:lvl7pPr marL="2971800" indent="-228600"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7pPr>
            <a:lvl8pPr marL="3429000" indent="-228600"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8pPr>
            <a:lvl9pPr marL="3886200" indent="-228600"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9pPr>
          </a:lstStyle>
          <a:p>
            <a:pPr>
              <a:defRPr/>
            </a:pPr>
            <a:fld id="{B0735FB4-C376-4284-949D-55D3314BA7D4}" type="slidenum">
              <a:rPr lang="en-US" altLang="en-US" smtClean="0">
                <a:latin typeface="Arial" panose="020B0604020202020204" pitchFamily="34" charset="0"/>
              </a:rPr>
              <a:pPr>
                <a:defRPr/>
              </a:pPr>
              <a:t>66</a:t>
            </a:fld>
            <a:endParaRPr lang="en-US" altLang="en-US">
              <a:latin typeface="Arial" panose="020B0604020202020204" pitchFamily="34" charset="0"/>
            </a:endParaRPr>
          </a:p>
        </p:txBody>
      </p:sp>
      <p:sp>
        <p:nvSpPr>
          <p:cNvPr id="7" name="Rectangle 4">
            <a:extLst>
              <a:ext uri="{FF2B5EF4-FFF2-40B4-BE49-F238E27FC236}">
                <a16:creationId xmlns:a16="http://schemas.microsoft.com/office/drawing/2014/main" id="{8750D7FB-6156-58A4-1D47-48A2438407E8}"/>
              </a:ext>
            </a:extLst>
          </p:cNvPr>
          <p:cNvSpPr txBox="1">
            <a:spLocks noChangeArrowheads="1"/>
          </p:cNvSpPr>
          <p:nvPr/>
        </p:nvSpPr>
        <p:spPr>
          <a:xfrm>
            <a:off x="152400" y="381000"/>
            <a:ext cx="8991600" cy="838200"/>
          </a:xfrm>
          <a:prstGeom prst="rect">
            <a:avLst/>
          </a:prstGeom>
        </p:spPr>
        <p:txBody>
          <a:bodyPr/>
          <a:lstStyle>
            <a:lvl1pPr marL="342900" indent="-342900" algn="l" rtl="0" eaLnBrk="0" fontAlgn="base" hangingPunct="0">
              <a:spcBef>
                <a:spcPct val="20000"/>
              </a:spcBef>
              <a:spcAft>
                <a:spcPct val="0"/>
              </a:spcAft>
              <a:buClr>
                <a:schemeClr val="hlink"/>
              </a:buClr>
              <a:buSzPct val="90000"/>
              <a:buFont typeface="Wingdings" panose="05000000000000000000" pitchFamily="2" charset="2"/>
              <a:buBlip>
                <a:blip r:embed="rId2"/>
              </a:buBlip>
              <a:defRPr sz="3200">
                <a:solidFill>
                  <a:schemeClr val="tx1"/>
                </a:solidFill>
                <a:effectLst>
                  <a:outerShdw blurRad="38100" dist="38100" dir="2700000" algn="tl">
                    <a:srgbClr val="000000"/>
                  </a:outerShdw>
                </a:effectLst>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effectLst>
                  <a:outerShdw blurRad="38100" dist="38100" dir="2700000" algn="tl">
                    <a:srgbClr val="000000"/>
                  </a:outerShdw>
                </a:effectLst>
                <a:latin typeface="+mn-lt"/>
              </a:defRPr>
            </a:lvl2pPr>
            <a:lvl3pPr marL="1143000" indent="-228600" algn="l" rtl="0" eaLnBrk="0" fontAlgn="base" hangingPunct="0">
              <a:spcBef>
                <a:spcPct val="20000"/>
              </a:spcBef>
              <a:spcAft>
                <a:spcPct val="0"/>
              </a:spcAft>
              <a:buClr>
                <a:schemeClr val="accent2"/>
              </a:buClr>
              <a:buSzPct val="90000"/>
              <a:buFont typeface="Wingdings" panose="05000000000000000000" pitchFamily="2" charset="2"/>
              <a:buBlip>
                <a:blip r:embed="rId3"/>
              </a:buBlip>
              <a:defRPr sz="2400">
                <a:solidFill>
                  <a:schemeClr val="tx1"/>
                </a:solidFill>
                <a:effectLst>
                  <a:outerShdw blurRad="38100" dist="38100" dir="2700000" algn="tl">
                    <a:srgbClr val="000000"/>
                  </a:outerShdw>
                </a:effectLst>
                <a:latin typeface="+mn-lt"/>
              </a:defRPr>
            </a:lvl3pPr>
            <a:lvl4pPr marL="1600200" indent="-228600" algn="l" rtl="0" eaLnBrk="0" fontAlgn="base" hangingPunct="0">
              <a:spcBef>
                <a:spcPct val="20000"/>
              </a:spcBef>
              <a:spcAft>
                <a:spcPct val="0"/>
              </a:spcAft>
              <a:buChar char="–"/>
              <a:defRPr sz="2000">
                <a:solidFill>
                  <a:schemeClr val="tx1"/>
                </a:solidFill>
                <a:effectLst>
                  <a:outerShdw blurRad="38100" dist="38100" dir="2700000" algn="tl">
                    <a:srgbClr val="000000"/>
                  </a:outerShdw>
                </a:effectLst>
                <a:latin typeface="+mn-lt"/>
              </a:defRPr>
            </a:lvl4pPr>
            <a:lvl5pPr marL="2057400" indent="-228600" algn="l" rtl="0" eaLnBrk="0" fontAlgn="base" hangingPunct="0">
              <a:spcBef>
                <a:spcPct val="20000"/>
              </a:spcBef>
              <a:spcAft>
                <a:spcPct val="0"/>
              </a:spcAft>
              <a:buClr>
                <a:schemeClr val="folHlink"/>
              </a:buClr>
              <a:buSzPct val="90000"/>
              <a:buFont typeface="Wingdings" panose="05000000000000000000" pitchFamily="2" charset="2"/>
              <a:buBlip>
                <a:blip r:embed="rId4"/>
              </a:buBlip>
              <a:defRPr sz="2000">
                <a:solidFill>
                  <a:schemeClr val="tx1"/>
                </a:solidFill>
                <a:effectLst>
                  <a:outerShdw blurRad="38100" dist="38100" dir="2700000" algn="tl">
                    <a:srgbClr val="000000"/>
                  </a:outerShdw>
                </a:effectLst>
                <a:latin typeface="+mn-lt"/>
              </a:defRPr>
            </a:lvl5pPr>
            <a:lvl6pPr marL="2514600" indent="-228600" algn="l" rtl="0" fontAlgn="base">
              <a:spcBef>
                <a:spcPct val="20000"/>
              </a:spcBef>
              <a:spcAft>
                <a:spcPct val="0"/>
              </a:spcAft>
              <a:buClr>
                <a:schemeClr val="folHlink"/>
              </a:buClr>
              <a:buSzPct val="90000"/>
              <a:buFont typeface="Wingdings" pitchFamily="2" charset="2"/>
              <a:buBlip>
                <a:blip r:embed="rId4"/>
              </a:buBlip>
              <a:defRPr sz="2000">
                <a:solidFill>
                  <a:schemeClr val="tx1"/>
                </a:solidFill>
                <a:effectLst>
                  <a:outerShdw blurRad="38100" dist="38100" dir="2700000" algn="tl">
                    <a:srgbClr val="000000"/>
                  </a:outerShdw>
                </a:effectLst>
                <a:latin typeface="+mn-lt"/>
              </a:defRPr>
            </a:lvl6pPr>
            <a:lvl7pPr marL="2971800" indent="-228600" algn="l" rtl="0" fontAlgn="base">
              <a:spcBef>
                <a:spcPct val="20000"/>
              </a:spcBef>
              <a:spcAft>
                <a:spcPct val="0"/>
              </a:spcAft>
              <a:buClr>
                <a:schemeClr val="folHlink"/>
              </a:buClr>
              <a:buSzPct val="90000"/>
              <a:buFont typeface="Wingdings" pitchFamily="2" charset="2"/>
              <a:buBlip>
                <a:blip r:embed="rId4"/>
              </a:buBlip>
              <a:defRPr sz="2000">
                <a:solidFill>
                  <a:schemeClr val="tx1"/>
                </a:solidFill>
                <a:effectLst>
                  <a:outerShdw blurRad="38100" dist="38100" dir="2700000" algn="tl">
                    <a:srgbClr val="000000"/>
                  </a:outerShdw>
                </a:effectLst>
                <a:latin typeface="+mn-lt"/>
              </a:defRPr>
            </a:lvl7pPr>
            <a:lvl8pPr marL="3429000" indent="-228600" algn="l" rtl="0" fontAlgn="base">
              <a:spcBef>
                <a:spcPct val="20000"/>
              </a:spcBef>
              <a:spcAft>
                <a:spcPct val="0"/>
              </a:spcAft>
              <a:buClr>
                <a:schemeClr val="folHlink"/>
              </a:buClr>
              <a:buSzPct val="90000"/>
              <a:buFont typeface="Wingdings" pitchFamily="2" charset="2"/>
              <a:buBlip>
                <a:blip r:embed="rId4"/>
              </a:buBlip>
              <a:defRPr sz="2000">
                <a:solidFill>
                  <a:schemeClr val="tx1"/>
                </a:solidFill>
                <a:effectLst>
                  <a:outerShdw blurRad="38100" dist="38100" dir="2700000" algn="tl">
                    <a:srgbClr val="000000"/>
                  </a:outerShdw>
                </a:effectLst>
                <a:latin typeface="+mn-lt"/>
              </a:defRPr>
            </a:lvl8pPr>
            <a:lvl9pPr marL="3886200" indent="-228600" algn="l" rtl="0" fontAlgn="base">
              <a:spcBef>
                <a:spcPct val="20000"/>
              </a:spcBef>
              <a:spcAft>
                <a:spcPct val="0"/>
              </a:spcAft>
              <a:buClr>
                <a:schemeClr val="folHlink"/>
              </a:buClr>
              <a:buSzPct val="90000"/>
              <a:buFont typeface="Wingdings" pitchFamily="2" charset="2"/>
              <a:buBlip>
                <a:blip r:embed="rId4"/>
              </a:buBlip>
              <a:defRPr sz="2000">
                <a:solidFill>
                  <a:schemeClr val="tx1"/>
                </a:solidFill>
                <a:effectLst>
                  <a:outerShdw blurRad="38100" dist="38100" dir="2700000" algn="tl">
                    <a:srgbClr val="000000"/>
                  </a:outerShdw>
                </a:effectLst>
                <a:latin typeface="+mn-lt"/>
              </a:defRPr>
            </a:lvl9pPr>
          </a:lstStyle>
          <a:p>
            <a:pPr marL="0" indent="0" algn="ctr">
              <a:lnSpc>
                <a:spcPct val="80000"/>
              </a:lnSpc>
              <a:spcBef>
                <a:spcPct val="50000"/>
              </a:spcBef>
              <a:buFont typeface="Wingdings" panose="05000000000000000000" pitchFamily="2" charset="2"/>
              <a:buNone/>
              <a:defRPr/>
            </a:pPr>
            <a:r>
              <a:rPr lang="en-US" sz="2800" kern="0" dirty="0">
                <a:solidFill>
                  <a:srgbClr val="FFC000"/>
                </a:solidFill>
              </a:rPr>
              <a:t>Old Dates for Young Rocks</a:t>
            </a:r>
          </a:p>
          <a:p>
            <a:pPr marL="627063">
              <a:lnSpc>
                <a:spcPct val="80000"/>
              </a:lnSpc>
              <a:spcBef>
                <a:spcPct val="50000"/>
              </a:spcBef>
              <a:buFont typeface="Wingdings" panose="05000000000000000000" pitchFamily="2" charset="2"/>
              <a:buChar char="Ø"/>
              <a:defRPr/>
            </a:pPr>
            <a:r>
              <a:rPr lang="en-US" sz="2600" kern="0" dirty="0"/>
              <a:t>Mt. St. Helens Lava Dome – Actual Age: 11 years</a:t>
            </a:r>
          </a:p>
          <a:p>
            <a:pPr marL="627063" indent="-339725">
              <a:lnSpc>
                <a:spcPct val="80000"/>
              </a:lnSpc>
              <a:spcBef>
                <a:spcPct val="50000"/>
              </a:spcBef>
              <a:buFont typeface="Wingdings" panose="05000000000000000000" pitchFamily="2" charset="2"/>
              <a:buChar char="Ø"/>
              <a:defRPr/>
            </a:pPr>
            <a:r>
              <a:rPr lang="en-US" sz="2600" kern="0" dirty="0"/>
              <a:t>Radiometric Age: 2 million years</a:t>
            </a:r>
          </a:p>
          <a:p>
            <a:pPr marL="0" indent="0">
              <a:buNone/>
              <a:defRPr/>
            </a:pPr>
            <a:endParaRPr lang="en-US" sz="2800" kern="0" dirty="0"/>
          </a:p>
        </p:txBody>
      </p:sp>
      <p:pic>
        <p:nvPicPr>
          <p:cNvPr id="3074" name="Picture 2" descr="Mount St. Helens dome with 'whaleback', February 22, 2005">
            <a:extLst>
              <a:ext uri="{FF2B5EF4-FFF2-40B4-BE49-F238E27FC236}">
                <a16:creationId xmlns:a16="http://schemas.microsoft.com/office/drawing/2014/main" id="{027DA725-3A4E-9DA9-6BD8-B6048497F6A0}"/>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714500" y="2209800"/>
            <a:ext cx="5715000" cy="380047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124178622"/>
      </p:ext>
    </p:extLst>
  </p:cSld>
  <p:clrMapOvr>
    <a:masterClrMapping/>
  </p:clrMapOvr>
  <p:transition>
    <p:fade/>
  </p:transition>
</p:sld>
</file>

<file path=ppt/slides/slide6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738306" name="Rectangle 2">
            <a:extLst>
              <a:ext uri="{FF2B5EF4-FFF2-40B4-BE49-F238E27FC236}">
                <a16:creationId xmlns:a16="http://schemas.microsoft.com/office/drawing/2014/main" id="{EE54F288-4E43-3488-CE85-F229222E8730}"/>
              </a:ext>
            </a:extLst>
          </p:cNvPr>
          <p:cNvSpPr>
            <a:spLocks noGrp="1" noChangeArrowheads="1"/>
          </p:cNvSpPr>
          <p:nvPr>
            <p:ph type="title"/>
          </p:nvPr>
        </p:nvSpPr>
        <p:spPr>
          <a:xfrm>
            <a:off x="457200" y="225341"/>
            <a:ext cx="8229600" cy="2133600"/>
          </a:xfrm>
        </p:spPr>
        <p:txBody>
          <a:bodyPr/>
          <a:lstStyle/>
          <a:p>
            <a:pPr eaLnBrk="1" hangingPunct="1">
              <a:spcBef>
                <a:spcPts val="600"/>
              </a:spcBef>
              <a:spcAft>
                <a:spcPts val="600"/>
              </a:spcAft>
              <a:defRPr/>
            </a:pPr>
            <a:br>
              <a:rPr lang="en-US" sz="2000" b="1" dirty="0">
                <a:solidFill>
                  <a:srgbClr val="FFCC00"/>
                </a:solidFill>
              </a:rPr>
            </a:br>
            <a:r>
              <a:rPr lang="en-US" sz="2600" dirty="0">
                <a:solidFill>
                  <a:srgbClr val="FFCC00"/>
                </a:solidFill>
              </a:rPr>
              <a:t>NOTE: 90% of Tests Used to Determine the Age of the Earth Return a Young Age </a:t>
            </a:r>
            <a:br>
              <a:rPr lang="en-US" sz="2400" dirty="0">
                <a:solidFill>
                  <a:srgbClr val="FFCC00"/>
                </a:solidFill>
              </a:rPr>
            </a:br>
            <a:r>
              <a:rPr lang="en-US" sz="2000" dirty="0">
                <a:solidFill>
                  <a:srgbClr val="FFCC00"/>
                </a:solidFill>
              </a:rPr>
              <a:t>(i.e., all the tests used in the 19</a:t>
            </a:r>
            <a:r>
              <a:rPr lang="en-US" sz="2000" baseline="30000" dirty="0">
                <a:solidFill>
                  <a:srgbClr val="FFCC00"/>
                </a:solidFill>
              </a:rPr>
              <a:t>th</a:t>
            </a:r>
            <a:r>
              <a:rPr lang="en-US" sz="2000" dirty="0">
                <a:solidFill>
                  <a:srgbClr val="FFCC00"/>
                </a:solidFill>
              </a:rPr>
              <a:t> century, and many in the 20</a:t>
            </a:r>
            <a:r>
              <a:rPr lang="en-US" sz="2000" baseline="30000" dirty="0">
                <a:solidFill>
                  <a:srgbClr val="FFCC00"/>
                </a:solidFill>
              </a:rPr>
              <a:t>th</a:t>
            </a:r>
            <a:r>
              <a:rPr lang="en-US" sz="2000" dirty="0">
                <a:solidFill>
                  <a:srgbClr val="FFCC00"/>
                </a:solidFill>
              </a:rPr>
              <a:t> century)</a:t>
            </a:r>
            <a:br>
              <a:rPr lang="en-US" sz="2000" dirty="0">
                <a:solidFill>
                  <a:srgbClr val="FFCC00"/>
                </a:solidFill>
              </a:rPr>
            </a:br>
            <a:r>
              <a:rPr lang="en-US" sz="600" dirty="0">
                <a:solidFill>
                  <a:srgbClr val="FFCC00"/>
                </a:solidFill>
              </a:rPr>
              <a:t> </a:t>
            </a:r>
            <a:br>
              <a:rPr lang="en-US" sz="2400" b="1" dirty="0">
                <a:solidFill>
                  <a:srgbClr val="FFCC00"/>
                </a:solidFill>
              </a:rPr>
            </a:br>
            <a:r>
              <a:rPr lang="en-US" sz="500" b="1" dirty="0">
                <a:solidFill>
                  <a:srgbClr val="FFCC00"/>
                </a:solidFill>
              </a:rPr>
              <a:t> </a:t>
            </a:r>
            <a:br>
              <a:rPr lang="en-US" sz="2400" b="1" dirty="0">
                <a:solidFill>
                  <a:srgbClr val="FFCC00"/>
                </a:solidFill>
              </a:rPr>
            </a:br>
            <a:r>
              <a:rPr lang="en-US" sz="2200" dirty="0">
                <a:solidFill>
                  <a:schemeClr val="tx1"/>
                </a:solidFill>
              </a:rPr>
              <a:t>Evolutionists Only Accept the ca. 10% of Tests They Believe Return an Old Age (based on their unproven assumptions) </a:t>
            </a:r>
          </a:p>
        </p:txBody>
      </p:sp>
      <p:pic>
        <p:nvPicPr>
          <p:cNvPr id="238595" name="Picture 2">
            <a:extLst>
              <a:ext uri="{FF2B5EF4-FFF2-40B4-BE49-F238E27FC236}">
                <a16:creationId xmlns:a16="http://schemas.microsoft.com/office/drawing/2014/main" id="{1CEB49E6-258E-74A4-2034-58F541F27F78}"/>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621205" y="2816141"/>
            <a:ext cx="3901590" cy="3394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Text Box 35">
            <a:extLst>
              <a:ext uri="{FF2B5EF4-FFF2-40B4-BE49-F238E27FC236}">
                <a16:creationId xmlns:a16="http://schemas.microsoft.com/office/drawing/2014/main" id="{6B311C0A-114C-9A6B-9A8E-995C55E5BB63}"/>
              </a:ext>
            </a:extLst>
          </p:cNvPr>
          <p:cNvSpPr txBox="1">
            <a:spLocks noChangeArrowheads="1"/>
          </p:cNvSpPr>
          <p:nvPr/>
        </p:nvSpPr>
        <p:spPr bwMode="auto">
          <a:xfrm>
            <a:off x="3096126" y="6154738"/>
            <a:ext cx="4495800" cy="246062"/>
          </a:xfrm>
          <a:prstGeom prst="rect">
            <a:avLst/>
          </a:prstGeom>
          <a:noFill/>
          <a:ln w="9525">
            <a:noFill/>
            <a:miter lim="800000"/>
            <a:headEnd/>
            <a:tailEnd/>
          </a:ln>
          <a:effectLst/>
        </p:spPr>
        <p:txBody>
          <a:bodyPr>
            <a:spAutoFit/>
          </a:bodyPr>
          <a:lstStyle/>
          <a:p>
            <a:pPr>
              <a:spcBef>
                <a:spcPct val="50000"/>
              </a:spcBef>
              <a:defRPr/>
            </a:pPr>
            <a:r>
              <a:rPr lang="en-US" sz="1000" dirty="0"/>
              <a:t>www.mbari.org/.../ridges2005/august_23.htm</a:t>
            </a:r>
            <a:endParaRPr lang="en-US" sz="1000" b="1" dirty="0">
              <a:solidFill>
                <a:srgbClr val="FFCC00"/>
              </a:solidFill>
              <a:effectLst>
                <a:outerShdw blurRad="38100" dist="38100" dir="2700000" algn="tl">
                  <a:srgbClr val="000000"/>
                </a:outerShdw>
              </a:effectLst>
            </a:endParaRPr>
          </a:p>
        </p:txBody>
      </p:sp>
      <p:sp>
        <p:nvSpPr>
          <p:cNvPr id="2" name="Slide Number Placeholder 1">
            <a:extLst>
              <a:ext uri="{FF2B5EF4-FFF2-40B4-BE49-F238E27FC236}">
                <a16:creationId xmlns:a16="http://schemas.microsoft.com/office/drawing/2014/main" id="{B58856AD-61CF-7C1B-8A59-062CF0D1965C}"/>
              </a:ext>
            </a:extLst>
          </p:cNvPr>
          <p:cNvSpPr>
            <a:spLocks noGrp="1"/>
          </p:cNvSpPr>
          <p:nvPr>
            <p:ph type="sldNum" sz="quarter" idx="12"/>
          </p:nvPr>
        </p:nvSpPr>
        <p:spPr>
          <a:xfrm>
            <a:off x="6553200" y="6019800"/>
            <a:ext cx="2133600" cy="457200"/>
          </a:xfrm>
        </p:spPr>
        <p:txBody>
          <a:bodyPr/>
          <a:lstStyle>
            <a:lvl1pPr>
              <a:defRPr>
                <a:solidFill>
                  <a:schemeClr val="tx1"/>
                </a:solidFill>
                <a:latin typeface="Bookman Old Style" panose="02050604050505020204" pitchFamily="18" charset="0"/>
                <a:ea typeface="Dotum" panose="020B0600000101010101" pitchFamily="34" charset="-127"/>
              </a:defRPr>
            </a:lvl1pPr>
            <a:lvl2pPr marL="742950" indent="-285750">
              <a:defRPr>
                <a:solidFill>
                  <a:schemeClr val="tx1"/>
                </a:solidFill>
                <a:latin typeface="Bookman Old Style" panose="02050604050505020204" pitchFamily="18" charset="0"/>
                <a:ea typeface="Dotum" panose="020B0600000101010101" pitchFamily="34" charset="-127"/>
              </a:defRPr>
            </a:lvl2pPr>
            <a:lvl3pPr marL="1143000" indent="-228600">
              <a:defRPr>
                <a:solidFill>
                  <a:schemeClr val="tx1"/>
                </a:solidFill>
                <a:latin typeface="Bookman Old Style" panose="02050604050505020204" pitchFamily="18" charset="0"/>
                <a:ea typeface="Dotum" panose="020B0600000101010101" pitchFamily="34" charset="-127"/>
              </a:defRPr>
            </a:lvl3pPr>
            <a:lvl4pPr marL="1600200" indent="-228600">
              <a:defRPr>
                <a:solidFill>
                  <a:schemeClr val="tx1"/>
                </a:solidFill>
                <a:latin typeface="Bookman Old Style" panose="02050604050505020204" pitchFamily="18" charset="0"/>
                <a:ea typeface="Dotum" panose="020B0600000101010101" pitchFamily="34" charset="-127"/>
              </a:defRPr>
            </a:lvl4pPr>
            <a:lvl5pPr marL="2057400" indent="-228600">
              <a:defRPr>
                <a:solidFill>
                  <a:schemeClr val="tx1"/>
                </a:solidFill>
                <a:latin typeface="Bookman Old Style" panose="02050604050505020204" pitchFamily="18" charset="0"/>
                <a:ea typeface="Dotum" panose="020B0600000101010101" pitchFamily="34" charset="-127"/>
              </a:defRPr>
            </a:lvl5pPr>
            <a:lvl6pPr marL="2514600" indent="-228600"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6pPr>
            <a:lvl7pPr marL="2971800" indent="-228600"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7pPr>
            <a:lvl8pPr marL="3429000" indent="-228600"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8pPr>
            <a:lvl9pPr marL="3886200" indent="-228600"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9pPr>
          </a:lstStyle>
          <a:p>
            <a:pPr>
              <a:defRPr/>
            </a:pPr>
            <a:fld id="{83BA5DE3-F335-408B-8B82-E2379947E232}" type="slidenum">
              <a:rPr lang="en-US" altLang="en-US" smtClean="0">
                <a:latin typeface="Arial" panose="020B0604020202020204" pitchFamily="34" charset="0"/>
              </a:rPr>
              <a:pPr>
                <a:defRPr/>
              </a:pPr>
              <a:t>67</a:t>
            </a:fld>
            <a:endParaRPr lang="en-US" altLang="en-US" dirty="0">
              <a:latin typeface="Arial" panose="020B0604020202020204" pitchFamily="34" charset="0"/>
            </a:endParaRPr>
          </a:p>
        </p:txBody>
      </p:sp>
    </p:spTree>
  </p:cSld>
  <p:clrMapOvr>
    <a:masterClrMapping/>
  </p:clrMapOvr>
  <p:transition>
    <p:fade/>
  </p:transition>
</p:sld>
</file>

<file path=ppt/slides/slide6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824322" name="Rectangle 2">
            <a:extLst>
              <a:ext uri="{FF2B5EF4-FFF2-40B4-BE49-F238E27FC236}">
                <a16:creationId xmlns:a16="http://schemas.microsoft.com/office/drawing/2014/main" id="{033FEBE6-DE65-180F-7FD7-DE178A64A8E3}"/>
              </a:ext>
            </a:extLst>
          </p:cNvPr>
          <p:cNvSpPr>
            <a:spLocks noGrp="1" noChangeArrowheads="1"/>
          </p:cNvSpPr>
          <p:nvPr>
            <p:ph type="title" idx="4294967295"/>
          </p:nvPr>
        </p:nvSpPr>
        <p:spPr>
          <a:xfrm>
            <a:off x="0" y="381000"/>
            <a:ext cx="8991600" cy="457200"/>
          </a:xfrm>
        </p:spPr>
        <p:txBody>
          <a:bodyPr/>
          <a:lstStyle/>
          <a:p>
            <a:pPr eaLnBrk="1" hangingPunct="1">
              <a:defRPr/>
            </a:pPr>
            <a:r>
              <a:rPr lang="en-US" sz="3000" dirty="0">
                <a:solidFill>
                  <a:srgbClr val="FFCC00"/>
                </a:solidFill>
              </a:rPr>
              <a:t>11 Scientific Evidences of a Young Earth</a:t>
            </a:r>
            <a:endParaRPr lang="el-GR" sz="3000" dirty="0">
              <a:solidFill>
                <a:srgbClr val="FFCC00"/>
              </a:solidFill>
              <a:cs typeface="Times New Roman" pitchFamily="18" charset="0"/>
            </a:endParaRPr>
          </a:p>
        </p:txBody>
      </p:sp>
      <p:sp>
        <p:nvSpPr>
          <p:cNvPr id="2" name="Slide Number Placeholder 1">
            <a:extLst>
              <a:ext uri="{FF2B5EF4-FFF2-40B4-BE49-F238E27FC236}">
                <a16:creationId xmlns:a16="http://schemas.microsoft.com/office/drawing/2014/main" id="{334F2294-4473-AE06-B32B-EED4B6960220}"/>
              </a:ext>
            </a:extLst>
          </p:cNvPr>
          <p:cNvSpPr>
            <a:spLocks noGrp="1"/>
          </p:cNvSpPr>
          <p:nvPr>
            <p:ph type="sldNum" sz="quarter" idx="12"/>
          </p:nvPr>
        </p:nvSpPr>
        <p:spPr/>
        <p:txBody>
          <a:bodyPr/>
          <a:lstStyle>
            <a:lvl1pPr>
              <a:defRPr>
                <a:solidFill>
                  <a:schemeClr val="tx1"/>
                </a:solidFill>
                <a:latin typeface="Bookman Old Style" panose="02050604050505020204" pitchFamily="18" charset="0"/>
                <a:ea typeface="Dotum" panose="020B0600000101010101" pitchFamily="34" charset="-127"/>
              </a:defRPr>
            </a:lvl1pPr>
            <a:lvl2pPr marL="742950" indent="-285750">
              <a:defRPr>
                <a:solidFill>
                  <a:schemeClr val="tx1"/>
                </a:solidFill>
                <a:latin typeface="Bookman Old Style" panose="02050604050505020204" pitchFamily="18" charset="0"/>
                <a:ea typeface="Dotum" panose="020B0600000101010101" pitchFamily="34" charset="-127"/>
              </a:defRPr>
            </a:lvl2pPr>
            <a:lvl3pPr marL="1143000" indent="-228600">
              <a:defRPr>
                <a:solidFill>
                  <a:schemeClr val="tx1"/>
                </a:solidFill>
                <a:latin typeface="Bookman Old Style" panose="02050604050505020204" pitchFamily="18" charset="0"/>
                <a:ea typeface="Dotum" panose="020B0600000101010101" pitchFamily="34" charset="-127"/>
              </a:defRPr>
            </a:lvl3pPr>
            <a:lvl4pPr marL="1600200" indent="-228600">
              <a:defRPr>
                <a:solidFill>
                  <a:schemeClr val="tx1"/>
                </a:solidFill>
                <a:latin typeface="Bookman Old Style" panose="02050604050505020204" pitchFamily="18" charset="0"/>
                <a:ea typeface="Dotum" panose="020B0600000101010101" pitchFamily="34" charset="-127"/>
              </a:defRPr>
            </a:lvl4pPr>
            <a:lvl5pPr marL="2057400" indent="-228600">
              <a:defRPr>
                <a:solidFill>
                  <a:schemeClr val="tx1"/>
                </a:solidFill>
                <a:latin typeface="Bookman Old Style" panose="02050604050505020204" pitchFamily="18" charset="0"/>
                <a:ea typeface="Dotum" panose="020B0600000101010101" pitchFamily="34" charset="-127"/>
              </a:defRPr>
            </a:lvl5pPr>
            <a:lvl6pPr marL="2514600" indent="-228600"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6pPr>
            <a:lvl7pPr marL="2971800" indent="-228600"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7pPr>
            <a:lvl8pPr marL="3429000" indent="-228600"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8pPr>
            <a:lvl9pPr marL="3886200" indent="-228600"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9pPr>
          </a:lstStyle>
          <a:p>
            <a:pPr>
              <a:defRPr/>
            </a:pPr>
            <a:fld id="{7C9A54A1-0C1B-447B-B235-DBD8B7806674}" type="slidenum">
              <a:rPr lang="en-US" altLang="en-US" smtClean="0">
                <a:latin typeface="Arial" panose="020B0604020202020204" pitchFamily="34" charset="0"/>
              </a:rPr>
              <a:pPr>
                <a:defRPr/>
              </a:pPr>
              <a:t>68</a:t>
            </a:fld>
            <a:endParaRPr lang="en-US" altLang="en-US">
              <a:latin typeface="Arial" panose="020B0604020202020204" pitchFamily="34" charset="0"/>
            </a:endParaRPr>
          </a:p>
        </p:txBody>
      </p:sp>
    </p:spTree>
  </p:cSld>
  <p:clrMapOvr>
    <a:masterClrMapping/>
  </p:clrMapOvr>
  <p:transition>
    <p:fade/>
  </p:transition>
</p:sld>
</file>

<file path=ppt/slides/slide6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824322" name="Rectangle 2">
            <a:extLst>
              <a:ext uri="{FF2B5EF4-FFF2-40B4-BE49-F238E27FC236}">
                <a16:creationId xmlns:a16="http://schemas.microsoft.com/office/drawing/2014/main" id="{1529D1CD-A5E4-F476-26C1-0A47D010620B}"/>
              </a:ext>
            </a:extLst>
          </p:cNvPr>
          <p:cNvSpPr>
            <a:spLocks noGrp="1" noChangeArrowheads="1"/>
          </p:cNvSpPr>
          <p:nvPr>
            <p:ph type="title" idx="4294967295"/>
          </p:nvPr>
        </p:nvSpPr>
        <p:spPr>
          <a:xfrm>
            <a:off x="0" y="381000"/>
            <a:ext cx="8991600" cy="457200"/>
          </a:xfrm>
        </p:spPr>
        <p:txBody>
          <a:bodyPr/>
          <a:lstStyle/>
          <a:p>
            <a:pPr eaLnBrk="1" hangingPunct="1">
              <a:defRPr/>
            </a:pPr>
            <a:r>
              <a:rPr lang="en-US" sz="3000" dirty="0">
                <a:solidFill>
                  <a:srgbClr val="FFCC00"/>
                </a:solidFill>
              </a:rPr>
              <a:t>11 Scientific Evidences of a Young Earth</a:t>
            </a:r>
            <a:endParaRPr lang="el-GR" sz="3000" dirty="0">
              <a:solidFill>
                <a:srgbClr val="FFCC00"/>
              </a:solidFill>
              <a:cs typeface="Times New Roman" pitchFamily="18" charset="0"/>
            </a:endParaRPr>
          </a:p>
        </p:txBody>
      </p:sp>
      <p:sp>
        <p:nvSpPr>
          <p:cNvPr id="824323" name="Rectangle 3">
            <a:extLst>
              <a:ext uri="{FF2B5EF4-FFF2-40B4-BE49-F238E27FC236}">
                <a16:creationId xmlns:a16="http://schemas.microsoft.com/office/drawing/2014/main" id="{D330B6EB-1244-132E-AF81-D0B6B763E858}"/>
              </a:ext>
            </a:extLst>
          </p:cNvPr>
          <p:cNvSpPr>
            <a:spLocks noGrp="1" noChangeArrowheads="1"/>
          </p:cNvSpPr>
          <p:nvPr>
            <p:ph type="body" sz="half" idx="4294967295"/>
          </p:nvPr>
        </p:nvSpPr>
        <p:spPr>
          <a:xfrm>
            <a:off x="457200" y="990600"/>
            <a:ext cx="8229600" cy="4835525"/>
          </a:xfrm>
        </p:spPr>
        <p:txBody>
          <a:bodyPr/>
          <a:lstStyle/>
          <a:p>
            <a:pPr eaLnBrk="1" hangingPunct="1">
              <a:lnSpc>
                <a:spcPct val="90000"/>
              </a:lnSpc>
              <a:buFont typeface="Wingdings" panose="05000000000000000000" pitchFamily="2" charset="2"/>
              <a:buBlip>
                <a:blip r:embed="rId3"/>
              </a:buBlip>
              <a:defRPr/>
            </a:pPr>
            <a:r>
              <a:rPr lang="en-US" sz="2350" dirty="0"/>
              <a:t>Not enough sediment buildup in the oceans (20+ BT/year deposited, -1 BT subducted) – Only ca. 1,500 ft. thick sediment in the oceans, compared to ca. 1 mile thick on the continents</a:t>
            </a:r>
          </a:p>
          <a:p>
            <a:pPr marL="0" indent="0" eaLnBrk="1" hangingPunct="1">
              <a:lnSpc>
                <a:spcPct val="90000"/>
              </a:lnSpc>
              <a:buFont typeface="Wingdings" panose="05000000000000000000" pitchFamily="2" charset="2"/>
              <a:buNone/>
              <a:defRPr/>
            </a:pPr>
            <a:endParaRPr lang="en-US" sz="2350" dirty="0"/>
          </a:p>
          <a:p>
            <a:pPr eaLnBrk="1" hangingPunct="1">
              <a:lnSpc>
                <a:spcPct val="90000"/>
              </a:lnSpc>
              <a:buFont typeface="Wingdings" panose="05000000000000000000" pitchFamily="2" charset="2"/>
              <a:buBlip>
                <a:blip r:embed="rId3"/>
              </a:buBlip>
              <a:defRPr/>
            </a:pPr>
            <a:endParaRPr lang="en-US" sz="2350" dirty="0"/>
          </a:p>
          <a:p>
            <a:pPr eaLnBrk="1" hangingPunct="1">
              <a:lnSpc>
                <a:spcPct val="90000"/>
              </a:lnSpc>
              <a:buFont typeface="Wingdings" panose="05000000000000000000" pitchFamily="2" charset="2"/>
              <a:buNone/>
              <a:defRPr/>
            </a:pPr>
            <a:endParaRPr lang="en-US" sz="2350" dirty="0">
              <a:solidFill>
                <a:srgbClr val="FFCC00"/>
              </a:solidFill>
            </a:endParaRPr>
          </a:p>
          <a:p>
            <a:pPr eaLnBrk="1" hangingPunct="1">
              <a:lnSpc>
                <a:spcPct val="90000"/>
              </a:lnSpc>
              <a:buFont typeface="Wingdings" panose="05000000000000000000" pitchFamily="2" charset="2"/>
              <a:buNone/>
              <a:defRPr/>
            </a:pPr>
            <a:endParaRPr lang="en-US" sz="2350" dirty="0"/>
          </a:p>
          <a:p>
            <a:pPr eaLnBrk="1" hangingPunct="1">
              <a:lnSpc>
                <a:spcPct val="90000"/>
              </a:lnSpc>
              <a:buFont typeface="Wingdings" panose="05000000000000000000" pitchFamily="2" charset="2"/>
              <a:buNone/>
              <a:defRPr/>
            </a:pPr>
            <a:endParaRPr lang="en-US" sz="2350" dirty="0"/>
          </a:p>
          <a:p>
            <a:pPr eaLnBrk="1" hangingPunct="1">
              <a:lnSpc>
                <a:spcPct val="90000"/>
              </a:lnSpc>
              <a:buFont typeface="Wingdings" panose="05000000000000000000" pitchFamily="2" charset="2"/>
              <a:buNone/>
              <a:defRPr/>
            </a:pPr>
            <a:endParaRPr lang="en-US" sz="2350" dirty="0"/>
          </a:p>
          <a:p>
            <a:pPr eaLnBrk="1" hangingPunct="1">
              <a:lnSpc>
                <a:spcPct val="90000"/>
              </a:lnSpc>
              <a:buFont typeface="Wingdings" panose="05000000000000000000" pitchFamily="2" charset="2"/>
              <a:buNone/>
              <a:defRPr/>
            </a:pPr>
            <a:endParaRPr lang="en-US" sz="2350" dirty="0"/>
          </a:p>
          <a:p>
            <a:pPr eaLnBrk="1" hangingPunct="1">
              <a:lnSpc>
                <a:spcPct val="90000"/>
              </a:lnSpc>
              <a:buFont typeface="Wingdings" panose="05000000000000000000" pitchFamily="2" charset="2"/>
              <a:buNone/>
              <a:defRPr/>
            </a:pPr>
            <a:endParaRPr lang="en-US" sz="2350" dirty="0"/>
          </a:p>
          <a:p>
            <a:pPr eaLnBrk="1" hangingPunct="1">
              <a:lnSpc>
                <a:spcPct val="90000"/>
              </a:lnSpc>
              <a:buFont typeface="Wingdings" panose="05000000000000000000" pitchFamily="2" charset="2"/>
              <a:buNone/>
              <a:defRPr/>
            </a:pPr>
            <a:endParaRPr lang="en-US" sz="2350" dirty="0"/>
          </a:p>
          <a:p>
            <a:pPr eaLnBrk="1" hangingPunct="1">
              <a:lnSpc>
                <a:spcPct val="90000"/>
              </a:lnSpc>
              <a:buFont typeface="Wingdings" panose="05000000000000000000" pitchFamily="2" charset="2"/>
              <a:buNone/>
              <a:defRPr/>
            </a:pPr>
            <a:endParaRPr lang="en-US" sz="2350" dirty="0"/>
          </a:p>
          <a:p>
            <a:pPr eaLnBrk="1" hangingPunct="1">
              <a:lnSpc>
                <a:spcPct val="90000"/>
              </a:lnSpc>
              <a:buFont typeface="Wingdings" panose="05000000000000000000" pitchFamily="2" charset="2"/>
              <a:buNone/>
              <a:defRPr/>
            </a:pPr>
            <a:endParaRPr lang="en-US" sz="2350" dirty="0"/>
          </a:p>
        </p:txBody>
      </p:sp>
      <p:sp>
        <p:nvSpPr>
          <p:cNvPr id="2" name="Slide Number Placeholder 1">
            <a:extLst>
              <a:ext uri="{FF2B5EF4-FFF2-40B4-BE49-F238E27FC236}">
                <a16:creationId xmlns:a16="http://schemas.microsoft.com/office/drawing/2014/main" id="{97B783A5-3182-9AD8-5815-637B19242479}"/>
              </a:ext>
            </a:extLst>
          </p:cNvPr>
          <p:cNvSpPr>
            <a:spLocks noGrp="1"/>
          </p:cNvSpPr>
          <p:nvPr>
            <p:ph type="sldNum" sz="quarter" idx="12"/>
          </p:nvPr>
        </p:nvSpPr>
        <p:spPr/>
        <p:txBody>
          <a:bodyPr/>
          <a:lstStyle>
            <a:lvl1pPr>
              <a:defRPr>
                <a:solidFill>
                  <a:schemeClr val="tx1"/>
                </a:solidFill>
                <a:latin typeface="Bookman Old Style" panose="02050604050505020204" pitchFamily="18" charset="0"/>
                <a:ea typeface="Dotum" panose="020B0600000101010101" pitchFamily="34" charset="-127"/>
              </a:defRPr>
            </a:lvl1pPr>
            <a:lvl2pPr marL="742950" indent="-285750">
              <a:defRPr>
                <a:solidFill>
                  <a:schemeClr val="tx1"/>
                </a:solidFill>
                <a:latin typeface="Bookman Old Style" panose="02050604050505020204" pitchFamily="18" charset="0"/>
                <a:ea typeface="Dotum" panose="020B0600000101010101" pitchFamily="34" charset="-127"/>
              </a:defRPr>
            </a:lvl2pPr>
            <a:lvl3pPr marL="1143000" indent="-228600">
              <a:defRPr>
                <a:solidFill>
                  <a:schemeClr val="tx1"/>
                </a:solidFill>
                <a:latin typeface="Bookman Old Style" panose="02050604050505020204" pitchFamily="18" charset="0"/>
                <a:ea typeface="Dotum" panose="020B0600000101010101" pitchFamily="34" charset="-127"/>
              </a:defRPr>
            </a:lvl3pPr>
            <a:lvl4pPr marL="1600200" indent="-228600">
              <a:defRPr>
                <a:solidFill>
                  <a:schemeClr val="tx1"/>
                </a:solidFill>
                <a:latin typeface="Bookman Old Style" panose="02050604050505020204" pitchFamily="18" charset="0"/>
                <a:ea typeface="Dotum" panose="020B0600000101010101" pitchFamily="34" charset="-127"/>
              </a:defRPr>
            </a:lvl4pPr>
            <a:lvl5pPr marL="2057400" indent="-228600">
              <a:defRPr>
                <a:solidFill>
                  <a:schemeClr val="tx1"/>
                </a:solidFill>
                <a:latin typeface="Bookman Old Style" panose="02050604050505020204" pitchFamily="18" charset="0"/>
                <a:ea typeface="Dotum" panose="020B0600000101010101" pitchFamily="34" charset="-127"/>
              </a:defRPr>
            </a:lvl5pPr>
            <a:lvl6pPr marL="2514600" indent="-228600"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6pPr>
            <a:lvl7pPr marL="2971800" indent="-228600"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7pPr>
            <a:lvl8pPr marL="3429000" indent="-228600"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8pPr>
            <a:lvl9pPr marL="3886200" indent="-228600"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9pPr>
          </a:lstStyle>
          <a:p>
            <a:pPr>
              <a:defRPr/>
            </a:pPr>
            <a:fld id="{BEC9619B-A829-4563-BCA2-25CDF45DE05C}" type="slidenum">
              <a:rPr lang="en-US" altLang="en-US" smtClean="0">
                <a:latin typeface="Arial" panose="020B0604020202020204" pitchFamily="34" charset="0"/>
              </a:rPr>
              <a:pPr>
                <a:defRPr/>
              </a:pPr>
              <a:t>69</a:t>
            </a:fld>
            <a:endParaRPr lang="en-US" altLang="en-US">
              <a:latin typeface="Arial" panose="020B0604020202020204" pitchFamily="34" charset="0"/>
            </a:endParaRPr>
          </a:p>
        </p:txBody>
      </p:sp>
    </p:spTree>
  </p:cSld>
  <p:clrMapOvr>
    <a:masterClrMapping/>
  </p:clrMapOvr>
  <p:transition>
    <p:fade/>
  </p:transition>
</p:sld>
</file>

<file path=ppt/slides/slide7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824322" name="Rectangle 2">
            <a:extLst>
              <a:ext uri="{FF2B5EF4-FFF2-40B4-BE49-F238E27FC236}">
                <a16:creationId xmlns:a16="http://schemas.microsoft.com/office/drawing/2014/main" id="{F52C6332-8D5E-B9EC-7214-10CBD78EFC6F}"/>
              </a:ext>
            </a:extLst>
          </p:cNvPr>
          <p:cNvSpPr>
            <a:spLocks noGrp="1" noChangeArrowheads="1"/>
          </p:cNvSpPr>
          <p:nvPr>
            <p:ph type="title" idx="4294967295"/>
          </p:nvPr>
        </p:nvSpPr>
        <p:spPr>
          <a:xfrm>
            <a:off x="0" y="381000"/>
            <a:ext cx="8991600" cy="457200"/>
          </a:xfrm>
        </p:spPr>
        <p:txBody>
          <a:bodyPr/>
          <a:lstStyle/>
          <a:p>
            <a:pPr eaLnBrk="1" hangingPunct="1">
              <a:defRPr/>
            </a:pPr>
            <a:r>
              <a:rPr lang="en-US" sz="3000" dirty="0">
                <a:solidFill>
                  <a:srgbClr val="FFCC00"/>
                </a:solidFill>
              </a:rPr>
              <a:t>11 Scientific Evidences of a Young Earth</a:t>
            </a:r>
            <a:endParaRPr lang="el-GR" sz="3000" dirty="0">
              <a:solidFill>
                <a:srgbClr val="FFCC00"/>
              </a:solidFill>
              <a:cs typeface="Times New Roman" pitchFamily="18" charset="0"/>
            </a:endParaRPr>
          </a:p>
        </p:txBody>
      </p:sp>
      <p:sp>
        <p:nvSpPr>
          <p:cNvPr id="824323" name="Rectangle 3">
            <a:extLst>
              <a:ext uri="{FF2B5EF4-FFF2-40B4-BE49-F238E27FC236}">
                <a16:creationId xmlns:a16="http://schemas.microsoft.com/office/drawing/2014/main" id="{15D0764E-2901-566B-14BB-8B64263632A8}"/>
              </a:ext>
            </a:extLst>
          </p:cNvPr>
          <p:cNvSpPr>
            <a:spLocks noGrp="1" noChangeArrowheads="1"/>
          </p:cNvSpPr>
          <p:nvPr>
            <p:ph type="body" sz="half" idx="4294967295"/>
          </p:nvPr>
        </p:nvSpPr>
        <p:spPr>
          <a:xfrm>
            <a:off x="457200" y="990600"/>
            <a:ext cx="8229600" cy="4835525"/>
          </a:xfrm>
        </p:spPr>
        <p:txBody>
          <a:bodyPr/>
          <a:lstStyle/>
          <a:p>
            <a:pPr eaLnBrk="1" hangingPunct="1">
              <a:lnSpc>
                <a:spcPct val="90000"/>
              </a:lnSpc>
              <a:buFont typeface="Wingdings" panose="05000000000000000000" pitchFamily="2" charset="2"/>
              <a:buBlip>
                <a:blip r:embed="rId3"/>
              </a:buBlip>
              <a:defRPr/>
            </a:pPr>
            <a:r>
              <a:rPr lang="en-US" sz="2350" dirty="0"/>
              <a:t>Not enough sediment buildup in the oceans (20+ BT/year deposited, -1 BT subducted) – Only ca. 1,500 ft. thick sediment in the oceans, compared to ca. 1 mile thick on the continents</a:t>
            </a:r>
          </a:p>
          <a:p>
            <a:pPr eaLnBrk="1" hangingPunct="1">
              <a:lnSpc>
                <a:spcPct val="90000"/>
              </a:lnSpc>
              <a:buFont typeface="Wingdings" panose="05000000000000000000" pitchFamily="2" charset="2"/>
              <a:buBlip>
                <a:blip r:embed="rId3"/>
              </a:buBlip>
              <a:defRPr/>
            </a:pPr>
            <a:r>
              <a:rPr lang="en-US" sz="2350" dirty="0"/>
              <a:t>Not enough salt in the ocean (If oceans formed 4 BYA, would be saturated @ 26%, currently @ only 3.5%)</a:t>
            </a:r>
          </a:p>
          <a:p>
            <a:pPr marL="0" indent="0" eaLnBrk="1" hangingPunct="1">
              <a:lnSpc>
                <a:spcPct val="90000"/>
              </a:lnSpc>
              <a:buFont typeface="Wingdings" panose="05000000000000000000" pitchFamily="2" charset="2"/>
              <a:buNone/>
              <a:defRPr/>
            </a:pPr>
            <a:endParaRPr lang="en-US" sz="2350" dirty="0"/>
          </a:p>
          <a:p>
            <a:pPr eaLnBrk="1" hangingPunct="1">
              <a:lnSpc>
                <a:spcPct val="90000"/>
              </a:lnSpc>
              <a:buFont typeface="Wingdings" panose="05000000000000000000" pitchFamily="2" charset="2"/>
              <a:buBlip>
                <a:blip r:embed="rId3"/>
              </a:buBlip>
              <a:defRPr/>
            </a:pPr>
            <a:endParaRPr lang="en-US" sz="2350" dirty="0"/>
          </a:p>
          <a:p>
            <a:pPr eaLnBrk="1" hangingPunct="1">
              <a:lnSpc>
                <a:spcPct val="90000"/>
              </a:lnSpc>
              <a:buFont typeface="Wingdings" panose="05000000000000000000" pitchFamily="2" charset="2"/>
              <a:buNone/>
              <a:defRPr/>
            </a:pPr>
            <a:endParaRPr lang="en-US" sz="2350" dirty="0">
              <a:solidFill>
                <a:srgbClr val="FFCC00"/>
              </a:solidFill>
            </a:endParaRPr>
          </a:p>
          <a:p>
            <a:pPr eaLnBrk="1" hangingPunct="1">
              <a:lnSpc>
                <a:spcPct val="90000"/>
              </a:lnSpc>
              <a:buFont typeface="Wingdings" panose="05000000000000000000" pitchFamily="2" charset="2"/>
              <a:buNone/>
              <a:defRPr/>
            </a:pPr>
            <a:endParaRPr lang="en-US" sz="2350" dirty="0"/>
          </a:p>
          <a:p>
            <a:pPr eaLnBrk="1" hangingPunct="1">
              <a:lnSpc>
                <a:spcPct val="90000"/>
              </a:lnSpc>
              <a:buFont typeface="Wingdings" panose="05000000000000000000" pitchFamily="2" charset="2"/>
              <a:buNone/>
              <a:defRPr/>
            </a:pPr>
            <a:endParaRPr lang="en-US" sz="2350" dirty="0"/>
          </a:p>
          <a:p>
            <a:pPr eaLnBrk="1" hangingPunct="1">
              <a:lnSpc>
                <a:spcPct val="90000"/>
              </a:lnSpc>
              <a:buFont typeface="Wingdings" panose="05000000000000000000" pitchFamily="2" charset="2"/>
              <a:buNone/>
              <a:defRPr/>
            </a:pPr>
            <a:endParaRPr lang="en-US" sz="2350" dirty="0"/>
          </a:p>
          <a:p>
            <a:pPr eaLnBrk="1" hangingPunct="1">
              <a:lnSpc>
                <a:spcPct val="90000"/>
              </a:lnSpc>
              <a:buFont typeface="Wingdings" panose="05000000000000000000" pitchFamily="2" charset="2"/>
              <a:buNone/>
              <a:defRPr/>
            </a:pPr>
            <a:endParaRPr lang="en-US" sz="2350" dirty="0"/>
          </a:p>
          <a:p>
            <a:pPr eaLnBrk="1" hangingPunct="1">
              <a:lnSpc>
                <a:spcPct val="90000"/>
              </a:lnSpc>
              <a:buFont typeface="Wingdings" panose="05000000000000000000" pitchFamily="2" charset="2"/>
              <a:buNone/>
              <a:defRPr/>
            </a:pPr>
            <a:endParaRPr lang="en-US" sz="2350" dirty="0"/>
          </a:p>
          <a:p>
            <a:pPr eaLnBrk="1" hangingPunct="1">
              <a:lnSpc>
                <a:spcPct val="90000"/>
              </a:lnSpc>
              <a:buFont typeface="Wingdings" panose="05000000000000000000" pitchFamily="2" charset="2"/>
              <a:buNone/>
              <a:defRPr/>
            </a:pPr>
            <a:endParaRPr lang="en-US" sz="2350" dirty="0"/>
          </a:p>
          <a:p>
            <a:pPr eaLnBrk="1" hangingPunct="1">
              <a:lnSpc>
                <a:spcPct val="90000"/>
              </a:lnSpc>
              <a:buFont typeface="Wingdings" panose="05000000000000000000" pitchFamily="2" charset="2"/>
              <a:buNone/>
              <a:defRPr/>
            </a:pPr>
            <a:endParaRPr lang="en-US" sz="2350" dirty="0"/>
          </a:p>
          <a:p>
            <a:pPr eaLnBrk="1" hangingPunct="1">
              <a:lnSpc>
                <a:spcPct val="90000"/>
              </a:lnSpc>
              <a:buFont typeface="Wingdings" panose="05000000000000000000" pitchFamily="2" charset="2"/>
              <a:buNone/>
              <a:defRPr/>
            </a:pPr>
            <a:endParaRPr lang="en-US" sz="2350" dirty="0"/>
          </a:p>
        </p:txBody>
      </p:sp>
      <p:sp>
        <p:nvSpPr>
          <p:cNvPr id="2" name="Slide Number Placeholder 1">
            <a:extLst>
              <a:ext uri="{FF2B5EF4-FFF2-40B4-BE49-F238E27FC236}">
                <a16:creationId xmlns:a16="http://schemas.microsoft.com/office/drawing/2014/main" id="{0F7C7D85-F503-ED1E-D81D-F1F276E177C6}"/>
              </a:ext>
            </a:extLst>
          </p:cNvPr>
          <p:cNvSpPr>
            <a:spLocks noGrp="1"/>
          </p:cNvSpPr>
          <p:nvPr>
            <p:ph type="sldNum" sz="quarter" idx="12"/>
          </p:nvPr>
        </p:nvSpPr>
        <p:spPr/>
        <p:txBody>
          <a:bodyPr/>
          <a:lstStyle>
            <a:lvl1pPr>
              <a:defRPr>
                <a:solidFill>
                  <a:schemeClr val="tx1"/>
                </a:solidFill>
                <a:latin typeface="Bookman Old Style" panose="02050604050505020204" pitchFamily="18" charset="0"/>
                <a:ea typeface="Dotum" panose="020B0600000101010101" pitchFamily="34" charset="-127"/>
              </a:defRPr>
            </a:lvl1pPr>
            <a:lvl2pPr marL="742950" indent="-285750">
              <a:defRPr>
                <a:solidFill>
                  <a:schemeClr val="tx1"/>
                </a:solidFill>
                <a:latin typeface="Bookman Old Style" panose="02050604050505020204" pitchFamily="18" charset="0"/>
                <a:ea typeface="Dotum" panose="020B0600000101010101" pitchFamily="34" charset="-127"/>
              </a:defRPr>
            </a:lvl2pPr>
            <a:lvl3pPr marL="1143000" indent="-228600">
              <a:defRPr>
                <a:solidFill>
                  <a:schemeClr val="tx1"/>
                </a:solidFill>
                <a:latin typeface="Bookman Old Style" panose="02050604050505020204" pitchFamily="18" charset="0"/>
                <a:ea typeface="Dotum" panose="020B0600000101010101" pitchFamily="34" charset="-127"/>
              </a:defRPr>
            </a:lvl3pPr>
            <a:lvl4pPr marL="1600200" indent="-228600">
              <a:defRPr>
                <a:solidFill>
                  <a:schemeClr val="tx1"/>
                </a:solidFill>
                <a:latin typeface="Bookman Old Style" panose="02050604050505020204" pitchFamily="18" charset="0"/>
                <a:ea typeface="Dotum" panose="020B0600000101010101" pitchFamily="34" charset="-127"/>
              </a:defRPr>
            </a:lvl4pPr>
            <a:lvl5pPr marL="2057400" indent="-228600">
              <a:defRPr>
                <a:solidFill>
                  <a:schemeClr val="tx1"/>
                </a:solidFill>
                <a:latin typeface="Bookman Old Style" panose="02050604050505020204" pitchFamily="18" charset="0"/>
                <a:ea typeface="Dotum" panose="020B0600000101010101" pitchFamily="34" charset="-127"/>
              </a:defRPr>
            </a:lvl5pPr>
            <a:lvl6pPr marL="2514600" indent="-228600"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6pPr>
            <a:lvl7pPr marL="2971800" indent="-228600"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7pPr>
            <a:lvl8pPr marL="3429000" indent="-228600"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8pPr>
            <a:lvl9pPr marL="3886200" indent="-228600"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9pPr>
          </a:lstStyle>
          <a:p>
            <a:pPr>
              <a:defRPr/>
            </a:pPr>
            <a:fld id="{F1128674-D8F7-478B-ABD9-EF1F0CD76047}" type="slidenum">
              <a:rPr lang="en-US" altLang="en-US" smtClean="0">
                <a:latin typeface="Arial" panose="020B0604020202020204" pitchFamily="34" charset="0"/>
              </a:rPr>
              <a:pPr>
                <a:defRPr/>
              </a:pPr>
              <a:t>70</a:t>
            </a:fld>
            <a:endParaRPr lang="en-US" altLang="en-US">
              <a:latin typeface="Arial" panose="020B0604020202020204" pitchFamily="34" charset="0"/>
            </a:endParaRPr>
          </a:p>
        </p:txBody>
      </p:sp>
    </p:spTree>
  </p:cSld>
  <p:clrMapOvr>
    <a:masterClrMapping/>
  </p:clrMapOvr>
  <p:transition>
    <p:fade/>
  </p:transition>
</p:sld>
</file>

<file path=ppt/slides/slide7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63C41392-E5F1-B371-BB39-C9B6E0F94ADB}"/>
              </a:ext>
            </a:extLst>
          </p:cNvPr>
          <p:cNvSpPr>
            <a:spLocks noGrp="1"/>
          </p:cNvSpPr>
          <p:nvPr>
            <p:ph type="sldNum" sz="quarter" idx="12"/>
          </p:nvPr>
        </p:nvSpPr>
        <p:spPr/>
        <p:txBody>
          <a:bodyPr/>
          <a:lstStyle/>
          <a:p>
            <a:pPr>
              <a:defRPr/>
            </a:pPr>
            <a:fld id="{B4B50610-684C-442B-B33B-AB83AD830B87}" type="slidenum">
              <a:rPr lang="en-US" altLang="en-US" smtClean="0"/>
              <a:pPr>
                <a:defRPr/>
              </a:pPr>
              <a:t>71</a:t>
            </a:fld>
            <a:endParaRPr lang="en-US" altLang="en-US"/>
          </a:p>
        </p:txBody>
      </p:sp>
      <p:sp>
        <p:nvSpPr>
          <p:cNvPr id="6" name="TextBox 5">
            <a:extLst>
              <a:ext uri="{FF2B5EF4-FFF2-40B4-BE49-F238E27FC236}">
                <a16:creationId xmlns:a16="http://schemas.microsoft.com/office/drawing/2014/main" id="{47F4D872-2579-8401-43F1-9DDF68975FD9}"/>
              </a:ext>
            </a:extLst>
          </p:cNvPr>
          <p:cNvSpPr txBox="1"/>
          <p:nvPr/>
        </p:nvSpPr>
        <p:spPr>
          <a:xfrm>
            <a:off x="3124200" y="5278438"/>
            <a:ext cx="2895600" cy="336550"/>
          </a:xfrm>
          <a:prstGeom prst="rect">
            <a:avLst/>
          </a:prstGeom>
          <a:noFill/>
        </p:spPr>
        <p:txBody>
          <a:bodyPr>
            <a:spAutoFit/>
          </a:bodyPr>
          <a:lstStyle/>
          <a:p>
            <a:pPr>
              <a:defRPr/>
            </a:pPr>
            <a:r>
              <a:rPr lang="en-US" sz="1600" dirty="0">
                <a:latin typeface="+mj-lt"/>
              </a:rPr>
              <a:t>www.oceanexplorer.noaa.gov</a:t>
            </a:r>
          </a:p>
        </p:txBody>
      </p:sp>
      <p:pic>
        <p:nvPicPr>
          <p:cNvPr id="246788" name="Picture 6">
            <a:extLst>
              <a:ext uri="{FF2B5EF4-FFF2-40B4-BE49-F238E27FC236}">
                <a16:creationId xmlns:a16="http://schemas.microsoft.com/office/drawing/2014/main" id="{6D49FCA0-B92D-EAFC-2F2C-2C320220A336}"/>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216025" y="4922838"/>
            <a:ext cx="6711950" cy="4016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46789" name="Picture 7" descr="Map&#10;&#10;Description automatically generated">
            <a:extLst>
              <a:ext uri="{FF2B5EF4-FFF2-40B4-BE49-F238E27FC236}">
                <a16:creationId xmlns:a16="http://schemas.microsoft.com/office/drawing/2014/main" id="{AF20A5D7-EAA4-1397-22FB-216EFA53044F}"/>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2088" y="990600"/>
            <a:ext cx="8759825" cy="3800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p:fade/>
  </p:transition>
</p:sld>
</file>

<file path=ppt/slides/slide7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824322" name="Rectangle 2">
            <a:extLst>
              <a:ext uri="{FF2B5EF4-FFF2-40B4-BE49-F238E27FC236}">
                <a16:creationId xmlns:a16="http://schemas.microsoft.com/office/drawing/2014/main" id="{CD8BD378-9312-1460-FD35-2364FF815268}"/>
              </a:ext>
            </a:extLst>
          </p:cNvPr>
          <p:cNvSpPr>
            <a:spLocks noGrp="1" noChangeArrowheads="1"/>
          </p:cNvSpPr>
          <p:nvPr>
            <p:ph type="title" idx="4294967295"/>
          </p:nvPr>
        </p:nvSpPr>
        <p:spPr>
          <a:xfrm>
            <a:off x="0" y="381000"/>
            <a:ext cx="8991600" cy="457200"/>
          </a:xfrm>
        </p:spPr>
        <p:txBody>
          <a:bodyPr/>
          <a:lstStyle/>
          <a:p>
            <a:pPr eaLnBrk="1" hangingPunct="1">
              <a:defRPr/>
            </a:pPr>
            <a:r>
              <a:rPr lang="en-US" sz="3000" dirty="0">
                <a:solidFill>
                  <a:srgbClr val="FFCC00"/>
                </a:solidFill>
              </a:rPr>
              <a:t>11 Scientific Evidences of a Young Earth</a:t>
            </a:r>
            <a:endParaRPr lang="el-GR" sz="3000" dirty="0">
              <a:solidFill>
                <a:srgbClr val="FFCC00"/>
              </a:solidFill>
              <a:cs typeface="Times New Roman" pitchFamily="18" charset="0"/>
            </a:endParaRPr>
          </a:p>
        </p:txBody>
      </p:sp>
      <p:sp>
        <p:nvSpPr>
          <p:cNvPr id="824323" name="Rectangle 3">
            <a:extLst>
              <a:ext uri="{FF2B5EF4-FFF2-40B4-BE49-F238E27FC236}">
                <a16:creationId xmlns:a16="http://schemas.microsoft.com/office/drawing/2014/main" id="{DA8524C6-FB0F-E55B-3953-3179C5EBAC44}"/>
              </a:ext>
            </a:extLst>
          </p:cNvPr>
          <p:cNvSpPr>
            <a:spLocks noGrp="1" noChangeArrowheads="1"/>
          </p:cNvSpPr>
          <p:nvPr>
            <p:ph type="body" sz="half" idx="4294967295"/>
          </p:nvPr>
        </p:nvSpPr>
        <p:spPr>
          <a:xfrm>
            <a:off x="457200" y="990600"/>
            <a:ext cx="8305800" cy="4835525"/>
          </a:xfrm>
        </p:spPr>
        <p:txBody>
          <a:bodyPr/>
          <a:lstStyle/>
          <a:p>
            <a:pPr eaLnBrk="1" hangingPunct="1">
              <a:lnSpc>
                <a:spcPct val="90000"/>
              </a:lnSpc>
              <a:buFont typeface="Wingdings" panose="05000000000000000000" pitchFamily="2" charset="2"/>
              <a:buBlip>
                <a:blip r:embed="rId3"/>
              </a:buBlip>
              <a:defRPr/>
            </a:pPr>
            <a:r>
              <a:rPr lang="en-US" sz="2350" dirty="0">
                <a:solidFill>
                  <a:schemeClr val="accent4">
                    <a:lumMod val="25000"/>
                  </a:schemeClr>
                </a:solidFill>
              </a:rPr>
              <a:t>Not enough sediment buildup in the oceans (20+ BT/year deposited, -1 BT subducted) – Only ca. 1,500 ft. thick sediment in the oceans, compared to ca. 1 mile thick on the continents</a:t>
            </a:r>
          </a:p>
          <a:p>
            <a:pPr eaLnBrk="1" hangingPunct="1">
              <a:lnSpc>
                <a:spcPct val="90000"/>
              </a:lnSpc>
              <a:buFont typeface="Wingdings" panose="05000000000000000000" pitchFamily="2" charset="2"/>
              <a:buBlip>
                <a:blip r:embed="rId3"/>
              </a:buBlip>
              <a:defRPr/>
            </a:pPr>
            <a:r>
              <a:rPr lang="en-US" sz="2350" dirty="0">
                <a:solidFill>
                  <a:schemeClr val="accent4">
                    <a:lumMod val="25000"/>
                  </a:schemeClr>
                </a:solidFill>
              </a:rPr>
              <a:t>Not enough salt in the ocean (If oceans formed 4 BYA – still not saturated @ 26%, currently @ only 3.5%)</a:t>
            </a:r>
          </a:p>
          <a:p>
            <a:pPr eaLnBrk="1" hangingPunct="1">
              <a:lnSpc>
                <a:spcPct val="90000"/>
              </a:lnSpc>
              <a:buFont typeface="Wingdings" panose="05000000000000000000" pitchFamily="2" charset="2"/>
              <a:buBlip>
                <a:blip r:embed="rId3"/>
              </a:buBlip>
              <a:defRPr/>
            </a:pPr>
            <a:r>
              <a:rPr lang="en-US" sz="2350" dirty="0"/>
              <a:t>Not enough helium in the atmosphere – 0.0005% (generated from uranium decay)</a:t>
            </a:r>
          </a:p>
          <a:p>
            <a:pPr eaLnBrk="1" hangingPunct="1">
              <a:lnSpc>
                <a:spcPct val="90000"/>
              </a:lnSpc>
              <a:buFont typeface="Wingdings" panose="05000000000000000000" pitchFamily="2" charset="2"/>
              <a:buBlip>
                <a:blip r:embed="rId3"/>
              </a:buBlip>
              <a:defRPr/>
            </a:pPr>
            <a:endParaRPr lang="en-US" sz="2350" dirty="0"/>
          </a:p>
          <a:p>
            <a:pPr eaLnBrk="1" hangingPunct="1">
              <a:lnSpc>
                <a:spcPct val="90000"/>
              </a:lnSpc>
              <a:buFont typeface="Wingdings" panose="05000000000000000000" pitchFamily="2" charset="2"/>
              <a:buBlip>
                <a:blip r:embed="rId3"/>
              </a:buBlip>
              <a:defRPr/>
            </a:pPr>
            <a:endParaRPr lang="en-US" sz="2350" dirty="0"/>
          </a:p>
          <a:p>
            <a:pPr eaLnBrk="1" hangingPunct="1">
              <a:lnSpc>
                <a:spcPct val="90000"/>
              </a:lnSpc>
              <a:buFont typeface="Wingdings" panose="05000000000000000000" pitchFamily="2" charset="2"/>
              <a:buNone/>
              <a:defRPr/>
            </a:pPr>
            <a:endParaRPr lang="en-US" sz="2350" dirty="0">
              <a:solidFill>
                <a:srgbClr val="FFCC00"/>
              </a:solidFill>
            </a:endParaRPr>
          </a:p>
          <a:p>
            <a:pPr eaLnBrk="1" hangingPunct="1">
              <a:lnSpc>
                <a:spcPct val="90000"/>
              </a:lnSpc>
              <a:buFont typeface="Wingdings" panose="05000000000000000000" pitchFamily="2" charset="2"/>
              <a:buNone/>
              <a:defRPr/>
            </a:pPr>
            <a:endParaRPr lang="en-US" sz="2350" dirty="0"/>
          </a:p>
          <a:p>
            <a:pPr eaLnBrk="1" hangingPunct="1">
              <a:lnSpc>
                <a:spcPct val="90000"/>
              </a:lnSpc>
              <a:buFont typeface="Wingdings" panose="05000000000000000000" pitchFamily="2" charset="2"/>
              <a:buNone/>
              <a:defRPr/>
            </a:pPr>
            <a:endParaRPr lang="en-US" sz="2350" dirty="0"/>
          </a:p>
          <a:p>
            <a:pPr eaLnBrk="1" hangingPunct="1">
              <a:lnSpc>
                <a:spcPct val="90000"/>
              </a:lnSpc>
              <a:buFont typeface="Wingdings" panose="05000000000000000000" pitchFamily="2" charset="2"/>
              <a:buNone/>
              <a:defRPr/>
            </a:pPr>
            <a:endParaRPr lang="en-US" sz="2350" dirty="0"/>
          </a:p>
          <a:p>
            <a:pPr eaLnBrk="1" hangingPunct="1">
              <a:lnSpc>
                <a:spcPct val="90000"/>
              </a:lnSpc>
              <a:buFont typeface="Wingdings" panose="05000000000000000000" pitchFamily="2" charset="2"/>
              <a:buNone/>
              <a:defRPr/>
            </a:pPr>
            <a:endParaRPr lang="en-US" sz="2350" dirty="0"/>
          </a:p>
          <a:p>
            <a:pPr eaLnBrk="1" hangingPunct="1">
              <a:lnSpc>
                <a:spcPct val="90000"/>
              </a:lnSpc>
              <a:buFont typeface="Wingdings" panose="05000000000000000000" pitchFamily="2" charset="2"/>
              <a:buNone/>
              <a:defRPr/>
            </a:pPr>
            <a:endParaRPr lang="en-US" sz="2350" dirty="0"/>
          </a:p>
          <a:p>
            <a:pPr eaLnBrk="1" hangingPunct="1">
              <a:lnSpc>
                <a:spcPct val="90000"/>
              </a:lnSpc>
              <a:buFont typeface="Wingdings" panose="05000000000000000000" pitchFamily="2" charset="2"/>
              <a:buNone/>
              <a:defRPr/>
            </a:pPr>
            <a:endParaRPr lang="en-US" sz="2350" dirty="0"/>
          </a:p>
          <a:p>
            <a:pPr eaLnBrk="1" hangingPunct="1">
              <a:lnSpc>
                <a:spcPct val="90000"/>
              </a:lnSpc>
              <a:buFont typeface="Wingdings" panose="05000000000000000000" pitchFamily="2" charset="2"/>
              <a:buNone/>
              <a:defRPr/>
            </a:pPr>
            <a:endParaRPr lang="en-US" sz="2350" dirty="0"/>
          </a:p>
          <a:p>
            <a:pPr eaLnBrk="1" hangingPunct="1">
              <a:lnSpc>
                <a:spcPct val="90000"/>
              </a:lnSpc>
              <a:buFont typeface="Wingdings" panose="05000000000000000000" pitchFamily="2" charset="2"/>
              <a:buNone/>
              <a:defRPr/>
            </a:pPr>
            <a:endParaRPr lang="en-US" sz="2350" dirty="0"/>
          </a:p>
        </p:txBody>
      </p:sp>
      <p:sp>
        <p:nvSpPr>
          <p:cNvPr id="2" name="Slide Number Placeholder 1">
            <a:extLst>
              <a:ext uri="{FF2B5EF4-FFF2-40B4-BE49-F238E27FC236}">
                <a16:creationId xmlns:a16="http://schemas.microsoft.com/office/drawing/2014/main" id="{5CA518C3-D984-59E0-511F-99C280C5646C}"/>
              </a:ext>
            </a:extLst>
          </p:cNvPr>
          <p:cNvSpPr>
            <a:spLocks noGrp="1"/>
          </p:cNvSpPr>
          <p:nvPr>
            <p:ph type="sldNum" sz="quarter" idx="12"/>
          </p:nvPr>
        </p:nvSpPr>
        <p:spPr/>
        <p:txBody>
          <a:bodyPr/>
          <a:lstStyle>
            <a:lvl1pPr>
              <a:defRPr>
                <a:solidFill>
                  <a:schemeClr val="tx1"/>
                </a:solidFill>
                <a:latin typeface="Bookman Old Style" panose="02050604050505020204" pitchFamily="18" charset="0"/>
                <a:ea typeface="Dotum" panose="020B0600000101010101" pitchFamily="34" charset="-127"/>
              </a:defRPr>
            </a:lvl1pPr>
            <a:lvl2pPr marL="742950" indent="-285750">
              <a:defRPr>
                <a:solidFill>
                  <a:schemeClr val="tx1"/>
                </a:solidFill>
                <a:latin typeface="Bookman Old Style" panose="02050604050505020204" pitchFamily="18" charset="0"/>
                <a:ea typeface="Dotum" panose="020B0600000101010101" pitchFamily="34" charset="-127"/>
              </a:defRPr>
            </a:lvl2pPr>
            <a:lvl3pPr marL="1143000" indent="-228600">
              <a:defRPr>
                <a:solidFill>
                  <a:schemeClr val="tx1"/>
                </a:solidFill>
                <a:latin typeface="Bookman Old Style" panose="02050604050505020204" pitchFamily="18" charset="0"/>
                <a:ea typeface="Dotum" panose="020B0600000101010101" pitchFamily="34" charset="-127"/>
              </a:defRPr>
            </a:lvl3pPr>
            <a:lvl4pPr marL="1600200" indent="-228600">
              <a:defRPr>
                <a:solidFill>
                  <a:schemeClr val="tx1"/>
                </a:solidFill>
                <a:latin typeface="Bookman Old Style" panose="02050604050505020204" pitchFamily="18" charset="0"/>
                <a:ea typeface="Dotum" panose="020B0600000101010101" pitchFamily="34" charset="-127"/>
              </a:defRPr>
            </a:lvl4pPr>
            <a:lvl5pPr marL="2057400" indent="-228600">
              <a:defRPr>
                <a:solidFill>
                  <a:schemeClr val="tx1"/>
                </a:solidFill>
                <a:latin typeface="Bookman Old Style" panose="02050604050505020204" pitchFamily="18" charset="0"/>
                <a:ea typeface="Dotum" panose="020B0600000101010101" pitchFamily="34" charset="-127"/>
              </a:defRPr>
            </a:lvl5pPr>
            <a:lvl6pPr marL="2514600" indent="-228600"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6pPr>
            <a:lvl7pPr marL="2971800" indent="-228600"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7pPr>
            <a:lvl8pPr marL="3429000" indent="-228600"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8pPr>
            <a:lvl9pPr marL="3886200" indent="-228600"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9pPr>
          </a:lstStyle>
          <a:p>
            <a:pPr>
              <a:defRPr/>
            </a:pPr>
            <a:fld id="{9E46BE4C-E145-4132-B1EA-868EA0FB4005}" type="slidenum">
              <a:rPr lang="en-US" altLang="en-US" smtClean="0">
                <a:latin typeface="Arial" panose="020B0604020202020204" pitchFamily="34" charset="0"/>
              </a:rPr>
              <a:pPr>
                <a:defRPr/>
              </a:pPr>
              <a:t>72</a:t>
            </a:fld>
            <a:endParaRPr lang="en-US" altLang="en-US">
              <a:latin typeface="Arial" panose="020B0604020202020204" pitchFamily="34" charset="0"/>
            </a:endParaRPr>
          </a:p>
        </p:txBody>
      </p:sp>
    </p:spTree>
  </p:cSld>
  <p:clrMapOvr>
    <a:masterClrMapping/>
  </p:clrMapOvr>
  <p:transition>
    <p:fade/>
  </p:transition>
</p:sld>
</file>

<file path=ppt/slides/slide73.xml><?xml version="1.0" encoding="utf-8"?>
<p:sld xmlns:a="http://schemas.openxmlformats.org/drawingml/2006/main" xmlns:r="http://schemas.openxmlformats.org/officeDocument/2006/relationships" xmlns:p="http://schemas.openxmlformats.org/presentationml/2006/main" showMasterSp="0">
  <p:cSld>
    <p:spTree>
      <p:nvGrpSpPr>
        <p:cNvPr id="1" name="">
          <a:extLst>
            <a:ext uri="{FF2B5EF4-FFF2-40B4-BE49-F238E27FC236}">
              <a16:creationId xmlns:a16="http://schemas.microsoft.com/office/drawing/2014/main" id="{05A262B2-3E30-B05C-117A-B5E3D76AE94F}"/>
            </a:ext>
          </a:extLst>
        </p:cNvPr>
        <p:cNvGrpSpPr/>
        <p:nvPr/>
      </p:nvGrpSpPr>
      <p:grpSpPr>
        <a:xfrm>
          <a:off x="0" y="0"/>
          <a:ext cx="0" cy="0"/>
          <a:chOff x="0" y="0"/>
          <a:chExt cx="0" cy="0"/>
        </a:xfrm>
      </p:grpSpPr>
      <p:sp>
        <p:nvSpPr>
          <p:cNvPr id="824322" name="Rectangle 2">
            <a:extLst>
              <a:ext uri="{FF2B5EF4-FFF2-40B4-BE49-F238E27FC236}">
                <a16:creationId xmlns:a16="http://schemas.microsoft.com/office/drawing/2014/main" id="{175F6DFC-A64D-0474-9806-9601DBE9E9B3}"/>
              </a:ext>
            </a:extLst>
          </p:cNvPr>
          <p:cNvSpPr>
            <a:spLocks noGrp="1" noChangeArrowheads="1"/>
          </p:cNvSpPr>
          <p:nvPr>
            <p:ph type="title" idx="4294967295"/>
          </p:nvPr>
        </p:nvSpPr>
        <p:spPr>
          <a:xfrm>
            <a:off x="0" y="381000"/>
            <a:ext cx="8991600" cy="457200"/>
          </a:xfrm>
        </p:spPr>
        <p:txBody>
          <a:bodyPr/>
          <a:lstStyle/>
          <a:p>
            <a:pPr eaLnBrk="1" hangingPunct="1">
              <a:defRPr/>
            </a:pPr>
            <a:r>
              <a:rPr lang="en-US" sz="3000" dirty="0">
                <a:solidFill>
                  <a:srgbClr val="FFCC00"/>
                </a:solidFill>
              </a:rPr>
              <a:t>11 Scientific Evidences of a Young Earth</a:t>
            </a:r>
            <a:endParaRPr lang="el-GR" sz="3000" dirty="0">
              <a:solidFill>
                <a:srgbClr val="FFCC00"/>
              </a:solidFill>
              <a:cs typeface="Times New Roman" pitchFamily="18" charset="0"/>
            </a:endParaRPr>
          </a:p>
        </p:txBody>
      </p:sp>
      <p:sp>
        <p:nvSpPr>
          <p:cNvPr id="824323" name="Rectangle 3">
            <a:extLst>
              <a:ext uri="{FF2B5EF4-FFF2-40B4-BE49-F238E27FC236}">
                <a16:creationId xmlns:a16="http://schemas.microsoft.com/office/drawing/2014/main" id="{7D2FA259-1474-79DD-07C6-5DAA9C663E56}"/>
              </a:ext>
            </a:extLst>
          </p:cNvPr>
          <p:cNvSpPr>
            <a:spLocks noGrp="1" noChangeArrowheads="1"/>
          </p:cNvSpPr>
          <p:nvPr>
            <p:ph type="body" sz="half" idx="4294967295"/>
          </p:nvPr>
        </p:nvSpPr>
        <p:spPr>
          <a:xfrm>
            <a:off x="457200" y="990600"/>
            <a:ext cx="8305800" cy="4835525"/>
          </a:xfrm>
        </p:spPr>
        <p:txBody>
          <a:bodyPr/>
          <a:lstStyle/>
          <a:p>
            <a:pPr eaLnBrk="1" hangingPunct="1">
              <a:lnSpc>
                <a:spcPct val="90000"/>
              </a:lnSpc>
              <a:buFont typeface="Wingdings" panose="05000000000000000000" pitchFamily="2" charset="2"/>
              <a:buBlip>
                <a:blip r:embed="rId3"/>
              </a:buBlip>
              <a:defRPr/>
            </a:pPr>
            <a:r>
              <a:rPr lang="en-US" sz="2350" dirty="0">
                <a:solidFill>
                  <a:schemeClr val="accent4">
                    <a:lumMod val="25000"/>
                  </a:schemeClr>
                </a:solidFill>
              </a:rPr>
              <a:t>Not enough sediment buildup in the oceans (20+ BT/year deposited, -1 BT subducted) – Only ca. 1,500 ft. thick sediment in the oceans, compared to ca. 1 mile thick on the continents</a:t>
            </a:r>
          </a:p>
          <a:p>
            <a:pPr eaLnBrk="1" hangingPunct="1">
              <a:lnSpc>
                <a:spcPct val="90000"/>
              </a:lnSpc>
              <a:buFont typeface="Wingdings" panose="05000000000000000000" pitchFamily="2" charset="2"/>
              <a:buBlip>
                <a:blip r:embed="rId3"/>
              </a:buBlip>
              <a:defRPr/>
            </a:pPr>
            <a:r>
              <a:rPr lang="en-US" sz="2350" dirty="0">
                <a:solidFill>
                  <a:schemeClr val="accent4">
                    <a:lumMod val="25000"/>
                  </a:schemeClr>
                </a:solidFill>
              </a:rPr>
              <a:t>Not enough salt in the ocean (If oceans formed 4 BYA – still not saturated @ 26%, currently @ only 3.5%)</a:t>
            </a:r>
          </a:p>
          <a:p>
            <a:pPr eaLnBrk="1" hangingPunct="1">
              <a:lnSpc>
                <a:spcPct val="90000"/>
              </a:lnSpc>
              <a:buFont typeface="Wingdings" panose="05000000000000000000" pitchFamily="2" charset="2"/>
              <a:buBlip>
                <a:blip r:embed="rId3"/>
              </a:buBlip>
              <a:defRPr/>
            </a:pPr>
            <a:r>
              <a:rPr lang="en-US" sz="2350" dirty="0"/>
              <a:t>Not enough helium in the atmosphere – 0.0005% (generated from uranium decay)</a:t>
            </a:r>
          </a:p>
          <a:p>
            <a:pPr eaLnBrk="1" hangingPunct="1">
              <a:lnSpc>
                <a:spcPct val="90000"/>
              </a:lnSpc>
              <a:buFont typeface="Wingdings" panose="05000000000000000000" pitchFamily="2" charset="2"/>
              <a:buBlip>
                <a:blip r:embed="rId3"/>
              </a:buBlip>
              <a:defRPr/>
            </a:pPr>
            <a:r>
              <a:rPr lang="en-US" sz="2350" dirty="0"/>
              <a:t>Earth’s magnetic field is decaying too fast (2</a:t>
            </a:r>
            <a:r>
              <a:rPr lang="en-US" sz="1800" dirty="0"/>
              <a:t>x</a:t>
            </a:r>
            <a:r>
              <a:rPr lang="en-US" sz="2350" dirty="0"/>
              <a:t> 1,400 YA)</a:t>
            </a:r>
          </a:p>
          <a:p>
            <a:pPr eaLnBrk="1" hangingPunct="1">
              <a:lnSpc>
                <a:spcPct val="90000"/>
              </a:lnSpc>
              <a:buFont typeface="Wingdings" panose="05000000000000000000" pitchFamily="2" charset="2"/>
              <a:buBlip>
                <a:blip r:embed="rId3"/>
              </a:buBlip>
              <a:defRPr/>
            </a:pPr>
            <a:endParaRPr lang="en-US" sz="2350" dirty="0"/>
          </a:p>
          <a:p>
            <a:pPr eaLnBrk="1" hangingPunct="1">
              <a:lnSpc>
                <a:spcPct val="90000"/>
              </a:lnSpc>
              <a:buFont typeface="Wingdings" panose="05000000000000000000" pitchFamily="2" charset="2"/>
              <a:buBlip>
                <a:blip r:embed="rId3"/>
              </a:buBlip>
              <a:defRPr/>
            </a:pPr>
            <a:endParaRPr lang="en-US" sz="2350" dirty="0"/>
          </a:p>
          <a:p>
            <a:pPr eaLnBrk="1" hangingPunct="1">
              <a:lnSpc>
                <a:spcPct val="90000"/>
              </a:lnSpc>
              <a:buFont typeface="Wingdings" panose="05000000000000000000" pitchFamily="2" charset="2"/>
              <a:buNone/>
              <a:defRPr/>
            </a:pPr>
            <a:endParaRPr lang="en-US" sz="2350" dirty="0">
              <a:solidFill>
                <a:srgbClr val="FFCC00"/>
              </a:solidFill>
            </a:endParaRPr>
          </a:p>
          <a:p>
            <a:pPr eaLnBrk="1" hangingPunct="1">
              <a:lnSpc>
                <a:spcPct val="90000"/>
              </a:lnSpc>
              <a:buFont typeface="Wingdings" panose="05000000000000000000" pitchFamily="2" charset="2"/>
              <a:buNone/>
              <a:defRPr/>
            </a:pPr>
            <a:endParaRPr lang="en-US" sz="2350" dirty="0"/>
          </a:p>
          <a:p>
            <a:pPr eaLnBrk="1" hangingPunct="1">
              <a:lnSpc>
                <a:spcPct val="90000"/>
              </a:lnSpc>
              <a:buFont typeface="Wingdings" panose="05000000000000000000" pitchFamily="2" charset="2"/>
              <a:buNone/>
              <a:defRPr/>
            </a:pPr>
            <a:endParaRPr lang="en-US" sz="2350" dirty="0"/>
          </a:p>
          <a:p>
            <a:pPr eaLnBrk="1" hangingPunct="1">
              <a:lnSpc>
                <a:spcPct val="90000"/>
              </a:lnSpc>
              <a:buFont typeface="Wingdings" panose="05000000000000000000" pitchFamily="2" charset="2"/>
              <a:buNone/>
              <a:defRPr/>
            </a:pPr>
            <a:endParaRPr lang="en-US" sz="2350" dirty="0"/>
          </a:p>
          <a:p>
            <a:pPr eaLnBrk="1" hangingPunct="1">
              <a:lnSpc>
                <a:spcPct val="90000"/>
              </a:lnSpc>
              <a:buFont typeface="Wingdings" panose="05000000000000000000" pitchFamily="2" charset="2"/>
              <a:buNone/>
              <a:defRPr/>
            </a:pPr>
            <a:endParaRPr lang="en-US" sz="2350" dirty="0"/>
          </a:p>
          <a:p>
            <a:pPr eaLnBrk="1" hangingPunct="1">
              <a:lnSpc>
                <a:spcPct val="90000"/>
              </a:lnSpc>
              <a:buFont typeface="Wingdings" panose="05000000000000000000" pitchFamily="2" charset="2"/>
              <a:buNone/>
              <a:defRPr/>
            </a:pPr>
            <a:endParaRPr lang="en-US" sz="2350" dirty="0"/>
          </a:p>
          <a:p>
            <a:pPr eaLnBrk="1" hangingPunct="1">
              <a:lnSpc>
                <a:spcPct val="90000"/>
              </a:lnSpc>
              <a:buFont typeface="Wingdings" panose="05000000000000000000" pitchFamily="2" charset="2"/>
              <a:buNone/>
              <a:defRPr/>
            </a:pPr>
            <a:endParaRPr lang="en-US" sz="2350" dirty="0"/>
          </a:p>
          <a:p>
            <a:pPr eaLnBrk="1" hangingPunct="1">
              <a:lnSpc>
                <a:spcPct val="90000"/>
              </a:lnSpc>
              <a:buFont typeface="Wingdings" panose="05000000000000000000" pitchFamily="2" charset="2"/>
              <a:buNone/>
              <a:defRPr/>
            </a:pPr>
            <a:endParaRPr lang="en-US" sz="2350" dirty="0"/>
          </a:p>
          <a:p>
            <a:pPr eaLnBrk="1" hangingPunct="1">
              <a:lnSpc>
                <a:spcPct val="90000"/>
              </a:lnSpc>
              <a:buFont typeface="Wingdings" panose="05000000000000000000" pitchFamily="2" charset="2"/>
              <a:buNone/>
              <a:defRPr/>
            </a:pPr>
            <a:endParaRPr lang="en-US" sz="2350" dirty="0"/>
          </a:p>
        </p:txBody>
      </p:sp>
      <p:sp>
        <p:nvSpPr>
          <p:cNvPr id="2" name="Slide Number Placeholder 1">
            <a:extLst>
              <a:ext uri="{FF2B5EF4-FFF2-40B4-BE49-F238E27FC236}">
                <a16:creationId xmlns:a16="http://schemas.microsoft.com/office/drawing/2014/main" id="{943E9D6B-1ACE-CC46-373E-5569A5648746}"/>
              </a:ext>
            </a:extLst>
          </p:cNvPr>
          <p:cNvSpPr>
            <a:spLocks noGrp="1"/>
          </p:cNvSpPr>
          <p:nvPr>
            <p:ph type="sldNum" sz="quarter" idx="12"/>
          </p:nvPr>
        </p:nvSpPr>
        <p:spPr/>
        <p:txBody>
          <a:bodyPr/>
          <a:lstStyle>
            <a:lvl1pPr>
              <a:defRPr>
                <a:solidFill>
                  <a:schemeClr val="tx1"/>
                </a:solidFill>
                <a:latin typeface="Bookman Old Style" panose="02050604050505020204" pitchFamily="18" charset="0"/>
                <a:ea typeface="Dotum" panose="020B0600000101010101" pitchFamily="34" charset="-127"/>
              </a:defRPr>
            </a:lvl1pPr>
            <a:lvl2pPr marL="742950" indent="-285750">
              <a:defRPr>
                <a:solidFill>
                  <a:schemeClr val="tx1"/>
                </a:solidFill>
                <a:latin typeface="Bookman Old Style" panose="02050604050505020204" pitchFamily="18" charset="0"/>
                <a:ea typeface="Dotum" panose="020B0600000101010101" pitchFamily="34" charset="-127"/>
              </a:defRPr>
            </a:lvl2pPr>
            <a:lvl3pPr marL="1143000" indent="-228600">
              <a:defRPr>
                <a:solidFill>
                  <a:schemeClr val="tx1"/>
                </a:solidFill>
                <a:latin typeface="Bookman Old Style" panose="02050604050505020204" pitchFamily="18" charset="0"/>
                <a:ea typeface="Dotum" panose="020B0600000101010101" pitchFamily="34" charset="-127"/>
              </a:defRPr>
            </a:lvl3pPr>
            <a:lvl4pPr marL="1600200" indent="-228600">
              <a:defRPr>
                <a:solidFill>
                  <a:schemeClr val="tx1"/>
                </a:solidFill>
                <a:latin typeface="Bookman Old Style" panose="02050604050505020204" pitchFamily="18" charset="0"/>
                <a:ea typeface="Dotum" panose="020B0600000101010101" pitchFamily="34" charset="-127"/>
              </a:defRPr>
            </a:lvl4pPr>
            <a:lvl5pPr marL="2057400" indent="-228600">
              <a:defRPr>
                <a:solidFill>
                  <a:schemeClr val="tx1"/>
                </a:solidFill>
                <a:latin typeface="Bookman Old Style" panose="02050604050505020204" pitchFamily="18" charset="0"/>
                <a:ea typeface="Dotum" panose="020B0600000101010101" pitchFamily="34" charset="-127"/>
              </a:defRPr>
            </a:lvl5pPr>
            <a:lvl6pPr marL="2514600" indent="-228600"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6pPr>
            <a:lvl7pPr marL="2971800" indent="-228600"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7pPr>
            <a:lvl8pPr marL="3429000" indent="-228600"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8pPr>
            <a:lvl9pPr marL="3886200" indent="-228600"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9pPr>
          </a:lstStyle>
          <a:p>
            <a:pPr>
              <a:defRPr/>
            </a:pPr>
            <a:fld id="{9E46BE4C-E145-4132-B1EA-868EA0FB4005}" type="slidenum">
              <a:rPr lang="en-US" altLang="en-US" smtClean="0">
                <a:latin typeface="Arial" panose="020B0604020202020204" pitchFamily="34" charset="0"/>
              </a:rPr>
              <a:pPr>
                <a:defRPr/>
              </a:pPr>
              <a:t>73</a:t>
            </a:fld>
            <a:endParaRPr lang="en-US" altLang="en-US">
              <a:latin typeface="Arial" panose="020B0604020202020204" pitchFamily="34" charset="0"/>
            </a:endParaRPr>
          </a:p>
        </p:txBody>
      </p:sp>
    </p:spTree>
    <p:extLst>
      <p:ext uri="{BB962C8B-B14F-4D97-AF65-F5344CB8AC3E}">
        <p14:creationId xmlns:p14="http://schemas.microsoft.com/office/powerpoint/2010/main" val="2192569174"/>
      </p:ext>
    </p:extLst>
  </p:cSld>
  <p:clrMapOvr>
    <a:masterClrMapping/>
  </p:clrMapOvr>
  <p:transition>
    <p:fade/>
  </p:transition>
</p:sld>
</file>

<file path=ppt/slides/slide74.xml><?xml version="1.0" encoding="utf-8"?>
<p:sld xmlns:a="http://schemas.openxmlformats.org/drawingml/2006/main" xmlns:r="http://schemas.openxmlformats.org/officeDocument/2006/relationships" xmlns:p="http://schemas.openxmlformats.org/presentationml/2006/main" showMasterSp="0">
  <p:cSld>
    <p:spTree>
      <p:nvGrpSpPr>
        <p:cNvPr id="1" name="">
          <a:extLst>
            <a:ext uri="{FF2B5EF4-FFF2-40B4-BE49-F238E27FC236}">
              <a16:creationId xmlns:a16="http://schemas.microsoft.com/office/drawing/2014/main" id="{CD719DAB-2C01-2082-031C-0955D433CC3A}"/>
            </a:ext>
          </a:extLst>
        </p:cNvPr>
        <p:cNvGrpSpPr/>
        <p:nvPr/>
      </p:nvGrpSpPr>
      <p:grpSpPr>
        <a:xfrm>
          <a:off x="0" y="0"/>
          <a:ext cx="0" cy="0"/>
          <a:chOff x="0" y="0"/>
          <a:chExt cx="0" cy="0"/>
        </a:xfrm>
      </p:grpSpPr>
      <p:sp>
        <p:nvSpPr>
          <p:cNvPr id="824322" name="Rectangle 2">
            <a:extLst>
              <a:ext uri="{FF2B5EF4-FFF2-40B4-BE49-F238E27FC236}">
                <a16:creationId xmlns:a16="http://schemas.microsoft.com/office/drawing/2014/main" id="{9695086A-8141-79ED-BA98-C5F6798B69A3}"/>
              </a:ext>
            </a:extLst>
          </p:cNvPr>
          <p:cNvSpPr>
            <a:spLocks noGrp="1" noChangeArrowheads="1"/>
          </p:cNvSpPr>
          <p:nvPr>
            <p:ph type="title" idx="4294967295"/>
          </p:nvPr>
        </p:nvSpPr>
        <p:spPr>
          <a:xfrm>
            <a:off x="0" y="381000"/>
            <a:ext cx="8991600" cy="457200"/>
          </a:xfrm>
        </p:spPr>
        <p:txBody>
          <a:bodyPr/>
          <a:lstStyle/>
          <a:p>
            <a:pPr eaLnBrk="1" hangingPunct="1">
              <a:defRPr/>
            </a:pPr>
            <a:r>
              <a:rPr lang="en-US" sz="3000" dirty="0">
                <a:solidFill>
                  <a:srgbClr val="FFCC00"/>
                </a:solidFill>
              </a:rPr>
              <a:t>11 Scientific Evidences of a Young Earth</a:t>
            </a:r>
            <a:endParaRPr lang="el-GR" sz="3000" dirty="0">
              <a:solidFill>
                <a:srgbClr val="FFCC00"/>
              </a:solidFill>
              <a:cs typeface="Times New Roman" pitchFamily="18" charset="0"/>
            </a:endParaRPr>
          </a:p>
        </p:txBody>
      </p:sp>
      <p:sp>
        <p:nvSpPr>
          <p:cNvPr id="824323" name="Rectangle 3">
            <a:extLst>
              <a:ext uri="{FF2B5EF4-FFF2-40B4-BE49-F238E27FC236}">
                <a16:creationId xmlns:a16="http://schemas.microsoft.com/office/drawing/2014/main" id="{0460A90A-6E21-BE82-B6BD-4712EF025C86}"/>
              </a:ext>
            </a:extLst>
          </p:cNvPr>
          <p:cNvSpPr>
            <a:spLocks noGrp="1" noChangeArrowheads="1"/>
          </p:cNvSpPr>
          <p:nvPr>
            <p:ph type="body" sz="half" idx="4294967295"/>
          </p:nvPr>
        </p:nvSpPr>
        <p:spPr>
          <a:xfrm>
            <a:off x="457200" y="990600"/>
            <a:ext cx="8305800" cy="4835525"/>
          </a:xfrm>
        </p:spPr>
        <p:txBody>
          <a:bodyPr/>
          <a:lstStyle/>
          <a:p>
            <a:pPr eaLnBrk="1" hangingPunct="1">
              <a:lnSpc>
                <a:spcPct val="90000"/>
              </a:lnSpc>
              <a:buFont typeface="Wingdings" panose="05000000000000000000" pitchFamily="2" charset="2"/>
              <a:buBlip>
                <a:blip r:embed="rId3"/>
              </a:buBlip>
              <a:defRPr/>
            </a:pPr>
            <a:r>
              <a:rPr lang="en-US" sz="2350" dirty="0">
                <a:solidFill>
                  <a:schemeClr val="accent4">
                    <a:lumMod val="25000"/>
                  </a:schemeClr>
                </a:solidFill>
              </a:rPr>
              <a:t>Not enough sediment buildup in the oceans (20+ BT/year deposited, -1 BT subducted) – Only ca. 1,500 ft. thick sediment in the oceans, compared to ca. 1 mile thick on the continents</a:t>
            </a:r>
          </a:p>
          <a:p>
            <a:pPr eaLnBrk="1" hangingPunct="1">
              <a:lnSpc>
                <a:spcPct val="90000"/>
              </a:lnSpc>
              <a:buFont typeface="Wingdings" panose="05000000000000000000" pitchFamily="2" charset="2"/>
              <a:buBlip>
                <a:blip r:embed="rId3"/>
              </a:buBlip>
              <a:defRPr/>
            </a:pPr>
            <a:r>
              <a:rPr lang="en-US" sz="2350" dirty="0">
                <a:solidFill>
                  <a:schemeClr val="accent4">
                    <a:lumMod val="25000"/>
                  </a:schemeClr>
                </a:solidFill>
              </a:rPr>
              <a:t>Not enough salt in the ocean (If oceans formed 4 BYA – still not saturated @ 26%, currently @ only 3.5%)</a:t>
            </a:r>
          </a:p>
          <a:p>
            <a:pPr eaLnBrk="1" hangingPunct="1">
              <a:lnSpc>
                <a:spcPct val="90000"/>
              </a:lnSpc>
              <a:buFont typeface="Wingdings" panose="05000000000000000000" pitchFamily="2" charset="2"/>
              <a:buBlip>
                <a:blip r:embed="rId3"/>
              </a:buBlip>
              <a:defRPr/>
            </a:pPr>
            <a:r>
              <a:rPr lang="en-US" sz="2350" dirty="0"/>
              <a:t>Not enough helium in the atmosphere – 0.0005% (generated from uranium decay)</a:t>
            </a:r>
          </a:p>
          <a:p>
            <a:pPr eaLnBrk="1" hangingPunct="1">
              <a:lnSpc>
                <a:spcPct val="90000"/>
              </a:lnSpc>
              <a:buFont typeface="Wingdings" panose="05000000000000000000" pitchFamily="2" charset="2"/>
              <a:buBlip>
                <a:blip r:embed="rId3"/>
              </a:buBlip>
              <a:defRPr/>
            </a:pPr>
            <a:r>
              <a:rPr lang="en-US" sz="2350" dirty="0"/>
              <a:t>Earth’s magnetic field is decaying too fast (2</a:t>
            </a:r>
            <a:r>
              <a:rPr lang="en-US" sz="1800" dirty="0"/>
              <a:t>x</a:t>
            </a:r>
            <a:r>
              <a:rPr lang="en-US" sz="2350" dirty="0"/>
              <a:t> 1,400 YA)</a:t>
            </a:r>
          </a:p>
          <a:p>
            <a:pPr eaLnBrk="1" hangingPunct="1">
              <a:lnSpc>
                <a:spcPct val="90000"/>
              </a:lnSpc>
              <a:buFont typeface="Wingdings" panose="05000000000000000000" pitchFamily="2" charset="2"/>
              <a:buBlip>
                <a:blip r:embed="rId3"/>
              </a:buBlip>
              <a:defRPr/>
            </a:pPr>
            <a:r>
              <a:rPr lang="en-US" sz="2350" dirty="0"/>
              <a:t>Our solar system’s short term comets should have disappeared 4.6 BY ago (Only last ca. 10,000 – 100,000 years)</a:t>
            </a:r>
          </a:p>
          <a:p>
            <a:pPr eaLnBrk="1" hangingPunct="1">
              <a:lnSpc>
                <a:spcPct val="90000"/>
              </a:lnSpc>
              <a:buFont typeface="Wingdings" panose="05000000000000000000" pitchFamily="2" charset="2"/>
              <a:buBlip>
                <a:blip r:embed="rId3"/>
              </a:buBlip>
              <a:defRPr/>
            </a:pPr>
            <a:endParaRPr lang="en-US" sz="2350" dirty="0"/>
          </a:p>
          <a:p>
            <a:pPr eaLnBrk="1" hangingPunct="1">
              <a:lnSpc>
                <a:spcPct val="90000"/>
              </a:lnSpc>
              <a:buFont typeface="Wingdings" panose="05000000000000000000" pitchFamily="2" charset="2"/>
              <a:buBlip>
                <a:blip r:embed="rId3"/>
              </a:buBlip>
              <a:defRPr/>
            </a:pPr>
            <a:endParaRPr lang="en-US" sz="2350" dirty="0"/>
          </a:p>
          <a:p>
            <a:pPr eaLnBrk="1" hangingPunct="1">
              <a:lnSpc>
                <a:spcPct val="90000"/>
              </a:lnSpc>
              <a:buFont typeface="Wingdings" panose="05000000000000000000" pitchFamily="2" charset="2"/>
              <a:buNone/>
              <a:defRPr/>
            </a:pPr>
            <a:endParaRPr lang="en-US" sz="2350" dirty="0">
              <a:solidFill>
                <a:srgbClr val="FFCC00"/>
              </a:solidFill>
            </a:endParaRPr>
          </a:p>
          <a:p>
            <a:pPr eaLnBrk="1" hangingPunct="1">
              <a:lnSpc>
                <a:spcPct val="90000"/>
              </a:lnSpc>
              <a:buFont typeface="Wingdings" panose="05000000000000000000" pitchFamily="2" charset="2"/>
              <a:buNone/>
              <a:defRPr/>
            </a:pPr>
            <a:endParaRPr lang="en-US" sz="2350" dirty="0"/>
          </a:p>
          <a:p>
            <a:pPr eaLnBrk="1" hangingPunct="1">
              <a:lnSpc>
                <a:spcPct val="90000"/>
              </a:lnSpc>
              <a:buFont typeface="Wingdings" panose="05000000000000000000" pitchFamily="2" charset="2"/>
              <a:buNone/>
              <a:defRPr/>
            </a:pPr>
            <a:endParaRPr lang="en-US" sz="2350" dirty="0"/>
          </a:p>
          <a:p>
            <a:pPr eaLnBrk="1" hangingPunct="1">
              <a:lnSpc>
                <a:spcPct val="90000"/>
              </a:lnSpc>
              <a:buFont typeface="Wingdings" panose="05000000000000000000" pitchFamily="2" charset="2"/>
              <a:buNone/>
              <a:defRPr/>
            </a:pPr>
            <a:endParaRPr lang="en-US" sz="2350" dirty="0"/>
          </a:p>
          <a:p>
            <a:pPr eaLnBrk="1" hangingPunct="1">
              <a:lnSpc>
                <a:spcPct val="90000"/>
              </a:lnSpc>
              <a:buFont typeface="Wingdings" panose="05000000000000000000" pitchFamily="2" charset="2"/>
              <a:buNone/>
              <a:defRPr/>
            </a:pPr>
            <a:endParaRPr lang="en-US" sz="2350" dirty="0"/>
          </a:p>
          <a:p>
            <a:pPr eaLnBrk="1" hangingPunct="1">
              <a:lnSpc>
                <a:spcPct val="90000"/>
              </a:lnSpc>
              <a:buFont typeface="Wingdings" panose="05000000000000000000" pitchFamily="2" charset="2"/>
              <a:buNone/>
              <a:defRPr/>
            </a:pPr>
            <a:endParaRPr lang="en-US" sz="2350" dirty="0"/>
          </a:p>
          <a:p>
            <a:pPr eaLnBrk="1" hangingPunct="1">
              <a:lnSpc>
                <a:spcPct val="90000"/>
              </a:lnSpc>
              <a:buFont typeface="Wingdings" panose="05000000000000000000" pitchFamily="2" charset="2"/>
              <a:buNone/>
              <a:defRPr/>
            </a:pPr>
            <a:endParaRPr lang="en-US" sz="2350" dirty="0"/>
          </a:p>
          <a:p>
            <a:pPr eaLnBrk="1" hangingPunct="1">
              <a:lnSpc>
                <a:spcPct val="90000"/>
              </a:lnSpc>
              <a:buFont typeface="Wingdings" panose="05000000000000000000" pitchFamily="2" charset="2"/>
              <a:buNone/>
              <a:defRPr/>
            </a:pPr>
            <a:endParaRPr lang="en-US" sz="2350" dirty="0"/>
          </a:p>
          <a:p>
            <a:pPr eaLnBrk="1" hangingPunct="1">
              <a:lnSpc>
                <a:spcPct val="90000"/>
              </a:lnSpc>
              <a:buFont typeface="Wingdings" panose="05000000000000000000" pitchFamily="2" charset="2"/>
              <a:buNone/>
              <a:defRPr/>
            </a:pPr>
            <a:endParaRPr lang="en-US" sz="2350" dirty="0"/>
          </a:p>
        </p:txBody>
      </p:sp>
      <p:sp>
        <p:nvSpPr>
          <p:cNvPr id="2" name="Slide Number Placeholder 1">
            <a:extLst>
              <a:ext uri="{FF2B5EF4-FFF2-40B4-BE49-F238E27FC236}">
                <a16:creationId xmlns:a16="http://schemas.microsoft.com/office/drawing/2014/main" id="{548607F7-C039-97F6-78C8-7967579AA526}"/>
              </a:ext>
            </a:extLst>
          </p:cNvPr>
          <p:cNvSpPr>
            <a:spLocks noGrp="1"/>
          </p:cNvSpPr>
          <p:nvPr>
            <p:ph type="sldNum" sz="quarter" idx="12"/>
          </p:nvPr>
        </p:nvSpPr>
        <p:spPr/>
        <p:txBody>
          <a:bodyPr/>
          <a:lstStyle>
            <a:lvl1pPr>
              <a:defRPr>
                <a:solidFill>
                  <a:schemeClr val="tx1"/>
                </a:solidFill>
                <a:latin typeface="Bookman Old Style" panose="02050604050505020204" pitchFamily="18" charset="0"/>
                <a:ea typeface="Dotum" panose="020B0600000101010101" pitchFamily="34" charset="-127"/>
              </a:defRPr>
            </a:lvl1pPr>
            <a:lvl2pPr marL="742950" indent="-285750">
              <a:defRPr>
                <a:solidFill>
                  <a:schemeClr val="tx1"/>
                </a:solidFill>
                <a:latin typeface="Bookman Old Style" panose="02050604050505020204" pitchFamily="18" charset="0"/>
                <a:ea typeface="Dotum" panose="020B0600000101010101" pitchFamily="34" charset="-127"/>
              </a:defRPr>
            </a:lvl2pPr>
            <a:lvl3pPr marL="1143000" indent="-228600">
              <a:defRPr>
                <a:solidFill>
                  <a:schemeClr val="tx1"/>
                </a:solidFill>
                <a:latin typeface="Bookman Old Style" panose="02050604050505020204" pitchFamily="18" charset="0"/>
                <a:ea typeface="Dotum" panose="020B0600000101010101" pitchFamily="34" charset="-127"/>
              </a:defRPr>
            </a:lvl3pPr>
            <a:lvl4pPr marL="1600200" indent="-228600">
              <a:defRPr>
                <a:solidFill>
                  <a:schemeClr val="tx1"/>
                </a:solidFill>
                <a:latin typeface="Bookman Old Style" panose="02050604050505020204" pitchFamily="18" charset="0"/>
                <a:ea typeface="Dotum" panose="020B0600000101010101" pitchFamily="34" charset="-127"/>
              </a:defRPr>
            </a:lvl4pPr>
            <a:lvl5pPr marL="2057400" indent="-228600">
              <a:defRPr>
                <a:solidFill>
                  <a:schemeClr val="tx1"/>
                </a:solidFill>
                <a:latin typeface="Bookman Old Style" panose="02050604050505020204" pitchFamily="18" charset="0"/>
                <a:ea typeface="Dotum" panose="020B0600000101010101" pitchFamily="34" charset="-127"/>
              </a:defRPr>
            </a:lvl5pPr>
            <a:lvl6pPr marL="2514600" indent="-228600"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6pPr>
            <a:lvl7pPr marL="2971800" indent="-228600"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7pPr>
            <a:lvl8pPr marL="3429000" indent="-228600"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8pPr>
            <a:lvl9pPr marL="3886200" indent="-228600"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9pPr>
          </a:lstStyle>
          <a:p>
            <a:pPr>
              <a:defRPr/>
            </a:pPr>
            <a:fld id="{9E46BE4C-E145-4132-B1EA-868EA0FB4005}" type="slidenum">
              <a:rPr lang="en-US" altLang="en-US" smtClean="0">
                <a:latin typeface="Arial" panose="020B0604020202020204" pitchFamily="34" charset="0"/>
              </a:rPr>
              <a:pPr>
                <a:defRPr/>
              </a:pPr>
              <a:t>74</a:t>
            </a:fld>
            <a:endParaRPr lang="en-US" altLang="en-US">
              <a:latin typeface="Arial" panose="020B0604020202020204" pitchFamily="34" charset="0"/>
            </a:endParaRPr>
          </a:p>
        </p:txBody>
      </p:sp>
    </p:spTree>
    <p:extLst>
      <p:ext uri="{BB962C8B-B14F-4D97-AF65-F5344CB8AC3E}">
        <p14:creationId xmlns:p14="http://schemas.microsoft.com/office/powerpoint/2010/main" val="3104774547"/>
      </p:ext>
    </p:extLst>
  </p:cSld>
  <p:clrMapOvr>
    <a:masterClrMapping/>
  </p:clrMapOvr>
  <p:transition>
    <p:fade/>
  </p:transition>
</p:sld>
</file>

<file path=ppt/slides/slide75.xml><?xml version="1.0" encoding="utf-8"?>
<p:sld xmlns:a="http://schemas.openxmlformats.org/drawingml/2006/main" xmlns:r="http://schemas.openxmlformats.org/officeDocument/2006/relationships" xmlns:p="http://schemas.openxmlformats.org/presentationml/2006/main" showMasterSp="0">
  <p:cSld>
    <p:spTree>
      <p:nvGrpSpPr>
        <p:cNvPr id="1" name="">
          <a:extLst>
            <a:ext uri="{FF2B5EF4-FFF2-40B4-BE49-F238E27FC236}">
              <a16:creationId xmlns:a16="http://schemas.microsoft.com/office/drawing/2014/main" id="{16572D00-6ED6-FA16-55A7-310230EE07E1}"/>
            </a:ext>
          </a:extLst>
        </p:cNvPr>
        <p:cNvGrpSpPr/>
        <p:nvPr/>
      </p:nvGrpSpPr>
      <p:grpSpPr>
        <a:xfrm>
          <a:off x="0" y="0"/>
          <a:ext cx="0" cy="0"/>
          <a:chOff x="0" y="0"/>
          <a:chExt cx="0" cy="0"/>
        </a:xfrm>
      </p:grpSpPr>
      <p:sp>
        <p:nvSpPr>
          <p:cNvPr id="824322" name="Rectangle 2">
            <a:extLst>
              <a:ext uri="{FF2B5EF4-FFF2-40B4-BE49-F238E27FC236}">
                <a16:creationId xmlns:a16="http://schemas.microsoft.com/office/drawing/2014/main" id="{9A323978-E317-711D-A037-1F0E04D83E5D}"/>
              </a:ext>
            </a:extLst>
          </p:cNvPr>
          <p:cNvSpPr>
            <a:spLocks noGrp="1" noChangeArrowheads="1"/>
          </p:cNvSpPr>
          <p:nvPr>
            <p:ph type="title" idx="4294967295"/>
          </p:nvPr>
        </p:nvSpPr>
        <p:spPr>
          <a:xfrm>
            <a:off x="0" y="381000"/>
            <a:ext cx="8991600" cy="457200"/>
          </a:xfrm>
        </p:spPr>
        <p:txBody>
          <a:bodyPr/>
          <a:lstStyle/>
          <a:p>
            <a:pPr eaLnBrk="1" hangingPunct="1">
              <a:defRPr/>
            </a:pPr>
            <a:r>
              <a:rPr lang="en-US" sz="3000" dirty="0">
                <a:solidFill>
                  <a:srgbClr val="FFCC00"/>
                </a:solidFill>
              </a:rPr>
              <a:t>11 Scientific Evidences of a Young Earth</a:t>
            </a:r>
            <a:endParaRPr lang="el-GR" sz="3000" dirty="0">
              <a:solidFill>
                <a:srgbClr val="FFCC00"/>
              </a:solidFill>
              <a:cs typeface="Times New Roman" pitchFamily="18" charset="0"/>
            </a:endParaRPr>
          </a:p>
        </p:txBody>
      </p:sp>
      <p:sp>
        <p:nvSpPr>
          <p:cNvPr id="824323" name="Rectangle 3">
            <a:extLst>
              <a:ext uri="{FF2B5EF4-FFF2-40B4-BE49-F238E27FC236}">
                <a16:creationId xmlns:a16="http://schemas.microsoft.com/office/drawing/2014/main" id="{2B0122F2-D795-1242-CA0B-95FBD9943697}"/>
              </a:ext>
            </a:extLst>
          </p:cNvPr>
          <p:cNvSpPr>
            <a:spLocks noGrp="1" noChangeArrowheads="1"/>
          </p:cNvSpPr>
          <p:nvPr>
            <p:ph type="body" sz="half" idx="4294967295"/>
          </p:nvPr>
        </p:nvSpPr>
        <p:spPr>
          <a:xfrm>
            <a:off x="457200" y="990600"/>
            <a:ext cx="8305800" cy="4835525"/>
          </a:xfrm>
        </p:spPr>
        <p:txBody>
          <a:bodyPr/>
          <a:lstStyle/>
          <a:p>
            <a:pPr eaLnBrk="1" hangingPunct="1">
              <a:lnSpc>
                <a:spcPct val="90000"/>
              </a:lnSpc>
              <a:buFont typeface="Wingdings" panose="05000000000000000000" pitchFamily="2" charset="2"/>
              <a:buBlip>
                <a:blip r:embed="rId3"/>
              </a:buBlip>
              <a:defRPr/>
            </a:pPr>
            <a:r>
              <a:rPr lang="en-US" sz="2350" dirty="0">
                <a:solidFill>
                  <a:schemeClr val="accent4">
                    <a:lumMod val="25000"/>
                  </a:schemeClr>
                </a:solidFill>
              </a:rPr>
              <a:t>Not enough sediment buildup in the oceans (20+ BT/year deposited, -1 BT subducted) – Only ca. 1,500 ft. thick sediment in the oceans, compared to ca. 1 mile thick on the continents</a:t>
            </a:r>
          </a:p>
          <a:p>
            <a:pPr eaLnBrk="1" hangingPunct="1">
              <a:lnSpc>
                <a:spcPct val="90000"/>
              </a:lnSpc>
              <a:buFont typeface="Wingdings" panose="05000000000000000000" pitchFamily="2" charset="2"/>
              <a:buBlip>
                <a:blip r:embed="rId3"/>
              </a:buBlip>
              <a:defRPr/>
            </a:pPr>
            <a:r>
              <a:rPr lang="en-US" sz="2350" dirty="0">
                <a:solidFill>
                  <a:schemeClr val="accent4">
                    <a:lumMod val="25000"/>
                  </a:schemeClr>
                </a:solidFill>
              </a:rPr>
              <a:t>Not enough salt in the ocean (If oceans formed 4 BYA – still not saturated @ 26%, currently @ only 3.5%)</a:t>
            </a:r>
          </a:p>
          <a:p>
            <a:pPr eaLnBrk="1" hangingPunct="1">
              <a:lnSpc>
                <a:spcPct val="90000"/>
              </a:lnSpc>
              <a:buFont typeface="Wingdings" panose="05000000000000000000" pitchFamily="2" charset="2"/>
              <a:buBlip>
                <a:blip r:embed="rId3"/>
              </a:buBlip>
              <a:defRPr/>
            </a:pPr>
            <a:r>
              <a:rPr lang="en-US" sz="2350" dirty="0"/>
              <a:t>Not enough helium in the atmosphere – 0.0005% (generated from uranium decay)</a:t>
            </a:r>
          </a:p>
          <a:p>
            <a:pPr eaLnBrk="1" hangingPunct="1">
              <a:lnSpc>
                <a:spcPct val="90000"/>
              </a:lnSpc>
              <a:buFont typeface="Wingdings" panose="05000000000000000000" pitchFamily="2" charset="2"/>
              <a:buBlip>
                <a:blip r:embed="rId3"/>
              </a:buBlip>
              <a:defRPr/>
            </a:pPr>
            <a:r>
              <a:rPr lang="en-US" sz="2350" dirty="0"/>
              <a:t>Earth’s magnetic field is decaying too fast (2</a:t>
            </a:r>
            <a:r>
              <a:rPr lang="en-US" sz="1800" dirty="0"/>
              <a:t>x</a:t>
            </a:r>
            <a:r>
              <a:rPr lang="en-US" sz="2350" dirty="0"/>
              <a:t> 1,400 YA)</a:t>
            </a:r>
          </a:p>
          <a:p>
            <a:pPr eaLnBrk="1" hangingPunct="1">
              <a:lnSpc>
                <a:spcPct val="90000"/>
              </a:lnSpc>
              <a:buFont typeface="Wingdings" panose="05000000000000000000" pitchFamily="2" charset="2"/>
              <a:buBlip>
                <a:blip r:embed="rId3"/>
              </a:buBlip>
              <a:defRPr/>
            </a:pPr>
            <a:r>
              <a:rPr lang="en-US" sz="2350" dirty="0"/>
              <a:t>Our solar system’s short term comets should have disappeared 4.6 BY ago (Only last ca. 10,000 – 100,000 years)</a:t>
            </a:r>
          </a:p>
          <a:p>
            <a:pPr eaLnBrk="1" hangingPunct="1">
              <a:lnSpc>
                <a:spcPct val="90000"/>
              </a:lnSpc>
              <a:buFont typeface="Wingdings" panose="05000000000000000000" pitchFamily="2" charset="2"/>
              <a:buBlip>
                <a:blip r:embed="rId3"/>
              </a:buBlip>
              <a:defRPr/>
            </a:pPr>
            <a:r>
              <a:rPr lang="en-US" sz="2350" dirty="0"/>
              <a:t>Not enough supernova remnants (1 appears every 25 years) – Only 300-400 have been discovered – But, conservatively, if 1 occurred every 25 years </a:t>
            </a:r>
            <a:r>
              <a:rPr lang="en-US" sz="2350" u="sng" dirty="0"/>
              <a:t>for only 10 BY</a:t>
            </a:r>
            <a:r>
              <a:rPr lang="en-US" sz="2350" dirty="0"/>
              <a:t> = 400 million</a:t>
            </a:r>
          </a:p>
          <a:p>
            <a:pPr eaLnBrk="1" hangingPunct="1">
              <a:lnSpc>
                <a:spcPct val="90000"/>
              </a:lnSpc>
              <a:buFont typeface="Wingdings" panose="05000000000000000000" pitchFamily="2" charset="2"/>
              <a:buBlip>
                <a:blip r:embed="rId3"/>
              </a:buBlip>
              <a:defRPr/>
            </a:pPr>
            <a:endParaRPr lang="en-US" sz="2350" dirty="0"/>
          </a:p>
          <a:p>
            <a:pPr eaLnBrk="1" hangingPunct="1">
              <a:lnSpc>
                <a:spcPct val="90000"/>
              </a:lnSpc>
              <a:buFont typeface="Wingdings" panose="05000000000000000000" pitchFamily="2" charset="2"/>
              <a:buBlip>
                <a:blip r:embed="rId3"/>
              </a:buBlip>
              <a:defRPr/>
            </a:pPr>
            <a:endParaRPr lang="en-US" sz="2350" dirty="0"/>
          </a:p>
          <a:p>
            <a:pPr eaLnBrk="1" hangingPunct="1">
              <a:lnSpc>
                <a:spcPct val="90000"/>
              </a:lnSpc>
              <a:buFont typeface="Wingdings" panose="05000000000000000000" pitchFamily="2" charset="2"/>
              <a:buNone/>
              <a:defRPr/>
            </a:pPr>
            <a:endParaRPr lang="en-US" sz="2350" dirty="0">
              <a:solidFill>
                <a:srgbClr val="FFCC00"/>
              </a:solidFill>
            </a:endParaRPr>
          </a:p>
          <a:p>
            <a:pPr eaLnBrk="1" hangingPunct="1">
              <a:lnSpc>
                <a:spcPct val="90000"/>
              </a:lnSpc>
              <a:buFont typeface="Wingdings" panose="05000000000000000000" pitchFamily="2" charset="2"/>
              <a:buNone/>
              <a:defRPr/>
            </a:pPr>
            <a:endParaRPr lang="en-US" sz="2350" dirty="0"/>
          </a:p>
          <a:p>
            <a:pPr eaLnBrk="1" hangingPunct="1">
              <a:lnSpc>
                <a:spcPct val="90000"/>
              </a:lnSpc>
              <a:buFont typeface="Wingdings" panose="05000000000000000000" pitchFamily="2" charset="2"/>
              <a:buNone/>
              <a:defRPr/>
            </a:pPr>
            <a:endParaRPr lang="en-US" sz="2350" dirty="0"/>
          </a:p>
          <a:p>
            <a:pPr eaLnBrk="1" hangingPunct="1">
              <a:lnSpc>
                <a:spcPct val="90000"/>
              </a:lnSpc>
              <a:buFont typeface="Wingdings" panose="05000000000000000000" pitchFamily="2" charset="2"/>
              <a:buNone/>
              <a:defRPr/>
            </a:pPr>
            <a:endParaRPr lang="en-US" sz="2350" dirty="0"/>
          </a:p>
          <a:p>
            <a:pPr eaLnBrk="1" hangingPunct="1">
              <a:lnSpc>
                <a:spcPct val="90000"/>
              </a:lnSpc>
              <a:buFont typeface="Wingdings" panose="05000000000000000000" pitchFamily="2" charset="2"/>
              <a:buNone/>
              <a:defRPr/>
            </a:pPr>
            <a:endParaRPr lang="en-US" sz="2350" dirty="0"/>
          </a:p>
          <a:p>
            <a:pPr eaLnBrk="1" hangingPunct="1">
              <a:lnSpc>
                <a:spcPct val="90000"/>
              </a:lnSpc>
              <a:buFont typeface="Wingdings" panose="05000000000000000000" pitchFamily="2" charset="2"/>
              <a:buNone/>
              <a:defRPr/>
            </a:pPr>
            <a:endParaRPr lang="en-US" sz="2350" dirty="0"/>
          </a:p>
          <a:p>
            <a:pPr eaLnBrk="1" hangingPunct="1">
              <a:lnSpc>
                <a:spcPct val="90000"/>
              </a:lnSpc>
              <a:buFont typeface="Wingdings" panose="05000000000000000000" pitchFamily="2" charset="2"/>
              <a:buNone/>
              <a:defRPr/>
            </a:pPr>
            <a:endParaRPr lang="en-US" sz="2350" dirty="0"/>
          </a:p>
          <a:p>
            <a:pPr eaLnBrk="1" hangingPunct="1">
              <a:lnSpc>
                <a:spcPct val="90000"/>
              </a:lnSpc>
              <a:buFont typeface="Wingdings" panose="05000000000000000000" pitchFamily="2" charset="2"/>
              <a:buNone/>
              <a:defRPr/>
            </a:pPr>
            <a:endParaRPr lang="en-US" sz="2350" dirty="0"/>
          </a:p>
          <a:p>
            <a:pPr eaLnBrk="1" hangingPunct="1">
              <a:lnSpc>
                <a:spcPct val="90000"/>
              </a:lnSpc>
              <a:buFont typeface="Wingdings" panose="05000000000000000000" pitchFamily="2" charset="2"/>
              <a:buNone/>
              <a:defRPr/>
            </a:pPr>
            <a:endParaRPr lang="en-US" sz="2350" dirty="0"/>
          </a:p>
        </p:txBody>
      </p:sp>
      <p:sp>
        <p:nvSpPr>
          <p:cNvPr id="2" name="Slide Number Placeholder 1">
            <a:extLst>
              <a:ext uri="{FF2B5EF4-FFF2-40B4-BE49-F238E27FC236}">
                <a16:creationId xmlns:a16="http://schemas.microsoft.com/office/drawing/2014/main" id="{6396CCFD-6E09-26DF-8E40-2CC1E5D54D03}"/>
              </a:ext>
            </a:extLst>
          </p:cNvPr>
          <p:cNvSpPr>
            <a:spLocks noGrp="1"/>
          </p:cNvSpPr>
          <p:nvPr>
            <p:ph type="sldNum" sz="quarter" idx="12"/>
          </p:nvPr>
        </p:nvSpPr>
        <p:spPr/>
        <p:txBody>
          <a:bodyPr/>
          <a:lstStyle>
            <a:lvl1pPr>
              <a:defRPr>
                <a:solidFill>
                  <a:schemeClr val="tx1"/>
                </a:solidFill>
                <a:latin typeface="Bookman Old Style" panose="02050604050505020204" pitchFamily="18" charset="0"/>
                <a:ea typeface="Dotum" panose="020B0600000101010101" pitchFamily="34" charset="-127"/>
              </a:defRPr>
            </a:lvl1pPr>
            <a:lvl2pPr marL="742950" indent="-285750">
              <a:defRPr>
                <a:solidFill>
                  <a:schemeClr val="tx1"/>
                </a:solidFill>
                <a:latin typeface="Bookman Old Style" panose="02050604050505020204" pitchFamily="18" charset="0"/>
                <a:ea typeface="Dotum" panose="020B0600000101010101" pitchFamily="34" charset="-127"/>
              </a:defRPr>
            </a:lvl2pPr>
            <a:lvl3pPr marL="1143000" indent="-228600">
              <a:defRPr>
                <a:solidFill>
                  <a:schemeClr val="tx1"/>
                </a:solidFill>
                <a:latin typeface="Bookman Old Style" panose="02050604050505020204" pitchFamily="18" charset="0"/>
                <a:ea typeface="Dotum" panose="020B0600000101010101" pitchFamily="34" charset="-127"/>
              </a:defRPr>
            </a:lvl3pPr>
            <a:lvl4pPr marL="1600200" indent="-228600">
              <a:defRPr>
                <a:solidFill>
                  <a:schemeClr val="tx1"/>
                </a:solidFill>
                <a:latin typeface="Bookman Old Style" panose="02050604050505020204" pitchFamily="18" charset="0"/>
                <a:ea typeface="Dotum" panose="020B0600000101010101" pitchFamily="34" charset="-127"/>
              </a:defRPr>
            </a:lvl4pPr>
            <a:lvl5pPr marL="2057400" indent="-228600">
              <a:defRPr>
                <a:solidFill>
                  <a:schemeClr val="tx1"/>
                </a:solidFill>
                <a:latin typeface="Bookman Old Style" panose="02050604050505020204" pitchFamily="18" charset="0"/>
                <a:ea typeface="Dotum" panose="020B0600000101010101" pitchFamily="34" charset="-127"/>
              </a:defRPr>
            </a:lvl5pPr>
            <a:lvl6pPr marL="2514600" indent="-228600"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6pPr>
            <a:lvl7pPr marL="2971800" indent="-228600"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7pPr>
            <a:lvl8pPr marL="3429000" indent="-228600"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8pPr>
            <a:lvl9pPr marL="3886200" indent="-228600"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9pPr>
          </a:lstStyle>
          <a:p>
            <a:pPr>
              <a:defRPr/>
            </a:pPr>
            <a:fld id="{9E46BE4C-E145-4132-B1EA-868EA0FB4005}" type="slidenum">
              <a:rPr lang="en-US" altLang="en-US" smtClean="0">
                <a:latin typeface="Arial" panose="020B0604020202020204" pitchFamily="34" charset="0"/>
              </a:rPr>
              <a:pPr>
                <a:defRPr/>
              </a:pPr>
              <a:t>75</a:t>
            </a:fld>
            <a:endParaRPr lang="en-US" altLang="en-US">
              <a:latin typeface="Arial" panose="020B0604020202020204" pitchFamily="34" charset="0"/>
            </a:endParaRPr>
          </a:p>
        </p:txBody>
      </p:sp>
    </p:spTree>
    <p:extLst>
      <p:ext uri="{BB962C8B-B14F-4D97-AF65-F5344CB8AC3E}">
        <p14:creationId xmlns:p14="http://schemas.microsoft.com/office/powerpoint/2010/main" val="3249226812"/>
      </p:ext>
    </p:extLst>
  </p:cSld>
  <p:clrMapOvr>
    <a:masterClrMapping/>
  </p:clrMapOvr>
  <p:transition>
    <p:fade/>
  </p:transition>
</p:sld>
</file>

<file path=ppt/slides/slide7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824323" name="Rectangle 3">
            <a:extLst>
              <a:ext uri="{FF2B5EF4-FFF2-40B4-BE49-F238E27FC236}">
                <a16:creationId xmlns:a16="http://schemas.microsoft.com/office/drawing/2014/main" id="{A51F7ABE-102B-C2CA-82C8-92F28221DA73}"/>
              </a:ext>
            </a:extLst>
          </p:cNvPr>
          <p:cNvSpPr>
            <a:spLocks noGrp="1" noChangeArrowheads="1"/>
          </p:cNvSpPr>
          <p:nvPr>
            <p:ph type="body" sz="half" idx="4294967295"/>
          </p:nvPr>
        </p:nvSpPr>
        <p:spPr>
          <a:xfrm>
            <a:off x="457200" y="1077913"/>
            <a:ext cx="8229600" cy="4835525"/>
          </a:xfrm>
        </p:spPr>
        <p:txBody>
          <a:bodyPr/>
          <a:lstStyle/>
          <a:p>
            <a:pPr eaLnBrk="1" hangingPunct="1">
              <a:lnSpc>
                <a:spcPct val="90000"/>
              </a:lnSpc>
              <a:buFont typeface="Wingdings" panose="05000000000000000000" pitchFamily="2" charset="2"/>
              <a:buBlip>
                <a:blip r:embed="rId3"/>
              </a:buBlip>
              <a:defRPr/>
            </a:pPr>
            <a:r>
              <a:rPr lang="en-US" sz="2250" dirty="0"/>
              <a:t>Mercury’s molten core should have solidified billions of          years ago </a:t>
            </a:r>
            <a:r>
              <a:rPr lang="en-US" sz="1900" dirty="0"/>
              <a:t>(Est. 300 MY to cool – Mercury’s magnetic field                  discovered by Mariner 10 Spacecraft 9/21/74)</a:t>
            </a:r>
          </a:p>
          <a:p>
            <a:pPr marL="0" indent="0" eaLnBrk="1" hangingPunct="1">
              <a:lnSpc>
                <a:spcPct val="90000"/>
              </a:lnSpc>
              <a:buNone/>
              <a:defRPr/>
            </a:pPr>
            <a:endParaRPr lang="en-US" sz="2000" dirty="0"/>
          </a:p>
          <a:p>
            <a:pPr eaLnBrk="1" hangingPunct="1">
              <a:lnSpc>
                <a:spcPct val="90000"/>
              </a:lnSpc>
              <a:buFont typeface="Wingdings" panose="05000000000000000000" pitchFamily="2" charset="2"/>
              <a:buBlip>
                <a:blip r:embed="rId3"/>
              </a:buBlip>
              <a:defRPr/>
            </a:pPr>
            <a:endParaRPr lang="en-US" sz="2000" dirty="0"/>
          </a:p>
          <a:p>
            <a:pPr eaLnBrk="1" hangingPunct="1">
              <a:lnSpc>
                <a:spcPct val="90000"/>
              </a:lnSpc>
              <a:buFont typeface="Wingdings" panose="05000000000000000000" pitchFamily="2" charset="2"/>
              <a:buNone/>
              <a:defRPr/>
            </a:pPr>
            <a:endParaRPr lang="en-US" sz="2000" dirty="0">
              <a:solidFill>
                <a:srgbClr val="FFCC00"/>
              </a:solidFill>
            </a:endParaRPr>
          </a:p>
          <a:p>
            <a:pPr eaLnBrk="1" hangingPunct="1">
              <a:lnSpc>
                <a:spcPct val="90000"/>
              </a:lnSpc>
              <a:buFont typeface="Wingdings" panose="05000000000000000000" pitchFamily="2" charset="2"/>
              <a:buNone/>
              <a:defRPr/>
            </a:pPr>
            <a:endParaRPr lang="en-US" sz="2000" dirty="0"/>
          </a:p>
          <a:p>
            <a:pPr eaLnBrk="1" hangingPunct="1">
              <a:lnSpc>
                <a:spcPct val="90000"/>
              </a:lnSpc>
              <a:buFont typeface="Wingdings" panose="05000000000000000000" pitchFamily="2" charset="2"/>
              <a:buNone/>
              <a:defRPr/>
            </a:pPr>
            <a:endParaRPr lang="en-US" sz="2000" dirty="0"/>
          </a:p>
          <a:p>
            <a:pPr eaLnBrk="1" hangingPunct="1">
              <a:lnSpc>
                <a:spcPct val="90000"/>
              </a:lnSpc>
              <a:buFont typeface="Wingdings" panose="05000000000000000000" pitchFamily="2" charset="2"/>
              <a:buNone/>
              <a:defRPr/>
            </a:pPr>
            <a:endParaRPr lang="en-US" sz="2000" dirty="0"/>
          </a:p>
          <a:p>
            <a:pPr eaLnBrk="1" hangingPunct="1">
              <a:lnSpc>
                <a:spcPct val="90000"/>
              </a:lnSpc>
              <a:buFont typeface="Wingdings" panose="05000000000000000000" pitchFamily="2" charset="2"/>
              <a:buNone/>
              <a:defRPr/>
            </a:pPr>
            <a:endParaRPr lang="en-US" sz="2000" dirty="0"/>
          </a:p>
          <a:p>
            <a:pPr eaLnBrk="1" hangingPunct="1">
              <a:lnSpc>
                <a:spcPct val="90000"/>
              </a:lnSpc>
              <a:buFont typeface="Wingdings" panose="05000000000000000000" pitchFamily="2" charset="2"/>
              <a:buNone/>
              <a:defRPr/>
            </a:pPr>
            <a:endParaRPr lang="en-US" sz="2000" dirty="0"/>
          </a:p>
          <a:p>
            <a:pPr eaLnBrk="1" hangingPunct="1">
              <a:lnSpc>
                <a:spcPct val="90000"/>
              </a:lnSpc>
              <a:buFont typeface="Wingdings" panose="05000000000000000000" pitchFamily="2" charset="2"/>
              <a:buNone/>
              <a:defRPr/>
            </a:pPr>
            <a:endParaRPr lang="en-US" sz="2000" dirty="0"/>
          </a:p>
          <a:p>
            <a:pPr eaLnBrk="1" hangingPunct="1">
              <a:lnSpc>
                <a:spcPct val="90000"/>
              </a:lnSpc>
              <a:buFont typeface="Wingdings" panose="05000000000000000000" pitchFamily="2" charset="2"/>
              <a:buNone/>
              <a:defRPr/>
            </a:pPr>
            <a:endParaRPr lang="en-US" sz="2000" dirty="0"/>
          </a:p>
          <a:p>
            <a:pPr eaLnBrk="1" hangingPunct="1">
              <a:lnSpc>
                <a:spcPct val="90000"/>
              </a:lnSpc>
              <a:buFont typeface="Wingdings" panose="05000000000000000000" pitchFamily="2" charset="2"/>
              <a:buNone/>
              <a:defRPr/>
            </a:pPr>
            <a:endParaRPr lang="en-US" sz="2000" dirty="0"/>
          </a:p>
        </p:txBody>
      </p:sp>
      <p:sp>
        <p:nvSpPr>
          <p:cNvPr id="2" name="Slide Number Placeholder 1">
            <a:extLst>
              <a:ext uri="{FF2B5EF4-FFF2-40B4-BE49-F238E27FC236}">
                <a16:creationId xmlns:a16="http://schemas.microsoft.com/office/drawing/2014/main" id="{248CBD1D-07C7-C859-18B9-4D09A81FF0F4}"/>
              </a:ext>
            </a:extLst>
          </p:cNvPr>
          <p:cNvSpPr>
            <a:spLocks noGrp="1"/>
          </p:cNvSpPr>
          <p:nvPr>
            <p:ph type="sldNum" sz="quarter" idx="12"/>
          </p:nvPr>
        </p:nvSpPr>
        <p:spPr/>
        <p:txBody>
          <a:bodyPr/>
          <a:lstStyle>
            <a:lvl1pPr>
              <a:defRPr>
                <a:solidFill>
                  <a:schemeClr val="tx1"/>
                </a:solidFill>
                <a:latin typeface="Bookman Old Style" panose="02050604050505020204" pitchFamily="18" charset="0"/>
                <a:ea typeface="Dotum" panose="020B0600000101010101" pitchFamily="34" charset="-127"/>
              </a:defRPr>
            </a:lvl1pPr>
            <a:lvl2pPr marL="742950" indent="-285750">
              <a:defRPr>
                <a:solidFill>
                  <a:schemeClr val="tx1"/>
                </a:solidFill>
                <a:latin typeface="Bookman Old Style" panose="02050604050505020204" pitchFamily="18" charset="0"/>
                <a:ea typeface="Dotum" panose="020B0600000101010101" pitchFamily="34" charset="-127"/>
              </a:defRPr>
            </a:lvl2pPr>
            <a:lvl3pPr marL="1143000" indent="-228600">
              <a:defRPr>
                <a:solidFill>
                  <a:schemeClr val="tx1"/>
                </a:solidFill>
                <a:latin typeface="Bookman Old Style" panose="02050604050505020204" pitchFamily="18" charset="0"/>
                <a:ea typeface="Dotum" panose="020B0600000101010101" pitchFamily="34" charset="-127"/>
              </a:defRPr>
            </a:lvl3pPr>
            <a:lvl4pPr marL="1600200" indent="-228600">
              <a:defRPr>
                <a:solidFill>
                  <a:schemeClr val="tx1"/>
                </a:solidFill>
                <a:latin typeface="Bookman Old Style" panose="02050604050505020204" pitchFamily="18" charset="0"/>
                <a:ea typeface="Dotum" panose="020B0600000101010101" pitchFamily="34" charset="-127"/>
              </a:defRPr>
            </a:lvl4pPr>
            <a:lvl5pPr marL="2057400" indent="-228600">
              <a:defRPr>
                <a:solidFill>
                  <a:schemeClr val="tx1"/>
                </a:solidFill>
                <a:latin typeface="Bookman Old Style" panose="02050604050505020204" pitchFamily="18" charset="0"/>
                <a:ea typeface="Dotum" panose="020B0600000101010101" pitchFamily="34" charset="-127"/>
              </a:defRPr>
            </a:lvl5pPr>
            <a:lvl6pPr marL="2514600" indent="-228600"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6pPr>
            <a:lvl7pPr marL="2971800" indent="-228600"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7pPr>
            <a:lvl8pPr marL="3429000" indent="-228600"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8pPr>
            <a:lvl9pPr marL="3886200" indent="-228600"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9pPr>
          </a:lstStyle>
          <a:p>
            <a:pPr>
              <a:defRPr/>
            </a:pPr>
            <a:fld id="{0835A2F6-0A83-4334-AA55-50A9A70F390B}" type="slidenum">
              <a:rPr lang="en-US" altLang="en-US" smtClean="0">
                <a:latin typeface="Arial" panose="020B0604020202020204" pitchFamily="34" charset="0"/>
              </a:rPr>
              <a:pPr>
                <a:defRPr/>
              </a:pPr>
              <a:t>76</a:t>
            </a:fld>
            <a:endParaRPr lang="en-US" altLang="en-US">
              <a:latin typeface="Arial" panose="020B0604020202020204" pitchFamily="34" charset="0"/>
            </a:endParaRPr>
          </a:p>
        </p:txBody>
      </p:sp>
      <p:sp>
        <p:nvSpPr>
          <p:cNvPr id="3" name="Rectangle 2">
            <a:extLst>
              <a:ext uri="{FF2B5EF4-FFF2-40B4-BE49-F238E27FC236}">
                <a16:creationId xmlns:a16="http://schemas.microsoft.com/office/drawing/2014/main" id="{AB7B1897-00AC-EA13-DC5C-AF49A04CF0A6}"/>
              </a:ext>
            </a:extLst>
          </p:cNvPr>
          <p:cNvSpPr txBox="1">
            <a:spLocks noChangeArrowheads="1"/>
          </p:cNvSpPr>
          <p:nvPr/>
        </p:nvSpPr>
        <p:spPr bwMode="auto">
          <a:xfrm>
            <a:off x="0" y="381000"/>
            <a:ext cx="8991600" cy="457200"/>
          </a:xfrm>
          <a:prstGeom prst="rect">
            <a:avLst/>
          </a:prstGeom>
          <a:noFill/>
          <a:ln w="9525">
            <a:noFill/>
            <a:miter lim="800000"/>
            <a:headEnd/>
            <a:tailEnd/>
          </a:ln>
          <a:effectLst/>
        </p:spPr>
        <p:txBody>
          <a:bodyPr anchor="ctr"/>
          <a:lstStyle>
            <a:lvl1pPr algn="ctr" rtl="0" eaLnBrk="0" fontAlgn="base" hangingPunct="0">
              <a:spcBef>
                <a:spcPct val="0"/>
              </a:spcBef>
              <a:spcAft>
                <a:spcPct val="0"/>
              </a:spcAft>
              <a:defRPr sz="4400">
                <a:solidFill>
                  <a:schemeClr val="tx2"/>
                </a:solidFill>
                <a:effectLst>
                  <a:outerShdw blurRad="38100" dist="38100" dir="2700000" algn="tl">
                    <a:srgbClr val="000000"/>
                  </a:outerShdw>
                </a:effectLst>
                <a:latin typeface="+mj-lt"/>
                <a:ea typeface="+mj-ea"/>
                <a:cs typeface="+mj-cs"/>
              </a:defRPr>
            </a:lvl1pPr>
            <a:lvl2pPr algn="ctr" rtl="0" eaLnBrk="0" fontAlgn="base" hangingPunct="0">
              <a:spcBef>
                <a:spcPct val="0"/>
              </a:spcBef>
              <a:spcAft>
                <a:spcPct val="0"/>
              </a:spcAft>
              <a:defRPr sz="4400">
                <a:solidFill>
                  <a:schemeClr val="tx2"/>
                </a:solidFill>
                <a:effectLst>
                  <a:outerShdw blurRad="38100" dist="38100" dir="2700000" algn="tl">
                    <a:srgbClr val="000000"/>
                  </a:outerShdw>
                </a:effectLst>
                <a:latin typeface="Arial" charset="0"/>
              </a:defRPr>
            </a:lvl2pPr>
            <a:lvl3pPr algn="ctr" rtl="0" eaLnBrk="0" fontAlgn="base" hangingPunct="0">
              <a:spcBef>
                <a:spcPct val="0"/>
              </a:spcBef>
              <a:spcAft>
                <a:spcPct val="0"/>
              </a:spcAft>
              <a:defRPr sz="4400">
                <a:solidFill>
                  <a:schemeClr val="tx2"/>
                </a:solidFill>
                <a:effectLst>
                  <a:outerShdw blurRad="38100" dist="38100" dir="2700000" algn="tl">
                    <a:srgbClr val="000000"/>
                  </a:outerShdw>
                </a:effectLst>
                <a:latin typeface="Arial" charset="0"/>
              </a:defRPr>
            </a:lvl3pPr>
            <a:lvl4pPr algn="ctr" rtl="0" eaLnBrk="0" fontAlgn="base" hangingPunct="0">
              <a:spcBef>
                <a:spcPct val="0"/>
              </a:spcBef>
              <a:spcAft>
                <a:spcPct val="0"/>
              </a:spcAft>
              <a:defRPr sz="4400">
                <a:solidFill>
                  <a:schemeClr val="tx2"/>
                </a:solidFill>
                <a:effectLst>
                  <a:outerShdw blurRad="38100" dist="38100" dir="2700000" algn="tl">
                    <a:srgbClr val="000000"/>
                  </a:outerShdw>
                </a:effectLst>
                <a:latin typeface="Arial" charset="0"/>
              </a:defRPr>
            </a:lvl4pPr>
            <a:lvl5pPr algn="ctr" rtl="0" eaLnBrk="0" fontAlgn="base" hangingPunct="0">
              <a:spcBef>
                <a:spcPct val="0"/>
              </a:spcBef>
              <a:spcAft>
                <a:spcPct val="0"/>
              </a:spcAft>
              <a:defRPr sz="4400">
                <a:solidFill>
                  <a:schemeClr val="tx2"/>
                </a:solidFill>
                <a:effectLst>
                  <a:outerShdw blurRad="38100" dist="38100" dir="2700000" algn="tl">
                    <a:srgbClr val="000000"/>
                  </a:outerShdw>
                </a:effectLst>
                <a:latin typeface="Arial" charset="0"/>
              </a:defRPr>
            </a:lvl5pPr>
            <a:lvl6pPr marL="457200" algn="ctr" rtl="0" fontAlgn="base">
              <a:spcBef>
                <a:spcPct val="0"/>
              </a:spcBef>
              <a:spcAft>
                <a:spcPct val="0"/>
              </a:spcAft>
              <a:defRPr sz="4400">
                <a:solidFill>
                  <a:schemeClr val="tx2"/>
                </a:solidFill>
                <a:effectLst>
                  <a:outerShdw blurRad="38100" dist="38100" dir="2700000" algn="tl">
                    <a:srgbClr val="000000"/>
                  </a:outerShdw>
                </a:effectLst>
                <a:latin typeface="Arial" charset="0"/>
              </a:defRPr>
            </a:lvl6pPr>
            <a:lvl7pPr marL="914400" algn="ctr" rtl="0" fontAlgn="base">
              <a:spcBef>
                <a:spcPct val="0"/>
              </a:spcBef>
              <a:spcAft>
                <a:spcPct val="0"/>
              </a:spcAft>
              <a:defRPr sz="4400">
                <a:solidFill>
                  <a:schemeClr val="tx2"/>
                </a:solidFill>
                <a:effectLst>
                  <a:outerShdw blurRad="38100" dist="38100" dir="2700000" algn="tl">
                    <a:srgbClr val="000000"/>
                  </a:outerShdw>
                </a:effectLst>
                <a:latin typeface="Arial" charset="0"/>
              </a:defRPr>
            </a:lvl7pPr>
            <a:lvl8pPr marL="1371600" algn="ctr" rtl="0" fontAlgn="base">
              <a:spcBef>
                <a:spcPct val="0"/>
              </a:spcBef>
              <a:spcAft>
                <a:spcPct val="0"/>
              </a:spcAft>
              <a:defRPr sz="4400">
                <a:solidFill>
                  <a:schemeClr val="tx2"/>
                </a:solidFill>
                <a:effectLst>
                  <a:outerShdw blurRad="38100" dist="38100" dir="2700000" algn="tl">
                    <a:srgbClr val="000000"/>
                  </a:outerShdw>
                </a:effectLst>
                <a:latin typeface="Arial" charset="0"/>
              </a:defRPr>
            </a:lvl8pPr>
            <a:lvl9pPr marL="1828800" algn="ctr" rtl="0" fontAlgn="base">
              <a:spcBef>
                <a:spcPct val="0"/>
              </a:spcBef>
              <a:spcAft>
                <a:spcPct val="0"/>
              </a:spcAft>
              <a:defRPr sz="4400">
                <a:solidFill>
                  <a:schemeClr val="tx2"/>
                </a:solidFill>
                <a:effectLst>
                  <a:outerShdw blurRad="38100" dist="38100" dir="2700000" algn="tl">
                    <a:srgbClr val="000000"/>
                  </a:outerShdw>
                </a:effectLst>
                <a:latin typeface="Arial" charset="0"/>
              </a:defRPr>
            </a:lvl9pPr>
          </a:lstStyle>
          <a:p>
            <a:pPr eaLnBrk="1" hangingPunct="1">
              <a:defRPr/>
            </a:pPr>
            <a:r>
              <a:rPr lang="en-US" sz="3000" kern="0" dirty="0">
                <a:solidFill>
                  <a:srgbClr val="FFCC00"/>
                </a:solidFill>
              </a:rPr>
              <a:t>11 Scientific Evidences of a Young Earth</a:t>
            </a:r>
            <a:endParaRPr lang="el-GR" sz="3000" kern="0" dirty="0">
              <a:solidFill>
                <a:srgbClr val="FFCC00"/>
              </a:solidFill>
              <a:cs typeface="Times New Roman" pitchFamily="18" charset="0"/>
            </a:endParaRPr>
          </a:p>
        </p:txBody>
      </p:sp>
    </p:spTree>
  </p:cSld>
  <p:clrMapOvr>
    <a:masterClrMapping/>
  </p:clrMapOvr>
  <p:transition>
    <p:fade/>
  </p:transition>
</p:sld>
</file>

<file path=ppt/slides/slide7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824323" name="Rectangle 3">
            <a:extLst>
              <a:ext uri="{FF2B5EF4-FFF2-40B4-BE49-F238E27FC236}">
                <a16:creationId xmlns:a16="http://schemas.microsoft.com/office/drawing/2014/main" id="{A51F7ABE-102B-C2CA-82C8-92F28221DA73}"/>
              </a:ext>
            </a:extLst>
          </p:cNvPr>
          <p:cNvSpPr>
            <a:spLocks noGrp="1" noChangeArrowheads="1"/>
          </p:cNvSpPr>
          <p:nvPr>
            <p:ph type="body" sz="half" idx="4294967295"/>
          </p:nvPr>
        </p:nvSpPr>
        <p:spPr>
          <a:xfrm>
            <a:off x="457200" y="1077913"/>
            <a:ext cx="8229600" cy="4835525"/>
          </a:xfrm>
        </p:spPr>
        <p:txBody>
          <a:bodyPr/>
          <a:lstStyle/>
          <a:p>
            <a:pPr eaLnBrk="1" hangingPunct="1">
              <a:lnSpc>
                <a:spcPct val="90000"/>
              </a:lnSpc>
              <a:buFont typeface="Wingdings" panose="05000000000000000000" pitchFamily="2" charset="2"/>
              <a:buBlip>
                <a:blip r:embed="rId3"/>
              </a:buBlip>
              <a:defRPr/>
            </a:pPr>
            <a:r>
              <a:rPr lang="en-US" sz="2250" dirty="0"/>
              <a:t>Mercury’s molten core should have solidified billions of          years ago </a:t>
            </a:r>
            <a:r>
              <a:rPr lang="en-US" sz="1900" dirty="0"/>
              <a:t>(Est. 300 MY to cool – Mercury’s magnetic field                  discovered by Mariner 10 Spacecraft 9/21/74)</a:t>
            </a:r>
          </a:p>
          <a:p>
            <a:pPr eaLnBrk="1" hangingPunct="1">
              <a:lnSpc>
                <a:spcPct val="90000"/>
              </a:lnSpc>
              <a:buFont typeface="Wingdings" panose="05000000000000000000" pitchFamily="2" charset="2"/>
              <a:buBlip>
                <a:blip r:embed="rId3"/>
              </a:buBlip>
              <a:defRPr/>
            </a:pPr>
            <a:r>
              <a:rPr lang="en-US" sz="2250" dirty="0"/>
              <a:t>Diamonds, coal, &amp; dinosaur bones still have Carbon-14 in them (should have disappeared millions of years ago since C</a:t>
            </a:r>
            <a:r>
              <a:rPr lang="en-US" sz="2250" baseline="30000" dirty="0"/>
              <a:t>14</a:t>
            </a:r>
            <a:r>
              <a:rPr lang="en-US" sz="2250" dirty="0"/>
              <a:t> is only detectable for ca. 95,000 years, Diamonds = 1-3 BY old)</a:t>
            </a:r>
          </a:p>
          <a:p>
            <a:pPr marL="0" indent="0" eaLnBrk="1" hangingPunct="1">
              <a:lnSpc>
                <a:spcPct val="90000"/>
              </a:lnSpc>
              <a:buNone/>
              <a:defRPr/>
            </a:pPr>
            <a:endParaRPr lang="en-US" sz="2000" dirty="0"/>
          </a:p>
          <a:p>
            <a:pPr eaLnBrk="1" hangingPunct="1">
              <a:lnSpc>
                <a:spcPct val="90000"/>
              </a:lnSpc>
              <a:buFont typeface="Wingdings" panose="05000000000000000000" pitchFamily="2" charset="2"/>
              <a:buBlip>
                <a:blip r:embed="rId3"/>
              </a:buBlip>
              <a:defRPr/>
            </a:pPr>
            <a:endParaRPr lang="en-US" sz="2000" dirty="0"/>
          </a:p>
          <a:p>
            <a:pPr eaLnBrk="1" hangingPunct="1">
              <a:lnSpc>
                <a:spcPct val="90000"/>
              </a:lnSpc>
              <a:buFont typeface="Wingdings" panose="05000000000000000000" pitchFamily="2" charset="2"/>
              <a:buNone/>
              <a:defRPr/>
            </a:pPr>
            <a:endParaRPr lang="en-US" sz="2000" dirty="0">
              <a:solidFill>
                <a:srgbClr val="FFCC00"/>
              </a:solidFill>
            </a:endParaRPr>
          </a:p>
          <a:p>
            <a:pPr eaLnBrk="1" hangingPunct="1">
              <a:lnSpc>
                <a:spcPct val="90000"/>
              </a:lnSpc>
              <a:buFont typeface="Wingdings" panose="05000000000000000000" pitchFamily="2" charset="2"/>
              <a:buNone/>
              <a:defRPr/>
            </a:pPr>
            <a:endParaRPr lang="en-US" sz="2000" dirty="0"/>
          </a:p>
          <a:p>
            <a:pPr eaLnBrk="1" hangingPunct="1">
              <a:lnSpc>
                <a:spcPct val="90000"/>
              </a:lnSpc>
              <a:buFont typeface="Wingdings" panose="05000000000000000000" pitchFamily="2" charset="2"/>
              <a:buNone/>
              <a:defRPr/>
            </a:pPr>
            <a:endParaRPr lang="en-US" sz="2000" dirty="0"/>
          </a:p>
          <a:p>
            <a:pPr eaLnBrk="1" hangingPunct="1">
              <a:lnSpc>
                <a:spcPct val="90000"/>
              </a:lnSpc>
              <a:buFont typeface="Wingdings" panose="05000000000000000000" pitchFamily="2" charset="2"/>
              <a:buNone/>
              <a:defRPr/>
            </a:pPr>
            <a:endParaRPr lang="en-US" sz="2000" dirty="0"/>
          </a:p>
          <a:p>
            <a:pPr eaLnBrk="1" hangingPunct="1">
              <a:lnSpc>
                <a:spcPct val="90000"/>
              </a:lnSpc>
              <a:buFont typeface="Wingdings" panose="05000000000000000000" pitchFamily="2" charset="2"/>
              <a:buNone/>
              <a:defRPr/>
            </a:pPr>
            <a:endParaRPr lang="en-US" sz="2000" dirty="0"/>
          </a:p>
          <a:p>
            <a:pPr eaLnBrk="1" hangingPunct="1">
              <a:lnSpc>
                <a:spcPct val="90000"/>
              </a:lnSpc>
              <a:buFont typeface="Wingdings" panose="05000000000000000000" pitchFamily="2" charset="2"/>
              <a:buNone/>
              <a:defRPr/>
            </a:pPr>
            <a:endParaRPr lang="en-US" sz="2000" dirty="0"/>
          </a:p>
          <a:p>
            <a:pPr eaLnBrk="1" hangingPunct="1">
              <a:lnSpc>
                <a:spcPct val="90000"/>
              </a:lnSpc>
              <a:buFont typeface="Wingdings" panose="05000000000000000000" pitchFamily="2" charset="2"/>
              <a:buNone/>
              <a:defRPr/>
            </a:pPr>
            <a:endParaRPr lang="en-US" sz="2000" dirty="0"/>
          </a:p>
          <a:p>
            <a:pPr eaLnBrk="1" hangingPunct="1">
              <a:lnSpc>
                <a:spcPct val="90000"/>
              </a:lnSpc>
              <a:buFont typeface="Wingdings" panose="05000000000000000000" pitchFamily="2" charset="2"/>
              <a:buNone/>
              <a:defRPr/>
            </a:pPr>
            <a:endParaRPr lang="en-US" sz="2000" dirty="0"/>
          </a:p>
          <a:p>
            <a:pPr eaLnBrk="1" hangingPunct="1">
              <a:lnSpc>
                <a:spcPct val="90000"/>
              </a:lnSpc>
              <a:buFont typeface="Wingdings" panose="05000000000000000000" pitchFamily="2" charset="2"/>
              <a:buNone/>
              <a:defRPr/>
            </a:pPr>
            <a:endParaRPr lang="en-US" sz="2000" dirty="0"/>
          </a:p>
        </p:txBody>
      </p:sp>
      <p:sp>
        <p:nvSpPr>
          <p:cNvPr id="2" name="Slide Number Placeholder 1">
            <a:extLst>
              <a:ext uri="{FF2B5EF4-FFF2-40B4-BE49-F238E27FC236}">
                <a16:creationId xmlns:a16="http://schemas.microsoft.com/office/drawing/2014/main" id="{248CBD1D-07C7-C859-18B9-4D09A81FF0F4}"/>
              </a:ext>
            </a:extLst>
          </p:cNvPr>
          <p:cNvSpPr>
            <a:spLocks noGrp="1"/>
          </p:cNvSpPr>
          <p:nvPr>
            <p:ph type="sldNum" sz="quarter" idx="12"/>
          </p:nvPr>
        </p:nvSpPr>
        <p:spPr/>
        <p:txBody>
          <a:bodyPr/>
          <a:lstStyle>
            <a:lvl1pPr>
              <a:defRPr>
                <a:solidFill>
                  <a:schemeClr val="tx1"/>
                </a:solidFill>
                <a:latin typeface="Bookman Old Style" panose="02050604050505020204" pitchFamily="18" charset="0"/>
                <a:ea typeface="Dotum" panose="020B0600000101010101" pitchFamily="34" charset="-127"/>
              </a:defRPr>
            </a:lvl1pPr>
            <a:lvl2pPr marL="742950" indent="-285750">
              <a:defRPr>
                <a:solidFill>
                  <a:schemeClr val="tx1"/>
                </a:solidFill>
                <a:latin typeface="Bookman Old Style" panose="02050604050505020204" pitchFamily="18" charset="0"/>
                <a:ea typeface="Dotum" panose="020B0600000101010101" pitchFamily="34" charset="-127"/>
              </a:defRPr>
            </a:lvl2pPr>
            <a:lvl3pPr marL="1143000" indent="-228600">
              <a:defRPr>
                <a:solidFill>
                  <a:schemeClr val="tx1"/>
                </a:solidFill>
                <a:latin typeface="Bookman Old Style" panose="02050604050505020204" pitchFamily="18" charset="0"/>
                <a:ea typeface="Dotum" panose="020B0600000101010101" pitchFamily="34" charset="-127"/>
              </a:defRPr>
            </a:lvl3pPr>
            <a:lvl4pPr marL="1600200" indent="-228600">
              <a:defRPr>
                <a:solidFill>
                  <a:schemeClr val="tx1"/>
                </a:solidFill>
                <a:latin typeface="Bookman Old Style" panose="02050604050505020204" pitchFamily="18" charset="0"/>
                <a:ea typeface="Dotum" panose="020B0600000101010101" pitchFamily="34" charset="-127"/>
              </a:defRPr>
            </a:lvl4pPr>
            <a:lvl5pPr marL="2057400" indent="-228600">
              <a:defRPr>
                <a:solidFill>
                  <a:schemeClr val="tx1"/>
                </a:solidFill>
                <a:latin typeface="Bookman Old Style" panose="02050604050505020204" pitchFamily="18" charset="0"/>
                <a:ea typeface="Dotum" panose="020B0600000101010101" pitchFamily="34" charset="-127"/>
              </a:defRPr>
            </a:lvl5pPr>
            <a:lvl6pPr marL="2514600" indent="-228600"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6pPr>
            <a:lvl7pPr marL="2971800" indent="-228600"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7pPr>
            <a:lvl8pPr marL="3429000" indent="-228600"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8pPr>
            <a:lvl9pPr marL="3886200" indent="-228600"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9pPr>
          </a:lstStyle>
          <a:p>
            <a:pPr>
              <a:defRPr/>
            </a:pPr>
            <a:fld id="{0835A2F6-0A83-4334-AA55-50A9A70F390B}" type="slidenum">
              <a:rPr lang="en-US" altLang="en-US" smtClean="0">
                <a:latin typeface="Arial" panose="020B0604020202020204" pitchFamily="34" charset="0"/>
              </a:rPr>
              <a:pPr>
                <a:defRPr/>
              </a:pPr>
              <a:t>77</a:t>
            </a:fld>
            <a:endParaRPr lang="en-US" altLang="en-US">
              <a:latin typeface="Arial" panose="020B0604020202020204" pitchFamily="34" charset="0"/>
            </a:endParaRPr>
          </a:p>
        </p:txBody>
      </p:sp>
      <p:sp>
        <p:nvSpPr>
          <p:cNvPr id="3" name="Rectangle 2">
            <a:extLst>
              <a:ext uri="{FF2B5EF4-FFF2-40B4-BE49-F238E27FC236}">
                <a16:creationId xmlns:a16="http://schemas.microsoft.com/office/drawing/2014/main" id="{AB7B1897-00AC-EA13-DC5C-AF49A04CF0A6}"/>
              </a:ext>
            </a:extLst>
          </p:cNvPr>
          <p:cNvSpPr txBox="1">
            <a:spLocks noChangeArrowheads="1"/>
          </p:cNvSpPr>
          <p:nvPr/>
        </p:nvSpPr>
        <p:spPr bwMode="auto">
          <a:xfrm>
            <a:off x="0" y="381000"/>
            <a:ext cx="8991600" cy="457200"/>
          </a:xfrm>
          <a:prstGeom prst="rect">
            <a:avLst/>
          </a:prstGeom>
          <a:noFill/>
          <a:ln w="9525">
            <a:noFill/>
            <a:miter lim="800000"/>
            <a:headEnd/>
            <a:tailEnd/>
          </a:ln>
          <a:effectLst/>
        </p:spPr>
        <p:txBody>
          <a:bodyPr anchor="ctr"/>
          <a:lstStyle>
            <a:lvl1pPr algn="ctr" rtl="0" eaLnBrk="0" fontAlgn="base" hangingPunct="0">
              <a:spcBef>
                <a:spcPct val="0"/>
              </a:spcBef>
              <a:spcAft>
                <a:spcPct val="0"/>
              </a:spcAft>
              <a:defRPr sz="4400">
                <a:solidFill>
                  <a:schemeClr val="tx2"/>
                </a:solidFill>
                <a:effectLst>
                  <a:outerShdw blurRad="38100" dist="38100" dir="2700000" algn="tl">
                    <a:srgbClr val="000000"/>
                  </a:outerShdw>
                </a:effectLst>
                <a:latin typeface="+mj-lt"/>
                <a:ea typeface="+mj-ea"/>
                <a:cs typeface="+mj-cs"/>
              </a:defRPr>
            </a:lvl1pPr>
            <a:lvl2pPr algn="ctr" rtl="0" eaLnBrk="0" fontAlgn="base" hangingPunct="0">
              <a:spcBef>
                <a:spcPct val="0"/>
              </a:spcBef>
              <a:spcAft>
                <a:spcPct val="0"/>
              </a:spcAft>
              <a:defRPr sz="4400">
                <a:solidFill>
                  <a:schemeClr val="tx2"/>
                </a:solidFill>
                <a:effectLst>
                  <a:outerShdw blurRad="38100" dist="38100" dir="2700000" algn="tl">
                    <a:srgbClr val="000000"/>
                  </a:outerShdw>
                </a:effectLst>
                <a:latin typeface="Arial" charset="0"/>
              </a:defRPr>
            </a:lvl2pPr>
            <a:lvl3pPr algn="ctr" rtl="0" eaLnBrk="0" fontAlgn="base" hangingPunct="0">
              <a:spcBef>
                <a:spcPct val="0"/>
              </a:spcBef>
              <a:spcAft>
                <a:spcPct val="0"/>
              </a:spcAft>
              <a:defRPr sz="4400">
                <a:solidFill>
                  <a:schemeClr val="tx2"/>
                </a:solidFill>
                <a:effectLst>
                  <a:outerShdw blurRad="38100" dist="38100" dir="2700000" algn="tl">
                    <a:srgbClr val="000000"/>
                  </a:outerShdw>
                </a:effectLst>
                <a:latin typeface="Arial" charset="0"/>
              </a:defRPr>
            </a:lvl3pPr>
            <a:lvl4pPr algn="ctr" rtl="0" eaLnBrk="0" fontAlgn="base" hangingPunct="0">
              <a:spcBef>
                <a:spcPct val="0"/>
              </a:spcBef>
              <a:spcAft>
                <a:spcPct val="0"/>
              </a:spcAft>
              <a:defRPr sz="4400">
                <a:solidFill>
                  <a:schemeClr val="tx2"/>
                </a:solidFill>
                <a:effectLst>
                  <a:outerShdw blurRad="38100" dist="38100" dir="2700000" algn="tl">
                    <a:srgbClr val="000000"/>
                  </a:outerShdw>
                </a:effectLst>
                <a:latin typeface="Arial" charset="0"/>
              </a:defRPr>
            </a:lvl4pPr>
            <a:lvl5pPr algn="ctr" rtl="0" eaLnBrk="0" fontAlgn="base" hangingPunct="0">
              <a:spcBef>
                <a:spcPct val="0"/>
              </a:spcBef>
              <a:spcAft>
                <a:spcPct val="0"/>
              </a:spcAft>
              <a:defRPr sz="4400">
                <a:solidFill>
                  <a:schemeClr val="tx2"/>
                </a:solidFill>
                <a:effectLst>
                  <a:outerShdw blurRad="38100" dist="38100" dir="2700000" algn="tl">
                    <a:srgbClr val="000000"/>
                  </a:outerShdw>
                </a:effectLst>
                <a:latin typeface="Arial" charset="0"/>
              </a:defRPr>
            </a:lvl5pPr>
            <a:lvl6pPr marL="457200" algn="ctr" rtl="0" fontAlgn="base">
              <a:spcBef>
                <a:spcPct val="0"/>
              </a:spcBef>
              <a:spcAft>
                <a:spcPct val="0"/>
              </a:spcAft>
              <a:defRPr sz="4400">
                <a:solidFill>
                  <a:schemeClr val="tx2"/>
                </a:solidFill>
                <a:effectLst>
                  <a:outerShdw blurRad="38100" dist="38100" dir="2700000" algn="tl">
                    <a:srgbClr val="000000"/>
                  </a:outerShdw>
                </a:effectLst>
                <a:latin typeface="Arial" charset="0"/>
              </a:defRPr>
            </a:lvl6pPr>
            <a:lvl7pPr marL="914400" algn="ctr" rtl="0" fontAlgn="base">
              <a:spcBef>
                <a:spcPct val="0"/>
              </a:spcBef>
              <a:spcAft>
                <a:spcPct val="0"/>
              </a:spcAft>
              <a:defRPr sz="4400">
                <a:solidFill>
                  <a:schemeClr val="tx2"/>
                </a:solidFill>
                <a:effectLst>
                  <a:outerShdw blurRad="38100" dist="38100" dir="2700000" algn="tl">
                    <a:srgbClr val="000000"/>
                  </a:outerShdw>
                </a:effectLst>
                <a:latin typeface="Arial" charset="0"/>
              </a:defRPr>
            </a:lvl7pPr>
            <a:lvl8pPr marL="1371600" algn="ctr" rtl="0" fontAlgn="base">
              <a:spcBef>
                <a:spcPct val="0"/>
              </a:spcBef>
              <a:spcAft>
                <a:spcPct val="0"/>
              </a:spcAft>
              <a:defRPr sz="4400">
                <a:solidFill>
                  <a:schemeClr val="tx2"/>
                </a:solidFill>
                <a:effectLst>
                  <a:outerShdw blurRad="38100" dist="38100" dir="2700000" algn="tl">
                    <a:srgbClr val="000000"/>
                  </a:outerShdw>
                </a:effectLst>
                <a:latin typeface="Arial" charset="0"/>
              </a:defRPr>
            </a:lvl8pPr>
            <a:lvl9pPr marL="1828800" algn="ctr" rtl="0" fontAlgn="base">
              <a:spcBef>
                <a:spcPct val="0"/>
              </a:spcBef>
              <a:spcAft>
                <a:spcPct val="0"/>
              </a:spcAft>
              <a:defRPr sz="4400">
                <a:solidFill>
                  <a:schemeClr val="tx2"/>
                </a:solidFill>
                <a:effectLst>
                  <a:outerShdw blurRad="38100" dist="38100" dir="2700000" algn="tl">
                    <a:srgbClr val="000000"/>
                  </a:outerShdw>
                </a:effectLst>
                <a:latin typeface="Arial" charset="0"/>
              </a:defRPr>
            </a:lvl9pPr>
          </a:lstStyle>
          <a:p>
            <a:pPr eaLnBrk="1" hangingPunct="1">
              <a:defRPr/>
            </a:pPr>
            <a:r>
              <a:rPr lang="en-US" sz="3000" kern="0" dirty="0">
                <a:solidFill>
                  <a:srgbClr val="FFCC00"/>
                </a:solidFill>
              </a:rPr>
              <a:t>11 Scientific Evidences of a Young Earth</a:t>
            </a:r>
            <a:endParaRPr lang="el-GR" sz="3000" kern="0" dirty="0">
              <a:solidFill>
                <a:srgbClr val="FFCC00"/>
              </a:solidFill>
              <a:cs typeface="Times New Roman" pitchFamily="18" charset="0"/>
            </a:endParaRPr>
          </a:p>
        </p:txBody>
      </p:sp>
    </p:spTree>
    <p:extLst>
      <p:ext uri="{BB962C8B-B14F-4D97-AF65-F5344CB8AC3E}">
        <p14:creationId xmlns:p14="http://schemas.microsoft.com/office/powerpoint/2010/main" val="1912063373"/>
      </p:ext>
    </p:extLst>
  </p:cSld>
  <p:clrMapOvr>
    <a:masterClrMapping/>
  </p:clrMapOvr>
  <p:transition>
    <p:fade/>
  </p:transition>
</p:sld>
</file>

<file path=ppt/slides/slide7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824323" name="Rectangle 3">
            <a:extLst>
              <a:ext uri="{FF2B5EF4-FFF2-40B4-BE49-F238E27FC236}">
                <a16:creationId xmlns:a16="http://schemas.microsoft.com/office/drawing/2014/main" id="{A51F7ABE-102B-C2CA-82C8-92F28221DA73}"/>
              </a:ext>
            </a:extLst>
          </p:cNvPr>
          <p:cNvSpPr>
            <a:spLocks noGrp="1" noChangeArrowheads="1"/>
          </p:cNvSpPr>
          <p:nvPr>
            <p:ph type="body" sz="half" idx="4294967295"/>
          </p:nvPr>
        </p:nvSpPr>
        <p:spPr>
          <a:xfrm>
            <a:off x="457200" y="1077913"/>
            <a:ext cx="8229600" cy="4835525"/>
          </a:xfrm>
        </p:spPr>
        <p:txBody>
          <a:bodyPr/>
          <a:lstStyle/>
          <a:p>
            <a:pPr eaLnBrk="1" hangingPunct="1">
              <a:lnSpc>
                <a:spcPct val="90000"/>
              </a:lnSpc>
              <a:buFont typeface="Wingdings" panose="05000000000000000000" pitchFamily="2" charset="2"/>
              <a:buBlip>
                <a:blip r:embed="rId3"/>
              </a:buBlip>
              <a:defRPr/>
            </a:pPr>
            <a:r>
              <a:rPr lang="en-US" sz="2250" dirty="0"/>
              <a:t>Mercury’s molten core should have solidified billions of               years ago </a:t>
            </a:r>
            <a:r>
              <a:rPr lang="en-US" sz="1900" dirty="0"/>
              <a:t>(Est. 300 MY to cool – Mercury’s magnetic field                       discovered by Mariner 10 Spacecraft 9/21/74)</a:t>
            </a:r>
          </a:p>
          <a:p>
            <a:pPr eaLnBrk="1" hangingPunct="1">
              <a:lnSpc>
                <a:spcPct val="90000"/>
              </a:lnSpc>
              <a:buFont typeface="Wingdings" panose="05000000000000000000" pitchFamily="2" charset="2"/>
              <a:buBlip>
                <a:blip r:embed="rId3"/>
              </a:buBlip>
              <a:defRPr/>
            </a:pPr>
            <a:r>
              <a:rPr lang="en-US" sz="2250" dirty="0"/>
              <a:t>Diamonds, coal, &amp; dinosaur bones still have Carbon-14 in them (should have disappeared millions of years ago since C</a:t>
            </a:r>
            <a:r>
              <a:rPr lang="en-US" sz="2250" baseline="30000" dirty="0"/>
              <a:t>14</a:t>
            </a:r>
            <a:r>
              <a:rPr lang="en-US" sz="2250" dirty="0"/>
              <a:t> is only detectable for ca. 95,000 years, Diamonds = 1-3 BY old)</a:t>
            </a:r>
          </a:p>
          <a:p>
            <a:pPr eaLnBrk="1" hangingPunct="1">
              <a:lnSpc>
                <a:spcPct val="90000"/>
              </a:lnSpc>
              <a:buFont typeface="Wingdings" panose="05000000000000000000" pitchFamily="2" charset="2"/>
              <a:buBlip>
                <a:blip r:embed="rId3"/>
              </a:buBlip>
              <a:defRPr/>
            </a:pPr>
            <a:r>
              <a:rPr lang="en-US" sz="2250" dirty="0"/>
              <a:t>Collagen, DNA, proteins &amp; blood vessels surviving in plant, dinosaur &amp; insect fossils for estimated 130 MY </a:t>
            </a:r>
            <a:r>
              <a:rPr lang="en-US" sz="1900" dirty="0"/>
              <a:t>(collagen and DNA could not last more than 1,000 -100,000 years)</a:t>
            </a:r>
          </a:p>
          <a:p>
            <a:pPr eaLnBrk="1" hangingPunct="1">
              <a:lnSpc>
                <a:spcPct val="90000"/>
              </a:lnSpc>
              <a:buFont typeface="Wingdings" panose="05000000000000000000" pitchFamily="2" charset="2"/>
              <a:buBlip>
                <a:blip r:embed="rId3"/>
              </a:buBlip>
              <a:defRPr/>
            </a:pPr>
            <a:endParaRPr lang="en-US" sz="2000" dirty="0"/>
          </a:p>
          <a:p>
            <a:pPr eaLnBrk="1" hangingPunct="1">
              <a:lnSpc>
                <a:spcPct val="90000"/>
              </a:lnSpc>
              <a:buFont typeface="Wingdings" panose="05000000000000000000" pitchFamily="2" charset="2"/>
              <a:buBlip>
                <a:blip r:embed="rId3"/>
              </a:buBlip>
              <a:defRPr/>
            </a:pPr>
            <a:endParaRPr lang="en-US" sz="2000" dirty="0"/>
          </a:p>
          <a:p>
            <a:pPr eaLnBrk="1" hangingPunct="1">
              <a:lnSpc>
                <a:spcPct val="90000"/>
              </a:lnSpc>
              <a:buFont typeface="Wingdings" panose="05000000000000000000" pitchFamily="2" charset="2"/>
              <a:buNone/>
              <a:defRPr/>
            </a:pPr>
            <a:endParaRPr lang="en-US" sz="2000" dirty="0">
              <a:solidFill>
                <a:srgbClr val="FFCC00"/>
              </a:solidFill>
            </a:endParaRPr>
          </a:p>
          <a:p>
            <a:pPr eaLnBrk="1" hangingPunct="1">
              <a:lnSpc>
                <a:spcPct val="90000"/>
              </a:lnSpc>
              <a:buFont typeface="Wingdings" panose="05000000000000000000" pitchFamily="2" charset="2"/>
              <a:buNone/>
              <a:defRPr/>
            </a:pPr>
            <a:endParaRPr lang="en-US" sz="2000" dirty="0"/>
          </a:p>
          <a:p>
            <a:pPr eaLnBrk="1" hangingPunct="1">
              <a:lnSpc>
                <a:spcPct val="90000"/>
              </a:lnSpc>
              <a:buFont typeface="Wingdings" panose="05000000000000000000" pitchFamily="2" charset="2"/>
              <a:buNone/>
              <a:defRPr/>
            </a:pPr>
            <a:endParaRPr lang="en-US" sz="2000" dirty="0"/>
          </a:p>
          <a:p>
            <a:pPr eaLnBrk="1" hangingPunct="1">
              <a:lnSpc>
                <a:spcPct val="90000"/>
              </a:lnSpc>
              <a:buFont typeface="Wingdings" panose="05000000000000000000" pitchFamily="2" charset="2"/>
              <a:buNone/>
              <a:defRPr/>
            </a:pPr>
            <a:endParaRPr lang="en-US" sz="2000" dirty="0"/>
          </a:p>
          <a:p>
            <a:pPr eaLnBrk="1" hangingPunct="1">
              <a:lnSpc>
                <a:spcPct val="90000"/>
              </a:lnSpc>
              <a:buFont typeface="Wingdings" panose="05000000000000000000" pitchFamily="2" charset="2"/>
              <a:buNone/>
              <a:defRPr/>
            </a:pPr>
            <a:endParaRPr lang="en-US" sz="2000" dirty="0"/>
          </a:p>
          <a:p>
            <a:pPr eaLnBrk="1" hangingPunct="1">
              <a:lnSpc>
                <a:spcPct val="90000"/>
              </a:lnSpc>
              <a:buFont typeface="Wingdings" panose="05000000000000000000" pitchFamily="2" charset="2"/>
              <a:buNone/>
              <a:defRPr/>
            </a:pPr>
            <a:endParaRPr lang="en-US" sz="2000" dirty="0"/>
          </a:p>
          <a:p>
            <a:pPr eaLnBrk="1" hangingPunct="1">
              <a:lnSpc>
                <a:spcPct val="90000"/>
              </a:lnSpc>
              <a:buFont typeface="Wingdings" panose="05000000000000000000" pitchFamily="2" charset="2"/>
              <a:buNone/>
              <a:defRPr/>
            </a:pPr>
            <a:endParaRPr lang="en-US" sz="2000" dirty="0"/>
          </a:p>
          <a:p>
            <a:pPr eaLnBrk="1" hangingPunct="1">
              <a:lnSpc>
                <a:spcPct val="90000"/>
              </a:lnSpc>
              <a:buFont typeface="Wingdings" panose="05000000000000000000" pitchFamily="2" charset="2"/>
              <a:buNone/>
              <a:defRPr/>
            </a:pPr>
            <a:endParaRPr lang="en-US" sz="2000" dirty="0"/>
          </a:p>
          <a:p>
            <a:pPr eaLnBrk="1" hangingPunct="1">
              <a:lnSpc>
                <a:spcPct val="90000"/>
              </a:lnSpc>
              <a:buFont typeface="Wingdings" panose="05000000000000000000" pitchFamily="2" charset="2"/>
              <a:buNone/>
              <a:defRPr/>
            </a:pPr>
            <a:endParaRPr lang="en-US" sz="2000" dirty="0"/>
          </a:p>
        </p:txBody>
      </p:sp>
      <p:sp>
        <p:nvSpPr>
          <p:cNvPr id="2" name="Slide Number Placeholder 1">
            <a:extLst>
              <a:ext uri="{FF2B5EF4-FFF2-40B4-BE49-F238E27FC236}">
                <a16:creationId xmlns:a16="http://schemas.microsoft.com/office/drawing/2014/main" id="{248CBD1D-07C7-C859-18B9-4D09A81FF0F4}"/>
              </a:ext>
            </a:extLst>
          </p:cNvPr>
          <p:cNvSpPr>
            <a:spLocks noGrp="1"/>
          </p:cNvSpPr>
          <p:nvPr>
            <p:ph type="sldNum" sz="quarter" idx="12"/>
          </p:nvPr>
        </p:nvSpPr>
        <p:spPr/>
        <p:txBody>
          <a:bodyPr/>
          <a:lstStyle>
            <a:lvl1pPr>
              <a:defRPr>
                <a:solidFill>
                  <a:schemeClr val="tx1"/>
                </a:solidFill>
                <a:latin typeface="Bookman Old Style" panose="02050604050505020204" pitchFamily="18" charset="0"/>
                <a:ea typeface="Dotum" panose="020B0600000101010101" pitchFamily="34" charset="-127"/>
              </a:defRPr>
            </a:lvl1pPr>
            <a:lvl2pPr marL="742950" indent="-285750">
              <a:defRPr>
                <a:solidFill>
                  <a:schemeClr val="tx1"/>
                </a:solidFill>
                <a:latin typeface="Bookman Old Style" panose="02050604050505020204" pitchFamily="18" charset="0"/>
                <a:ea typeface="Dotum" panose="020B0600000101010101" pitchFamily="34" charset="-127"/>
              </a:defRPr>
            </a:lvl2pPr>
            <a:lvl3pPr marL="1143000" indent="-228600">
              <a:defRPr>
                <a:solidFill>
                  <a:schemeClr val="tx1"/>
                </a:solidFill>
                <a:latin typeface="Bookman Old Style" panose="02050604050505020204" pitchFamily="18" charset="0"/>
                <a:ea typeface="Dotum" panose="020B0600000101010101" pitchFamily="34" charset="-127"/>
              </a:defRPr>
            </a:lvl3pPr>
            <a:lvl4pPr marL="1600200" indent="-228600">
              <a:defRPr>
                <a:solidFill>
                  <a:schemeClr val="tx1"/>
                </a:solidFill>
                <a:latin typeface="Bookman Old Style" panose="02050604050505020204" pitchFamily="18" charset="0"/>
                <a:ea typeface="Dotum" panose="020B0600000101010101" pitchFamily="34" charset="-127"/>
              </a:defRPr>
            </a:lvl4pPr>
            <a:lvl5pPr marL="2057400" indent="-228600">
              <a:defRPr>
                <a:solidFill>
                  <a:schemeClr val="tx1"/>
                </a:solidFill>
                <a:latin typeface="Bookman Old Style" panose="02050604050505020204" pitchFamily="18" charset="0"/>
                <a:ea typeface="Dotum" panose="020B0600000101010101" pitchFamily="34" charset="-127"/>
              </a:defRPr>
            </a:lvl5pPr>
            <a:lvl6pPr marL="2514600" indent="-228600"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6pPr>
            <a:lvl7pPr marL="2971800" indent="-228600"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7pPr>
            <a:lvl8pPr marL="3429000" indent="-228600"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8pPr>
            <a:lvl9pPr marL="3886200" indent="-228600"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9pPr>
          </a:lstStyle>
          <a:p>
            <a:pPr>
              <a:defRPr/>
            </a:pPr>
            <a:fld id="{0835A2F6-0A83-4334-AA55-50A9A70F390B}" type="slidenum">
              <a:rPr lang="en-US" altLang="en-US" smtClean="0">
                <a:latin typeface="Arial" panose="020B0604020202020204" pitchFamily="34" charset="0"/>
              </a:rPr>
              <a:pPr>
                <a:defRPr/>
              </a:pPr>
              <a:t>78</a:t>
            </a:fld>
            <a:endParaRPr lang="en-US" altLang="en-US">
              <a:latin typeface="Arial" panose="020B0604020202020204" pitchFamily="34" charset="0"/>
            </a:endParaRPr>
          </a:p>
        </p:txBody>
      </p:sp>
      <p:sp>
        <p:nvSpPr>
          <p:cNvPr id="3" name="Rectangle 2">
            <a:extLst>
              <a:ext uri="{FF2B5EF4-FFF2-40B4-BE49-F238E27FC236}">
                <a16:creationId xmlns:a16="http://schemas.microsoft.com/office/drawing/2014/main" id="{AB7B1897-00AC-EA13-DC5C-AF49A04CF0A6}"/>
              </a:ext>
            </a:extLst>
          </p:cNvPr>
          <p:cNvSpPr txBox="1">
            <a:spLocks noChangeArrowheads="1"/>
          </p:cNvSpPr>
          <p:nvPr/>
        </p:nvSpPr>
        <p:spPr bwMode="auto">
          <a:xfrm>
            <a:off x="0" y="381000"/>
            <a:ext cx="8991600" cy="457200"/>
          </a:xfrm>
          <a:prstGeom prst="rect">
            <a:avLst/>
          </a:prstGeom>
          <a:noFill/>
          <a:ln w="9525">
            <a:noFill/>
            <a:miter lim="800000"/>
            <a:headEnd/>
            <a:tailEnd/>
          </a:ln>
          <a:effectLst/>
        </p:spPr>
        <p:txBody>
          <a:bodyPr anchor="ctr"/>
          <a:lstStyle>
            <a:lvl1pPr algn="ctr" rtl="0" eaLnBrk="0" fontAlgn="base" hangingPunct="0">
              <a:spcBef>
                <a:spcPct val="0"/>
              </a:spcBef>
              <a:spcAft>
                <a:spcPct val="0"/>
              </a:spcAft>
              <a:defRPr sz="4400">
                <a:solidFill>
                  <a:schemeClr val="tx2"/>
                </a:solidFill>
                <a:effectLst>
                  <a:outerShdw blurRad="38100" dist="38100" dir="2700000" algn="tl">
                    <a:srgbClr val="000000"/>
                  </a:outerShdw>
                </a:effectLst>
                <a:latin typeface="+mj-lt"/>
                <a:ea typeface="+mj-ea"/>
                <a:cs typeface="+mj-cs"/>
              </a:defRPr>
            </a:lvl1pPr>
            <a:lvl2pPr algn="ctr" rtl="0" eaLnBrk="0" fontAlgn="base" hangingPunct="0">
              <a:spcBef>
                <a:spcPct val="0"/>
              </a:spcBef>
              <a:spcAft>
                <a:spcPct val="0"/>
              </a:spcAft>
              <a:defRPr sz="4400">
                <a:solidFill>
                  <a:schemeClr val="tx2"/>
                </a:solidFill>
                <a:effectLst>
                  <a:outerShdw blurRad="38100" dist="38100" dir="2700000" algn="tl">
                    <a:srgbClr val="000000"/>
                  </a:outerShdw>
                </a:effectLst>
                <a:latin typeface="Arial" charset="0"/>
              </a:defRPr>
            </a:lvl2pPr>
            <a:lvl3pPr algn="ctr" rtl="0" eaLnBrk="0" fontAlgn="base" hangingPunct="0">
              <a:spcBef>
                <a:spcPct val="0"/>
              </a:spcBef>
              <a:spcAft>
                <a:spcPct val="0"/>
              </a:spcAft>
              <a:defRPr sz="4400">
                <a:solidFill>
                  <a:schemeClr val="tx2"/>
                </a:solidFill>
                <a:effectLst>
                  <a:outerShdw blurRad="38100" dist="38100" dir="2700000" algn="tl">
                    <a:srgbClr val="000000"/>
                  </a:outerShdw>
                </a:effectLst>
                <a:latin typeface="Arial" charset="0"/>
              </a:defRPr>
            </a:lvl3pPr>
            <a:lvl4pPr algn="ctr" rtl="0" eaLnBrk="0" fontAlgn="base" hangingPunct="0">
              <a:spcBef>
                <a:spcPct val="0"/>
              </a:spcBef>
              <a:spcAft>
                <a:spcPct val="0"/>
              </a:spcAft>
              <a:defRPr sz="4400">
                <a:solidFill>
                  <a:schemeClr val="tx2"/>
                </a:solidFill>
                <a:effectLst>
                  <a:outerShdw blurRad="38100" dist="38100" dir="2700000" algn="tl">
                    <a:srgbClr val="000000"/>
                  </a:outerShdw>
                </a:effectLst>
                <a:latin typeface="Arial" charset="0"/>
              </a:defRPr>
            </a:lvl4pPr>
            <a:lvl5pPr algn="ctr" rtl="0" eaLnBrk="0" fontAlgn="base" hangingPunct="0">
              <a:spcBef>
                <a:spcPct val="0"/>
              </a:spcBef>
              <a:spcAft>
                <a:spcPct val="0"/>
              </a:spcAft>
              <a:defRPr sz="4400">
                <a:solidFill>
                  <a:schemeClr val="tx2"/>
                </a:solidFill>
                <a:effectLst>
                  <a:outerShdw blurRad="38100" dist="38100" dir="2700000" algn="tl">
                    <a:srgbClr val="000000"/>
                  </a:outerShdw>
                </a:effectLst>
                <a:latin typeface="Arial" charset="0"/>
              </a:defRPr>
            </a:lvl5pPr>
            <a:lvl6pPr marL="457200" algn="ctr" rtl="0" fontAlgn="base">
              <a:spcBef>
                <a:spcPct val="0"/>
              </a:spcBef>
              <a:spcAft>
                <a:spcPct val="0"/>
              </a:spcAft>
              <a:defRPr sz="4400">
                <a:solidFill>
                  <a:schemeClr val="tx2"/>
                </a:solidFill>
                <a:effectLst>
                  <a:outerShdw blurRad="38100" dist="38100" dir="2700000" algn="tl">
                    <a:srgbClr val="000000"/>
                  </a:outerShdw>
                </a:effectLst>
                <a:latin typeface="Arial" charset="0"/>
              </a:defRPr>
            </a:lvl6pPr>
            <a:lvl7pPr marL="914400" algn="ctr" rtl="0" fontAlgn="base">
              <a:spcBef>
                <a:spcPct val="0"/>
              </a:spcBef>
              <a:spcAft>
                <a:spcPct val="0"/>
              </a:spcAft>
              <a:defRPr sz="4400">
                <a:solidFill>
                  <a:schemeClr val="tx2"/>
                </a:solidFill>
                <a:effectLst>
                  <a:outerShdw blurRad="38100" dist="38100" dir="2700000" algn="tl">
                    <a:srgbClr val="000000"/>
                  </a:outerShdw>
                </a:effectLst>
                <a:latin typeface="Arial" charset="0"/>
              </a:defRPr>
            </a:lvl7pPr>
            <a:lvl8pPr marL="1371600" algn="ctr" rtl="0" fontAlgn="base">
              <a:spcBef>
                <a:spcPct val="0"/>
              </a:spcBef>
              <a:spcAft>
                <a:spcPct val="0"/>
              </a:spcAft>
              <a:defRPr sz="4400">
                <a:solidFill>
                  <a:schemeClr val="tx2"/>
                </a:solidFill>
                <a:effectLst>
                  <a:outerShdw blurRad="38100" dist="38100" dir="2700000" algn="tl">
                    <a:srgbClr val="000000"/>
                  </a:outerShdw>
                </a:effectLst>
                <a:latin typeface="Arial" charset="0"/>
              </a:defRPr>
            </a:lvl8pPr>
            <a:lvl9pPr marL="1828800" algn="ctr" rtl="0" fontAlgn="base">
              <a:spcBef>
                <a:spcPct val="0"/>
              </a:spcBef>
              <a:spcAft>
                <a:spcPct val="0"/>
              </a:spcAft>
              <a:defRPr sz="4400">
                <a:solidFill>
                  <a:schemeClr val="tx2"/>
                </a:solidFill>
                <a:effectLst>
                  <a:outerShdw blurRad="38100" dist="38100" dir="2700000" algn="tl">
                    <a:srgbClr val="000000"/>
                  </a:outerShdw>
                </a:effectLst>
                <a:latin typeface="Arial" charset="0"/>
              </a:defRPr>
            </a:lvl9pPr>
          </a:lstStyle>
          <a:p>
            <a:pPr eaLnBrk="1" hangingPunct="1">
              <a:defRPr/>
            </a:pPr>
            <a:r>
              <a:rPr lang="en-US" sz="3000" kern="0" dirty="0">
                <a:solidFill>
                  <a:srgbClr val="FFCC00"/>
                </a:solidFill>
              </a:rPr>
              <a:t>11 Scientific Evidences of a Young Earth</a:t>
            </a:r>
            <a:endParaRPr lang="el-GR" sz="3000" kern="0" dirty="0">
              <a:solidFill>
                <a:srgbClr val="FFCC00"/>
              </a:solidFill>
              <a:cs typeface="Times New Roman" pitchFamily="18" charset="0"/>
            </a:endParaRPr>
          </a:p>
        </p:txBody>
      </p:sp>
    </p:spTree>
    <p:extLst>
      <p:ext uri="{BB962C8B-B14F-4D97-AF65-F5344CB8AC3E}">
        <p14:creationId xmlns:p14="http://schemas.microsoft.com/office/powerpoint/2010/main" val="2411889002"/>
      </p:ext>
    </p:extLst>
  </p:cSld>
  <p:clrMapOvr>
    <a:masterClrMapping/>
  </p:clrMapOvr>
  <p:transition>
    <p:fade/>
  </p:transition>
</p:sld>
</file>

<file path=ppt/slides/slide7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824323" name="Rectangle 3">
            <a:extLst>
              <a:ext uri="{FF2B5EF4-FFF2-40B4-BE49-F238E27FC236}">
                <a16:creationId xmlns:a16="http://schemas.microsoft.com/office/drawing/2014/main" id="{A51F7ABE-102B-C2CA-82C8-92F28221DA73}"/>
              </a:ext>
            </a:extLst>
          </p:cNvPr>
          <p:cNvSpPr>
            <a:spLocks noGrp="1" noChangeArrowheads="1"/>
          </p:cNvSpPr>
          <p:nvPr>
            <p:ph type="body" sz="half" idx="4294967295"/>
          </p:nvPr>
        </p:nvSpPr>
        <p:spPr>
          <a:xfrm>
            <a:off x="457200" y="1077913"/>
            <a:ext cx="8229600" cy="4835525"/>
          </a:xfrm>
        </p:spPr>
        <p:txBody>
          <a:bodyPr/>
          <a:lstStyle/>
          <a:p>
            <a:pPr eaLnBrk="1" hangingPunct="1">
              <a:lnSpc>
                <a:spcPct val="90000"/>
              </a:lnSpc>
              <a:buFont typeface="Wingdings" panose="05000000000000000000" pitchFamily="2" charset="2"/>
              <a:buBlip>
                <a:blip r:embed="rId3"/>
              </a:buBlip>
              <a:defRPr/>
            </a:pPr>
            <a:r>
              <a:rPr lang="en-US" sz="2250" dirty="0"/>
              <a:t>Mercury’s molten core should have solidified billions of            years ago </a:t>
            </a:r>
            <a:r>
              <a:rPr lang="en-US" sz="1900" dirty="0"/>
              <a:t>(Est. 300 MY to cool – Mercury’s magnetic field                 discovered by Mariner 10 Spacecraft 9/21/74)</a:t>
            </a:r>
          </a:p>
          <a:p>
            <a:pPr eaLnBrk="1" hangingPunct="1">
              <a:lnSpc>
                <a:spcPct val="90000"/>
              </a:lnSpc>
              <a:buFont typeface="Wingdings" panose="05000000000000000000" pitchFamily="2" charset="2"/>
              <a:buBlip>
                <a:blip r:embed="rId3"/>
              </a:buBlip>
              <a:defRPr/>
            </a:pPr>
            <a:r>
              <a:rPr lang="en-US" sz="2250" dirty="0"/>
              <a:t>Diamonds, coal, &amp; dinosaur bones still have Carbon-14 in them (should have disappeared millions of years ago since C</a:t>
            </a:r>
            <a:r>
              <a:rPr lang="en-US" sz="2250" baseline="30000" dirty="0"/>
              <a:t>14</a:t>
            </a:r>
            <a:r>
              <a:rPr lang="en-US" sz="2250" dirty="0"/>
              <a:t> is only detectable for ca. 95,000 years, Diamonds = 1-3 BY old)</a:t>
            </a:r>
          </a:p>
          <a:p>
            <a:pPr eaLnBrk="1" hangingPunct="1">
              <a:lnSpc>
                <a:spcPct val="90000"/>
              </a:lnSpc>
              <a:buFont typeface="Wingdings" panose="05000000000000000000" pitchFamily="2" charset="2"/>
              <a:buBlip>
                <a:blip r:embed="rId3"/>
              </a:buBlip>
              <a:defRPr/>
            </a:pPr>
            <a:r>
              <a:rPr lang="en-US" sz="2250" dirty="0"/>
              <a:t>Collagen, DNA, proteins &amp; blood vessels surviving in plant, dinosaur &amp; insect fossils for estimated 130 MY </a:t>
            </a:r>
            <a:r>
              <a:rPr lang="en-US" sz="1900" dirty="0"/>
              <a:t>(collagen and DNA could not last more than 1,000 -100,000 years)</a:t>
            </a:r>
          </a:p>
          <a:p>
            <a:pPr eaLnBrk="1" hangingPunct="1">
              <a:lnSpc>
                <a:spcPct val="90000"/>
              </a:lnSpc>
              <a:buFont typeface="Wingdings" panose="05000000000000000000" pitchFamily="2" charset="2"/>
              <a:buBlip>
                <a:blip r:embed="rId3"/>
              </a:buBlip>
              <a:defRPr/>
            </a:pPr>
            <a:r>
              <a:rPr lang="en-US" sz="2250" dirty="0"/>
              <a:t>Human population is too small </a:t>
            </a:r>
            <a:r>
              <a:rPr lang="en-US" sz="2100" dirty="0"/>
              <a:t>(0.5% annual growth since the flood [is ca. 1.1% now] 2,350 BC = ca. 7-8 billion people)</a:t>
            </a:r>
          </a:p>
          <a:p>
            <a:pPr marL="0" indent="0" eaLnBrk="1" hangingPunct="1">
              <a:lnSpc>
                <a:spcPct val="90000"/>
              </a:lnSpc>
              <a:buNone/>
              <a:defRPr/>
            </a:pPr>
            <a:endParaRPr lang="en-US" sz="2000" dirty="0"/>
          </a:p>
          <a:p>
            <a:pPr eaLnBrk="1" hangingPunct="1">
              <a:lnSpc>
                <a:spcPct val="90000"/>
              </a:lnSpc>
              <a:buFont typeface="Wingdings" panose="05000000000000000000" pitchFamily="2" charset="2"/>
              <a:buBlip>
                <a:blip r:embed="rId3"/>
              </a:buBlip>
              <a:defRPr/>
            </a:pPr>
            <a:endParaRPr lang="en-US" sz="2000" dirty="0"/>
          </a:p>
          <a:p>
            <a:pPr eaLnBrk="1" hangingPunct="1">
              <a:lnSpc>
                <a:spcPct val="90000"/>
              </a:lnSpc>
              <a:buFont typeface="Wingdings" panose="05000000000000000000" pitchFamily="2" charset="2"/>
              <a:buNone/>
              <a:defRPr/>
            </a:pPr>
            <a:endParaRPr lang="en-US" sz="2000" dirty="0">
              <a:solidFill>
                <a:srgbClr val="FFCC00"/>
              </a:solidFill>
            </a:endParaRPr>
          </a:p>
          <a:p>
            <a:pPr eaLnBrk="1" hangingPunct="1">
              <a:lnSpc>
                <a:spcPct val="90000"/>
              </a:lnSpc>
              <a:buFont typeface="Wingdings" panose="05000000000000000000" pitchFamily="2" charset="2"/>
              <a:buNone/>
              <a:defRPr/>
            </a:pPr>
            <a:endParaRPr lang="en-US" sz="2000" dirty="0"/>
          </a:p>
          <a:p>
            <a:pPr eaLnBrk="1" hangingPunct="1">
              <a:lnSpc>
                <a:spcPct val="90000"/>
              </a:lnSpc>
              <a:buFont typeface="Wingdings" panose="05000000000000000000" pitchFamily="2" charset="2"/>
              <a:buNone/>
              <a:defRPr/>
            </a:pPr>
            <a:endParaRPr lang="en-US" sz="2000" dirty="0"/>
          </a:p>
          <a:p>
            <a:pPr eaLnBrk="1" hangingPunct="1">
              <a:lnSpc>
                <a:spcPct val="90000"/>
              </a:lnSpc>
              <a:buFont typeface="Wingdings" panose="05000000000000000000" pitchFamily="2" charset="2"/>
              <a:buNone/>
              <a:defRPr/>
            </a:pPr>
            <a:endParaRPr lang="en-US" sz="2000" dirty="0"/>
          </a:p>
          <a:p>
            <a:pPr eaLnBrk="1" hangingPunct="1">
              <a:lnSpc>
                <a:spcPct val="90000"/>
              </a:lnSpc>
              <a:buFont typeface="Wingdings" panose="05000000000000000000" pitchFamily="2" charset="2"/>
              <a:buNone/>
              <a:defRPr/>
            </a:pPr>
            <a:endParaRPr lang="en-US" sz="2000" dirty="0"/>
          </a:p>
          <a:p>
            <a:pPr eaLnBrk="1" hangingPunct="1">
              <a:lnSpc>
                <a:spcPct val="90000"/>
              </a:lnSpc>
              <a:buFont typeface="Wingdings" panose="05000000000000000000" pitchFamily="2" charset="2"/>
              <a:buNone/>
              <a:defRPr/>
            </a:pPr>
            <a:endParaRPr lang="en-US" sz="2000" dirty="0"/>
          </a:p>
          <a:p>
            <a:pPr eaLnBrk="1" hangingPunct="1">
              <a:lnSpc>
                <a:spcPct val="90000"/>
              </a:lnSpc>
              <a:buFont typeface="Wingdings" panose="05000000000000000000" pitchFamily="2" charset="2"/>
              <a:buNone/>
              <a:defRPr/>
            </a:pPr>
            <a:endParaRPr lang="en-US" sz="2000" dirty="0"/>
          </a:p>
          <a:p>
            <a:pPr eaLnBrk="1" hangingPunct="1">
              <a:lnSpc>
                <a:spcPct val="90000"/>
              </a:lnSpc>
              <a:buFont typeface="Wingdings" panose="05000000000000000000" pitchFamily="2" charset="2"/>
              <a:buNone/>
              <a:defRPr/>
            </a:pPr>
            <a:endParaRPr lang="en-US" sz="2000" dirty="0"/>
          </a:p>
          <a:p>
            <a:pPr eaLnBrk="1" hangingPunct="1">
              <a:lnSpc>
                <a:spcPct val="90000"/>
              </a:lnSpc>
              <a:buFont typeface="Wingdings" panose="05000000000000000000" pitchFamily="2" charset="2"/>
              <a:buNone/>
              <a:defRPr/>
            </a:pPr>
            <a:endParaRPr lang="en-US" sz="2000" dirty="0"/>
          </a:p>
        </p:txBody>
      </p:sp>
      <p:sp>
        <p:nvSpPr>
          <p:cNvPr id="2" name="Slide Number Placeholder 1">
            <a:extLst>
              <a:ext uri="{FF2B5EF4-FFF2-40B4-BE49-F238E27FC236}">
                <a16:creationId xmlns:a16="http://schemas.microsoft.com/office/drawing/2014/main" id="{248CBD1D-07C7-C859-18B9-4D09A81FF0F4}"/>
              </a:ext>
            </a:extLst>
          </p:cNvPr>
          <p:cNvSpPr>
            <a:spLocks noGrp="1"/>
          </p:cNvSpPr>
          <p:nvPr>
            <p:ph type="sldNum" sz="quarter" idx="12"/>
          </p:nvPr>
        </p:nvSpPr>
        <p:spPr/>
        <p:txBody>
          <a:bodyPr/>
          <a:lstStyle>
            <a:lvl1pPr>
              <a:defRPr>
                <a:solidFill>
                  <a:schemeClr val="tx1"/>
                </a:solidFill>
                <a:latin typeface="Bookman Old Style" panose="02050604050505020204" pitchFamily="18" charset="0"/>
                <a:ea typeface="Dotum" panose="020B0600000101010101" pitchFamily="34" charset="-127"/>
              </a:defRPr>
            </a:lvl1pPr>
            <a:lvl2pPr marL="742950" indent="-285750">
              <a:defRPr>
                <a:solidFill>
                  <a:schemeClr val="tx1"/>
                </a:solidFill>
                <a:latin typeface="Bookman Old Style" panose="02050604050505020204" pitchFamily="18" charset="0"/>
                <a:ea typeface="Dotum" panose="020B0600000101010101" pitchFamily="34" charset="-127"/>
              </a:defRPr>
            </a:lvl2pPr>
            <a:lvl3pPr marL="1143000" indent="-228600">
              <a:defRPr>
                <a:solidFill>
                  <a:schemeClr val="tx1"/>
                </a:solidFill>
                <a:latin typeface="Bookman Old Style" panose="02050604050505020204" pitchFamily="18" charset="0"/>
                <a:ea typeface="Dotum" panose="020B0600000101010101" pitchFamily="34" charset="-127"/>
              </a:defRPr>
            </a:lvl3pPr>
            <a:lvl4pPr marL="1600200" indent="-228600">
              <a:defRPr>
                <a:solidFill>
                  <a:schemeClr val="tx1"/>
                </a:solidFill>
                <a:latin typeface="Bookman Old Style" panose="02050604050505020204" pitchFamily="18" charset="0"/>
                <a:ea typeface="Dotum" panose="020B0600000101010101" pitchFamily="34" charset="-127"/>
              </a:defRPr>
            </a:lvl4pPr>
            <a:lvl5pPr marL="2057400" indent="-228600">
              <a:defRPr>
                <a:solidFill>
                  <a:schemeClr val="tx1"/>
                </a:solidFill>
                <a:latin typeface="Bookman Old Style" panose="02050604050505020204" pitchFamily="18" charset="0"/>
                <a:ea typeface="Dotum" panose="020B0600000101010101" pitchFamily="34" charset="-127"/>
              </a:defRPr>
            </a:lvl5pPr>
            <a:lvl6pPr marL="2514600" indent="-228600"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6pPr>
            <a:lvl7pPr marL="2971800" indent="-228600"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7pPr>
            <a:lvl8pPr marL="3429000" indent="-228600"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8pPr>
            <a:lvl9pPr marL="3886200" indent="-228600"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9pPr>
          </a:lstStyle>
          <a:p>
            <a:pPr>
              <a:defRPr/>
            </a:pPr>
            <a:fld id="{0835A2F6-0A83-4334-AA55-50A9A70F390B}" type="slidenum">
              <a:rPr lang="en-US" altLang="en-US" smtClean="0">
                <a:latin typeface="Arial" panose="020B0604020202020204" pitchFamily="34" charset="0"/>
              </a:rPr>
              <a:pPr>
                <a:defRPr/>
              </a:pPr>
              <a:t>79</a:t>
            </a:fld>
            <a:endParaRPr lang="en-US" altLang="en-US">
              <a:latin typeface="Arial" panose="020B0604020202020204" pitchFamily="34" charset="0"/>
            </a:endParaRPr>
          </a:p>
        </p:txBody>
      </p:sp>
      <p:sp>
        <p:nvSpPr>
          <p:cNvPr id="3" name="Rectangle 2">
            <a:extLst>
              <a:ext uri="{FF2B5EF4-FFF2-40B4-BE49-F238E27FC236}">
                <a16:creationId xmlns:a16="http://schemas.microsoft.com/office/drawing/2014/main" id="{AB7B1897-00AC-EA13-DC5C-AF49A04CF0A6}"/>
              </a:ext>
            </a:extLst>
          </p:cNvPr>
          <p:cNvSpPr txBox="1">
            <a:spLocks noChangeArrowheads="1"/>
          </p:cNvSpPr>
          <p:nvPr/>
        </p:nvSpPr>
        <p:spPr bwMode="auto">
          <a:xfrm>
            <a:off x="0" y="381000"/>
            <a:ext cx="8991600" cy="457200"/>
          </a:xfrm>
          <a:prstGeom prst="rect">
            <a:avLst/>
          </a:prstGeom>
          <a:noFill/>
          <a:ln w="9525">
            <a:noFill/>
            <a:miter lim="800000"/>
            <a:headEnd/>
            <a:tailEnd/>
          </a:ln>
          <a:effectLst/>
        </p:spPr>
        <p:txBody>
          <a:bodyPr anchor="ctr"/>
          <a:lstStyle>
            <a:lvl1pPr algn="ctr" rtl="0" eaLnBrk="0" fontAlgn="base" hangingPunct="0">
              <a:spcBef>
                <a:spcPct val="0"/>
              </a:spcBef>
              <a:spcAft>
                <a:spcPct val="0"/>
              </a:spcAft>
              <a:defRPr sz="4400">
                <a:solidFill>
                  <a:schemeClr val="tx2"/>
                </a:solidFill>
                <a:effectLst>
                  <a:outerShdw blurRad="38100" dist="38100" dir="2700000" algn="tl">
                    <a:srgbClr val="000000"/>
                  </a:outerShdw>
                </a:effectLst>
                <a:latin typeface="+mj-lt"/>
                <a:ea typeface="+mj-ea"/>
                <a:cs typeface="+mj-cs"/>
              </a:defRPr>
            </a:lvl1pPr>
            <a:lvl2pPr algn="ctr" rtl="0" eaLnBrk="0" fontAlgn="base" hangingPunct="0">
              <a:spcBef>
                <a:spcPct val="0"/>
              </a:spcBef>
              <a:spcAft>
                <a:spcPct val="0"/>
              </a:spcAft>
              <a:defRPr sz="4400">
                <a:solidFill>
                  <a:schemeClr val="tx2"/>
                </a:solidFill>
                <a:effectLst>
                  <a:outerShdw blurRad="38100" dist="38100" dir="2700000" algn="tl">
                    <a:srgbClr val="000000"/>
                  </a:outerShdw>
                </a:effectLst>
                <a:latin typeface="Arial" charset="0"/>
              </a:defRPr>
            </a:lvl2pPr>
            <a:lvl3pPr algn="ctr" rtl="0" eaLnBrk="0" fontAlgn="base" hangingPunct="0">
              <a:spcBef>
                <a:spcPct val="0"/>
              </a:spcBef>
              <a:spcAft>
                <a:spcPct val="0"/>
              </a:spcAft>
              <a:defRPr sz="4400">
                <a:solidFill>
                  <a:schemeClr val="tx2"/>
                </a:solidFill>
                <a:effectLst>
                  <a:outerShdw blurRad="38100" dist="38100" dir="2700000" algn="tl">
                    <a:srgbClr val="000000"/>
                  </a:outerShdw>
                </a:effectLst>
                <a:latin typeface="Arial" charset="0"/>
              </a:defRPr>
            </a:lvl3pPr>
            <a:lvl4pPr algn="ctr" rtl="0" eaLnBrk="0" fontAlgn="base" hangingPunct="0">
              <a:spcBef>
                <a:spcPct val="0"/>
              </a:spcBef>
              <a:spcAft>
                <a:spcPct val="0"/>
              </a:spcAft>
              <a:defRPr sz="4400">
                <a:solidFill>
                  <a:schemeClr val="tx2"/>
                </a:solidFill>
                <a:effectLst>
                  <a:outerShdw blurRad="38100" dist="38100" dir="2700000" algn="tl">
                    <a:srgbClr val="000000"/>
                  </a:outerShdw>
                </a:effectLst>
                <a:latin typeface="Arial" charset="0"/>
              </a:defRPr>
            </a:lvl4pPr>
            <a:lvl5pPr algn="ctr" rtl="0" eaLnBrk="0" fontAlgn="base" hangingPunct="0">
              <a:spcBef>
                <a:spcPct val="0"/>
              </a:spcBef>
              <a:spcAft>
                <a:spcPct val="0"/>
              </a:spcAft>
              <a:defRPr sz="4400">
                <a:solidFill>
                  <a:schemeClr val="tx2"/>
                </a:solidFill>
                <a:effectLst>
                  <a:outerShdw blurRad="38100" dist="38100" dir="2700000" algn="tl">
                    <a:srgbClr val="000000"/>
                  </a:outerShdw>
                </a:effectLst>
                <a:latin typeface="Arial" charset="0"/>
              </a:defRPr>
            </a:lvl5pPr>
            <a:lvl6pPr marL="457200" algn="ctr" rtl="0" fontAlgn="base">
              <a:spcBef>
                <a:spcPct val="0"/>
              </a:spcBef>
              <a:spcAft>
                <a:spcPct val="0"/>
              </a:spcAft>
              <a:defRPr sz="4400">
                <a:solidFill>
                  <a:schemeClr val="tx2"/>
                </a:solidFill>
                <a:effectLst>
                  <a:outerShdw blurRad="38100" dist="38100" dir="2700000" algn="tl">
                    <a:srgbClr val="000000"/>
                  </a:outerShdw>
                </a:effectLst>
                <a:latin typeface="Arial" charset="0"/>
              </a:defRPr>
            </a:lvl6pPr>
            <a:lvl7pPr marL="914400" algn="ctr" rtl="0" fontAlgn="base">
              <a:spcBef>
                <a:spcPct val="0"/>
              </a:spcBef>
              <a:spcAft>
                <a:spcPct val="0"/>
              </a:spcAft>
              <a:defRPr sz="4400">
                <a:solidFill>
                  <a:schemeClr val="tx2"/>
                </a:solidFill>
                <a:effectLst>
                  <a:outerShdw blurRad="38100" dist="38100" dir="2700000" algn="tl">
                    <a:srgbClr val="000000"/>
                  </a:outerShdw>
                </a:effectLst>
                <a:latin typeface="Arial" charset="0"/>
              </a:defRPr>
            </a:lvl7pPr>
            <a:lvl8pPr marL="1371600" algn="ctr" rtl="0" fontAlgn="base">
              <a:spcBef>
                <a:spcPct val="0"/>
              </a:spcBef>
              <a:spcAft>
                <a:spcPct val="0"/>
              </a:spcAft>
              <a:defRPr sz="4400">
                <a:solidFill>
                  <a:schemeClr val="tx2"/>
                </a:solidFill>
                <a:effectLst>
                  <a:outerShdw blurRad="38100" dist="38100" dir="2700000" algn="tl">
                    <a:srgbClr val="000000"/>
                  </a:outerShdw>
                </a:effectLst>
                <a:latin typeface="Arial" charset="0"/>
              </a:defRPr>
            </a:lvl8pPr>
            <a:lvl9pPr marL="1828800" algn="ctr" rtl="0" fontAlgn="base">
              <a:spcBef>
                <a:spcPct val="0"/>
              </a:spcBef>
              <a:spcAft>
                <a:spcPct val="0"/>
              </a:spcAft>
              <a:defRPr sz="4400">
                <a:solidFill>
                  <a:schemeClr val="tx2"/>
                </a:solidFill>
                <a:effectLst>
                  <a:outerShdw blurRad="38100" dist="38100" dir="2700000" algn="tl">
                    <a:srgbClr val="000000"/>
                  </a:outerShdw>
                </a:effectLst>
                <a:latin typeface="Arial" charset="0"/>
              </a:defRPr>
            </a:lvl9pPr>
          </a:lstStyle>
          <a:p>
            <a:pPr eaLnBrk="1" hangingPunct="1">
              <a:defRPr/>
            </a:pPr>
            <a:r>
              <a:rPr lang="en-US" sz="3000" kern="0" dirty="0">
                <a:solidFill>
                  <a:srgbClr val="FFCC00"/>
                </a:solidFill>
              </a:rPr>
              <a:t>11 Scientific Evidences of a Young Earth</a:t>
            </a:r>
            <a:endParaRPr lang="el-GR" sz="3000" kern="0" dirty="0">
              <a:solidFill>
                <a:srgbClr val="FFCC00"/>
              </a:solidFill>
              <a:cs typeface="Times New Roman" pitchFamily="18" charset="0"/>
            </a:endParaRPr>
          </a:p>
        </p:txBody>
      </p:sp>
    </p:spTree>
    <p:extLst>
      <p:ext uri="{BB962C8B-B14F-4D97-AF65-F5344CB8AC3E}">
        <p14:creationId xmlns:p14="http://schemas.microsoft.com/office/powerpoint/2010/main" val="21279010"/>
      </p:ext>
    </p:extLst>
  </p:cSld>
  <p:clrMapOvr>
    <a:masterClrMapping/>
  </p:clrMapOvr>
  <p:transition>
    <p:fade/>
  </p:transition>
</p:sld>
</file>

<file path=ppt/slides/slide8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824323" name="Rectangle 3">
            <a:extLst>
              <a:ext uri="{FF2B5EF4-FFF2-40B4-BE49-F238E27FC236}">
                <a16:creationId xmlns:a16="http://schemas.microsoft.com/office/drawing/2014/main" id="{A51F7ABE-102B-C2CA-82C8-92F28221DA73}"/>
              </a:ext>
            </a:extLst>
          </p:cNvPr>
          <p:cNvSpPr>
            <a:spLocks noGrp="1" noChangeArrowheads="1"/>
          </p:cNvSpPr>
          <p:nvPr>
            <p:ph type="body" sz="half" idx="4294967295"/>
          </p:nvPr>
        </p:nvSpPr>
        <p:spPr>
          <a:xfrm>
            <a:off x="457200" y="1077913"/>
            <a:ext cx="8229600" cy="4835525"/>
          </a:xfrm>
        </p:spPr>
        <p:txBody>
          <a:bodyPr/>
          <a:lstStyle/>
          <a:p>
            <a:pPr eaLnBrk="1" hangingPunct="1">
              <a:lnSpc>
                <a:spcPct val="90000"/>
              </a:lnSpc>
              <a:buFont typeface="Wingdings" panose="05000000000000000000" pitchFamily="2" charset="2"/>
              <a:buBlip>
                <a:blip r:embed="rId3"/>
              </a:buBlip>
              <a:defRPr/>
            </a:pPr>
            <a:r>
              <a:rPr lang="en-US" sz="2250" dirty="0"/>
              <a:t>Mercury’s molten core should have solidified billions of              years ago </a:t>
            </a:r>
            <a:r>
              <a:rPr lang="en-US" sz="1900" dirty="0"/>
              <a:t>(Est. 300 MY to cool – Mercury’s magnetic field                discovered by Mariner 10 Spacecraft 9/21/74)</a:t>
            </a:r>
          </a:p>
          <a:p>
            <a:pPr eaLnBrk="1" hangingPunct="1">
              <a:lnSpc>
                <a:spcPct val="90000"/>
              </a:lnSpc>
              <a:buFont typeface="Wingdings" panose="05000000000000000000" pitchFamily="2" charset="2"/>
              <a:buBlip>
                <a:blip r:embed="rId3"/>
              </a:buBlip>
              <a:defRPr/>
            </a:pPr>
            <a:r>
              <a:rPr lang="en-US" sz="2250" dirty="0"/>
              <a:t>Diamonds, coal, &amp; dinosaur bones still have Carbon-14 in them (should have disappeared millions of years ago since C</a:t>
            </a:r>
            <a:r>
              <a:rPr lang="en-US" sz="2250" baseline="30000" dirty="0"/>
              <a:t>14</a:t>
            </a:r>
            <a:r>
              <a:rPr lang="en-US" sz="2250" dirty="0"/>
              <a:t> is only detectable for ca. 95,000 years, Diamonds = 1-3 BY old)</a:t>
            </a:r>
          </a:p>
          <a:p>
            <a:pPr eaLnBrk="1" hangingPunct="1">
              <a:lnSpc>
                <a:spcPct val="90000"/>
              </a:lnSpc>
              <a:buFont typeface="Wingdings" panose="05000000000000000000" pitchFamily="2" charset="2"/>
              <a:buBlip>
                <a:blip r:embed="rId3"/>
              </a:buBlip>
              <a:defRPr/>
            </a:pPr>
            <a:r>
              <a:rPr lang="en-US" sz="2250" dirty="0"/>
              <a:t>Collagen, DNA, proteins &amp; blood vessels surviving in plant, dinosaur &amp; insect fossils for estimated 130 MY </a:t>
            </a:r>
            <a:r>
              <a:rPr lang="en-US" sz="1900" dirty="0"/>
              <a:t>(collagen and DNA could not last more than 1,000 -100,000 years)</a:t>
            </a:r>
          </a:p>
          <a:p>
            <a:pPr eaLnBrk="1" hangingPunct="1">
              <a:lnSpc>
                <a:spcPct val="90000"/>
              </a:lnSpc>
              <a:buFont typeface="Wingdings" panose="05000000000000000000" pitchFamily="2" charset="2"/>
              <a:buBlip>
                <a:blip r:embed="rId3"/>
              </a:buBlip>
              <a:defRPr/>
            </a:pPr>
            <a:r>
              <a:rPr lang="en-US" sz="2250" dirty="0"/>
              <a:t>Human population is too small </a:t>
            </a:r>
            <a:r>
              <a:rPr lang="en-US" sz="2100" dirty="0"/>
              <a:t>(0.5% annual growth since the flood [is ca. 1.1% now] 2,350 BC = ca. 7-8 billion people)</a:t>
            </a:r>
          </a:p>
          <a:p>
            <a:pPr eaLnBrk="1" hangingPunct="1">
              <a:lnSpc>
                <a:spcPct val="90000"/>
              </a:lnSpc>
              <a:buFont typeface="Wingdings" panose="05000000000000000000" pitchFamily="2" charset="2"/>
              <a:buBlip>
                <a:blip r:embed="rId3"/>
              </a:buBlip>
              <a:defRPr/>
            </a:pPr>
            <a:r>
              <a:rPr lang="en-US" sz="2250" dirty="0"/>
              <a:t>Not enough graves for humans to have lived on earth for 100,000-200,000 years </a:t>
            </a:r>
            <a:r>
              <a:rPr lang="en-US" sz="2100" dirty="0"/>
              <a:t>(ca. 8 billion people x 1.0% buried =               80 million graves)</a:t>
            </a:r>
          </a:p>
          <a:p>
            <a:pPr eaLnBrk="1" hangingPunct="1">
              <a:lnSpc>
                <a:spcPct val="90000"/>
              </a:lnSpc>
              <a:buFont typeface="Wingdings" panose="05000000000000000000" pitchFamily="2" charset="2"/>
              <a:buBlip>
                <a:blip r:embed="rId3"/>
              </a:buBlip>
              <a:defRPr/>
            </a:pPr>
            <a:endParaRPr lang="en-US" sz="2000" dirty="0"/>
          </a:p>
          <a:p>
            <a:pPr eaLnBrk="1" hangingPunct="1">
              <a:lnSpc>
                <a:spcPct val="90000"/>
              </a:lnSpc>
              <a:buFont typeface="Wingdings" panose="05000000000000000000" pitchFamily="2" charset="2"/>
              <a:buBlip>
                <a:blip r:embed="rId3"/>
              </a:buBlip>
              <a:defRPr/>
            </a:pPr>
            <a:endParaRPr lang="en-US" sz="2000" dirty="0"/>
          </a:p>
          <a:p>
            <a:pPr eaLnBrk="1" hangingPunct="1">
              <a:lnSpc>
                <a:spcPct val="90000"/>
              </a:lnSpc>
              <a:buFont typeface="Wingdings" panose="05000000000000000000" pitchFamily="2" charset="2"/>
              <a:buNone/>
              <a:defRPr/>
            </a:pPr>
            <a:endParaRPr lang="en-US" sz="2000" dirty="0">
              <a:solidFill>
                <a:srgbClr val="FFCC00"/>
              </a:solidFill>
            </a:endParaRPr>
          </a:p>
          <a:p>
            <a:pPr eaLnBrk="1" hangingPunct="1">
              <a:lnSpc>
                <a:spcPct val="90000"/>
              </a:lnSpc>
              <a:buFont typeface="Wingdings" panose="05000000000000000000" pitchFamily="2" charset="2"/>
              <a:buNone/>
              <a:defRPr/>
            </a:pPr>
            <a:endParaRPr lang="en-US" sz="2000" dirty="0"/>
          </a:p>
          <a:p>
            <a:pPr eaLnBrk="1" hangingPunct="1">
              <a:lnSpc>
                <a:spcPct val="90000"/>
              </a:lnSpc>
              <a:buFont typeface="Wingdings" panose="05000000000000000000" pitchFamily="2" charset="2"/>
              <a:buNone/>
              <a:defRPr/>
            </a:pPr>
            <a:endParaRPr lang="en-US" sz="2000" dirty="0"/>
          </a:p>
          <a:p>
            <a:pPr eaLnBrk="1" hangingPunct="1">
              <a:lnSpc>
                <a:spcPct val="90000"/>
              </a:lnSpc>
              <a:buFont typeface="Wingdings" panose="05000000000000000000" pitchFamily="2" charset="2"/>
              <a:buNone/>
              <a:defRPr/>
            </a:pPr>
            <a:endParaRPr lang="en-US" sz="2000" dirty="0"/>
          </a:p>
          <a:p>
            <a:pPr eaLnBrk="1" hangingPunct="1">
              <a:lnSpc>
                <a:spcPct val="90000"/>
              </a:lnSpc>
              <a:buFont typeface="Wingdings" panose="05000000000000000000" pitchFamily="2" charset="2"/>
              <a:buNone/>
              <a:defRPr/>
            </a:pPr>
            <a:endParaRPr lang="en-US" sz="2000" dirty="0"/>
          </a:p>
          <a:p>
            <a:pPr eaLnBrk="1" hangingPunct="1">
              <a:lnSpc>
                <a:spcPct val="90000"/>
              </a:lnSpc>
              <a:buFont typeface="Wingdings" panose="05000000000000000000" pitchFamily="2" charset="2"/>
              <a:buNone/>
              <a:defRPr/>
            </a:pPr>
            <a:endParaRPr lang="en-US" sz="2000" dirty="0"/>
          </a:p>
          <a:p>
            <a:pPr eaLnBrk="1" hangingPunct="1">
              <a:lnSpc>
                <a:spcPct val="90000"/>
              </a:lnSpc>
              <a:buFont typeface="Wingdings" panose="05000000000000000000" pitchFamily="2" charset="2"/>
              <a:buNone/>
              <a:defRPr/>
            </a:pPr>
            <a:endParaRPr lang="en-US" sz="2000" dirty="0"/>
          </a:p>
          <a:p>
            <a:pPr eaLnBrk="1" hangingPunct="1">
              <a:lnSpc>
                <a:spcPct val="90000"/>
              </a:lnSpc>
              <a:buFont typeface="Wingdings" panose="05000000000000000000" pitchFamily="2" charset="2"/>
              <a:buNone/>
              <a:defRPr/>
            </a:pPr>
            <a:endParaRPr lang="en-US" sz="2000" dirty="0"/>
          </a:p>
          <a:p>
            <a:pPr eaLnBrk="1" hangingPunct="1">
              <a:lnSpc>
                <a:spcPct val="90000"/>
              </a:lnSpc>
              <a:buFont typeface="Wingdings" panose="05000000000000000000" pitchFamily="2" charset="2"/>
              <a:buNone/>
              <a:defRPr/>
            </a:pPr>
            <a:endParaRPr lang="en-US" sz="2000" dirty="0"/>
          </a:p>
        </p:txBody>
      </p:sp>
      <p:sp>
        <p:nvSpPr>
          <p:cNvPr id="2" name="Slide Number Placeholder 1">
            <a:extLst>
              <a:ext uri="{FF2B5EF4-FFF2-40B4-BE49-F238E27FC236}">
                <a16:creationId xmlns:a16="http://schemas.microsoft.com/office/drawing/2014/main" id="{248CBD1D-07C7-C859-18B9-4D09A81FF0F4}"/>
              </a:ext>
            </a:extLst>
          </p:cNvPr>
          <p:cNvSpPr>
            <a:spLocks noGrp="1"/>
          </p:cNvSpPr>
          <p:nvPr>
            <p:ph type="sldNum" sz="quarter" idx="12"/>
          </p:nvPr>
        </p:nvSpPr>
        <p:spPr/>
        <p:txBody>
          <a:bodyPr/>
          <a:lstStyle>
            <a:lvl1pPr>
              <a:defRPr>
                <a:solidFill>
                  <a:schemeClr val="tx1"/>
                </a:solidFill>
                <a:latin typeface="Bookman Old Style" panose="02050604050505020204" pitchFamily="18" charset="0"/>
                <a:ea typeface="Dotum" panose="020B0600000101010101" pitchFamily="34" charset="-127"/>
              </a:defRPr>
            </a:lvl1pPr>
            <a:lvl2pPr marL="742950" indent="-285750">
              <a:defRPr>
                <a:solidFill>
                  <a:schemeClr val="tx1"/>
                </a:solidFill>
                <a:latin typeface="Bookman Old Style" panose="02050604050505020204" pitchFamily="18" charset="0"/>
                <a:ea typeface="Dotum" panose="020B0600000101010101" pitchFamily="34" charset="-127"/>
              </a:defRPr>
            </a:lvl2pPr>
            <a:lvl3pPr marL="1143000" indent="-228600">
              <a:defRPr>
                <a:solidFill>
                  <a:schemeClr val="tx1"/>
                </a:solidFill>
                <a:latin typeface="Bookman Old Style" panose="02050604050505020204" pitchFamily="18" charset="0"/>
                <a:ea typeface="Dotum" panose="020B0600000101010101" pitchFamily="34" charset="-127"/>
              </a:defRPr>
            </a:lvl3pPr>
            <a:lvl4pPr marL="1600200" indent="-228600">
              <a:defRPr>
                <a:solidFill>
                  <a:schemeClr val="tx1"/>
                </a:solidFill>
                <a:latin typeface="Bookman Old Style" panose="02050604050505020204" pitchFamily="18" charset="0"/>
                <a:ea typeface="Dotum" panose="020B0600000101010101" pitchFamily="34" charset="-127"/>
              </a:defRPr>
            </a:lvl4pPr>
            <a:lvl5pPr marL="2057400" indent="-228600">
              <a:defRPr>
                <a:solidFill>
                  <a:schemeClr val="tx1"/>
                </a:solidFill>
                <a:latin typeface="Bookman Old Style" panose="02050604050505020204" pitchFamily="18" charset="0"/>
                <a:ea typeface="Dotum" panose="020B0600000101010101" pitchFamily="34" charset="-127"/>
              </a:defRPr>
            </a:lvl5pPr>
            <a:lvl6pPr marL="2514600" indent="-228600"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6pPr>
            <a:lvl7pPr marL="2971800" indent="-228600"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7pPr>
            <a:lvl8pPr marL="3429000" indent="-228600"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8pPr>
            <a:lvl9pPr marL="3886200" indent="-228600"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9pPr>
          </a:lstStyle>
          <a:p>
            <a:pPr>
              <a:defRPr/>
            </a:pPr>
            <a:fld id="{0835A2F6-0A83-4334-AA55-50A9A70F390B}" type="slidenum">
              <a:rPr lang="en-US" altLang="en-US" smtClean="0">
                <a:latin typeface="Arial" panose="020B0604020202020204" pitchFamily="34" charset="0"/>
              </a:rPr>
              <a:pPr>
                <a:defRPr/>
              </a:pPr>
              <a:t>80</a:t>
            </a:fld>
            <a:endParaRPr lang="en-US" altLang="en-US">
              <a:latin typeface="Arial" panose="020B0604020202020204" pitchFamily="34" charset="0"/>
            </a:endParaRPr>
          </a:p>
        </p:txBody>
      </p:sp>
      <p:sp>
        <p:nvSpPr>
          <p:cNvPr id="3" name="Rectangle 2">
            <a:extLst>
              <a:ext uri="{FF2B5EF4-FFF2-40B4-BE49-F238E27FC236}">
                <a16:creationId xmlns:a16="http://schemas.microsoft.com/office/drawing/2014/main" id="{AB7B1897-00AC-EA13-DC5C-AF49A04CF0A6}"/>
              </a:ext>
            </a:extLst>
          </p:cNvPr>
          <p:cNvSpPr txBox="1">
            <a:spLocks noChangeArrowheads="1"/>
          </p:cNvSpPr>
          <p:nvPr/>
        </p:nvSpPr>
        <p:spPr bwMode="auto">
          <a:xfrm>
            <a:off x="0" y="381000"/>
            <a:ext cx="8991600" cy="457200"/>
          </a:xfrm>
          <a:prstGeom prst="rect">
            <a:avLst/>
          </a:prstGeom>
          <a:noFill/>
          <a:ln w="9525">
            <a:noFill/>
            <a:miter lim="800000"/>
            <a:headEnd/>
            <a:tailEnd/>
          </a:ln>
          <a:effectLst/>
        </p:spPr>
        <p:txBody>
          <a:bodyPr anchor="ctr"/>
          <a:lstStyle>
            <a:lvl1pPr algn="ctr" rtl="0" eaLnBrk="0" fontAlgn="base" hangingPunct="0">
              <a:spcBef>
                <a:spcPct val="0"/>
              </a:spcBef>
              <a:spcAft>
                <a:spcPct val="0"/>
              </a:spcAft>
              <a:defRPr sz="4400">
                <a:solidFill>
                  <a:schemeClr val="tx2"/>
                </a:solidFill>
                <a:effectLst>
                  <a:outerShdw blurRad="38100" dist="38100" dir="2700000" algn="tl">
                    <a:srgbClr val="000000"/>
                  </a:outerShdw>
                </a:effectLst>
                <a:latin typeface="+mj-lt"/>
                <a:ea typeface="+mj-ea"/>
                <a:cs typeface="+mj-cs"/>
              </a:defRPr>
            </a:lvl1pPr>
            <a:lvl2pPr algn="ctr" rtl="0" eaLnBrk="0" fontAlgn="base" hangingPunct="0">
              <a:spcBef>
                <a:spcPct val="0"/>
              </a:spcBef>
              <a:spcAft>
                <a:spcPct val="0"/>
              </a:spcAft>
              <a:defRPr sz="4400">
                <a:solidFill>
                  <a:schemeClr val="tx2"/>
                </a:solidFill>
                <a:effectLst>
                  <a:outerShdw blurRad="38100" dist="38100" dir="2700000" algn="tl">
                    <a:srgbClr val="000000"/>
                  </a:outerShdw>
                </a:effectLst>
                <a:latin typeface="Arial" charset="0"/>
              </a:defRPr>
            </a:lvl2pPr>
            <a:lvl3pPr algn="ctr" rtl="0" eaLnBrk="0" fontAlgn="base" hangingPunct="0">
              <a:spcBef>
                <a:spcPct val="0"/>
              </a:spcBef>
              <a:spcAft>
                <a:spcPct val="0"/>
              </a:spcAft>
              <a:defRPr sz="4400">
                <a:solidFill>
                  <a:schemeClr val="tx2"/>
                </a:solidFill>
                <a:effectLst>
                  <a:outerShdw blurRad="38100" dist="38100" dir="2700000" algn="tl">
                    <a:srgbClr val="000000"/>
                  </a:outerShdw>
                </a:effectLst>
                <a:latin typeface="Arial" charset="0"/>
              </a:defRPr>
            </a:lvl3pPr>
            <a:lvl4pPr algn="ctr" rtl="0" eaLnBrk="0" fontAlgn="base" hangingPunct="0">
              <a:spcBef>
                <a:spcPct val="0"/>
              </a:spcBef>
              <a:spcAft>
                <a:spcPct val="0"/>
              </a:spcAft>
              <a:defRPr sz="4400">
                <a:solidFill>
                  <a:schemeClr val="tx2"/>
                </a:solidFill>
                <a:effectLst>
                  <a:outerShdw blurRad="38100" dist="38100" dir="2700000" algn="tl">
                    <a:srgbClr val="000000"/>
                  </a:outerShdw>
                </a:effectLst>
                <a:latin typeface="Arial" charset="0"/>
              </a:defRPr>
            </a:lvl4pPr>
            <a:lvl5pPr algn="ctr" rtl="0" eaLnBrk="0" fontAlgn="base" hangingPunct="0">
              <a:spcBef>
                <a:spcPct val="0"/>
              </a:spcBef>
              <a:spcAft>
                <a:spcPct val="0"/>
              </a:spcAft>
              <a:defRPr sz="4400">
                <a:solidFill>
                  <a:schemeClr val="tx2"/>
                </a:solidFill>
                <a:effectLst>
                  <a:outerShdw blurRad="38100" dist="38100" dir="2700000" algn="tl">
                    <a:srgbClr val="000000"/>
                  </a:outerShdw>
                </a:effectLst>
                <a:latin typeface="Arial" charset="0"/>
              </a:defRPr>
            </a:lvl5pPr>
            <a:lvl6pPr marL="457200" algn="ctr" rtl="0" fontAlgn="base">
              <a:spcBef>
                <a:spcPct val="0"/>
              </a:spcBef>
              <a:spcAft>
                <a:spcPct val="0"/>
              </a:spcAft>
              <a:defRPr sz="4400">
                <a:solidFill>
                  <a:schemeClr val="tx2"/>
                </a:solidFill>
                <a:effectLst>
                  <a:outerShdw blurRad="38100" dist="38100" dir="2700000" algn="tl">
                    <a:srgbClr val="000000"/>
                  </a:outerShdw>
                </a:effectLst>
                <a:latin typeface="Arial" charset="0"/>
              </a:defRPr>
            </a:lvl6pPr>
            <a:lvl7pPr marL="914400" algn="ctr" rtl="0" fontAlgn="base">
              <a:spcBef>
                <a:spcPct val="0"/>
              </a:spcBef>
              <a:spcAft>
                <a:spcPct val="0"/>
              </a:spcAft>
              <a:defRPr sz="4400">
                <a:solidFill>
                  <a:schemeClr val="tx2"/>
                </a:solidFill>
                <a:effectLst>
                  <a:outerShdw blurRad="38100" dist="38100" dir="2700000" algn="tl">
                    <a:srgbClr val="000000"/>
                  </a:outerShdw>
                </a:effectLst>
                <a:latin typeface="Arial" charset="0"/>
              </a:defRPr>
            </a:lvl7pPr>
            <a:lvl8pPr marL="1371600" algn="ctr" rtl="0" fontAlgn="base">
              <a:spcBef>
                <a:spcPct val="0"/>
              </a:spcBef>
              <a:spcAft>
                <a:spcPct val="0"/>
              </a:spcAft>
              <a:defRPr sz="4400">
                <a:solidFill>
                  <a:schemeClr val="tx2"/>
                </a:solidFill>
                <a:effectLst>
                  <a:outerShdw blurRad="38100" dist="38100" dir="2700000" algn="tl">
                    <a:srgbClr val="000000"/>
                  </a:outerShdw>
                </a:effectLst>
                <a:latin typeface="Arial" charset="0"/>
              </a:defRPr>
            </a:lvl8pPr>
            <a:lvl9pPr marL="1828800" algn="ctr" rtl="0" fontAlgn="base">
              <a:spcBef>
                <a:spcPct val="0"/>
              </a:spcBef>
              <a:spcAft>
                <a:spcPct val="0"/>
              </a:spcAft>
              <a:defRPr sz="4400">
                <a:solidFill>
                  <a:schemeClr val="tx2"/>
                </a:solidFill>
                <a:effectLst>
                  <a:outerShdw blurRad="38100" dist="38100" dir="2700000" algn="tl">
                    <a:srgbClr val="000000"/>
                  </a:outerShdw>
                </a:effectLst>
                <a:latin typeface="Arial" charset="0"/>
              </a:defRPr>
            </a:lvl9pPr>
          </a:lstStyle>
          <a:p>
            <a:pPr eaLnBrk="1" hangingPunct="1">
              <a:defRPr/>
            </a:pPr>
            <a:r>
              <a:rPr lang="en-US" sz="3000" kern="0" dirty="0">
                <a:solidFill>
                  <a:srgbClr val="FFCC00"/>
                </a:solidFill>
              </a:rPr>
              <a:t>11 Scientific Evidences of a Young Earth</a:t>
            </a:r>
            <a:endParaRPr lang="el-GR" sz="3000" kern="0" dirty="0">
              <a:solidFill>
                <a:srgbClr val="FFCC00"/>
              </a:solidFill>
              <a:cs typeface="Times New Roman" pitchFamily="18" charset="0"/>
            </a:endParaRPr>
          </a:p>
        </p:txBody>
      </p:sp>
    </p:spTree>
    <p:extLst>
      <p:ext uri="{BB962C8B-B14F-4D97-AF65-F5344CB8AC3E}">
        <p14:creationId xmlns:p14="http://schemas.microsoft.com/office/powerpoint/2010/main" val="3299002849"/>
      </p:ext>
    </p:extLst>
  </p:cSld>
  <p:clrMapOvr>
    <a:masterClrMapping/>
  </p:clrMapOvr>
  <p:transition>
    <p:fade/>
  </p:transition>
</p:sld>
</file>

<file path=ppt/slides/slide8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824322" name="Rectangle 2">
            <a:extLst>
              <a:ext uri="{FF2B5EF4-FFF2-40B4-BE49-F238E27FC236}">
                <a16:creationId xmlns:a16="http://schemas.microsoft.com/office/drawing/2014/main" id="{A7013954-C704-F18C-EA83-E02273F73D3E}"/>
              </a:ext>
            </a:extLst>
          </p:cNvPr>
          <p:cNvSpPr>
            <a:spLocks noGrp="1" noChangeArrowheads="1"/>
          </p:cNvSpPr>
          <p:nvPr>
            <p:ph type="title"/>
          </p:nvPr>
        </p:nvSpPr>
        <p:spPr>
          <a:xfrm>
            <a:off x="457200" y="685800"/>
            <a:ext cx="8229600" cy="1143000"/>
          </a:xfrm>
        </p:spPr>
        <p:txBody>
          <a:bodyPr/>
          <a:lstStyle/>
          <a:p>
            <a:pPr eaLnBrk="1" hangingPunct="1">
              <a:defRPr/>
            </a:pPr>
            <a:r>
              <a:rPr lang="en-US" sz="2800" b="1" dirty="0">
                <a:solidFill>
                  <a:srgbClr val="FFCC00"/>
                </a:solidFill>
              </a:rPr>
              <a:t>You may be thinking. . . </a:t>
            </a:r>
            <a:br>
              <a:rPr lang="en-US" sz="3200" b="1" dirty="0">
                <a:solidFill>
                  <a:srgbClr val="FFCC00"/>
                </a:solidFill>
              </a:rPr>
            </a:br>
            <a:r>
              <a:rPr lang="en-US" sz="1500" b="1" dirty="0">
                <a:solidFill>
                  <a:srgbClr val="FFCC00"/>
                </a:solidFill>
              </a:rPr>
              <a:t> </a:t>
            </a:r>
            <a:br>
              <a:rPr lang="en-US" sz="3200" b="1" dirty="0">
                <a:solidFill>
                  <a:srgbClr val="FFCC00"/>
                </a:solidFill>
              </a:rPr>
            </a:br>
            <a:r>
              <a:rPr lang="en-US" sz="2600" dirty="0">
                <a:solidFill>
                  <a:srgbClr val="FFCC00"/>
                </a:solidFill>
              </a:rPr>
              <a:t>“</a:t>
            </a:r>
            <a:r>
              <a:rPr lang="en-US" sz="2600" i="1" dirty="0">
                <a:solidFill>
                  <a:srgbClr val="FFCC00"/>
                </a:solidFill>
              </a:rPr>
              <a:t>How could science be wrong?                                        I was taught that evolution was scientific”</a:t>
            </a:r>
            <a:endParaRPr lang="el-GR" sz="2600" i="1" dirty="0">
              <a:solidFill>
                <a:srgbClr val="FFCC00"/>
              </a:solidFill>
              <a:cs typeface="Times New Roman" pitchFamily="18" charset="0"/>
            </a:endParaRPr>
          </a:p>
        </p:txBody>
      </p:sp>
      <p:pic>
        <p:nvPicPr>
          <p:cNvPr id="270339" name="Picture 6" descr="baby1">
            <a:extLst>
              <a:ext uri="{FF2B5EF4-FFF2-40B4-BE49-F238E27FC236}">
                <a16:creationId xmlns:a16="http://schemas.microsoft.com/office/drawing/2014/main" id="{A09CDDA7-21AC-7EBA-08AE-DAD848DEF351}"/>
              </a:ext>
            </a:extLst>
          </p:cNvPr>
          <p:cNvPicPr>
            <a:picLocks noChangeAspect="1" noChangeArrowheads="1"/>
          </p:cNvPicPr>
          <p:nvPr/>
        </p:nvPicPr>
        <p:blipFill>
          <a:blip r:embed="rId3">
            <a:lum bright="-16000"/>
            <a:extLst>
              <a:ext uri="{28A0092B-C50C-407E-A947-70E740481C1C}">
                <a14:useLocalDpi xmlns:a14="http://schemas.microsoft.com/office/drawing/2010/main" val="0"/>
              </a:ext>
            </a:extLst>
          </a:blip>
          <a:srcRect/>
          <a:stretch>
            <a:fillRect/>
          </a:stretch>
        </p:blipFill>
        <p:spPr bwMode="auto">
          <a:xfrm>
            <a:off x="1524000" y="2514600"/>
            <a:ext cx="2398713" cy="290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70340" name="Picture 8" descr="confused">
            <a:extLst>
              <a:ext uri="{FF2B5EF4-FFF2-40B4-BE49-F238E27FC236}">
                <a16:creationId xmlns:a16="http://schemas.microsoft.com/office/drawing/2014/main" id="{AB046457-24EE-F09A-C2E0-FF7DDF01C5A0}"/>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343400" y="2452688"/>
            <a:ext cx="2514600" cy="29670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Slide Number Placeholder 1">
            <a:extLst>
              <a:ext uri="{FF2B5EF4-FFF2-40B4-BE49-F238E27FC236}">
                <a16:creationId xmlns:a16="http://schemas.microsoft.com/office/drawing/2014/main" id="{1A0664BD-F658-EDAF-27DB-DAFC2AA00FF6}"/>
              </a:ext>
            </a:extLst>
          </p:cNvPr>
          <p:cNvSpPr>
            <a:spLocks noGrp="1"/>
          </p:cNvSpPr>
          <p:nvPr>
            <p:ph type="sldNum" sz="quarter" idx="12"/>
          </p:nvPr>
        </p:nvSpPr>
        <p:spPr>
          <a:xfrm>
            <a:off x="6705600" y="6324600"/>
            <a:ext cx="2133600" cy="457200"/>
          </a:xfrm>
        </p:spPr>
        <p:txBody>
          <a:bodyPr/>
          <a:lstStyle>
            <a:lvl1pPr>
              <a:defRPr>
                <a:solidFill>
                  <a:schemeClr val="tx1"/>
                </a:solidFill>
                <a:latin typeface="Bookman Old Style" panose="02050604050505020204" pitchFamily="18" charset="0"/>
                <a:ea typeface="Dotum" panose="020B0600000101010101" pitchFamily="34" charset="-127"/>
              </a:defRPr>
            </a:lvl1pPr>
            <a:lvl2pPr marL="742950" indent="-285750">
              <a:defRPr>
                <a:solidFill>
                  <a:schemeClr val="tx1"/>
                </a:solidFill>
                <a:latin typeface="Bookman Old Style" panose="02050604050505020204" pitchFamily="18" charset="0"/>
                <a:ea typeface="Dotum" panose="020B0600000101010101" pitchFamily="34" charset="-127"/>
              </a:defRPr>
            </a:lvl2pPr>
            <a:lvl3pPr marL="1143000" indent="-228600">
              <a:defRPr>
                <a:solidFill>
                  <a:schemeClr val="tx1"/>
                </a:solidFill>
                <a:latin typeface="Bookman Old Style" panose="02050604050505020204" pitchFamily="18" charset="0"/>
                <a:ea typeface="Dotum" panose="020B0600000101010101" pitchFamily="34" charset="-127"/>
              </a:defRPr>
            </a:lvl3pPr>
            <a:lvl4pPr marL="1600200" indent="-228600">
              <a:defRPr>
                <a:solidFill>
                  <a:schemeClr val="tx1"/>
                </a:solidFill>
                <a:latin typeface="Bookman Old Style" panose="02050604050505020204" pitchFamily="18" charset="0"/>
                <a:ea typeface="Dotum" panose="020B0600000101010101" pitchFamily="34" charset="-127"/>
              </a:defRPr>
            </a:lvl4pPr>
            <a:lvl5pPr marL="2057400" indent="-228600">
              <a:defRPr>
                <a:solidFill>
                  <a:schemeClr val="tx1"/>
                </a:solidFill>
                <a:latin typeface="Bookman Old Style" panose="02050604050505020204" pitchFamily="18" charset="0"/>
                <a:ea typeface="Dotum" panose="020B0600000101010101" pitchFamily="34" charset="-127"/>
              </a:defRPr>
            </a:lvl5pPr>
            <a:lvl6pPr marL="2514600" indent="-228600"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6pPr>
            <a:lvl7pPr marL="2971800" indent="-228600"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7pPr>
            <a:lvl8pPr marL="3429000" indent="-228600"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8pPr>
            <a:lvl9pPr marL="3886200" indent="-228600"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9pPr>
          </a:lstStyle>
          <a:p>
            <a:pPr>
              <a:defRPr/>
            </a:pPr>
            <a:fld id="{8DD95FF2-F42C-4F66-A4F9-0231486E4E0E}" type="slidenum">
              <a:rPr lang="en-US" altLang="en-US" smtClean="0">
                <a:latin typeface="Arial" panose="020B0604020202020204" pitchFamily="34" charset="0"/>
              </a:rPr>
              <a:pPr>
                <a:defRPr/>
              </a:pPr>
              <a:t>81</a:t>
            </a:fld>
            <a:endParaRPr lang="en-US" altLang="en-US" dirty="0">
              <a:latin typeface="Arial" panose="020B0604020202020204" pitchFamily="34" charset="0"/>
            </a:endParaRPr>
          </a:p>
        </p:txBody>
      </p:sp>
    </p:spTree>
  </p:cSld>
  <p:clrMapOvr>
    <a:masterClrMapping/>
  </p:clrMapOvr>
  <p:transition>
    <p:fade/>
  </p:transition>
</p:sld>
</file>

<file path=ppt/slides/slide8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824322" name="Rectangle 2">
            <a:extLst>
              <a:ext uri="{FF2B5EF4-FFF2-40B4-BE49-F238E27FC236}">
                <a16:creationId xmlns:a16="http://schemas.microsoft.com/office/drawing/2014/main" id="{FA5FA123-D898-AA23-FC29-B181817346A0}"/>
              </a:ext>
            </a:extLst>
          </p:cNvPr>
          <p:cNvSpPr>
            <a:spLocks noGrp="1" noChangeArrowheads="1"/>
          </p:cNvSpPr>
          <p:nvPr>
            <p:ph type="title"/>
          </p:nvPr>
        </p:nvSpPr>
        <p:spPr>
          <a:xfrm>
            <a:off x="457200" y="609600"/>
            <a:ext cx="8229600" cy="1143000"/>
          </a:xfrm>
        </p:spPr>
        <p:txBody>
          <a:bodyPr/>
          <a:lstStyle/>
          <a:p>
            <a:pPr eaLnBrk="1" hangingPunct="1">
              <a:defRPr/>
            </a:pPr>
            <a:r>
              <a:rPr lang="en-US" sz="2600" dirty="0">
                <a:solidFill>
                  <a:srgbClr val="FFCC00"/>
                </a:solidFill>
                <a:cs typeface="Aharoni" panose="020B0604020202020204" pitchFamily="2" charset="-79"/>
              </a:rPr>
              <a:t>THE POINT. . . </a:t>
            </a:r>
            <a:endParaRPr lang="el-GR" sz="2600" dirty="0">
              <a:solidFill>
                <a:srgbClr val="FFCC00"/>
              </a:solidFill>
              <a:cs typeface="Aharoni" panose="020B0604020202020204" pitchFamily="2" charset="-79"/>
            </a:endParaRPr>
          </a:p>
        </p:txBody>
      </p:sp>
      <p:sp>
        <p:nvSpPr>
          <p:cNvPr id="6" name="Rectangle 3">
            <a:extLst>
              <a:ext uri="{FF2B5EF4-FFF2-40B4-BE49-F238E27FC236}">
                <a16:creationId xmlns:a16="http://schemas.microsoft.com/office/drawing/2014/main" id="{1AB2B0C9-27FA-7F51-937A-6D62FA7F1514}"/>
              </a:ext>
            </a:extLst>
          </p:cNvPr>
          <p:cNvSpPr>
            <a:spLocks noGrp="1" noChangeArrowheads="1"/>
          </p:cNvSpPr>
          <p:nvPr>
            <p:ph type="body" sz="half" idx="1"/>
          </p:nvPr>
        </p:nvSpPr>
        <p:spPr>
          <a:xfrm>
            <a:off x="1734344" y="1600200"/>
            <a:ext cx="5675312" cy="838200"/>
          </a:xfrm>
        </p:spPr>
        <p:txBody>
          <a:bodyPr/>
          <a:lstStyle/>
          <a:p>
            <a:pPr eaLnBrk="1" hangingPunct="1">
              <a:lnSpc>
                <a:spcPct val="90000"/>
              </a:lnSpc>
              <a:buFont typeface="Wingdings" panose="05000000000000000000" pitchFamily="2" charset="2"/>
              <a:buBlip>
                <a:blip r:embed="rId3"/>
              </a:buBlip>
              <a:defRPr/>
            </a:pPr>
            <a:r>
              <a:rPr lang="en-US" sz="2400" dirty="0"/>
              <a:t>Operational science (following the scientific method) is an accurate tool from God. Macroevolution does not follow the scientific method and is philosophy</a:t>
            </a:r>
          </a:p>
          <a:p>
            <a:pPr eaLnBrk="1" hangingPunct="1">
              <a:lnSpc>
                <a:spcPct val="90000"/>
              </a:lnSpc>
              <a:buFont typeface="Wingdings" panose="05000000000000000000" pitchFamily="2" charset="2"/>
              <a:buNone/>
              <a:defRPr/>
            </a:pPr>
            <a:endParaRPr lang="en-US" sz="4000" i="1" dirty="0"/>
          </a:p>
          <a:p>
            <a:pPr eaLnBrk="1" hangingPunct="1">
              <a:lnSpc>
                <a:spcPct val="90000"/>
              </a:lnSpc>
              <a:buFont typeface="Wingdings" panose="05000000000000000000" pitchFamily="2" charset="2"/>
              <a:buNone/>
              <a:defRPr/>
            </a:pPr>
            <a:endParaRPr lang="en-US" sz="4000" i="1" dirty="0"/>
          </a:p>
          <a:p>
            <a:pPr eaLnBrk="1" hangingPunct="1">
              <a:lnSpc>
                <a:spcPct val="90000"/>
              </a:lnSpc>
              <a:buFont typeface="Wingdings" panose="05000000000000000000" pitchFamily="2" charset="2"/>
              <a:buNone/>
              <a:defRPr/>
            </a:pPr>
            <a:endParaRPr lang="en-US" sz="4000" i="1" dirty="0"/>
          </a:p>
          <a:p>
            <a:pPr eaLnBrk="1" hangingPunct="1">
              <a:lnSpc>
                <a:spcPct val="90000"/>
              </a:lnSpc>
              <a:buFont typeface="Wingdings" panose="05000000000000000000" pitchFamily="2" charset="2"/>
              <a:buNone/>
              <a:defRPr/>
            </a:pPr>
            <a:endParaRPr lang="en-US" sz="4000" i="1" dirty="0"/>
          </a:p>
          <a:p>
            <a:pPr eaLnBrk="1" hangingPunct="1">
              <a:lnSpc>
                <a:spcPct val="90000"/>
              </a:lnSpc>
              <a:buFont typeface="Wingdings" panose="05000000000000000000" pitchFamily="2" charset="2"/>
              <a:buNone/>
              <a:defRPr/>
            </a:pPr>
            <a:endParaRPr lang="en-US" sz="4000" i="1" dirty="0"/>
          </a:p>
          <a:p>
            <a:pPr eaLnBrk="1" hangingPunct="1">
              <a:lnSpc>
                <a:spcPct val="90000"/>
              </a:lnSpc>
              <a:buFont typeface="Wingdings" panose="05000000000000000000" pitchFamily="2" charset="2"/>
              <a:buNone/>
              <a:defRPr/>
            </a:pPr>
            <a:endParaRPr lang="en-US" sz="4000" i="1" dirty="0"/>
          </a:p>
          <a:p>
            <a:pPr eaLnBrk="1" hangingPunct="1">
              <a:lnSpc>
                <a:spcPct val="90000"/>
              </a:lnSpc>
              <a:buFont typeface="Wingdings" panose="05000000000000000000" pitchFamily="2" charset="2"/>
              <a:buNone/>
              <a:defRPr/>
            </a:pPr>
            <a:endParaRPr lang="en-US" sz="4000" i="1" dirty="0"/>
          </a:p>
          <a:p>
            <a:pPr eaLnBrk="1" hangingPunct="1">
              <a:lnSpc>
                <a:spcPct val="90000"/>
              </a:lnSpc>
              <a:buFont typeface="Wingdings" panose="05000000000000000000" pitchFamily="2" charset="2"/>
              <a:buNone/>
              <a:defRPr/>
            </a:pPr>
            <a:endParaRPr lang="en-US" sz="4000" i="1" dirty="0"/>
          </a:p>
        </p:txBody>
      </p:sp>
      <p:sp>
        <p:nvSpPr>
          <p:cNvPr id="2" name="Slide Number Placeholder 1">
            <a:extLst>
              <a:ext uri="{FF2B5EF4-FFF2-40B4-BE49-F238E27FC236}">
                <a16:creationId xmlns:a16="http://schemas.microsoft.com/office/drawing/2014/main" id="{8F786826-BAAF-1108-6842-B82C4843C4E9}"/>
              </a:ext>
            </a:extLst>
          </p:cNvPr>
          <p:cNvSpPr>
            <a:spLocks noGrp="1"/>
          </p:cNvSpPr>
          <p:nvPr>
            <p:ph type="sldNum" sz="quarter" idx="12"/>
          </p:nvPr>
        </p:nvSpPr>
        <p:spPr/>
        <p:txBody>
          <a:bodyPr/>
          <a:lstStyle>
            <a:lvl1pPr>
              <a:defRPr>
                <a:solidFill>
                  <a:schemeClr val="tx1"/>
                </a:solidFill>
                <a:latin typeface="Bookman Old Style" panose="02050604050505020204" pitchFamily="18" charset="0"/>
                <a:ea typeface="Dotum" panose="020B0600000101010101" pitchFamily="34" charset="-127"/>
              </a:defRPr>
            </a:lvl1pPr>
            <a:lvl2pPr marL="742950" indent="-285750">
              <a:defRPr>
                <a:solidFill>
                  <a:schemeClr val="tx1"/>
                </a:solidFill>
                <a:latin typeface="Bookman Old Style" panose="02050604050505020204" pitchFamily="18" charset="0"/>
                <a:ea typeface="Dotum" panose="020B0600000101010101" pitchFamily="34" charset="-127"/>
              </a:defRPr>
            </a:lvl2pPr>
            <a:lvl3pPr marL="1143000" indent="-228600">
              <a:defRPr>
                <a:solidFill>
                  <a:schemeClr val="tx1"/>
                </a:solidFill>
                <a:latin typeface="Bookman Old Style" panose="02050604050505020204" pitchFamily="18" charset="0"/>
                <a:ea typeface="Dotum" panose="020B0600000101010101" pitchFamily="34" charset="-127"/>
              </a:defRPr>
            </a:lvl3pPr>
            <a:lvl4pPr marL="1600200" indent="-228600">
              <a:defRPr>
                <a:solidFill>
                  <a:schemeClr val="tx1"/>
                </a:solidFill>
                <a:latin typeface="Bookman Old Style" panose="02050604050505020204" pitchFamily="18" charset="0"/>
                <a:ea typeface="Dotum" panose="020B0600000101010101" pitchFamily="34" charset="-127"/>
              </a:defRPr>
            </a:lvl4pPr>
            <a:lvl5pPr marL="2057400" indent="-228600">
              <a:defRPr>
                <a:solidFill>
                  <a:schemeClr val="tx1"/>
                </a:solidFill>
                <a:latin typeface="Bookman Old Style" panose="02050604050505020204" pitchFamily="18" charset="0"/>
                <a:ea typeface="Dotum" panose="020B0600000101010101" pitchFamily="34" charset="-127"/>
              </a:defRPr>
            </a:lvl5pPr>
            <a:lvl6pPr marL="2514600" indent="-228600"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6pPr>
            <a:lvl7pPr marL="2971800" indent="-228600"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7pPr>
            <a:lvl8pPr marL="3429000" indent="-228600"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8pPr>
            <a:lvl9pPr marL="3886200" indent="-228600"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9pPr>
          </a:lstStyle>
          <a:p>
            <a:pPr>
              <a:defRPr/>
            </a:pPr>
            <a:fld id="{61F8DA21-554A-4E3C-B0C0-F0D5E18982A1}" type="slidenum">
              <a:rPr lang="en-US" altLang="en-US" smtClean="0">
                <a:latin typeface="Arial" panose="020B0604020202020204" pitchFamily="34" charset="0"/>
              </a:rPr>
              <a:pPr>
                <a:defRPr/>
              </a:pPr>
              <a:t>82</a:t>
            </a:fld>
            <a:endParaRPr lang="en-US" altLang="en-US">
              <a:latin typeface="Arial" panose="020B0604020202020204" pitchFamily="34" charset="0"/>
            </a:endParaRPr>
          </a:p>
        </p:txBody>
      </p:sp>
    </p:spTree>
  </p:cSld>
  <p:clrMapOvr>
    <a:masterClrMapping/>
  </p:clrMapOvr>
  <p:transition>
    <p:fade/>
  </p:transition>
</p:sld>
</file>

<file path=ppt/slides/slide8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55650" name="Slide Number Placeholder 4">
            <a:extLst>
              <a:ext uri="{FF2B5EF4-FFF2-40B4-BE49-F238E27FC236}">
                <a16:creationId xmlns:a16="http://schemas.microsoft.com/office/drawing/2014/main" id="{96D138F3-D328-2611-822C-B795A9B29B97}"/>
              </a:ext>
            </a:extLst>
          </p:cNvPr>
          <p:cNvSpPr>
            <a:spLocks noGrp="1" noChangeArrowheads="1"/>
          </p:cNvSpPr>
          <p:nvPr>
            <p:ph type="sldNum" sz="quarter" idx="12"/>
          </p:nvPr>
        </p:nvSpPr>
        <p:spPr bwMode="auto">
          <a:xfrm>
            <a:off x="6629400" y="6381750"/>
            <a:ext cx="2133600" cy="47625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1363" indent="-284163">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1413" indent="-227013">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598613" indent="-227013">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5813" indent="-227013">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3013" indent="-227013"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0213" indent="-227013"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7413" indent="-227013"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4613" indent="-227013"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fontAlgn="base">
              <a:lnSpc>
                <a:spcPct val="100000"/>
              </a:lnSpc>
              <a:spcBef>
                <a:spcPct val="0"/>
              </a:spcBef>
              <a:spcAft>
                <a:spcPct val="0"/>
              </a:spcAft>
              <a:buFontTx/>
              <a:buNone/>
            </a:pPr>
            <a:fld id="{3C4A90F6-3E97-4C10-85F5-C6E691FE584C}" type="slidenum">
              <a:rPr lang="en-US" altLang="en-US" sz="1200" smtClean="0">
                <a:latin typeface="Arial" panose="020B0604020202020204" pitchFamily="34" charset="0"/>
              </a:rPr>
              <a:pPr fontAlgn="base">
                <a:lnSpc>
                  <a:spcPct val="100000"/>
                </a:lnSpc>
                <a:spcBef>
                  <a:spcPct val="0"/>
                </a:spcBef>
                <a:spcAft>
                  <a:spcPct val="0"/>
                </a:spcAft>
                <a:buFontTx/>
                <a:buNone/>
              </a:pPr>
              <a:t>83</a:t>
            </a:fld>
            <a:endParaRPr lang="en-US" altLang="en-US" sz="1200" dirty="0">
              <a:latin typeface="Arial" panose="020B0604020202020204" pitchFamily="34" charset="0"/>
            </a:endParaRPr>
          </a:p>
        </p:txBody>
      </p:sp>
      <p:sp>
        <p:nvSpPr>
          <p:cNvPr id="3" name="Subtitle 2">
            <a:extLst>
              <a:ext uri="{FF2B5EF4-FFF2-40B4-BE49-F238E27FC236}">
                <a16:creationId xmlns:a16="http://schemas.microsoft.com/office/drawing/2014/main" id="{9741BA51-E6F5-12B3-1FFD-AD93F57202A4}"/>
              </a:ext>
            </a:extLst>
          </p:cNvPr>
          <p:cNvSpPr txBox="1">
            <a:spLocks/>
          </p:cNvSpPr>
          <p:nvPr/>
        </p:nvSpPr>
        <p:spPr bwMode="auto">
          <a:xfrm>
            <a:off x="534988" y="1487487"/>
            <a:ext cx="7467600" cy="1560513"/>
          </a:xfrm>
          <a:prstGeom prst="rect">
            <a:avLst/>
          </a:prstGeom>
          <a:noFill/>
          <a:ln>
            <a:noFill/>
          </a:ln>
          <a:effectLst/>
        </p:spPr>
        <p:txBody>
          <a:bodyPr/>
          <a:lstStyle>
            <a:lvl1pPr marL="342900" indent="-342900" algn="l" rtl="0" eaLnBrk="0" fontAlgn="base" hangingPunct="0">
              <a:spcBef>
                <a:spcPct val="20000"/>
              </a:spcBef>
              <a:spcAft>
                <a:spcPct val="0"/>
              </a:spcAft>
              <a:buClr>
                <a:schemeClr val="hlink"/>
              </a:buClr>
              <a:buSzPct val="65000"/>
              <a:buFont typeface="Wingdings" panose="05000000000000000000" pitchFamily="2" charset="2"/>
              <a:buChar char="n"/>
              <a:defRPr sz="3200" kern="1200">
                <a:solidFill>
                  <a:schemeClr val="tx1"/>
                </a:solidFill>
                <a:effectLst>
                  <a:outerShdw blurRad="38100" dist="38100" dir="2700000" algn="tl">
                    <a:srgbClr val="000000"/>
                  </a:outerShdw>
                </a:effectLst>
                <a:latin typeface="+mn-lt"/>
                <a:ea typeface="+mn-ea"/>
                <a:cs typeface="+mn-cs"/>
              </a:defRPr>
            </a:lvl1pPr>
            <a:lvl2pPr marL="742950" indent="-285750" algn="l" rtl="0" eaLnBrk="0" fontAlgn="base" hangingPunct="0">
              <a:spcBef>
                <a:spcPct val="20000"/>
              </a:spcBef>
              <a:spcAft>
                <a:spcPct val="0"/>
              </a:spcAft>
              <a:buClr>
                <a:schemeClr val="folHlink"/>
              </a:buClr>
              <a:buSzPct val="65000"/>
              <a:buFont typeface="Wingdings" panose="05000000000000000000" pitchFamily="2" charset="2"/>
              <a:buChar char="n"/>
              <a:defRPr sz="2800" kern="1200">
                <a:solidFill>
                  <a:schemeClr val="tx1"/>
                </a:solidFill>
                <a:effectLst>
                  <a:outerShdw blurRad="38100" dist="38100" dir="2700000" algn="tl">
                    <a:srgbClr val="000000"/>
                  </a:outerShdw>
                </a:effectLst>
                <a:latin typeface="+mn-lt"/>
                <a:ea typeface="+mn-ea"/>
                <a:cs typeface="+mn-cs"/>
              </a:defRPr>
            </a:lvl2pPr>
            <a:lvl3pPr marL="1143000" indent="-228600" algn="l" rtl="0" eaLnBrk="0" fontAlgn="base" hangingPunct="0">
              <a:spcBef>
                <a:spcPct val="20000"/>
              </a:spcBef>
              <a:spcAft>
                <a:spcPct val="0"/>
              </a:spcAft>
              <a:buClr>
                <a:schemeClr val="hlink"/>
              </a:buClr>
              <a:buSzPct val="65000"/>
              <a:buFont typeface="Wingdings" panose="05000000000000000000" pitchFamily="2" charset="2"/>
              <a:buChar char="n"/>
              <a:defRPr sz="2400" kern="1200">
                <a:solidFill>
                  <a:schemeClr val="tx1"/>
                </a:solidFill>
                <a:effectLst>
                  <a:outerShdw blurRad="38100" dist="38100" dir="2700000" algn="tl">
                    <a:srgbClr val="000000"/>
                  </a:outerShdw>
                </a:effectLst>
                <a:latin typeface="+mn-lt"/>
                <a:ea typeface="+mn-ea"/>
                <a:cs typeface="+mn-cs"/>
              </a:defRPr>
            </a:lvl3pPr>
            <a:lvl4pPr marL="1600200" indent="-228600" algn="l" rtl="0" eaLnBrk="0" fontAlgn="base" hangingPunct="0">
              <a:spcBef>
                <a:spcPct val="20000"/>
              </a:spcBef>
              <a:spcAft>
                <a:spcPct val="0"/>
              </a:spcAft>
              <a:buClr>
                <a:schemeClr val="folHlink"/>
              </a:buClr>
              <a:buSzPct val="65000"/>
              <a:buFont typeface="Wingdings" panose="05000000000000000000" pitchFamily="2" charset="2"/>
              <a:buChar char="n"/>
              <a:defRPr sz="2000" kern="1200">
                <a:solidFill>
                  <a:schemeClr val="tx1"/>
                </a:solidFill>
                <a:effectLst>
                  <a:outerShdw blurRad="38100" dist="38100" dir="2700000" algn="tl">
                    <a:srgbClr val="000000"/>
                  </a:outerShdw>
                </a:effectLst>
                <a:latin typeface="+mn-lt"/>
                <a:ea typeface="+mn-ea"/>
                <a:cs typeface="+mn-cs"/>
              </a:defRPr>
            </a:lvl4pPr>
            <a:lvl5pPr marL="2057400" indent="-228600" algn="l" rtl="0" eaLnBrk="0" fontAlgn="base" hangingPunct="0">
              <a:spcBef>
                <a:spcPct val="20000"/>
              </a:spcBef>
              <a:spcAft>
                <a:spcPct val="0"/>
              </a:spcAft>
              <a:buClr>
                <a:schemeClr val="hlink"/>
              </a:buClr>
              <a:buSzPct val="65000"/>
              <a:buFont typeface="Wingdings" panose="05000000000000000000" pitchFamily="2" charset="2"/>
              <a:buChar char="n"/>
              <a:defRPr sz="2000" kern="1200">
                <a:solidFill>
                  <a:schemeClr val="tx1"/>
                </a:solidFill>
                <a:effectLst>
                  <a:outerShdw blurRad="38100" dist="38100" dir="2700000" algn="tl">
                    <a:srgbClr val="000000"/>
                  </a:outerShdw>
                </a:effectLst>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spcBef>
                <a:spcPts val="0"/>
              </a:spcBef>
              <a:buClr>
                <a:schemeClr val="tx1"/>
              </a:buClr>
              <a:buSzPct val="85000"/>
              <a:buFont typeface="Wingdings" panose="05000000000000000000" pitchFamily="2" charset="2"/>
              <a:buChar char="ü"/>
              <a:defRPr/>
            </a:pPr>
            <a:r>
              <a:rPr lang="en-US" sz="2050" dirty="0">
                <a:effectLst/>
                <a:latin typeface="Arial" panose="020B0604020202020204" pitchFamily="34" charset="0"/>
                <a:ea typeface="Calibri" panose="020F0502020204030204" pitchFamily="34" charset="0"/>
                <a:cs typeface="Arial" panose="020B0604020202020204" pitchFamily="34" charset="0"/>
              </a:rPr>
              <a:t>Gerardus Mercator (1512-1594), </a:t>
            </a:r>
            <a:r>
              <a:rPr lang="en-US" sz="2050" dirty="0">
                <a:solidFill>
                  <a:srgbClr val="FFC000"/>
                </a:solidFill>
                <a:effectLst/>
                <a:latin typeface="Arial" panose="020B0604020202020204" pitchFamily="34" charset="0"/>
                <a:ea typeface="Calibri" panose="020F0502020204030204" pitchFamily="34" charset="0"/>
                <a:cs typeface="Arial" panose="020B0604020202020204" pitchFamily="34" charset="0"/>
              </a:rPr>
              <a:t>cartography</a:t>
            </a:r>
          </a:p>
          <a:p>
            <a:pPr>
              <a:spcBef>
                <a:spcPts val="0"/>
              </a:spcBef>
              <a:buClr>
                <a:schemeClr val="tx1"/>
              </a:buClr>
              <a:buSzPct val="85000"/>
              <a:buFont typeface="Wingdings" panose="05000000000000000000" pitchFamily="2" charset="2"/>
              <a:buChar char="ü"/>
              <a:defRPr/>
            </a:pPr>
            <a:r>
              <a:rPr lang="en-US" sz="2050" dirty="0">
                <a:solidFill>
                  <a:srgbClr val="FFC000"/>
                </a:solidFill>
                <a:effectLst/>
                <a:latin typeface="Arial" panose="020B0604020202020204" pitchFamily="34" charset="0"/>
                <a:ea typeface="Calibri" panose="020F0502020204030204" pitchFamily="34" charset="0"/>
                <a:cs typeface="Arial" panose="020B0604020202020204" pitchFamily="34" charset="0"/>
              </a:rPr>
              <a:t>Francis Bacon </a:t>
            </a:r>
            <a:r>
              <a:rPr lang="en-US" sz="2050" dirty="0">
                <a:effectLst/>
                <a:latin typeface="Arial" panose="020B0604020202020204" pitchFamily="34" charset="0"/>
                <a:ea typeface="Calibri" panose="020F0502020204030204" pitchFamily="34" charset="0"/>
                <a:cs typeface="Arial" panose="020B0604020202020204" pitchFamily="34" charset="0"/>
              </a:rPr>
              <a:t>(1561-1626), the classical </a:t>
            </a:r>
            <a:r>
              <a:rPr lang="en-US" sz="2050" dirty="0">
                <a:solidFill>
                  <a:srgbClr val="FFC000"/>
                </a:solidFill>
                <a:effectLst/>
                <a:latin typeface="Arial" panose="020B0604020202020204" pitchFamily="34" charset="0"/>
                <a:ea typeface="Calibri" panose="020F0502020204030204" pitchFamily="34" charset="0"/>
                <a:cs typeface="Arial" panose="020B0604020202020204" pitchFamily="34" charset="0"/>
              </a:rPr>
              <a:t>scientific method</a:t>
            </a:r>
            <a:endParaRPr lang="en-US" sz="2050" dirty="0">
              <a:effectLst/>
              <a:latin typeface="Arial" panose="020B0604020202020204" pitchFamily="34" charset="0"/>
              <a:ea typeface="Calibri" panose="020F0502020204030204" pitchFamily="34" charset="0"/>
              <a:cs typeface="Arial" panose="020B0604020202020204" pitchFamily="34" charset="0"/>
            </a:endParaRPr>
          </a:p>
          <a:p>
            <a:pPr>
              <a:spcBef>
                <a:spcPts val="0"/>
              </a:spcBef>
              <a:buClr>
                <a:schemeClr val="tx1"/>
              </a:buClr>
              <a:buSzPct val="85000"/>
              <a:buFont typeface="Wingdings" panose="05000000000000000000" pitchFamily="2" charset="2"/>
              <a:buChar char="ü"/>
              <a:defRPr/>
            </a:pPr>
            <a:r>
              <a:rPr lang="en-US" sz="2050" dirty="0">
                <a:solidFill>
                  <a:srgbClr val="FFC000"/>
                </a:solidFill>
                <a:effectLst/>
                <a:latin typeface="Arial" panose="020B0604020202020204" pitchFamily="34" charset="0"/>
                <a:ea typeface="Calibri" panose="020F0502020204030204" pitchFamily="34" charset="0"/>
                <a:cs typeface="Arial" panose="020B0604020202020204" pitchFamily="34" charset="0"/>
              </a:rPr>
              <a:t>Galileo</a:t>
            </a:r>
            <a:r>
              <a:rPr lang="en-US" sz="2050" dirty="0">
                <a:effectLst/>
                <a:latin typeface="Arial" panose="020B0604020202020204" pitchFamily="34" charset="0"/>
                <a:ea typeface="Calibri" panose="020F0502020204030204" pitchFamily="34" charset="0"/>
                <a:cs typeface="Arial" panose="020B0604020202020204" pitchFamily="34" charset="0"/>
              </a:rPr>
              <a:t> Galilei (1564-1642), </a:t>
            </a:r>
            <a:r>
              <a:rPr lang="en-US" sz="2050" dirty="0">
                <a:solidFill>
                  <a:srgbClr val="FFC000"/>
                </a:solidFill>
                <a:effectLst/>
                <a:latin typeface="Arial" panose="020B0604020202020204" pitchFamily="34" charset="0"/>
                <a:ea typeface="Calibri" panose="020F0502020204030204" pitchFamily="34" charset="0"/>
                <a:cs typeface="Arial" panose="020B0604020202020204" pitchFamily="34" charset="0"/>
              </a:rPr>
              <a:t>astronomy</a:t>
            </a:r>
            <a:r>
              <a:rPr lang="en-US" sz="2050" dirty="0">
                <a:effectLst/>
                <a:latin typeface="Arial" panose="020B0604020202020204" pitchFamily="34" charset="0"/>
                <a:ea typeface="Calibri" panose="020F0502020204030204" pitchFamily="34" charset="0"/>
                <a:cs typeface="Arial" panose="020B0604020202020204" pitchFamily="34" charset="0"/>
              </a:rPr>
              <a:t>, physics</a:t>
            </a:r>
          </a:p>
          <a:p>
            <a:pPr>
              <a:spcBef>
                <a:spcPts val="0"/>
              </a:spcBef>
              <a:buClr>
                <a:schemeClr val="tx1"/>
              </a:buClr>
              <a:buSzPct val="85000"/>
              <a:buFont typeface="Wingdings" panose="05000000000000000000" pitchFamily="2" charset="2"/>
              <a:buChar char="ü"/>
              <a:defRPr/>
            </a:pPr>
            <a:r>
              <a:rPr lang="en-US" sz="2050" dirty="0">
                <a:effectLst/>
                <a:latin typeface="Arial" panose="020B0604020202020204" pitchFamily="34" charset="0"/>
                <a:ea typeface="Calibri" panose="020F0502020204030204" pitchFamily="34" charset="0"/>
                <a:cs typeface="Arial" panose="020B0604020202020204" pitchFamily="34" charset="0"/>
              </a:rPr>
              <a:t>Johannes </a:t>
            </a:r>
            <a:r>
              <a:rPr lang="en-US" sz="2050" dirty="0">
                <a:solidFill>
                  <a:srgbClr val="FFC000"/>
                </a:solidFill>
                <a:effectLst/>
                <a:latin typeface="Arial" panose="020B0604020202020204" pitchFamily="34" charset="0"/>
                <a:ea typeface="Calibri" panose="020F0502020204030204" pitchFamily="34" charset="0"/>
                <a:cs typeface="Arial" panose="020B0604020202020204" pitchFamily="34" charset="0"/>
              </a:rPr>
              <a:t>Kepler</a:t>
            </a:r>
            <a:r>
              <a:rPr lang="en-US" sz="2050" dirty="0">
                <a:effectLst/>
                <a:latin typeface="Arial" panose="020B0604020202020204" pitchFamily="34" charset="0"/>
                <a:ea typeface="Calibri" panose="020F0502020204030204" pitchFamily="34" charset="0"/>
                <a:cs typeface="Arial" panose="020B0604020202020204" pitchFamily="34" charset="0"/>
              </a:rPr>
              <a:t> (1571-1630), astronomy</a:t>
            </a:r>
          </a:p>
          <a:p>
            <a:pPr>
              <a:spcBef>
                <a:spcPts val="0"/>
              </a:spcBef>
              <a:buClr>
                <a:schemeClr val="tx1"/>
              </a:buClr>
              <a:buSzPct val="85000"/>
              <a:buFont typeface="Wingdings" panose="05000000000000000000" pitchFamily="2" charset="2"/>
              <a:buChar char="ü"/>
              <a:defRPr/>
            </a:pPr>
            <a:r>
              <a:rPr lang="en-US" sz="2050" dirty="0">
                <a:effectLst/>
                <a:latin typeface="Arial" panose="020B0604020202020204" pitchFamily="34" charset="0"/>
                <a:ea typeface="Calibri" panose="020F0502020204030204" pitchFamily="34" charset="0"/>
                <a:cs typeface="Arial" panose="020B0604020202020204" pitchFamily="34" charset="0"/>
              </a:rPr>
              <a:t>Blaise </a:t>
            </a:r>
            <a:r>
              <a:rPr lang="en-US" sz="2050" dirty="0">
                <a:solidFill>
                  <a:srgbClr val="FFC000"/>
                </a:solidFill>
                <a:effectLst/>
                <a:latin typeface="Arial" panose="020B0604020202020204" pitchFamily="34" charset="0"/>
                <a:ea typeface="Calibri" panose="020F0502020204030204" pitchFamily="34" charset="0"/>
                <a:cs typeface="Arial" panose="020B0604020202020204" pitchFamily="34" charset="0"/>
              </a:rPr>
              <a:t>Pascal</a:t>
            </a:r>
            <a:r>
              <a:rPr lang="en-US" sz="2050" dirty="0">
                <a:effectLst/>
                <a:latin typeface="Arial" panose="020B0604020202020204" pitchFamily="34" charset="0"/>
                <a:ea typeface="Calibri" panose="020F0502020204030204" pitchFamily="34" charset="0"/>
                <a:cs typeface="Arial" panose="020B0604020202020204" pitchFamily="34" charset="0"/>
              </a:rPr>
              <a:t> (1623-1662), the </a:t>
            </a:r>
            <a:r>
              <a:rPr lang="en-US" sz="2050" dirty="0">
                <a:solidFill>
                  <a:srgbClr val="FFC000"/>
                </a:solidFill>
                <a:effectLst/>
                <a:latin typeface="Arial" panose="020B0604020202020204" pitchFamily="34" charset="0"/>
                <a:ea typeface="Calibri" panose="020F0502020204030204" pitchFamily="34" charset="0"/>
                <a:cs typeface="Arial" panose="020B0604020202020204" pitchFamily="34" charset="0"/>
              </a:rPr>
              <a:t>barometer</a:t>
            </a:r>
            <a:r>
              <a:rPr lang="en-US" sz="2050" dirty="0">
                <a:effectLst/>
                <a:latin typeface="Arial" panose="020B0604020202020204" pitchFamily="34" charset="0"/>
                <a:ea typeface="Calibri" panose="020F0502020204030204" pitchFamily="34" charset="0"/>
                <a:cs typeface="Arial" panose="020B0604020202020204" pitchFamily="34" charset="0"/>
              </a:rPr>
              <a:t>, probability, hydrostatics, </a:t>
            </a:r>
            <a:r>
              <a:rPr lang="en-US" sz="2050" dirty="0">
                <a:solidFill>
                  <a:srgbClr val="FFC000"/>
                </a:solidFill>
                <a:effectLst/>
                <a:latin typeface="Arial" panose="020B0604020202020204" pitchFamily="34" charset="0"/>
                <a:ea typeface="Calibri" panose="020F0502020204030204" pitchFamily="34" charset="0"/>
                <a:cs typeface="Arial" panose="020B0604020202020204" pitchFamily="34" charset="0"/>
              </a:rPr>
              <a:t>geometry</a:t>
            </a:r>
          </a:p>
          <a:p>
            <a:pPr>
              <a:spcBef>
                <a:spcPts val="0"/>
              </a:spcBef>
              <a:buClr>
                <a:schemeClr val="tx1"/>
              </a:buClr>
              <a:buSzPct val="85000"/>
              <a:buFont typeface="Wingdings" panose="05000000000000000000" pitchFamily="2" charset="2"/>
              <a:buChar char="ü"/>
              <a:defRPr/>
            </a:pPr>
            <a:r>
              <a:rPr lang="en-US" sz="2050" dirty="0">
                <a:solidFill>
                  <a:srgbClr val="FFC000"/>
                </a:solidFill>
                <a:effectLst/>
                <a:latin typeface="Arial" panose="020B0604020202020204" pitchFamily="34" charset="0"/>
                <a:ea typeface="Calibri" panose="020F0502020204030204" pitchFamily="34" charset="0"/>
                <a:cs typeface="Arial" panose="020B0604020202020204" pitchFamily="34" charset="0"/>
              </a:rPr>
              <a:t>Robert Boyle </a:t>
            </a:r>
            <a:r>
              <a:rPr lang="en-US" sz="2050" dirty="0">
                <a:effectLst/>
                <a:latin typeface="Arial" panose="020B0604020202020204" pitchFamily="34" charset="0"/>
                <a:ea typeface="Calibri" panose="020F0502020204030204" pitchFamily="34" charset="0"/>
                <a:cs typeface="Arial" panose="020B0604020202020204" pitchFamily="34" charset="0"/>
              </a:rPr>
              <a:t>(1627-1691), gas dynamics, </a:t>
            </a:r>
            <a:r>
              <a:rPr lang="en-US" sz="2050" dirty="0">
                <a:solidFill>
                  <a:srgbClr val="FFC000"/>
                </a:solidFill>
                <a:effectLst/>
                <a:latin typeface="Arial" panose="020B0604020202020204" pitchFamily="34" charset="0"/>
                <a:ea typeface="Calibri" panose="020F0502020204030204" pitchFamily="34" charset="0"/>
                <a:cs typeface="Arial" panose="020B0604020202020204" pitchFamily="34" charset="0"/>
              </a:rPr>
              <a:t>chemistry</a:t>
            </a:r>
          </a:p>
          <a:p>
            <a:pPr>
              <a:spcBef>
                <a:spcPts val="0"/>
              </a:spcBef>
              <a:buClr>
                <a:schemeClr val="tx1"/>
              </a:buClr>
              <a:buSzPct val="85000"/>
              <a:buFont typeface="Wingdings" panose="05000000000000000000" pitchFamily="2" charset="2"/>
              <a:buChar char="ü"/>
              <a:defRPr/>
            </a:pPr>
            <a:r>
              <a:rPr lang="en-US" sz="2050" dirty="0">
                <a:solidFill>
                  <a:srgbClr val="FFC000"/>
                </a:solidFill>
                <a:effectLst/>
                <a:latin typeface="Arial" panose="020B0604020202020204" pitchFamily="34" charset="0"/>
                <a:ea typeface="Calibri" panose="020F0502020204030204" pitchFamily="34" charset="0"/>
                <a:cs typeface="Arial" panose="020B0604020202020204" pitchFamily="34" charset="0"/>
              </a:rPr>
              <a:t>Sir Isaac Newton </a:t>
            </a:r>
            <a:r>
              <a:rPr lang="en-US" sz="2050" dirty="0">
                <a:effectLst/>
                <a:latin typeface="Arial" panose="020B0604020202020204" pitchFamily="34" charset="0"/>
                <a:ea typeface="Calibri" panose="020F0502020204030204" pitchFamily="34" charset="0"/>
                <a:cs typeface="Arial" panose="020B0604020202020204" pitchFamily="34" charset="0"/>
              </a:rPr>
              <a:t>(1642-1727), </a:t>
            </a:r>
            <a:r>
              <a:rPr lang="en-US" sz="2050" dirty="0">
                <a:solidFill>
                  <a:srgbClr val="FFC000"/>
                </a:solidFill>
                <a:effectLst/>
                <a:latin typeface="Arial" panose="020B0604020202020204" pitchFamily="34" charset="0"/>
                <a:ea typeface="Calibri" panose="020F0502020204030204" pitchFamily="34" charset="0"/>
                <a:cs typeface="Arial" panose="020B0604020202020204" pitchFamily="34" charset="0"/>
              </a:rPr>
              <a:t>law of gravity</a:t>
            </a:r>
            <a:r>
              <a:rPr lang="en-US" sz="2050" dirty="0">
                <a:effectLst/>
                <a:latin typeface="Arial" panose="020B0604020202020204" pitchFamily="34" charset="0"/>
                <a:ea typeface="Calibri" panose="020F0502020204030204" pitchFamily="34" charset="0"/>
                <a:cs typeface="Arial" panose="020B0604020202020204" pitchFamily="34" charset="0"/>
              </a:rPr>
              <a:t>, law of                     cooling, spectrum of light, co-inventor of </a:t>
            </a:r>
            <a:r>
              <a:rPr lang="en-US" sz="2050" dirty="0">
                <a:solidFill>
                  <a:srgbClr val="FFC000"/>
                </a:solidFill>
                <a:effectLst/>
                <a:latin typeface="Arial" panose="020B0604020202020204" pitchFamily="34" charset="0"/>
                <a:ea typeface="Calibri" panose="020F0502020204030204" pitchFamily="34" charset="0"/>
                <a:cs typeface="Arial" panose="020B0604020202020204" pitchFamily="34" charset="0"/>
              </a:rPr>
              <a:t>calculus</a:t>
            </a:r>
            <a:r>
              <a:rPr lang="en-US" sz="2050" dirty="0">
                <a:effectLst/>
                <a:latin typeface="Arial" panose="020B0604020202020204" pitchFamily="34" charset="0"/>
                <a:ea typeface="Calibri" panose="020F0502020204030204" pitchFamily="34" charset="0"/>
                <a:cs typeface="Arial" panose="020B0604020202020204" pitchFamily="34" charset="0"/>
              </a:rPr>
              <a:t>,              dynamics, the reflecting </a:t>
            </a:r>
            <a:r>
              <a:rPr lang="en-US" sz="2050" dirty="0">
                <a:solidFill>
                  <a:srgbClr val="FFC000"/>
                </a:solidFill>
                <a:effectLst/>
                <a:latin typeface="Arial" panose="020B0604020202020204" pitchFamily="34" charset="0"/>
                <a:ea typeface="Calibri" panose="020F0502020204030204" pitchFamily="34" charset="0"/>
                <a:cs typeface="Arial" panose="020B0604020202020204" pitchFamily="34" charset="0"/>
              </a:rPr>
              <a:t>telescope</a:t>
            </a:r>
            <a:r>
              <a:rPr lang="en-US" sz="2050" dirty="0">
                <a:effectLst/>
                <a:latin typeface="Arial" panose="020B0604020202020204" pitchFamily="34" charset="0"/>
                <a:ea typeface="Calibri" panose="020F0502020204030204" pitchFamily="34" charset="0"/>
                <a:cs typeface="Arial" panose="020B0604020202020204" pitchFamily="34" charset="0"/>
              </a:rPr>
              <a:t>*</a:t>
            </a:r>
          </a:p>
          <a:p>
            <a:pPr>
              <a:spcBef>
                <a:spcPts val="0"/>
              </a:spcBef>
              <a:buClr>
                <a:schemeClr val="tx1"/>
              </a:buClr>
              <a:buSzPct val="85000"/>
              <a:buFont typeface="Wingdings" panose="05000000000000000000" pitchFamily="2" charset="2"/>
              <a:buChar char="ü"/>
              <a:defRPr/>
            </a:pPr>
            <a:r>
              <a:rPr lang="en-US" sz="2050" dirty="0">
                <a:effectLst/>
                <a:latin typeface="Arial" panose="020B0604020202020204" pitchFamily="34" charset="0"/>
                <a:ea typeface="Calibri" panose="020F0502020204030204" pitchFamily="34" charset="0"/>
                <a:cs typeface="Arial" panose="020B0604020202020204" pitchFamily="34" charset="0"/>
              </a:rPr>
              <a:t>Gottfried Wilhelm Leibnitz (1646-1716), co-inventor of                   </a:t>
            </a:r>
            <a:r>
              <a:rPr lang="en-US" sz="2050" dirty="0">
                <a:solidFill>
                  <a:srgbClr val="FFC000"/>
                </a:solidFill>
                <a:effectLst/>
                <a:latin typeface="Arial" panose="020B0604020202020204" pitchFamily="34" charset="0"/>
                <a:ea typeface="Calibri" panose="020F0502020204030204" pitchFamily="34" charset="0"/>
                <a:cs typeface="Arial" panose="020B0604020202020204" pitchFamily="34" charset="0"/>
              </a:rPr>
              <a:t>calculus</a:t>
            </a:r>
            <a:r>
              <a:rPr lang="en-US" sz="2050" dirty="0">
                <a:effectLst/>
                <a:latin typeface="Arial" panose="020B0604020202020204" pitchFamily="34" charset="0"/>
                <a:ea typeface="Calibri" panose="020F0502020204030204" pitchFamily="34" charset="0"/>
                <a:cs typeface="Arial" panose="020B0604020202020204" pitchFamily="34" charset="0"/>
              </a:rPr>
              <a:t>, mathematics</a:t>
            </a:r>
          </a:p>
          <a:p>
            <a:pPr>
              <a:spcBef>
                <a:spcPts val="0"/>
              </a:spcBef>
              <a:buClr>
                <a:schemeClr val="tx1"/>
              </a:buClr>
              <a:buSzPct val="85000"/>
              <a:buFont typeface="Wingdings" panose="05000000000000000000" pitchFamily="2" charset="2"/>
              <a:buChar char="ü"/>
              <a:defRPr/>
            </a:pPr>
            <a:r>
              <a:rPr lang="en-US" sz="2050" dirty="0">
                <a:solidFill>
                  <a:srgbClr val="FFC000"/>
                </a:solidFill>
                <a:effectLst/>
                <a:latin typeface="Arial" panose="020B0604020202020204" pitchFamily="34" charset="0"/>
                <a:ea typeface="Calibri" panose="020F0502020204030204" pitchFamily="34" charset="0"/>
                <a:cs typeface="Arial" panose="020B0604020202020204" pitchFamily="34" charset="0"/>
              </a:rPr>
              <a:t>Carolus Linnaeus </a:t>
            </a:r>
            <a:r>
              <a:rPr lang="en-US" sz="2050" dirty="0">
                <a:effectLst/>
                <a:latin typeface="Arial" panose="020B0604020202020204" pitchFamily="34" charset="0"/>
                <a:ea typeface="Calibri" panose="020F0502020204030204" pitchFamily="34" charset="0"/>
                <a:cs typeface="Arial" panose="020B0604020202020204" pitchFamily="34" charset="0"/>
              </a:rPr>
              <a:t>(1707-1778), </a:t>
            </a:r>
            <a:r>
              <a:rPr lang="en-US" sz="2050" dirty="0">
                <a:solidFill>
                  <a:srgbClr val="FFC000"/>
                </a:solidFill>
                <a:effectLst/>
                <a:latin typeface="Arial" panose="020B0604020202020204" pitchFamily="34" charset="0"/>
                <a:ea typeface="Calibri" panose="020F0502020204030204" pitchFamily="34" charset="0"/>
                <a:cs typeface="Arial" panose="020B0604020202020204" pitchFamily="34" charset="0"/>
              </a:rPr>
              <a:t>biological</a:t>
            </a:r>
            <a:r>
              <a:rPr lang="en-US" sz="2050" dirty="0">
                <a:effectLst/>
                <a:latin typeface="Arial" panose="020B0604020202020204" pitchFamily="34" charset="0"/>
                <a:ea typeface="Calibri" panose="020F0502020204030204" pitchFamily="34" charset="0"/>
                <a:cs typeface="Arial" panose="020B0604020202020204" pitchFamily="34" charset="0"/>
              </a:rPr>
              <a:t> </a:t>
            </a:r>
            <a:r>
              <a:rPr lang="en-US" sz="2050" dirty="0">
                <a:solidFill>
                  <a:srgbClr val="FFC000"/>
                </a:solidFill>
                <a:effectLst/>
                <a:latin typeface="Arial" panose="020B0604020202020204" pitchFamily="34" charset="0"/>
                <a:ea typeface="Calibri" panose="020F0502020204030204" pitchFamily="34" charset="0"/>
                <a:cs typeface="Arial" panose="020B0604020202020204" pitchFamily="34" charset="0"/>
              </a:rPr>
              <a:t>taxonomy</a:t>
            </a:r>
            <a:r>
              <a:rPr lang="en-US" sz="2050" dirty="0">
                <a:effectLst/>
                <a:latin typeface="Arial" panose="020B0604020202020204" pitchFamily="34" charset="0"/>
                <a:ea typeface="Calibri" panose="020F0502020204030204" pitchFamily="34" charset="0"/>
                <a:cs typeface="Arial" panose="020B0604020202020204" pitchFamily="34" charset="0"/>
              </a:rPr>
              <a:t>* </a:t>
            </a:r>
          </a:p>
          <a:p>
            <a:pPr>
              <a:spcBef>
                <a:spcPts val="0"/>
              </a:spcBef>
              <a:buClr>
                <a:schemeClr val="tx1"/>
              </a:buClr>
              <a:buSzPct val="85000"/>
              <a:buFont typeface="Wingdings" panose="05000000000000000000" pitchFamily="2" charset="2"/>
              <a:buChar char="ü"/>
              <a:defRPr/>
            </a:pPr>
            <a:r>
              <a:rPr lang="en-US" sz="2050" dirty="0">
                <a:solidFill>
                  <a:srgbClr val="FFC000"/>
                </a:solidFill>
                <a:effectLst/>
                <a:latin typeface="Arial" panose="020B0604020202020204" pitchFamily="34" charset="0"/>
                <a:ea typeface="Calibri" panose="020F0502020204030204" pitchFamily="34" charset="0"/>
                <a:cs typeface="Arial" panose="020B0604020202020204" pitchFamily="34" charset="0"/>
              </a:rPr>
              <a:t>John Dalton </a:t>
            </a:r>
            <a:r>
              <a:rPr lang="en-US" sz="2050" dirty="0">
                <a:effectLst/>
                <a:latin typeface="Arial" panose="020B0604020202020204" pitchFamily="34" charset="0"/>
                <a:ea typeface="Calibri" panose="020F0502020204030204" pitchFamily="34" charset="0"/>
                <a:cs typeface="Arial" panose="020B0604020202020204" pitchFamily="34" charset="0"/>
              </a:rPr>
              <a:t>(1766-1844) gas law,</a:t>
            </a:r>
            <a:r>
              <a:rPr lang="en-US" sz="2050" dirty="0">
                <a:solidFill>
                  <a:srgbClr val="FFC000"/>
                </a:solidFill>
                <a:effectLst/>
                <a:latin typeface="Arial" panose="020B0604020202020204" pitchFamily="34" charset="0"/>
                <a:ea typeface="Calibri" panose="020F0502020204030204" pitchFamily="34" charset="0"/>
                <a:cs typeface="Arial" panose="020B0604020202020204" pitchFamily="34" charset="0"/>
              </a:rPr>
              <a:t> atomic theory</a:t>
            </a:r>
          </a:p>
          <a:p>
            <a:pPr>
              <a:spcBef>
                <a:spcPts val="0"/>
              </a:spcBef>
              <a:buClr>
                <a:schemeClr val="tx1"/>
              </a:buClr>
              <a:buSzPct val="85000"/>
              <a:buFont typeface="Wingdings" panose="05000000000000000000" pitchFamily="2" charset="2"/>
              <a:buChar char="ü"/>
              <a:defRPr/>
            </a:pPr>
            <a:r>
              <a:rPr lang="en-US" sz="2050" dirty="0">
                <a:solidFill>
                  <a:srgbClr val="FFC000"/>
                </a:solidFill>
                <a:effectLst/>
                <a:latin typeface="Arial" panose="020B0604020202020204" pitchFamily="34" charset="0"/>
                <a:cs typeface="Arial" panose="020B0604020202020204" pitchFamily="34" charset="0"/>
              </a:rPr>
              <a:t>Nicolas Steno </a:t>
            </a:r>
            <a:r>
              <a:rPr lang="en-US" sz="2050" dirty="0">
                <a:effectLst/>
                <a:latin typeface="Arial" panose="020B0604020202020204" pitchFamily="34" charset="0"/>
                <a:cs typeface="Arial" panose="020B0604020202020204" pitchFamily="34" charset="0"/>
              </a:rPr>
              <a:t>(1638-1686)</a:t>
            </a:r>
            <a:r>
              <a:rPr lang="en-US" sz="2050" dirty="0">
                <a:solidFill>
                  <a:srgbClr val="FFC000"/>
                </a:solidFill>
                <a:effectLst/>
                <a:latin typeface="Arial" panose="020B0604020202020204" pitchFamily="34" charset="0"/>
                <a:cs typeface="Arial" panose="020B0604020202020204" pitchFamily="34" charset="0"/>
              </a:rPr>
              <a:t> geology, paleontology, stratigraphy</a:t>
            </a:r>
            <a:endParaRPr lang="en-US" sz="2050" dirty="0">
              <a:latin typeface="Arial" panose="020B0604020202020204" pitchFamily="34" charset="0"/>
              <a:cs typeface="Arial" panose="020B0604020202020204" pitchFamily="34" charset="0"/>
            </a:endParaRPr>
          </a:p>
        </p:txBody>
      </p:sp>
      <p:sp>
        <p:nvSpPr>
          <p:cNvPr id="2" name="Subtitle 2">
            <a:extLst>
              <a:ext uri="{FF2B5EF4-FFF2-40B4-BE49-F238E27FC236}">
                <a16:creationId xmlns:a16="http://schemas.microsoft.com/office/drawing/2014/main" id="{EDA15331-8F0F-F0A1-C920-6C5CC5E0A52A}"/>
              </a:ext>
            </a:extLst>
          </p:cNvPr>
          <p:cNvSpPr txBox="1">
            <a:spLocks/>
          </p:cNvSpPr>
          <p:nvPr/>
        </p:nvSpPr>
        <p:spPr bwMode="auto">
          <a:xfrm>
            <a:off x="534988" y="1030287"/>
            <a:ext cx="7848600" cy="321085"/>
          </a:xfrm>
          <a:prstGeom prst="rect">
            <a:avLst/>
          </a:prstGeom>
          <a:noFill/>
          <a:ln>
            <a:noFill/>
          </a:ln>
          <a:effectLst/>
        </p:spPr>
        <p:txBody>
          <a:bodyPr/>
          <a:lstStyle>
            <a:lvl1pPr marL="342900" indent="-342900" algn="l" rtl="0" eaLnBrk="0" fontAlgn="base" hangingPunct="0">
              <a:spcBef>
                <a:spcPct val="20000"/>
              </a:spcBef>
              <a:spcAft>
                <a:spcPct val="0"/>
              </a:spcAft>
              <a:buClr>
                <a:schemeClr val="hlink"/>
              </a:buClr>
              <a:buSzPct val="65000"/>
              <a:buFont typeface="Wingdings" panose="05000000000000000000" pitchFamily="2" charset="2"/>
              <a:buChar char="n"/>
              <a:defRPr sz="3200" kern="1200">
                <a:solidFill>
                  <a:schemeClr val="tx1"/>
                </a:solidFill>
                <a:effectLst>
                  <a:outerShdw blurRad="38100" dist="38100" dir="2700000" algn="tl">
                    <a:srgbClr val="000000"/>
                  </a:outerShdw>
                </a:effectLst>
                <a:latin typeface="+mn-lt"/>
                <a:ea typeface="+mn-ea"/>
                <a:cs typeface="+mn-cs"/>
              </a:defRPr>
            </a:lvl1pPr>
            <a:lvl2pPr marL="742950" indent="-285750" algn="l" rtl="0" eaLnBrk="0" fontAlgn="base" hangingPunct="0">
              <a:spcBef>
                <a:spcPct val="20000"/>
              </a:spcBef>
              <a:spcAft>
                <a:spcPct val="0"/>
              </a:spcAft>
              <a:buClr>
                <a:schemeClr val="folHlink"/>
              </a:buClr>
              <a:buSzPct val="65000"/>
              <a:buFont typeface="Wingdings" panose="05000000000000000000" pitchFamily="2" charset="2"/>
              <a:buChar char="n"/>
              <a:defRPr sz="2800" kern="1200">
                <a:solidFill>
                  <a:schemeClr val="tx1"/>
                </a:solidFill>
                <a:effectLst>
                  <a:outerShdw blurRad="38100" dist="38100" dir="2700000" algn="tl">
                    <a:srgbClr val="000000"/>
                  </a:outerShdw>
                </a:effectLst>
                <a:latin typeface="+mn-lt"/>
                <a:ea typeface="+mn-ea"/>
                <a:cs typeface="+mn-cs"/>
              </a:defRPr>
            </a:lvl2pPr>
            <a:lvl3pPr marL="1143000" indent="-228600" algn="l" rtl="0" eaLnBrk="0" fontAlgn="base" hangingPunct="0">
              <a:spcBef>
                <a:spcPct val="20000"/>
              </a:spcBef>
              <a:spcAft>
                <a:spcPct val="0"/>
              </a:spcAft>
              <a:buClr>
                <a:schemeClr val="hlink"/>
              </a:buClr>
              <a:buSzPct val="65000"/>
              <a:buFont typeface="Wingdings" panose="05000000000000000000" pitchFamily="2" charset="2"/>
              <a:buChar char="n"/>
              <a:defRPr sz="2400" kern="1200">
                <a:solidFill>
                  <a:schemeClr val="tx1"/>
                </a:solidFill>
                <a:effectLst>
                  <a:outerShdw blurRad="38100" dist="38100" dir="2700000" algn="tl">
                    <a:srgbClr val="000000"/>
                  </a:outerShdw>
                </a:effectLst>
                <a:latin typeface="+mn-lt"/>
                <a:ea typeface="+mn-ea"/>
                <a:cs typeface="+mn-cs"/>
              </a:defRPr>
            </a:lvl3pPr>
            <a:lvl4pPr marL="1600200" indent="-228600" algn="l" rtl="0" eaLnBrk="0" fontAlgn="base" hangingPunct="0">
              <a:spcBef>
                <a:spcPct val="20000"/>
              </a:spcBef>
              <a:spcAft>
                <a:spcPct val="0"/>
              </a:spcAft>
              <a:buClr>
                <a:schemeClr val="folHlink"/>
              </a:buClr>
              <a:buSzPct val="65000"/>
              <a:buFont typeface="Wingdings" panose="05000000000000000000" pitchFamily="2" charset="2"/>
              <a:buChar char="n"/>
              <a:defRPr sz="2000" kern="1200">
                <a:solidFill>
                  <a:schemeClr val="tx1"/>
                </a:solidFill>
                <a:effectLst>
                  <a:outerShdw blurRad="38100" dist="38100" dir="2700000" algn="tl">
                    <a:srgbClr val="000000"/>
                  </a:outerShdw>
                </a:effectLst>
                <a:latin typeface="+mn-lt"/>
                <a:ea typeface="+mn-ea"/>
                <a:cs typeface="+mn-cs"/>
              </a:defRPr>
            </a:lvl4pPr>
            <a:lvl5pPr marL="2057400" indent="-228600" algn="l" rtl="0" eaLnBrk="0" fontAlgn="base" hangingPunct="0">
              <a:spcBef>
                <a:spcPct val="20000"/>
              </a:spcBef>
              <a:spcAft>
                <a:spcPct val="0"/>
              </a:spcAft>
              <a:buClr>
                <a:schemeClr val="hlink"/>
              </a:buClr>
              <a:buSzPct val="65000"/>
              <a:buFont typeface="Wingdings" panose="05000000000000000000" pitchFamily="2" charset="2"/>
              <a:buChar char="n"/>
              <a:defRPr sz="2000" kern="1200">
                <a:solidFill>
                  <a:schemeClr val="tx1"/>
                </a:solidFill>
                <a:effectLst>
                  <a:outerShdw blurRad="38100" dist="38100" dir="2700000" algn="tl">
                    <a:srgbClr val="000000"/>
                  </a:outerShdw>
                </a:effectLst>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spcBef>
                <a:spcPts val="0"/>
              </a:spcBef>
              <a:buClr>
                <a:schemeClr val="tx1"/>
              </a:buClr>
              <a:buSzPct val="85000"/>
              <a:buFont typeface="Wingdings" panose="05000000000000000000" pitchFamily="2" charset="2"/>
              <a:buNone/>
              <a:defRPr/>
            </a:pPr>
            <a:r>
              <a:rPr lang="en-US" sz="2100" dirty="0">
                <a:solidFill>
                  <a:srgbClr val="00FF00"/>
                </a:solidFill>
                <a:latin typeface="Arial" panose="020B0604020202020204" pitchFamily="34" charset="0"/>
                <a:cs typeface="Arial" panose="020B0604020202020204" pitchFamily="34" charset="0"/>
              </a:rPr>
              <a:t>Eleven Creation Scientists of the Scientific Revolution</a:t>
            </a:r>
          </a:p>
          <a:p>
            <a:pPr marL="0" indent="0">
              <a:spcBef>
                <a:spcPts val="0"/>
              </a:spcBef>
              <a:buClr>
                <a:schemeClr val="tx1"/>
              </a:buClr>
              <a:buSzPct val="85000"/>
              <a:buFont typeface="Wingdings" panose="05000000000000000000" pitchFamily="2" charset="2"/>
              <a:buNone/>
              <a:defRPr/>
            </a:pPr>
            <a:r>
              <a:rPr lang="en-US" sz="2100" dirty="0">
                <a:solidFill>
                  <a:srgbClr val="00FF00"/>
                </a:solidFill>
                <a:latin typeface="Arial" panose="020B0604020202020204" pitchFamily="34" charset="0"/>
                <a:cs typeface="Arial" panose="020B0604020202020204" pitchFamily="34" charset="0"/>
              </a:rPr>
              <a:t> </a:t>
            </a:r>
          </a:p>
        </p:txBody>
      </p:sp>
      <p:sp>
        <p:nvSpPr>
          <p:cNvPr id="5" name="Subtitle 2">
            <a:extLst>
              <a:ext uri="{FF2B5EF4-FFF2-40B4-BE49-F238E27FC236}">
                <a16:creationId xmlns:a16="http://schemas.microsoft.com/office/drawing/2014/main" id="{61A14E60-224B-E82D-6268-FB48C98AA0E7}"/>
              </a:ext>
            </a:extLst>
          </p:cNvPr>
          <p:cNvSpPr txBox="1">
            <a:spLocks/>
          </p:cNvSpPr>
          <p:nvPr/>
        </p:nvSpPr>
        <p:spPr bwMode="auto">
          <a:xfrm>
            <a:off x="304800" y="268287"/>
            <a:ext cx="8534400" cy="646113"/>
          </a:xfrm>
          <a:prstGeom prst="rect">
            <a:avLst/>
          </a:prstGeom>
          <a:noFill/>
          <a:ln>
            <a:noFill/>
          </a:ln>
          <a:effectLst/>
        </p:spPr>
        <p:txBody>
          <a:bodyPr/>
          <a:lstStyle>
            <a:lvl1pPr marL="342900" indent="-342900" algn="l" rtl="0" eaLnBrk="0" fontAlgn="base" hangingPunct="0">
              <a:spcBef>
                <a:spcPct val="20000"/>
              </a:spcBef>
              <a:spcAft>
                <a:spcPct val="0"/>
              </a:spcAft>
              <a:buClr>
                <a:schemeClr val="hlink"/>
              </a:buClr>
              <a:buSzPct val="65000"/>
              <a:buFont typeface="Wingdings" panose="05000000000000000000" pitchFamily="2" charset="2"/>
              <a:buChar char="n"/>
              <a:defRPr sz="3200" kern="1200">
                <a:solidFill>
                  <a:schemeClr val="tx1"/>
                </a:solidFill>
                <a:effectLst>
                  <a:outerShdw blurRad="38100" dist="38100" dir="2700000" algn="tl">
                    <a:srgbClr val="000000"/>
                  </a:outerShdw>
                </a:effectLst>
                <a:latin typeface="+mn-lt"/>
                <a:ea typeface="+mn-ea"/>
                <a:cs typeface="+mn-cs"/>
              </a:defRPr>
            </a:lvl1pPr>
            <a:lvl2pPr marL="742950" indent="-285750" algn="l" rtl="0" eaLnBrk="0" fontAlgn="base" hangingPunct="0">
              <a:spcBef>
                <a:spcPct val="20000"/>
              </a:spcBef>
              <a:spcAft>
                <a:spcPct val="0"/>
              </a:spcAft>
              <a:buClr>
                <a:schemeClr val="folHlink"/>
              </a:buClr>
              <a:buSzPct val="65000"/>
              <a:buFont typeface="Wingdings" panose="05000000000000000000" pitchFamily="2" charset="2"/>
              <a:buChar char="n"/>
              <a:defRPr sz="2800" kern="1200">
                <a:solidFill>
                  <a:schemeClr val="tx1"/>
                </a:solidFill>
                <a:effectLst>
                  <a:outerShdw blurRad="38100" dist="38100" dir="2700000" algn="tl">
                    <a:srgbClr val="000000"/>
                  </a:outerShdw>
                </a:effectLst>
                <a:latin typeface="+mn-lt"/>
                <a:ea typeface="+mn-ea"/>
                <a:cs typeface="+mn-cs"/>
              </a:defRPr>
            </a:lvl2pPr>
            <a:lvl3pPr marL="1143000" indent="-228600" algn="l" rtl="0" eaLnBrk="0" fontAlgn="base" hangingPunct="0">
              <a:spcBef>
                <a:spcPct val="20000"/>
              </a:spcBef>
              <a:spcAft>
                <a:spcPct val="0"/>
              </a:spcAft>
              <a:buClr>
                <a:schemeClr val="hlink"/>
              </a:buClr>
              <a:buSzPct val="65000"/>
              <a:buFont typeface="Wingdings" panose="05000000000000000000" pitchFamily="2" charset="2"/>
              <a:buChar char="n"/>
              <a:defRPr sz="2400" kern="1200">
                <a:solidFill>
                  <a:schemeClr val="tx1"/>
                </a:solidFill>
                <a:effectLst>
                  <a:outerShdw blurRad="38100" dist="38100" dir="2700000" algn="tl">
                    <a:srgbClr val="000000"/>
                  </a:outerShdw>
                </a:effectLst>
                <a:latin typeface="+mn-lt"/>
                <a:ea typeface="+mn-ea"/>
                <a:cs typeface="+mn-cs"/>
              </a:defRPr>
            </a:lvl3pPr>
            <a:lvl4pPr marL="1600200" indent="-228600" algn="l" rtl="0" eaLnBrk="0" fontAlgn="base" hangingPunct="0">
              <a:spcBef>
                <a:spcPct val="20000"/>
              </a:spcBef>
              <a:spcAft>
                <a:spcPct val="0"/>
              </a:spcAft>
              <a:buClr>
                <a:schemeClr val="folHlink"/>
              </a:buClr>
              <a:buSzPct val="65000"/>
              <a:buFont typeface="Wingdings" panose="05000000000000000000" pitchFamily="2" charset="2"/>
              <a:buChar char="n"/>
              <a:defRPr sz="2000" kern="1200">
                <a:solidFill>
                  <a:schemeClr val="tx1"/>
                </a:solidFill>
                <a:effectLst>
                  <a:outerShdw blurRad="38100" dist="38100" dir="2700000" algn="tl">
                    <a:srgbClr val="000000"/>
                  </a:outerShdw>
                </a:effectLst>
                <a:latin typeface="+mn-lt"/>
                <a:ea typeface="+mn-ea"/>
                <a:cs typeface="+mn-cs"/>
              </a:defRPr>
            </a:lvl4pPr>
            <a:lvl5pPr marL="2057400" indent="-228600" algn="l" rtl="0" eaLnBrk="0" fontAlgn="base" hangingPunct="0">
              <a:spcBef>
                <a:spcPct val="20000"/>
              </a:spcBef>
              <a:spcAft>
                <a:spcPct val="0"/>
              </a:spcAft>
              <a:buClr>
                <a:schemeClr val="hlink"/>
              </a:buClr>
              <a:buSzPct val="65000"/>
              <a:buFont typeface="Wingdings" panose="05000000000000000000" pitchFamily="2" charset="2"/>
              <a:buChar char="n"/>
              <a:defRPr sz="2000" kern="1200">
                <a:solidFill>
                  <a:schemeClr val="tx1"/>
                </a:solidFill>
                <a:effectLst>
                  <a:outerShdw blurRad="38100" dist="38100" dir="2700000" algn="tl">
                    <a:srgbClr val="000000"/>
                  </a:outerShdw>
                </a:effectLst>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Font typeface="Wingdings" panose="05000000000000000000" pitchFamily="2" charset="2"/>
              <a:buNone/>
              <a:defRPr/>
            </a:pPr>
            <a:r>
              <a:rPr lang="en-US" sz="2150" dirty="0">
                <a:solidFill>
                  <a:srgbClr val="FFC000"/>
                </a:solidFill>
                <a:latin typeface="Arial" panose="020B0604020202020204" pitchFamily="34" charset="0"/>
                <a:ea typeface="Cambria" panose="02040503050406030204" pitchFamily="18" charset="0"/>
                <a:cs typeface="Arial" panose="020B0604020202020204" pitchFamily="34" charset="0"/>
              </a:rPr>
              <a:t>The Greatest Scientists of the Scientific Revolution Were All Believers, Searching for the Natural Laws Established by God</a:t>
            </a:r>
            <a:endParaRPr lang="en-US" sz="2150" b="1" dirty="0">
              <a:latin typeface="Arial" panose="020B0604020202020204" pitchFamily="34" charset="0"/>
              <a:cs typeface="Arial" panose="020B0604020202020204" pitchFamily="34" charset="0"/>
            </a:endParaRPr>
          </a:p>
        </p:txBody>
      </p:sp>
      <p:pic>
        <p:nvPicPr>
          <p:cNvPr id="6" name="Picture 2">
            <a:extLst>
              <a:ext uri="{FF2B5EF4-FFF2-40B4-BE49-F238E27FC236}">
                <a16:creationId xmlns:a16="http://schemas.microsoft.com/office/drawing/2014/main" id="{29059D25-0E8C-0EA8-70A3-19D914ABA929}"/>
              </a:ext>
            </a:extLst>
          </p:cNvPr>
          <p:cNvPicPr>
            <a:picLocks noChangeAspect="1" noChangeArrowheads="1"/>
          </p:cNvPicPr>
          <p:nvPr/>
        </p:nvPicPr>
        <p:blipFill>
          <a:blip r:embed="rId3">
            <a:extLst>
              <a:ext uri="{BEBA8EAE-BF5A-486C-A8C5-ECC9F3942E4B}">
                <a14:imgProps xmlns:a14="http://schemas.microsoft.com/office/drawing/2010/main">
                  <a14:imgLayer r:embed="rId4">
                    <a14:imgEffect>
                      <a14:brightnessContrast bright="35000"/>
                    </a14:imgEffect>
                  </a14:imgLayer>
                </a14:imgProps>
              </a:ext>
              <a:ext uri="{28A0092B-C50C-407E-A947-70E740481C1C}">
                <a14:useLocalDpi xmlns:a14="http://schemas.microsoft.com/office/drawing/2010/main" val="0"/>
              </a:ext>
            </a:extLst>
          </a:blip>
          <a:srcRect/>
          <a:stretch>
            <a:fillRect/>
          </a:stretch>
        </p:blipFill>
        <p:spPr bwMode="auto">
          <a:xfrm>
            <a:off x="7666178" y="1369253"/>
            <a:ext cx="1257300" cy="1593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 name="Picture 4" descr="Isaac Newton: Who He Was, Why Apples Are Falling">
            <a:extLst>
              <a:ext uri="{FF2B5EF4-FFF2-40B4-BE49-F238E27FC236}">
                <a16:creationId xmlns:a16="http://schemas.microsoft.com/office/drawing/2014/main" id="{BBCB360A-58DB-A1E3-E2BA-46C037CFD848}"/>
              </a:ext>
            </a:extLst>
          </p:cNvPr>
          <p:cNvPicPr>
            <a:picLocks noChangeAspect="1" noChangeArrowheads="1"/>
          </p:cNvPicPr>
          <p:nvPr/>
        </p:nvPicPr>
        <p:blipFill>
          <a:blip r:embed="rId5">
            <a:extLst>
              <a:ext uri="{BEBA8EAE-BF5A-486C-A8C5-ECC9F3942E4B}">
                <a14:imgProps xmlns:a14="http://schemas.microsoft.com/office/drawing/2010/main">
                  <a14:imgLayer r:embed="rId6">
                    <a14:imgEffect>
                      <a14:brightnessContrast bright="22000"/>
                    </a14:imgEffect>
                  </a14:imgLayer>
                </a14:imgProps>
              </a:ext>
              <a:ext uri="{28A0092B-C50C-407E-A947-70E740481C1C}">
                <a14:useLocalDpi xmlns:a14="http://schemas.microsoft.com/office/drawing/2010/main" val="0"/>
              </a:ext>
            </a:extLst>
          </a:blip>
          <a:srcRect l="11665" r="12500"/>
          <a:stretch>
            <a:fillRect/>
          </a:stretch>
        </p:blipFill>
        <p:spPr bwMode="auto">
          <a:xfrm>
            <a:off x="7458216" y="3084513"/>
            <a:ext cx="1465262" cy="13265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 name="Picture 6" descr="Carl Linnaeus - Wikipedia">
            <a:extLst>
              <a:ext uri="{FF2B5EF4-FFF2-40B4-BE49-F238E27FC236}">
                <a16:creationId xmlns:a16="http://schemas.microsoft.com/office/drawing/2014/main" id="{D3D9CC7B-A777-D43A-A68F-385A8F2FA4EE}"/>
              </a:ext>
            </a:extLst>
          </p:cNvPr>
          <p:cNvPicPr>
            <a:picLocks noChangeAspect="1" noChangeArrowheads="1"/>
          </p:cNvPicPr>
          <p:nvPr/>
        </p:nvPicPr>
        <p:blipFill>
          <a:blip r:embed="rId7">
            <a:extLst>
              <a:ext uri="{BEBA8EAE-BF5A-486C-A8C5-ECC9F3942E4B}">
                <a14:imgProps xmlns:a14="http://schemas.microsoft.com/office/drawing/2010/main">
                  <a14:imgLayer r:embed="rId8">
                    <a14:imgEffect>
                      <a14:brightnessContrast bright="16000"/>
                    </a14:imgEffect>
                  </a14:imgLayer>
                </a14:imgProps>
              </a:ext>
              <a:ext uri="{28A0092B-C50C-407E-A947-70E740481C1C}">
                <a14:useLocalDpi xmlns:a14="http://schemas.microsoft.com/office/drawing/2010/main" val="0"/>
              </a:ext>
            </a:extLst>
          </a:blip>
          <a:srcRect/>
          <a:stretch>
            <a:fillRect/>
          </a:stretch>
        </p:blipFill>
        <p:spPr bwMode="auto">
          <a:xfrm>
            <a:off x="7458216" y="4544819"/>
            <a:ext cx="1465262" cy="1855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TextBox 3">
            <a:extLst>
              <a:ext uri="{FF2B5EF4-FFF2-40B4-BE49-F238E27FC236}">
                <a16:creationId xmlns:a16="http://schemas.microsoft.com/office/drawing/2014/main" id="{97E99DDA-84DC-7EE1-98E9-D38BB789A847}"/>
              </a:ext>
            </a:extLst>
          </p:cNvPr>
          <p:cNvSpPr txBox="1"/>
          <p:nvPr/>
        </p:nvSpPr>
        <p:spPr>
          <a:xfrm>
            <a:off x="7668064" y="2743200"/>
            <a:ext cx="1828800" cy="276999"/>
          </a:xfrm>
          <a:prstGeom prst="rect">
            <a:avLst/>
          </a:prstGeom>
          <a:noFill/>
        </p:spPr>
        <p:txBody>
          <a:bodyPr wrap="square" rtlCol="0">
            <a:spAutoFit/>
          </a:bodyPr>
          <a:lstStyle/>
          <a:p>
            <a:r>
              <a:rPr lang="en-US" sz="1200" b="1" dirty="0">
                <a:latin typeface="+mj-lt"/>
              </a:rPr>
              <a:t>Francis Bacon</a:t>
            </a:r>
          </a:p>
        </p:txBody>
      </p:sp>
      <p:sp>
        <p:nvSpPr>
          <p:cNvPr id="9" name="TextBox 8">
            <a:extLst>
              <a:ext uri="{FF2B5EF4-FFF2-40B4-BE49-F238E27FC236}">
                <a16:creationId xmlns:a16="http://schemas.microsoft.com/office/drawing/2014/main" id="{93D071A5-806F-87D3-2F9B-4240CCFADAF9}"/>
              </a:ext>
            </a:extLst>
          </p:cNvPr>
          <p:cNvSpPr txBox="1"/>
          <p:nvPr/>
        </p:nvSpPr>
        <p:spPr>
          <a:xfrm>
            <a:off x="7648136" y="4275073"/>
            <a:ext cx="1828800" cy="276999"/>
          </a:xfrm>
          <a:prstGeom prst="rect">
            <a:avLst/>
          </a:prstGeom>
          <a:noFill/>
        </p:spPr>
        <p:txBody>
          <a:bodyPr wrap="square" rtlCol="0">
            <a:spAutoFit/>
          </a:bodyPr>
          <a:lstStyle/>
          <a:p>
            <a:r>
              <a:rPr lang="en-US" sz="1200" b="1" dirty="0">
                <a:latin typeface="+mj-lt"/>
              </a:rPr>
              <a:t>Isaac Newton</a:t>
            </a:r>
          </a:p>
        </p:txBody>
      </p:sp>
      <p:sp>
        <p:nvSpPr>
          <p:cNvPr id="10" name="TextBox 9">
            <a:extLst>
              <a:ext uri="{FF2B5EF4-FFF2-40B4-BE49-F238E27FC236}">
                <a16:creationId xmlns:a16="http://schemas.microsoft.com/office/drawing/2014/main" id="{3B54309E-F57F-2BD1-AA8C-D84865EF805F}"/>
              </a:ext>
            </a:extLst>
          </p:cNvPr>
          <p:cNvSpPr txBox="1"/>
          <p:nvPr/>
        </p:nvSpPr>
        <p:spPr>
          <a:xfrm>
            <a:off x="7467600" y="6352401"/>
            <a:ext cx="1828800" cy="276999"/>
          </a:xfrm>
          <a:prstGeom prst="rect">
            <a:avLst/>
          </a:prstGeom>
          <a:noFill/>
        </p:spPr>
        <p:txBody>
          <a:bodyPr wrap="square" rtlCol="0">
            <a:spAutoFit/>
          </a:bodyPr>
          <a:lstStyle/>
          <a:p>
            <a:r>
              <a:rPr lang="en-US" sz="1200" b="1" dirty="0">
                <a:latin typeface="+mj-lt"/>
              </a:rPr>
              <a:t>Carolus Linnaeus </a:t>
            </a:r>
          </a:p>
        </p:txBody>
      </p:sp>
    </p:spTree>
  </p:cSld>
  <p:clrMapOvr>
    <a:masterClrMapping/>
  </p:clrMapOvr>
  <p:transition>
    <p:fade/>
  </p:transition>
</p:sld>
</file>

<file path=ppt/slides/slide8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91720FC5-A46D-BB46-3719-570F83D6F912}"/>
              </a:ext>
            </a:extLst>
          </p:cNvPr>
          <p:cNvSpPr>
            <a:spLocks noGrp="1"/>
          </p:cNvSpPr>
          <p:nvPr>
            <p:ph type="sldNum" sz="quarter" idx="12"/>
          </p:nvPr>
        </p:nvSpPr>
        <p:spPr>
          <a:xfrm>
            <a:off x="6553200" y="6243638"/>
            <a:ext cx="1679222" cy="457200"/>
          </a:xfrm>
        </p:spPr>
        <p:txBody>
          <a:bodyPr/>
          <a:lstStyle>
            <a:lvl1pPr>
              <a:defRPr>
                <a:solidFill>
                  <a:schemeClr val="tx1"/>
                </a:solidFill>
                <a:latin typeface="Bookman Old Style" panose="02050604050505020204" pitchFamily="18" charset="0"/>
                <a:ea typeface="Dotum" panose="020B0600000101010101" pitchFamily="34" charset="-127"/>
              </a:defRPr>
            </a:lvl1pPr>
            <a:lvl2pPr marL="742950" indent="-285750">
              <a:defRPr>
                <a:solidFill>
                  <a:schemeClr val="tx1"/>
                </a:solidFill>
                <a:latin typeface="Bookman Old Style" panose="02050604050505020204" pitchFamily="18" charset="0"/>
                <a:ea typeface="Dotum" panose="020B0600000101010101" pitchFamily="34" charset="-127"/>
              </a:defRPr>
            </a:lvl2pPr>
            <a:lvl3pPr marL="1143000" indent="-228600">
              <a:defRPr>
                <a:solidFill>
                  <a:schemeClr val="tx1"/>
                </a:solidFill>
                <a:latin typeface="Bookman Old Style" panose="02050604050505020204" pitchFamily="18" charset="0"/>
                <a:ea typeface="Dotum" panose="020B0600000101010101" pitchFamily="34" charset="-127"/>
              </a:defRPr>
            </a:lvl3pPr>
            <a:lvl4pPr marL="1600200" indent="-228600">
              <a:defRPr>
                <a:solidFill>
                  <a:schemeClr val="tx1"/>
                </a:solidFill>
                <a:latin typeface="Bookman Old Style" panose="02050604050505020204" pitchFamily="18" charset="0"/>
                <a:ea typeface="Dotum" panose="020B0600000101010101" pitchFamily="34" charset="-127"/>
              </a:defRPr>
            </a:lvl4pPr>
            <a:lvl5pPr marL="2057400" indent="-228600">
              <a:defRPr>
                <a:solidFill>
                  <a:schemeClr val="tx1"/>
                </a:solidFill>
                <a:latin typeface="Bookman Old Style" panose="02050604050505020204" pitchFamily="18" charset="0"/>
                <a:ea typeface="Dotum" panose="020B0600000101010101" pitchFamily="34" charset="-127"/>
              </a:defRPr>
            </a:lvl5pPr>
            <a:lvl6pPr marL="2514600" indent="-228600"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6pPr>
            <a:lvl7pPr marL="2971800" indent="-228600"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7pPr>
            <a:lvl8pPr marL="3429000" indent="-228600"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8pPr>
            <a:lvl9pPr marL="3886200" indent="-228600"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9pPr>
          </a:lstStyle>
          <a:p>
            <a:pPr>
              <a:defRPr/>
            </a:pPr>
            <a:fld id="{D2FA77CD-DD8E-4FF0-9EC5-2EC985DE3215}" type="slidenum">
              <a:rPr lang="en-US" altLang="en-US" smtClean="0">
                <a:latin typeface="Arial" panose="020B0604020202020204" pitchFamily="34" charset="0"/>
              </a:rPr>
              <a:pPr>
                <a:defRPr/>
              </a:pPr>
              <a:t>84</a:t>
            </a:fld>
            <a:endParaRPr lang="en-US" altLang="en-US">
              <a:latin typeface="Arial" panose="020B0604020202020204" pitchFamily="34" charset="0"/>
            </a:endParaRPr>
          </a:p>
        </p:txBody>
      </p:sp>
      <p:sp>
        <p:nvSpPr>
          <p:cNvPr id="5" name="Rectangle 2">
            <a:extLst>
              <a:ext uri="{FF2B5EF4-FFF2-40B4-BE49-F238E27FC236}">
                <a16:creationId xmlns:a16="http://schemas.microsoft.com/office/drawing/2014/main" id="{81A5CEA5-C4E9-6DC5-3CD2-EE07A40FCDBC}"/>
              </a:ext>
            </a:extLst>
          </p:cNvPr>
          <p:cNvSpPr txBox="1">
            <a:spLocks noChangeArrowheads="1"/>
          </p:cNvSpPr>
          <p:nvPr/>
        </p:nvSpPr>
        <p:spPr>
          <a:xfrm>
            <a:off x="1333500" y="304800"/>
            <a:ext cx="6477000" cy="1143000"/>
          </a:xfrm>
          <a:prstGeom prst="rect">
            <a:avLst/>
          </a:prstGeom>
        </p:spPr>
        <p:txBody>
          <a:bodyPr/>
          <a:lstStyle>
            <a:lvl1pPr algn="ctr" rtl="0" eaLnBrk="0" fontAlgn="base" hangingPunct="0">
              <a:spcBef>
                <a:spcPct val="0"/>
              </a:spcBef>
              <a:spcAft>
                <a:spcPct val="0"/>
              </a:spcAft>
              <a:defRPr sz="4400">
                <a:solidFill>
                  <a:schemeClr val="tx2"/>
                </a:solidFill>
                <a:effectLst>
                  <a:outerShdw blurRad="38100" dist="38100" dir="2700000" algn="tl">
                    <a:srgbClr val="000000"/>
                  </a:outerShdw>
                </a:effectLst>
                <a:latin typeface="+mj-lt"/>
                <a:ea typeface="+mj-ea"/>
                <a:cs typeface="+mj-cs"/>
              </a:defRPr>
            </a:lvl1pPr>
            <a:lvl2pPr algn="ctr" rtl="0" eaLnBrk="0" fontAlgn="base" hangingPunct="0">
              <a:spcBef>
                <a:spcPct val="0"/>
              </a:spcBef>
              <a:spcAft>
                <a:spcPct val="0"/>
              </a:spcAft>
              <a:defRPr sz="4400">
                <a:solidFill>
                  <a:schemeClr val="tx2"/>
                </a:solidFill>
                <a:effectLst>
                  <a:outerShdw blurRad="38100" dist="38100" dir="2700000" algn="tl">
                    <a:srgbClr val="000000"/>
                  </a:outerShdw>
                </a:effectLst>
                <a:latin typeface="Arial" charset="0"/>
              </a:defRPr>
            </a:lvl2pPr>
            <a:lvl3pPr algn="ctr" rtl="0" eaLnBrk="0" fontAlgn="base" hangingPunct="0">
              <a:spcBef>
                <a:spcPct val="0"/>
              </a:spcBef>
              <a:spcAft>
                <a:spcPct val="0"/>
              </a:spcAft>
              <a:defRPr sz="4400">
                <a:solidFill>
                  <a:schemeClr val="tx2"/>
                </a:solidFill>
                <a:effectLst>
                  <a:outerShdw blurRad="38100" dist="38100" dir="2700000" algn="tl">
                    <a:srgbClr val="000000"/>
                  </a:outerShdw>
                </a:effectLst>
                <a:latin typeface="Arial" charset="0"/>
              </a:defRPr>
            </a:lvl3pPr>
            <a:lvl4pPr algn="ctr" rtl="0" eaLnBrk="0" fontAlgn="base" hangingPunct="0">
              <a:spcBef>
                <a:spcPct val="0"/>
              </a:spcBef>
              <a:spcAft>
                <a:spcPct val="0"/>
              </a:spcAft>
              <a:defRPr sz="4400">
                <a:solidFill>
                  <a:schemeClr val="tx2"/>
                </a:solidFill>
                <a:effectLst>
                  <a:outerShdw blurRad="38100" dist="38100" dir="2700000" algn="tl">
                    <a:srgbClr val="000000"/>
                  </a:outerShdw>
                </a:effectLst>
                <a:latin typeface="Arial" charset="0"/>
              </a:defRPr>
            </a:lvl4pPr>
            <a:lvl5pPr algn="ctr" rtl="0" eaLnBrk="0" fontAlgn="base" hangingPunct="0">
              <a:spcBef>
                <a:spcPct val="0"/>
              </a:spcBef>
              <a:spcAft>
                <a:spcPct val="0"/>
              </a:spcAft>
              <a:defRPr sz="4400">
                <a:solidFill>
                  <a:schemeClr val="tx2"/>
                </a:solidFill>
                <a:effectLst>
                  <a:outerShdw blurRad="38100" dist="38100" dir="2700000" algn="tl">
                    <a:srgbClr val="000000"/>
                  </a:outerShdw>
                </a:effectLst>
                <a:latin typeface="Arial" charset="0"/>
              </a:defRPr>
            </a:lvl5pPr>
            <a:lvl6pPr marL="457200" algn="ctr" rtl="0" fontAlgn="base">
              <a:spcBef>
                <a:spcPct val="0"/>
              </a:spcBef>
              <a:spcAft>
                <a:spcPct val="0"/>
              </a:spcAft>
              <a:defRPr sz="4400">
                <a:solidFill>
                  <a:schemeClr val="tx2"/>
                </a:solidFill>
                <a:effectLst>
                  <a:outerShdw blurRad="38100" dist="38100" dir="2700000" algn="tl">
                    <a:srgbClr val="000000"/>
                  </a:outerShdw>
                </a:effectLst>
                <a:latin typeface="Arial" charset="0"/>
              </a:defRPr>
            </a:lvl6pPr>
            <a:lvl7pPr marL="914400" algn="ctr" rtl="0" fontAlgn="base">
              <a:spcBef>
                <a:spcPct val="0"/>
              </a:spcBef>
              <a:spcAft>
                <a:spcPct val="0"/>
              </a:spcAft>
              <a:defRPr sz="4400">
                <a:solidFill>
                  <a:schemeClr val="tx2"/>
                </a:solidFill>
                <a:effectLst>
                  <a:outerShdw blurRad="38100" dist="38100" dir="2700000" algn="tl">
                    <a:srgbClr val="000000"/>
                  </a:outerShdw>
                </a:effectLst>
                <a:latin typeface="Arial" charset="0"/>
              </a:defRPr>
            </a:lvl7pPr>
            <a:lvl8pPr marL="1371600" algn="ctr" rtl="0" fontAlgn="base">
              <a:spcBef>
                <a:spcPct val="0"/>
              </a:spcBef>
              <a:spcAft>
                <a:spcPct val="0"/>
              </a:spcAft>
              <a:defRPr sz="4400">
                <a:solidFill>
                  <a:schemeClr val="tx2"/>
                </a:solidFill>
                <a:effectLst>
                  <a:outerShdw blurRad="38100" dist="38100" dir="2700000" algn="tl">
                    <a:srgbClr val="000000"/>
                  </a:outerShdw>
                </a:effectLst>
                <a:latin typeface="Arial" charset="0"/>
              </a:defRPr>
            </a:lvl8pPr>
            <a:lvl9pPr marL="1828800" algn="ctr" rtl="0" fontAlgn="base">
              <a:spcBef>
                <a:spcPct val="0"/>
              </a:spcBef>
              <a:spcAft>
                <a:spcPct val="0"/>
              </a:spcAft>
              <a:defRPr sz="4400">
                <a:solidFill>
                  <a:schemeClr val="tx2"/>
                </a:solidFill>
                <a:effectLst>
                  <a:outerShdw blurRad="38100" dist="38100" dir="2700000" algn="tl">
                    <a:srgbClr val="000000"/>
                  </a:outerShdw>
                </a:effectLst>
                <a:latin typeface="Arial" charset="0"/>
              </a:defRPr>
            </a:lvl9pPr>
          </a:lstStyle>
          <a:p>
            <a:pPr eaLnBrk="1" hangingPunct="1">
              <a:defRPr/>
            </a:pPr>
            <a:r>
              <a:rPr lang="en-US" sz="2800" kern="0" dirty="0">
                <a:solidFill>
                  <a:srgbClr val="FFCC00"/>
                </a:solidFill>
              </a:rPr>
              <a:t>V. Universally-Accepted Scientific Theories Are Overturned All the Time</a:t>
            </a:r>
            <a:endParaRPr lang="el-GR" sz="2800" kern="0" dirty="0">
              <a:solidFill>
                <a:srgbClr val="FFCC00"/>
              </a:solidFill>
              <a:cs typeface="Times New Roman" pitchFamily="18" charset="0"/>
            </a:endParaRPr>
          </a:p>
        </p:txBody>
      </p:sp>
    </p:spTree>
  </p:cSld>
  <p:clrMapOvr>
    <a:masterClrMapping/>
  </p:clrMapOvr>
  <p:transition>
    <p:fade/>
  </p:transition>
</p:sld>
</file>

<file path=ppt/slides/slide8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824323" name="Rectangle 3">
            <a:extLst>
              <a:ext uri="{FF2B5EF4-FFF2-40B4-BE49-F238E27FC236}">
                <a16:creationId xmlns:a16="http://schemas.microsoft.com/office/drawing/2014/main" id="{FE0D827C-B416-0AFB-0C3D-732CAC25C9D2}"/>
              </a:ext>
            </a:extLst>
          </p:cNvPr>
          <p:cNvSpPr>
            <a:spLocks noGrp="1" noChangeArrowheads="1"/>
          </p:cNvSpPr>
          <p:nvPr>
            <p:ph type="body" sz="half" idx="1"/>
          </p:nvPr>
        </p:nvSpPr>
        <p:spPr>
          <a:xfrm>
            <a:off x="1549400" y="1485900"/>
            <a:ext cx="8229600" cy="838200"/>
          </a:xfrm>
        </p:spPr>
        <p:txBody>
          <a:bodyPr/>
          <a:lstStyle/>
          <a:p>
            <a:pPr eaLnBrk="1" hangingPunct="1">
              <a:lnSpc>
                <a:spcPct val="90000"/>
              </a:lnSpc>
              <a:buFont typeface="Wingdings" panose="05000000000000000000" pitchFamily="2" charset="2"/>
              <a:buBlip>
                <a:blip r:embed="rId3"/>
              </a:buBlip>
              <a:defRPr/>
            </a:pPr>
            <a:r>
              <a:rPr lang="en-US" sz="2000" dirty="0"/>
              <a:t>16</a:t>
            </a:r>
            <a:r>
              <a:rPr lang="en-US" sz="2000" baseline="30000" dirty="0"/>
              <a:t>th</a:t>
            </a:r>
            <a:r>
              <a:rPr lang="en-US" sz="2000" dirty="0"/>
              <a:t>-18</a:t>
            </a:r>
            <a:r>
              <a:rPr lang="en-US" sz="2000" baseline="30000" dirty="0"/>
              <a:t>th</a:t>
            </a:r>
            <a:r>
              <a:rPr lang="en-US" sz="2000" dirty="0"/>
              <a:t> Century “California Island” Theory</a:t>
            </a:r>
          </a:p>
          <a:p>
            <a:pPr eaLnBrk="1" hangingPunct="1">
              <a:lnSpc>
                <a:spcPct val="90000"/>
              </a:lnSpc>
              <a:buFont typeface="Wingdings" panose="05000000000000000000" pitchFamily="2" charset="2"/>
              <a:buNone/>
              <a:defRPr/>
            </a:pPr>
            <a:endParaRPr lang="en-US" sz="2000" dirty="0"/>
          </a:p>
          <a:p>
            <a:pPr eaLnBrk="1" hangingPunct="1">
              <a:lnSpc>
                <a:spcPct val="90000"/>
              </a:lnSpc>
              <a:buFont typeface="Wingdings" panose="05000000000000000000" pitchFamily="2" charset="2"/>
              <a:buNone/>
              <a:defRPr/>
            </a:pPr>
            <a:endParaRPr lang="en-US" sz="2000" dirty="0"/>
          </a:p>
          <a:p>
            <a:pPr eaLnBrk="1" hangingPunct="1">
              <a:lnSpc>
                <a:spcPct val="90000"/>
              </a:lnSpc>
              <a:buFont typeface="Wingdings" panose="05000000000000000000" pitchFamily="2" charset="2"/>
              <a:buNone/>
              <a:defRPr/>
            </a:pPr>
            <a:endParaRPr lang="en-US" sz="2000" dirty="0"/>
          </a:p>
          <a:p>
            <a:pPr eaLnBrk="1" hangingPunct="1">
              <a:lnSpc>
                <a:spcPct val="90000"/>
              </a:lnSpc>
              <a:buFont typeface="Wingdings" panose="05000000000000000000" pitchFamily="2" charset="2"/>
              <a:buNone/>
              <a:defRPr/>
            </a:pPr>
            <a:endParaRPr lang="en-US" sz="2000" dirty="0"/>
          </a:p>
          <a:p>
            <a:pPr eaLnBrk="1" hangingPunct="1">
              <a:lnSpc>
                <a:spcPct val="90000"/>
              </a:lnSpc>
              <a:buFont typeface="Wingdings" panose="05000000000000000000" pitchFamily="2" charset="2"/>
              <a:buNone/>
              <a:defRPr/>
            </a:pPr>
            <a:endParaRPr lang="en-US" sz="2000" dirty="0"/>
          </a:p>
          <a:p>
            <a:pPr eaLnBrk="1" hangingPunct="1">
              <a:lnSpc>
                <a:spcPct val="90000"/>
              </a:lnSpc>
              <a:buFont typeface="Wingdings" panose="05000000000000000000" pitchFamily="2" charset="2"/>
              <a:buNone/>
              <a:defRPr/>
            </a:pPr>
            <a:endParaRPr lang="en-US" sz="2000" dirty="0"/>
          </a:p>
          <a:p>
            <a:pPr eaLnBrk="1" hangingPunct="1">
              <a:lnSpc>
                <a:spcPct val="90000"/>
              </a:lnSpc>
              <a:buFont typeface="Wingdings" panose="05000000000000000000" pitchFamily="2" charset="2"/>
              <a:buNone/>
              <a:defRPr/>
            </a:pPr>
            <a:endParaRPr lang="en-US" sz="2000" dirty="0"/>
          </a:p>
          <a:p>
            <a:pPr eaLnBrk="1" hangingPunct="1">
              <a:lnSpc>
                <a:spcPct val="90000"/>
              </a:lnSpc>
              <a:buFont typeface="Wingdings" panose="05000000000000000000" pitchFamily="2" charset="2"/>
              <a:buNone/>
              <a:defRPr/>
            </a:pPr>
            <a:endParaRPr lang="en-US" sz="2000" dirty="0"/>
          </a:p>
        </p:txBody>
      </p:sp>
      <p:pic>
        <p:nvPicPr>
          <p:cNvPr id="40967" name="Picture 7">
            <a:extLst>
              <a:ext uri="{FF2B5EF4-FFF2-40B4-BE49-F238E27FC236}">
                <a16:creationId xmlns:a16="http://schemas.microsoft.com/office/drawing/2014/main" id="{2B651D9C-3BC7-4848-8CE8-90B12AD4C517}"/>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562100" y="1905000"/>
            <a:ext cx="6019800" cy="42370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Slide Number Placeholder 1">
            <a:extLst>
              <a:ext uri="{FF2B5EF4-FFF2-40B4-BE49-F238E27FC236}">
                <a16:creationId xmlns:a16="http://schemas.microsoft.com/office/drawing/2014/main" id="{AA3ED7AB-0D12-3711-69F3-3B082D82F4F4}"/>
              </a:ext>
            </a:extLst>
          </p:cNvPr>
          <p:cNvSpPr>
            <a:spLocks noGrp="1"/>
          </p:cNvSpPr>
          <p:nvPr>
            <p:ph type="sldNum" sz="quarter" idx="12"/>
          </p:nvPr>
        </p:nvSpPr>
        <p:spPr/>
        <p:txBody>
          <a:bodyPr/>
          <a:lstStyle>
            <a:lvl1pPr>
              <a:defRPr>
                <a:solidFill>
                  <a:schemeClr val="tx1"/>
                </a:solidFill>
                <a:latin typeface="Bookman Old Style" panose="02050604050505020204" pitchFamily="18" charset="0"/>
                <a:ea typeface="Dotum" panose="020B0600000101010101" pitchFamily="34" charset="-127"/>
              </a:defRPr>
            </a:lvl1pPr>
            <a:lvl2pPr marL="742950" indent="-285750">
              <a:defRPr>
                <a:solidFill>
                  <a:schemeClr val="tx1"/>
                </a:solidFill>
                <a:latin typeface="Bookman Old Style" panose="02050604050505020204" pitchFamily="18" charset="0"/>
                <a:ea typeface="Dotum" panose="020B0600000101010101" pitchFamily="34" charset="-127"/>
              </a:defRPr>
            </a:lvl2pPr>
            <a:lvl3pPr marL="1143000" indent="-228600">
              <a:defRPr>
                <a:solidFill>
                  <a:schemeClr val="tx1"/>
                </a:solidFill>
                <a:latin typeface="Bookman Old Style" panose="02050604050505020204" pitchFamily="18" charset="0"/>
                <a:ea typeface="Dotum" panose="020B0600000101010101" pitchFamily="34" charset="-127"/>
              </a:defRPr>
            </a:lvl3pPr>
            <a:lvl4pPr marL="1600200" indent="-228600">
              <a:defRPr>
                <a:solidFill>
                  <a:schemeClr val="tx1"/>
                </a:solidFill>
                <a:latin typeface="Bookman Old Style" panose="02050604050505020204" pitchFamily="18" charset="0"/>
                <a:ea typeface="Dotum" panose="020B0600000101010101" pitchFamily="34" charset="-127"/>
              </a:defRPr>
            </a:lvl4pPr>
            <a:lvl5pPr marL="2057400" indent="-228600">
              <a:defRPr>
                <a:solidFill>
                  <a:schemeClr val="tx1"/>
                </a:solidFill>
                <a:latin typeface="Bookman Old Style" panose="02050604050505020204" pitchFamily="18" charset="0"/>
                <a:ea typeface="Dotum" panose="020B0600000101010101" pitchFamily="34" charset="-127"/>
              </a:defRPr>
            </a:lvl5pPr>
            <a:lvl6pPr marL="2514600" indent="-228600"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6pPr>
            <a:lvl7pPr marL="2971800" indent="-228600"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7pPr>
            <a:lvl8pPr marL="3429000" indent="-228600"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8pPr>
            <a:lvl9pPr marL="3886200" indent="-228600"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9pPr>
          </a:lstStyle>
          <a:p>
            <a:pPr>
              <a:defRPr/>
            </a:pPr>
            <a:fld id="{E23F3902-BD4E-45E2-B664-E421765BEC43}" type="slidenum">
              <a:rPr lang="en-US" altLang="en-US" smtClean="0">
                <a:latin typeface="Arial" panose="020B0604020202020204" pitchFamily="34" charset="0"/>
              </a:rPr>
              <a:pPr>
                <a:defRPr/>
              </a:pPr>
              <a:t>85</a:t>
            </a:fld>
            <a:endParaRPr lang="en-US" altLang="en-US">
              <a:latin typeface="Arial" panose="020B0604020202020204" pitchFamily="34" charset="0"/>
            </a:endParaRPr>
          </a:p>
        </p:txBody>
      </p:sp>
      <p:sp>
        <p:nvSpPr>
          <p:cNvPr id="6" name="Rectangle 2">
            <a:extLst>
              <a:ext uri="{FF2B5EF4-FFF2-40B4-BE49-F238E27FC236}">
                <a16:creationId xmlns:a16="http://schemas.microsoft.com/office/drawing/2014/main" id="{F3B896A3-208E-3D22-7EB9-3E60D9FEDF1E}"/>
              </a:ext>
            </a:extLst>
          </p:cNvPr>
          <p:cNvSpPr txBox="1">
            <a:spLocks noChangeArrowheads="1"/>
          </p:cNvSpPr>
          <p:nvPr/>
        </p:nvSpPr>
        <p:spPr>
          <a:xfrm>
            <a:off x="1333500" y="304800"/>
            <a:ext cx="6477000" cy="1143000"/>
          </a:xfrm>
          <a:prstGeom prst="rect">
            <a:avLst/>
          </a:prstGeom>
        </p:spPr>
        <p:txBody>
          <a:bodyPr/>
          <a:lstStyle>
            <a:lvl1pPr algn="ctr" rtl="0" eaLnBrk="0" fontAlgn="base" hangingPunct="0">
              <a:spcBef>
                <a:spcPct val="0"/>
              </a:spcBef>
              <a:spcAft>
                <a:spcPct val="0"/>
              </a:spcAft>
              <a:defRPr sz="4400">
                <a:solidFill>
                  <a:schemeClr val="tx2"/>
                </a:solidFill>
                <a:effectLst>
                  <a:outerShdw blurRad="38100" dist="38100" dir="2700000" algn="tl">
                    <a:srgbClr val="000000"/>
                  </a:outerShdw>
                </a:effectLst>
                <a:latin typeface="+mj-lt"/>
                <a:ea typeface="+mj-ea"/>
                <a:cs typeface="+mj-cs"/>
              </a:defRPr>
            </a:lvl1pPr>
            <a:lvl2pPr algn="ctr" rtl="0" eaLnBrk="0" fontAlgn="base" hangingPunct="0">
              <a:spcBef>
                <a:spcPct val="0"/>
              </a:spcBef>
              <a:spcAft>
                <a:spcPct val="0"/>
              </a:spcAft>
              <a:defRPr sz="4400">
                <a:solidFill>
                  <a:schemeClr val="tx2"/>
                </a:solidFill>
                <a:effectLst>
                  <a:outerShdw blurRad="38100" dist="38100" dir="2700000" algn="tl">
                    <a:srgbClr val="000000"/>
                  </a:outerShdw>
                </a:effectLst>
                <a:latin typeface="Arial" charset="0"/>
              </a:defRPr>
            </a:lvl2pPr>
            <a:lvl3pPr algn="ctr" rtl="0" eaLnBrk="0" fontAlgn="base" hangingPunct="0">
              <a:spcBef>
                <a:spcPct val="0"/>
              </a:spcBef>
              <a:spcAft>
                <a:spcPct val="0"/>
              </a:spcAft>
              <a:defRPr sz="4400">
                <a:solidFill>
                  <a:schemeClr val="tx2"/>
                </a:solidFill>
                <a:effectLst>
                  <a:outerShdw blurRad="38100" dist="38100" dir="2700000" algn="tl">
                    <a:srgbClr val="000000"/>
                  </a:outerShdw>
                </a:effectLst>
                <a:latin typeface="Arial" charset="0"/>
              </a:defRPr>
            </a:lvl3pPr>
            <a:lvl4pPr algn="ctr" rtl="0" eaLnBrk="0" fontAlgn="base" hangingPunct="0">
              <a:spcBef>
                <a:spcPct val="0"/>
              </a:spcBef>
              <a:spcAft>
                <a:spcPct val="0"/>
              </a:spcAft>
              <a:defRPr sz="4400">
                <a:solidFill>
                  <a:schemeClr val="tx2"/>
                </a:solidFill>
                <a:effectLst>
                  <a:outerShdw blurRad="38100" dist="38100" dir="2700000" algn="tl">
                    <a:srgbClr val="000000"/>
                  </a:outerShdw>
                </a:effectLst>
                <a:latin typeface="Arial" charset="0"/>
              </a:defRPr>
            </a:lvl4pPr>
            <a:lvl5pPr algn="ctr" rtl="0" eaLnBrk="0" fontAlgn="base" hangingPunct="0">
              <a:spcBef>
                <a:spcPct val="0"/>
              </a:spcBef>
              <a:spcAft>
                <a:spcPct val="0"/>
              </a:spcAft>
              <a:defRPr sz="4400">
                <a:solidFill>
                  <a:schemeClr val="tx2"/>
                </a:solidFill>
                <a:effectLst>
                  <a:outerShdw blurRad="38100" dist="38100" dir="2700000" algn="tl">
                    <a:srgbClr val="000000"/>
                  </a:outerShdw>
                </a:effectLst>
                <a:latin typeface="Arial" charset="0"/>
              </a:defRPr>
            </a:lvl5pPr>
            <a:lvl6pPr marL="457200" algn="ctr" rtl="0" fontAlgn="base">
              <a:spcBef>
                <a:spcPct val="0"/>
              </a:spcBef>
              <a:spcAft>
                <a:spcPct val="0"/>
              </a:spcAft>
              <a:defRPr sz="4400">
                <a:solidFill>
                  <a:schemeClr val="tx2"/>
                </a:solidFill>
                <a:effectLst>
                  <a:outerShdw blurRad="38100" dist="38100" dir="2700000" algn="tl">
                    <a:srgbClr val="000000"/>
                  </a:outerShdw>
                </a:effectLst>
                <a:latin typeface="Arial" charset="0"/>
              </a:defRPr>
            </a:lvl6pPr>
            <a:lvl7pPr marL="914400" algn="ctr" rtl="0" fontAlgn="base">
              <a:spcBef>
                <a:spcPct val="0"/>
              </a:spcBef>
              <a:spcAft>
                <a:spcPct val="0"/>
              </a:spcAft>
              <a:defRPr sz="4400">
                <a:solidFill>
                  <a:schemeClr val="tx2"/>
                </a:solidFill>
                <a:effectLst>
                  <a:outerShdw blurRad="38100" dist="38100" dir="2700000" algn="tl">
                    <a:srgbClr val="000000"/>
                  </a:outerShdw>
                </a:effectLst>
                <a:latin typeface="Arial" charset="0"/>
              </a:defRPr>
            </a:lvl7pPr>
            <a:lvl8pPr marL="1371600" algn="ctr" rtl="0" fontAlgn="base">
              <a:spcBef>
                <a:spcPct val="0"/>
              </a:spcBef>
              <a:spcAft>
                <a:spcPct val="0"/>
              </a:spcAft>
              <a:defRPr sz="4400">
                <a:solidFill>
                  <a:schemeClr val="tx2"/>
                </a:solidFill>
                <a:effectLst>
                  <a:outerShdw blurRad="38100" dist="38100" dir="2700000" algn="tl">
                    <a:srgbClr val="000000"/>
                  </a:outerShdw>
                </a:effectLst>
                <a:latin typeface="Arial" charset="0"/>
              </a:defRPr>
            </a:lvl8pPr>
            <a:lvl9pPr marL="1828800" algn="ctr" rtl="0" fontAlgn="base">
              <a:spcBef>
                <a:spcPct val="0"/>
              </a:spcBef>
              <a:spcAft>
                <a:spcPct val="0"/>
              </a:spcAft>
              <a:defRPr sz="4400">
                <a:solidFill>
                  <a:schemeClr val="tx2"/>
                </a:solidFill>
                <a:effectLst>
                  <a:outerShdw blurRad="38100" dist="38100" dir="2700000" algn="tl">
                    <a:srgbClr val="000000"/>
                  </a:outerShdw>
                </a:effectLst>
                <a:latin typeface="Arial" charset="0"/>
              </a:defRPr>
            </a:lvl9pPr>
          </a:lstStyle>
          <a:p>
            <a:pPr eaLnBrk="1" hangingPunct="1">
              <a:defRPr/>
            </a:pPr>
            <a:r>
              <a:rPr lang="en-US" sz="2800" kern="0" dirty="0">
                <a:solidFill>
                  <a:srgbClr val="FFCC00"/>
                </a:solidFill>
              </a:rPr>
              <a:t>V. Universally-Accepted Scientific Theories Are Overturned All the Time</a:t>
            </a:r>
            <a:endParaRPr lang="el-GR" sz="2800" kern="0" dirty="0">
              <a:solidFill>
                <a:srgbClr val="FFCC00"/>
              </a:solidFill>
              <a:cs typeface="Times New Roman" pitchFamily="18" charset="0"/>
            </a:endParaRPr>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47" presetClass="entr" presetSubtype="0" fill="hold" nodeType="withEffect">
                                  <p:stCondLst>
                                    <p:cond delay="0"/>
                                  </p:stCondLst>
                                  <p:childTnLst>
                                    <p:set>
                                      <p:cBhvr>
                                        <p:cTn id="6" dur="1" fill="hold">
                                          <p:stCondLst>
                                            <p:cond delay="0"/>
                                          </p:stCondLst>
                                        </p:cTn>
                                        <p:tgtEl>
                                          <p:spTgt spid="40967"/>
                                        </p:tgtEl>
                                        <p:attrNameLst>
                                          <p:attrName>style.visibility</p:attrName>
                                        </p:attrNameLst>
                                      </p:cBhvr>
                                      <p:to>
                                        <p:strVal val="visible"/>
                                      </p:to>
                                    </p:set>
                                    <p:animEffect transition="in" filter="fade">
                                      <p:cBhvr>
                                        <p:cTn id="7" dur="1000"/>
                                        <p:tgtEl>
                                          <p:spTgt spid="40967"/>
                                        </p:tgtEl>
                                      </p:cBhvr>
                                    </p:animEffect>
                                    <p:anim calcmode="lin" valueType="num">
                                      <p:cBhvr>
                                        <p:cTn id="8" dur="1000" fill="hold"/>
                                        <p:tgtEl>
                                          <p:spTgt spid="40967"/>
                                        </p:tgtEl>
                                        <p:attrNameLst>
                                          <p:attrName>ppt_x</p:attrName>
                                        </p:attrNameLst>
                                      </p:cBhvr>
                                      <p:tavLst>
                                        <p:tav tm="0">
                                          <p:val>
                                            <p:strVal val="#ppt_x"/>
                                          </p:val>
                                        </p:tav>
                                        <p:tav tm="100000">
                                          <p:val>
                                            <p:strVal val="#ppt_x"/>
                                          </p:val>
                                        </p:tav>
                                      </p:tavLst>
                                    </p:anim>
                                    <p:anim calcmode="lin" valueType="num">
                                      <p:cBhvr>
                                        <p:cTn id="9" dur="1000" fill="hold"/>
                                        <p:tgtEl>
                                          <p:spTgt spid="4096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824323" name="Rectangle 3">
            <a:extLst>
              <a:ext uri="{FF2B5EF4-FFF2-40B4-BE49-F238E27FC236}">
                <a16:creationId xmlns:a16="http://schemas.microsoft.com/office/drawing/2014/main" id="{4012F8DE-AB71-4FEA-50BE-E4031A808903}"/>
              </a:ext>
            </a:extLst>
          </p:cNvPr>
          <p:cNvSpPr>
            <a:spLocks noGrp="1" noChangeArrowheads="1"/>
          </p:cNvSpPr>
          <p:nvPr>
            <p:ph type="body" sz="half" idx="4294967295"/>
          </p:nvPr>
        </p:nvSpPr>
        <p:spPr>
          <a:xfrm>
            <a:off x="457200" y="1565275"/>
            <a:ext cx="8077200" cy="4835525"/>
          </a:xfrm>
        </p:spPr>
        <p:txBody>
          <a:bodyPr/>
          <a:lstStyle/>
          <a:p>
            <a:pPr eaLnBrk="1" hangingPunct="1">
              <a:lnSpc>
                <a:spcPct val="90000"/>
              </a:lnSpc>
              <a:buFont typeface="Wingdings" panose="05000000000000000000" pitchFamily="2" charset="2"/>
              <a:buBlip>
                <a:blip r:embed="rId3"/>
              </a:buBlip>
              <a:defRPr/>
            </a:pPr>
            <a:r>
              <a:rPr lang="en-US" sz="2300" dirty="0"/>
              <a:t>1600 - Science said the sun revolved around the earth</a:t>
            </a:r>
          </a:p>
          <a:p>
            <a:pPr eaLnBrk="1" hangingPunct="1">
              <a:lnSpc>
                <a:spcPct val="90000"/>
              </a:lnSpc>
              <a:buFont typeface="Wingdings" panose="05000000000000000000" pitchFamily="2" charset="2"/>
              <a:buBlip>
                <a:blip r:embed="rId3"/>
              </a:buBlip>
              <a:defRPr/>
            </a:pPr>
            <a:r>
              <a:rPr lang="en-US" sz="2300" dirty="0"/>
              <a:t>1750 - Science said that fire comes from the release of phlogiston</a:t>
            </a:r>
          </a:p>
          <a:p>
            <a:pPr eaLnBrk="1" hangingPunct="1">
              <a:lnSpc>
                <a:spcPct val="90000"/>
              </a:lnSpc>
              <a:buFont typeface="Wingdings" panose="05000000000000000000" pitchFamily="2" charset="2"/>
              <a:buBlip>
                <a:blip r:embed="rId3"/>
              </a:buBlip>
              <a:defRPr/>
            </a:pPr>
            <a:r>
              <a:rPr lang="en-US" sz="2300" dirty="0"/>
              <a:t>1800 - Science treated illnesses by bleeding people</a:t>
            </a:r>
          </a:p>
          <a:p>
            <a:pPr eaLnBrk="1" hangingPunct="1">
              <a:lnSpc>
                <a:spcPct val="90000"/>
              </a:lnSpc>
              <a:buFont typeface="Wingdings" panose="05000000000000000000" pitchFamily="2" charset="2"/>
              <a:buBlip>
                <a:blip r:embed="rId3"/>
              </a:buBlip>
              <a:defRPr/>
            </a:pPr>
            <a:r>
              <a:rPr lang="en-US" sz="2300" dirty="0"/>
              <a:t>1872 - Charles Darwin said that inheritance was transmitted through </a:t>
            </a:r>
            <a:r>
              <a:rPr lang="en-US" sz="2300" dirty="0">
                <a:solidFill>
                  <a:srgbClr val="00FF00"/>
                </a:solidFill>
              </a:rPr>
              <a:t>“gemmules” </a:t>
            </a:r>
            <a:r>
              <a:rPr lang="en-US" sz="2300" dirty="0"/>
              <a:t>by </a:t>
            </a:r>
            <a:r>
              <a:rPr lang="en-US" sz="2300" dirty="0">
                <a:solidFill>
                  <a:srgbClr val="00FF00"/>
                </a:solidFill>
              </a:rPr>
              <a:t>“pangenesis”</a:t>
            </a:r>
          </a:p>
          <a:p>
            <a:pPr eaLnBrk="1" hangingPunct="1">
              <a:lnSpc>
                <a:spcPct val="90000"/>
              </a:lnSpc>
              <a:buFont typeface="Wingdings" panose="05000000000000000000" pitchFamily="2" charset="2"/>
              <a:buBlip>
                <a:blip r:embed="rId3"/>
              </a:buBlip>
              <a:defRPr/>
            </a:pPr>
            <a:r>
              <a:rPr lang="en-US" sz="2300" dirty="0"/>
              <a:t>1877 - Light waves transmitted through a substance          called </a:t>
            </a:r>
            <a:r>
              <a:rPr lang="en-US" sz="2300" dirty="0">
                <a:solidFill>
                  <a:srgbClr val="00FF00"/>
                </a:solidFill>
              </a:rPr>
              <a:t>“ether”</a:t>
            </a:r>
          </a:p>
          <a:p>
            <a:pPr eaLnBrk="1" hangingPunct="1">
              <a:lnSpc>
                <a:spcPct val="90000"/>
              </a:lnSpc>
              <a:buFont typeface="Wingdings" panose="05000000000000000000" pitchFamily="2" charset="2"/>
              <a:buBlip>
                <a:blip r:embed="rId3"/>
              </a:buBlip>
              <a:defRPr/>
            </a:pPr>
            <a:r>
              <a:rPr lang="en-US" sz="2300" dirty="0"/>
              <a:t>1860 - Charles Darwin said women and African races were evolutionarily and intellectually inferior to white men </a:t>
            </a:r>
          </a:p>
          <a:p>
            <a:pPr eaLnBrk="1" hangingPunct="1">
              <a:lnSpc>
                <a:spcPct val="90000"/>
              </a:lnSpc>
              <a:buFont typeface="Wingdings" panose="05000000000000000000" pitchFamily="2" charset="2"/>
              <a:buNone/>
              <a:defRPr/>
            </a:pPr>
            <a:endParaRPr lang="en-US" sz="2000" dirty="0">
              <a:solidFill>
                <a:srgbClr val="FFCC00"/>
              </a:solidFill>
            </a:endParaRPr>
          </a:p>
          <a:p>
            <a:pPr eaLnBrk="1" hangingPunct="1">
              <a:lnSpc>
                <a:spcPct val="90000"/>
              </a:lnSpc>
              <a:buFont typeface="Wingdings" panose="05000000000000000000" pitchFamily="2" charset="2"/>
              <a:buNone/>
              <a:defRPr/>
            </a:pPr>
            <a:endParaRPr lang="en-US" sz="2000" dirty="0"/>
          </a:p>
          <a:p>
            <a:pPr eaLnBrk="1" hangingPunct="1">
              <a:lnSpc>
                <a:spcPct val="90000"/>
              </a:lnSpc>
              <a:buFont typeface="Wingdings" panose="05000000000000000000" pitchFamily="2" charset="2"/>
              <a:buNone/>
              <a:defRPr/>
            </a:pPr>
            <a:endParaRPr lang="en-US" sz="2000" dirty="0"/>
          </a:p>
          <a:p>
            <a:pPr eaLnBrk="1" hangingPunct="1">
              <a:lnSpc>
                <a:spcPct val="90000"/>
              </a:lnSpc>
              <a:buFont typeface="Wingdings" panose="05000000000000000000" pitchFamily="2" charset="2"/>
              <a:buNone/>
              <a:defRPr/>
            </a:pPr>
            <a:endParaRPr lang="en-US" sz="2000" dirty="0"/>
          </a:p>
          <a:p>
            <a:pPr eaLnBrk="1" hangingPunct="1">
              <a:lnSpc>
                <a:spcPct val="90000"/>
              </a:lnSpc>
              <a:buFont typeface="Wingdings" panose="05000000000000000000" pitchFamily="2" charset="2"/>
              <a:buNone/>
              <a:defRPr/>
            </a:pPr>
            <a:endParaRPr lang="en-US" sz="2000" dirty="0"/>
          </a:p>
          <a:p>
            <a:pPr eaLnBrk="1" hangingPunct="1">
              <a:lnSpc>
                <a:spcPct val="90000"/>
              </a:lnSpc>
              <a:buFont typeface="Wingdings" panose="05000000000000000000" pitchFamily="2" charset="2"/>
              <a:buNone/>
              <a:defRPr/>
            </a:pPr>
            <a:endParaRPr lang="en-US" sz="2000" dirty="0"/>
          </a:p>
          <a:p>
            <a:pPr eaLnBrk="1" hangingPunct="1">
              <a:lnSpc>
                <a:spcPct val="90000"/>
              </a:lnSpc>
              <a:buFont typeface="Wingdings" panose="05000000000000000000" pitchFamily="2" charset="2"/>
              <a:buNone/>
              <a:defRPr/>
            </a:pPr>
            <a:endParaRPr lang="en-US" sz="2000" dirty="0"/>
          </a:p>
          <a:p>
            <a:pPr eaLnBrk="1" hangingPunct="1">
              <a:lnSpc>
                <a:spcPct val="90000"/>
              </a:lnSpc>
              <a:buFont typeface="Wingdings" panose="05000000000000000000" pitchFamily="2" charset="2"/>
              <a:buNone/>
              <a:defRPr/>
            </a:pPr>
            <a:endParaRPr lang="en-US" sz="2000" dirty="0"/>
          </a:p>
          <a:p>
            <a:pPr eaLnBrk="1" hangingPunct="1">
              <a:lnSpc>
                <a:spcPct val="90000"/>
              </a:lnSpc>
              <a:buFont typeface="Wingdings" panose="05000000000000000000" pitchFamily="2" charset="2"/>
              <a:buNone/>
              <a:defRPr/>
            </a:pPr>
            <a:endParaRPr lang="en-US" sz="2000" dirty="0"/>
          </a:p>
        </p:txBody>
      </p:sp>
      <p:sp>
        <p:nvSpPr>
          <p:cNvPr id="2" name="Slide Number Placeholder 1">
            <a:extLst>
              <a:ext uri="{FF2B5EF4-FFF2-40B4-BE49-F238E27FC236}">
                <a16:creationId xmlns:a16="http://schemas.microsoft.com/office/drawing/2014/main" id="{0A83ADAB-50F9-929A-DD7C-9F7CA0EC85C5}"/>
              </a:ext>
            </a:extLst>
          </p:cNvPr>
          <p:cNvSpPr>
            <a:spLocks noGrp="1"/>
          </p:cNvSpPr>
          <p:nvPr>
            <p:ph type="sldNum" sz="quarter" idx="12"/>
          </p:nvPr>
        </p:nvSpPr>
        <p:spPr/>
        <p:txBody>
          <a:bodyPr/>
          <a:lstStyle>
            <a:lvl1pPr>
              <a:defRPr>
                <a:solidFill>
                  <a:schemeClr val="tx1"/>
                </a:solidFill>
                <a:latin typeface="Bookman Old Style" panose="02050604050505020204" pitchFamily="18" charset="0"/>
                <a:ea typeface="Dotum" panose="020B0600000101010101" pitchFamily="34" charset="-127"/>
              </a:defRPr>
            </a:lvl1pPr>
            <a:lvl2pPr marL="742950" indent="-285750">
              <a:defRPr>
                <a:solidFill>
                  <a:schemeClr val="tx1"/>
                </a:solidFill>
                <a:latin typeface="Bookman Old Style" panose="02050604050505020204" pitchFamily="18" charset="0"/>
                <a:ea typeface="Dotum" panose="020B0600000101010101" pitchFamily="34" charset="-127"/>
              </a:defRPr>
            </a:lvl2pPr>
            <a:lvl3pPr marL="1143000" indent="-228600">
              <a:defRPr>
                <a:solidFill>
                  <a:schemeClr val="tx1"/>
                </a:solidFill>
                <a:latin typeface="Bookman Old Style" panose="02050604050505020204" pitchFamily="18" charset="0"/>
                <a:ea typeface="Dotum" panose="020B0600000101010101" pitchFamily="34" charset="-127"/>
              </a:defRPr>
            </a:lvl3pPr>
            <a:lvl4pPr marL="1600200" indent="-228600">
              <a:defRPr>
                <a:solidFill>
                  <a:schemeClr val="tx1"/>
                </a:solidFill>
                <a:latin typeface="Bookman Old Style" panose="02050604050505020204" pitchFamily="18" charset="0"/>
                <a:ea typeface="Dotum" panose="020B0600000101010101" pitchFamily="34" charset="-127"/>
              </a:defRPr>
            </a:lvl4pPr>
            <a:lvl5pPr marL="2057400" indent="-228600">
              <a:defRPr>
                <a:solidFill>
                  <a:schemeClr val="tx1"/>
                </a:solidFill>
                <a:latin typeface="Bookman Old Style" panose="02050604050505020204" pitchFamily="18" charset="0"/>
                <a:ea typeface="Dotum" panose="020B0600000101010101" pitchFamily="34" charset="-127"/>
              </a:defRPr>
            </a:lvl5pPr>
            <a:lvl6pPr marL="2514600" indent="-228600"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6pPr>
            <a:lvl7pPr marL="2971800" indent="-228600"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7pPr>
            <a:lvl8pPr marL="3429000" indent="-228600"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8pPr>
            <a:lvl9pPr marL="3886200" indent="-228600"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9pPr>
          </a:lstStyle>
          <a:p>
            <a:pPr>
              <a:defRPr/>
            </a:pPr>
            <a:fld id="{FD5A995D-5F88-4BEB-9C41-0A11396D2753}" type="slidenum">
              <a:rPr lang="en-US" altLang="en-US" smtClean="0">
                <a:latin typeface="Arial" panose="020B0604020202020204" pitchFamily="34" charset="0"/>
              </a:rPr>
              <a:pPr>
                <a:defRPr/>
              </a:pPr>
              <a:t>86</a:t>
            </a:fld>
            <a:endParaRPr lang="en-US" altLang="en-US">
              <a:latin typeface="Arial" panose="020B0604020202020204" pitchFamily="34" charset="0"/>
            </a:endParaRPr>
          </a:p>
        </p:txBody>
      </p:sp>
      <p:sp>
        <p:nvSpPr>
          <p:cNvPr id="3" name="Rectangle 2">
            <a:extLst>
              <a:ext uri="{FF2B5EF4-FFF2-40B4-BE49-F238E27FC236}">
                <a16:creationId xmlns:a16="http://schemas.microsoft.com/office/drawing/2014/main" id="{C923D305-6291-F36F-B195-38CA2B846BEB}"/>
              </a:ext>
            </a:extLst>
          </p:cNvPr>
          <p:cNvSpPr txBox="1">
            <a:spLocks noChangeArrowheads="1"/>
          </p:cNvSpPr>
          <p:nvPr/>
        </p:nvSpPr>
        <p:spPr>
          <a:xfrm>
            <a:off x="1333500" y="304800"/>
            <a:ext cx="6477000" cy="1143000"/>
          </a:xfrm>
          <a:prstGeom prst="rect">
            <a:avLst/>
          </a:prstGeom>
        </p:spPr>
        <p:txBody>
          <a:bodyPr/>
          <a:lstStyle>
            <a:lvl1pPr algn="ctr" rtl="0" eaLnBrk="0" fontAlgn="base" hangingPunct="0">
              <a:spcBef>
                <a:spcPct val="0"/>
              </a:spcBef>
              <a:spcAft>
                <a:spcPct val="0"/>
              </a:spcAft>
              <a:defRPr sz="4400">
                <a:solidFill>
                  <a:schemeClr val="tx2"/>
                </a:solidFill>
                <a:effectLst>
                  <a:outerShdw blurRad="38100" dist="38100" dir="2700000" algn="tl">
                    <a:srgbClr val="000000"/>
                  </a:outerShdw>
                </a:effectLst>
                <a:latin typeface="+mj-lt"/>
                <a:ea typeface="+mj-ea"/>
                <a:cs typeface="+mj-cs"/>
              </a:defRPr>
            </a:lvl1pPr>
            <a:lvl2pPr algn="ctr" rtl="0" eaLnBrk="0" fontAlgn="base" hangingPunct="0">
              <a:spcBef>
                <a:spcPct val="0"/>
              </a:spcBef>
              <a:spcAft>
                <a:spcPct val="0"/>
              </a:spcAft>
              <a:defRPr sz="4400">
                <a:solidFill>
                  <a:schemeClr val="tx2"/>
                </a:solidFill>
                <a:effectLst>
                  <a:outerShdw blurRad="38100" dist="38100" dir="2700000" algn="tl">
                    <a:srgbClr val="000000"/>
                  </a:outerShdw>
                </a:effectLst>
                <a:latin typeface="Arial" charset="0"/>
              </a:defRPr>
            </a:lvl2pPr>
            <a:lvl3pPr algn="ctr" rtl="0" eaLnBrk="0" fontAlgn="base" hangingPunct="0">
              <a:spcBef>
                <a:spcPct val="0"/>
              </a:spcBef>
              <a:spcAft>
                <a:spcPct val="0"/>
              </a:spcAft>
              <a:defRPr sz="4400">
                <a:solidFill>
                  <a:schemeClr val="tx2"/>
                </a:solidFill>
                <a:effectLst>
                  <a:outerShdw blurRad="38100" dist="38100" dir="2700000" algn="tl">
                    <a:srgbClr val="000000"/>
                  </a:outerShdw>
                </a:effectLst>
                <a:latin typeface="Arial" charset="0"/>
              </a:defRPr>
            </a:lvl3pPr>
            <a:lvl4pPr algn="ctr" rtl="0" eaLnBrk="0" fontAlgn="base" hangingPunct="0">
              <a:spcBef>
                <a:spcPct val="0"/>
              </a:spcBef>
              <a:spcAft>
                <a:spcPct val="0"/>
              </a:spcAft>
              <a:defRPr sz="4400">
                <a:solidFill>
                  <a:schemeClr val="tx2"/>
                </a:solidFill>
                <a:effectLst>
                  <a:outerShdw blurRad="38100" dist="38100" dir="2700000" algn="tl">
                    <a:srgbClr val="000000"/>
                  </a:outerShdw>
                </a:effectLst>
                <a:latin typeface="Arial" charset="0"/>
              </a:defRPr>
            </a:lvl4pPr>
            <a:lvl5pPr algn="ctr" rtl="0" eaLnBrk="0" fontAlgn="base" hangingPunct="0">
              <a:spcBef>
                <a:spcPct val="0"/>
              </a:spcBef>
              <a:spcAft>
                <a:spcPct val="0"/>
              </a:spcAft>
              <a:defRPr sz="4400">
                <a:solidFill>
                  <a:schemeClr val="tx2"/>
                </a:solidFill>
                <a:effectLst>
                  <a:outerShdw blurRad="38100" dist="38100" dir="2700000" algn="tl">
                    <a:srgbClr val="000000"/>
                  </a:outerShdw>
                </a:effectLst>
                <a:latin typeface="Arial" charset="0"/>
              </a:defRPr>
            </a:lvl5pPr>
            <a:lvl6pPr marL="457200" algn="ctr" rtl="0" fontAlgn="base">
              <a:spcBef>
                <a:spcPct val="0"/>
              </a:spcBef>
              <a:spcAft>
                <a:spcPct val="0"/>
              </a:spcAft>
              <a:defRPr sz="4400">
                <a:solidFill>
                  <a:schemeClr val="tx2"/>
                </a:solidFill>
                <a:effectLst>
                  <a:outerShdw blurRad="38100" dist="38100" dir="2700000" algn="tl">
                    <a:srgbClr val="000000"/>
                  </a:outerShdw>
                </a:effectLst>
                <a:latin typeface="Arial" charset="0"/>
              </a:defRPr>
            </a:lvl6pPr>
            <a:lvl7pPr marL="914400" algn="ctr" rtl="0" fontAlgn="base">
              <a:spcBef>
                <a:spcPct val="0"/>
              </a:spcBef>
              <a:spcAft>
                <a:spcPct val="0"/>
              </a:spcAft>
              <a:defRPr sz="4400">
                <a:solidFill>
                  <a:schemeClr val="tx2"/>
                </a:solidFill>
                <a:effectLst>
                  <a:outerShdw blurRad="38100" dist="38100" dir="2700000" algn="tl">
                    <a:srgbClr val="000000"/>
                  </a:outerShdw>
                </a:effectLst>
                <a:latin typeface="Arial" charset="0"/>
              </a:defRPr>
            </a:lvl7pPr>
            <a:lvl8pPr marL="1371600" algn="ctr" rtl="0" fontAlgn="base">
              <a:spcBef>
                <a:spcPct val="0"/>
              </a:spcBef>
              <a:spcAft>
                <a:spcPct val="0"/>
              </a:spcAft>
              <a:defRPr sz="4400">
                <a:solidFill>
                  <a:schemeClr val="tx2"/>
                </a:solidFill>
                <a:effectLst>
                  <a:outerShdw blurRad="38100" dist="38100" dir="2700000" algn="tl">
                    <a:srgbClr val="000000"/>
                  </a:outerShdw>
                </a:effectLst>
                <a:latin typeface="Arial" charset="0"/>
              </a:defRPr>
            </a:lvl8pPr>
            <a:lvl9pPr marL="1828800" algn="ctr" rtl="0" fontAlgn="base">
              <a:spcBef>
                <a:spcPct val="0"/>
              </a:spcBef>
              <a:spcAft>
                <a:spcPct val="0"/>
              </a:spcAft>
              <a:defRPr sz="4400">
                <a:solidFill>
                  <a:schemeClr val="tx2"/>
                </a:solidFill>
                <a:effectLst>
                  <a:outerShdw blurRad="38100" dist="38100" dir="2700000" algn="tl">
                    <a:srgbClr val="000000"/>
                  </a:outerShdw>
                </a:effectLst>
                <a:latin typeface="Arial" charset="0"/>
              </a:defRPr>
            </a:lvl9pPr>
          </a:lstStyle>
          <a:p>
            <a:pPr eaLnBrk="1" hangingPunct="1">
              <a:defRPr/>
            </a:pPr>
            <a:r>
              <a:rPr lang="en-US" sz="2800" kern="0" dirty="0">
                <a:solidFill>
                  <a:srgbClr val="FFCC00"/>
                </a:solidFill>
              </a:rPr>
              <a:t>V. Universally-Accepted Scientific Theories Are Overturned All the Time</a:t>
            </a:r>
            <a:endParaRPr lang="el-GR" sz="2800" kern="0" dirty="0">
              <a:solidFill>
                <a:srgbClr val="FFCC00"/>
              </a:solidFill>
              <a:cs typeface="Times New Roman" pitchFamily="18" charset="0"/>
            </a:endParaRPr>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824323">
                                            <p:txEl>
                                              <p:pRg st="0" end="0"/>
                                            </p:txEl>
                                          </p:spTgt>
                                        </p:tgtEl>
                                        <p:attrNameLst>
                                          <p:attrName>style.visibility</p:attrName>
                                        </p:attrNameLst>
                                      </p:cBhvr>
                                      <p:to>
                                        <p:strVal val="visible"/>
                                      </p:to>
                                    </p:set>
                                    <p:animEffect transition="in" filter="fade">
                                      <p:cBhvr>
                                        <p:cTn id="7" dur="500"/>
                                        <p:tgtEl>
                                          <p:spTgt spid="824323">
                                            <p:txEl>
                                              <p:pRg st="0" end="0"/>
                                            </p:txEl>
                                          </p:spTgt>
                                        </p:tgtEl>
                                      </p:cBhvr>
                                    </p:animEffect>
                                    <p:anim calcmode="lin" valueType="num">
                                      <p:cBhvr>
                                        <p:cTn id="8" dur="500" fill="hold"/>
                                        <p:tgtEl>
                                          <p:spTgt spid="824323">
                                            <p:txEl>
                                              <p:pRg st="0" end="0"/>
                                            </p:txEl>
                                          </p:spTgt>
                                        </p:tgtEl>
                                        <p:attrNameLst>
                                          <p:attrName>ppt_x</p:attrName>
                                        </p:attrNameLst>
                                      </p:cBhvr>
                                      <p:tavLst>
                                        <p:tav tm="0">
                                          <p:val>
                                            <p:strVal val="#ppt_x"/>
                                          </p:val>
                                        </p:tav>
                                        <p:tav tm="100000">
                                          <p:val>
                                            <p:strVal val="#ppt_x"/>
                                          </p:val>
                                        </p:tav>
                                      </p:tavLst>
                                    </p:anim>
                                    <p:anim calcmode="lin" valueType="num">
                                      <p:cBhvr>
                                        <p:cTn id="9" dur="500" fill="hold"/>
                                        <p:tgtEl>
                                          <p:spTgt spid="82432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824323">
                                            <p:txEl>
                                              <p:pRg st="1" end="1"/>
                                            </p:txEl>
                                          </p:spTgt>
                                        </p:tgtEl>
                                        <p:attrNameLst>
                                          <p:attrName>style.visibility</p:attrName>
                                        </p:attrNameLst>
                                      </p:cBhvr>
                                      <p:to>
                                        <p:strVal val="visible"/>
                                      </p:to>
                                    </p:set>
                                    <p:animEffect transition="in" filter="fade">
                                      <p:cBhvr>
                                        <p:cTn id="14" dur="500"/>
                                        <p:tgtEl>
                                          <p:spTgt spid="824323">
                                            <p:txEl>
                                              <p:pRg st="1" end="1"/>
                                            </p:txEl>
                                          </p:spTgt>
                                        </p:tgtEl>
                                      </p:cBhvr>
                                    </p:animEffect>
                                    <p:anim calcmode="lin" valueType="num">
                                      <p:cBhvr>
                                        <p:cTn id="15" dur="500" fill="hold"/>
                                        <p:tgtEl>
                                          <p:spTgt spid="824323">
                                            <p:txEl>
                                              <p:pRg st="1" end="1"/>
                                            </p:txEl>
                                          </p:spTgt>
                                        </p:tgtEl>
                                        <p:attrNameLst>
                                          <p:attrName>ppt_x</p:attrName>
                                        </p:attrNameLst>
                                      </p:cBhvr>
                                      <p:tavLst>
                                        <p:tav tm="0">
                                          <p:val>
                                            <p:strVal val="#ppt_x"/>
                                          </p:val>
                                        </p:tav>
                                        <p:tav tm="100000">
                                          <p:val>
                                            <p:strVal val="#ppt_x"/>
                                          </p:val>
                                        </p:tav>
                                      </p:tavLst>
                                    </p:anim>
                                    <p:anim calcmode="lin" valueType="num">
                                      <p:cBhvr>
                                        <p:cTn id="16" dur="500" fill="hold"/>
                                        <p:tgtEl>
                                          <p:spTgt spid="82432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0"/>
                                  </p:stCondLst>
                                  <p:childTnLst>
                                    <p:set>
                                      <p:cBhvr>
                                        <p:cTn id="20" dur="1" fill="hold">
                                          <p:stCondLst>
                                            <p:cond delay="0"/>
                                          </p:stCondLst>
                                        </p:cTn>
                                        <p:tgtEl>
                                          <p:spTgt spid="824323">
                                            <p:txEl>
                                              <p:pRg st="2" end="2"/>
                                            </p:txEl>
                                          </p:spTgt>
                                        </p:tgtEl>
                                        <p:attrNameLst>
                                          <p:attrName>style.visibility</p:attrName>
                                        </p:attrNameLst>
                                      </p:cBhvr>
                                      <p:to>
                                        <p:strVal val="visible"/>
                                      </p:to>
                                    </p:set>
                                    <p:animEffect transition="in" filter="fade">
                                      <p:cBhvr>
                                        <p:cTn id="21" dur="500"/>
                                        <p:tgtEl>
                                          <p:spTgt spid="824323">
                                            <p:txEl>
                                              <p:pRg st="2" end="2"/>
                                            </p:txEl>
                                          </p:spTgt>
                                        </p:tgtEl>
                                      </p:cBhvr>
                                    </p:animEffect>
                                    <p:anim calcmode="lin" valueType="num">
                                      <p:cBhvr>
                                        <p:cTn id="22" dur="500" fill="hold"/>
                                        <p:tgtEl>
                                          <p:spTgt spid="824323">
                                            <p:txEl>
                                              <p:pRg st="2" end="2"/>
                                            </p:txEl>
                                          </p:spTgt>
                                        </p:tgtEl>
                                        <p:attrNameLst>
                                          <p:attrName>ppt_x</p:attrName>
                                        </p:attrNameLst>
                                      </p:cBhvr>
                                      <p:tavLst>
                                        <p:tav tm="0">
                                          <p:val>
                                            <p:strVal val="#ppt_x"/>
                                          </p:val>
                                        </p:tav>
                                        <p:tav tm="100000">
                                          <p:val>
                                            <p:strVal val="#ppt_x"/>
                                          </p:val>
                                        </p:tav>
                                      </p:tavLst>
                                    </p:anim>
                                    <p:anim calcmode="lin" valueType="num">
                                      <p:cBhvr>
                                        <p:cTn id="23" dur="500" fill="hold"/>
                                        <p:tgtEl>
                                          <p:spTgt spid="824323">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nodeType="clickEffect">
                                  <p:stCondLst>
                                    <p:cond delay="0"/>
                                  </p:stCondLst>
                                  <p:childTnLst>
                                    <p:set>
                                      <p:cBhvr>
                                        <p:cTn id="27" dur="1" fill="hold">
                                          <p:stCondLst>
                                            <p:cond delay="0"/>
                                          </p:stCondLst>
                                        </p:cTn>
                                        <p:tgtEl>
                                          <p:spTgt spid="824323">
                                            <p:txEl>
                                              <p:pRg st="3" end="3"/>
                                            </p:txEl>
                                          </p:spTgt>
                                        </p:tgtEl>
                                        <p:attrNameLst>
                                          <p:attrName>style.visibility</p:attrName>
                                        </p:attrNameLst>
                                      </p:cBhvr>
                                      <p:to>
                                        <p:strVal val="visible"/>
                                      </p:to>
                                    </p:set>
                                    <p:animEffect transition="in" filter="fade">
                                      <p:cBhvr>
                                        <p:cTn id="28" dur="500"/>
                                        <p:tgtEl>
                                          <p:spTgt spid="824323">
                                            <p:txEl>
                                              <p:pRg st="3" end="3"/>
                                            </p:txEl>
                                          </p:spTgt>
                                        </p:tgtEl>
                                      </p:cBhvr>
                                    </p:animEffect>
                                    <p:anim calcmode="lin" valueType="num">
                                      <p:cBhvr>
                                        <p:cTn id="29" dur="500" fill="hold"/>
                                        <p:tgtEl>
                                          <p:spTgt spid="824323">
                                            <p:txEl>
                                              <p:pRg st="3" end="3"/>
                                            </p:txEl>
                                          </p:spTgt>
                                        </p:tgtEl>
                                        <p:attrNameLst>
                                          <p:attrName>ppt_x</p:attrName>
                                        </p:attrNameLst>
                                      </p:cBhvr>
                                      <p:tavLst>
                                        <p:tav tm="0">
                                          <p:val>
                                            <p:strVal val="#ppt_x"/>
                                          </p:val>
                                        </p:tav>
                                        <p:tav tm="100000">
                                          <p:val>
                                            <p:strVal val="#ppt_x"/>
                                          </p:val>
                                        </p:tav>
                                      </p:tavLst>
                                    </p:anim>
                                    <p:anim calcmode="lin" valueType="num">
                                      <p:cBhvr>
                                        <p:cTn id="30" dur="500" fill="hold"/>
                                        <p:tgtEl>
                                          <p:spTgt spid="824323">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nodeType="clickEffect">
                                  <p:stCondLst>
                                    <p:cond delay="0"/>
                                  </p:stCondLst>
                                  <p:childTnLst>
                                    <p:set>
                                      <p:cBhvr>
                                        <p:cTn id="34" dur="1" fill="hold">
                                          <p:stCondLst>
                                            <p:cond delay="0"/>
                                          </p:stCondLst>
                                        </p:cTn>
                                        <p:tgtEl>
                                          <p:spTgt spid="824323">
                                            <p:txEl>
                                              <p:pRg st="4" end="4"/>
                                            </p:txEl>
                                          </p:spTgt>
                                        </p:tgtEl>
                                        <p:attrNameLst>
                                          <p:attrName>style.visibility</p:attrName>
                                        </p:attrNameLst>
                                      </p:cBhvr>
                                      <p:to>
                                        <p:strVal val="visible"/>
                                      </p:to>
                                    </p:set>
                                    <p:animEffect transition="in" filter="fade">
                                      <p:cBhvr>
                                        <p:cTn id="35" dur="500"/>
                                        <p:tgtEl>
                                          <p:spTgt spid="824323">
                                            <p:txEl>
                                              <p:pRg st="4" end="4"/>
                                            </p:txEl>
                                          </p:spTgt>
                                        </p:tgtEl>
                                      </p:cBhvr>
                                    </p:animEffect>
                                    <p:anim calcmode="lin" valueType="num">
                                      <p:cBhvr>
                                        <p:cTn id="36" dur="500" fill="hold"/>
                                        <p:tgtEl>
                                          <p:spTgt spid="824323">
                                            <p:txEl>
                                              <p:pRg st="4" end="4"/>
                                            </p:txEl>
                                          </p:spTgt>
                                        </p:tgtEl>
                                        <p:attrNameLst>
                                          <p:attrName>ppt_x</p:attrName>
                                        </p:attrNameLst>
                                      </p:cBhvr>
                                      <p:tavLst>
                                        <p:tav tm="0">
                                          <p:val>
                                            <p:strVal val="#ppt_x"/>
                                          </p:val>
                                        </p:tav>
                                        <p:tav tm="100000">
                                          <p:val>
                                            <p:strVal val="#ppt_x"/>
                                          </p:val>
                                        </p:tav>
                                      </p:tavLst>
                                    </p:anim>
                                    <p:anim calcmode="lin" valueType="num">
                                      <p:cBhvr>
                                        <p:cTn id="37" dur="500" fill="hold"/>
                                        <p:tgtEl>
                                          <p:spTgt spid="824323">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42" presetClass="entr" presetSubtype="0" fill="hold" nodeType="clickEffect">
                                  <p:stCondLst>
                                    <p:cond delay="0"/>
                                  </p:stCondLst>
                                  <p:childTnLst>
                                    <p:set>
                                      <p:cBhvr>
                                        <p:cTn id="41" dur="1" fill="hold">
                                          <p:stCondLst>
                                            <p:cond delay="0"/>
                                          </p:stCondLst>
                                        </p:cTn>
                                        <p:tgtEl>
                                          <p:spTgt spid="824323">
                                            <p:txEl>
                                              <p:pRg st="5" end="5"/>
                                            </p:txEl>
                                          </p:spTgt>
                                        </p:tgtEl>
                                        <p:attrNameLst>
                                          <p:attrName>style.visibility</p:attrName>
                                        </p:attrNameLst>
                                      </p:cBhvr>
                                      <p:to>
                                        <p:strVal val="visible"/>
                                      </p:to>
                                    </p:set>
                                    <p:animEffect transition="in" filter="fade">
                                      <p:cBhvr>
                                        <p:cTn id="42" dur="500"/>
                                        <p:tgtEl>
                                          <p:spTgt spid="824323">
                                            <p:txEl>
                                              <p:pRg st="5" end="5"/>
                                            </p:txEl>
                                          </p:spTgt>
                                        </p:tgtEl>
                                      </p:cBhvr>
                                    </p:animEffect>
                                    <p:anim calcmode="lin" valueType="num">
                                      <p:cBhvr>
                                        <p:cTn id="43" dur="500" fill="hold"/>
                                        <p:tgtEl>
                                          <p:spTgt spid="824323">
                                            <p:txEl>
                                              <p:pRg st="5" end="5"/>
                                            </p:txEl>
                                          </p:spTgt>
                                        </p:tgtEl>
                                        <p:attrNameLst>
                                          <p:attrName>ppt_x</p:attrName>
                                        </p:attrNameLst>
                                      </p:cBhvr>
                                      <p:tavLst>
                                        <p:tav tm="0">
                                          <p:val>
                                            <p:strVal val="#ppt_x"/>
                                          </p:val>
                                        </p:tav>
                                        <p:tav tm="100000">
                                          <p:val>
                                            <p:strVal val="#ppt_x"/>
                                          </p:val>
                                        </p:tav>
                                      </p:tavLst>
                                    </p:anim>
                                    <p:anim calcmode="lin" valueType="num">
                                      <p:cBhvr>
                                        <p:cTn id="44" dur="500" fill="hold"/>
                                        <p:tgtEl>
                                          <p:spTgt spid="824323">
                                            <p:txEl>
                                              <p:pRg st="5" end="5"/>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284674" name="Picture 4">
            <a:extLst>
              <a:ext uri="{FF2B5EF4-FFF2-40B4-BE49-F238E27FC236}">
                <a16:creationId xmlns:a16="http://schemas.microsoft.com/office/drawing/2014/main" id="{877E48A4-5D00-F05C-5796-92DFAD2E4DE0}"/>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102159" y="981075"/>
            <a:ext cx="3073801" cy="4895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84675" name="Picture 3" descr="darwin">
            <a:extLst>
              <a:ext uri="{FF2B5EF4-FFF2-40B4-BE49-F238E27FC236}">
                <a16:creationId xmlns:a16="http://schemas.microsoft.com/office/drawing/2014/main" id="{E46437ED-B0E1-0437-60BC-442068E80747}"/>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724400" y="838200"/>
            <a:ext cx="3219450" cy="4895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Rectangle 11">
            <a:extLst>
              <a:ext uri="{FF2B5EF4-FFF2-40B4-BE49-F238E27FC236}">
                <a16:creationId xmlns:a16="http://schemas.microsoft.com/office/drawing/2014/main" id="{D68C9EC6-8E0C-40D0-2F45-304A256982B0}"/>
              </a:ext>
            </a:extLst>
          </p:cNvPr>
          <p:cNvSpPr>
            <a:spLocks noChangeArrowheads="1"/>
          </p:cNvSpPr>
          <p:nvPr/>
        </p:nvSpPr>
        <p:spPr bwMode="auto">
          <a:xfrm>
            <a:off x="1557721" y="2570748"/>
            <a:ext cx="2011647" cy="385010"/>
          </a:xfrm>
          <a:prstGeom prst="rect">
            <a:avLst/>
          </a:prstGeom>
          <a:noFill/>
          <a:ln w="31750" algn="ctr">
            <a:solidFill>
              <a:srgbClr val="C00000"/>
            </a:solidFill>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Clr>
                <a:schemeClr val="hlink"/>
              </a:buClr>
              <a:buSzPct val="90000"/>
              <a:buFont typeface="Wingdings" panose="05000000000000000000" pitchFamily="2" charset="2"/>
              <a:buBlip>
                <a:blip r:embed="rId5"/>
              </a:buBlip>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lr>
                <a:schemeClr val="accent2"/>
              </a:buClr>
              <a:buSzPct val="90000"/>
              <a:buFont typeface="Wingdings" panose="05000000000000000000" pitchFamily="2" charset="2"/>
              <a:buBlip>
                <a:blip r:embed="rId6"/>
              </a:buBlip>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lr>
                <a:schemeClr val="folHlink"/>
              </a:buClr>
              <a:buSzPct val="90000"/>
              <a:buFont typeface="Wingdings" panose="05000000000000000000" pitchFamily="2" charset="2"/>
              <a:buBlip>
                <a:blip r:embed="rId7"/>
              </a:buBlip>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folHlink"/>
              </a:buClr>
              <a:buSzPct val="90000"/>
              <a:buFont typeface="Wingdings" panose="05000000000000000000" pitchFamily="2" charset="2"/>
              <a:buBlip>
                <a:blip r:embed="rId7"/>
              </a:buBlip>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folHlink"/>
              </a:buClr>
              <a:buSzPct val="90000"/>
              <a:buFont typeface="Wingdings" panose="05000000000000000000" pitchFamily="2" charset="2"/>
              <a:buBlip>
                <a:blip r:embed="rId7"/>
              </a:buBlip>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folHlink"/>
              </a:buClr>
              <a:buSzPct val="90000"/>
              <a:buFont typeface="Wingdings" panose="05000000000000000000" pitchFamily="2" charset="2"/>
              <a:buBlip>
                <a:blip r:embed="rId7"/>
              </a:buBlip>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folHlink"/>
              </a:buClr>
              <a:buSzPct val="90000"/>
              <a:buFont typeface="Wingdings" panose="05000000000000000000" pitchFamily="2" charset="2"/>
              <a:buBlip>
                <a:blip r:embed="rId7"/>
              </a:buBlip>
              <a:defRPr sz="2000">
                <a:solidFill>
                  <a:schemeClr val="tx1"/>
                </a:solidFill>
                <a:latin typeface="Arial" panose="020B0604020202020204" pitchFamily="34" charset="0"/>
              </a:defRPr>
            </a:lvl9pPr>
          </a:lstStyle>
          <a:p>
            <a:pPr algn="ctr">
              <a:spcBef>
                <a:spcPct val="0"/>
              </a:spcBef>
              <a:buClrTx/>
              <a:buSzTx/>
              <a:buFontTx/>
              <a:buNone/>
            </a:pPr>
            <a:endParaRPr lang="en-US" altLang="en-US" sz="1800">
              <a:latin typeface="Bookman Old Style" panose="02050604050505020204" pitchFamily="18" charset="0"/>
            </a:endParaRPr>
          </a:p>
        </p:txBody>
      </p:sp>
      <p:sp>
        <p:nvSpPr>
          <p:cNvPr id="2" name="Slide Number Placeholder 1">
            <a:extLst>
              <a:ext uri="{FF2B5EF4-FFF2-40B4-BE49-F238E27FC236}">
                <a16:creationId xmlns:a16="http://schemas.microsoft.com/office/drawing/2014/main" id="{76277253-D2D5-3CCD-5F63-7EDBDE39D0A0}"/>
              </a:ext>
            </a:extLst>
          </p:cNvPr>
          <p:cNvSpPr>
            <a:spLocks noGrp="1"/>
          </p:cNvSpPr>
          <p:nvPr>
            <p:ph type="sldNum" sz="quarter" idx="12"/>
          </p:nvPr>
        </p:nvSpPr>
        <p:spPr/>
        <p:txBody>
          <a:bodyPr/>
          <a:lstStyle>
            <a:lvl1pPr>
              <a:defRPr>
                <a:solidFill>
                  <a:schemeClr val="tx1"/>
                </a:solidFill>
                <a:latin typeface="Bookman Old Style" panose="02050604050505020204" pitchFamily="18" charset="0"/>
                <a:ea typeface="Dotum" panose="020B0600000101010101" pitchFamily="34" charset="-127"/>
              </a:defRPr>
            </a:lvl1pPr>
            <a:lvl2pPr marL="742950" indent="-285750">
              <a:defRPr>
                <a:solidFill>
                  <a:schemeClr val="tx1"/>
                </a:solidFill>
                <a:latin typeface="Bookman Old Style" panose="02050604050505020204" pitchFamily="18" charset="0"/>
                <a:ea typeface="Dotum" panose="020B0600000101010101" pitchFamily="34" charset="-127"/>
              </a:defRPr>
            </a:lvl2pPr>
            <a:lvl3pPr marL="1143000" indent="-228600">
              <a:defRPr>
                <a:solidFill>
                  <a:schemeClr val="tx1"/>
                </a:solidFill>
                <a:latin typeface="Bookman Old Style" panose="02050604050505020204" pitchFamily="18" charset="0"/>
                <a:ea typeface="Dotum" panose="020B0600000101010101" pitchFamily="34" charset="-127"/>
              </a:defRPr>
            </a:lvl3pPr>
            <a:lvl4pPr marL="1600200" indent="-228600">
              <a:defRPr>
                <a:solidFill>
                  <a:schemeClr val="tx1"/>
                </a:solidFill>
                <a:latin typeface="Bookman Old Style" panose="02050604050505020204" pitchFamily="18" charset="0"/>
                <a:ea typeface="Dotum" panose="020B0600000101010101" pitchFamily="34" charset="-127"/>
              </a:defRPr>
            </a:lvl4pPr>
            <a:lvl5pPr marL="2057400" indent="-228600">
              <a:defRPr>
                <a:solidFill>
                  <a:schemeClr val="tx1"/>
                </a:solidFill>
                <a:latin typeface="Bookman Old Style" panose="02050604050505020204" pitchFamily="18" charset="0"/>
                <a:ea typeface="Dotum" panose="020B0600000101010101" pitchFamily="34" charset="-127"/>
              </a:defRPr>
            </a:lvl5pPr>
            <a:lvl6pPr marL="2514600" indent="-228600"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6pPr>
            <a:lvl7pPr marL="2971800" indent="-228600"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7pPr>
            <a:lvl8pPr marL="3429000" indent="-228600"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8pPr>
            <a:lvl9pPr marL="3886200" indent="-228600"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9pPr>
          </a:lstStyle>
          <a:p>
            <a:pPr>
              <a:defRPr/>
            </a:pPr>
            <a:fld id="{6B1AB936-83C9-48A5-A909-28D84017954F}" type="slidenum">
              <a:rPr lang="en-US" altLang="en-US" smtClean="0">
                <a:latin typeface="Arial" panose="020B0604020202020204" pitchFamily="34" charset="0"/>
              </a:rPr>
              <a:pPr>
                <a:defRPr/>
              </a:pPr>
              <a:t>87</a:t>
            </a:fld>
            <a:endParaRPr lang="en-US" altLang="en-US">
              <a:latin typeface="Arial" panose="020B0604020202020204" pitchFamily="34" charset="0"/>
            </a:endParaRPr>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51" presetClass="entr" presetSubtype="0" fill="hold" nodeType="click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fade">
                                      <p:cBhvr>
                                        <p:cTn id="7" dur="770" decel="100000"/>
                                        <p:tgtEl>
                                          <p:spTgt spid="12"/>
                                        </p:tgtEl>
                                      </p:cBhvr>
                                    </p:animEffect>
                                    <p:animScale>
                                      <p:cBhvr>
                                        <p:cTn id="8" dur="770" decel="100000"/>
                                        <p:tgtEl>
                                          <p:spTgt spid="12"/>
                                        </p:tgtEl>
                                      </p:cBhvr>
                                      <p:from x="10000" y="10000"/>
                                      <p:to x="200000" y="450000"/>
                                    </p:animScale>
                                    <p:animScale>
                                      <p:cBhvr>
                                        <p:cTn id="9" dur="1230" accel="100000" fill="hold">
                                          <p:stCondLst>
                                            <p:cond delay="770"/>
                                          </p:stCondLst>
                                        </p:cTn>
                                        <p:tgtEl>
                                          <p:spTgt spid="12"/>
                                        </p:tgtEl>
                                      </p:cBhvr>
                                      <p:from x="200000" y="450000"/>
                                      <p:to x="100000" y="100000"/>
                                    </p:animScale>
                                    <p:set>
                                      <p:cBhvr>
                                        <p:cTn id="10" dur="770" fill="hold"/>
                                        <p:tgtEl>
                                          <p:spTgt spid="12"/>
                                        </p:tgtEl>
                                        <p:attrNameLst>
                                          <p:attrName>ppt_x</p:attrName>
                                        </p:attrNameLst>
                                      </p:cBhvr>
                                      <p:to>
                                        <p:strVal val="(0.5)"/>
                                      </p:to>
                                    </p:set>
                                    <p:anim from="(0.5)" to="(#ppt_x)" calcmode="lin" valueType="num">
                                      <p:cBhvr>
                                        <p:cTn id="11" dur="1230" accel="100000" fill="hold">
                                          <p:stCondLst>
                                            <p:cond delay="770"/>
                                          </p:stCondLst>
                                        </p:cTn>
                                        <p:tgtEl>
                                          <p:spTgt spid="12"/>
                                        </p:tgtEl>
                                        <p:attrNameLst>
                                          <p:attrName>ppt_x</p:attrName>
                                        </p:attrNameLst>
                                      </p:cBhvr>
                                    </p:anim>
                                    <p:set>
                                      <p:cBhvr>
                                        <p:cTn id="12" dur="770" fill="hold"/>
                                        <p:tgtEl>
                                          <p:spTgt spid="12"/>
                                        </p:tgtEl>
                                        <p:attrNameLst>
                                          <p:attrName>ppt_y</p:attrName>
                                        </p:attrNameLst>
                                      </p:cBhvr>
                                      <p:to>
                                        <p:strVal val="(#ppt_y+0.4)"/>
                                      </p:to>
                                    </p:set>
                                    <p:anim from="(#ppt_y+0.4)" to="(#ppt_y)" calcmode="lin" valueType="num">
                                      <p:cBhvr>
                                        <p:cTn id="13" dur="1230" accel="100000" fill="hold">
                                          <p:stCondLst>
                                            <p:cond delay="770"/>
                                          </p:stCondLst>
                                        </p:cTn>
                                        <p:tgtEl>
                                          <p:spTgt spid="12"/>
                                        </p:tgtEl>
                                        <p:attrNameLst>
                                          <p:attrName>ppt_y</p:attrName>
                                        </p:attrNameLst>
                                      </p:cBhvr>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Lst>
  </p:timing>
</p:sld>
</file>

<file path=ppt/slides/slide8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773122" name="Rectangle 2">
            <a:extLst>
              <a:ext uri="{FF2B5EF4-FFF2-40B4-BE49-F238E27FC236}">
                <a16:creationId xmlns:a16="http://schemas.microsoft.com/office/drawing/2014/main" id="{4080672A-39FE-632A-8213-082DC8BCE703}"/>
              </a:ext>
            </a:extLst>
          </p:cNvPr>
          <p:cNvSpPr>
            <a:spLocks noGrp="1" noChangeArrowheads="1"/>
          </p:cNvSpPr>
          <p:nvPr>
            <p:ph type="title"/>
          </p:nvPr>
        </p:nvSpPr>
        <p:spPr>
          <a:xfrm>
            <a:off x="4953000" y="2819400"/>
            <a:ext cx="3429000" cy="1143000"/>
          </a:xfrm>
        </p:spPr>
        <p:txBody>
          <a:bodyPr/>
          <a:lstStyle/>
          <a:p>
            <a:pPr algn="l" eaLnBrk="1" hangingPunct="1">
              <a:defRPr/>
            </a:pPr>
            <a:r>
              <a:rPr lang="en-US" sz="2200" i="1" dirty="0">
                <a:solidFill>
                  <a:schemeClr val="tx1"/>
                </a:solidFill>
              </a:rPr>
              <a:t>“At some future period, not very distant as measured by centuries, the civilized races of</a:t>
            </a:r>
            <a:r>
              <a:rPr lang="en-US" sz="2200" i="1" dirty="0">
                <a:solidFill>
                  <a:schemeClr val="accent5">
                    <a:lumMod val="75000"/>
                  </a:schemeClr>
                </a:solidFill>
              </a:rPr>
              <a:t> </a:t>
            </a:r>
            <a:r>
              <a:rPr lang="en-US" sz="2200" i="1" dirty="0">
                <a:solidFill>
                  <a:schemeClr val="tx1"/>
                </a:solidFill>
              </a:rPr>
              <a:t>man will almost certainly </a:t>
            </a:r>
            <a:r>
              <a:rPr lang="en-US" sz="2200" i="1" u="sng" dirty="0">
                <a:solidFill>
                  <a:schemeClr val="tx1"/>
                </a:solidFill>
              </a:rPr>
              <a:t>exterminate and replace the savage races</a:t>
            </a:r>
            <a:r>
              <a:rPr lang="en-US" sz="2200" i="1" dirty="0">
                <a:solidFill>
                  <a:schemeClr val="tx1"/>
                </a:solidFill>
              </a:rPr>
              <a:t> throughout the world. At the same time the </a:t>
            </a:r>
            <a:r>
              <a:rPr lang="en-US" sz="2200" i="1" u="sng" dirty="0">
                <a:solidFill>
                  <a:srgbClr val="00FF00"/>
                </a:solidFill>
              </a:rPr>
              <a:t>anthropomorphous apes </a:t>
            </a:r>
            <a:r>
              <a:rPr lang="en-US" sz="2200" i="1" dirty="0">
                <a:solidFill>
                  <a:schemeClr val="tx1"/>
                </a:solidFill>
              </a:rPr>
              <a:t>… will no doubt be </a:t>
            </a:r>
            <a:r>
              <a:rPr lang="en-US" sz="2200" i="1" u="sng" dirty="0">
                <a:solidFill>
                  <a:schemeClr val="tx1"/>
                </a:solidFill>
              </a:rPr>
              <a:t>exterminated</a:t>
            </a:r>
            <a:r>
              <a:rPr lang="en-US" sz="2200" i="1" dirty="0">
                <a:solidFill>
                  <a:schemeClr val="tx1"/>
                </a:solidFill>
              </a:rPr>
              <a:t>."</a:t>
            </a:r>
            <a:br>
              <a:rPr lang="en-US" sz="2200" dirty="0">
                <a:solidFill>
                  <a:schemeClr val="tx1"/>
                </a:solidFill>
              </a:rPr>
            </a:br>
            <a:r>
              <a:rPr lang="en-US" sz="2000" dirty="0">
                <a:solidFill>
                  <a:srgbClr val="FFCC00"/>
                </a:solidFill>
              </a:rPr>
              <a:t>- Charles Darwin</a:t>
            </a:r>
            <a:r>
              <a:rPr lang="en-US" sz="2000" i="1" dirty="0">
                <a:solidFill>
                  <a:srgbClr val="FFCC00"/>
                </a:solidFill>
              </a:rPr>
              <a:t>, The Descent of Man</a:t>
            </a:r>
            <a:r>
              <a:rPr lang="en-US" sz="2000" dirty="0">
                <a:solidFill>
                  <a:srgbClr val="FFCC00"/>
                </a:solidFill>
              </a:rPr>
              <a:t>, 2nd ed. (New York: A. L. Burt Co., 1874), p 178</a:t>
            </a:r>
          </a:p>
        </p:txBody>
      </p:sp>
      <p:pic>
        <p:nvPicPr>
          <p:cNvPr id="9" name="Picture 2" descr="349px-origin_of_species_title_page">
            <a:extLst>
              <a:ext uri="{FF2B5EF4-FFF2-40B4-BE49-F238E27FC236}">
                <a16:creationId xmlns:a16="http://schemas.microsoft.com/office/drawing/2014/main" id="{77138533-100D-FD85-D9D6-5DA337B65A0F}"/>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371600" y="1148556"/>
            <a:ext cx="2607793" cy="44846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Rectangle 9">
            <a:extLst>
              <a:ext uri="{FF2B5EF4-FFF2-40B4-BE49-F238E27FC236}">
                <a16:creationId xmlns:a16="http://schemas.microsoft.com/office/drawing/2014/main" id="{38DAAD6E-61AF-DFBB-5FD0-7B7DE81E3A52}"/>
              </a:ext>
            </a:extLst>
          </p:cNvPr>
          <p:cNvSpPr>
            <a:spLocks noChangeArrowheads="1"/>
          </p:cNvSpPr>
          <p:nvPr/>
        </p:nvSpPr>
        <p:spPr bwMode="auto">
          <a:xfrm>
            <a:off x="1485657" y="2636375"/>
            <a:ext cx="2418472" cy="387350"/>
          </a:xfrm>
          <a:prstGeom prst="rect">
            <a:avLst/>
          </a:prstGeom>
          <a:noFill/>
          <a:ln w="31750" algn="ctr">
            <a:solidFill>
              <a:srgbClr val="C00000"/>
            </a:solidFill>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Clr>
                <a:schemeClr val="hlink"/>
              </a:buClr>
              <a:buSzPct val="90000"/>
              <a:buFont typeface="Wingdings" panose="05000000000000000000" pitchFamily="2" charset="2"/>
              <a:buBlip>
                <a:blip r:embed="rId4"/>
              </a:buBlip>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lr>
                <a:schemeClr val="accent2"/>
              </a:buClr>
              <a:buSzPct val="90000"/>
              <a:buFont typeface="Wingdings" panose="05000000000000000000" pitchFamily="2" charset="2"/>
              <a:buBlip>
                <a:blip r:embed="rId5"/>
              </a:buBlip>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lr>
                <a:schemeClr val="folHlink"/>
              </a:buClr>
              <a:buSzPct val="90000"/>
              <a:buFont typeface="Wingdings" panose="05000000000000000000" pitchFamily="2" charset="2"/>
              <a:buBlip>
                <a:blip r:embed="rId6"/>
              </a:buBlip>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folHlink"/>
              </a:buClr>
              <a:buSzPct val="90000"/>
              <a:buFont typeface="Wingdings" panose="05000000000000000000" pitchFamily="2" charset="2"/>
              <a:buBlip>
                <a:blip r:embed="rId6"/>
              </a:buBlip>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folHlink"/>
              </a:buClr>
              <a:buSzPct val="90000"/>
              <a:buFont typeface="Wingdings" panose="05000000000000000000" pitchFamily="2" charset="2"/>
              <a:buBlip>
                <a:blip r:embed="rId6"/>
              </a:buBlip>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folHlink"/>
              </a:buClr>
              <a:buSzPct val="90000"/>
              <a:buFont typeface="Wingdings" panose="05000000000000000000" pitchFamily="2" charset="2"/>
              <a:buBlip>
                <a:blip r:embed="rId6"/>
              </a:buBlip>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folHlink"/>
              </a:buClr>
              <a:buSzPct val="90000"/>
              <a:buFont typeface="Wingdings" panose="05000000000000000000" pitchFamily="2" charset="2"/>
              <a:buBlip>
                <a:blip r:embed="rId6"/>
              </a:buBlip>
              <a:defRPr sz="2000">
                <a:solidFill>
                  <a:schemeClr val="tx1"/>
                </a:solidFill>
                <a:latin typeface="Arial" panose="020B0604020202020204" pitchFamily="34" charset="0"/>
              </a:defRPr>
            </a:lvl9pPr>
          </a:lstStyle>
          <a:p>
            <a:pPr algn="ctr">
              <a:spcBef>
                <a:spcPct val="0"/>
              </a:spcBef>
              <a:buClrTx/>
              <a:buSzTx/>
              <a:buFontTx/>
              <a:buNone/>
            </a:pPr>
            <a:endParaRPr lang="en-US" altLang="en-US" sz="1800">
              <a:latin typeface="Bookman Old Style" panose="02050604050505020204" pitchFamily="18" charset="0"/>
            </a:endParaRPr>
          </a:p>
        </p:txBody>
      </p:sp>
      <p:sp>
        <p:nvSpPr>
          <p:cNvPr id="3" name="Slide Number Placeholder 2">
            <a:extLst>
              <a:ext uri="{FF2B5EF4-FFF2-40B4-BE49-F238E27FC236}">
                <a16:creationId xmlns:a16="http://schemas.microsoft.com/office/drawing/2014/main" id="{E425E5A2-7325-954D-4194-AA58C7465DBE}"/>
              </a:ext>
            </a:extLst>
          </p:cNvPr>
          <p:cNvSpPr>
            <a:spLocks noGrp="1"/>
          </p:cNvSpPr>
          <p:nvPr>
            <p:ph type="sldNum" sz="quarter" idx="12"/>
          </p:nvPr>
        </p:nvSpPr>
        <p:spPr/>
        <p:txBody>
          <a:bodyPr/>
          <a:lstStyle>
            <a:lvl1pPr>
              <a:defRPr>
                <a:solidFill>
                  <a:schemeClr val="tx1"/>
                </a:solidFill>
                <a:latin typeface="Bookman Old Style" panose="02050604050505020204" pitchFamily="18" charset="0"/>
                <a:ea typeface="Dotum" panose="020B0600000101010101" pitchFamily="34" charset="-127"/>
              </a:defRPr>
            </a:lvl1pPr>
            <a:lvl2pPr marL="742950" indent="-285750">
              <a:defRPr>
                <a:solidFill>
                  <a:schemeClr val="tx1"/>
                </a:solidFill>
                <a:latin typeface="Bookman Old Style" panose="02050604050505020204" pitchFamily="18" charset="0"/>
                <a:ea typeface="Dotum" panose="020B0600000101010101" pitchFamily="34" charset="-127"/>
              </a:defRPr>
            </a:lvl2pPr>
            <a:lvl3pPr marL="1143000" indent="-228600">
              <a:defRPr>
                <a:solidFill>
                  <a:schemeClr val="tx1"/>
                </a:solidFill>
                <a:latin typeface="Bookman Old Style" panose="02050604050505020204" pitchFamily="18" charset="0"/>
                <a:ea typeface="Dotum" panose="020B0600000101010101" pitchFamily="34" charset="-127"/>
              </a:defRPr>
            </a:lvl3pPr>
            <a:lvl4pPr marL="1600200" indent="-228600">
              <a:defRPr>
                <a:solidFill>
                  <a:schemeClr val="tx1"/>
                </a:solidFill>
                <a:latin typeface="Bookman Old Style" panose="02050604050505020204" pitchFamily="18" charset="0"/>
                <a:ea typeface="Dotum" panose="020B0600000101010101" pitchFamily="34" charset="-127"/>
              </a:defRPr>
            </a:lvl4pPr>
            <a:lvl5pPr marL="2057400" indent="-228600">
              <a:defRPr>
                <a:solidFill>
                  <a:schemeClr val="tx1"/>
                </a:solidFill>
                <a:latin typeface="Bookman Old Style" panose="02050604050505020204" pitchFamily="18" charset="0"/>
                <a:ea typeface="Dotum" panose="020B0600000101010101" pitchFamily="34" charset="-127"/>
              </a:defRPr>
            </a:lvl5pPr>
            <a:lvl6pPr marL="2514600" indent="-228600"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6pPr>
            <a:lvl7pPr marL="2971800" indent="-228600"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7pPr>
            <a:lvl8pPr marL="3429000" indent="-228600"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8pPr>
            <a:lvl9pPr marL="3886200" indent="-228600"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9pPr>
          </a:lstStyle>
          <a:p>
            <a:pPr>
              <a:defRPr/>
            </a:pPr>
            <a:fld id="{32AFE0EC-34A5-4131-8824-FA2503AA17FD}" type="slidenum">
              <a:rPr lang="en-US" altLang="en-US" smtClean="0">
                <a:latin typeface="Arial" panose="020B0604020202020204" pitchFamily="34" charset="0"/>
              </a:rPr>
              <a:pPr>
                <a:defRPr/>
              </a:pPr>
              <a:t>88</a:t>
            </a:fld>
            <a:endParaRPr lang="en-US" altLang="en-US">
              <a:latin typeface="Arial" panose="020B0604020202020204" pitchFamily="34" charset="0"/>
            </a:endParaRPr>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51" presetClass="entr" presetSubtype="0" fill="hold" nodeType="clickEffect">
                                  <p:stCondLst>
                                    <p:cond delay="0"/>
                                  </p:stCondLst>
                                  <p:childTnLst>
                                    <p:set>
                                      <p:cBhvr>
                                        <p:cTn id="10" dur="1" fill="hold">
                                          <p:stCondLst>
                                            <p:cond delay="0"/>
                                          </p:stCondLst>
                                        </p:cTn>
                                        <p:tgtEl>
                                          <p:spTgt spid="10"/>
                                        </p:tgtEl>
                                        <p:attrNameLst>
                                          <p:attrName>style.visibility</p:attrName>
                                        </p:attrNameLst>
                                      </p:cBhvr>
                                      <p:to>
                                        <p:strVal val="visible"/>
                                      </p:to>
                                    </p:set>
                                    <p:animEffect transition="in" filter="fade">
                                      <p:cBhvr>
                                        <p:cTn id="11" dur="770" decel="100000"/>
                                        <p:tgtEl>
                                          <p:spTgt spid="10"/>
                                        </p:tgtEl>
                                      </p:cBhvr>
                                    </p:animEffect>
                                    <p:animScale>
                                      <p:cBhvr>
                                        <p:cTn id="12" dur="770" decel="100000"/>
                                        <p:tgtEl>
                                          <p:spTgt spid="10"/>
                                        </p:tgtEl>
                                      </p:cBhvr>
                                      <p:from x="10000" y="10000"/>
                                      <p:to x="200000" y="450000"/>
                                    </p:animScale>
                                    <p:animScale>
                                      <p:cBhvr>
                                        <p:cTn id="13" dur="1230" accel="100000" fill="hold">
                                          <p:stCondLst>
                                            <p:cond delay="770"/>
                                          </p:stCondLst>
                                        </p:cTn>
                                        <p:tgtEl>
                                          <p:spTgt spid="10"/>
                                        </p:tgtEl>
                                      </p:cBhvr>
                                      <p:from x="200000" y="450000"/>
                                      <p:to x="100000" y="100000"/>
                                    </p:animScale>
                                    <p:set>
                                      <p:cBhvr>
                                        <p:cTn id="14" dur="770" fill="hold"/>
                                        <p:tgtEl>
                                          <p:spTgt spid="10"/>
                                        </p:tgtEl>
                                        <p:attrNameLst>
                                          <p:attrName>ppt_x</p:attrName>
                                        </p:attrNameLst>
                                      </p:cBhvr>
                                      <p:to>
                                        <p:strVal val="(0.5)"/>
                                      </p:to>
                                    </p:set>
                                    <p:anim from="(0.5)" to="(#ppt_x)" calcmode="lin" valueType="num">
                                      <p:cBhvr>
                                        <p:cTn id="15" dur="1230" accel="100000" fill="hold">
                                          <p:stCondLst>
                                            <p:cond delay="770"/>
                                          </p:stCondLst>
                                        </p:cTn>
                                        <p:tgtEl>
                                          <p:spTgt spid="10"/>
                                        </p:tgtEl>
                                        <p:attrNameLst>
                                          <p:attrName>ppt_x</p:attrName>
                                        </p:attrNameLst>
                                      </p:cBhvr>
                                    </p:anim>
                                    <p:set>
                                      <p:cBhvr>
                                        <p:cTn id="16" dur="770" fill="hold"/>
                                        <p:tgtEl>
                                          <p:spTgt spid="10"/>
                                        </p:tgtEl>
                                        <p:attrNameLst>
                                          <p:attrName>ppt_y</p:attrName>
                                        </p:attrNameLst>
                                      </p:cBhvr>
                                      <p:to>
                                        <p:strVal val="(#ppt_y+0.4)"/>
                                      </p:to>
                                    </p:set>
                                    <p:anim from="(#ppt_y+0.4)" to="(#ppt_y)" calcmode="lin" valueType="num">
                                      <p:cBhvr>
                                        <p:cTn id="17" dur="1230" accel="100000" fill="hold">
                                          <p:stCondLst>
                                            <p:cond delay="770"/>
                                          </p:stCondLst>
                                        </p:cTn>
                                        <p:tgtEl>
                                          <p:spTgt spid="10"/>
                                        </p:tgtEl>
                                        <p:attrNameLst>
                                          <p:attrName>ppt_y</p:attrName>
                                        </p:attrNameLst>
                                      </p:cBhvr>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Lst>
  </p:timing>
</p:sld>
</file>

<file path=ppt/slides/slide8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775170" name="Rectangle 2">
            <a:extLst>
              <a:ext uri="{FF2B5EF4-FFF2-40B4-BE49-F238E27FC236}">
                <a16:creationId xmlns:a16="http://schemas.microsoft.com/office/drawing/2014/main" id="{92BA34FE-3A92-8E7E-38D7-88BBF741C65F}"/>
              </a:ext>
            </a:extLst>
          </p:cNvPr>
          <p:cNvSpPr>
            <a:spLocks noGrp="1" noChangeArrowheads="1"/>
          </p:cNvSpPr>
          <p:nvPr>
            <p:ph type="title"/>
          </p:nvPr>
        </p:nvSpPr>
        <p:spPr>
          <a:xfrm>
            <a:off x="699868" y="2857500"/>
            <a:ext cx="3676651" cy="1143000"/>
          </a:xfrm>
        </p:spPr>
        <p:txBody>
          <a:bodyPr/>
          <a:lstStyle/>
          <a:p>
            <a:pPr algn="l" eaLnBrk="1" hangingPunct="1">
              <a:defRPr/>
            </a:pPr>
            <a:r>
              <a:rPr lang="en-US" sz="2200" i="1" dirty="0">
                <a:solidFill>
                  <a:schemeClr val="tx1"/>
                </a:solidFill>
              </a:rPr>
              <a:t>"Looking to the world at no very distant date, what</a:t>
            </a:r>
            <a:r>
              <a:rPr lang="en-US" sz="2200" i="1" dirty="0">
                <a:solidFill>
                  <a:schemeClr val="bg1">
                    <a:lumMod val="60000"/>
                    <a:lumOff val="40000"/>
                  </a:schemeClr>
                </a:solidFill>
              </a:rPr>
              <a:t> </a:t>
            </a:r>
            <a:r>
              <a:rPr lang="en-US" sz="2200" i="1" dirty="0">
                <a:solidFill>
                  <a:schemeClr val="tx1"/>
                </a:solidFill>
              </a:rPr>
              <a:t>an endless number of the </a:t>
            </a:r>
            <a:r>
              <a:rPr lang="en-US" sz="2200" i="1" u="sng" dirty="0">
                <a:solidFill>
                  <a:schemeClr val="tx1"/>
                </a:solidFill>
              </a:rPr>
              <a:t>lower races</a:t>
            </a:r>
            <a:r>
              <a:rPr lang="en-US" sz="2200" i="1" dirty="0">
                <a:solidFill>
                  <a:schemeClr val="tx1"/>
                </a:solidFill>
              </a:rPr>
              <a:t> will have been </a:t>
            </a:r>
            <a:r>
              <a:rPr lang="en-US" sz="2200" i="1" u="sng" dirty="0">
                <a:solidFill>
                  <a:schemeClr val="tx1"/>
                </a:solidFill>
              </a:rPr>
              <a:t>eliminated</a:t>
            </a:r>
            <a:r>
              <a:rPr lang="en-US" sz="2200" i="1" dirty="0">
                <a:solidFill>
                  <a:schemeClr val="tx1"/>
                </a:solidFill>
              </a:rPr>
              <a:t> by the higher civilized races throughout the world.” </a:t>
            </a:r>
            <a:br>
              <a:rPr lang="en-US" sz="2200" dirty="0">
                <a:solidFill>
                  <a:schemeClr val="tx1"/>
                </a:solidFill>
              </a:rPr>
            </a:br>
            <a:r>
              <a:rPr lang="en-US" sz="2000" dirty="0">
                <a:solidFill>
                  <a:srgbClr val="FFCC00"/>
                </a:solidFill>
              </a:rPr>
              <a:t>- Charles Darwin, Life and Letters, I, Letter to W. Graham, July 3, 1881, p. 316, cited in Darwin and the Darwinian Revolution, by Gertrude </a:t>
            </a:r>
            <a:r>
              <a:rPr lang="en-US" sz="2000" dirty="0" err="1">
                <a:solidFill>
                  <a:srgbClr val="FFCC00"/>
                </a:solidFill>
              </a:rPr>
              <a:t>Himmelfarb</a:t>
            </a:r>
            <a:r>
              <a:rPr lang="en-US" sz="2000" dirty="0">
                <a:solidFill>
                  <a:srgbClr val="FFCC00"/>
                </a:solidFill>
              </a:rPr>
              <a:t> (London: </a:t>
            </a:r>
            <a:r>
              <a:rPr lang="en-US" sz="2000" dirty="0" err="1">
                <a:solidFill>
                  <a:srgbClr val="FFCC00"/>
                </a:solidFill>
              </a:rPr>
              <a:t>Chatto</a:t>
            </a:r>
            <a:r>
              <a:rPr lang="en-US" sz="2000" dirty="0">
                <a:solidFill>
                  <a:srgbClr val="FFCC00"/>
                </a:solidFill>
              </a:rPr>
              <a:t> &amp; </a:t>
            </a:r>
            <a:r>
              <a:rPr lang="en-US" sz="2000" dirty="0" err="1">
                <a:solidFill>
                  <a:srgbClr val="FFCC00"/>
                </a:solidFill>
              </a:rPr>
              <a:t>Windus</a:t>
            </a:r>
            <a:r>
              <a:rPr lang="en-US" sz="2000" dirty="0">
                <a:solidFill>
                  <a:srgbClr val="FFCC00"/>
                </a:solidFill>
              </a:rPr>
              <a:t>, 1959), p. 343.</a:t>
            </a:r>
          </a:p>
        </p:txBody>
      </p:sp>
      <p:pic>
        <p:nvPicPr>
          <p:cNvPr id="3079" name="Picture 7" descr="http://www.inc.com/uploaded_files/image/charles-darwin-pop_11531.jpg">
            <a:extLst>
              <a:ext uri="{FF2B5EF4-FFF2-40B4-BE49-F238E27FC236}">
                <a16:creationId xmlns:a16="http://schemas.microsoft.com/office/drawing/2014/main" id="{AE2D3321-DE01-F547-5015-04D866D21650}"/>
              </a:ext>
            </a:extLst>
          </p:cNvPr>
          <p:cNvPicPr>
            <a:picLocks noChangeAspect="1" noChangeArrowheads="1"/>
          </p:cNvPicPr>
          <p:nvPr/>
        </p:nvPicPr>
        <p:blipFill>
          <a:blip r:embed="rId3" cstate="print"/>
          <a:srcRect/>
          <a:stretch>
            <a:fillRect/>
          </a:stretch>
        </p:blipFill>
        <p:spPr bwMode="auto">
          <a:xfrm>
            <a:off x="4830494" y="1268412"/>
            <a:ext cx="3429000" cy="4273826"/>
          </a:xfrm>
          <a:prstGeom prst="rect">
            <a:avLst/>
          </a:prstGeom>
          <a:noFill/>
          <a:scene3d>
            <a:camera prst="orthographicFront">
              <a:rot lat="0" lon="10800000" rev="60000"/>
            </a:camera>
            <a:lightRig rig="threePt" dir="t"/>
          </a:scene3d>
        </p:spPr>
      </p:pic>
      <p:sp>
        <p:nvSpPr>
          <p:cNvPr id="2" name="Slide Number Placeholder 1">
            <a:extLst>
              <a:ext uri="{FF2B5EF4-FFF2-40B4-BE49-F238E27FC236}">
                <a16:creationId xmlns:a16="http://schemas.microsoft.com/office/drawing/2014/main" id="{7E0E085B-BC0B-99AE-5E5E-AA9FF60268E8}"/>
              </a:ext>
            </a:extLst>
          </p:cNvPr>
          <p:cNvSpPr>
            <a:spLocks noGrp="1"/>
          </p:cNvSpPr>
          <p:nvPr>
            <p:ph type="sldNum" sz="quarter" idx="12"/>
          </p:nvPr>
        </p:nvSpPr>
        <p:spPr/>
        <p:txBody>
          <a:bodyPr/>
          <a:lstStyle>
            <a:lvl1pPr>
              <a:defRPr>
                <a:solidFill>
                  <a:schemeClr val="tx1"/>
                </a:solidFill>
                <a:latin typeface="Bookman Old Style" panose="02050604050505020204" pitchFamily="18" charset="0"/>
                <a:ea typeface="Dotum" panose="020B0600000101010101" pitchFamily="34" charset="-127"/>
              </a:defRPr>
            </a:lvl1pPr>
            <a:lvl2pPr marL="742950" indent="-285750">
              <a:defRPr>
                <a:solidFill>
                  <a:schemeClr val="tx1"/>
                </a:solidFill>
                <a:latin typeface="Bookman Old Style" panose="02050604050505020204" pitchFamily="18" charset="0"/>
                <a:ea typeface="Dotum" panose="020B0600000101010101" pitchFamily="34" charset="-127"/>
              </a:defRPr>
            </a:lvl2pPr>
            <a:lvl3pPr marL="1143000" indent="-228600">
              <a:defRPr>
                <a:solidFill>
                  <a:schemeClr val="tx1"/>
                </a:solidFill>
                <a:latin typeface="Bookman Old Style" panose="02050604050505020204" pitchFamily="18" charset="0"/>
                <a:ea typeface="Dotum" panose="020B0600000101010101" pitchFamily="34" charset="-127"/>
              </a:defRPr>
            </a:lvl3pPr>
            <a:lvl4pPr marL="1600200" indent="-228600">
              <a:defRPr>
                <a:solidFill>
                  <a:schemeClr val="tx1"/>
                </a:solidFill>
                <a:latin typeface="Bookman Old Style" panose="02050604050505020204" pitchFamily="18" charset="0"/>
                <a:ea typeface="Dotum" panose="020B0600000101010101" pitchFamily="34" charset="-127"/>
              </a:defRPr>
            </a:lvl4pPr>
            <a:lvl5pPr marL="2057400" indent="-228600">
              <a:defRPr>
                <a:solidFill>
                  <a:schemeClr val="tx1"/>
                </a:solidFill>
                <a:latin typeface="Bookman Old Style" panose="02050604050505020204" pitchFamily="18" charset="0"/>
                <a:ea typeface="Dotum" panose="020B0600000101010101" pitchFamily="34" charset="-127"/>
              </a:defRPr>
            </a:lvl5pPr>
            <a:lvl6pPr marL="2514600" indent="-228600"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6pPr>
            <a:lvl7pPr marL="2971800" indent="-228600"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7pPr>
            <a:lvl8pPr marL="3429000" indent="-228600"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8pPr>
            <a:lvl9pPr marL="3886200" indent="-228600"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9pPr>
          </a:lstStyle>
          <a:p>
            <a:pPr>
              <a:defRPr/>
            </a:pPr>
            <a:fld id="{FD09AA54-889B-49A8-A79D-7DB60615DD26}" type="slidenum">
              <a:rPr lang="en-US" altLang="en-US" smtClean="0">
                <a:latin typeface="Arial" panose="020B0604020202020204" pitchFamily="34" charset="0"/>
              </a:rPr>
              <a:pPr>
                <a:defRPr/>
              </a:pPr>
              <a:t>89</a:t>
            </a:fld>
            <a:endParaRPr lang="en-US" altLang="en-US">
              <a:latin typeface="Arial" panose="020B0604020202020204" pitchFamily="34" charset="0"/>
            </a:endParaRPr>
          </a:p>
        </p:txBody>
      </p:sp>
    </p:spTree>
  </p:cSld>
  <p:clrMapOvr>
    <a:masterClrMapping/>
  </p:clrMapOvr>
  <p:transition>
    <p:fade/>
  </p:transition>
</p:sld>
</file>

<file path=ppt/slides/slide9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775170" name="Rectangle 2">
            <a:extLst>
              <a:ext uri="{FF2B5EF4-FFF2-40B4-BE49-F238E27FC236}">
                <a16:creationId xmlns:a16="http://schemas.microsoft.com/office/drawing/2014/main" id="{F1906523-F1B8-FB77-5032-58A6FF87EA81}"/>
              </a:ext>
            </a:extLst>
          </p:cNvPr>
          <p:cNvSpPr>
            <a:spLocks noGrp="1" noChangeArrowheads="1"/>
          </p:cNvSpPr>
          <p:nvPr>
            <p:ph type="title" idx="4294967295"/>
          </p:nvPr>
        </p:nvSpPr>
        <p:spPr>
          <a:xfrm>
            <a:off x="627063" y="911225"/>
            <a:ext cx="3962400" cy="1143000"/>
          </a:xfrm>
        </p:spPr>
        <p:txBody>
          <a:bodyPr/>
          <a:lstStyle/>
          <a:p>
            <a:pPr algn="l" eaLnBrk="1" hangingPunct="1">
              <a:defRPr/>
            </a:pPr>
            <a:r>
              <a:rPr lang="en-US" sz="2100" dirty="0">
                <a:solidFill>
                  <a:schemeClr val="tx1"/>
                </a:solidFill>
              </a:rPr>
              <a:t>Darwinian evolution taught that the Africans descended from the strong but unintelligent gorillas, the Orientals from the orangutans, and the Caucasians from the most intelligent chimpanzees</a:t>
            </a:r>
            <a:endParaRPr lang="en-US" sz="2100" dirty="0">
              <a:solidFill>
                <a:srgbClr val="FFCC00"/>
              </a:solidFill>
            </a:endParaRPr>
          </a:p>
        </p:txBody>
      </p:sp>
      <p:pic>
        <p:nvPicPr>
          <p:cNvPr id="43012" name="Picture 4" descr="gorilla">
            <a:extLst>
              <a:ext uri="{FF2B5EF4-FFF2-40B4-BE49-F238E27FC236}">
                <a16:creationId xmlns:a16="http://schemas.microsoft.com/office/drawing/2014/main" id="{3DECAD33-1D2C-CB23-305F-B2FA0B77C15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85800" y="2847975"/>
            <a:ext cx="2838450" cy="3629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3013" name="Picture 5" descr="orangutan5">
            <a:extLst>
              <a:ext uri="{FF2B5EF4-FFF2-40B4-BE49-F238E27FC236}">
                <a16:creationId xmlns:a16="http://schemas.microsoft.com/office/drawing/2014/main" id="{B17C3C7B-68C8-7957-909E-0869B0DC6B5C}"/>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572000" y="304800"/>
            <a:ext cx="4343400" cy="29035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90821" name="Text Box 4">
            <a:extLst>
              <a:ext uri="{FF2B5EF4-FFF2-40B4-BE49-F238E27FC236}">
                <a16:creationId xmlns:a16="http://schemas.microsoft.com/office/drawing/2014/main" id="{81B3ADE8-158B-AF71-433E-1F671535081B}"/>
              </a:ext>
            </a:extLst>
          </p:cNvPr>
          <p:cNvSpPr txBox="1">
            <a:spLocks noChangeArrowheads="1"/>
          </p:cNvSpPr>
          <p:nvPr/>
        </p:nvSpPr>
        <p:spPr bwMode="auto">
          <a:xfrm>
            <a:off x="838200" y="6583363"/>
            <a:ext cx="2667000" cy="2746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hlink"/>
              </a:buClr>
              <a:buSzPct val="90000"/>
              <a:buFont typeface="Wingdings" panose="05000000000000000000" pitchFamily="2" charset="2"/>
              <a:buBlip>
                <a:blip r:embed="rId5"/>
              </a:buBlip>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lr>
                <a:schemeClr val="accent2"/>
              </a:buClr>
              <a:buSzPct val="90000"/>
              <a:buFont typeface="Wingdings" panose="05000000000000000000" pitchFamily="2" charset="2"/>
              <a:buBlip>
                <a:blip r:embed="rId6"/>
              </a:buBlip>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lr>
                <a:schemeClr val="folHlink"/>
              </a:buClr>
              <a:buSzPct val="90000"/>
              <a:buFont typeface="Wingdings" panose="05000000000000000000" pitchFamily="2" charset="2"/>
              <a:buBlip>
                <a:blip r:embed="rId7"/>
              </a:buBlip>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folHlink"/>
              </a:buClr>
              <a:buSzPct val="90000"/>
              <a:buFont typeface="Wingdings" panose="05000000000000000000" pitchFamily="2" charset="2"/>
              <a:buBlip>
                <a:blip r:embed="rId7"/>
              </a:buBlip>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folHlink"/>
              </a:buClr>
              <a:buSzPct val="90000"/>
              <a:buFont typeface="Wingdings" panose="05000000000000000000" pitchFamily="2" charset="2"/>
              <a:buBlip>
                <a:blip r:embed="rId7"/>
              </a:buBlip>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folHlink"/>
              </a:buClr>
              <a:buSzPct val="90000"/>
              <a:buFont typeface="Wingdings" panose="05000000000000000000" pitchFamily="2" charset="2"/>
              <a:buBlip>
                <a:blip r:embed="rId7"/>
              </a:buBlip>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folHlink"/>
              </a:buClr>
              <a:buSzPct val="90000"/>
              <a:buFont typeface="Wingdings" panose="05000000000000000000" pitchFamily="2" charset="2"/>
              <a:buBlip>
                <a:blip r:embed="rId7"/>
              </a:buBlip>
              <a:defRPr sz="2000">
                <a:solidFill>
                  <a:schemeClr val="tx1"/>
                </a:solidFill>
                <a:latin typeface="Arial" panose="020B0604020202020204" pitchFamily="34" charset="0"/>
              </a:defRPr>
            </a:lvl9pPr>
          </a:lstStyle>
          <a:p>
            <a:pPr algn="ctr">
              <a:spcBef>
                <a:spcPct val="50000"/>
              </a:spcBef>
              <a:buClrTx/>
              <a:buSzTx/>
              <a:buFontTx/>
              <a:buNone/>
            </a:pPr>
            <a:r>
              <a:rPr lang="en-US" altLang="en-US" sz="1200"/>
              <a:t>Adamthinks.com</a:t>
            </a:r>
          </a:p>
        </p:txBody>
      </p:sp>
      <p:sp>
        <p:nvSpPr>
          <p:cNvPr id="290822" name="Text Box 4">
            <a:extLst>
              <a:ext uri="{FF2B5EF4-FFF2-40B4-BE49-F238E27FC236}">
                <a16:creationId xmlns:a16="http://schemas.microsoft.com/office/drawing/2014/main" id="{1F88AE96-E26E-95D2-6B57-E5E47CFC449C}"/>
              </a:ext>
            </a:extLst>
          </p:cNvPr>
          <p:cNvSpPr txBox="1">
            <a:spLocks noChangeArrowheads="1"/>
          </p:cNvSpPr>
          <p:nvPr/>
        </p:nvSpPr>
        <p:spPr bwMode="auto">
          <a:xfrm>
            <a:off x="5562600" y="3124200"/>
            <a:ext cx="2667000" cy="274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hlink"/>
              </a:buClr>
              <a:buSzPct val="90000"/>
              <a:buFont typeface="Wingdings" panose="05000000000000000000" pitchFamily="2" charset="2"/>
              <a:buBlip>
                <a:blip r:embed="rId5"/>
              </a:buBlip>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lr>
                <a:schemeClr val="accent2"/>
              </a:buClr>
              <a:buSzPct val="90000"/>
              <a:buFont typeface="Wingdings" panose="05000000000000000000" pitchFamily="2" charset="2"/>
              <a:buBlip>
                <a:blip r:embed="rId6"/>
              </a:buBlip>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lr>
                <a:schemeClr val="folHlink"/>
              </a:buClr>
              <a:buSzPct val="90000"/>
              <a:buFont typeface="Wingdings" panose="05000000000000000000" pitchFamily="2" charset="2"/>
              <a:buBlip>
                <a:blip r:embed="rId7"/>
              </a:buBlip>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folHlink"/>
              </a:buClr>
              <a:buSzPct val="90000"/>
              <a:buFont typeface="Wingdings" panose="05000000000000000000" pitchFamily="2" charset="2"/>
              <a:buBlip>
                <a:blip r:embed="rId7"/>
              </a:buBlip>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folHlink"/>
              </a:buClr>
              <a:buSzPct val="90000"/>
              <a:buFont typeface="Wingdings" panose="05000000000000000000" pitchFamily="2" charset="2"/>
              <a:buBlip>
                <a:blip r:embed="rId7"/>
              </a:buBlip>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folHlink"/>
              </a:buClr>
              <a:buSzPct val="90000"/>
              <a:buFont typeface="Wingdings" panose="05000000000000000000" pitchFamily="2" charset="2"/>
              <a:buBlip>
                <a:blip r:embed="rId7"/>
              </a:buBlip>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folHlink"/>
              </a:buClr>
              <a:buSzPct val="90000"/>
              <a:buFont typeface="Wingdings" panose="05000000000000000000" pitchFamily="2" charset="2"/>
              <a:buBlip>
                <a:blip r:embed="rId7"/>
              </a:buBlip>
              <a:defRPr sz="2000">
                <a:solidFill>
                  <a:schemeClr val="tx1"/>
                </a:solidFill>
                <a:latin typeface="Arial" panose="020B0604020202020204" pitchFamily="34" charset="0"/>
              </a:defRPr>
            </a:lvl9pPr>
          </a:lstStyle>
          <a:p>
            <a:pPr algn="ctr">
              <a:spcBef>
                <a:spcPct val="50000"/>
              </a:spcBef>
              <a:buClrTx/>
              <a:buSzTx/>
              <a:buFontTx/>
              <a:buNone/>
            </a:pPr>
            <a:r>
              <a:rPr lang="en-US" altLang="en-US" sz="1200"/>
              <a:t>Terminalalberita.com</a:t>
            </a:r>
          </a:p>
        </p:txBody>
      </p:sp>
      <p:pic>
        <p:nvPicPr>
          <p:cNvPr id="43016" name="Picture 8">
            <a:extLst>
              <a:ext uri="{FF2B5EF4-FFF2-40B4-BE49-F238E27FC236}">
                <a16:creationId xmlns:a16="http://schemas.microsoft.com/office/drawing/2014/main" id="{E16DC60D-D7A5-141E-471B-EE92BD7F00FE}"/>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4648200" y="3581400"/>
            <a:ext cx="3886200" cy="29162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90824" name="Text Box 4">
            <a:extLst>
              <a:ext uri="{FF2B5EF4-FFF2-40B4-BE49-F238E27FC236}">
                <a16:creationId xmlns:a16="http://schemas.microsoft.com/office/drawing/2014/main" id="{D1F4D06D-E4A6-C183-AC5D-1FE26832EC1A}"/>
              </a:ext>
            </a:extLst>
          </p:cNvPr>
          <p:cNvSpPr txBox="1">
            <a:spLocks noChangeArrowheads="1"/>
          </p:cNvSpPr>
          <p:nvPr/>
        </p:nvSpPr>
        <p:spPr bwMode="auto">
          <a:xfrm>
            <a:off x="5638800" y="6430963"/>
            <a:ext cx="2667000" cy="2746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hlink"/>
              </a:buClr>
              <a:buSzPct val="90000"/>
              <a:buFont typeface="Wingdings" panose="05000000000000000000" pitchFamily="2" charset="2"/>
              <a:buBlip>
                <a:blip r:embed="rId5"/>
              </a:buBlip>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lr>
                <a:schemeClr val="accent2"/>
              </a:buClr>
              <a:buSzPct val="90000"/>
              <a:buFont typeface="Wingdings" panose="05000000000000000000" pitchFamily="2" charset="2"/>
              <a:buBlip>
                <a:blip r:embed="rId6"/>
              </a:buBlip>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lr>
                <a:schemeClr val="folHlink"/>
              </a:buClr>
              <a:buSzPct val="90000"/>
              <a:buFont typeface="Wingdings" panose="05000000000000000000" pitchFamily="2" charset="2"/>
              <a:buBlip>
                <a:blip r:embed="rId7"/>
              </a:buBlip>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folHlink"/>
              </a:buClr>
              <a:buSzPct val="90000"/>
              <a:buFont typeface="Wingdings" panose="05000000000000000000" pitchFamily="2" charset="2"/>
              <a:buBlip>
                <a:blip r:embed="rId7"/>
              </a:buBlip>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folHlink"/>
              </a:buClr>
              <a:buSzPct val="90000"/>
              <a:buFont typeface="Wingdings" panose="05000000000000000000" pitchFamily="2" charset="2"/>
              <a:buBlip>
                <a:blip r:embed="rId7"/>
              </a:buBlip>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folHlink"/>
              </a:buClr>
              <a:buSzPct val="90000"/>
              <a:buFont typeface="Wingdings" panose="05000000000000000000" pitchFamily="2" charset="2"/>
              <a:buBlip>
                <a:blip r:embed="rId7"/>
              </a:buBlip>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folHlink"/>
              </a:buClr>
              <a:buSzPct val="90000"/>
              <a:buFont typeface="Wingdings" panose="05000000000000000000" pitchFamily="2" charset="2"/>
              <a:buBlip>
                <a:blip r:embed="rId7"/>
              </a:buBlip>
              <a:defRPr sz="2000">
                <a:solidFill>
                  <a:schemeClr val="tx1"/>
                </a:solidFill>
                <a:latin typeface="Arial" panose="020B0604020202020204" pitchFamily="34" charset="0"/>
              </a:defRPr>
            </a:lvl9pPr>
          </a:lstStyle>
          <a:p>
            <a:pPr algn="ctr">
              <a:spcBef>
                <a:spcPct val="50000"/>
              </a:spcBef>
              <a:buClrTx/>
              <a:buSzTx/>
              <a:buFontTx/>
              <a:buNone/>
            </a:pPr>
            <a:r>
              <a:rPr lang="en-US" altLang="en-US" sz="1200"/>
              <a:t>Xmwallpapers.com</a:t>
            </a:r>
          </a:p>
        </p:txBody>
      </p:sp>
      <p:sp>
        <p:nvSpPr>
          <p:cNvPr id="13" name="Footer Placeholder 1">
            <a:extLst>
              <a:ext uri="{FF2B5EF4-FFF2-40B4-BE49-F238E27FC236}">
                <a16:creationId xmlns:a16="http://schemas.microsoft.com/office/drawing/2014/main" id="{22029946-4629-9EE9-A22A-64249D2D5BAC}"/>
              </a:ext>
            </a:extLst>
          </p:cNvPr>
          <p:cNvSpPr txBox="1">
            <a:spLocks/>
          </p:cNvSpPr>
          <p:nvPr/>
        </p:nvSpPr>
        <p:spPr bwMode="auto">
          <a:xfrm rot="16200000">
            <a:off x="-3295651" y="3167063"/>
            <a:ext cx="7010401" cy="457200"/>
          </a:xfrm>
          <a:prstGeom prst="rect">
            <a:avLst/>
          </a:prstGeom>
          <a:noFill/>
          <a:ln w="9525">
            <a:noFill/>
            <a:miter lim="800000"/>
            <a:headEnd/>
            <a:tailEnd/>
          </a:ln>
          <a:effectLst/>
        </p:spPr>
        <p:txBody>
          <a:bodyPr anchor="b"/>
          <a:lstStyle>
            <a:defPPr>
              <a:defRPr lang="en-US"/>
            </a:defPPr>
            <a:lvl1pPr algn="ctr" rtl="0" eaLnBrk="1" fontAlgn="base" hangingPunct="1">
              <a:spcBef>
                <a:spcPct val="0"/>
              </a:spcBef>
              <a:spcAft>
                <a:spcPct val="0"/>
              </a:spcAft>
              <a:defRPr sz="1200" kern="1200" smtClean="0">
                <a:solidFill>
                  <a:schemeClr val="tx1"/>
                </a:solidFill>
                <a:effectLst>
                  <a:outerShdw blurRad="38100" dist="38100" dir="2700000" algn="tl">
                    <a:srgbClr val="000000"/>
                  </a:outerShdw>
                </a:effectLst>
                <a:latin typeface="+mn-lt"/>
                <a:ea typeface="Dotum" panose="020B0600000101010101" pitchFamily="34" charset="-127"/>
                <a:cs typeface="+mn-cs"/>
              </a:defRPr>
            </a:lvl1pPr>
            <a:lvl2pPr marL="457200" algn="l" rtl="0" eaLnBrk="0" fontAlgn="base" hangingPunct="0">
              <a:spcBef>
                <a:spcPct val="0"/>
              </a:spcBef>
              <a:spcAft>
                <a:spcPct val="0"/>
              </a:spcAft>
              <a:defRPr sz="2800" kern="1200">
                <a:solidFill>
                  <a:schemeClr val="tx1"/>
                </a:solidFill>
                <a:latin typeface="Bookman Old Style" panose="02050604050505020204" pitchFamily="18" charset="0"/>
                <a:ea typeface="Dotum" panose="020B0600000101010101" pitchFamily="34" charset="-127"/>
                <a:cs typeface="+mn-cs"/>
              </a:defRPr>
            </a:lvl2pPr>
            <a:lvl3pPr marL="914400" algn="l" rtl="0" eaLnBrk="0" fontAlgn="base" hangingPunct="0">
              <a:spcBef>
                <a:spcPct val="0"/>
              </a:spcBef>
              <a:spcAft>
                <a:spcPct val="0"/>
              </a:spcAft>
              <a:defRPr sz="2800" kern="1200">
                <a:solidFill>
                  <a:schemeClr val="tx1"/>
                </a:solidFill>
                <a:latin typeface="Bookman Old Style" panose="02050604050505020204" pitchFamily="18" charset="0"/>
                <a:ea typeface="Dotum" panose="020B0600000101010101" pitchFamily="34" charset="-127"/>
                <a:cs typeface="+mn-cs"/>
              </a:defRPr>
            </a:lvl3pPr>
            <a:lvl4pPr marL="1371600" algn="l" rtl="0" eaLnBrk="0" fontAlgn="base" hangingPunct="0">
              <a:spcBef>
                <a:spcPct val="0"/>
              </a:spcBef>
              <a:spcAft>
                <a:spcPct val="0"/>
              </a:spcAft>
              <a:defRPr sz="2800" kern="1200">
                <a:solidFill>
                  <a:schemeClr val="tx1"/>
                </a:solidFill>
                <a:latin typeface="Bookman Old Style" panose="02050604050505020204" pitchFamily="18" charset="0"/>
                <a:ea typeface="Dotum" panose="020B0600000101010101" pitchFamily="34" charset="-127"/>
                <a:cs typeface="+mn-cs"/>
              </a:defRPr>
            </a:lvl4pPr>
            <a:lvl5pPr marL="1828800" algn="l" rtl="0" eaLnBrk="0" fontAlgn="base" hangingPunct="0">
              <a:spcBef>
                <a:spcPct val="0"/>
              </a:spcBef>
              <a:spcAft>
                <a:spcPct val="0"/>
              </a:spcAft>
              <a:defRPr sz="2800" kern="1200">
                <a:solidFill>
                  <a:schemeClr val="tx1"/>
                </a:solidFill>
                <a:latin typeface="Bookman Old Style" panose="02050604050505020204" pitchFamily="18" charset="0"/>
                <a:ea typeface="Dotum" panose="020B0600000101010101" pitchFamily="34" charset="-127"/>
                <a:cs typeface="+mn-cs"/>
              </a:defRPr>
            </a:lvl5pPr>
            <a:lvl6pPr marL="2286000" algn="l" defTabSz="914400" rtl="0" eaLnBrk="1" latinLnBrk="0" hangingPunct="1">
              <a:defRPr sz="2800" kern="1200">
                <a:solidFill>
                  <a:schemeClr val="tx1"/>
                </a:solidFill>
                <a:latin typeface="Bookman Old Style" panose="02050604050505020204" pitchFamily="18" charset="0"/>
                <a:ea typeface="Dotum" panose="020B0600000101010101" pitchFamily="34" charset="-127"/>
                <a:cs typeface="+mn-cs"/>
              </a:defRPr>
            </a:lvl6pPr>
            <a:lvl7pPr marL="2743200" algn="l" defTabSz="914400" rtl="0" eaLnBrk="1" latinLnBrk="0" hangingPunct="1">
              <a:defRPr sz="2800" kern="1200">
                <a:solidFill>
                  <a:schemeClr val="tx1"/>
                </a:solidFill>
                <a:latin typeface="Bookman Old Style" panose="02050604050505020204" pitchFamily="18" charset="0"/>
                <a:ea typeface="Dotum" panose="020B0600000101010101" pitchFamily="34" charset="-127"/>
                <a:cs typeface="+mn-cs"/>
              </a:defRPr>
            </a:lvl7pPr>
            <a:lvl8pPr marL="3200400" algn="l" defTabSz="914400" rtl="0" eaLnBrk="1" latinLnBrk="0" hangingPunct="1">
              <a:defRPr sz="2800" kern="1200">
                <a:solidFill>
                  <a:schemeClr val="tx1"/>
                </a:solidFill>
                <a:latin typeface="Bookman Old Style" panose="02050604050505020204" pitchFamily="18" charset="0"/>
                <a:ea typeface="Dotum" panose="020B0600000101010101" pitchFamily="34" charset="-127"/>
                <a:cs typeface="+mn-cs"/>
              </a:defRPr>
            </a:lvl8pPr>
            <a:lvl9pPr marL="3657600" algn="l" defTabSz="914400" rtl="0" eaLnBrk="1" latinLnBrk="0" hangingPunct="1">
              <a:defRPr sz="2800" kern="1200">
                <a:solidFill>
                  <a:schemeClr val="tx1"/>
                </a:solidFill>
                <a:latin typeface="Bookman Old Style" panose="02050604050505020204" pitchFamily="18" charset="0"/>
                <a:ea typeface="Dotum" panose="020B0600000101010101" pitchFamily="34" charset="-127"/>
                <a:cs typeface="+mn-cs"/>
              </a:defRPr>
            </a:lvl9pPr>
          </a:lstStyle>
          <a:p>
            <a:pPr>
              <a:defRPr/>
            </a:pPr>
            <a:r>
              <a:rPr lang="en-US" sz="1500" dirty="0">
                <a:solidFill>
                  <a:srgbClr val="FFC000"/>
                </a:solidFill>
              </a:rPr>
              <a:t>T.G. </a:t>
            </a:r>
            <a:r>
              <a:rPr lang="en-US" sz="1500" dirty="0" err="1">
                <a:solidFill>
                  <a:srgbClr val="FFC000"/>
                </a:solidFill>
              </a:rPr>
              <a:t>Crookshank</a:t>
            </a:r>
            <a:r>
              <a:rPr lang="en-US" sz="1500" dirty="0">
                <a:solidFill>
                  <a:srgbClr val="FFC000"/>
                </a:solidFill>
              </a:rPr>
              <a:t>. 1924. </a:t>
            </a:r>
            <a:r>
              <a:rPr lang="en-US" sz="1500" i="1" dirty="0">
                <a:solidFill>
                  <a:srgbClr val="FFC000"/>
                </a:solidFill>
              </a:rPr>
              <a:t>The Mongol in Our Midst. </a:t>
            </a:r>
            <a:r>
              <a:rPr lang="en-US" sz="1500" dirty="0">
                <a:solidFill>
                  <a:srgbClr val="FFC000"/>
                </a:solidFill>
              </a:rPr>
              <a:t>New York: E.R. Dutton.</a:t>
            </a:r>
          </a:p>
        </p:txBody>
      </p:sp>
      <p:sp>
        <p:nvSpPr>
          <p:cNvPr id="2" name="Slide Number Placeholder 1">
            <a:extLst>
              <a:ext uri="{FF2B5EF4-FFF2-40B4-BE49-F238E27FC236}">
                <a16:creationId xmlns:a16="http://schemas.microsoft.com/office/drawing/2014/main" id="{124C1973-8907-B8CA-7390-628185B21EAF}"/>
              </a:ext>
            </a:extLst>
          </p:cNvPr>
          <p:cNvSpPr>
            <a:spLocks noGrp="1"/>
          </p:cNvSpPr>
          <p:nvPr>
            <p:ph type="sldNum" sz="quarter" idx="12"/>
          </p:nvPr>
        </p:nvSpPr>
        <p:spPr/>
        <p:txBody>
          <a:bodyPr/>
          <a:lstStyle>
            <a:lvl1pPr>
              <a:defRPr>
                <a:solidFill>
                  <a:schemeClr val="tx1"/>
                </a:solidFill>
                <a:latin typeface="Bookman Old Style" panose="02050604050505020204" pitchFamily="18" charset="0"/>
                <a:ea typeface="Dotum" panose="020B0600000101010101" pitchFamily="34" charset="-127"/>
              </a:defRPr>
            </a:lvl1pPr>
            <a:lvl2pPr marL="742950" indent="-285750">
              <a:defRPr>
                <a:solidFill>
                  <a:schemeClr val="tx1"/>
                </a:solidFill>
                <a:latin typeface="Bookman Old Style" panose="02050604050505020204" pitchFamily="18" charset="0"/>
                <a:ea typeface="Dotum" panose="020B0600000101010101" pitchFamily="34" charset="-127"/>
              </a:defRPr>
            </a:lvl2pPr>
            <a:lvl3pPr marL="1143000" indent="-228600">
              <a:defRPr>
                <a:solidFill>
                  <a:schemeClr val="tx1"/>
                </a:solidFill>
                <a:latin typeface="Bookman Old Style" panose="02050604050505020204" pitchFamily="18" charset="0"/>
                <a:ea typeface="Dotum" panose="020B0600000101010101" pitchFamily="34" charset="-127"/>
              </a:defRPr>
            </a:lvl3pPr>
            <a:lvl4pPr marL="1600200" indent="-228600">
              <a:defRPr>
                <a:solidFill>
                  <a:schemeClr val="tx1"/>
                </a:solidFill>
                <a:latin typeface="Bookman Old Style" panose="02050604050505020204" pitchFamily="18" charset="0"/>
                <a:ea typeface="Dotum" panose="020B0600000101010101" pitchFamily="34" charset="-127"/>
              </a:defRPr>
            </a:lvl4pPr>
            <a:lvl5pPr marL="2057400" indent="-228600">
              <a:defRPr>
                <a:solidFill>
                  <a:schemeClr val="tx1"/>
                </a:solidFill>
                <a:latin typeface="Bookman Old Style" panose="02050604050505020204" pitchFamily="18" charset="0"/>
                <a:ea typeface="Dotum" panose="020B0600000101010101" pitchFamily="34" charset="-127"/>
              </a:defRPr>
            </a:lvl5pPr>
            <a:lvl6pPr marL="2514600" indent="-228600"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6pPr>
            <a:lvl7pPr marL="2971800" indent="-228600"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7pPr>
            <a:lvl8pPr marL="3429000" indent="-228600"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8pPr>
            <a:lvl9pPr marL="3886200" indent="-228600"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9pPr>
          </a:lstStyle>
          <a:p>
            <a:pPr>
              <a:defRPr/>
            </a:pPr>
            <a:fld id="{4FF8BC0D-E142-47A0-AEDE-F0DBFF2DDAEC}" type="slidenum">
              <a:rPr lang="en-US" altLang="en-US" smtClean="0">
                <a:latin typeface="Arial" panose="020B0604020202020204" pitchFamily="34" charset="0"/>
              </a:rPr>
              <a:pPr>
                <a:defRPr/>
              </a:pPr>
              <a:t>90</a:t>
            </a:fld>
            <a:endParaRPr lang="en-US" altLang="en-US">
              <a:latin typeface="Arial" panose="020B0604020202020204" pitchFamily="34" charset="0"/>
            </a:endParaRPr>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nodeType="clickEffect">
                                  <p:stCondLst>
                                    <p:cond delay="0"/>
                                  </p:stCondLst>
                                  <p:childTnLst>
                                    <p:set>
                                      <p:cBhvr>
                                        <p:cTn id="6" dur="1" fill="hold">
                                          <p:stCondLst>
                                            <p:cond delay="0"/>
                                          </p:stCondLst>
                                        </p:cTn>
                                        <p:tgtEl>
                                          <p:spTgt spid="43013"/>
                                        </p:tgtEl>
                                        <p:attrNameLst>
                                          <p:attrName>style.visibility</p:attrName>
                                        </p:attrNameLst>
                                      </p:cBhvr>
                                      <p:to>
                                        <p:strVal val="visible"/>
                                      </p:to>
                                    </p:set>
                                    <p:animEffect transition="in" filter="fade">
                                      <p:cBhvr>
                                        <p:cTn id="7" dur="500"/>
                                        <p:tgtEl>
                                          <p:spTgt spid="43013"/>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0" presetClass="entr" presetSubtype="0" fill="hold" nodeType="clickEffect">
                                  <p:stCondLst>
                                    <p:cond delay="0"/>
                                  </p:stCondLst>
                                  <p:childTnLst>
                                    <p:set>
                                      <p:cBhvr>
                                        <p:cTn id="11" dur="1" fill="hold">
                                          <p:stCondLst>
                                            <p:cond delay="0"/>
                                          </p:stCondLst>
                                        </p:cTn>
                                        <p:tgtEl>
                                          <p:spTgt spid="43016"/>
                                        </p:tgtEl>
                                        <p:attrNameLst>
                                          <p:attrName>style.visibility</p:attrName>
                                        </p:attrNameLst>
                                      </p:cBhvr>
                                      <p:to>
                                        <p:strVal val="visible"/>
                                      </p:to>
                                    </p:set>
                                    <p:animEffect transition="in" filter="fade">
                                      <p:cBhvr>
                                        <p:cTn id="12" dur="500"/>
                                        <p:tgtEl>
                                          <p:spTgt spid="430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6" name="Slide Number Placeholder 5">
            <a:extLst>
              <a:ext uri="{FF2B5EF4-FFF2-40B4-BE49-F238E27FC236}">
                <a16:creationId xmlns:a16="http://schemas.microsoft.com/office/drawing/2014/main" id="{CD6BAD87-FB57-05CD-5C73-795A5BF94FC6}"/>
              </a:ext>
            </a:extLst>
          </p:cNvPr>
          <p:cNvSpPr txBox="1">
            <a:spLocks noGrp="1"/>
          </p:cNvSpPr>
          <p:nvPr/>
        </p:nvSpPr>
        <p:spPr bwMode="auto">
          <a:xfrm>
            <a:off x="6553200" y="6243638"/>
            <a:ext cx="2133600" cy="457200"/>
          </a:xfrm>
          <a:prstGeom prst="rect">
            <a:avLst/>
          </a:prstGeom>
          <a:noFill/>
          <a:ln>
            <a:miter lim="800000"/>
            <a:headEnd/>
            <a:tailEnd/>
          </a:ln>
        </p:spPr>
        <p:txBody>
          <a:bodyPr anchor="b"/>
          <a:lstStyle>
            <a:lvl1pPr>
              <a:spcBef>
                <a:spcPct val="20000"/>
              </a:spcBef>
              <a:buClr>
                <a:schemeClr val="hlink"/>
              </a:buClr>
              <a:buSzPct val="90000"/>
              <a:buFont typeface="Wingdings" panose="05000000000000000000" pitchFamily="2" charset="2"/>
              <a:buBlip>
                <a:blip r:embed="rId3"/>
              </a:buBlip>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lr>
                <a:schemeClr val="accent2"/>
              </a:buClr>
              <a:buSzPct val="90000"/>
              <a:buFont typeface="Wingdings" panose="05000000000000000000" pitchFamily="2" charset="2"/>
              <a:buBlip>
                <a:blip r:embed="rId4"/>
              </a:buBlip>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lr>
                <a:schemeClr val="folHlink"/>
              </a:buClr>
              <a:buSzPct val="90000"/>
              <a:buFont typeface="Wingdings" panose="05000000000000000000" pitchFamily="2" charset="2"/>
              <a:buBlip>
                <a:blip r:embed="rId5"/>
              </a:buBlip>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folHlink"/>
              </a:buClr>
              <a:buSzPct val="90000"/>
              <a:buFont typeface="Wingdings" panose="05000000000000000000" pitchFamily="2" charset="2"/>
              <a:buBlip>
                <a:blip r:embed="rId5"/>
              </a:buBlip>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folHlink"/>
              </a:buClr>
              <a:buSzPct val="90000"/>
              <a:buFont typeface="Wingdings" panose="05000000000000000000" pitchFamily="2" charset="2"/>
              <a:buBlip>
                <a:blip r:embed="rId5"/>
              </a:buBlip>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folHlink"/>
              </a:buClr>
              <a:buSzPct val="90000"/>
              <a:buFont typeface="Wingdings" panose="05000000000000000000" pitchFamily="2" charset="2"/>
              <a:buBlip>
                <a:blip r:embed="rId5"/>
              </a:buBlip>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folHlink"/>
              </a:buClr>
              <a:buSzPct val="90000"/>
              <a:buFont typeface="Wingdings" panose="05000000000000000000" pitchFamily="2" charset="2"/>
              <a:buBlip>
                <a:blip r:embed="rId5"/>
              </a:buBlip>
              <a:defRPr sz="2000">
                <a:solidFill>
                  <a:schemeClr val="tx1"/>
                </a:solidFill>
                <a:latin typeface="Arial" panose="020B0604020202020204" pitchFamily="34" charset="0"/>
              </a:defRPr>
            </a:lvl9pPr>
          </a:lstStyle>
          <a:p>
            <a:pPr algn="r" eaLnBrk="1" hangingPunct="1">
              <a:spcBef>
                <a:spcPct val="0"/>
              </a:spcBef>
              <a:buClrTx/>
              <a:buSzTx/>
              <a:buFontTx/>
              <a:buNone/>
              <a:defRPr/>
            </a:pPr>
            <a:fld id="{F33C080B-D122-4390-A8D5-388CD0001D0A}" type="slidenum">
              <a:rPr lang="en-US" altLang="en-US" sz="1200" smtClean="0">
                <a:effectLst>
                  <a:outerShdw blurRad="38100" dist="38100" dir="2700000" algn="tl">
                    <a:srgbClr val="000000"/>
                  </a:outerShdw>
                </a:effectLst>
              </a:rPr>
              <a:pPr algn="r" eaLnBrk="1" hangingPunct="1">
                <a:spcBef>
                  <a:spcPct val="0"/>
                </a:spcBef>
                <a:buClrTx/>
                <a:buSzTx/>
                <a:buFontTx/>
                <a:buNone/>
                <a:defRPr/>
              </a:pPr>
              <a:t>91</a:t>
            </a:fld>
            <a:endParaRPr lang="en-US" altLang="en-US" sz="1200">
              <a:effectLst>
                <a:outerShdw blurRad="38100" dist="38100" dir="2700000" algn="tl">
                  <a:srgbClr val="000000"/>
                </a:outerShdw>
              </a:effectLst>
            </a:endParaRPr>
          </a:p>
        </p:txBody>
      </p:sp>
      <p:sp>
        <p:nvSpPr>
          <p:cNvPr id="489474" name="Rectangle 2">
            <a:extLst>
              <a:ext uri="{FF2B5EF4-FFF2-40B4-BE49-F238E27FC236}">
                <a16:creationId xmlns:a16="http://schemas.microsoft.com/office/drawing/2014/main" id="{D1523C00-2022-552B-428B-CA66CDBDE197}"/>
              </a:ext>
            </a:extLst>
          </p:cNvPr>
          <p:cNvSpPr>
            <a:spLocks noGrp="1" noChangeArrowheads="1"/>
          </p:cNvSpPr>
          <p:nvPr>
            <p:ph type="title" idx="4294967295"/>
          </p:nvPr>
        </p:nvSpPr>
        <p:spPr>
          <a:xfrm>
            <a:off x="457200" y="76200"/>
            <a:ext cx="8229600" cy="1143000"/>
          </a:xfrm>
        </p:spPr>
        <p:txBody>
          <a:bodyPr/>
          <a:lstStyle/>
          <a:p>
            <a:pPr eaLnBrk="1" hangingPunct="1">
              <a:defRPr/>
            </a:pPr>
            <a:r>
              <a:rPr lang="en-US" sz="2800" dirty="0">
                <a:solidFill>
                  <a:srgbClr val="FFCC00"/>
                </a:solidFill>
              </a:rPr>
              <a:t>Ernst Henrich Haeckel</a:t>
            </a:r>
            <a:endParaRPr lang="el-GR" sz="2800" dirty="0">
              <a:solidFill>
                <a:srgbClr val="FFCC00"/>
              </a:solidFill>
              <a:cs typeface="Times New Roman" pitchFamily="18" charset="0"/>
            </a:endParaRPr>
          </a:p>
        </p:txBody>
      </p:sp>
      <p:pic>
        <p:nvPicPr>
          <p:cNvPr id="295940" name="Picture 8">
            <a:extLst>
              <a:ext uri="{FF2B5EF4-FFF2-40B4-BE49-F238E27FC236}">
                <a16:creationId xmlns:a16="http://schemas.microsoft.com/office/drawing/2014/main" id="{036CC808-8C2E-9D21-3E82-A79A05E0A1B9}"/>
              </a:ext>
            </a:extLst>
          </p:cNvPr>
          <p:cNvPicPr>
            <a:picLocks noChangeAspect="1" noChangeArrowheads="1"/>
          </p:cNvPicPr>
          <p:nvPr/>
        </p:nvPicPr>
        <p:blipFill>
          <a:blip r:embed="rId6">
            <a:lum bright="10000"/>
            <a:extLst>
              <a:ext uri="{28A0092B-C50C-407E-A947-70E740481C1C}">
                <a14:useLocalDpi xmlns:a14="http://schemas.microsoft.com/office/drawing/2010/main" val="0"/>
              </a:ext>
            </a:extLst>
          </a:blip>
          <a:srcRect/>
          <a:stretch>
            <a:fillRect/>
          </a:stretch>
        </p:blipFill>
        <p:spPr bwMode="auto">
          <a:xfrm>
            <a:off x="533400" y="1143000"/>
            <a:ext cx="3886200" cy="51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75170" name="Rectangle 2">
            <a:extLst>
              <a:ext uri="{FF2B5EF4-FFF2-40B4-BE49-F238E27FC236}">
                <a16:creationId xmlns:a16="http://schemas.microsoft.com/office/drawing/2014/main" id="{D32F0FDE-1DC6-DC53-207C-A09CE59E5B17}"/>
              </a:ext>
            </a:extLst>
          </p:cNvPr>
          <p:cNvSpPr>
            <a:spLocks noChangeArrowheads="1"/>
          </p:cNvSpPr>
          <p:nvPr/>
        </p:nvSpPr>
        <p:spPr bwMode="auto">
          <a:xfrm>
            <a:off x="4572000" y="2514600"/>
            <a:ext cx="4114800" cy="1143000"/>
          </a:xfrm>
          <a:prstGeom prst="rect">
            <a:avLst/>
          </a:prstGeom>
          <a:noFill/>
          <a:ln w="9525">
            <a:noFill/>
            <a:miter lim="800000"/>
            <a:headEnd/>
            <a:tailEnd/>
          </a:ln>
        </p:spPr>
        <p:txBody>
          <a:bodyPr anchor="ctr"/>
          <a:lstStyle/>
          <a:p>
            <a:pPr eaLnBrk="1" hangingPunct="1">
              <a:defRPr/>
            </a:pPr>
            <a:r>
              <a:rPr lang="en-US" sz="2100" i="1" dirty="0">
                <a:effectLst>
                  <a:outerShdw blurRad="38100" dist="38100" dir="2700000" algn="tl">
                    <a:srgbClr val="000000"/>
                  </a:outerShdw>
                </a:effectLst>
                <a:latin typeface="Arial" charset="0"/>
              </a:rPr>
              <a:t>“I consider the Negro to be a lower species of man and cannot make up my mind to look upon him as ‘a man and a brother,’ for the gorilla would then also have to be admitted into the family.” </a:t>
            </a:r>
            <a:br>
              <a:rPr lang="en-US" sz="2200" dirty="0">
                <a:effectLst>
                  <a:outerShdw blurRad="38100" dist="38100" dir="2700000" algn="tl">
                    <a:srgbClr val="000000"/>
                  </a:outerShdw>
                </a:effectLst>
                <a:latin typeface="Arial" charset="0"/>
              </a:rPr>
            </a:br>
            <a:r>
              <a:rPr lang="en-US" sz="800" dirty="0">
                <a:effectLst>
                  <a:outerShdw blurRad="38100" dist="38100" dir="2700000" algn="tl">
                    <a:srgbClr val="000000"/>
                  </a:outerShdw>
                </a:effectLst>
                <a:latin typeface="Arial" charset="0"/>
              </a:rPr>
              <a:t> </a:t>
            </a:r>
            <a:br>
              <a:rPr lang="en-US" sz="2200" dirty="0">
                <a:effectLst>
                  <a:outerShdw blurRad="38100" dist="38100" dir="2700000" algn="tl">
                    <a:srgbClr val="000000"/>
                  </a:outerShdw>
                </a:effectLst>
                <a:latin typeface="Arial" charset="0"/>
              </a:rPr>
            </a:br>
            <a:r>
              <a:rPr lang="en-US" sz="2000" dirty="0">
                <a:solidFill>
                  <a:srgbClr val="FFCC00"/>
                </a:solidFill>
                <a:effectLst>
                  <a:outerShdw blurRad="38100" dist="38100" dir="2700000" algn="tl">
                    <a:srgbClr val="000000"/>
                  </a:outerShdw>
                </a:effectLst>
                <a:latin typeface="Arial" charset="0"/>
              </a:rPr>
              <a:t>- Quoted in: </a:t>
            </a:r>
            <a:r>
              <a:rPr lang="en-US" sz="2000" dirty="0" err="1">
                <a:solidFill>
                  <a:srgbClr val="FFCC00"/>
                </a:solidFill>
                <a:effectLst>
                  <a:outerShdw blurRad="38100" dist="38100" dir="2700000" algn="tl">
                    <a:srgbClr val="000000"/>
                  </a:outerShdw>
                </a:effectLst>
                <a:latin typeface="Arial" charset="0"/>
              </a:rPr>
              <a:t>Enrst</a:t>
            </a:r>
            <a:r>
              <a:rPr lang="en-US" sz="2000" dirty="0">
                <a:solidFill>
                  <a:srgbClr val="FFCC00"/>
                </a:solidFill>
                <a:effectLst>
                  <a:outerShdw blurRad="38100" dist="38100" dir="2700000" algn="tl">
                    <a:srgbClr val="000000"/>
                  </a:outerShdw>
                </a:effectLst>
                <a:latin typeface="Arial" charset="0"/>
              </a:rPr>
              <a:t> Haeckel, </a:t>
            </a:r>
            <a:r>
              <a:rPr lang="en-US" sz="2000" i="1" dirty="0">
                <a:solidFill>
                  <a:srgbClr val="FFCC00"/>
                </a:solidFill>
                <a:effectLst>
                  <a:outerShdw blurRad="38100" dist="38100" dir="2700000" algn="tl">
                    <a:srgbClr val="000000"/>
                  </a:outerShdw>
                </a:effectLst>
                <a:latin typeface="Arial" charset="0"/>
              </a:rPr>
              <a:t>the History of Creation: Vol. II, </a:t>
            </a:r>
            <a:r>
              <a:rPr lang="en-US" sz="2000" dirty="0">
                <a:solidFill>
                  <a:srgbClr val="FFCC00"/>
                </a:solidFill>
                <a:effectLst>
                  <a:outerShdw blurRad="38100" dist="38100" dir="2700000" algn="tl">
                    <a:srgbClr val="000000"/>
                  </a:outerShdw>
                </a:effectLst>
                <a:latin typeface="Arial" charset="0"/>
              </a:rPr>
              <a:t>translated by E. Ray Lancaster. London: Henry S. King and Co., 1876, pp. 365-366.</a:t>
            </a:r>
          </a:p>
        </p:txBody>
      </p:sp>
      <p:sp>
        <p:nvSpPr>
          <p:cNvPr id="2" name="Slide Number Placeholder 1">
            <a:extLst>
              <a:ext uri="{FF2B5EF4-FFF2-40B4-BE49-F238E27FC236}">
                <a16:creationId xmlns:a16="http://schemas.microsoft.com/office/drawing/2014/main" id="{EFE2DA8C-D2F4-AD1B-E0AF-006EACABE162}"/>
              </a:ext>
            </a:extLst>
          </p:cNvPr>
          <p:cNvSpPr>
            <a:spLocks noGrp="1"/>
          </p:cNvSpPr>
          <p:nvPr>
            <p:ph type="sldNum" sz="quarter" idx="12"/>
          </p:nvPr>
        </p:nvSpPr>
        <p:spPr/>
        <p:txBody>
          <a:bodyPr/>
          <a:lstStyle>
            <a:lvl1pPr>
              <a:defRPr>
                <a:solidFill>
                  <a:schemeClr val="tx1"/>
                </a:solidFill>
                <a:latin typeface="Bookman Old Style" panose="02050604050505020204" pitchFamily="18" charset="0"/>
                <a:ea typeface="Dotum" panose="020B0600000101010101" pitchFamily="34" charset="-127"/>
              </a:defRPr>
            </a:lvl1pPr>
            <a:lvl2pPr marL="742950" indent="-285750">
              <a:defRPr>
                <a:solidFill>
                  <a:schemeClr val="tx1"/>
                </a:solidFill>
                <a:latin typeface="Bookman Old Style" panose="02050604050505020204" pitchFamily="18" charset="0"/>
                <a:ea typeface="Dotum" panose="020B0600000101010101" pitchFamily="34" charset="-127"/>
              </a:defRPr>
            </a:lvl2pPr>
            <a:lvl3pPr marL="1143000" indent="-228600">
              <a:defRPr>
                <a:solidFill>
                  <a:schemeClr val="tx1"/>
                </a:solidFill>
                <a:latin typeface="Bookman Old Style" panose="02050604050505020204" pitchFamily="18" charset="0"/>
                <a:ea typeface="Dotum" panose="020B0600000101010101" pitchFamily="34" charset="-127"/>
              </a:defRPr>
            </a:lvl3pPr>
            <a:lvl4pPr marL="1600200" indent="-228600">
              <a:defRPr>
                <a:solidFill>
                  <a:schemeClr val="tx1"/>
                </a:solidFill>
                <a:latin typeface="Bookman Old Style" panose="02050604050505020204" pitchFamily="18" charset="0"/>
                <a:ea typeface="Dotum" panose="020B0600000101010101" pitchFamily="34" charset="-127"/>
              </a:defRPr>
            </a:lvl4pPr>
            <a:lvl5pPr marL="2057400" indent="-228600">
              <a:defRPr>
                <a:solidFill>
                  <a:schemeClr val="tx1"/>
                </a:solidFill>
                <a:latin typeface="Bookman Old Style" panose="02050604050505020204" pitchFamily="18" charset="0"/>
                <a:ea typeface="Dotum" panose="020B0600000101010101" pitchFamily="34" charset="-127"/>
              </a:defRPr>
            </a:lvl5pPr>
            <a:lvl6pPr marL="2514600" indent="-228600"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6pPr>
            <a:lvl7pPr marL="2971800" indent="-228600"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7pPr>
            <a:lvl8pPr marL="3429000" indent="-228600"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8pPr>
            <a:lvl9pPr marL="3886200" indent="-228600"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9pPr>
          </a:lstStyle>
          <a:p>
            <a:pPr>
              <a:defRPr/>
            </a:pPr>
            <a:fld id="{8DAEF7C2-CFF2-42CB-9D0A-0BB59FCEFDD1}" type="slidenum">
              <a:rPr lang="en-US" altLang="en-US" smtClean="0">
                <a:latin typeface="Arial" panose="020B0604020202020204" pitchFamily="34" charset="0"/>
              </a:rPr>
              <a:pPr>
                <a:defRPr/>
              </a:pPr>
              <a:t>91</a:t>
            </a:fld>
            <a:endParaRPr lang="en-US" altLang="en-US">
              <a:latin typeface="Arial" panose="020B0604020202020204" pitchFamily="34" charset="0"/>
            </a:endParaRPr>
          </a:p>
        </p:txBody>
      </p:sp>
    </p:spTree>
  </p:cSld>
  <p:clrMapOvr>
    <a:masterClrMapping/>
  </p:clrMapOvr>
  <p:transition>
    <p:fade/>
  </p:transition>
</p:sld>
</file>

<file path=ppt/slides/slide9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717826" name="Rectangle 2">
            <a:extLst>
              <a:ext uri="{FF2B5EF4-FFF2-40B4-BE49-F238E27FC236}">
                <a16:creationId xmlns:a16="http://schemas.microsoft.com/office/drawing/2014/main" id="{D478C0A0-B289-8DAD-8857-057E0FE07E26}"/>
              </a:ext>
            </a:extLst>
          </p:cNvPr>
          <p:cNvSpPr>
            <a:spLocks noGrp="1" noChangeArrowheads="1"/>
          </p:cNvSpPr>
          <p:nvPr>
            <p:ph type="title" idx="4294967295"/>
          </p:nvPr>
        </p:nvSpPr>
        <p:spPr>
          <a:xfrm>
            <a:off x="838200" y="457200"/>
            <a:ext cx="7620000" cy="1143000"/>
          </a:xfrm>
        </p:spPr>
        <p:txBody>
          <a:bodyPr/>
          <a:lstStyle/>
          <a:p>
            <a:pPr algn="l" eaLnBrk="1" hangingPunct="1">
              <a:defRPr/>
            </a:pPr>
            <a:br>
              <a:rPr lang="en-US" sz="1900" dirty="0"/>
            </a:br>
            <a:r>
              <a:rPr lang="en-US" sz="2200" i="1" dirty="0">
                <a:solidFill>
                  <a:schemeClr val="tx1"/>
                </a:solidFill>
              </a:rPr>
              <a:t>"Biological arguments for racism may have been common before 1859, but they increased by </a:t>
            </a:r>
            <a:r>
              <a:rPr lang="en-US" sz="2200" i="1" u="sng" dirty="0">
                <a:solidFill>
                  <a:schemeClr val="tx1"/>
                </a:solidFill>
              </a:rPr>
              <a:t>orders of magnitude </a:t>
            </a:r>
            <a:r>
              <a:rPr lang="en-US" sz="2200" i="1" dirty="0">
                <a:solidFill>
                  <a:schemeClr val="tx1"/>
                </a:solidFill>
              </a:rPr>
              <a:t>following the acceptance of evolutionary theory.”</a:t>
            </a:r>
            <a:br>
              <a:rPr lang="en-US" sz="2200" dirty="0">
                <a:solidFill>
                  <a:schemeClr val="tx1"/>
                </a:solidFill>
              </a:rPr>
            </a:br>
            <a:r>
              <a:rPr lang="en-US" sz="1800" dirty="0">
                <a:solidFill>
                  <a:srgbClr val="FFCC00"/>
                </a:solidFill>
              </a:rPr>
              <a:t>- Stephen J. Gould, Ontogeny and Phylogeny (Cambridge, MA: Belknap Press of Harvard University Press, 1977).</a:t>
            </a:r>
          </a:p>
        </p:txBody>
      </p:sp>
      <p:pic>
        <p:nvPicPr>
          <p:cNvPr id="297987" name="Picture 3">
            <a:extLst>
              <a:ext uri="{FF2B5EF4-FFF2-40B4-BE49-F238E27FC236}">
                <a16:creationId xmlns:a16="http://schemas.microsoft.com/office/drawing/2014/main" id="{0CCEA697-4301-99B9-78AE-9BF1499B57A5}"/>
              </a:ext>
            </a:extLst>
          </p:cNvPr>
          <p:cNvPicPr>
            <a:picLocks noGrp="1" noChangeAspect="1" noChangeArrowheads="1"/>
          </p:cNvPicPr>
          <p:nvPr>
            <p:ph idx="4294967295"/>
          </p:nvPr>
        </p:nvPicPr>
        <p:blipFill>
          <a:blip r:embed="rId3">
            <a:extLst>
              <a:ext uri="{28A0092B-C50C-407E-A947-70E740481C1C}">
                <a14:useLocalDpi xmlns:a14="http://schemas.microsoft.com/office/drawing/2010/main" val="0"/>
              </a:ext>
            </a:extLst>
          </a:blip>
          <a:srcRect/>
          <a:stretch>
            <a:fillRect/>
          </a:stretch>
        </p:blipFill>
        <p:spPr>
          <a:xfrm>
            <a:off x="1485900" y="2164966"/>
            <a:ext cx="6172200" cy="4040188"/>
          </a:xfrm>
          <a:noFill/>
          <a:extLst>
            <a:ext uri="{909E8E84-426E-40DD-AFC4-6F175D3DCCD1}">
              <a14:hiddenFill xmlns:a14="http://schemas.microsoft.com/office/drawing/2010/main">
                <a:solidFill>
                  <a:srgbClr val="FFFFFF"/>
                </a:solidFill>
              </a14:hiddenFill>
            </a:ext>
          </a:extLst>
        </p:spPr>
      </p:pic>
      <p:sp>
        <p:nvSpPr>
          <p:cNvPr id="2" name="Slide Number Placeholder 1">
            <a:extLst>
              <a:ext uri="{FF2B5EF4-FFF2-40B4-BE49-F238E27FC236}">
                <a16:creationId xmlns:a16="http://schemas.microsoft.com/office/drawing/2014/main" id="{ED3A46A2-7FA2-97E6-17DF-87577D555FC7}"/>
              </a:ext>
            </a:extLst>
          </p:cNvPr>
          <p:cNvSpPr>
            <a:spLocks noGrp="1"/>
          </p:cNvSpPr>
          <p:nvPr>
            <p:ph type="sldNum" sz="quarter" idx="12"/>
          </p:nvPr>
        </p:nvSpPr>
        <p:spPr>
          <a:xfrm>
            <a:off x="6553200" y="6091238"/>
            <a:ext cx="2133600" cy="457200"/>
          </a:xfrm>
        </p:spPr>
        <p:txBody>
          <a:bodyPr/>
          <a:lstStyle>
            <a:lvl1pPr>
              <a:defRPr>
                <a:solidFill>
                  <a:schemeClr val="tx1"/>
                </a:solidFill>
                <a:latin typeface="Bookman Old Style" panose="02050604050505020204" pitchFamily="18" charset="0"/>
                <a:ea typeface="Dotum" panose="020B0600000101010101" pitchFamily="34" charset="-127"/>
              </a:defRPr>
            </a:lvl1pPr>
            <a:lvl2pPr marL="742950" indent="-285750">
              <a:defRPr>
                <a:solidFill>
                  <a:schemeClr val="tx1"/>
                </a:solidFill>
                <a:latin typeface="Bookman Old Style" panose="02050604050505020204" pitchFamily="18" charset="0"/>
                <a:ea typeface="Dotum" panose="020B0600000101010101" pitchFamily="34" charset="-127"/>
              </a:defRPr>
            </a:lvl2pPr>
            <a:lvl3pPr marL="1143000" indent="-228600">
              <a:defRPr>
                <a:solidFill>
                  <a:schemeClr val="tx1"/>
                </a:solidFill>
                <a:latin typeface="Bookman Old Style" panose="02050604050505020204" pitchFamily="18" charset="0"/>
                <a:ea typeface="Dotum" panose="020B0600000101010101" pitchFamily="34" charset="-127"/>
              </a:defRPr>
            </a:lvl3pPr>
            <a:lvl4pPr marL="1600200" indent="-228600">
              <a:defRPr>
                <a:solidFill>
                  <a:schemeClr val="tx1"/>
                </a:solidFill>
                <a:latin typeface="Bookman Old Style" panose="02050604050505020204" pitchFamily="18" charset="0"/>
                <a:ea typeface="Dotum" panose="020B0600000101010101" pitchFamily="34" charset="-127"/>
              </a:defRPr>
            </a:lvl4pPr>
            <a:lvl5pPr marL="2057400" indent="-228600">
              <a:defRPr>
                <a:solidFill>
                  <a:schemeClr val="tx1"/>
                </a:solidFill>
                <a:latin typeface="Bookman Old Style" panose="02050604050505020204" pitchFamily="18" charset="0"/>
                <a:ea typeface="Dotum" panose="020B0600000101010101" pitchFamily="34" charset="-127"/>
              </a:defRPr>
            </a:lvl5pPr>
            <a:lvl6pPr marL="2514600" indent="-228600"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6pPr>
            <a:lvl7pPr marL="2971800" indent="-228600"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7pPr>
            <a:lvl8pPr marL="3429000" indent="-228600"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8pPr>
            <a:lvl9pPr marL="3886200" indent="-228600"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9pPr>
          </a:lstStyle>
          <a:p>
            <a:pPr>
              <a:defRPr/>
            </a:pPr>
            <a:fld id="{E8C0B6AA-F9CE-4897-99BA-A3F9B9D1C500}" type="slidenum">
              <a:rPr lang="en-US" altLang="en-US" smtClean="0">
                <a:latin typeface="Arial" panose="020B0604020202020204" pitchFamily="34" charset="0"/>
              </a:rPr>
              <a:pPr>
                <a:defRPr/>
              </a:pPr>
              <a:t>92</a:t>
            </a:fld>
            <a:endParaRPr lang="en-US" altLang="en-US">
              <a:latin typeface="Arial" panose="020B0604020202020204" pitchFamily="34" charset="0"/>
            </a:endParaRPr>
          </a:p>
        </p:txBody>
      </p:sp>
    </p:spTree>
  </p:cSld>
  <p:clrMapOvr>
    <a:masterClrMapping/>
  </p:clrMapOvr>
  <p:transition>
    <p:fade/>
  </p:transition>
</p:sld>
</file>

<file path=ppt/slides/slide9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6" name="Slide Number Placeholder 3">
            <a:extLst>
              <a:ext uri="{FF2B5EF4-FFF2-40B4-BE49-F238E27FC236}">
                <a16:creationId xmlns:a16="http://schemas.microsoft.com/office/drawing/2014/main" id="{37F071DC-BFD6-4083-C2F3-B718461B34EF}"/>
              </a:ext>
            </a:extLst>
          </p:cNvPr>
          <p:cNvSpPr txBox="1">
            <a:spLocks noGrp="1"/>
          </p:cNvSpPr>
          <p:nvPr/>
        </p:nvSpPr>
        <p:spPr bwMode="auto">
          <a:xfrm>
            <a:off x="6553200" y="6248400"/>
            <a:ext cx="2133600" cy="457200"/>
          </a:xfrm>
          <a:prstGeom prst="rect">
            <a:avLst/>
          </a:prstGeom>
          <a:noFill/>
          <a:ln>
            <a:miter lim="800000"/>
            <a:headEnd/>
            <a:tailEnd/>
          </a:ln>
        </p:spPr>
        <p:txBody>
          <a:bodyPr anchor="b"/>
          <a:lstStyle>
            <a:lvl1pPr>
              <a:spcBef>
                <a:spcPct val="20000"/>
              </a:spcBef>
              <a:buClr>
                <a:schemeClr val="hlink"/>
              </a:buClr>
              <a:buSzPct val="90000"/>
              <a:buFont typeface="Wingdings" panose="05000000000000000000" pitchFamily="2" charset="2"/>
              <a:buBlip>
                <a:blip r:embed="rId3"/>
              </a:buBlip>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lr>
                <a:schemeClr val="accent2"/>
              </a:buClr>
              <a:buSzPct val="90000"/>
              <a:buFont typeface="Wingdings" panose="05000000000000000000" pitchFamily="2" charset="2"/>
              <a:buBlip>
                <a:blip r:embed="rId4"/>
              </a:buBlip>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lr>
                <a:schemeClr val="folHlink"/>
              </a:buClr>
              <a:buSzPct val="90000"/>
              <a:buFont typeface="Wingdings" panose="05000000000000000000" pitchFamily="2" charset="2"/>
              <a:buBlip>
                <a:blip r:embed="rId5"/>
              </a:buBlip>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folHlink"/>
              </a:buClr>
              <a:buSzPct val="90000"/>
              <a:buFont typeface="Wingdings" panose="05000000000000000000" pitchFamily="2" charset="2"/>
              <a:buBlip>
                <a:blip r:embed="rId5"/>
              </a:buBlip>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folHlink"/>
              </a:buClr>
              <a:buSzPct val="90000"/>
              <a:buFont typeface="Wingdings" panose="05000000000000000000" pitchFamily="2" charset="2"/>
              <a:buBlip>
                <a:blip r:embed="rId5"/>
              </a:buBlip>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folHlink"/>
              </a:buClr>
              <a:buSzPct val="90000"/>
              <a:buFont typeface="Wingdings" panose="05000000000000000000" pitchFamily="2" charset="2"/>
              <a:buBlip>
                <a:blip r:embed="rId5"/>
              </a:buBlip>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folHlink"/>
              </a:buClr>
              <a:buSzPct val="90000"/>
              <a:buFont typeface="Wingdings" panose="05000000000000000000" pitchFamily="2" charset="2"/>
              <a:buBlip>
                <a:blip r:embed="rId5"/>
              </a:buBlip>
              <a:defRPr sz="2000">
                <a:solidFill>
                  <a:schemeClr val="tx1"/>
                </a:solidFill>
                <a:latin typeface="Arial" panose="020B0604020202020204" pitchFamily="34" charset="0"/>
              </a:defRPr>
            </a:lvl9pPr>
          </a:lstStyle>
          <a:p>
            <a:pPr algn="r" eaLnBrk="1" hangingPunct="1">
              <a:spcBef>
                <a:spcPct val="0"/>
              </a:spcBef>
              <a:buClrTx/>
              <a:buSzTx/>
              <a:buFontTx/>
              <a:buNone/>
              <a:defRPr/>
            </a:pPr>
            <a:fld id="{1561FA77-DD4E-480E-B858-C046D76E1BBD}" type="slidenum">
              <a:rPr lang="en-US" altLang="en-US" sz="1200" smtClean="0">
                <a:effectLst>
                  <a:outerShdw blurRad="38100" dist="38100" dir="2700000" algn="tl">
                    <a:srgbClr val="000000"/>
                  </a:outerShdw>
                </a:effectLst>
              </a:rPr>
              <a:pPr algn="r" eaLnBrk="1" hangingPunct="1">
                <a:spcBef>
                  <a:spcPct val="0"/>
                </a:spcBef>
                <a:buClrTx/>
                <a:buSzTx/>
                <a:buFontTx/>
                <a:buNone/>
                <a:defRPr/>
              </a:pPr>
              <a:t>93</a:t>
            </a:fld>
            <a:endParaRPr lang="en-US" altLang="en-US" sz="1200">
              <a:effectLst>
                <a:outerShdw blurRad="38100" dist="38100" dir="2700000" algn="tl">
                  <a:srgbClr val="000000"/>
                </a:outerShdw>
              </a:effectLst>
            </a:endParaRPr>
          </a:p>
        </p:txBody>
      </p:sp>
      <p:sp>
        <p:nvSpPr>
          <p:cNvPr id="2" name="Rectangle 3">
            <a:extLst>
              <a:ext uri="{FF2B5EF4-FFF2-40B4-BE49-F238E27FC236}">
                <a16:creationId xmlns:a16="http://schemas.microsoft.com/office/drawing/2014/main" id="{59A2531F-8857-8E7F-AE68-1F700620A0E7}"/>
              </a:ext>
            </a:extLst>
          </p:cNvPr>
          <p:cNvSpPr>
            <a:spLocks noChangeArrowheads="1"/>
          </p:cNvSpPr>
          <p:nvPr/>
        </p:nvSpPr>
        <p:spPr bwMode="auto">
          <a:xfrm>
            <a:off x="609600" y="609600"/>
            <a:ext cx="8229600" cy="1600200"/>
          </a:xfrm>
          <a:prstGeom prst="rect">
            <a:avLst/>
          </a:prstGeom>
          <a:noFill/>
          <a:ln w="9525">
            <a:noFill/>
            <a:miter lim="800000"/>
            <a:headEnd/>
            <a:tailEnd/>
          </a:ln>
          <a:effectLst/>
        </p:spPr>
        <p:txBody>
          <a:bodyPr anchor="ctr"/>
          <a:lstStyle/>
          <a:p>
            <a:pPr eaLnBrk="1" hangingPunct="1">
              <a:defRPr/>
            </a:pPr>
            <a:r>
              <a:rPr lang="en-US" sz="2200" i="1" dirty="0">
                <a:effectLst>
                  <a:outerShdw blurRad="38100" dist="38100" dir="2700000" algn="tl">
                    <a:srgbClr val="000000"/>
                  </a:outerShdw>
                </a:effectLst>
                <a:latin typeface="Arial" charset="0"/>
              </a:rPr>
              <a:t>“The price of perfect design is messy relentless </a:t>
            </a:r>
            <a:r>
              <a:rPr lang="en-US" sz="2200" i="1" u="sng" dirty="0">
                <a:effectLst>
                  <a:outerShdw blurRad="38100" dist="38100" dir="2700000" algn="tl">
                    <a:srgbClr val="000000"/>
                  </a:outerShdw>
                </a:effectLst>
                <a:latin typeface="Arial" charset="0"/>
              </a:rPr>
              <a:t>slaughter</a:t>
            </a:r>
            <a:r>
              <a:rPr lang="en-US" sz="2200" i="1" dirty="0">
                <a:effectLst>
                  <a:outerShdw blurRad="38100" dist="38100" dir="2700000" algn="tl">
                    <a:srgbClr val="000000"/>
                  </a:outerShdw>
                </a:effectLst>
                <a:latin typeface="Arial" charset="0"/>
              </a:rPr>
              <a:t>.”       </a:t>
            </a:r>
            <a:r>
              <a:rPr lang="en-US" sz="2200" dirty="0">
                <a:effectLst>
                  <a:outerShdw blurRad="38100" dist="38100" dir="2700000" algn="tl">
                    <a:srgbClr val="000000"/>
                  </a:outerShdw>
                </a:effectLst>
                <a:latin typeface="Arial" charset="0"/>
              </a:rPr>
              <a:t>                           </a:t>
            </a:r>
          </a:p>
          <a:p>
            <a:pPr eaLnBrk="1" hangingPunct="1">
              <a:defRPr/>
            </a:pPr>
            <a:r>
              <a:rPr lang="en-US" dirty="0">
                <a:solidFill>
                  <a:srgbClr val="FFC000"/>
                </a:solidFill>
                <a:effectLst>
                  <a:outerShdw blurRad="38100" dist="38100" dir="2700000" algn="tl">
                    <a:srgbClr val="000000"/>
                  </a:outerShdw>
                </a:effectLst>
                <a:latin typeface="Arial" charset="0"/>
              </a:rPr>
              <a:t>- Stephen Jay Gould, "Darwin and Paley Meet the Invisible Hand," Natural History (November 1990):8. </a:t>
            </a:r>
          </a:p>
        </p:txBody>
      </p:sp>
      <p:pic>
        <p:nvPicPr>
          <p:cNvPr id="300036" name="Picture 4">
            <a:extLst>
              <a:ext uri="{FF2B5EF4-FFF2-40B4-BE49-F238E27FC236}">
                <a16:creationId xmlns:a16="http://schemas.microsoft.com/office/drawing/2014/main" id="{4B6C3096-766F-4EE8-F64A-D406C9B3F73A}"/>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687513" y="2185988"/>
            <a:ext cx="5692775" cy="3835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Slide Number Placeholder 7">
            <a:extLst>
              <a:ext uri="{FF2B5EF4-FFF2-40B4-BE49-F238E27FC236}">
                <a16:creationId xmlns:a16="http://schemas.microsoft.com/office/drawing/2014/main" id="{590547F6-B413-4C68-3C1A-672A331B586F}"/>
              </a:ext>
            </a:extLst>
          </p:cNvPr>
          <p:cNvSpPr>
            <a:spLocks noGrp="1"/>
          </p:cNvSpPr>
          <p:nvPr>
            <p:ph type="sldNum" sz="quarter" idx="12"/>
          </p:nvPr>
        </p:nvSpPr>
        <p:spPr/>
        <p:txBody>
          <a:bodyPr/>
          <a:lstStyle>
            <a:lvl1pPr>
              <a:spcBef>
                <a:spcPct val="20000"/>
              </a:spcBef>
              <a:buClr>
                <a:schemeClr val="hlink"/>
              </a:buClr>
              <a:buSzPct val="90000"/>
              <a:buFont typeface="Wingdings" panose="05000000000000000000" pitchFamily="2" charset="2"/>
              <a:buBlip>
                <a:blip r:embed="rId3"/>
              </a:buBlip>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lr>
                <a:schemeClr val="accent2"/>
              </a:buClr>
              <a:buSzPct val="90000"/>
              <a:buFont typeface="Wingdings" panose="05000000000000000000" pitchFamily="2" charset="2"/>
              <a:buBlip>
                <a:blip r:embed="rId4"/>
              </a:buBlip>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lr>
                <a:schemeClr val="folHlink"/>
              </a:buClr>
              <a:buSzPct val="90000"/>
              <a:buFont typeface="Wingdings" panose="05000000000000000000" pitchFamily="2" charset="2"/>
              <a:buBlip>
                <a:blip r:embed="rId5"/>
              </a:buBlip>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folHlink"/>
              </a:buClr>
              <a:buSzPct val="90000"/>
              <a:buFont typeface="Wingdings" panose="05000000000000000000" pitchFamily="2" charset="2"/>
              <a:buBlip>
                <a:blip r:embed="rId5"/>
              </a:buBlip>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folHlink"/>
              </a:buClr>
              <a:buSzPct val="90000"/>
              <a:buFont typeface="Wingdings" panose="05000000000000000000" pitchFamily="2" charset="2"/>
              <a:buBlip>
                <a:blip r:embed="rId5"/>
              </a:buBlip>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folHlink"/>
              </a:buClr>
              <a:buSzPct val="90000"/>
              <a:buFont typeface="Wingdings" panose="05000000000000000000" pitchFamily="2" charset="2"/>
              <a:buBlip>
                <a:blip r:embed="rId5"/>
              </a:buBlip>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folHlink"/>
              </a:buClr>
              <a:buSzPct val="90000"/>
              <a:buFont typeface="Wingdings" panose="05000000000000000000" pitchFamily="2" charset="2"/>
              <a:buBlip>
                <a:blip r:embed="rId5"/>
              </a:buBlip>
              <a:defRPr sz="2000">
                <a:solidFill>
                  <a:schemeClr val="tx1"/>
                </a:solidFill>
                <a:latin typeface="Arial" panose="020B0604020202020204" pitchFamily="34" charset="0"/>
              </a:defRPr>
            </a:lvl9pPr>
          </a:lstStyle>
          <a:p>
            <a:pPr>
              <a:spcBef>
                <a:spcPct val="0"/>
              </a:spcBef>
              <a:buClrTx/>
              <a:buSzTx/>
              <a:buFontTx/>
              <a:buNone/>
              <a:defRPr/>
            </a:pPr>
            <a:fld id="{9F9B4D2B-100F-4555-9CAE-2CAD9C9448D2}" type="slidenum">
              <a:rPr lang="en-US" altLang="en-US" sz="1200" smtClean="0"/>
              <a:pPr>
                <a:spcBef>
                  <a:spcPct val="0"/>
                </a:spcBef>
                <a:buClrTx/>
                <a:buSzTx/>
                <a:buFontTx/>
                <a:buNone/>
                <a:defRPr/>
              </a:pPr>
              <a:t>93</a:t>
            </a:fld>
            <a:endParaRPr lang="en-US" altLang="en-US" sz="1200"/>
          </a:p>
        </p:txBody>
      </p:sp>
      <p:sp>
        <p:nvSpPr>
          <p:cNvPr id="300038" name="TextBox 6">
            <a:extLst>
              <a:ext uri="{FF2B5EF4-FFF2-40B4-BE49-F238E27FC236}">
                <a16:creationId xmlns:a16="http://schemas.microsoft.com/office/drawing/2014/main" id="{ED6E895C-DAEF-19C6-DB91-94E70C2D89EC}"/>
              </a:ext>
            </a:extLst>
          </p:cNvPr>
          <p:cNvSpPr txBox="1">
            <a:spLocks noChangeArrowheads="1"/>
          </p:cNvSpPr>
          <p:nvPr/>
        </p:nvSpPr>
        <p:spPr bwMode="auto">
          <a:xfrm>
            <a:off x="1009650" y="381943"/>
            <a:ext cx="7124700" cy="4924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lr>
                <a:schemeClr val="hlink"/>
              </a:buClr>
              <a:buSzPct val="90000"/>
              <a:buFont typeface="Wingdings" panose="05000000000000000000" pitchFamily="2" charset="2"/>
              <a:buBlip>
                <a:blip r:embed="rId3"/>
              </a:buBlip>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lr>
                <a:schemeClr val="accent2"/>
              </a:buClr>
              <a:buSzPct val="90000"/>
              <a:buFont typeface="Wingdings" panose="05000000000000000000" pitchFamily="2" charset="2"/>
              <a:buBlip>
                <a:blip r:embed="rId4"/>
              </a:buBlip>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lr>
                <a:schemeClr val="folHlink"/>
              </a:buClr>
              <a:buSzPct val="90000"/>
              <a:buFont typeface="Wingdings" panose="05000000000000000000" pitchFamily="2" charset="2"/>
              <a:buBlip>
                <a:blip r:embed="rId5"/>
              </a:buBlip>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folHlink"/>
              </a:buClr>
              <a:buSzPct val="90000"/>
              <a:buFont typeface="Wingdings" panose="05000000000000000000" pitchFamily="2" charset="2"/>
              <a:buBlip>
                <a:blip r:embed="rId5"/>
              </a:buBlip>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folHlink"/>
              </a:buClr>
              <a:buSzPct val="90000"/>
              <a:buFont typeface="Wingdings" panose="05000000000000000000" pitchFamily="2" charset="2"/>
              <a:buBlip>
                <a:blip r:embed="rId5"/>
              </a:buBlip>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folHlink"/>
              </a:buClr>
              <a:buSzPct val="90000"/>
              <a:buFont typeface="Wingdings" panose="05000000000000000000" pitchFamily="2" charset="2"/>
              <a:buBlip>
                <a:blip r:embed="rId5"/>
              </a:buBlip>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folHlink"/>
              </a:buClr>
              <a:buSzPct val="90000"/>
              <a:buFont typeface="Wingdings" panose="05000000000000000000" pitchFamily="2" charset="2"/>
              <a:buBlip>
                <a:blip r:embed="rId5"/>
              </a:buBlip>
              <a:defRPr sz="2000">
                <a:solidFill>
                  <a:schemeClr val="tx1"/>
                </a:solidFill>
                <a:latin typeface="Arial" panose="020B0604020202020204" pitchFamily="34" charset="0"/>
              </a:defRPr>
            </a:lvl9pPr>
          </a:lstStyle>
          <a:p>
            <a:pPr>
              <a:spcBef>
                <a:spcPct val="0"/>
              </a:spcBef>
              <a:buClrTx/>
              <a:buSzTx/>
              <a:buFontTx/>
              <a:buNone/>
            </a:pPr>
            <a:r>
              <a:rPr lang="en-US" altLang="en-US" sz="2600" dirty="0">
                <a:solidFill>
                  <a:srgbClr val="FFC000"/>
                </a:solidFill>
                <a:latin typeface="AvantGarde"/>
              </a:rPr>
              <a:t>In Darwinian Evolution What’s Wrong with Murder?</a:t>
            </a:r>
          </a:p>
        </p:txBody>
      </p:sp>
    </p:spTree>
  </p:cSld>
  <p:clrMapOvr>
    <a:masterClrMapping/>
  </p:clrMapOvr>
  <p:transition>
    <p:fade/>
  </p:transition>
</p:sld>
</file>

<file path=ppt/slides/slide9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 name="Slide Number Placeholder 5">
            <a:extLst>
              <a:ext uri="{FF2B5EF4-FFF2-40B4-BE49-F238E27FC236}">
                <a16:creationId xmlns:a16="http://schemas.microsoft.com/office/drawing/2014/main" id="{629EF805-80F8-C243-C2B2-E35A1C739FD0}"/>
              </a:ext>
            </a:extLst>
          </p:cNvPr>
          <p:cNvSpPr txBox="1">
            <a:spLocks noGrp="1"/>
          </p:cNvSpPr>
          <p:nvPr/>
        </p:nvSpPr>
        <p:spPr bwMode="auto">
          <a:xfrm>
            <a:off x="6553200" y="5710238"/>
            <a:ext cx="2133600" cy="457200"/>
          </a:xfrm>
          <a:prstGeom prst="rect">
            <a:avLst/>
          </a:prstGeom>
          <a:noFill/>
          <a:ln>
            <a:miter lim="800000"/>
            <a:headEnd/>
            <a:tailEnd/>
          </a:ln>
        </p:spPr>
        <p:txBody>
          <a:bodyPr anchor="b"/>
          <a:lstStyle>
            <a:lvl1pPr>
              <a:spcBef>
                <a:spcPct val="20000"/>
              </a:spcBef>
              <a:buClr>
                <a:schemeClr val="hlink"/>
              </a:buClr>
              <a:buSzPct val="90000"/>
              <a:buFont typeface="Wingdings" panose="05000000000000000000" pitchFamily="2" charset="2"/>
              <a:buBlip>
                <a:blip r:embed="rId3"/>
              </a:buBlip>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lr>
                <a:schemeClr val="accent2"/>
              </a:buClr>
              <a:buSzPct val="90000"/>
              <a:buFont typeface="Wingdings" panose="05000000000000000000" pitchFamily="2" charset="2"/>
              <a:buBlip>
                <a:blip r:embed="rId4"/>
              </a:buBlip>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lr>
                <a:schemeClr val="folHlink"/>
              </a:buClr>
              <a:buSzPct val="90000"/>
              <a:buFont typeface="Wingdings" panose="05000000000000000000" pitchFamily="2" charset="2"/>
              <a:buBlip>
                <a:blip r:embed="rId5"/>
              </a:buBlip>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folHlink"/>
              </a:buClr>
              <a:buSzPct val="90000"/>
              <a:buFont typeface="Wingdings" panose="05000000000000000000" pitchFamily="2" charset="2"/>
              <a:buBlip>
                <a:blip r:embed="rId5"/>
              </a:buBlip>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folHlink"/>
              </a:buClr>
              <a:buSzPct val="90000"/>
              <a:buFont typeface="Wingdings" panose="05000000000000000000" pitchFamily="2" charset="2"/>
              <a:buBlip>
                <a:blip r:embed="rId5"/>
              </a:buBlip>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folHlink"/>
              </a:buClr>
              <a:buSzPct val="90000"/>
              <a:buFont typeface="Wingdings" panose="05000000000000000000" pitchFamily="2" charset="2"/>
              <a:buBlip>
                <a:blip r:embed="rId5"/>
              </a:buBlip>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folHlink"/>
              </a:buClr>
              <a:buSzPct val="90000"/>
              <a:buFont typeface="Wingdings" panose="05000000000000000000" pitchFamily="2" charset="2"/>
              <a:buBlip>
                <a:blip r:embed="rId5"/>
              </a:buBlip>
              <a:defRPr sz="2000">
                <a:solidFill>
                  <a:schemeClr val="tx1"/>
                </a:solidFill>
                <a:latin typeface="Arial" panose="020B0604020202020204" pitchFamily="34" charset="0"/>
              </a:defRPr>
            </a:lvl9pPr>
          </a:lstStyle>
          <a:p>
            <a:pPr algn="r" eaLnBrk="1" hangingPunct="1">
              <a:spcBef>
                <a:spcPct val="0"/>
              </a:spcBef>
              <a:buClrTx/>
              <a:buSzTx/>
              <a:buFontTx/>
              <a:buNone/>
              <a:defRPr/>
            </a:pPr>
            <a:fld id="{2B42393A-231D-48B9-9965-B35A4A790383}" type="slidenum">
              <a:rPr lang="en-US" altLang="en-US" sz="1200" smtClean="0">
                <a:effectLst>
                  <a:outerShdw blurRad="38100" dist="38100" dir="2700000" algn="tl">
                    <a:srgbClr val="000000"/>
                  </a:outerShdw>
                </a:effectLst>
              </a:rPr>
              <a:pPr algn="r" eaLnBrk="1" hangingPunct="1">
                <a:spcBef>
                  <a:spcPct val="0"/>
                </a:spcBef>
                <a:buClrTx/>
                <a:buSzTx/>
                <a:buFontTx/>
                <a:buNone/>
                <a:defRPr/>
              </a:pPr>
              <a:t>94</a:t>
            </a:fld>
            <a:endParaRPr lang="en-US" altLang="en-US" sz="1200">
              <a:effectLst>
                <a:outerShdw blurRad="38100" dist="38100" dir="2700000" algn="tl">
                  <a:srgbClr val="000000"/>
                </a:outerShdw>
              </a:effectLst>
            </a:endParaRPr>
          </a:p>
        </p:txBody>
      </p:sp>
      <p:sp>
        <p:nvSpPr>
          <p:cNvPr id="126981" name="Rectangle 5">
            <a:extLst>
              <a:ext uri="{FF2B5EF4-FFF2-40B4-BE49-F238E27FC236}">
                <a16:creationId xmlns:a16="http://schemas.microsoft.com/office/drawing/2014/main" id="{A99383F1-DF71-44A2-C2B0-F900532BB269}"/>
              </a:ext>
            </a:extLst>
          </p:cNvPr>
          <p:cNvSpPr>
            <a:spLocks noGrp="1" noChangeArrowheads="1"/>
          </p:cNvSpPr>
          <p:nvPr>
            <p:ph type="body" sz="half" idx="1"/>
          </p:nvPr>
        </p:nvSpPr>
        <p:spPr>
          <a:xfrm>
            <a:off x="265457" y="894347"/>
            <a:ext cx="4349750" cy="4530725"/>
          </a:xfrm>
        </p:spPr>
        <p:txBody>
          <a:bodyPr/>
          <a:lstStyle/>
          <a:p>
            <a:pPr>
              <a:lnSpc>
                <a:spcPct val="90000"/>
              </a:lnSpc>
              <a:defRPr/>
            </a:pPr>
            <a:r>
              <a:rPr lang="en-US" sz="2200" dirty="0"/>
              <a:t> As a result of Darwin’s teaching, Australian Aboriginal </a:t>
            </a:r>
            <a:r>
              <a:rPr lang="en-US" sz="2200" i="1" dirty="0"/>
              <a:t>“specimens” </a:t>
            </a:r>
            <a:r>
              <a:rPr lang="en-US" sz="2200" dirty="0"/>
              <a:t>were in high demand to demonstrate they were the missing link. Published documents prove that &gt;10,000 Aboriginal remains were shipped to British museums</a:t>
            </a:r>
          </a:p>
          <a:p>
            <a:pPr>
              <a:lnSpc>
                <a:spcPct val="90000"/>
              </a:lnSpc>
              <a:defRPr/>
            </a:pPr>
            <a:r>
              <a:rPr lang="en-US" sz="2200" dirty="0"/>
              <a:t>The Smithsonian institute housed the remains of thousands of Aborigines</a:t>
            </a:r>
          </a:p>
        </p:txBody>
      </p:sp>
      <p:pic>
        <p:nvPicPr>
          <p:cNvPr id="302084" name="Picture 12" descr="aborigines_skulls_museo_canario_las_palmas_de_gran_m33-503416">
            <a:extLst>
              <a:ext uri="{FF2B5EF4-FFF2-40B4-BE49-F238E27FC236}">
                <a16:creationId xmlns:a16="http://schemas.microsoft.com/office/drawing/2014/main" id="{243E92B5-7779-E852-F47F-5DDA50B188D7}"/>
              </a:ext>
            </a:extLst>
          </p:cNvPr>
          <p:cNvPicPr>
            <a:picLocks noGrp="1" noChangeAspect="1" noChangeArrowheads="1"/>
          </p:cNvPicPr>
          <p:nvPr>
            <p:ph sz="quarter" idx="3"/>
          </p:nvPr>
        </p:nvPicPr>
        <p:blipFill>
          <a:blip r:embed="rId6">
            <a:extLst>
              <a:ext uri="{28A0092B-C50C-407E-A947-70E740481C1C}">
                <a14:useLocalDpi xmlns:a14="http://schemas.microsoft.com/office/drawing/2010/main" val="0"/>
              </a:ext>
            </a:extLst>
          </a:blip>
          <a:srcRect/>
          <a:stretch>
            <a:fillRect/>
          </a:stretch>
        </p:blipFill>
        <p:spPr>
          <a:xfrm>
            <a:off x="4648200" y="3775075"/>
            <a:ext cx="4191000" cy="2930525"/>
          </a:xfrm>
        </p:spPr>
      </p:pic>
      <p:sp>
        <p:nvSpPr>
          <p:cNvPr id="302085" name="Text Box 4">
            <a:extLst>
              <a:ext uri="{FF2B5EF4-FFF2-40B4-BE49-F238E27FC236}">
                <a16:creationId xmlns:a16="http://schemas.microsoft.com/office/drawing/2014/main" id="{C8982421-25DE-3E8D-561A-95214D10F0A0}"/>
              </a:ext>
            </a:extLst>
          </p:cNvPr>
          <p:cNvSpPr txBox="1">
            <a:spLocks noChangeArrowheads="1"/>
          </p:cNvSpPr>
          <p:nvPr/>
        </p:nvSpPr>
        <p:spPr bwMode="auto">
          <a:xfrm>
            <a:off x="5257800" y="3505200"/>
            <a:ext cx="2667000" cy="274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hlink"/>
              </a:buClr>
              <a:buSzPct val="90000"/>
              <a:buFont typeface="Wingdings" panose="05000000000000000000" pitchFamily="2" charset="2"/>
              <a:buBlip>
                <a:blip r:embed="rId3"/>
              </a:buBlip>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lr>
                <a:schemeClr val="accent2"/>
              </a:buClr>
              <a:buSzPct val="90000"/>
              <a:buFont typeface="Wingdings" panose="05000000000000000000" pitchFamily="2" charset="2"/>
              <a:buBlip>
                <a:blip r:embed="rId4"/>
              </a:buBlip>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lr>
                <a:schemeClr val="folHlink"/>
              </a:buClr>
              <a:buSzPct val="90000"/>
              <a:buFont typeface="Wingdings" panose="05000000000000000000" pitchFamily="2" charset="2"/>
              <a:buBlip>
                <a:blip r:embed="rId5"/>
              </a:buBlip>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folHlink"/>
              </a:buClr>
              <a:buSzPct val="90000"/>
              <a:buFont typeface="Wingdings" panose="05000000000000000000" pitchFamily="2" charset="2"/>
              <a:buBlip>
                <a:blip r:embed="rId5"/>
              </a:buBlip>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folHlink"/>
              </a:buClr>
              <a:buSzPct val="90000"/>
              <a:buFont typeface="Wingdings" panose="05000000000000000000" pitchFamily="2" charset="2"/>
              <a:buBlip>
                <a:blip r:embed="rId5"/>
              </a:buBlip>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folHlink"/>
              </a:buClr>
              <a:buSzPct val="90000"/>
              <a:buFont typeface="Wingdings" panose="05000000000000000000" pitchFamily="2" charset="2"/>
              <a:buBlip>
                <a:blip r:embed="rId5"/>
              </a:buBlip>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folHlink"/>
              </a:buClr>
              <a:buSzPct val="90000"/>
              <a:buFont typeface="Wingdings" panose="05000000000000000000" pitchFamily="2" charset="2"/>
              <a:buBlip>
                <a:blip r:embed="rId5"/>
              </a:buBlip>
              <a:defRPr sz="2000">
                <a:solidFill>
                  <a:schemeClr val="tx1"/>
                </a:solidFill>
                <a:latin typeface="Arial" panose="020B0604020202020204" pitchFamily="34" charset="0"/>
              </a:defRPr>
            </a:lvl9pPr>
          </a:lstStyle>
          <a:p>
            <a:pPr algn="ctr">
              <a:spcBef>
                <a:spcPct val="50000"/>
              </a:spcBef>
              <a:buClrTx/>
              <a:buSzTx/>
              <a:buFontTx/>
              <a:buNone/>
            </a:pPr>
            <a:r>
              <a:rPr lang="en-US" altLang="en-US" sz="1200" b="1">
                <a:solidFill>
                  <a:srgbClr val="FFCC00"/>
                </a:solidFill>
              </a:rPr>
              <a:t>Museum in Spain</a:t>
            </a:r>
          </a:p>
        </p:txBody>
      </p:sp>
      <p:grpSp>
        <p:nvGrpSpPr>
          <p:cNvPr id="302086" name="Group 10">
            <a:extLst>
              <a:ext uri="{FF2B5EF4-FFF2-40B4-BE49-F238E27FC236}">
                <a16:creationId xmlns:a16="http://schemas.microsoft.com/office/drawing/2014/main" id="{5755920F-A979-49B1-1EB0-28CC8EECAA9E}"/>
              </a:ext>
            </a:extLst>
          </p:cNvPr>
          <p:cNvGrpSpPr>
            <a:grpSpLocks/>
          </p:cNvGrpSpPr>
          <p:nvPr/>
        </p:nvGrpSpPr>
        <p:grpSpPr bwMode="auto">
          <a:xfrm>
            <a:off x="4648200" y="381000"/>
            <a:ext cx="3733800" cy="2922588"/>
            <a:chOff x="4648200" y="381000"/>
            <a:chExt cx="3733800" cy="2922588"/>
          </a:xfrm>
        </p:grpSpPr>
        <p:pic>
          <p:nvPicPr>
            <p:cNvPr id="302090" name="Picture 8" descr="l">
              <a:extLst>
                <a:ext uri="{FF2B5EF4-FFF2-40B4-BE49-F238E27FC236}">
                  <a16:creationId xmlns:a16="http://schemas.microsoft.com/office/drawing/2014/main" id="{3439D373-265A-2484-0EA1-4046FC11D242}"/>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4648200" y="381000"/>
              <a:ext cx="3733800" cy="29225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02091" name="Freeform 1">
              <a:extLst>
                <a:ext uri="{FF2B5EF4-FFF2-40B4-BE49-F238E27FC236}">
                  <a16:creationId xmlns:a16="http://schemas.microsoft.com/office/drawing/2014/main" id="{D2736917-7C8B-9E6E-9B9E-841DB6FE6392}"/>
                </a:ext>
              </a:extLst>
            </p:cNvPr>
            <p:cNvSpPr>
              <a:spLocks/>
            </p:cNvSpPr>
            <p:nvPr/>
          </p:nvSpPr>
          <p:spPr bwMode="auto">
            <a:xfrm>
              <a:off x="4849686" y="1817580"/>
              <a:ext cx="858692" cy="1433557"/>
            </a:xfrm>
            <a:custGeom>
              <a:avLst/>
              <a:gdLst>
                <a:gd name="T0" fmla="*/ 72927 w 858692"/>
                <a:gd name="T1" fmla="*/ 962084 h 1433557"/>
                <a:gd name="T2" fmla="*/ 81342 w 858692"/>
                <a:gd name="T3" fmla="*/ 1270624 h 1433557"/>
                <a:gd name="T4" fmla="*/ 95367 w 858692"/>
                <a:gd name="T5" fmla="*/ 1326722 h 1433557"/>
                <a:gd name="T6" fmla="*/ 106586 w 858692"/>
                <a:gd name="T7" fmla="*/ 1360381 h 1433557"/>
                <a:gd name="T8" fmla="*/ 120611 w 858692"/>
                <a:gd name="T9" fmla="*/ 1402454 h 1433557"/>
                <a:gd name="T10" fmla="*/ 143050 w 858692"/>
                <a:gd name="T11" fmla="*/ 1422089 h 1433557"/>
                <a:gd name="T12" fmla="*/ 670373 w 858692"/>
                <a:gd name="T13" fmla="*/ 1427699 h 1433557"/>
                <a:gd name="T14" fmla="*/ 692812 w 858692"/>
                <a:gd name="T15" fmla="*/ 1419284 h 1433557"/>
                <a:gd name="T16" fmla="*/ 760130 w 858692"/>
                <a:gd name="T17" fmla="*/ 1402454 h 1433557"/>
                <a:gd name="T18" fmla="*/ 790984 w 858692"/>
                <a:gd name="T19" fmla="*/ 1391235 h 1433557"/>
                <a:gd name="T20" fmla="*/ 810618 w 858692"/>
                <a:gd name="T21" fmla="*/ 1371600 h 1433557"/>
                <a:gd name="T22" fmla="*/ 819033 w 858692"/>
                <a:gd name="T23" fmla="*/ 1354771 h 1433557"/>
                <a:gd name="T24" fmla="*/ 827448 w 858692"/>
                <a:gd name="T25" fmla="*/ 1279038 h 1433557"/>
                <a:gd name="T26" fmla="*/ 835862 w 858692"/>
                <a:gd name="T27" fmla="*/ 1253794 h 1433557"/>
                <a:gd name="T28" fmla="*/ 852692 w 858692"/>
                <a:gd name="T29" fmla="*/ 1172452 h 1433557"/>
                <a:gd name="T30" fmla="*/ 841472 w 858692"/>
                <a:gd name="T31" fmla="*/ 1121964 h 1433557"/>
                <a:gd name="T32" fmla="*/ 830253 w 858692"/>
                <a:gd name="T33" fmla="*/ 1105134 h 1433557"/>
                <a:gd name="T34" fmla="*/ 807813 w 858692"/>
                <a:gd name="T35" fmla="*/ 1057451 h 1433557"/>
                <a:gd name="T36" fmla="*/ 779764 w 858692"/>
                <a:gd name="T37" fmla="*/ 1043426 h 1433557"/>
                <a:gd name="T38" fmla="*/ 768545 w 858692"/>
                <a:gd name="T39" fmla="*/ 1012572 h 1433557"/>
                <a:gd name="T40" fmla="*/ 754520 w 858692"/>
                <a:gd name="T41" fmla="*/ 992938 h 1433557"/>
                <a:gd name="T42" fmla="*/ 723666 w 858692"/>
                <a:gd name="T43" fmla="*/ 973303 h 1433557"/>
                <a:gd name="T44" fmla="*/ 692812 w 858692"/>
                <a:gd name="T45" fmla="*/ 950864 h 1433557"/>
                <a:gd name="T46" fmla="*/ 670373 w 858692"/>
                <a:gd name="T47" fmla="*/ 931230 h 1433557"/>
                <a:gd name="T48" fmla="*/ 653543 w 858692"/>
                <a:gd name="T49" fmla="*/ 908791 h 1433557"/>
                <a:gd name="T50" fmla="*/ 622689 w 858692"/>
                <a:gd name="T51" fmla="*/ 872327 h 1433557"/>
                <a:gd name="T52" fmla="*/ 605860 w 858692"/>
                <a:gd name="T53" fmla="*/ 835863 h 1433557"/>
                <a:gd name="T54" fmla="*/ 597445 w 858692"/>
                <a:gd name="T55" fmla="*/ 816229 h 1433557"/>
                <a:gd name="T56" fmla="*/ 583421 w 858692"/>
                <a:gd name="T57" fmla="*/ 782570 h 1433557"/>
                <a:gd name="T58" fmla="*/ 575006 w 858692"/>
                <a:gd name="T59" fmla="*/ 757326 h 1433557"/>
                <a:gd name="T60" fmla="*/ 549762 w 858692"/>
                <a:gd name="T61" fmla="*/ 726472 h 1433557"/>
                <a:gd name="T62" fmla="*/ 541347 w 858692"/>
                <a:gd name="T63" fmla="*/ 709642 h 1433557"/>
                <a:gd name="T64" fmla="*/ 527323 w 858692"/>
                <a:gd name="T65" fmla="*/ 690008 h 1433557"/>
                <a:gd name="T66" fmla="*/ 516103 w 858692"/>
                <a:gd name="T67" fmla="*/ 611470 h 1433557"/>
                <a:gd name="T68" fmla="*/ 507688 w 858692"/>
                <a:gd name="T69" fmla="*/ 591836 h 1433557"/>
                <a:gd name="T70" fmla="*/ 496469 w 858692"/>
                <a:gd name="T71" fmla="*/ 513299 h 1433557"/>
                <a:gd name="T72" fmla="*/ 490859 w 858692"/>
                <a:gd name="T73" fmla="*/ 350614 h 1433557"/>
                <a:gd name="T74" fmla="*/ 474029 w 858692"/>
                <a:gd name="T75" fmla="*/ 316955 h 1433557"/>
                <a:gd name="T76" fmla="*/ 465615 w 858692"/>
                <a:gd name="T77" fmla="*/ 221588 h 1433557"/>
                <a:gd name="T78" fmla="*/ 454395 w 858692"/>
                <a:gd name="T79" fmla="*/ 193539 h 1433557"/>
                <a:gd name="T80" fmla="*/ 443175 w 858692"/>
                <a:gd name="T81" fmla="*/ 137441 h 1433557"/>
                <a:gd name="T82" fmla="*/ 431956 w 858692"/>
                <a:gd name="T83" fmla="*/ 100977 h 1433557"/>
                <a:gd name="T84" fmla="*/ 403907 w 858692"/>
                <a:gd name="T85" fmla="*/ 61708 h 1433557"/>
                <a:gd name="T86" fmla="*/ 364638 w 858692"/>
                <a:gd name="T87" fmla="*/ 56099 h 1433557"/>
                <a:gd name="T88" fmla="*/ 330979 w 858692"/>
                <a:gd name="T89" fmla="*/ 28049 h 1433557"/>
                <a:gd name="T90" fmla="*/ 311345 w 858692"/>
                <a:gd name="T91" fmla="*/ 22440 h 1433557"/>
                <a:gd name="T92" fmla="*/ 283296 w 858692"/>
                <a:gd name="T93" fmla="*/ 5610 h 1433557"/>
                <a:gd name="T94" fmla="*/ 244027 w 858692"/>
                <a:gd name="T95" fmla="*/ 2805 h 1433557"/>
                <a:gd name="T96" fmla="*/ 14024 w 858692"/>
                <a:gd name="T97" fmla="*/ 11220 h 1433557"/>
                <a:gd name="T98" fmla="*/ 0 w 858692"/>
                <a:gd name="T99" fmla="*/ 36464 h 1433557"/>
                <a:gd name="T100" fmla="*/ 5610 w 858692"/>
                <a:gd name="T101" fmla="*/ 224393 h 1433557"/>
                <a:gd name="T102" fmla="*/ 14024 w 858692"/>
                <a:gd name="T103" fmla="*/ 269272 h 1433557"/>
                <a:gd name="T104" fmla="*/ 19634 w 858692"/>
                <a:gd name="T105" fmla="*/ 319760 h 1433557"/>
                <a:gd name="T106" fmla="*/ 30854 w 858692"/>
                <a:gd name="T107" fmla="*/ 381468 h 1433557"/>
                <a:gd name="T108" fmla="*/ 47683 w 858692"/>
                <a:gd name="T109" fmla="*/ 440371 h 1433557"/>
                <a:gd name="T110" fmla="*/ 56098 w 858692"/>
                <a:gd name="T111" fmla="*/ 490859 h 1433557"/>
                <a:gd name="T112" fmla="*/ 70123 w 858692"/>
                <a:gd name="T113" fmla="*/ 589031 h 1433557"/>
                <a:gd name="T114" fmla="*/ 78537 w 858692"/>
                <a:gd name="T115" fmla="*/ 608665 h 1433557"/>
                <a:gd name="T116" fmla="*/ 86952 w 858692"/>
                <a:gd name="T117" fmla="*/ 748911 h 1433557"/>
                <a:gd name="T118" fmla="*/ 75732 w 858692"/>
                <a:gd name="T119" fmla="*/ 869522 h 1433557"/>
                <a:gd name="T120" fmla="*/ 67318 w 858692"/>
                <a:gd name="T121" fmla="*/ 897571 h 1433557"/>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0" t="0" r="r" b="b"/>
              <a:pathLst>
                <a:path w="858692" h="1433557">
                  <a:moveTo>
                    <a:pt x="72927" y="962084"/>
                  </a:moveTo>
                  <a:lnTo>
                    <a:pt x="72927" y="962084"/>
                  </a:lnTo>
                  <a:cubicBezTo>
                    <a:pt x="73862" y="1059321"/>
                    <a:pt x="73081" y="1156589"/>
                    <a:pt x="75732" y="1253794"/>
                  </a:cubicBezTo>
                  <a:cubicBezTo>
                    <a:pt x="75893" y="1259705"/>
                    <a:pt x="78697" y="1265335"/>
                    <a:pt x="81342" y="1270624"/>
                  </a:cubicBezTo>
                  <a:cubicBezTo>
                    <a:pt x="88460" y="1284858"/>
                    <a:pt x="84633" y="1278364"/>
                    <a:pt x="92562" y="1290258"/>
                  </a:cubicBezTo>
                  <a:cubicBezTo>
                    <a:pt x="93497" y="1302413"/>
                    <a:pt x="93466" y="1314681"/>
                    <a:pt x="95367" y="1326722"/>
                  </a:cubicBezTo>
                  <a:cubicBezTo>
                    <a:pt x="96289" y="1332563"/>
                    <a:pt x="99107" y="1337941"/>
                    <a:pt x="100977" y="1343551"/>
                  </a:cubicBezTo>
                  <a:lnTo>
                    <a:pt x="106586" y="1360381"/>
                  </a:lnTo>
                  <a:lnTo>
                    <a:pt x="112196" y="1371600"/>
                  </a:lnTo>
                  <a:cubicBezTo>
                    <a:pt x="113701" y="1379127"/>
                    <a:pt x="116543" y="1396353"/>
                    <a:pt x="120611" y="1402454"/>
                  </a:cubicBezTo>
                  <a:cubicBezTo>
                    <a:pt x="122481" y="1405259"/>
                    <a:pt x="123684" y="1408649"/>
                    <a:pt x="126221" y="1410869"/>
                  </a:cubicBezTo>
                  <a:cubicBezTo>
                    <a:pt x="131295" y="1415309"/>
                    <a:pt x="136313" y="1421820"/>
                    <a:pt x="143050" y="1422089"/>
                  </a:cubicBezTo>
                  <a:lnTo>
                    <a:pt x="213173" y="1424894"/>
                  </a:lnTo>
                  <a:cubicBezTo>
                    <a:pt x="366099" y="1441887"/>
                    <a:pt x="509270" y="1428841"/>
                    <a:pt x="670373" y="1427699"/>
                  </a:cubicBezTo>
                  <a:cubicBezTo>
                    <a:pt x="675048" y="1426764"/>
                    <a:pt x="679933" y="1426568"/>
                    <a:pt x="684397" y="1424894"/>
                  </a:cubicBezTo>
                  <a:cubicBezTo>
                    <a:pt x="687554" y="1423710"/>
                    <a:pt x="689555" y="1420153"/>
                    <a:pt x="692812" y="1419284"/>
                  </a:cubicBezTo>
                  <a:cubicBezTo>
                    <a:pt x="708407" y="1415125"/>
                    <a:pt x="724838" y="1414784"/>
                    <a:pt x="740496" y="1410869"/>
                  </a:cubicBezTo>
                  <a:cubicBezTo>
                    <a:pt x="752533" y="1407860"/>
                    <a:pt x="746753" y="1407805"/>
                    <a:pt x="760130" y="1402454"/>
                  </a:cubicBezTo>
                  <a:cubicBezTo>
                    <a:pt x="765620" y="1400258"/>
                    <a:pt x="771469" y="1399041"/>
                    <a:pt x="776959" y="1396845"/>
                  </a:cubicBezTo>
                  <a:lnTo>
                    <a:pt x="790984" y="1391235"/>
                  </a:lnTo>
                  <a:cubicBezTo>
                    <a:pt x="792854" y="1388430"/>
                    <a:pt x="794210" y="1385204"/>
                    <a:pt x="796594" y="1382820"/>
                  </a:cubicBezTo>
                  <a:cubicBezTo>
                    <a:pt x="800827" y="1378587"/>
                    <a:pt x="806722" y="1376145"/>
                    <a:pt x="810618" y="1371600"/>
                  </a:cubicBezTo>
                  <a:cubicBezTo>
                    <a:pt x="812542" y="1369355"/>
                    <a:pt x="812101" y="1365830"/>
                    <a:pt x="813423" y="1363186"/>
                  </a:cubicBezTo>
                  <a:cubicBezTo>
                    <a:pt x="814931" y="1360171"/>
                    <a:pt x="817163" y="1357576"/>
                    <a:pt x="819033" y="1354771"/>
                  </a:cubicBezTo>
                  <a:cubicBezTo>
                    <a:pt x="819968" y="1349161"/>
                    <a:pt x="821272" y="1343600"/>
                    <a:pt x="821838" y="1337941"/>
                  </a:cubicBezTo>
                  <a:cubicBezTo>
                    <a:pt x="822672" y="1329600"/>
                    <a:pt x="824017" y="1292760"/>
                    <a:pt x="827448" y="1279038"/>
                  </a:cubicBezTo>
                  <a:cubicBezTo>
                    <a:pt x="828669" y="1274154"/>
                    <a:pt x="831466" y="1269790"/>
                    <a:pt x="833058" y="1265014"/>
                  </a:cubicBezTo>
                  <a:cubicBezTo>
                    <a:pt x="834277" y="1261357"/>
                    <a:pt x="832935" y="1256303"/>
                    <a:pt x="835862" y="1253794"/>
                  </a:cubicBezTo>
                  <a:cubicBezTo>
                    <a:pt x="840352" y="1249945"/>
                    <a:pt x="852692" y="1248184"/>
                    <a:pt x="852692" y="1248184"/>
                  </a:cubicBezTo>
                  <a:cubicBezTo>
                    <a:pt x="862141" y="1219839"/>
                    <a:pt x="859102" y="1232279"/>
                    <a:pt x="852692" y="1172452"/>
                  </a:cubicBezTo>
                  <a:cubicBezTo>
                    <a:pt x="852247" y="1168294"/>
                    <a:pt x="848952" y="1164972"/>
                    <a:pt x="847082" y="1161232"/>
                  </a:cubicBezTo>
                  <a:cubicBezTo>
                    <a:pt x="845212" y="1148143"/>
                    <a:pt x="844065" y="1134929"/>
                    <a:pt x="841472" y="1121964"/>
                  </a:cubicBezTo>
                  <a:cubicBezTo>
                    <a:pt x="840537" y="1117289"/>
                    <a:pt x="841311" y="1111906"/>
                    <a:pt x="838667" y="1107939"/>
                  </a:cubicBezTo>
                  <a:cubicBezTo>
                    <a:pt x="837027" y="1105479"/>
                    <a:pt x="833058" y="1106069"/>
                    <a:pt x="830253" y="1105134"/>
                  </a:cubicBezTo>
                  <a:cubicBezTo>
                    <a:pt x="824980" y="1078771"/>
                    <a:pt x="829749" y="1081639"/>
                    <a:pt x="816228" y="1065865"/>
                  </a:cubicBezTo>
                  <a:cubicBezTo>
                    <a:pt x="813646" y="1062853"/>
                    <a:pt x="811280" y="1059377"/>
                    <a:pt x="807813" y="1057451"/>
                  </a:cubicBezTo>
                  <a:cubicBezTo>
                    <a:pt x="802644" y="1054579"/>
                    <a:pt x="790984" y="1051841"/>
                    <a:pt x="790984" y="1051841"/>
                  </a:cubicBezTo>
                  <a:cubicBezTo>
                    <a:pt x="787244" y="1049036"/>
                    <a:pt x="783568" y="1046143"/>
                    <a:pt x="779764" y="1043426"/>
                  </a:cubicBezTo>
                  <a:cubicBezTo>
                    <a:pt x="777021" y="1041467"/>
                    <a:pt x="772502" y="1040984"/>
                    <a:pt x="771350" y="1037816"/>
                  </a:cubicBezTo>
                  <a:cubicBezTo>
                    <a:pt x="768457" y="1029859"/>
                    <a:pt x="771222" y="1020604"/>
                    <a:pt x="768545" y="1012572"/>
                  </a:cubicBezTo>
                  <a:cubicBezTo>
                    <a:pt x="767291" y="1008809"/>
                    <a:pt x="762436" y="1007385"/>
                    <a:pt x="760130" y="1004157"/>
                  </a:cubicBezTo>
                  <a:cubicBezTo>
                    <a:pt x="757700" y="1000755"/>
                    <a:pt x="757477" y="995895"/>
                    <a:pt x="754520" y="992938"/>
                  </a:cubicBezTo>
                  <a:cubicBezTo>
                    <a:pt x="751563" y="989981"/>
                    <a:pt x="746931" y="989403"/>
                    <a:pt x="743301" y="987328"/>
                  </a:cubicBezTo>
                  <a:cubicBezTo>
                    <a:pt x="736206" y="983274"/>
                    <a:pt x="730358" y="977987"/>
                    <a:pt x="723666" y="973303"/>
                  </a:cubicBezTo>
                  <a:cubicBezTo>
                    <a:pt x="718143" y="969437"/>
                    <a:pt x="706837" y="962084"/>
                    <a:pt x="706837" y="962084"/>
                  </a:cubicBezTo>
                  <a:cubicBezTo>
                    <a:pt x="696472" y="946536"/>
                    <a:pt x="707157" y="958833"/>
                    <a:pt x="692812" y="950864"/>
                  </a:cubicBezTo>
                  <a:cubicBezTo>
                    <a:pt x="686918" y="947590"/>
                    <a:pt x="675983" y="939645"/>
                    <a:pt x="675983" y="939645"/>
                  </a:cubicBezTo>
                  <a:cubicBezTo>
                    <a:pt x="674113" y="936840"/>
                    <a:pt x="672757" y="933614"/>
                    <a:pt x="670373" y="931230"/>
                  </a:cubicBezTo>
                  <a:cubicBezTo>
                    <a:pt x="659152" y="920009"/>
                    <a:pt x="663829" y="932166"/>
                    <a:pt x="656348" y="917205"/>
                  </a:cubicBezTo>
                  <a:cubicBezTo>
                    <a:pt x="655026" y="914561"/>
                    <a:pt x="654708" y="911508"/>
                    <a:pt x="653543" y="908791"/>
                  </a:cubicBezTo>
                  <a:cubicBezTo>
                    <a:pt x="649707" y="899841"/>
                    <a:pt x="637129" y="877140"/>
                    <a:pt x="631104" y="875132"/>
                  </a:cubicBezTo>
                  <a:lnTo>
                    <a:pt x="622689" y="872327"/>
                  </a:lnTo>
                  <a:cubicBezTo>
                    <a:pt x="613064" y="856283"/>
                    <a:pt x="615027" y="861241"/>
                    <a:pt x="608665" y="844278"/>
                  </a:cubicBezTo>
                  <a:cubicBezTo>
                    <a:pt x="607627" y="841510"/>
                    <a:pt x="606672" y="838706"/>
                    <a:pt x="605860" y="835863"/>
                  </a:cubicBezTo>
                  <a:cubicBezTo>
                    <a:pt x="604801" y="832156"/>
                    <a:pt x="604574" y="828186"/>
                    <a:pt x="603055" y="824643"/>
                  </a:cubicBezTo>
                  <a:cubicBezTo>
                    <a:pt x="601727" y="821545"/>
                    <a:pt x="599315" y="819034"/>
                    <a:pt x="597445" y="816229"/>
                  </a:cubicBezTo>
                  <a:cubicBezTo>
                    <a:pt x="587216" y="785543"/>
                    <a:pt x="603528" y="832020"/>
                    <a:pt x="589031" y="799399"/>
                  </a:cubicBezTo>
                  <a:cubicBezTo>
                    <a:pt x="586630" y="793995"/>
                    <a:pt x="585617" y="788060"/>
                    <a:pt x="583421" y="782570"/>
                  </a:cubicBezTo>
                  <a:cubicBezTo>
                    <a:pt x="581551" y="777895"/>
                    <a:pt x="579403" y="773322"/>
                    <a:pt x="577811" y="768545"/>
                  </a:cubicBezTo>
                  <a:cubicBezTo>
                    <a:pt x="576592" y="764888"/>
                    <a:pt x="576878" y="760696"/>
                    <a:pt x="575006" y="757326"/>
                  </a:cubicBezTo>
                  <a:cubicBezTo>
                    <a:pt x="568147" y="744981"/>
                    <a:pt x="565126" y="744194"/>
                    <a:pt x="555372" y="737691"/>
                  </a:cubicBezTo>
                  <a:cubicBezTo>
                    <a:pt x="553502" y="733951"/>
                    <a:pt x="551837" y="730102"/>
                    <a:pt x="549762" y="726472"/>
                  </a:cubicBezTo>
                  <a:cubicBezTo>
                    <a:pt x="548089" y="723545"/>
                    <a:pt x="545660" y="721072"/>
                    <a:pt x="544152" y="718057"/>
                  </a:cubicBezTo>
                  <a:cubicBezTo>
                    <a:pt x="542830" y="715412"/>
                    <a:pt x="543240" y="711913"/>
                    <a:pt x="541347" y="709642"/>
                  </a:cubicBezTo>
                  <a:cubicBezTo>
                    <a:pt x="538354" y="706051"/>
                    <a:pt x="533867" y="704032"/>
                    <a:pt x="530127" y="701227"/>
                  </a:cubicBezTo>
                  <a:cubicBezTo>
                    <a:pt x="529192" y="697487"/>
                    <a:pt x="528457" y="693692"/>
                    <a:pt x="527323" y="690008"/>
                  </a:cubicBezTo>
                  <a:cubicBezTo>
                    <a:pt x="524715" y="681530"/>
                    <a:pt x="518908" y="664764"/>
                    <a:pt x="518908" y="664764"/>
                  </a:cubicBezTo>
                  <a:cubicBezTo>
                    <a:pt x="517973" y="646999"/>
                    <a:pt x="518507" y="629096"/>
                    <a:pt x="516103" y="611470"/>
                  </a:cubicBezTo>
                  <a:cubicBezTo>
                    <a:pt x="515648" y="608130"/>
                    <a:pt x="511821" y="606154"/>
                    <a:pt x="510493" y="603056"/>
                  </a:cubicBezTo>
                  <a:cubicBezTo>
                    <a:pt x="508974" y="599513"/>
                    <a:pt x="508444" y="595616"/>
                    <a:pt x="507688" y="591836"/>
                  </a:cubicBezTo>
                  <a:cubicBezTo>
                    <a:pt x="504703" y="576911"/>
                    <a:pt x="499274" y="546957"/>
                    <a:pt x="499274" y="546957"/>
                  </a:cubicBezTo>
                  <a:cubicBezTo>
                    <a:pt x="498339" y="535738"/>
                    <a:pt x="497957" y="524458"/>
                    <a:pt x="496469" y="513299"/>
                  </a:cubicBezTo>
                  <a:cubicBezTo>
                    <a:pt x="496078" y="510368"/>
                    <a:pt x="493766" y="507839"/>
                    <a:pt x="493664" y="504884"/>
                  </a:cubicBezTo>
                  <a:cubicBezTo>
                    <a:pt x="491891" y="453483"/>
                    <a:pt x="493471" y="401979"/>
                    <a:pt x="490859" y="350614"/>
                  </a:cubicBezTo>
                  <a:cubicBezTo>
                    <a:pt x="490581" y="345137"/>
                    <a:pt x="482055" y="335812"/>
                    <a:pt x="479639" y="330980"/>
                  </a:cubicBezTo>
                  <a:cubicBezTo>
                    <a:pt x="477387" y="326476"/>
                    <a:pt x="475899" y="321630"/>
                    <a:pt x="474029" y="316955"/>
                  </a:cubicBezTo>
                  <a:cubicBezTo>
                    <a:pt x="473094" y="289841"/>
                    <a:pt x="473608" y="262638"/>
                    <a:pt x="471224" y="235613"/>
                  </a:cubicBezTo>
                  <a:cubicBezTo>
                    <a:pt x="470781" y="230597"/>
                    <a:pt x="467383" y="226302"/>
                    <a:pt x="465615" y="221588"/>
                  </a:cubicBezTo>
                  <a:cubicBezTo>
                    <a:pt x="464577" y="218819"/>
                    <a:pt x="463622" y="216016"/>
                    <a:pt x="462810" y="213173"/>
                  </a:cubicBezTo>
                  <a:cubicBezTo>
                    <a:pt x="458282" y="197325"/>
                    <a:pt x="462935" y="206349"/>
                    <a:pt x="454395" y="193539"/>
                  </a:cubicBezTo>
                  <a:cubicBezTo>
                    <a:pt x="451026" y="173324"/>
                    <a:pt x="451023" y="172194"/>
                    <a:pt x="445980" y="148660"/>
                  </a:cubicBezTo>
                  <a:cubicBezTo>
                    <a:pt x="445172" y="144891"/>
                    <a:pt x="444011" y="141204"/>
                    <a:pt x="443175" y="137441"/>
                  </a:cubicBezTo>
                  <a:cubicBezTo>
                    <a:pt x="437713" y="112861"/>
                    <a:pt x="443904" y="133775"/>
                    <a:pt x="434761" y="109392"/>
                  </a:cubicBezTo>
                  <a:cubicBezTo>
                    <a:pt x="433723" y="106624"/>
                    <a:pt x="433278" y="103622"/>
                    <a:pt x="431956" y="100977"/>
                  </a:cubicBezTo>
                  <a:cubicBezTo>
                    <a:pt x="429751" y="96567"/>
                    <a:pt x="420051" y="84311"/>
                    <a:pt x="417931" y="81343"/>
                  </a:cubicBezTo>
                  <a:cubicBezTo>
                    <a:pt x="415953" y="78574"/>
                    <a:pt x="405711" y="62402"/>
                    <a:pt x="403907" y="61708"/>
                  </a:cubicBezTo>
                  <a:cubicBezTo>
                    <a:pt x="395137" y="58335"/>
                    <a:pt x="385208" y="59838"/>
                    <a:pt x="375858" y="58903"/>
                  </a:cubicBezTo>
                  <a:cubicBezTo>
                    <a:pt x="372118" y="57968"/>
                    <a:pt x="367796" y="58310"/>
                    <a:pt x="364638" y="56099"/>
                  </a:cubicBezTo>
                  <a:cubicBezTo>
                    <a:pt x="330232" y="32016"/>
                    <a:pt x="361105" y="43702"/>
                    <a:pt x="339394" y="36464"/>
                  </a:cubicBezTo>
                  <a:cubicBezTo>
                    <a:pt x="336589" y="33659"/>
                    <a:pt x="334423" y="30017"/>
                    <a:pt x="330979" y="28049"/>
                  </a:cubicBezTo>
                  <a:cubicBezTo>
                    <a:pt x="327632" y="26137"/>
                    <a:pt x="323466" y="26304"/>
                    <a:pt x="319759" y="25245"/>
                  </a:cubicBezTo>
                  <a:cubicBezTo>
                    <a:pt x="316916" y="24433"/>
                    <a:pt x="314150" y="23375"/>
                    <a:pt x="311345" y="22440"/>
                  </a:cubicBezTo>
                  <a:cubicBezTo>
                    <a:pt x="284210" y="2089"/>
                    <a:pt x="313129" y="21930"/>
                    <a:pt x="291710" y="11220"/>
                  </a:cubicBezTo>
                  <a:cubicBezTo>
                    <a:pt x="288695" y="9712"/>
                    <a:pt x="286394" y="6938"/>
                    <a:pt x="283296" y="5610"/>
                  </a:cubicBezTo>
                  <a:cubicBezTo>
                    <a:pt x="277971" y="3328"/>
                    <a:pt x="259043" y="633"/>
                    <a:pt x="255247" y="0"/>
                  </a:cubicBezTo>
                  <a:cubicBezTo>
                    <a:pt x="251507" y="935"/>
                    <a:pt x="247570" y="1286"/>
                    <a:pt x="244027" y="2805"/>
                  </a:cubicBezTo>
                  <a:cubicBezTo>
                    <a:pt x="240928" y="4133"/>
                    <a:pt x="238981" y="8292"/>
                    <a:pt x="235612" y="8415"/>
                  </a:cubicBezTo>
                  <a:cubicBezTo>
                    <a:pt x="161793" y="11116"/>
                    <a:pt x="87887" y="10285"/>
                    <a:pt x="14024" y="11220"/>
                  </a:cubicBezTo>
                  <a:cubicBezTo>
                    <a:pt x="11219" y="13090"/>
                    <a:pt x="7716" y="14198"/>
                    <a:pt x="5610" y="16830"/>
                  </a:cubicBezTo>
                  <a:cubicBezTo>
                    <a:pt x="4147" y="18659"/>
                    <a:pt x="183" y="35731"/>
                    <a:pt x="0" y="36464"/>
                  </a:cubicBezTo>
                  <a:cubicBezTo>
                    <a:pt x="935" y="88822"/>
                    <a:pt x="1242" y="141196"/>
                    <a:pt x="2805" y="193539"/>
                  </a:cubicBezTo>
                  <a:cubicBezTo>
                    <a:pt x="3113" y="203861"/>
                    <a:pt x="3999" y="214192"/>
                    <a:pt x="5610" y="224393"/>
                  </a:cubicBezTo>
                  <a:cubicBezTo>
                    <a:pt x="6812" y="232009"/>
                    <a:pt x="9350" y="239352"/>
                    <a:pt x="11220" y="246832"/>
                  </a:cubicBezTo>
                  <a:cubicBezTo>
                    <a:pt x="12155" y="254312"/>
                    <a:pt x="13274" y="261771"/>
                    <a:pt x="14024" y="269272"/>
                  </a:cubicBezTo>
                  <a:cubicBezTo>
                    <a:pt x="15144" y="280474"/>
                    <a:pt x="15586" y="291741"/>
                    <a:pt x="16829" y="302930"/>
                  </a:cubicBezTo>
                  <a:cubicBezTo>
                    <a:pt x="17457" y="308583"/>
                    <a:pt x="18699" y="314150"/>
                    <a:pt x="19634" y="319760"/>
                  </a:cubicBezTo>
                  <a:cubicBezTo>
                    <a:pt x="20569" y="331915"/>
                    <a:pt x="20258" y="344230"/>
                    <a:pt x="22439" y="356224"/>
                  </a:cubicBezTo>
                  <a:cubicBezTo>
                    <a:pt x="24026" y="364951"/>
                    <a:pt x="28703" y="372863"/>
                    <a:pt x="30854" y="381468"/>
                  </a:cubicBezTo>
                  <a:cubicBezTo>
                    <a:pt x="33088" y="390404"/>
                    <a:pt x="35039" y="397451"/>
                    <a:pt x="36464" y="406712"/>
                  </a:cubicBezTo>
                  <a:cubicBezTo>
                    <a:pt x="40832" y="435100"/>
                    <a:pt x="34137" y="422308"/>
                    <a:pt x="47683" y="440371"/>
                  </a:cubicBezTo>
                  <a:cubicBezTo>
                    <a:pt x="48618" y="443176"/>
                    <a:pt x="50002" y="445870"/>
                    <a:pt x="50488" y="448786"/>
                  </a:cubicBezTo>
                  <a:cubicBezTo>
                    <a:pt x="54539" y="473094"/>
                    <a:pt x="51486" y="470104"/>
                    <a:pt x="56098" y="490859"/>
                  </a:cubicBezTo>
                  <a:cubicBezTo>
                    <a:pt x="57197" y="495806"/>
                    <a:pt x="63421" y="510569"/>
                    <a:pt x="64513" y="513299"/>
                  </a:cubicBezTo>
                  <a:cubicBezTo>
                    <a:pt x="66052" y="544072"/>
                    <a:pt x="65234" y="562136"/>
                    <a:pt x="70123" y="589031"/>
                  </a:cubicBezTo>
                  <a:cubicBezTo>
                    <a:pt x="70813" y="592824"/>
                    <a:pt x="71409" y="596708"/>
                    <a:pt x="72927" y="600251"/>
                  </a:cubicBezTo>
                  <a:cubicBezTo>
                    <a:pt x="74255" y="603349"/>
                    <a:pt x="76667" y="605860"/>
                    <a:pt x="78537" y="608665"/>
                  </a:cubicBezTo>
                  <a:cubicBezTo>
                    <a:pt x="80407" y="651674"/>
                    <a:pt x="81569" y="694719"/>
                    <a:pt x="84147" y="737691"/>
                  </a:cubicBezTo>
                  <a:cubicBezTo>
                    <a:pt x="84378" y="741539"/>
                    <a:pt x="87046" y="745057"/>
                    <a:pt x="86952" y="748911"/>
                  </a:cubicBezTo>
                  <a:cubicBezTo>
                    <a:pt x="86107" y="783545"/>
                    <a:pt x="84551" y="818197"/>
                    <a:pt x="81342" y="852692"/>
                  </a:cubicBezTo>
                  <a:cubicBezTo>
                    <a:pt x="80794" y="858580"/>
                    <a:pt x="76704" y="863689"/>
                    <a:pt x="75732" y="869522"/>
                  </a:cubicBezTo>
                  <a:cubicBezTo>
                    <a:pt x="74797" y="875132"/>
                    <a:pt x="74561" y="880904"/>
                    <a:pt x="72927" y="886351"/>
                  </a:cubicBezTo>
                  <a:cubicBezTo>
                    <a:pt x="71726" y="890356"/>
                    <a:pt x="67780" y="893415"/>
                    <a:pt x="67318" y="897571"/>
                  </a:cubicBezTo>
                  <a:cubicBezTo>
                    <a:pt x="65873" y="910581"/>
                    <a:pt x="71992" y="951332"/>
                    <a:pt x="72927" y="962084"/>
                  </a:cubicBezTo>
                  <a:close/>
                </a:path>
              </a:pathLst>
            </a:custGeom>
            <a:solidFill>
              <a:srgbClr val="000000"/>
            </a:solidFill>
            <a:ln w="9525" cap="flat" cmpd="sng" algn="ctr">
              <a:solidFill>
                <a:srgbClr val="000000"/>
              </a:solidFill>
              <a:prstDash val="solid"/>
              <a:round/>
              <a:headEnd type="none" w="med" len="med"/>
              <a:tailEnd type="none" w="med" len="med"/>
            </a:ln>
          </p:spPr>
          <p:txBody>
            <a:bodyPr/>
            <a:lstStyle/>
            <a:p>
              <a:endParaRPr lang="en-US"/>
            </a:p>
          </p:txBody>
        </p:sp>
        <p:sp>
          <p:nvSpPr>
            <p:cNvPr id="302092" name="Freeform 2">
              <a:extLst>
                <a:ext uri="{FF2B5EF4-FFF2-40B4-BE49-F238E27FC236}">
                  <a16:creationId xmlns:a16="http://schemas.microsoft.com/office/drawing/2014/main" id="{BF02D471-8860-C164-0EF8-C8F186C05C6A}"/>
                </a:ext>
              </a:extLst>
            </p:cNvPr>
            <p:cNvSpPr>
              <a:spLocks/>
            </p:cNvSpPr>
            <p:nvPr/>
          </p:nvSpPr>
          <p:spPr bwMode="auto">
            <a:xfrm>
              <a:off x="7163735" y="1511845"/>
              <a:ext cx="404080" cy="978913"/>
            </a:xfrm>
            <a:custGeom>
              <a:avLst/>
              <a:gdLst>
                <a:gd name="T0" fmla="*/ 0 w 404080"/>
                <a:gd name="T1" fmla="*/ 401102 h 978913"/>
                <a:gd name="T2" fmla="*/ 8415 w 404080"/>
                <a:gd name="T3" fmla="*/ 350614 h 978913"/>
                <a:gd name="T4" fmla="*/ 19634 w 404080"/>
                <a:gd name="T5" fmla="*/ 294516 h 978913"/>
                <a:gd name="T6" fmla="*/ 42074 w 404080"/>
                <a:gd name="T7" fmla="*/ 157075 h 978913"/>
                <a:gd name="T8" fmla="*/ 78537 w 404080"/>
                <a:gd name="T9" fmla="*/ 109392 h 978913"/>
                <a:gd name="T10" fmla="*/ 89757 w 404080"/>
                <a:gd name="T11" fmla="*/ 95367 h 978913"/>
                <a:gd name="T12" fmla="*/ 109391 w 404080"/>
                <a:gd name="T13" fmla="*/ 56099 h 978913"/>
                <a:gd name="T14" fmla="*/ 123416 w 404080"/>
                <a:gd name="T15" fmla="*/ 30854 h 978913"/>
                <a:gd name="T16" fmla="*/ 131831 w 404080"/>
                <a:gd name="T17" fmla="*/ 14025 h 978913"/>
                <a:gd name="T18" fmla="*/ 168294 w 404080"/>
                <a:gd name="T19" fmla="*/ 0 h 978913"/>
                <a:gd name="T20" fmla="*/ 266466 w 404080"/>
                <a:gd name="T21" fmla="*/ 11220 h 978913"/>
                <a:gd name="T22" fmla="*/ 277686 w 404080"/>
                <a:gd name="T23" fmla="*/ 22440 h 978913"/>
                <a:gd name="T24" fmla="*/ 300125 w 404080"/>
                <a:gd name="T25" fmla="*/ 39269 h 978913"/>
                <a:gd name="T26" fmla="*/ 308540 w 404080"/>
                <a:gd name="T27" fmla="*/ 56099 h 978913"/>
                <a:gd name="T28" fmla="*/ 319759 w 404080"/>
                <a:gd name="T29" fmla="*/ 84148 h 978913"/>
                <a:gd name="T30" fmla="*/ 336589 w 404080"/>
                <a:gd name="T31" fmla="*/ 109392 h 978913"/>
                <a:gd name="T32" fmla="*/ 350613 w 404080"/>
                <a:gd name="T33" fmla="*/ 129026 h 978913"/>
                <a:gd name="T34" fmla="*/ 361833 w 404080"/>
                <a:gd name="T35" fmla="*/ 168295 h 978913"/>
                <a:gd name="T36" fmla="*/ 373053 w 404080"/>
                <a:gd name="T37" fmla="*/ 255247 h 978913"/>
                <a:gd name="T38" fmla="*/ 384272 w 404080"/>
                <a:gd name="T39" fmla="*/ 347809 h 978913"/>
                <a:gd name="T40" fmla="*/ 395492 w 404080"/>
                <a:gd name="T41" fmla="*/ 490859 h 978913"/>
                <a:gd name="T42" fmla="*/ 403907 w 404080"/>
                <a:gd name="T43" fmla="*/ 552567 h 978913"/>
                <a:gd name="T44" fmla="*/ 389882 w 404080"/>
                <a:gd name="T45" fmla="*/ 964889 h 978913"/>
                <a:gd name="T46" fmla="*/ 367443 w 404080"/>
                <a:gd name="T47" fmla="*/ 936840 h 978913"/>
                <a:gd name="T48" fmla="*/ 336589 w 404080"/>
                <a:gd name="T49" fmla="*/ 928425 h 978913"/>
                <a:gd name="T50" fmla="*/ 316955 w 404080"/>
                <a:gd name="T51" fmla="*/ 894766 h 978913"/>
                <a:gd name="T52" fmla="*/ 302930 w 404080"/>
                <a:gd name="T53" fmla="*/ 875132 h 978913"/>
                <a:gd name="T54" fmla="*/ 283296 w 404080"/>
                <a:gd name="T55" fmla="*/ 863912 h 978913"/>
                <a:gd name="T56" fmla="*/ 244027 w 404080"/>
                <a:gd name="T57" fmla="*/ 849888 h 978913"/>
                <a:gd name="T58" fmla="*/ 227198 w 404080"/>
                <a:gd name="T59" fmla="*/ 771350 h 978913"/>
                <a:gd name="T60" fmla="*/ 196344 w 404080"/>
                <a:gd name="T61" fmla="*/ 748911 h 978913"/>
                <a:gd name="T62" fmla="*/ 168294 w 404080"/>
                <a:gd name="T63" fmla="*/ 718057 h 978913"/>
                <a:gd name="T64" fmla="*/ 159880 w 404080"/>
                <a:gd name="T65" fmla="*/ 701227 h 978913"/>
                <a:gd name="T66" fmla="*/ 145855 w 404080"/>
                <a:gd name="T67" fmla="*/ 684398 h 978913"/>
                <a:gd name="T68" fmla="*/ 117806 w 404080"/>
                <a:gd name="T69" fmla="*/ 639519 h 978913"/>
                <a:gd name="T70" fmla="*/ 98172 w 404080"/>
                <a:gd name="T71" fmla="*/ 619885 h 978913"/>
                <a:gd name="T72" fmla="*/ 78537 w 404080"/>
                <a:gd name="T73" fmla="*/ 575007 h 978913"/>
                <a:gd name="T74" fmla="*/ 61708 w 404080"/>
                <a:gd name="T75" fmla="*/ 541348 h 978913"/>
                <a:gd name="T76" fmla="*/ 50488 w 404080"/>
                <a:gd name="T77" fmla="*/ 485249 h 978913"/>
                <a:gd name="T78" fmla="*/ 39269 w 404080"/>
                <a:gd name="T79" fmla="*/ 437566 h 978913"/>
                <a:gd name="T80" fmla="*/ 33659 w 404080"/>
                <a:gd name="T81" fmla="*/ 406712 h 978913"/>
                <a:gd name="T82" fmla="*/ 5610 w 404080"/>
                <a:gd name="T83" fmla="*/ 364638 h 978913"/>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Lst>
              <a:ahLst/>
              <a:cxnLst>
                <a:cxn ang="T84">
                  <a:pos x="T0" y="T1"/>
                </a:cxn>
                <a:cxn ang="T85">
                  <a:pos x="T2" y="T3"/>
                </a:cxn>
                <a:cxn ang="T86">
                  <a:pos x="T4" y="T5"/>
                </a:cxn>
                <a:cxn ang="T87">
                  <a:pos x="T6" y="T7"/>
                </a:cxn>
                <a:cxn ang="T88">
                  <a:pos x="T8" y="T9"/>
                </a:cxn>
                <a:cxn ang="T89">
                  <a:pos x="T10" y="T11"/>
                </a:cxn>
                <a:cxn ang="T90">
                  <a:pos x="T12" y="T13"/>
                </a:cxn>
                <a:cxn ang="T91">
                  <a:pos x="T14" y="T15"/>
                </a:cxn>
                <a:cxn ang="T92">
                  <a:pos x="T16" y="T17"/>
                </a:cxn>
                <a:cxn ang="T93">
                  <a:pos x="T18" y="T19"/>
                </a:cxn>
                <a:cxn ang="T94">
                  <a:pos x="T20" y="T21"/>
                </a:cxn>
                <a:cxn ang="T95">
                  <a:pos x="T22" y="T23"/>
                </a:cxn>
                <a:cxn ang="T96">
                  <a:pos x="T24" y="T25"/>
                </a:cxn>
                <a:cxn ang="T97">
                  <a:pos x="T26" y="T27"/>
                </a:cxn>
                <a:cxn ang="T98">
                  <a:pos x="T28" y="T29"/>
                </a:cxn>
                <a:cxn ang="T99">
                  <a:pos x="T30" y="T31"/>
                </a:cxn>
                <a:cxn ang="T100">
                  <a:pos x="T32" y="T33"/>
                </a:cxn>
                <a:cxn ang="T101">
                  <a:pos x="T34" y="T35"/>
                </a:cxn>
                <a:cxn ang="T102">
                  <a:pos x="T36" y="T37"/>
                </a:cxn>
                <a:cxn ang="T103">
                  <a:pos x="T38" y="T39"/>
                </a:cxn>
                <a:cxn ang="T104">
                  <a:pos x="T40" y="T41"/>
                </a:cxn>
                <a:cxn ang="T105">
                  <a:pos x="T42" y="T43"/>
                </a:cxn>
                <a:cxn ang="T106">
                  <a:pos x="T44" y="T45"/>
                </a:cxn>
                <a:cxn ang="T107">
                  <a:pos x="T46" y="T47"/>
                </a:cxn>
                <a:cxn ang="T108">
                  <a:pos x="T48" y="T49"/>
                </a:cxn>
                <a:cxn ang="T109">
                  <a:pos x="T50" y="T51"/>
                </a:cxn>
                <a:cxn ang="T110">
                  <a:pos x="T52" y="T53"/>
                </a:cxn>
                <a:cxn ang="T111">
                  <a:pos x="T54" y="T55"/>
                </a:cxn>
                <a:cxn ang="T112">
                  <a:pos x="T56" y="T57"/>
                </a:cxn>
                <a:cxn ang="T113">
                  <a:pos x="T58" y="T59"/>
                </a:cxn>
                <a:cxn ang="T114">
                  <a:pos x="T60" y="T61"/>
                </a:cxn>
                <a:cxn ang="T115">
                  <a:pos x="T62" y="T63"/>
                </a:cxn>
                <a:cxn ang="T116">
                  <a:pos x="T64" y="T65"/>
                </a:cxn>
                <a:cxn ang="T117">
                  <a:pos x="T66" y="T67"/>
                </a:cxn>
                <a:cxn ang="T118">
                  <a:pos x="T68" y="T69"/>
                </a:cxn>
                <a:cxn ang="T119">
                  <a:pos x="T70" y="T71"/>
                </a:cxn>
                <a:cxn ang="T120">
                  <a:pos x="T72" y="T73"/>
                </a:cxn>
                <a:cxn ang="T121">
                  <a:pos x="T74" y="T75"/>
                </a:cxn>
                <a:cxn ang="T122">
                  <a:pos x="T76" y="T77"/>
                </a:cxn>
                <a:cxn ang="T123">
                  <a:pos x="T78" y="T79"/>
                </a:cxn>
                <a:cxn ang="T124">
                  <a:pos x="T80" y="T81"/>
                </a:cxn>
                <a:cxn ang="T125">
                  <a:pos x="T82" y="T83"/>
                </a:cxn>
              </a:cxnLst>
              <a:rect l="0" t="0" r="r" b="b"/>
              <a:pathLst>
                <a:path w="404080" h="978913">
                  <a:moveTo>
                    <a:pt x="0" y="401102"/>
                  </a:moveTo>
                  <a:lnTo>
                    <a:pt x="0" y="401102"/>
                  </a:lnTo>
                  <a:cubicBezTo>
                    <a:pt x="1870" y="388947"/>
                    <a:pt x="3588" y="376768"/>
                    <a:pt x="5610" y="364638"/>
                  </a:cubicBezTo>
                  <a:cubicBezTo>
                    <a:pt x="6394" y="359936"/>
                    <a:pt x="7824" y="355344"/>
                    <a:pt x="8415" y="350614"/>
                  </a:cubicBezTo>
                  <a:cubicBezTo>
                    <a:pt x="9696" y="340367"/>
                    <a:pt x="9195" y="329887"/>
                    <a:pt x="11220" y="319760"/>
                  </a:cubicBezTo>
                  <a:cubicBezTo>
                    <a:pt x="12959" y="311062"/>
                    <a:pt x="19634" y="294516"/>
                    <a:pt x="19634" y="294516"/>
                  </a:cubicBezTo>
                  <a:cubicBezTo>
                    <a:pt x="22716" y="272942"/>
                    <a:pt x="22887" y="273202"/>
                    <a:pt x="25244" y="249637"/>
                  </a:cubicBezTo>
                  <a:cubicBezTo>
                    <a:pt x="29122" y="210861"/>
                    <a:pt x="26328" y="190317"/>
                    <a:pt x="42074" y="157075"/>
                  </a:cubicBezTo>
                  <a:cubicBezTo>
                    <a:pt x="52149" y="135806"/>
                    <a:pt x="56816" y="140050"/>
                    <a:pt x="70123" y="123416"/>
                  </a:cubicBezTo>
                  <a:cubicBezTo>
                    <a:pt x="73528" y="119159"/>
                    <a:pt x="76099" y="114268"/>
                    <a:pt x="78537" y="109392"/>
                  </a:cubicBezTo>
                  <a:cubicBezTo>
                    <a:pt x="79859" y="106747"/>
                    <a:pt x="79495" y="103286"/>
                    <a:pt x="81342" y="100977"/>
                  </a:cubicBezTo>
                  <a:cubicBezTo>
                    <a:pt x="83448" y="98345"/>
                    <a:pt x="86952" y="97237"/>
                    <a:pt x="89757" y="95367"/>
                  </a:cubicBezTo>
                  <a:cubicBezTo>
                    <a:pt x="93497" y="89757"/>
                    <a:pt x="99655" y="85149"/>
                    <a:pt x="100977" y="78538"/>
                  </a:cubicBezTo>
                  <a:cubicBezTo>
                    <a:pt x="106389" y="51479"/>
                    <a:pt x="99762" y="75359"/>
                    <a:pt x="109391" y="56099"/>
                  </a:cubicBezTo>
                  <a:cubicBezTo>
                    <a:pt x="110713" y="53454"/>
                    <a:pt x="110760" y="50269"/>
                    <a:pt x="112196" y="47684"/>
                  </a:cubicBezTo>
                  <a:cubicBezTo>
                    <a:pt x="115470" y="41790"/>
                    <a:pt x="119676" y="36464"/>
                    <a:pt x="123416" y="30854"/>
                  </a:cubicBezTo>
                  <a:lnTo>
                    <a:pt x="129026" y="22440"/>
                  </a:lnTo>
                  <a:cubicBezTo>
                    <a:pt x="129961" y="19635"/>
                    <a:pt x="129740" y="16116"/>
                    <a:pt x="131831" y="14025"/>
                  </a:cubicBezTo>
                  <a:cubicBezTo>
                    <a:pt x="137569" y="8286"/>
                    <a:pt x="147226" y="7958"/>
                    <a:pt x="154270" y="5610"/>
                  </a:cubicBezTo>
                  <a:cubicBezTo>
                    <a:pt x="159046" y="4018"/>
                    <a:pt x="163619" y="1870"/>
                    <a:pt x="168294" y="0"/>
                  </a:cubicBezTo>
                  <a:lnTo>
                    <a:pt x="227198" y="5610"/>
                  </a:lnTo>
                  <a:cubicBezTo>
                    <a:pt x="240335" y="7111"/>
                    <a:pt x="266466" y="11220"/>
                    <a:pt x="266466" y="11220"/>
                  </a:cubicBezTo>
                  <a:cubicBezTo>
                    <a:pt x="269271" y="12155"/>
                    <a:pt x="272790" y="11934"/>
                    <a:pt x="274881" y="14025"/>
                  </a:cubicBezTo>
                  <a:cubicBezTo>
                    <a:pt x="276972" y="16116"/>
                    <a:pt x="275280" y="20721"/>
                    <a:pt x="277686" y="22440"/>
                  </a:cubicBezTo>
                  <a:cubicBezTo>
                    <a:pt x="282498" y="25877"/>
                    <a:pt x="294515" y="28049"/>
                    <a:pt x="294515" y="28049"/>
                  </a:cubicBezTo>
                  <a:cubicBezTo>
                    <a:pt x="296385" y="31789"/>
                    <a:pt x="298478" y="35426"/>
                    <a:pt x="300125" y="39269"/>
                  </a:cubicBezTo>
                  <a:cubicBezTo>
                    <a:pt x="301290" y="41987"/>
                    <a:pt x="301608" y="45039"/>
                    <a:pt x="302930" y="47684"/>
                  </a:cubicBezTo>
                  <a:cubicBezTo>
                    <a:pt x="304438" y="50699"/>
                    <a:pt x="306670" y="53294"/>
                    <a:pt x="308540" y="56099"/>
                  </a:cubicBezTo>
                  <a:cubicBezTo>
                    <a:pt x="314379" y="79454"/>
                    <a:pt x="307268" y="56357"/>
                    <a:pt x="316955" y="75733"/>
                  </a:cubicBezTo>
                  <a:cubicBezTo>
                    <a:pt x="318277" y="78378"/>
                    <a:pt x="318119" y="81688"/>
                    <a:pt x="319759" y="84148"/>
                  </a:cubicBezTo>
                  <a:cubicBezTo>
                    <a:pt x="321959" y="87448"/>
                    <a:pt x="325369" y="89757"/>
                    <a:pt x="328174" y="92562"/>
                  </a:cubicBezTo>
                  <a:cubicBezTo>
                    <a:pt x="333316" y="107989"/>
                    <a:pt x="327890" y="94169"/>
                    <a:pt x="336589" y="109392"/>
                  </a:cubicBezTo>
                  <a:cubicBezTo>
                    <a:pt x="338664" y="113022"/>
                    <a:pt x="339769" y="117209"/>
                    <a:pt x="342199" y="120611"/>
                  </a:cubicBezTo>
                  <a:cubicBezTo>
                    <a:pt x="344505" y="123839"/>
                    <a:pt x="347808" y="126221"/>
                    <a:pt x="350613" y="129026"/>
                  </a:cubicBezTo>
                  <a:cubicBezTo>
                    <a:pt x="354578" y="148850"/>
                    <a:pt x="351910" y="138527"/>
                    <a:pt x="359028" y="159880"/>
                  </a:cubicBezTo>
                  <a:lnTo>
                    <a:pt x="361833" y="168295"/>
                  </a:lnTo>
                  <a:cubicBezTo>
                    <a:pt x="363703" y="185124"/>
                    <a:pt x="365639" y="201946"/>
                    <a:pt x="367443" y="218783"/>
                  </a:cubicBezTo>
                  <a:cubicBezTo>
                    <a:pt x="370868" y="250753"/>
                    <a:pt x="367174" y="237610"/>
                    <a:pt x="373053" y="255247"/>
                  </a:cubicBezTo>
                  <a:cubicBezTo>
                    <a:pt x="374756" y="276531"/>
                    <a:pt x="374937" y="313271"/>
                    <a:pt x="381467" y="339394"/>
                  </a:cubicBezTo>
                  <a:cubicBezTo>
                    <a:pt x="382184" y="342262"/>
                    <a:pt x="383337" y="345004"/>
                    <a:pt x="384272" y="347809"/>
                  </a:cubicBezTo>
                  <a:cubicBezTo>
                    <a:pt x="385207" y="376793"/>
                    <a:pt x="385190" y="405823"/>
                    <a:pt x="387077" y="434761"/>
                  </a:cubicBezTo>
                  <a:cubicBezTo>
                    <a:pt x="388587" y="457911"/>
                    <a:pt x="391506" y="470929"/>
                    <a:pt x="395492" y="490859"/>
                  </a:cubicBezTo>
                  <a:cubicBezTo>
                    <a:pt x="396427" y="503949"/>
                    <a:pt x="396524" y="517125"/>
                    <a:pt x="398297" y="530128"/>
                  </a:cubicBezTo>
                  <a:cubicBezTo>
                    <a:pt x="399339" y="537767"/>
                    <a:pt x="403859" y="544857"/>
                    <a:pt x="403907" y="552567"/>
                  </a:cubicBezTo>
                  <a:cubicBezTo>
                    <a:pt x="404795" y="694683"/>
                    <a:pt x="402037" y="836798"/>
                    <a:pt x="401102" y="978913"/>
                  </a:cubicBezTo>
                  <a:cubicBezTo>
                    <a:pt x="397362" y="974238"/>
                    <a:pt x="393824" y="969394"/>
                    <a:pt x="389882" y="964889"/>
                  </a:cubicBezTo>
                  <a:cubicBezTo>
                    <a:pt x="387270" y="961904"/>
                    <a:pt x="384006" y="959522"/>
                    <a:pt x="381467" y="956474"/>
                  </a:cubicBezTo>
                  <a:cubicBezTo>
                    <a:pt x="376812" y="950887"/>
                    <a:pt x="372963" y="941439"/>
                    <a:pt x="367443" y="936840"/>
                  </a:cubicBezTo>
                  <a:cubicBezTo>
                    <a:pt x="365172" y="934947"/>
                    <a:pt x="361881" y="934813"/>
                    <a:pt x="359028" y="934035"/>
                  </a:cubicBezTo>
                  <a:cubicBezTo>
                    <a:pt x="351590" y="932006"/>
                    <a:pt x="336589" y="928425"/>
                    <a:pt x="336589" y="928425"/>
                  </a:cubicBezTo>
                  <a:cubicBezTo>
                    <a:pt x="332849" y="922815"/>
                    <a:pt x="327501" y="917991"/>
                    <a:pt x="325369" y="911595"/>
                  </a:cubicBezTo>
                  <a:cubicBezTo>
                    <a:pt x="323088" y="904753"/>
                    <a:pt x="322390" y="900202"/>
                    <a:pt x="316955" y="894766"/>
                  </a:cubicBezTo>
                  <a:cubicBezTo>
                    <a:pt x="314571" y="892382"/>
                    <a:pt x="311345" y="891026"/>
                    <a:pt x="308540" y="889156"/>
                  </a:cubicBezTo>
                  <a:cubicBezTo>
                    <a:pt x="306670" y="884481"/>
                    <a:pt x="305857" y="879229"/>
                    <a:pt x="302930" y="875132"/>
                  </a:cubicBezTo>
                  <a:cubicBezTo>
                    <a:pt x="300970" y="872389"/>
                    <a:pt x="297442" y="871195"/>
                    <a:pt x="294515" y="869522"/>
                  </a:cubicBezTo>
                  <a:cubicBezTo>
                    <a:pt x="290885" y="867447"/>
                    <a:pt x="286926" y="865987"/>
                    <a:pt x="283296" y="863912"/>
                  </a:cubicBezTo>
                  <a:cubicBezTo>
                    <a:pt x="271642" y="857252"/>
                    <a:pt x="278762" y="858850"/>
                    <a:pt x="266466" y="855497"/>
                  </a:cubicBezTo>
                  <a:cubicBezTo>
                    <a:pt x="259028" y="853469"/>
                    <a:pt x="244027" y="849888"/>
                    <a:pt x="244027" y="849888"/>
                  </a:cubicBezTo>
                  <a:cubicBezTo>
                    <a:pt x="228711" y="826914"/>
                    <a:pt x="244816" y="854120"/>
                    <a:pt x="235612" y="796594"/>
                  </a:cubicBezTo>
                  <a:cubicBezTo>
                    <a:pt x="234211" y="787836"/>
                    <a:pt x="232118" y="778730"/>
                    <a:pt x="227198" y="771350"/>
                  </a:cubicBezTo>
                  <a:cubicBezTo>
                    <a:pt x="225328" y="768545"/>
                    <a:pt x="224331" y="764894"/>
                    <a:pt x="221588" y="762935"/>
                  </a:cubicBezTo>
                  <a:cubicBezTo>
                    <a:pt x="180088" y="733294"/>
                    <a:pt x="233070" y="781048"/>
                    <a:pt x="196344" y="748911"/>
                  </a:cubicBezTo>
                  <a:cubicBezTo>
                    <a:pt x="169204" y="725162"/>
                    <a:pt x="200281" y="751166"/>
                    <a:pt x="176709" y="723667"/>
                  </a:cubicBezTo>
                  <a:cubicBezTo>
                    <a:pt x="174515" y="721107"/>
                    <a:pt x="171099" y="719927"/>
                    <a:pt x="168294" y="718057"/>
                  </a:cubicBezTo>
                  <a:cubicBezTo>
                    <a:pt x="166424" y="715252"/>
                    <a:pt x="164192" y="712657"/>
                    <a:pt x="162685" y="709642"/>
                  </a:cubicBezTo>
                  <a:cubicBezTo>
                    <a:pt x="161363" y="706997"/>
                    <a:pt x="161727" y="703536"/>
                    <a:pt x="159880" y="701227"/>
                  </a:cubicBezTo>
                  <a:cubicBezTo>
                    <a:pt x="157774" y="698595"/>
                    <a:pt x="154270" y="697488"/>
                    <a:pt x="151465" y="695618"/>
                  </a:cubicBezTo>
                  <a:cubicBezTo>
                    <a:pt x="149595" y="691878"/>
                    <a:pt x="147930" y="688029"/>
                    <a:pt x="145855" y="684398"/>
                  </a:cubicBezTo>
                  <a:cubicBezTo>
                    <a:pt x="142574" y="678657"/>
                    <a:pt x="135442" y="669579"/>
                    <a:pt x="131831" y="664764"/>
                  </a:cubicBezTo>
                  <a:cubicBezTo>
                    <a:pt x="126844" y="649804"/>
                    <a:pt x="129143" y="648336"/>
                    <a:pt x="117806" y="639519"/>
                  </a:cubicBezTo>
                  <a:cubicBezTo>
                    <a:pt x="112484" y="635380"/>
                    <a:pt x="100977" y="628300"/>
                    <a:pt x="100977" y="628300"/>
                  </a:cubicBezTo>
                  <a:cubicBezTo>
                    <a:pt x="100042" y="625495"/>
                    <a:pt x="99608" y="622470"/>
                    <a:pt x="98172" y="619885"/>
                  </a:cubicBezTo>
                  <a:cubicBezTo>
                    <a:pt x="94898" y="613991"/>
                    <a:pt x="86952" y="603056"/>
                    <a:pt x="86952" y="603056"/>
                  </a:cubicBezTo>
                  <a:cubicBezTo>
                    <a:pt x="80421" y="557337"/>
                    <a:pt x="89471" y="600519"/>
                    <a:pt x="78537" y="575007"/>
                  </a:cubicBezTo>
                  <a:cubicBezTo>
                    <a:pt x="76292" y="569769"/>
                    <a:pt x="73892" y="549469"/>
                    <a:pt x="70123" y="546957"/>
                  </a:cubicBezTo>
                  <a:lnTo>
                    <a:pt x="61708" y="541348"/>
                  </a:lnTo>
                  <a:cubicBezTo>
                    <a:pt x="55986" y="524182"/>
                    <a:pt x="60629" y="539945"/>
                    <a:pt x="56098" y="510494"/>
                  </a:cubicBezTo>
                  <a:cubicBezTo>
                    <a:pt x="54999" y="503348"/>
                    <a:pt x="52459" y="492475"/>
                    <a:pt x="50488" y="485249"/>
                  </a:cubicBezTo>
                  <a:cubicBezTo>
                    <a:pt x="48876" y="479339"/>
                    <a:pt x="43664" y="462346"/>
                    <a:pt x="42074" y="454395"/>
                  </a:cubicBezTo>
                  <a:cubicBezTo>
                    <a:pt x="40959" y="448818"/>
                    <a:pt x="40384" y="443143"/>
                    <a:pt x="39269" y="437566"/>
                  </a:cubicBezTo>
                  <a:cubicBezTo>
                    <a:pt x="38513" y="433786"/>
                    <a:pt x="37154" y="430139"/>
                    <a:pt x="36464" y="426346"/>
                  </a:cubicBezTo>
                  <a:cubicBezTo>
                    <a:pt x="35281" y="419842"/>
                    <a:pt x="35442" y="413078"/>
                    <a:pt x="33659" y="406712"/>
                  </a:cubicBezTo>
                  <a:cubicBezTo>
                    <a:pt x="28876" y="389629"/>
                    <a:pt x="16829" y="356224"/>
                    <a:pt x="16829" y="356224"/>
                  </a:cubicBezTo>
                  <a:cubicBezTo>
                    <a:pt x="13089" y="359029"/>
                    <a:pt x="9696" y="362368"/>
                    <a:pt x="5610" y="364638"/>
                  </a:cubicBezTo>
                  <a:cubicBezTo>
                    <a:pt x="1208" y="367083"/>
                    <a:pt x="935" y="395025"/>
                    <a:pt x="0" y="401102"/>
                  </a:cubicBezTo>
                  <a:close/>
                </a:path>
              </a:pathLst>
            </a:custGeom>
            <a:solidFill>
              <a:srgbClr val="000000"/>
            </a:solidFill>
            <a:ln w="9525" cap="flat" cmpd="sng" algn="ctr">
              <a:solidFill>
                <a:srgbClr val="000000"/>
              </a:solidFill>
              <a:prstDash val="solid"/>
              <a:round/>
              <a:headEnd type="none" w="med" len="med"/>
              <a:tailEnd type="none" w="med" len="med"/>
            </a:ln>
          </p:spPr>
          <p:txBody>
            <a:bodyPr/>
            <a:lstStyle/>
            <a:p>
              <a:endParaRPr lang="en-US"/>
            </a:p>
          </p:txBody>
        </p:sp>
        <p:sp>
          <p:nvSpPr>
            <p:cNvPr id="302093" name="Freeform 3">
              <a:extLst>
                <a:ext uri="{FF2B5EF4-FFF2-40B4-BE49-F238E27FC236}">
                  <a16:creationId xmlns:a16="http://schemas.microsoft.com/office/drawing/2014/main" id="{C7AAAF16-0183-58C6-8197-1A15EFEBC51E}"/>
                </a:ext>
              </a:extLst>
            </p:cNvPr>
            <p:cNvSpPr>
              <a:spLocks/>
            </p:cNvSpPr>
            <p:nvPr/>
          </p:nvSpPr>
          <p:spPr bwMode="auto">
            <a:xfrm>
              <a:off x="6569094" y="1964012"/>
              <a:ext cx="928425" cy="871750"/>
            </a:xfrm>
            <a:custGeom>
              <a:avLst/>
              <a:gdLst>
                <a:gd name="T0" fmla="*/ 0 w 928425"/>
                <a:gd name="T1" fmla="*/ 866140 h 871750"/>
                <a:gd name="T2" fmla="*/ 115002 w 928425"/>
                <a:gd name="T3" fmla="*/ 871750 h 871750"/>
                <a:gd name="T4" fmla="*/ 796594 w 928425"/>
                <a:gd name="T5" fmla="*/ 846506 h 871750"/>
                <a:gd name="T6" fmla="*/ 819034 w 928425"/>
                <a:gd name="T7" fmla="*/ 832481 h 871750"/>
                <a:gd name="T8" fmla="*/ 877937 w 928425"/>
                <a:gd name="T9" fmla="*/ 801627 h 871750"/>
                <a:gd name="T10" fmla="*/ 914400 w 928425"/>
                <a:gd name="T11" fmla="*/ 776383 h 871750"/>
                <a:gd name="T12" fmla="*/ 922815 w 928425"/>
                <a:gd name="T13" fmla="*/ 751139 h 871750"/>
                <a:gd name="T14" fmla="*/ 891961 w 928425"/>
                <a:gd name="T15" fmla="*/ 745529 h 871750"/>
                <a:gd name="T16" fmla="*/ 863912 w 928425"/>
                <a:gd name="T17" fmla="*/ 737114 h 871750"/>
                <a:gd name="T18" fmla="*/ 844278 w 928425"/>
                <a:gd name="T19" fmla="*/ 728700 h 871750"/>
                <a:gd name="T20" fmla="*/ 827448 w 928425"/>
                <a:gd name="T21" fmla="*/ 703455 h 871750"/>
                <a:gd name="T22" fmla="*/ 802204 w 928425"/>
                <a:gd name="T23" fmla="*/ 681016 h 871750"/>
                <a:gd name="T24" fmla="*/ 782570 w 928425"/>
                <a:gd name="T25" fmla="*/ 655772 h 871750"/>
                <a:gd name="T26" fmla="*/ 765740 w 928425"/>
                <a:gd name="T27" fmla="*/ 630528 h 871750"/>
                <a:gd name="T28" fmla="*/ 757326 w 928425"/>
                <a:gd name="T29" fmla="*/ 605284 h 871750"/>
                <a:gd name="T30" fmla="*/ 748911 w 928425"/>
                <a:gd name="T31" fmla="*/ 585649 h 871750"/>
                <a:gd name="T32" fmla="*/ 726472 w 928425"/>
                <a:gd name="T33" fmla="*/ 563210 h 871750"/>
                <a:gd name="T34" fmla="*/ 715252 w 928425"/>
                <a:gd name="T35" fmla="*/ 501502 h 871750"/>
                <a:gd name="T36" fmla="*/ 706837 w 928425"/>
                <a:gd name="T37" fmla="*/ 484673 h 871750"/>
                <a:gd name="T38" fmla="*/ 687203 w 928425"/>
                <a:gd name="T39" fmla="*/ 462233 h 871750"/>
                <a:gd name="T40" fmla="*/ 642324 w 928425"/>
                <a:gd name="T41" fmla="*/ 434184 h 871750"/>
                <a:gd name="T42" fmla="*/ 631105 w 928425"/>
                <a:gd name="T43" fmla="*/ 400525 h 871750"/>
                <a:gd name="T44" fmla="*/ 605861 w 928425"/>
                <a:gd name="T45" fmla="*/ 366867 h 871750"/>
                <a:gd name="T46" fmla="*/ 591836 w 928425"/>
                <a:gd name="T47" fmla="*/ 350037 h 871750"/>
                <a:gd name="T48" fmla="*/ 566592 w 928425"/>
                <a:gd name="T49" fmla="*/ 268695 h 871750"/>
                <a:gd name="T50" fmla="*/ 555372 w 928425"/>
                <a:gd name="T51" fmla="*/ 249060 h 871750"/>
                <a:gd name="T52" fmla="*/ 538543 w 928425"/>
                <a:gd name="T53" fmla="*/ 226621 h 871750"/>
                <a:gd name="T54" fmla="*/ 521713 w 928425"/>
                <a:gd name="T55" fmla="*/ 201377 h 871750"/>
                <a:gd name="T56" fmla="*/ 504884 w 928425"/>
                <a:gd name="T57" fmla="*/ 164913 h 871750"/>
                <a:gd name="T58" fmla="*/ 496469 w 928425"/>
                <a:gd name="T59" fmla="*/ 145279 h 871750"/>
                <a:gd name="T60" fmla="*/ 482445 w 928425"/>
                <a:gd name="T61" fmla="*/ 111620 h 871750"/>
                <a:gd name="T62" fmla="*/ 460005 w 928425"/>
                <a:gd name="T63" fmla="*/ 97595 h 871750"/>
                <a:gd name="T64" fmla="*/ 434761 w 928425"/>
                <a:gd name="T65" fmla="*/ 72351 h 871750"/>
                <a:gd name="T66" fmla="*/ 420737 w 928425"/>
                <a:gd name="T67" fmla="*/ 52717 h 871750"/>
                <a:gd name="T68" fmla="*/ 406712 w 928425"/>
                <a:gd name="T69" fmla="*/ 38692 h 871750"/>
                <a:gd name="T70" fmla="*/ 356224 w 928425"/>
                <a:gd name="T71" fmla="*/ 27473 h 871750"/>
                <a:gd name="T72" fmla="*/ 330980 w 928425"/>
                <a:gd name="T73" fmla="*/ 16253 h 871750"/>
                <a:gd name="T74" fmla="*/ 308540 w 928425"/>
                <a:gd name="T75" fmla="*/ 10643 h 871750"/>
                <a:gd name="T76" fmla="*/ 210369 w 928425"/>
                <a:gd name="T77" fmla="*/ 16253 h 871750"/>
                <a:gd name="T78" fmla="*/ 120612 w 928425"/>
                <a:gd name="T79" fmla="*/ 35887 h 871750"/>
                <a:gd name="T80" fmla="*/ 100977 w 928425"/>
                <a:gd name="T81" fmla="*/ 52717 h 871750"/>
                <a:gd name="T82" fmla="*/ 86953 w 928425"/>
                <a:gd name="T83" fmla="*/ 72351 h 871750"/>
                <a:gd name="T84" fmla="*/ 72928 w 928425"/>
                <a:gd name="T85" fmla="*/ 97595 h 871750"/>
                <a:gd name="T86" fmla="*/ 53294 w 928425"/>
                <a:gd name="T87" fmla="*/ 117230 h 871750"/>
                <a:gd name="T88" fmla="*/ 53294 w 928425"/>
                <a:gd name="T89" fmla="*/ 425770 h 871750"/>
                <a:gd name="T90" fmla="*/ 58904 w 928425"/>
                <a:gd name="T91" fmla="*/ 512722 h 871750"/>
                <a:gd name="T92" fmla="*/ 47684 w 928425"/>
                <a:gd name="T93" fmla="*/ 759554 h 871750"/>
                <a:gd name="T94" fmla="*/ 39269 w 928425"/>
                <a:gd name="T95" fmla="*/ 776383 h 871750"/>
                <a:gd name="T96" fmla="*/ 28050 w 928425"/>
                <a:gd name="T97" fmla="*/ 807237 h 871750"/>
                <a:gd name="T98" fmla="*/ 0 w 928425"/>
                <a:gd name="T99" fmla="*/ 866140 h 871750"/>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Lst>
              <a:ahLst/>
              <a:cxnLst>
                <a:cxn ang="T100">
                  <a:pos x="T0" y="T1"/>
                </a:cxn>
                <a:cxn ang="T101">
                  <a:pos x="T2" y="T3"/>
                </a:cxn>
                <a:cxn ang="T102">
                  <a:pos x="T4" y="T5"/>
                </a:cxn>
                <a:cxn ang="T103">
                  <a:pos x="T6" y="T7"/>
                </a:cxn>
                <a:cxn ang="T104">
                  <a:pos x="T8" y="T9"/>
                </a:cxn>
                <a:cxn ang="T105">
                  <a:pos x="T10" y="T11"/>
                </a:cxn>
                <a:cxn ang="T106">
                  <a:pos x="T12" y="T13"/>
                </a:cxn>
                <a:cxn ang="T107">
                  <a:pos x="T14" y="T15"/>
                </a:cxn>
                <a:cxn ang="T108">
                  <a:pos x="T16" y="T17"/>
                </a:cxn>
                <a:cxn ang="T109">
                  <a:pos x="T18" y="T19"/>
                </a:cxn>
                <a:cxn ang="T110">
                  <a:pos x="T20" y="T21"/>
                </a:cxn>
                <a:cxn ang="T111">
                  <a:pos x="T22" y="T23"/>
                </a:cxn>
                <a:cxn ang="T112">
                  <a:pos x="T24" y="T25"/>
                </a:cxn>
                <a:cxn ang="T113">
                  <a:pos x="T26" y="T27"/>
                </a:cxn>
                <a:cxn ang="T114">
                  <a:pos x="T28" y="T29"/>
                </a:cxn>
                <a:cxn ang="T115">
                  <a:pos x="T30" y="T31"/>
                </a:cxn>
                <a:cxn ang="T116">
                  <a:pos x="T32" y="T33"/>
                </a:cxn>
                <a:cxn ang="T117">
                  <a:pos x="T34" y="T35"/>
                </a:cxn>
                <a:cxn ang="T118">
                  <a:pos x="T36" y="T37"/>
                </a:cxn>
                <a:cxn ang="T119">
                  <a:pos x="T38" y="T39"/>
                </a:cxn>
                <a:cxn ang="T120">
                  <a:pos x="T40" y="T41"/>
                </a:cxn>
                <a:cxn ang="T121">
                  <a:pos x="T42" y="T43"/>
                </a:cxn>
                <a:cxn ang="T122">
                  <a:pos x="T44" y="T45"/>
                </a:cxn>
                <a:cxn ang="T123">
                  <a:pos x="T46" y="T47"/>
                </a:cxn>
                <a:cxn ang="T124">
                  <a:pos x="T48" y="T49"/>
                </a:cxn>
                <a:cxn ang="T125">
                  <a:pos x="T50" y="T51"/>
                </a:cxn>
                <a:cxn ang="T126">
                  <a:pos x="T52" y="T53"/>
                </a:cxn>
                <a:cxn ang="T127">
                  <a:pos x="T54" y="T55"/>
                </a:cxn>
                <a:cxn ang="T128">
                  <a:pos x="T56" y="T57"/>
                </a:cxn>
                <a:cxn ang="T129">
                  <a:pos x="T58" y="T59"/>
                </a:cxn>
                <a:cxn ang="T130">
                  <a:pos x="T60" y="T61"/>
                </a:cxn>
                <a:cxn ang="T131">
                  <a:pos x="T62" y="T63"/>
                </a:cxn>
                <a:cxn ang="T132">
                  <a:pos x="T64" y="T65"/>
                </a:cxn>
                <a:cxn ang="T133">
                  <a:pos x="T66" y="T67"/>
                </a:cxn>
                <a:cxn ang="T134">
                  <a:pos x="T68" y="T69"/>
                </a:cxn>
                <a:cxn ang="T135">
                  <a:pos x="T70" y="T71"/>
                </a:cxn>
                <a:cxn ang="T136">
                  <a:pos x="T72" y="T73"/>
                </a:cxn>
                <a:cxn ang="T137">
                  <a:pos x="T74" y="T75"/>
                </a:cxn>
                <a:cxn ang="T138">
                  <a:pos x="T76" y="T77"/>
                </a:cxn>
                <a:cxn ang="T139">
                  <a:pos x="T78" y="T79"/>
                </a:cxn>
                <a:cxn ang="T140">
                  <a:pos x="T80" y="T81"/>
                </a:cxn>
                <a:cxn ang="T141">
                  <a:pos x="T82" y="T83"/>
                </a:cxn>
                <a:cxn ang="T142">
                  <a:pos x="T84" y="T85"/>
                </a:cxn>
                <a:cxn ang="T143">
                  <a:pos x="T86" y="T87"/>
                </a:cxn>
                <a:cxn ang="T144">
                  <a:pos x="T88" y="T89"/>
                </a:cxn>
                <a:cxn ang="T145">
                  <a:pos x="T90" y="T91"/>
                </a:cxn>
                <a:cxn ang="T146">
                  <a:pos x="T92" y="T93"/>
                </a:cxn>
                <a:cxn ang="T147">
                  <a:pos x="T94" y="T95"/>
                </a:cxn>
                <a:cxn ang="T148">
                  <a:pos x="T96" y="T97"/>
                </a:cxn>
                <a:cxn ang="T149">
                  <a:pos x="T98" y="T99"/>
                </a:cxn>
              </a:cxnLst>
              <a:rect l="0" t="0" r="r" b="b"/>
              <a:pathLst>
                <a:path w="928425" h="871750">
                  <a:moveTo>
                    <a:pt x="0" y="866140"/>
                  </a:moveTo>
                  <a:lnTo>
                    <a:pt x="0" y="866140"/>
                  </a:lnTo>
                  <a:cubicBezTo>
                    <a:pt x="35529" y="867075"/>
                    <a:pt x="71088" y="867213"/>
                    <a:pt x="106587" y="868945"/>
                  </a:cubicBezTo>
                  <a:cubicBezTo>
                    <a:pt x="109540" y="869089"/>
                    <a:pt x="112045" y="871750"/>
                    <a:pt x="115002" y="871750"/>
                  </a:cubicBezTo>
                  <a:lnTo>
                    <a:pt x="431956" y="868945"/>
                  </a:lnTo>
                  <a:cubicBezTo>
                    <a:pt x="553502" y="861465"/>
                    <a:pt x="675296" y="857288"/>
                    <a:pt x="796594" y="846506"/>
                  </a:cubicBezTo>
                  <a:cubicBezTo>
                    <a:pt x="802557" y="845976"/>
                    <a:pt x="805542" y="838459"/>
                    <a:pt x="810619" y="835286"/>
                  </a:cubicBezTo>
                  <a:cubicBezTo>
                    <a:pt x="813126" y="833719"/>
                    <a:pt x="816229" y="833416"/>
                    <a:pt x="819034" y="832481"/>
                  </a:cubicBezTo>
                  <a:cubicBezTo>
                    <a:pt x="844739" y="815343"/>
                    <a:pt x="797713" y="845034"/>
                    <a:pt x="861107" y="821262"/>
                  </a:cubicBezTo>
                  <a:cubicBezTo>
                    <a:pt x="867153" y="818995"/>
                    <a:pt x="874210" y="807217"/>
                    <a:pt x="877937" y="801627"/>
                  </a:cubicBezTo>
                  <a:cubicBezTo>
                    <a:pt x="883537" y="779230"/>
                    <a:pt x="875405" y="797541"/>
                    <a:pt x="905986" y="784798"/>
                  </a:cubicBezTo>
                  <a:cubicBezTo>
                    <a:pt x="909647" y="783272"/>
                    <a:pt x="911415" y="778995"/>
                    <a:pt x="914400" y="776383"/>
                  </a:cubicBezTo>
                  <a:cubicBezTo>
                    <a:pt x="918906" y="772440"/>
                    <a:pt x="923750" y="768903"/>
                    <a:pt x="928425" y="765163"/>
                  </a:cubicBezTo>
                  <a:cubicBezTo>
                    <a:pt x="926555" y="760488"/>
                    <a:pt x="926038" y="755007"/>
                    <a:pt x="922815" y="751139"/>
                  </a:cubicBezTo>
                  <a:cubicBezTo>
                    <a:pt x="920922" y="748868"/>
                    <a:pt x="917309" y="748863"/>
                    <a:pt x="914400" y="748334"/>
                  </a:cubicBezTo>
                  <a:cubicBezTo>
                    <a:pt x="906984" y="746986"/>
                    <a:pt x="899441" y="746464"/>
                    <a:pt x="891961" y="745529"/>
                  </a:cubicBezTo>
                  <a:cubicBezTo>
                    <a:pt x="888221" y="743659"/>
                    <a:pt x="884747" y="741120"/>
                    <a:pt x="880742" y="739919"/>
                  </a:cubicBezTo>
                  <a:cubicBezTo>
                    <a:pt x="875294" y="738285"/>
                    <a:pt x="869489" y="738229"/>
                    <a:pt x="863912" y="737114"/>
                  </a:cubicBezTo>
                  <a:cubicBezTo>
                    <a:pt x="860132" y="736358"/>
                    <a:pt x="856433" y="735244"/>
                    <a:pt x="852693" y="734309"/>
                  </a:cubicBezTo>
                  <a:cubicBezTo>
                    <a:pt x="849888" y="732439"/>
                    <a:pt x="846662" y="731084"/>
                    <a:pt x="844278" y="728700"/>
                  </a:cubicBezTo>
                  <a:cubicBezTo>
                    <a:pt x="825574" y="709997"/>
                    <a:pt x="852697" y="729638"/>
                    <a:pt x="830253" y="714675"/>
                  </a:cubicBezTo>
                  <a:cubicBezTo>
                    <a:pt x="829318" y="710935"/>
                    <a:pt x="829491" y="706724"/>
                    <a:pt x="827448" y="703455"/>
                  </a:cubicBezTo>
                  <a:cubicBezTo>
                    <a:pt x="820443" y="692247"/>
                    <a:pt x="817721" y="692733"/>
                    <a:pt x="807814" y="689431"/>
                  </a:cubicBezTo>
                  <a:cubicBezTo>
                    <a:pt x="805944" y="686626"/>
                    <a:pt x="803877" y="683943"/>
                    <a:pt x="802204" y="681016"/>
                  </a:cubicBezTo>
                  <a:cubicBezTo>
                    <a:pt x="799274" y="675888"/>
                    <a:pt x="795537" y="665934"/>
                    <a:pt x="790985" y="661382"/>
                  </a:cubicBezTo>
                  <a:cubicBezTo>
                    <a:pt x="788601" y="658998"/>
                    <a:pt x="785375" y="657642"/>
                    <a:pt x="782570" y="655772"/>
                  </a:cubicBezTo>
                  <a:lnTo>
                    <a:pt x="771350" y="638943"/>
                  </a:lnTo>
                  <a:cubicBezTo>
                    <a:pt x="769480" y="636138"/>
                    <a:pt x="766806" y="633726"/>
                    <a:pt x="765740" y="630528"/>
                  </a:cubicBezTo>
                  <a:lnTo>
                    <a:pt x="760131" y="613698"/>
                  </a:lnTo>
                  <a:cubicBezTo>
                    <a:pt x="759196" y="610893"/>
                    <a:pt x="758648" y="607928"/>
                    <a:pt x="757326" y="605284"/>
                  </a:cubicBezTo>
                  <a:cubicBezTo>
                    <a:pt x="755456" y="601544"/>
                    <a:pt x="753363" y="597907"/>
                    <a:pt x="751716" y="594064"/>
                  </a:cubicBezTo>
                  <a:cubicBezTo>
                    <a:pt x="750551" y="591346"/>
                    <a:pt x="750076" y="588367"/>
                    <a:pt x="748911" y="585649"/>
                  </a:cubicBezTo>
                  <a:cubicBezTo>
                    <a:pt x="747264" y="581806"/>
                    <a:pt x="746258" y="577387"/>
                    <a:pt x="743301" y="574430"/>
                  </a:cubicBezTo>
                  <a:cubicBezTo>
                    <a:pt x="738534" y="569663"/>
                    <a:pt x="726472" y="563210"/>
                    <a:pt x="726472" y="563210"/>
                  </a:cubicBezTo>
                  <a:cubicBezTo>
                    <a:pt x="725537" y="544511"/>
                    <a:pt x="727016" y="525533"/>
                    <a:pt x="723667" y="507112"/>
                  </a:cubicBezTo>
                  <a:cubicBezTo>
                    <a:pt x="723064" y="503795"/>
                    <a:pt x="717358" y="504134"/>
                    <a:pt x="715252" y="501502"/>
                  </a:cubicBezTo>
                  <a:cubicBezTo>
                    <a:pt x="713405" y="499193"/>
                    <a:pt x="713769" y="495732"/>
                    <a:pt x="712447" y="493087"/>
                  </a:cubicBezTo>
                  <a:cubicBezTo>
                    <a:pt x="710939" y="490072"/>
                    <a:pt x="708707" y="487478"/>
                    <a:pt x="706837" y="484673"/>
                  </a:cubicBezTo>
                  <a:cubicBezTo>
                    <a:pt x="705902" y="481868"/>
                    <a:pt x="705672" y="478718"/>
                    <a:pt x="704032" y="476258"/>
                  </a:cubicBezTo>
                  <a:cubicBezTo>
                    <a:pt x="699712" y="469778"/>
                    <a:pt x="693413" y="466373"/>
                    <a:pt x="687203" y="462233"/>
                  </a:cubicBezTo>
                  <a:cubicBezTo>
                    <a:pt x="682872" y="449242"/>
                    <a:pt x="687793" y="456526"/>
                    <a:pt x="675983" y="451014"/>
                  </a:cubicBezTo>
                  <a:cubicBezTo>
                    <a:pt x="664616" y="445709"/>
                    <a:pt x="642324" y="434184"/>
                    <a:pt x="642324" y="434184"/>
                  </a:cubicBezTo>
                  <a:lnTo>
                    <a:pt x="633910" y="408940"/>
                  </a:lnTo>
                  <a:cubicBezTo>
                    <a:pt x="632975" y="406135"/>
                    <a:pt x="632745" y="402985"/>
                    <a:pt x="631105" y="400525"/>
                  </a:cubicBezTo>
                  <a:lnTo>
                    <a:pt x="619885" y="383696"/>
                  </a:lnTo>
                  <a:cubicBezTo>
                    <a:pt x="612884" y="355690"/>
                    <a:pt x="623980" y="388006"/>
                    <a:pt x="605861" y="366867"/>
                  </a:cubicBezTo>
                  <a:cubicBezTo>
                    <a:pt x="602584" y="363044"/>
                    <a:pt x="603474" y="356710"/>
                    <a:pt x="600251" y="352842"/>
                  </a:cubicBezTo>
                  <a:cubicBezTo>
                    <a:pt x="598358" y="350571"/>
                    <a:pt x="594481" y="351359"/>
                    <a:pt x="591836" y="350037"/>
                  </a:cubicBezTo>
                  <a:cubicBezTo>
                    <a:pt x="570084" y="339161"/>
                    <a:pt x="596158" y="348673"/>
                    <a:pt x="575007" y="341622"/>
                  </a:cubicBezTo>
                  <a:cubicBezTo>
                    <a:pt x="557090" y="314750"/>
                    <a:pt x="571880" y="340080"/>
                    <a:pt x="566592" y="268695"/>
                  </a:cubicBezTo>
                  <a:cubicBezTo>
                    <a:pt x="566307" y="264850"/>
                    <a:pt x="565700" y="260822"/>
                    <a:pt x="563787" y="257475"/>
                  </a:cubicBezTo>
                  <a:cubicBezTo>
                    <a:pt x="561819" y="254031"/>
                    <a:pt x="557752" y="252234"/>
                    <a:pt x="555372" y="249060"/>
                  </a:cubicBezTo>
                  <a:cubicBezTo>
                    <a:pt x="552101" y="244699"/>
                    <a:pt x="550229" y="239397"/>
                    <a:pt x="546958" y="235036"/>
                  </a:cubicBezTo>
                  <a:cubicBezTo>
                    <a:pt x="544578" y="231862"/>
                    <a:pt x="540978" y="229752"/>
                    <a:pt x="538543" y="226621"/>
                  </a:cubicBezTo>
                  <a:cubicBezTo>
                    <a:pt x="534404" y="221299"/>
                    <a:pt x="531063" y="215402"/>
                    <a:pt x="527323" y="209792"/>
                  </a:cubicBezTo>
                  <a:lnTo>
                    <a:pt x="521713" y="201377"/>
                  </a:lnTo>
                  <a:cubicBezTo>
                    <a:pt x="517273" y="183616"/>
                    <a:pt x="521046" y="193365"/>
                    <a:pt x="507689" y="173328"/>
                  </a:cubicBezTo>
                  <a:cubicBezTo>
                    <a:pt x="506754" y="170523"/>
                    <a:pt x="505696" y="167756"/>
                    <a:pt x="504884" y="164913"/>
                  </a:cubicBezTo>
                  <a:cubicBezTo>
                    <a:pt x="503825" y="161207"/>
                    <a:pt x="503598" y="157237"/>
                    <a:pt x="502079" y="153694"/>
                  </a:cubicBezTo>
                  <a:cubicBezTo>
                    <a:pt x="500751" y="150595"/>
                    <a:pt x="498339" y="148084"/>
                    <a:pt x="496469" y="145279"/>
                  </a:cubicBezTo>
                  <a:cubicBezTo>
                    <a:pt x="496129" y="143241"/>
                    <a:pt x="493929" y="124639"/>
                    <a:pt x="490859" y="120035"/>
                  </a:cubicBezTo>
                  <a:cubicBezTo>
                    <a:pt x="488659" y="116735"/>
                    <a:pt x="484984" y="114667"/>
                    <a:pt x="482445" y="111620"/>
                  </a:cubicBezTo>
                  <a:cubicBezTo>
                    <a:pt x="480287" y="109030"/>
                    <a:pt x="479694" y="104992"/>
                    <a:pt x="476835" y="103205"/>
                  </a:cubicBezTo>
                  <a:cubicBezTo>
                    <a:pt x="471820" y="100071"/>
                    <a:pt x="464925" y="100875"/>
                    <a:pt x="460005" y="97595"/>
                  </a:cubicBezTo>
                  <a:lnTo>
                    <a:pt x="443176" y="86376"/>
                  </a:lnTo>
                  <a:cubicBezTo>
                    <a:pt x="440371" y="81701"/>
                    <a:pt x="438616" y="76206"/>
                    <a:pt x="434761" y="72351"/>
                  </a:cubicBezTo>
                  <a:cubicBezTo>
                    <a:pt x="432670" y="70260"/>
                    <a:pt x="428065" y="71952"/>
                    <a:pt x="426346" y="69546"/>
                  </a:cubicBezTo>
                  <a:cubicBezTo>
                    <a:pt x="422909" y="64734"/>
                    <a:pt x="422607" y="58327"/>
                    <a:pt x="420737" y="52717"/>
                  </a:cubicBezTo>
                  <a:cubicBezTo>
                    <a:pt x="419802" y="49912"/>
                    <a:pt x="420577" y="45624"/>
                    <a:pt x="417932" y="44302"/>
                  </a:cubicBezTo>
                  <a:cubicBezTo>
                    <a:pt x="414192" y="42432"/>
                    <a:pt x="410627" y="40160"/>
                    <a:pt x="406712" y="38692"/>
                  </a:cubicBezTo>
                  <a:cubicBezTo>
                    <a:pt x="396483" y="34856"/>
                    <a:pt x="379108" y="34066"/>
                    <a:pt x="370248" y="33082"/>
                  </a:cubicBezTo>
                  <a:cubicBezTo>
                    <a:pt x="365573" y="31212"/>
                    <a:pt x="360938" y="29241"/>
                    <a:pt x="356224" y="27473"/>
                  </a:cubicBezTo>
                  <a:cubicBezTo>
                    <a:pt x="353456" y="26435"/>
                    <a:pt x="350511" y="25869"/>
                    <a:pt x="347809" y="24668"/>
                  </a:cubicBezTo>
                  <a:cubicBezTo>
                    <a:pt x="342078" y="22121"/>
                    <a:pt x="336874" y="18396"/>
                    <a:pt x="330980" y="16253"/>
                  </a:cubicBezTo>
                  <a:cubicBezTo>
                    <a:pt x="326499" y="14624"/>
                    <a:pt x="321580" y="14604"/>
                    <a:pt x="316955" y="13448"/>
                  </a:cubicBezTo>
                  <a:cubicBezTo>
                    <a:pt x="314087" y="12731"/>
                    <a:pt x="311345" y="11578"/>
                    <a:pt x="308540" y="10643"/>
                  </a:cubicBezTo>
                  <a:cubicBezTo>
                    <a:pt x="282337" y="-6827"/>
                    <a:pt x="297513" y="905"/>
                    <a:pt x="232808" y="7838"/>
                  </a:cubicBezTo>
                  <a:cubicBezTo>
                    <a:pt x="161762" y="15450"/>
                    <a:pt x="277618" y="12177"/>
                    <a:pt x="210369" y="16253"/>
                  </a:cubicBezTo>
                  <a:cubicBezTo>
                    <a:pt x="183288" y="17894"/>
                    <a:pt x="156140" y="18123"/>
                    <a:pt x="129026" y="19058"/>
                  </a:cubicBezTo>
                  <a:cubicBezTo>
                    <a:pt x="123541" y="27286"/>
                    <a:pt x="122935" y="26596"/>
                    <a:pt x="120612" y="35887"/>
                  </a:cubicBezTo>
                  <a:cubicBezTo>
                    <a:pt x="119456" y="40512"/>
                    <a:pt x="121427" y="46809"/>
                    <a:pt x="117807" y="49912"/>
                  </a:cubicBezTo>
                  <a:cubicBezTo>
                    <a:pt x="113489" y="53613"/>
                    <a:pt x="106529" y="51483"/>
                    <a:pt x="100977" y="52717"/>
                  </a:cubicBezTo>
                  <a:cubicBezTo>
                    <a:pt x="98091" y="53358"/>
                    <a:pt x="95367" y="54587"/>
                    <a:pt x="92562" y="55522"/>
                  </a:cubicBezTo>
                  <a:lnTo>
                    <a:pt x="86953" y="72351"/>
                  </a:lnTo>
                  <a:lnTo>
                    <a:pt x="84148" y="80766"/>
                  </a:lnTo>
                  <a:cubicBezTo>
                    <a:pt x="81470" y="88799"/>
                    <a:pt x="81580" y="92651"/>
                    <a:pt x="72928" y="97595"/>
                  </a:cubicBezTo>
                  <a:cubicBezTo>
                    <a:pt x="69581" y="99508"/>
                    <a:pt x="65448" y="99465"/>
                    <a:pt x="61708" y="100400"/>
                  </a:cubicBezTo>
                  <a:cubicBezTo>
                    <a:pt x="45624" y="124530"/>
                    <a:pt x="64914" y="93992"/>
                    <a:pt x="53294" y="117230"/>
                  </a:cubicBezTo>
                  <a:cubicBezTo>
                    <a:pt x="51786" y="120245"/>
                    <a:pt x="49554" y="122839"/>
                    <a:pt x="47684" y="125644"/>
                  </a:cubicBezTo>
                  <a:cubicBezTo>
                    <a:pt x="23348" y="222989"/>
                    <a:pt x="33666" y="327631"/>
                    <a:pt x="53294" y="425770"/>
                  </a:cubicBezTo>
                  <a:cubicBezTo>
                    <a:pt x="54229" y="449144"/>
                    <a:pt x="54593" y="472548"/>
                    <a:pt x="56099" y="495892"/>
                  </a:cubicBezTo>
                  <a:cubicBezTo>
                    <a:pt x="56465" y="501568"/>
                    <a:pt x="58904" y="507035"/>
                    <a:pt x="58904" y="512722"/>
                  </a:cubicBezTo>
                  <a:cubicBezTo>
                    <a:pt x="58904" y="581916"/>
                    <a:pt x="57727" y="651110"/>
                    <a:pt x="56099" y="720285"/>
                  </a:cubicBezTo>
                  <a:cubicBezTo>
                    <a:pt x="54979" y="767878"/>
                    <a:pt x="58373" y="738178"/>
                    <a:pt x="47684" y="759554"/>
                  </a:cubicBezTo>
                  <a:cubicBezTo>
                    <a:pt x="46362" y="762198"/>
                    <a:pt x="46201" y="765324"/>
                    <a:pt x="44879" y="767968"/>
                  </a:cubicBezTo>
                  <a:cubicBezTo>
                    <a:pt x="43371" y="770983"/>
                    <a:pt x="40638" y="773302"/>
                    <a:pt x="39269" y="776383"/>
                  </a:cubicBezTo>
                  <a:cubicBezTo>
                    <a:pt x="36867" y="781787"/>
                    <a:pt x="35855" y="787722"/>
                    <a:pt x="33659" y="793213"/>
                  </a:cubicBezTo>
                  <a:cubicBezTo>
                    <a:pt x="31789" y="797888"/>
                    <a:pt x="29770" y="802505"/>
                    <a:pt x="28050" y="807237"/>
                  </a:cubicBezTo>
                  <a:cubicBezTo>
                    <a:pt x="24876" y="815966"/>
                    <a:pt x="23724" y="825588"/>
                    <a:pt x="16830" y="832481"/>
                  </a:cubicBezTo>
                  <a:cubicBezTo>
                    <a:pt x="16169" y="833142"/>
                    <a:pt x="2805" y="860530"/>
                    <a:pt x="0" y="866140"/>
                  </a:cubicBezTo>
                  <a:close/>
                </a:path>
              </a:pathLst>
            </a:custGeom>
            <a:solidFill>
              <a:srgbClr val="000000"/>
            </a:solidFill>
            <a:ln w="9525" cap="flat" cmpd="sng" algn="ctr">
              <a:solidFill>
                <a:srgbClr val="000000"/>
              </a:solidFill>
              <a:prstDash val="solid"/>
              <a:round/>
              <a:headEnd type="none" w="med" len="med"/>
              <a:tailEnd type="none" w="med" len="med"/>
            </a:ln>
          </p:spPr>
          <p:txBody>
            <a:bodyPr/>
            <a:lstStyle/>
            <a:p>
              <a:endParaRPr lang="en-US"/>
            </a:p>
          </p:txBody>
        </p:sp>
      </p:grpSp>
      <p:sp>
        <p:nvSpPr>
          <p:cNvPr id="302087" name="Freeform 9">
            <a:extLst>
              <a:ext uri="{FF2B5EF4-FFF2-40B4-BE49-F238E27FC236}">
                <a16:creationId xmlns:a16="http://schemas.microsoft.com/office/drawing/2014/main" id="{9BD324FF-37C1-BF59-CBEF-427D8F15A78F}"/>
              </a:ext>
            </a:extLst>
          </p:cNvPr>
          <p:cNvSpPr>
            <a:spLocks/>
          </p:cNvSpPr>
          <p:nvPr/>
        </p:nvSpPr>
        <p:spPr bwMode="auto">
          <a:xfrm>
            <a:off x="6565900" y="2717800"/>
            <a:ext cx="1038225" cy="457200"/>
          </a:xfrm>
          <a:custGeom>
            <a:avLst/>
            <a:gdLst>
              <a:gd name="T0" fmla="*/ 13916 w 1038915"/>
              <a:gd name="T1" fmla="*/ 103781 h 457200"/>
              <a:gd name="T2" fmla="*/ 3606 w 1038915"/>
              <a:gd name="T3" fmla="*/ 218783 h 457200"/>
              <a:gd name="T4" fmla="*/ 11318 w 1038915"/>
              <a:gd name="T5" fmla="*/ 241222 h 457200"/>
              <a:gd name="T6" fmla="*/ 31986 w 1038915"/>
              <a:gd name="T7" fmla="*/ 297320 h 457200"/>
              <a:gd name="T8" fmla="*/ 42319 w 1038915"/>
              <a:gd name="T9" fmla="*/ 325369 h 457200"/>
              <a:gd name="T10" fmla="*/ 60385 w 1038915"/>
              <a:gd name="T11" fmla="*/ 350613 h 457200"/>
              <a:gd name="T12" fmla="*/ 70709 w 1038915"/>
              <a:gd name="T13" fmla="*/ 367443 h 457200"/>
              <a:gd name="T14" fmla="*/ 81037 w 1038915"/>
              <a:gd name="T15" fmla="*/ 384272 h 457200"/>
              <a:gd name="T16" fmla="*/ 96523 w 1038915"/>
              <a:gd name="T17" fmla="*/ 398297 h 457200"/>
              <a:gd name="T18" fmla="*/ 158475 w 1038915"/>
              <a:gd name="T19" fmla="*/ 409516 h 457200"/>
              <a:gd name="T20" fmla="*/ 212686 w 1038915"/>
              <a:gd name="T21" fmla="*/ 423541 h 457200"/>
              <a:gd name="T22" fmla="*/ 287544 w 1038915"/>
              <a:gd name="T23" fmla="*/ 434761 h 457200"/>
              <a:gd name="T24" fmla="*/ 349497 w 1038915"/>
              <a:gd name="T25" fmla="*/ 443175 h 457200"/>
              <a:gd name="T26" fmla="*/ 383055 w 1038915"/>
              <a:gd name="T27" fmla="*/ 448785 h 457200"/>
              <a:gd name="T28" fmla="*/ 628283 w 1038915"/>
              <a:gd name="T29" fmla="*/ 454395 h 457200"/>
              <a:gd name="T30" fmla="*/ 682495 w 1038915"/>
              <a:gd name="T31" fmla="*/ 440370 h 457200"/>
              <a:gd name="T32" fmla="*/ 726382 w 1038915"/>
              <a:gd name="T33" fmla="*/ 429151 h 457200"/>
              <a:gd name="T34" fmla="*/ 762519 w 1038915"/>
              <a:gd name="T35" fmla="*/ 415126 h 457200"/>
              <a:gd name="T36" fmla="*/ 811564 w 1038915"/>
              <a:gd name="T37" fmla="*/ 401102 h 457200"/>
              <a:gd name="T38" fmla="*/ 839960 w 1038915"/>
              <a:gd name="T39" fmla="*/ 381467 h 457200"/>
              <a:gd name="T40" fmla="*/ 876097 w 1038915"/>
              <a:gd name="T41" fmla="*/ 356223 h 457200"/>
              <a:gd name="T42" fmla="*/ 899333 w 1038915"/>
              <a:gd name="T43" fmla="*/ 339394 h 457200"/>
              <a:gd name="T44" fmla="*/ 922565 w 1038915"/>
              <a:gd name="T45" fmla="*/ 328174 h 457200"/>
              <a:gd name="T46" fmla="*/ 935469 w 1038915"/>
              <a:gd name="T47" fmla="*/ 311345 h 457200"/>
              <a:gd name="T48" fmla="*/ 948378 w 1038915"/>
              <a:gd name="T49" fmla="*/ 288905 h 457200"/>
              <a:gd name="T50" fmla="*/ 953541 w 1038915"/>
              <a:gd name="T51" fmla="*/ 213173 h 457200"/>
              <a:gd name="T52" fmla="*/ 948378 w 1038915"/>
              <a:gd name="T53" fmla="*/ 143050 h 457200"/>
              <a:gd name="T54" fmla="*/ 943215 w 1038915"/>
              <a:gd name="T55" fmla="*/ 120611 h 457200"/>
              <a:gd name="T56" fmla="*/ 917400 w 1038915"/>
              <a:gd name="T57" fmla="*/ 81342 h 457200"/>
              <a:gd name="T58" fmla="*/ 896749 w 1038915"/>
              <a:gd name="T59" fmla="*/ 64513 h 457200"/>
              <a:gd name="T60" fmla="*/ 883844 w 1038915"/>
              <a:gd name="T61" fmla="*/ 50488 h 457200"/>
              <a:gd name="T62" fmla="*/ 873516 w 1038915"/>
              <a:gd name="T63" fmla="*/ 16829 h 457200"/>
              <a:gd name="T64" fmla="*/ 839960 w 1038915"/>
              <a:gd name="T65" fmla="*/ 0 h 457200"/>
              <a:gd name="T66" fmla="*/ 796075 w 1038915"/>
              <a:gd name="T67" fmla="*/ 16829 h 457200"/>
              <a:gd name="T68" fmla="*/ 674751 w 1038915"/>
              <a:gd name="T69" fmla="*/ 14024 h 457200"/>
              <a:gd name="T70" fmla="*/ 168801 w 1038915"/>
              <a:gd name="T71" fmla="*/ 44878 h 457200"/>
              <a:gd name="T72" fmla="*/ 130079 w 1038915"/>
              <a:gd name="T73" fmla="*/ 67318 h 457200"/>
              <a:gd name="T74" fmla="*/ 86197 w 1038915"/>
              <a:gd name="T75" fmla="*/ 78537 h 457200"/>
              <a:gd name="T76" fmla="*/ 44898 w 1038915"/>
              <a:gd name="T77" fmla="*/ 86952 h 457200"/>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Lst>
            <a:ahLst/>
            <a:cxnLst>
              <a:cxn ang="T78">
                <a:pos x="T0" y="T1"/>
              </a:cxn>
              <a:cxn ang="T79">
                <a:pos x="T2" y="T3"/>
              </a:cxn>
              <a:cxn ang="T80">
                <a:pos x="T4" y="T5"/>
              </a:cxn>
              <a:cxn ang="T81">
                <a:pos x="T6" y="T7"/>
              </a:cxn>
              <a:cxn ang="T82">
                <a:pos x="T8" y="T9"/>
              </a:cxn>
              <a:cxn ang="T83">
                <a:pos x="T10" y="T11"/>
              </a:cxn>
              <a:cxn ang="T84">
                <a:pos x="T12" y="T13"/>
              </a:cxn>
              <a:cxn ang="T85">
                <a:pos x="T14" y="T15"/>
              </a:cxn>
              <a:cxn ang="T86">
                <a:pos x="T16" y="T17"/>
              </a:cxn>
              <a:cxn ang="T87">
                <a:pos x="T18" y="T19"/>
              </a:cxn>
              <a:cxn ang="T88">
                <a:pos x="T20" y="T21"/>
              </a:cxn>
              <a:cxn ang="T89">
                <a:pos x="T22" y="T23"/>
              </a:cxn>
              <a:cxn ang="T90">
                <a:pos x="T24" y="T25"/>
              </a:cxn>
              <a:cxn ang="T91">
                <a:pos x="T26" y="T27"/>
              </a:cxn>
              <a:cxn ang="T92">
                <a:pos x="T28" y="T29"/>
              </a:cxn>
              <a:cxn ang="T93">
                <a:pos x="T30" y="T31"/>
              </a:cxn>
              <a:cxn ang="T94">
                <a:pos x="T32" y="T33"/>
              </a:cxn>
              <a:cxn ang="T95">
                <a:pos x="T34" y="T35"/>
              </a:cxn>
              <a:cxn ang="T96">
                <a:pos x="T36" y="T37"/>
              </a:cxn>
              <a:cxn ang="T97">
                <a:pos x="T38" y="T39"/>
              </a:cxn>
              <a:cxn ang="T98">
                <a:pos x="T40" y="T41"/>
              </a:cxn>
              <a:cxn ang="T99">
                <a:pos x="T42" y="T43"/>
              </a:cxn>
              <a:cxn ang="T100">
                <a:pos x="T44" y="T45"/>
              </a:cxn>
              <a:cxn ang="T101">
                <a:pos x="T46" y="T47"/>
              </a:cxn>
              <a:cxn ang="T102">
                <a:pos x="T48" y="T49"/>
              </a:cxn>
              <a:cxn ang="T103">
                <a:pos x="T50" y="T51"/>
              </a:cxn>
              <a:cxn ang="T104">
                <a:pos x="T52" y="T53"/>
              </a:cxn>
              <a:cxn ang="T105">
                <a:pos x="T54" y="T55"/>
              </a:cxn>
              <a:cxn ang="T106">
                <a:pos x="T56" y="T57"/>
              </a:cxn>
              <a:cxn ang="T107">
                <a:pos x="T58" y="T59"/>
              </a:cxn>
              <a:cxn ang="T108">
                <a:pos x="T60" y="T61"/>
              </a:cxn>
              <a:cxn ang="T109">
                <a:pos x="T62" y="T63"/>
              </a:cxn>
              <a:cxn ang="T110">
                <a:pos x="T64" y="T65"/>
              </a:cxn>
              <a:cxn ang="T111">
                <a:pos x="T66" y="T67"/>
              </a:cxn>
              <a:cxn ang="T112">
                <a:pos x="T68" y="T69"/>
              </a:cxn>
              <a:cxn ang="T113">
                <a:pos x="T70" y="T71"/>
              </a:cxn>
              <a:cxn ang="T114">
                <a:pos x="T72" y="T73"/>
              </a:cxn>
              <a:cxn ang="T115">
                <a:pos x="T74" y="T75"/>
              </a:cxn>
              <a:cxn ang="T116">
                <a:pos x="T76" y="T77"/>
              </a:cxn>
            </a:cxnLst>
            <a:rect l="0" t="0" r="r" b="b"/>
            <a:pathLst>
              <a:path w="1038915" h="457200">
                <a:moveTo>
                  <a:pt x="15123" y="103781"/>
                </a:moveTo>
                <a:lnTo>
                  <a:pt x="15123" y="103781"/>
                </a:lnTo>
                <a:cubicBezTo>
                  <a:pt x="10448" y="110326"/>
                  <a:pt x="1880" y="115411"/>
                  <a:pt x="1099" y="123416"/>
                </a:cubicBezTo>
                <a:cubicBezTo>
                  <a:pt x="-1989" y="155068"/>
                  <a:pt x="2232" y="187024"/>
                  <a:pt x="3903" y="218783"/>
                </a:cubicBezTo>
                <a:cubicBezTo>
                  <a:pt x="4106" y="222632"/>
                  <a:pt x="5354" y="226393"/>
                  <a:pt x="6708" y="230002"/>
                </a:cubicBezTo>
                <a:cubicBezTo>
                  <a:pt x="8176" y="233917"/>
                  <a:pt x="10448" y="237482"/>
                  <a:pt x="12318" y="241222"/>
                </a:cubicBezTo>
                <a:cubicBezTo>
                  <a:pt x="13253" y="252442"/>
                  <a:pt x="12110" y="264033"/>
                  <a:pt x="15123" y="274881"/>
                </a:cubicBezTo>
                <a:cubicBezTo>
                  <a:pt x="18841" y="288266"/>
                  <a:pt x="25419" y="291094"/>
                  <a:pt x="34757" y="297320"/>
                </a:cubicBezTo>
                <a:cubicBezTo>
                  <a:pt x="35656" y="300916"/>
                  <a:pt x="38354" y="312929"/>
                  <a:pt x="40367" y="316954"/>
                </a:cubicBezTo>
                <a:cubicBezTo>
                  <a:pt x="41875" y="319969"/>
                  <a:pt x="44304" y="322442"/>
                  <a:pt x="45977" y="325369"/>
                </a:cubicBezTo>
                <a:cubicBezTo>
                  <a:pt x="48910" y="330502"/>
                  <a:pt x="52641" y="340448"/>
                  <a:pt x="57197" y="345004"/>
                </a:cubicBezTo>
                <a:cubicBezTo>
                  <a:pt x="59580" y="347387"/>
                  <a:pt x="63022" y="348455"/>
                  <a:pt x="65611" y="350613"/>
                </a:cubicBezTo>
                <a:cubicBezTo>
                  <a:pt x="68658" y="353153"/>
                  <a:pt x="71221" y="356223"/>
                  <a:pt x="74026" y="359028"/>
                </a:cubicBezTo>
                <a:cubicBezTo>
                  <a:pt x="74961" y="361833"/>
                  <a:pt x="76019" y="364600"/>
                  <a:pt x="76831" y="367443"/>
                </a:cubicBezTo>
                <a:cubicBezTo>
                  <a:pt x="77890" y="371149"/>
                  <a:pt x="77498" y="375455"/>
                  <a:pt x="79636" y="378662"/>
                </a:cubicBezTo>
                <a:cubicBezTo>
                  <a:pt x="81506" y="381467"/>
                  <a:pt x="85246" y="382402"/>
                  <a:pt x="88051" y="384272"/>
                </a:cubicBezTo>
                <a:cubicBezTo>
                  <a:pt x="89921" y="388012"/>
                  <a:pt x="90449" y="392815"/>
                  <a:pt x="93661" y="395492"/>
                </a:cubicBezTo>
                <a:cubicBezTo>
                  <a:pt x="96622" y="397960"/>
                  <a:pt x="101049" y="397871"/>
                  <a:pt x="104880" y="398297"/>
                </a:cubicBezTo>
                <a:cubicBezTo>
                  <a:pt x="117923" y="399746"/>
                  <a:pt x="131059" y="400167"/>
                  <a:pt x="144149" y="401102"/>
                </a:cubicBezTo>
                <a:cubicBezTo>
                  <a:pt x="160428" y="411953"/>
                  <a:pt x="144592" y="403145"/>
                  <a:pt x="172198" y="409516"/>
                </a:cubicBezTo>
                <a:cubicBezTo>
                  <a:pt x="222248" y="421067"/>
                  <a:pt x="153041" y="409985"/>
                  <a:pt x="208662" y="417931"/>
                </a:cubicBezTo>
                <a:cubicBezTo>
                  <a:pt x="223697" y="422943"/>
                  <a:pt x="210793" y="419028"/>
                  <a:pt x="231101" y="423541"/>
                </a:cubicBezTo>
                <a:cubicBezTo>
                  <a:pt x="234864" y="424377"/>
                  <a:pt x="238502" y="425819"/>
                  <a:pt x="242321" y="426346"/>
                </a:cubicBezTo>
                <a:cubicBezTo>
                  <a:pt x="265642" y="429563"/>
                  <a:pt x="312443" y="434761"/>
                  <a:pt x="312443" y="434761"/>
                </a:cubicBezTo>
                <a:cubicBezTo>
                  <a:pt x="336013" y="440651"/>
                  <a:pt x="315652" y="436203"/>
                  <a:pt x="357322" y="440370"/>
                </a:cubicBezTo>
                <a:cubicBezTo>
                  <a:pt x="364822" y="441120"/>
                  <a:pt x="372275" y="442294"/>
                  <a:pt x="379761" y="443175"/>
                </a:cubicBezTo>
                <a:lnTo>
                  <a:pt x="405005" y="445980"/>
                </a:lnTo>
                <a:cubicBezTo>
                  <a:pt x="408745" y="446915"/>
                  <a:pt x="412438" y="448064"/>
                  <a:pt x="416225" y="448785"/>
                </a:cubicBezTo>
                <a:cubicBezTo>
                  <a:pt x="432080" y="451805"/>
                  <a:pt x="463908" y="457200"/>
                  <a:pt x="463908" y="457200"/>
                </a:cubicBezTo>
                <a:lnTo>
                  <a:pt x="682691" y="454395"/>
                </a:lnTo>
                <a:cubicBezTo>
                  <a:pt x="700545" y="453843"/>
                  <a:pt x="718607" y="452922"/>
                  <a:pt x="735984" y="448785"/>
                </a:cubicBezTo>
                <a:cubicBezTo>
                  <a:pt x="739264" y="448004"/>
                  <a:pt x="738667" y="442043"/>
                  <a:pt x="741594" y="440370"/>
                </a:cubicBezTo>
                <a:cubicBezTo>
                  <a:pt x="743210" y="439446"/>
                  <a:pt x="772370" y="434774"/>
                  <a:pt x="772448" y="434761"/>
                </a:cubicBezTo>
                <a:cubicBezTo>
                  <a:pt x="778058" y="432891"/>
                  <a:pt x="784547" y="432699"/>
                  <a:pt x="789278" y="429151"/>
                </a:cubicBezTo>
                <a:cubicBezTo>
                  <a:pt x="793018" y="426346"/>
                  <a:pt x="796316" y="422827"/>
                  <a:pt x="800497" y="420736"/>
                </a:cubicBezTo>
                <a:cubicBezTo>
                  <a:pt x="804840" y="418565"/>
                  <a:pt x="826199" y="415595"/>
                  <a:pt x="828546" y="415126"/>
                </a:cubicBezTo>
                <a:cubicBezTo>
                  <a:pt x="859540" y="408927"/>
                  <a:pt x="816740" y="416591"/>
                  <a:pt x="853791" y="406711"/>
                </a:cubicBezTo>
                <a:cubicBezTo>
                  <a:pt x="863004" y="404254"/>
                  <a:pt x="872590" y="403415"/>
                  <a:pt x="881840" y="401102"/>
                </a:cubicBezTo>
                <a:cubicBezTo>
                  <a:pt x="895927" y="397580"/>
                  <a:pt x="889402" y="399516"/>
                  <a:pt x="901474" y="395492"/>
                </a:cubicBezTo>
                <a:cubicBezTo>
                  <a:pt x="906935" y="379110"/>
                  <a:pt x="900006" y="394155"/>
                  <a:pt x="912694" y="381467"/>
                </a:cubicBezTo>
                <a:cubicBezTo>
                  <a:pt x="928552" y="365609"/>
                  <a:pt x="905451" y="379479"/>
                  <a:pt x="929523" y="367443"/>
                </a:cubicBezTo>
                <a:cubicBezTo>
                  <a:pt x="941044" y="350161"/>
                  <a:pt x="927157" y="366558"/>
                  <a:pt x="951962" y="356223"/>
                </a:cubicBezTo>
                <a:cubicBezTo>
                  <a:pt x="958186" y="353630"/>
                  <a:pt x="963182" y="348744"/>
                  <a:pt x="968792" y="345004"/>
                </a:cubicBezTo>
                <a:cubicBezTo>
                  <a:pt x="971597" y="343134"/>
                  <a:pt x="973936" y="340212"/>
                  <a:pt x="977207" y="339394"/>
                </a:cubicBezTo>
                <a:lnTo>
                  <a:pt x="988426" y="336589"/>
                </a:lnTo>
                <a:cubicBezTo>
                  <a:pt x="993101" y="333784"/>
                  <a:pt x="998312" y="331722"/>
                  <a:pt x="1002451" y="328174"/>
                </a:cubicBezTo>
                <a:cubicBezTo>
                  <a:pt x="1005011" y="325980"/>
                  <a:pt x="1005903" y="322349"/>
                  <a:pt x="1008061" y="319759"/>
                </a:cubicBezTo>
                <a:cubicBezTo>
                  <a:pt x="1010600" y="316712"/>
                  <a:pt x="1014095" y="314518"/>
                  <a:pt x="1016475" y="311345"/>
                </a:cubicBezTo>
                <a:cubicBezTo>
                  <a:pt x="1019746" y="306983"/>
                  <a:pt x="1022000" y="301943"/>
                  <a:pt x="1024890" y="297320"/>
                </a:cubicBezTo>
                <a:cubicBezTo>
                  <a:pt x="1026677" y="294461"/>
                  <a:pt x="1028992" y="291920"/>
                  <a:pt x="1030500" y="288905"/>
                </a:cubicBezTo>
                <a:cubicBezTo>
                  <a:pt x="1042114" y="265679"/>
                  <a:pt x="1022836" y="296194"/>
                  <a:pt x="1038915" y="272076"/>
                </a:cubicBezTo>
                <a:cubicBezTo>
                  <a:pt x="1037980" y="252442"/>
                  <a:pt x="1037678" y="232767"/>
                  <a:pt x="1036110" y="213173"/>
                </a:cubicBezTo>
                <a:cubicBezTo>
                  <a:pt x="1035803" y="209330"/>
                  <a:pt x="1033612" y="205796"/>
                  <a:pt x="1033305" y="201953"/>
                </a:cubicBezTo>
                <a:cubicBezTo>
                  <a:pt x="1031737" y="182359"/>
                  <a:pt x="1032132" y="162639"/>
                  <a:pt x="1030500" y="143050"/>
                </a:cubicBezTo>
                <a:cubicBezTo>
                  <a:pt x="1030254" y="140103"/>
                  <a:pt x="1028412" y="137503"/>
                  <a:pt x="1027695" y="134635"/>
                </a:cubicBezTo>
                <a:cubicBezTo>
                  <a:pt x="1026539" y="130010"/>
                  <a:pt x="1026046" y="125236"/>
                  <a:pt x="1024890" y="120611"/>
                </a:cubicBezTo>
                <a:cubicBezTo>
                  <a:pt x="1023621" y="115535"/>
                  <a:pt x="1019366" y="104510"/>
                  <a:pt x="1016475" y="100977"/>
                </a:cubicBezTo>
                <a:cubicBezTo>
                  <a:pt x="1010614" y="93813"/>
                  <a:pt x="1001975" y="89043"/>
                  <a:pt x="996841" y="81342"/>
                </a:cubicBezTo>
                <a:cubicBezTo>
                  <a:pt x="994971" y="78537"/>
                  <a:pt x="993615" y="75311"/>
                  <a:pt x="991231" y="72927"/>
                </a:cubicBezTo>
                <a:cubicBezTo>
                  <a:pt x="983194" y="64891"/>
                  <a:pt x="983525" y="69075"/>
                  <a:pt x="974402" y="64513"/>
                </a:cubicBezTo>
                <a:cubicBezTo>
                  <a:pt x="971387" y="63005"/>
                  <a:pt x="968792" y="60773"/>
                  <a:pt x="965987" y="58903"/>
                </a:cubicBezTo>
                <a:cubicBezTo>
                  <a:pt x="964117" y="56098"/>
                  <a:pt x="961705" y="53587"/>
                  <a:pt x="960377" y="50488"/>
                </a:cubicBezTo>
                <a:cubicBezTo>
                  <a:pt x="949509" y="25130"/>
                  <a:pt x="966047" y="51981"/>
                  <a:pt x="951962" y="30854"/>
                </a:cubicBezTo>
                <a:cubicBezTo>
                  <a:pt x="951027" y="26179"/>
                  <a:pt x="951289" y="21093"/>
                  <a:pt x="949157" y="16829"/>
                </a:cubicBezTo>
                <a:cubicBezTo>
                  <a:pt x="944114" y="6743"/>
                  <a:pt x="938665" y="8353"/>
                  <a:pt x="929523" y="5610"/>
                </a:cubicBezTo>
                <a:cubicBezTo>
                  <a:pt x="923859" y="3911"/>
                  <a:pt x="918304" y="1870"/>
                  <a:pt x="912694" y="0"/>
                </a:cubicBezTo>
                <a:cubicBezTo>
                  <a:pt x="903344" y="935"/>
                  <a:pt x="893506" y="-322"/>
                  <a:pt x="884645" y="2805"/>
                </a:cubicBezTo>
                <a:cubicBezTo>
                  <a:pt x="877061" y="5482"/>
                  <a:pt x="872071" y="12978"/>
                  <a:pt x="865010" y="16829"/>
                </a:cubicBezTo>
                <a:cubicBezTo>
                  <a:pt x="861626" y="18675"/>
                  <a:pt x="857531" y="18699"/>
                  <a:pt x="853791" y="19634"/>
                </a:cubicBezTo>
                <a:cubicBezTo>
                  <a:pt x="813587" y="17764"/>
                  <a:pt x="773427" y="14024"/>
                  <a:pt x="733180" y="14024"/>
                </a:cubicBezTo>
                <a:cubicBezTo>
                  <a:pt x="254775" y="14024"/>
                  <a:pt x="399860" y="-16722"/>
                  <a:pt x="205857" y="28049"/>
                </a:cubicBezTo>
                <a:cubicBezTo>
                  <a:pt x="185979" y="47927"/>
                  <a:pt x="211300" y="23967"/>
                  <a:pt x="183418" y="44878"/>
                </a:cubicBezTo>
                <a:cubicBezTo>
                  <a:pt x="166706" y="57412"/>
                  <a:pt x="184265" y="50977"/>
                  <a:pt x="163783" y="56098"/>
                </a:cubicBezTo>
                <a:cubicBezTo>
                  <a:pt x="138873" y="74782"/>
                  <a:pt x="165846" y="56818"/>
                  <a:pt x="141344" y="67318"/>
                </a:cubicBezTo>
                <a:cubicBezTo>
                  <a:pt x="138245" y="68646"/>
                  <a:pt x="136210" y="72155"/>
                  <a:pt x="132929" y="72927"/>
                </a:cubicBezTo>
                <a:cubicBezTo>
                  <a:pt x="120058" y="75955"/>
                  <a:pt x="106750" y="76667"/>
                  <a:pt x="93661" y="78537"/>
                </a:cubicBezTo>
                <a:cubicBezTo>
                  <a:pt x="87116" y="79472"/>
                  <a:pt x="80480" y="79908"/>
                  <a:pt x="74026" y="81342"/>
                </a:cubicBezTo>
                <a:cubicBezTo>
                  <a:pt x="65611" y="83212"/>
                  <a:pt x="57307" y="85673"/>
                  <a:pt x="48782" y="86952"/>
                </a:cubicBezTo>
                <a:cubicBezTo>
                  <a:pt x="38569" y="88484"/>
                  <a:pt x="20733" y="100976"/>
                  <a:pt x="15123" y="103781"/>
                </a:cubicBezTo>
                <a:close/>
              </a:path>
            </a:pathLst>
          </a:custGeom>
          <a:solidFill>
            <a:srgbClr val="000000"/>
          </a:solidFill>
          <a:ln w="9525" cap="flat" cmpd="sng" algn="ctr">
            <a:solidFill>
              <a:srgbClr val="000000"/>
            </a:solidFill>
            <a:prstDash val="solid"/>
            <a:round/>
            <a:headEnd type="none" w="med" len="med"/>
            <a:tailEnd type="none" w="med" len="med"/>
          </a:ln>
        </p:spPr>
        <p:txBody>
          <a:bodyPr/>
          <a:lstStyle/>
          <a:p>
            <a:endParaRPr lang="en-US"/>
          </a:p>
        </p:txBody>
      </p:sp>
      <p:sp>
        <p:nvSpPr>
          <p:cNvPr id="14" name="Footer Placeholder 1">
            <a:extLst>
              <a:ext uri="{FF2B5EF4-FFF2-40B4-BE49-F238E27FC236}">
                <a16:creationId xmlns:a16="http://schemas.microsoft.com/office/drawing/2014/main" id="{962BF882-7F32-5A12-91CE-D88FA87A92FF}"/>
              </a:ext>
            </a:extLst>
          </p:cNvPr>
          <p:cNvSpPr txBox="1">
            <a:spLocks/>
          </p:cNvSpPr>
          <p:nvPr/>
        </p:nvSpPr>
        <p:spPr bwMode="auto">
          <a:xfrm>
            <a:off x="605516" y="5334000"/>
            <a:ext cx="3733800" cy="457200"/>
          </a:xfrm>
          <a:prstGeom prst="rect">
            <a:avLst/>
          </a:prstGeom>
          <a:noFill/>
          <a:ln w="9525">
            <a:noFill/>
            <a:miter lim="800000"/>
            <a:headEnd/>
            <a:tailEnd/>
          </a:ln>
          <a:effectLst/>
        </p:spPr>
        <p:txBody>
          <a:bodyPr anchor="b"/>
          <a:lstStyle>
            <a:defPPr>
              <a:defRPr lang="en-US"/>
            </a:defPPr>
            <a:lvl1pPr algn="ctr" rtl="0" eaLnBrk="1" fontAlgn="base" hangingPunct="1">
              <a:spcBef>
                <a:spcPct val="0"/>
              </a:spcBef>
              <a:spcAft>
                <a:spcPct val="0"/>
              </a:spcAft>
              <a:defRPr sz="1200" kern="1200" smtClean="0">
                <a:solidFill>
                  <a:schemeClr val="tx1"/>
                </a:solidFill>
                <a:effectLst>
                  <a:outerShdw blurRad="38100" dist="38100" dir="2700000" algn="tl">
                    <a:srgbClr val="000000"/>
                  </a:outerShdw>
                </a:effectLst>
                <a:latin typeface="+mn-lt"/>
                <a:ea typeface="Dotum" panose="020B0600000101010101" pitchFamily="34" charset="-127"/>
                <a:cs typeface="+mn-cs"/>
              </a:defRPr>
            </a:lvl1pPr>
            <a:lvl2pPr marL="457200" algn="l" rtl="0" eaLnBrk="0" fontAlgn="base" hangingPunct="0">
              <a:spcBef>
                <a:spcPct val="0"/>
              </a:spcBef>
              <a:spcAft>
                <a:spcPct val="0"/>
              </a:spcAft>
              <a:defRPr sz="2800" kern="1200">
                <a:solidFill>
                  <a:schemeClr val="tx1"/>
                </a:solidFill>
                <a:latin typeface="Bookman Old Style" panose="02050604050505020204" pitchFamily="18" charset="0"/>
                <a:ea typeface="Dotum" panose="020B0600000101010101" pitchFamily="34" charset="-127"/>
                <a:cs typeface="+mn-cs"/>
              </a:defRPr>
            </a:lvl2pPr>
            <a:lvl3pPr marL="914400" algn="l" rtl="0" eaLnBrk="0" fontAlgn="base" hangingPunct="0">
              <a:spcBef>
                <a:spcPct val="0"/>
              </a:spcBef>
              <a:spcAft>
                <a:spcPct val="0"/>
              </a:spcAft>
              <a:defRPr sz="2800" kern="1200">
                <a:solidFill>
                  <a:schemeClr val="tx1"/>
                </a:solidFill>
                <a:latin typeface="Bookman Old Style" panose="02050604050505020204" pitchFamily="18" charset="0"/>
                <a:ea typeface="Dotum" panose="020B0600000101010101" pitchFamily="34" charset="-127"/>
                <a:cs typeface="+mn-cs"/>
              </a:defRPr>
            </a:lvl3pPr>
            <a:lvl4pPr marL="1371600" algn="l" rtl="0" eaLnBrk="0" fontAlgn="base" hangingPunct="0">
              <a:spcBef>
                <a:spcPct val="0"/>
              </a:spcBef>
              <a:spcAft>
                <a:spcPct val="0"/>
              </a:spcAft>
              <a:defRPr sz="2800" kern="1200">
                <a:solidFill>
                  <a:schemeClr val="tx1"/>
                </a:solidFill>
                <a:latin typeface="Bookman Old Style" panose="02050604050505020204" pitchFamily="18" charset="0"/>
                <a:ea typeface="Dotum" panose="020B0600000101010101" pitchFamily="34" charset="-127"/>
                <a:cs typeface="+mn-cs"/>
              </a:defRPr>
            </a:lvl4pPr>
            <a:lvl5pPr marL="1828800" algn="l" rtl="0" eaLnBrk="0" fontAlgn="base" hangingPunct="0">
              <a:spcBef>
                <a:spcPct val="0"/>
              </a:spcBef>
              <a:spcAft>
                <a:spcPct val="0"/>
              </a:spcAft>
              <a:defRPr sz="2800" kern="1200">
                <a:solidFill>
                  <a:schemeClr val="tx1"/>
                </a:solidFill>
                <a:latin typeface="Bookman Old Style" panose="02050604050505020204" pitchFamily="18" charset="0"/>
                <a:ea typeface="Dotum" panose="020B0600000101010101" pitchFamily="34" charset="-127"/>
                <a:cs typeface="+mn-cs"/>
              </a:defRPr>
            </a:lvl5pPr>
            <a:lvl6pPr marL="2286000" algn="l" defTabSz="914400" rtl="0" eaLnBrk="1" latinLnBrk="0" hangingPunct="1">
              <a:defRPr sz="2800" kern="1200">
                <a:solidFill>
                  <a:schemeClr val="tx1"/>
                </a:solidFill>
                <a:latin typeface="Bookman Old Style" panose="02050604050505020204" pitchFamily="18" charset="0"/>
                <a:ea typeface="Dotum" panose="020B0600000101010101" pitchFamily="34" charset="-127"/>
                <a:cs typeface="+mn-cs"/>
              </a:defRPr>
            </a:lvl6pPr>
            <a:lvl7pPr marL="2743200" algn="l" defTabSz="914400" rtl="0" eaLnBrk="1" latinLnBrk="0" hangingPunct="1">
              <a:defRPr sz="2800" kern="1200">
                <a:solidFill>
                  <a:schemeClr val="tx1"/>
                </a:solidFill>
                <a:latin typeface="Bookman Old Style" panose="02050604050505020204" pitchFamily="18" charset="0"/>
                <a:ea typeface="Dotum" panose="020B0600000101010101" pitchFamily="34" charset="-127"/>
                <a:cs typeface="+mn-cs"/>
              </a:defRPr>
            </a:lvl7pPr>
            <a:lvl8pPr marL="3200400" algn="l" defTabSz="914400" rtl="0" eaLnBrk="1" latinLnBrk="0" hangingPunct="1">
              <a:defRPr sz="2800" kern="1200">
                <a:solidFill>
                  <a:schemeClr val="tx1"/>
                </a:solidFill>
                <a:latin typeface="Bookman Old Style" panose="02050604050505020204" pitchFamily="18" charset="0"/>
                <a:ea typeface="Dotum" panose="020B0600000101010101" pitchFamily="34" charset="-127"/>
                <a:cs typeface="+mn-cs"/>
              </a:defRPr>
            </a:lvl8pPr>
            <a:lvl9pPr marL="3657600" algn="l" defTabSz="914400" rtl="0" eaLnBrk="1" latinLnBrk="0" hangingPunct="1">
              <a:defRPr sz="2800" kern="1200">
                <a:solidFill>
                  <a:schemeClr val="tx1"/>
                </a:solidFill>
                <a:latin typeface="Bookman Old Style" panose="02050604050505020204" pitchFamily="18" charset="0"/>
                <a:ea typeface="Dotum" panose="020B0600000101010101" pitchFamily="34" charset="-127"/>
                <a:cs typeface="+mn-cs"/>
              </a:defRPr>
            </a:lvl9pPr>
          </a:lstStyle>
          <a:p>
            <a:pPr algn="l">
              <a:defRPr/>
            </a:pPr>
            <a:r>
              <a:rPr lang="en-US" sz="1800" dirty="0">
                <a:solidFill>
                  <a:srgbClr val="FFC000"/>
                </a:solidFill>
              </a:rPr>
              <a:t>- Ken Ham &amp; A. Charles Ware. 2007. </a:t>
            </a:r>
            <a:r>
              <a:rPr lang="en-US" sz="1800" i="1" dirty="0">
                <a:solidFill>
                  <a:srgbClr val="FFC000"/>
                </a:solidFill>
              </a:rPr>
              <a:t>Darwin’s Plantation: Evolution’s Racist Roots. </a:t>
            </a:r>
            <a:r>
              <a:rPr lang="en-US" sz="1800" dirty="0">
                <a:solidFill>
                  <a:srgbClr val="FFC000"/>
                </a:solidFill>
              </a:rPr>
              <a:t>Green Forest, AR: Master Books, p. 24</a:t>
            </a:r>
          </a:p>
        </p:txBody>
      </p:sp>
      <p:sp>
        <p:nvSpPr>
          <p:cNvPr id="3" name="Slide Number Placeholder 2">
            <a:extLst>
              <a:ext uri="{FF2B5EF4-FFF2-40B4-BE49-F238E27FC236}">
                <a16:creationId xmlns:a16="http://schemas.microsoft.com/office/drawing/2014/main" id="{61793431-BA06-7D80-1622-605DFC86FAFC}"/>
              </a:ext>
            </a:extLst>
          </p:cNvPr>
          <p:cNvSpPr>
            <a:spLocks noGrp="1"/>
          </p:cNvSpPr>
          <p:nvPr>
            <p:ph type="sldNum" sz="quarter" idx="12"/>
          </p:nvPr>
        </p:nvSpPr>
        <p:spPr/>
        <p:txBody>
          <a:bodyPr/>
          <a:lstStyle>
            <a:lvl1pPr>
              <a:defRPr>
                <a:solidFill>
                  <a:schemeClr val="tx1"/>
                </a:solidFill>
                <a:latin typeface="Bookman Old Style" panose="02050604050505020204" pitchFamily="18" charset="0"/>
                <a:ea typeface="Dotum" panose="020B0600000101010101" pitchFamily="34" charset="-127"/>
              </a:defRPr>
            </a:lvl1pPr>
            <a:lvl2pPr marL="742950" indent="-285750">
              <a:defRPr>
                <a:solidFill>
                  <a:schemeClr val="tx1"/>
                </a:solidFill>
                <a:latin typeface="Bookman Old Style" panose="02050604050505020204" pitchFamily="18" charset="0"/>
                <a:ea typeface="Dotum" panose="020B0600000101010101" pitchFamily="34" charset="-127"/>
              </a:defRPr>
            </a:lvl2pPr>
            <a:lvl3pPr marL="1143000" indent="-228600">
              <a:defRPr>
                <a:solidFill>
                  <a:schemeClr val="tx1"/>
                </a:solidFill>
                <a:latin typeface="Bookman Old Style" panose="02050604050505020204" pitchFamily="18" charset="0"/>
                <a:ea typeface="Dotum" panose="020B0600000101010101" pitchFamily="34" charset="-127"/>
              </a:defRPr>
            </a:lvl3pPr>
            <a:lvl4pPr marL="1600200" indent="-228600">
              <a:defRPr>
                <a:solidFill>
                  <a:schemeClr val="tx1"/>
                </a:solidFill>
                <a:latin typeface="Bookman Old Style" panose="02050604050505020204" pitchFamily="18" charset="0"/>
                <a:ea typeface="Dotum" panose="020B0600000101010101" pitchFamily="34" charset="-127"/>
              </a:defRPr>
            </a:lvl4pPr>
            <a:lvl5pPr marL="2057400" indent="-228600">
              <a:defRPr>
                <a:solidFill>
                  <a:schemeClr val="tx1"/>
                </a:solidFill>
                <a:latin typeface="Bookman Old Style" panose="02050604050505020204" pitchFamily="18" charset="0"/>
                <a:ea typeface="Dotum" panose="020B0600000101010101" pitchFamily="34" charset="-127"/>
              </a:defRPr>
            </a:lvl5pPr>
            <a:lvl6pPr marL="2514600" indent="-228600"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6pPr>
            <a:lvl7pPr marL="2971800" indent="-228600"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7pPr>
            <a:lvl8pPr marL="3429000" indent="-228600"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8pPr>
            <a:lvl9pPr marL="3886200" indent="-228600"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9pPr>
          </a:lstStyle>
          <a:p>
            <a:pPr>
              <a:defRPr/>
            </a:pPr>
            <a:fld id="{0A0BCCF6-3143-4A4F-A6DE-5A32C78227F1}" type="slidenum">
              <a:rPr lang="en-US" altLang="en-US" smtClean="0">
                <a:latin typeface="Arial" panose="020B0604020202020204" pitchFamily="34" charset="0"/>
              </a:rPr>
              <a:pPr>
                <a:defRPr/>
              </a:pPr>
              <a:t>94</a:t>
            </a:fld>
            <a:endParaRPr lang="en-US" altLang="en-US">
              <a:latin typeface="Arial" panose="020B0604020202020204" pitchFamily="34" charset="0"/>
            </a:endParaRPr>
          </a:p>
        </p:txBody>
      </p:sp>
    </p:spTree>
  </p:cSld>
  <p:clrMapOvr>
    <a:masterClrMapping/>
  </p:clrMapOvr>
  <p:transition>
    <p:fade/>
  </p:transition>
</p:sld>
</file>

<file path=ppt/slides/slide9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304130" name="Picture 5" descr="Racism and Evolutionary Thought">
            <a:extLst>
              <a:ext uri="{FF2B5EF4-FFF2-40B4-BE49-F238E27FC236}">
                <a16:creationId xmlns:a16="http://schemas.microsoft.com/office/drawing/2014/main" id="{53049FBC-7842-C650-BE12-B19CF89C223C}"/>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46150" y="1295400"/>
            <a:ext cx="7251700" cy="3686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04131" name="Oval 5">
            <a:extLst>
              <a:ext uri="{FF2B5EF4-FFF2-40B4-BE49-F238E27FC236}">
                <a16:creationId xmlns:a16="http://schemas.microsoft.com/office/drawing/2014/main" id="{B9E09C2E-05BB-F1F9-40A8-EED0FFBB19F0}"/>
              </a:ext>
            </a:extLst>
          </p:cNvPr>
          <p:cNvSpPr>
            <a:spLocks noChangeArrowheads="1"/>
          </p:cNvSpPr>
          <p:nvPr/>
        </p:nvSpPr>
        <p:spPr bwMode="auto">
          <a:xfrm>
            <a:off x="6432550" y="4518025"/>
            <a:ext cx="1676400" cy="577850"/>
          </a:xfrm>
          <a:prstGeom prst="ellipse">
            <a:avLst/>
          </a:prstGeom>
          <a:noFill/>
          <a:ln w="9525" algn="ctr">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Clr>
                <a:schemeClr val="hlink"/>
              </a:buClr>
              <a:buSzPct val="90000"/>
              <a:buFont typeface="Wingdings" panose="05000000000000000000" pitchFamily="2" charset="2"/>
              <a:buBlip>
                <a:blip r:embed="rId3"/>
              </a:buBlip>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lr>
                <a:schemeClr val="accent2"/>
              </a:buClr>
              <a:buSzPct val="90000"/>
              <a:buFont typeface="Wingdings" panose="05000000000000000000" pitchFamily="2" charset="2"/>
              <a:buBlip>
                <a:blip r:embed="rId4"/>
              </a:buBlip>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lr>
                <a:schemeClr val="folHlink"/>
              </a:buClr>
              <a:buSzPct val="90000"/>
              <a:buFont typeface="Wingdings" panose="05000000000000000000" pitchFamily="2" charset="2"/>
              <a:buBlip>
                <a:blip r:embed="rId5"/>
              </a:buBlip>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folHlink"/>
              </a:buClr>
              <a:buSzPct val="90000"/>
              <a:buFont typeface="Wingdings" panose="05000000000000000000" pitchFamily="2" charset="2"/>
              <a:buBlip>
                <a:blip r:embed="rId5"/>
              </a:buBlip>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folHlink"/>
              </a:buClr>
              <a:buSzPct val="90000"/>
              <a:buFont typeface="Wingdings" panose="05000000000000000000" pitchFamily="2" charset="2"/>
              <a:buBlip>
                <a:blip r:embed="rId5"/>
              </a:buBlip>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folHlink"/>
              </a:buClr>
              <a:buSzPct val="90000"/>
              <a:buFont typeface="Wingdings" panose="05000000000000000000" pitchFamily="2" charset="2"/>
              <a:buBlip>
                <a:blip r:embed="rId5"/>
              </a:buBlip>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folHlink"/>
              </a:buClr>
              <a:buSzPct val="90000"/>
              <a:buFont typeface="Wingdings" panose="05000000000000000000" pitchFamily="2" charset="2"/>
              <a:buBlip>
                <a:blip r:embed="rId5"/>
              </a:buBlip>
              <a:defRPr sz="2000">
                <a:solidFill>
                  <a:schemeClr val="tx1"/>
                </a:solidFill>
                <a:latin typeface="Arial" panose="020B0604020202020204" pitchFamily="34" charset="0"/>
              </a:defRPr>
            </a:lvl9pPr>
          </a:lstStyle>
          <a:p>
            <a:pPr algn="ctr">
              <a:spcBef>
                <a:spcPct val="0"/>
              </a:spcBef>
              <a:buClrTx/>
              <a:buSzTx/>
              <a:buFontTx/>
              <a:buNone/>
            </a:pPr>
            <a:endParaRPr lang="en-US" altLang="en-US" sz="1800">
              <a:latin typeface="Bookman Old Style" panose="02050604050505020204" pitchFamily="18" charset="0"/>
            </a:endParaRPr>
          </a:p>
        </p:txBody>
      </p:sp>
      <p:sp>
        <p:nvSpPr>
          <p:cNvPr id="2" name="Slide Number Placeholder 1">
            <a:extLst>
              <a:ext uri="{FF2B5EF4-FFF2-40B4-BE49-F238E27FC236}">
                <a16:creationId xmlns:a16="http://schemas.microsoft.com/office/drawing/2014/main" id="{E7C490CD-8138-8EDF-738B-B934C1F446E7}"/>
              </a:ext>
            </a:extLst>
          </p:cNvPr>
          <p:cNvSpPr>
            <a:spLocks noGrp="1"/>
          </p:cNvSpPr>
          <p:nvPr>
            <p:ph type="sldNum" sz="quarter" idx="12"/>
          </p:nvPr>
        </p:nvSpPr>
        <p:spPr/>
        <p:txBody>
          <a:bodyPr/>
          <a:lstStyle>
            <a:lvl1pPr>
              <a:defRPr>
                <a:solidFill>
                  <a:schemeClr val="tx1"/>
                </a:solidFill>
                <a:latin typeface="Bookman Old Style" panose="02050604050505020204" pitchFamily="18" charset="0"/>
                <a:ea typeface="Dotum" panose="020B0600000101010101" pitchFamily="34" charset="-127"/>
              </a:defRPr>
            </a:lvl1pPr>
            <a:lvl2pPr marL="742950" indent="-285750">
              <a:defRPr>
                <a:solidFill>
                  <a:schemeClr val="tx1"/>
                </a:solidFill>
                <a:latin typeface="Bookman Old Style" panose="02050604050505020204" pitchFamily="18" charset="0"/>
                <a:ea typeface="Dotum" panose="020B0600000101010101" pitchFamily="34" charset="-127"/>
              </a:defRPr>
            </a:lvl2pPr>
            <a:lvl3pPr marL="1143000" indent="-228600">
              <a:defRPr>
                <a:solidFill>
                  <a:schemeClr val="tx1"/>
                </a:solidFill>
                <a:latin typeface="Bookman Old Style" panose="02050604050505020204" pitchFamily="18" charset="0"/>
                <a:ea typeface="Dotum" panose="020B0600000101010101" pitchFamily="34" charset="-127"/>
              </a:defRPr>
            </a:lvl3pPr>
            <a:lvl4pPr marL="1600200" indent="-228600">
              <a:defRPr>
                <a:solidFill>
                  <a:schemeClr val="tx1"/>
                </a:solidFill>
                <a:latin typeface="Bookman Old Style" panose="02050604050505020204" pitchFamily="18" charset="0"/>
                <a:ea typeface="Dotum" panose="020B0600000101010101" pitchFamily="34" charset="-127"/>
              </a:defRPr>
            </a:lvl4pPr>
            <a:lvl5pPr marL="2057400" indent="-228600">
              <a:defRPr>
                <a:solidFill>
                  <a:schemeClr val="tx1"/>
                </a:solidFill>
                <a:latin typeface="Bookman Old Style" panose="02050604050505020204" pitchFamily="18" charset="0"/>
                <a:ea typeface="Dotum" panose="020B0600000101010101" pitchFamily="34" charset="-127"/>
              </a:defRPr>
            </a:lvl5pPr>
            <a:lvl6pPr marL="2514600" indent="-228600"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6pPr>
            <a:lvl7pPr marL="2971800" indent="-228600"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7pPr>
            <a:lvl8pPr marL="3429000" indent="-228600"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8pPr>
            <a:lvl9pPr marL="3886200" indent="-228600"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9pPr>
          </a:lstStyle>
          <a:p>
            <a:pPr>
              <a:defRPr/>
            </a:pPr>
            <a:fld id="{359E0F15-A545-41FE-B28E-9CD612483215}" type="slidenum">
              <a:rPr lang="en-US" altLang="en-US" smtClean="0">
                <a:latin typeface="Arial" panose="020B0604020202020204" pitchFamily="34" charset="0"/>
              </a:rPr>
              <a:pPr>
                <a:defRPr/>
              </a:pPr>
              <a:t>95</a:t>
            </a:fld>
            <a:endParaRPr lang="en-US" altLang="en-US">
              <a:latin typeface="Arial" panose="020B0604020202020204" pitchFamily="34" charset="0"/>
            </a:endParaRPr>
          </a:p>
        </p:txBody>
      </p:sp>
    </p:spTree>
  </p:cSld>
  <p:clrMapOvr>
    <a:masterClrMapping/>
  </p:clrMapOvr>
  <p:transition>
    <p:fade/>
  </p:transition>
</p:sld>
</file>

<file path=ppt/slides/slide9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32100" name="Rectangle 4">
            <a:extLst>
              <a:ext uri="{FF2B5EF4-FFF2-40B4-BE49-F238E27FC236}">
                <a16:creationId xmlns:a16="http://schemas.microsoft.com/office/drawing/2014/main" id="{8B427A1B-E8B6-C193-5C46-492CFC838C66}"/>
              </a:ext>
            </a:extLst>
          </p:cNvPr>
          <p:cNvSpPr>
            <a:spLocks noGrp="1" noChangeArrowheads="1"/>
          </p:cNvSpPr>
          <p:nvPr>
            <p:ph type="body" sz="half" idx="1"/>
          </p:nvPr>
        </p:nvSpPr>
        <p:spPr>
          <a:xfrm>
            <a:off x="457200" y="304800"/>
            <a:ext cx="8382000" cy="2590800"/>
          </a:xfrm>
        </p:spPr>
        <p:txBody>
          <a:bodyPr/>
          <a:lstStyle/>
          <a:p>
            <a:pPr>
              <a:defRPr/>
            </a:pPr>
            <a:r>
              <a:rPr lang="en-US" sz="2100" dirty="0"/>
              <a:t>When there were only 4 remaining </a:t>
            </a:r>
            <a:r>
              <a:rPr lang="en-US" sz="2100" dirty="0" err="1"/>
              <a:t>Aborigenes</a:t>
            </a:r>
            <a:r>
              <a:rPr lang="en-US" sz="2100" dirty="0"/>
              <a:t> on the Island of Tasmania, Darwin requested their skulls, provided that the request did not </a:t>
            </a:r>
            <a:r>
              <a:rPr lang="en-US" sz="2100" i="1" dirty="0"/>
              <a:t>“upset” </a:t>
            </a:r>
            <a:r>
              <a:rPr lang="en-US" sz="2100" dirty="0"/>
              <a:t>their feelings*</a:t>
            </a:r>
          </a:p>
          <a:p>
            <a:pPr>
              <a:defRPr/>
            </a:pPr>
            <a:r>
              <a:rPr lang="en-US" sz="2100" dirty="0"/>
              <a:t>Many museums wanted the skins of Aborigines or freshly killed “specimens” so they could be stuffed</a:t>
            </a:r>
            <a:r>
              <a:rPr lang="en-US" sz="2100" baseline="30000" dirty="0">
                <a:latin typeface="Calibri" panose="020F0502020204030204" pitchFamily="34" charset="0"/>
              </a:rPr>
              <a:t>‡</a:t>
            </a:r>
            <a:endParaRPr lang="en-US" sz="2100" dirty="0"/>
          </a:p>
        </p:txBody>
      </p:sp>
      <p:pic>
        <p:nvPicPr>
          <p:cNvPr id="307203" name="Picture 14" descr="darwin">
            <a:extLst>
              <a:ext uri="{FF2B5EF4-FFF2-40B4-BE49-F238E27FC236}">
                <a16:creationId xmlns:a16="http://schemas.microsoft.com/office/drawing/2014/main" id="{D61C5CC7-79C1-077E-70B2-4AEBBD43A988}"/>
              </a:ext>
            </a:extLst>
          </p:cNvPr>
          <p:cNvPicPr>
            <a:picLocks noGrp="1" noChangeAspect="1" noChangeArrowheads="1"/>
          </p:cNvPicPr>
          <p:nvPr>
            <p:ph sz="half" idx="2"/>
          </p:nvPr>
        </p:nvPicPr>
        <p:blipFill>
          <a:blip r:embed="rId3">
            <a:extLst>
              <a:ext uri="{28A0092B-C50C-407E-A947-70E740481C1C}">
                <a14:useLocalDpi xmlns:a14="http://schemas.microsoft.com/office/drawing/2010/main" val="0"/>
              </a:ext>
            </a:extLst>
          </a:blip>
          <a:srcRect/>
          <a:stretch>
            <a:fillRect/>
          </a:stretch>
        </p:blipFill>
        <p:spPr>
          <a:xfrm>
            <a:off x="2133600" y="2176463"/>
            <a:ext cx="5410200" cy="3614737"/>
          </a:xfrm>
          <a:noFill/>
          <a:extLst>
            <a:ext uri="{909E8E84-426E-40DD-AFC4-6F175D3DCCD1}">
              <a14:hiddenFill xmlns:a14="http://schemas.microsoft.com/office/drawing/2010/main">
                <a:solidFill>
                  <a:srgbClr val="FFFFFF"/>
                </a:solidFill>
              </a14:hiddenFill>
            </a:ext>
          </a:extLst>
        </p:spPr>
      </p:pic>
      <p:sp>
        <p:nvSpPr>
          <p:cNvPr id="9" name="Footer Placeholder 1">
            <a:extLst>
              <a:ext uri="{FF2B5EF4-FFF2-40B4-BE49-F238E27FC236}">
                <a16:creationId xmlns:a16="http://schemas.microsoft.com/office/drawing/2014/main" id="{87604636-5748-7F6B-18B8-0E6454C49D49}"/>
              </a:ext>
            </a:extLst>
          </p:cNvPr>
          <p:cNvSpPr txBox="1">
            <a:spLocks/>
          </p:cNvSpPr>
          <p:nvPr/>
        </p:nvSpPr>
        <p:spPr bwMode="auto">
          <a:xfrm>
            <a:off x="1028700" y="6426200"/>
            <a:ext cx="7086600" cy="457200"/>
          </a:xfrm>
          <a:prstGeom prst="rect">
            <a:avLst/>
          </a:prstGeom>
          <a:noFill/>
          <a:ln w="9525">
            <a:noFill/>
            <a:miter lim="800000"/>
            <a:headEnd/>
            <a:tailEnd/>
          </a:ln>
          <a:effectLst/>
        </p:spPr>
        <p:txBody>
          <a:bodyPr anchor="b"/>
          <a:lstStyle>
            <a:defPPr>
              <a:defRPr lang="en-US"/>
            </a:defPPr>
            <a:lvl1pPr algn="ctr" rtl="0" eaLnBrk="1" fontAlgn="base" hangingPunct="1">
              <a:spcBef>
                <a:spcPct val="0"/>
              </a:spcBef>
              <a:spcAft>
                <a:spcPct val="0"/>
              </a:spcAft>
              <a:defRPr sz="1200" kern="1200" smtClean="0">
                <a:solidFill>
                  <a:schemeClr val="tx1"/>
                </a:solidFill>
                <a:effectLst>
                  <a:outerShdw blurRad="38100" dist="38100" dir="2700000" algn="tl">
                    <a:srgbClr val="000000"/>
                  </a:outerShdw>
                </a:effectLst>
                <a:latin typeface="+mn-lt"/>
                <a:ea typeface="Dotum" panose="020B0600000101010101" pitchFamily="34" charset="-127"/>
                <a:cs typeface="+mn-cs"/>
              </a:defRPr>
            </a:lvl1pPr>
            <a:lvl2pPr marL="457200" algn="l" rtl="0" eaLnBrk="0" fontAlgn="base" hangingPunct="0">
              <a:spcBef>
                <a:spcPct val="0"/>
              </a:spcBef>
              <a:spcAft>
                <a:spcPct val="0"/>
              </a:spcAft>
              <a:defRPr sz="2800" kern="1200">
                <a:solidFill>
                  <a:schemeClr val="tx1"/>
                </a:solidFill>
                <a:latin typeface="Bookman Old Style" panose="02050604050505020204" pitchFamily="18" charset="0"/>
                <a:ea typeface="Dotum" panose="020B0600000101010101" pitchFamily="34" charset="-127"/>
                <a:cs typeface="+mn-cs"/>
              </a:defRPr>
            </a:lvl2pPr>
            <a:lvl3pPr marL="914400" algn="l" rtl="0" eaLnBrk="0" fontAlgn="base" hangingPunct="0">
              <a:spcBef>
                <a:spcPct val="0"/>
              </a:spcBef>
              <a:spcAft>
                <a:spcPct val="0"/>
              </a:spcAft>
              <a:defRPr sz="2800" kern="1200">
                <a:solidFill>
                  <a:schemeClr val="tx1"/>
                </a:solidFill>
                <a:latin typeface="Bookman Old Style" panose="02050604050505020204" pitchFamily="18" charset="0"/>
                <a:ea typeface="Dotum" panose="020B0600000101010101" pitchFamily="34" charset="-127"/>
                <a:cs typeface="+mn-cs"/>
              </a:defRPr>
            </a:lvl3pPr>
            <a:lvl4pPr marL="1371600" algn="l" rtl="0" eaLnBrk="0" fontAlgn="base" hangingPunct="0">
              <a:spcBef>
                <a:spcPct val="0"/>
              </a:spcBef>
              <a:spcAft>
                <a:spcPct val="0"/>
              </a:spcAft>
              <a:defRPr sz="2800" kern="1200">
                <a:solidFill>
                  <a:schemeClr val="tx1"/>
                </a:solidFill>
                <a:latin typeface="Bookman Old Style" panose="02050604050505020204" pitchFamily="18" charset="0"/>
                <a:ea typeface="Dotum" panose="020B0600000101010101" pitchFamily="34" charset="-127"/>
                <a:cs typeface="+mn-cs"/>
              </a:defRPr>
            </a:lvl4pPr>
            <a:lvl5pPr marL="1828800" algn="l" rtl="0" eaLnBrk="0" fontAlgn="base" hangingPunct="0">
              <a:spcBef>
                <a:spcPct val="0"/>
              </a:spcBef>
              <a:spcAft>
                <a:spcPct val="0"/>
              </a:spcAft>
              <a:defRPr sz="2800" kern="1200">
                <a:solidFill>
                  <a:schemeClr val="tx1"/>
                </a:solidFill>
                <a:latin typeface="Bookman Old Style" panose="02050604050505020204" pitchFamily="18" charset="0"/>
                <a:ea typeface="Dotum" panose="020B0600000101010101" pitchFamily="34" charset="-127"/>
                <a:cs typeface="+mn-cs"/>
              </a:defRPr>
            </a:lvl5pPr>
            <a:lvl6pPr marL="2286000" algn="l" defTabSz="914400" rtl="0" eaLnBrk="1" latinLnBrk="0" hangingPunct="1">
              <a:defRPr sz="2800" kern="1200">
                <a:solidFill>
                  <a:schemeClr val="tx1"/>
                </a:solidFill>
                <a:latin typeface="Bookman Old Style" panose="02050604050505020204" pitchFamily="18" charset="0"/>
                <a:ea typeface="Dotum" panose="020B0600000101010101" pitchFamily="34" charset="-127"/>
                <a:cs typeface="+mn-cs"/>
              </a:defRPr>
            </a:lvl6pPr>
            <a:lvl7pPr marL="2743200" algn="l" defTabSz="914400" rtl="0" eaLnBrk="1" latinLnBrk="0" hangingPunct="1">
              <a:defRPr sz="2800" kern="1200">
                <a:solidFill>
                  <a:schemeClr val="tx1"/>
                </a:solidFill>
                <a:latin typeface="Bookman Old Style" panose="02050604050505020204" pitchFamily="18" charset="0"/>
                <a:ea typeface="Dotum" panose="020B0600000101010101" pitchFamily="34" charset="-127"/>
                <a:cs typeface="+mn-cs"/>
              </a:defRPr>
            </a:lvl7pPr>
            <a:lvl8pPr marL="3200400" algn="l" defTabSz="914400" rtl="0" eaLnBrk="1" latinLnBrk="0" hangingPunct="1">
              <a:defRPr sz="2800" kern="1200">
                <a:solidFill>
                  <a:schemeClr val="tx1"/>
                </a:solidFill>
                <a:latin typeface="Bookman Old Style" panose="02050604050505020204" pitchFamily="18" charset="0"/>
                <a:ea typeface="Dotum" panose="020B0600000101010101" pitchFamily="34" charset="-127"/>
                <a:cs typeface="+mn-cs"/>
              </a:defRPr>
            </a:lvl8pPr>
            <a:lvl9pPr marL="3657600" algn="l" defTabSz="914400" rtl="0" eaLnBrk="1" latinLnBrk="0" hangingPunct="1">
              <a:defRPr sz="2800" kern="1200">
                <a:solidFill>
                  <a:schemeClr val="tx1"/>
                </a:solidFill>
                <a:latin typeface="Bookman Old Style" panose="02050604050505020204" pitchFamily="18" charset="0"/>
                <a:ea typeface="Dotum" panose="020B0600000101010101" pitchFamily="34" charset="-127"/>
                <a:cs typeface="+mn-cs"/>
              </a:defRPr>
            </a:lvl9pPr>
          </a:lstStyle>
          <a:p>
            <a:pPr algn="l">
              <a:defRPr/>
            </a:pPr>
            <a:r>
              <a:rPr lang="en-US" sz="1600" dirty="0">
                <a:solidFill>
                  <a:srgbClr val="FFC000"/>
                </a:solidFill>
              </a:rPr>
              <a:t>*Ken Ham &amp; A. Charles Ware. 2007. </a:t>
            </a:r>
            <a:r>
              <a:rPr lang="en-US" sz="1600" i="1" dirty="0">
                <a:solidFill>
                  <a:srgbClr val="FFC000"/>
                </a:solidFill>
              </a:rPr>
              <a:t>Darwin’s Plantation: Evolution’s Racist Roots. </a:t>
            </a:r>
            <a:r>
              <a:rPr lang="en-US" sz="1600" dirty="0">
                <a:solidFill>
                  <a:srgbClr val="FFC000"/>
                </a:solidFill>
              </a:rPr>
              <a:t>Green Forest, AR: Master Books, p. 24.</a:t>
            </a:r>
            <a:endParaRPr lang="en-US" sz="600" dirty="0">
              <a:solidFill>
                <a:srgbClr val="FFC000"/>
              </a:solidFill>
            </a:endParaRPr>
          </a:p>
          <a:p>
            <a:pPr algn="l">
              <a:defRPr/>
            </a:pPr>
            <a:r>
              <a:rPr lang="en-US" sz="1600" baseline="30000" dirty="0">
                <a:solidFill>
                  <a:srgbClr val="FFC000"/>
                </a:solidFill>
                <a:latin typeface="Calibri" panose="020F0502020204030204" pitchFamily="34" charset="0"/>
              </a:rPr>
              <a:t>‡</a:t>
            </a:r>
            <a:r>
              <a:rPr lang="en-US" sz="1600" dirty="0">
                <a:solidFill>
                  <a:srgbClr val="FFC000"/>
                </a:solidFill>
              </a:rPr>
              <a:t>David </a:t>
            </a:r>
            <a:r>
              <a:rPr lang="en-US" sz="1600" dirty="0" err="1">
                <a:solidFill>
                  <a:srgbClr val="FFC000"/>
                </a:solidFill>
              </a:rPr>
              <a:t>Monoghan</a:t>
            </a:r>
            <a:r>
              <a:rPr lang="en-US" sz="1600" dirty="0">
                <a:solidFill>
                  <a:srgbClr val="FFC000"/>
                </a:solidFill>
              </a:rPr>
              <a:t>. 1991. “The Body-Snatchers,” </a:t>
            </a:r>
            <a:r>
              <a:rPr lang="en-US" sz="1600" i="1" dirty="0">
                <a:solidFill>
                  <a:srgbClr val="FFC000"/>
                </a:solidFill>
              </a:rPr>
              <a:t>The Bulletin, </a:t>
            </a:r>
            <a:r>
              <a:rPr lang="en-US" sz="1600" dirty="0">
                <a:solidFill>
                  <a:srgbClr val="FFC000"/>
                </a:solidFill>
              </a:rPr>
              <a:t>November 12.  </a:t>
            </a:r>
          </a:p>
          <a:p>
            <a:pPr algn="l">
              <a:defRPr/>
            </a:pPr>
            <a:endParaRPr lang="en-US" sz="1600" dirty="0">
              <a:solidFill>
                <a:srgbClr val="FFC000"/>
              </a:solidFill>
            </a:endParaRPr>
          </a:p>
        </p:txBody>
      </p:sp>
      <p:sp>
        <p:nvSpPr>
          <p:cNvPr id="8" name="Oval Callout 8">
            <a:extLst>
              <a:ext uri="{FF2B5EF4-FFF2-40B4-BE49-F238E27FC236}">
                <a16:creationId xmlns:a16="http://schemas.microsoft.com/office/drawing/2014/main" id="{A1A3D2EA-D6F5-5DB7-1473-1A2CEB4C2E60}"/>
              </a:ext>
            </a:extLst>
          </p:cNvPr>
          <p:cNvSpPr>
            <a:spLocks noChangeArrowheads="1"/>
          </p:cNvSpPr>
          <p:nvPr/>
        </p:nvSpPr>
        <p:spPr bwMode="auto">
          <a:xfrm>
            <a:off x="4953000" y="2481263"/>
            <a:ext cx="2057400" cy="1219200"/>
          </a:xfrm>
          <a:prstGeom prst="wedgeEllipseCallout">
            <a:avLst>
              <a:gd name="adj1" fmla="val -115181"/>
              <a:gd name="adj2" fmla="val 63815"/>
            </a:avLst>
          </a:prstGeom>
          <a:noFill/>
          <a:ln w="25400" algn="ctr">
            <a:solidFill>
              <a:schemeClr val="tx1"/>
            </a:solidFill>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Clr>
                <a:schemeClr val="hlink"/>
              </a:buClr>
              <a:buSzPct val="90000"/>
              <a:buFont typeface="Wingdings" panose="05000000000000000000" pitchFamily="2" charset="2"/>
              <a:buBlip>
                <a:blip r:embed="rId4"/>
              </a:buBlip>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lr>
                <a:schemeClr val="accent2"/>
              </a:buClr>
              <a:buSzPct val="90000"/>
              <a:buFont typeface="Wingdings" panose="05000000000000000000" pitchFamily="2" charset="2"/>
              <a:buBlip>
                <a:blip r:embed="rId5"/>
              </a:buBlip>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lr>
                <a:schemeClr val="folHlink"/>
              </a:buClr>
              <a:buSzPct val="90000"/>
              <a:buFont typeface="Wingdings" panose="05000000000000000000" pitchFamily="2" charset="2"/>
              <a:buBlip>
                <a:blip r:embed="rId6"/>
              </a:buBlip>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folHlink"/>
              </a:buClr>
              <a:buSzPct val="90000"/>
              <a:buFont typeface="Wingdings" panose="05000000000000000000" pitchFamily="2" charset="2"/>
              <a:buBlip>
                <a:blip r:embed="rId6"/>
              </a:buBlip>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folHlink"/>
              </a:buClr>
              <a:buSzPct val="90000"/>
              <a:buFont typeface="Wingdings" panose="05000000000000000000" pitchFamily="2" charset="2"/>
              <a:buBlip>
                <a:blip r:embed="rId6"/>
              </a:buBlip>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folHlink"/>
              </a:buClr>
              <a:buSzPct val="90000"/>
              <a:buFont typeface="Wingdings" panose="05000000000000000000" pitchFamily="2" charset="2"/>
              <a:buBlip>
                <a:blip r:embed="rId6"/>
              </a:buBlip>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folHlink"/>
              </a:buClr>
              <a:buSzPct val="90000"/>
              <a:buFont typeface="Wingdings" panose="05000000000000000000" pitchFamily="2" charset="2"/>
              <a:buBlip>
                <a:blip r:embed="rId6"/>
              </a:buBlip>
              <a:defRPr sz="2000">
                <a:solidFill>
                  <a:schemeClr val="tx1"/>
                </a:solidFill>
                <a:latin typeface="Arial" panose="020B0604020202020204" pitchFamily="34" charset="0"/>
              </a:defRPr>
            </a:lvl9pPr>
          </a:lstStyle>
          <a:p>
            <a:pPr algn="ctr">
              <a:spcBef>
                <a:spcPct val="0"/>
              </a:spcBef>
              <a:buClrTx/>
              <a:buSzTx/>
              <a:buFontTx/>
              <a:buNone/>
            </a:pPr>
            <a:r>
              <a:rPr lang="en-US" altLang="en-US" sz="1800" dirty="0" err="1">
                <a:solidFill>
                  <a:srgbClr val="FFCC00"/>
                </a:solidFill>
                <a:latin typeface="Comic Sans MS" panose="030F0702030302020204" pitchFamily="66" charset="0"/>
              </a:rPr>
              <a:t>Shhhhhh</a:t>
            </a:r>
            <a:r>
              <a:rPr lang="en-US" altLang="en-US" sz="1800" dirty="0">
                <a:solidFill>
                  <a:srgbClr val="FFCC00"/>
                </a:solidFill>
                <a:latin typeface="Comic Sans MS" panose="030F0702030302020204" pitchFamily="66" charset="0"/>
              </a:rPr>
              <a:t>. Our little secret.</a:t>
            </a:r>
          </a:p>
        </p:txBody>
      </p:sp>
      <p:sp>
        <p:nvSpPr>
          <p:cNvPr id="3" name="Slide Number Placeholder 2">
            <a:extLst>
              <a:ext uri="{FF2B5EF4-FFF2-40B4-BE49-F238E27FC236}">
                <a16:creationId xmlns:a16="http://schemas.microsoft.com/office/drawing/2014/main" id="{F93FE670-2280-A6C4-27E3-FDFE2198612B}"/>
              </a:ext>
            </a:extLst>
          </p:cNvPr>
          <p:cNvSpPr>
            <a:spLocks noGrp="1"/>
          </p:cNvSpPr>
          <p:nvPr>
            <p:ph type="sldNum" sz="quarter" idx="12"/>
          </p:nvPr>
        </p:nvSpPr>
        <p:spPr>
          <a:xfrm>
            <a:off x="6781800" y="6108700"/>
            <a:ext cx="2133600" cy="457200"/>
          </a:xfrm>
        </p:spPr>
        <p:txBody>
          <a:bodyPr/>
          <a:lstStyle>
            <a:lvl1pPr>
              <a:defRPr>
                <a:solidFill>
                  <a:schemeClr val="tx1"/>
                </a:solidFill>
                <a:latin typeface="Bookman Old Style" panose="02050604050505020204" pitchFamily="18" charset="0"/>
                <a:ea typeface="Dotum" panose="020B0600000101010101" pitchFamily="34" charset="-127"/>
              </a:defRPr>
            </a:lvl1pPr>
            <a:lvl2pPr marL="742950" indent="-285750">
              <a:defRPr>
                <a:solidFill>
                  <a:schemeClr val="tx1"/>
                </a:solidFill>
                <a:latin typeface="Bookman Old Style" panose="02050604050505020204" pitchFamily="18" charset="0"/>
                <a:ea typeface="Dotum" panose="020B0600000101010101" pitchFamily="34" charset="-127"/>
              </a:defRPr>
            </a:lvl2pPr>
            <a:lvl3pPr marL="1143000" indent="-228600">
              <a:defRPr>
                <a:solidFill>
                  <a:schemeClr val="tx1"/>
                </a:solidFill>
                <a:latin typeface="Bookman Old Style" panose="02050604050505020204" pitchFamily="18" charset="0"/>
                <a:ea typeface="Dotum" panose="020B0600000101010101" pitchFamily="34" charset="-127"/>
              </a:defRPr>
            </a:lvl3pPr>
            <a:lvl4pPr marL="1600200" indent="-228600">
              <a:defRPr>
                <a:solidFill>
                  <a:schemeClr val="tx1"/>
                </a:solidFill>
                <a:latin typeface="Bookman Old Style" panose="02050604050505020204" pitchFamily="18" charset="0"/>
                <a:ea typeface="Dotum" panose="020B0600000101010101" pitchFamily="34" charset="-127"/>
              </a:defRPr>
            </a:lvl4pPr>
            <a:lvl5pPr marL="2057400" indent="-228600">
              <a:defRPr>
                <a:solidFill>
                  <a:schemeClr val="tx1"/>
                </a:solidFill>
                <a:latin typeface="Bookman Old Style" panose="02050604050505020204" pitchFamily="18" charset="0"/>
                <a:ea typeface="Dotum" panose="020B0600000101010101" pitchFamily="34" charset="-127"/>
              </a:defRPr>
            </a:lvl5pPr>
            <a:lvl6pPr marL="2514600" indent="-228600"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6pPr>
            <a:lvl7pPr marL="2971800" indent="-228600"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7pPr>
            <a:lvl8pPr marL="3429000" indent="-228600"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8pPr>
            <a:lvl9pPr marL="3886200" indent="-228600"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9pPr>
          </a:lstStyle>
          <a:p>
            <a:pPr>
              <a:defRPr/>
            </a:pPr>
            <a:fld id="{487A4ACD-D6F5-45EF-A320-5EFCE5756ED8}" type="slidenum">
              <a:rPr lang="en-US" altLang="en-US" smtClean="0">
                <a:latin typeface="Arial" panose="020B0604020202020204" pitchFamily="34" charset="0"/>
              </a:rPr>
              <a:pPr>
                <a:defRPr/>
              </a:pPr>
              <a:t>96</a:t>
            </a:fld>
            <a:endParaRPr lang="en-US" altLang="en-US" dirty="0">
              <a:latin typeface="Arial" panose="020B0604020202020204" pitchFamily="34" charset="0"/>
            </a:endParaRPr>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55" presetClass="entr" presetSubtype="0" fill="hold" nodeType="withEffect">
                                  <p:stCondLst>
                                    <p:cond delay="1000"/>
                                  </p:stCondLst>
                                  <p:childTnLst>
                                    <p:set>
                                      <p:cBhvr>
                                        <p:cTn id="6" dur="1" fill="hold">
                                          <p:stCondLst>
                                            <p:cond delay="0"/>
                                          </p:stCondLst>
                                        </p:cTn>
                                        <p:tgtEl>
                                          <p:spTgt spid="8"/>
                                        </p:tgtEl>
                                        <p:attrNameLst>
                                          <p:attrName>style.visibility</p:attrName>
                                        </p:attrNameLst>
                                      </p:cBhvr>
                                      <p:to>
                                        <p:strVal val="visible"/>
                                      </p:to>
                                    </p:set>
                                    <p:anim calcmode="lin" valueType="num">
                                      <p:cBhvr>
                                        <p:cTn id="7" dur="5000" fill="hold"/>
                                        <p:tgtEl>
                                          <p:spTgt spid="8"/>
                                        </p:tgtEl>
                                        <p:attrNameLst>
                                          <p:attrName>ppt_w</p:attrName>
                                        </p:attrNameLst>
                                      </p:cBhvr>
                                      <p:tavLst>
                                        <p:tav tm="0">
                                          <p:val>
                                            <p:strVal val="#ppt_w*0.70"/>
                                          </p:val>
                                        </p:tav>
                                        <p:tav tm="100000">
                                          <p:val>
                                            <p:strVal val="#ppt_w"/>
                                          </p:val>
                                        </p:tav>
                                      </p:tavLst>
                                    </p:anim>
                                    <p:anim calcmode="lin" valueType="num">
                                      <p:cBhvr>
                                        <p:cTn id="8" dur="5000" fill="hold"/>
                                        <p:tgtEl>
                                          <p:spTgt spid="8"/>
                                        </p:tgtEl>
                                        <p:attrNameLst>
                                          <p:attrName>ppt_h</p:attrName>
                                        </p:attrNameLst>
                                      </p:cBhvr>
                                      <p:tavLst>
                                        <p:tav tm="0">
                                          <p:val>
                                            <p:strVal val="#ppt_h"/>
                                          </p:val>
                                        </p:tav>
                                        <p:tav tm="100000">
                                          <p:val>
                                            <p:strVal val="#ppt_h"/>
                                          </p:val>
                                        </p:tav>
                                      </p:tavLst>
                                    </p:anim>
                                    <p:animEffect transition="in" filter="fade">
                                      <p:cBhvr>
                                        <p:cTn id="9" dur="50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Lst>
  </p:timing>
</p:sld>
</file>

<file path=ppt/slides/slide9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2" name="Footer Placeholder 1">
            <a:extLst>
              <a:ext uri="{FF2B5EF4-FFF2-40B4-BE49-F238E27FC236}">
                <a16:creationId xmlns:a16="http://schemas.microsoft.com/office/drawing/2014/main" id="{ED8F55C6-07EC-3A6E-9200-3CE0D3E202EC}"/>
              </a:ext>
            </a:extLst>
          </p:cNvPr>
          <p:cNvSpPr txBox="1">
            <a:spLocks/>
          </p:cNvSpPr>
          <p:nvPr/>
        </p:nvSpPr>
        <p:spPr bwMode="auto">
          <a:xfrm>
            <a:off x="554037" y="5381959"/>
            <a:ext cx="4779963" cy="1466850"/>
          </a:xfrm>
          <a:prstGeom prst="rect">
            <a:avLst/>
          </a:prstGeom>
          <a:noFill/>
          <a:ln w="9525">
            <a:noFill/>
            <a:miter lim="800000"/>
            <a:headEnd/>
            <a:tailEnd/>
          </a:ln>
          <a:effectLst/>
        </p:spPr>
        <p:txBody>
          <a:bodyPr anchor="b"/>
          <a:lstStyle>
            <a:defPPr>
              <a:defRPr lang="en-US"/>
            </a:defPPr>
            <a:lvl1pPr algn="ctr" rtl="0" eaLnBrk="1" fontAlgn="base" hangingPunct="1">
              <a:spcBef>
                <a:spcPct val="0"/>
              </a:spcBef>
              <a:spcAft>
                <a:spcPct val="0"/>
              </a:spcAft>
              <a:defRPr sz="1200" kern="1200" smtClean="0">
                <a:solidFill>
                  <a:schemeClr val="tx1"/>
                </a:solidFill>
                <a:effectLst>
                  <a:outerShdw blurRad="38100" dist="38100" dir="2700000" algn="tl">
                    <a:srgbClr val="000000"/>
                  </a:outerShdw>
                </a:effectLst>
                <a:latin typeface="+mn-lt"/>
                <a:ea typeface="Dotum" panose="020B0600000101010101" pitchFamily="34" charset="-127"/>
                <a:cs typeface="+mn-cs"/>
              </a:defRPr>
            </a:lvl1pPr>
            <a:lvl2pPr marL="457200" algn="l" rtl="0" eaLnBrk="0" fontAlgn="base" hangingPunct="0">
              <a:spcBef>
                <a:spcPct val="0"/>
              </a:spcBef>
              <a:spcAft>
                <a:spcPct val="0"/>
              </a:spcAft>
              <a:defRPr sz="2800" kern="1200">
                <a:solidFill>
                  <a:schemeClr val="tx1"/>
                </a:solidFill>
                <a:latin typeface="Bookman Old Style" panose="02050604050505020204" pitchFamily="18" charset="0"/>
                <a:ea typeface="Dotum" panose="020B0600000101010101" pitchFamily="34" charset="-127"/>
                <a:cs typeface="+mn-cs"/>
              </a:defRPr>
            </a:lvl2pPr>
            <a:lvl3pPr marL="914400" algn="l" rtl="0" eaLnBrk="0" fontAlgn="base" hangingPunct="0">
              <a:spcBef>
                <a:spcPct val="0"/>
              </a:spcBef>
              <a:spcAft>
                <a:spcPct val="0"/>
              </a:spcAft>
              <a:defRPr sz="2800" kern="1200">
                <a:solidFill>
                  <a:schemeClr val="tx1"/>
                </a:solidFill>
                <a:latin typeface="Bookman Old Style" panose="02050604050505020204" pitchFamily="18" charset="0"/>
                <a:ea typeface="Dotum" panose="020B0600000101010101" pitchFamily="34" charset="-127"/>
                <a:cs typeface="+mn-cs"/>
              </a:defRPr>
            </a:lvl3pPr>
            <a:lvl4pPr marL="1371600" algn="l" rtl="0" eaLnBrk="0" fontAlgn="base" hangingPunct="0">
              <a:spcBef>
                <a:spcPct val="0"/>
              </a:spcBef>
              <a:spcAft>
                <a:spcPct val="0"/>
              </a:spcAft>
              <a:defRPr sz="2800" kern="1200">
                <a:solidFill>
                  <a:schemeClr val="tx1"/>
                </a:solidFill>
                <a:latin typeface="Bookman Old Style" panose="02050604050505020204" pitchFamily="18" charset="0"/>
                <a:ea typeface="Dotum" panose="020B0600000101010101" pitchFamily="34" charset="-127"/>
                <a:cs typeface="+mn-cs"/>
              </a:defRPr>
            </a:lvl4pPr>
            <a:lvl5pPr marL="1828800" algn="l" rtl="0" eaLnBrk="0" fontAlgn="base" hangingPunct="0">
              <a:spcBef>
                <a:spcPct val="0"/>
              </a:spcBef>
              <a:spcAft>
                <a:spcPct val="0"/>
              </a:spcAft>
              <a:defRPr sz="2800" kern="1200">
                <a:solidFill>
                  <a:schemeClr val="tx1"/>
                </a:solidFill>
                <a:latin typeface="Bookman Old Style" panose="02050604050505020204" pitchFamily="18" charset="0"/>
                <a:ea typeface="Dotum" panose="020B0600000101010101" pitchFamily="34" charset="-127"/>
                <a:cs typeface="+mn-cs"/>
              </a:defRPr>
            </a:lvl5pPr>
            <a:lvl6pPr marL="2286000" algn="l" defTabSz="914400" rtl="0" eaLnBrk="1" latinLnBrk="0" hangingPunct="1">
              <a:defRPr sz="2800" kern="1200">
                <a:solidFill>
                  <a:schemeClr val="tx1"/>
                </a:solidFill>
                <a:latin typeface="Bookman Old Style" panose="02050604050505020204" pitchFamily="18" charset="0"/>
                <a:ea typeface="Dotum" panose="020B0600000101010101" pitchFamily="34" charset="-127"/>
                <a:cs typeface="+mn-cs"/>
              </a:defRPr>
            </a:lvl6pPr>
            <a:lvl7pPr marL="2743200" algn="l" defTabSz="914400" rtl="0" eaLnBrk="1" latinLnBrk="0" hangingPunct="1">
              <a:defRPr sz="2800" kern="1200">
                <a:solidFill>
                  <a:schemeClr val="tx1"/>
                </a:solidFill>
                <a:latin typeface="Bookman Old Style" panose="02050604050505020204" pitchFamily="18" charset="0"/>
                <a:ea typeface="Dotum" panose="020B0600000101010101" pitchFamily="34" charset="-127"/>
                <a:cs typeface="+mn-cs"/>
              </a:defRPr>
            </a:lvl7pPr>
            <a:lvl8pPr marL="3200400" algn="l" defTabSz="914400" rtl="0" eaLnBrk="1" latinLnBrk="0" hangingPunct="1">
              <a:defRPr sz="2800" kern="1200">
                <a:solidFill>
                  <a:schemeClr val="tx1"/>
                </a:solidFill>
                <a:latin typeface="Bookman Old Style" panose="02050604050505020204" pitchFamily="18" charset="0"/>
                <a:ea typeface="Dotum" panose="020B0600000101010101" pitchFamily="34" charset="-127"/>
                <a:cs typeface="+mn-cs"/>
              </a:defRPr>
            </a:lvl8pPr>
            <a:lvl9pPr marL="3657600" algn="l" defTabSz="914400" rtl="0" eaLnBrk="1" latinLnBrk="0" hangingPunct="1">
              <a:defRPr sz="2800" kern="1200">
                <a:solidFill>
                  <a:schemeClr val="tx1"/>
                </a:solidFill>
                <a:latin typeface="Bookman Old Style" panose="02050604050505020204" pitchFamily="18" charset="0"/>
                <a:ea typeface="Dotum" panose="020B0600000101010101" pitchFamily="34" charset="-127"/>
                <a:cs typeface="+mn-cs"/>
              </a:defRPr>
            </a:lvl9pPr>
          </a:lstStyle>
          <a:p>
            <a:pPr algn="l">
              <a:defRPr/>
            </a:pPr>
            <a:r>
              <a:rPr lang="en-US" sz="1600" dirty="0">
                <a:solidFill>
                  <a:srgbClr val="FFC000"/>
                </a:solidFill>
              </a:rPr>
              <a:t>David </a:t>
            </a:r>
            <a:r>
              <a:rPr lang="en-US" sz="1600" dirty="0" err="1">
                <a:solidFill>
                  <a:srgbClr val="FFC000"/>
                </a:solidFill>
              </a:rPr>
              <a:t>Monoghan</a:t>
            </a:r>
            <a:r>
              <a:rPr lang="en-US" sz="1600" dirty="0">
                <a:solidFill>
                  <a:srgbClr val="FFC000"/>
                </a:solidFill>
              </a:rPr>
              <a:t>. 1991. “The Body-Snatchers,” </a:t>
            </a:r>
            <a:r>
              <a:rPr lang="en-US" sz="1600" i="1" dirty="0">
                <a:solidFill>
                  <a:srgbClr val="FFC000"/>
                </a:solidFill>
              </a:rPr>
              <a:t>The Bulletin, </a:t>
            </a:r>
            <a:r>
              <a:rPr lang="en-US" sz="1600" dirty="0">
                <a:solidFill>
                  <a:srgbClr val="FFC000"/>
                </a:solidFill>
              </a:rPr>
              <a:t>November 12, p. 33.</a:t>
            </a:r>
          </a:p>
          <a:p>
            <a:pPr algn="l">
              <a:defRPr/>
            </a:pPr>
            <a:endParaRPr lang="en-US" sz="1500" dirty="0">
              <a:solidFill>
                <a:srgbClr val="FFC000"/>
              </a:solidFill>
            </a:endParaRPr>
          </a:p>
        </p:txBody>
      </p:sp>
      <p:sp>
        <p:nvSpPr>
          <p:cNvPr id="5" name="Slide Number Placeholder 5">
            <a:extLst>
              <a:ext uri="{FF2B5EF4-FFF2-40B4-BE49-F238E27FC236}">
                <a16:creationId xmlns:a16="http://schemas.microsoft.com/office/drawing/2014/main" id="{8193FF9B-EF5A-E06D-4665-453EA98E3E77}"/>
              </a:ext>
            </a:extLst>
          </p:cNvPr>
          <p:cNvSpPr txBox="1">
            <a:spLocks noGrp="1"/>
          </p:cNvSpPr>
          <p:nvPr/>
        </p:nvSpPr>
        <p:spPr bwMode="auto">
          <a:xfrm>
            <a:off x="6553200" y="5710238"/>
            <a:ext cx="2133600" cy="457200"/>
          </a:xfrm>
          <a:prstGeom prst="rect">
            <a:avLst/>
          </a:prstGeom>
          <a:noFill/>
          <a:ln>
            <a:miter lim="800000"/>
            <a:headEnd/>
            <a:tailEnd/>
          </a:ln>
        </p:spPr>
        <p:txBody>
          <a:bodyPr anchor="b"/>
          <a:lstStyle>
            <a:lvl1pPr>
              <a:spcBef>
                <a:spcPct val="20000"/>
              </a:spcBef>
              <a:buClr>
                <a:schemeClr val="hlink"/>
              </a:buClr>
              <a:buSzPct val="90000"/>
              <a:buFont typeface="Wingdings" panose="05000000000000000000" pitchFamily="2" charset="2"/>
              <a:buBlip>
                <a:blip r:embed="rId3"/>
              </a:buBlip>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lr>
                <a:schemeClr val="accent2"/>
              </a:buClr>
              <a:buSzPct val="90000"/>
              <a:buFont typeface="Wingdings" panose="05000000000000000000" pitchFamily="2" charset="2"/>
              <a:buBlip>
                <a:blip r:embed="rId4"/>
              </a:buBlip>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lr>
                <a:schemeClr val="folHlink"/>
              </a:buClr>
              <a:buSzPct val="90000"/>
              <a:buFont typeface="Wingdings" panose="05000000000000000000" pitchFamily="2" charset="2"/>
              <a:buBlip>
                <a:blip r:embed="rId5"/>
              </a:buBlip>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folHlink"/>
              </a:buClr>
              <a:buSzPct val="90000"/>
              <a:buFont typeface="Wingdings" panose="05000000000000000000" pitchFamily="2" charset="2"/>
              <a:buBlip>
                <a:blip r:embed="rId5"/>
              </a:buBlip>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folHlink"/>
              </a:buClr>
              <a:buSzPct val="90000"/>
              <a:buFont typeface="Wingdings" panose="05000000000000000000" pitchFamily="2" charset="2"/>
              <a:buBlip>
                <a:blip r:embed="rId5"/>
              </a:buBlip>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folHlink"/>
              </a:buClr>
              <a:buSzPct val="90000"/>
              <a:buFont typeface="Wingdings" panose="05000000000000000000" pitchFamily="2" charset="2"/>
              <a:buBlip>
                <a:blip r:embed="rId5"/>
              </a:buBlip>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folHlink"/>
              </a:buClr>
              <a:buSzPct val="90000"/>
              <a:buFont typeface="Wingdings" panose="05000000000000000000" pitchFamily="2" charset="2"/>
              <a:buBlip>
                <a:blip r:embed="rId5"/>
              </a:buBlip>
              <a:defRPr sz="2000">
                <a:solidFill>
                  <a:schemeClr val="tx1"/>
                </a:solidFill>
                <a:latin typeface="Arial" panose="020B0604020202020204" pitchFamily="34" charset="0"/>
              </a:defRPr>
            </a:lvl9pPr>
          </a:lstStyle>
          <a:p>
            <a:pPr algn="r" eaLnBrk="1" hangingPunct="1">
              <a:spcBef>
                <a:spcPct val="0"/>
              </a:spcBef>
              <a:buClrTx/>
              <a:buSzTx/>
              <a:buFontTx/>
              <a:buNone/>
              <a:defRPr/>
            </a:pPr>
            <a:fld id="{B73E0C9F-70E6-4F8D-B4E1-436C75376600}" type="slidenum">
              <a:rPr lang="en-US" altLang="en-US" sz="1200" smtClean="0">
                <a:effectLst>
                  <a:outerShdw blurRad="38100" dist="38100" dir="2700000" algn="tl">
                    <a:srgbClr val="000000"/>
                  </a:outerShdw>
                </a:effectLst>
              </a:rPr>
              <a:pPr algn="r" eaLnBrk="1" hangingPunct="1">
                <a:spcBef>
                  <a:spcPct val="0"/>
                </a:spcBef>
                <a:buClrTx/>
                <a:buSzTx/>
                <a:buFontTx/>
                <a:buNone/>
                <a:defRPr/>
              </a:pPr>
              <a:t>97</a:t>
            </a:fld>
            <a:endParaRPr lang="en-US" altLang="en-US" sz="1200">
              <a:effectLst>
                <a:outerShdw blurRad="38100" dist="38100" dir="2700000" algn="tl">
                  <a:srgbClr val="000000"/>
                </a:outerShdw>
              </a:effectLst>
            </a:endParaRPr>
          </a:p>
        </p:txBody>
      </p:sp>
      <p:sp>
        <p:nvSpPr>
          <p:cNvPr id="134148" name="Rectangle 4">
            <a:extLst>
              <a:ext uri="{FF2B5EF4-FFF2-40B4-BE49-F238E27FC236}">
                <a16:creationId xmlns:a16="http://schemas.microsoft.com/office/drawing/2014/main" id="{85AFA09D-1D1E-ADA5-E1E5-FD85DA807B86}"/>
              </a:ext>
            </a:extLst>
          </p:cNvPr>
          <p:cNvSpPr>
            <a:spLocks noGrp="1" noChangeArrowheads="1"/>
          </p:cNvSpPr>
          <p:nvPr>
            <p:ph type="body" sz="half" idx="1"/>
          </p:nvPr>
        </p:nvSpPr>
        <p:spPr>
          <a:xfrm>
            <a:off x="228600" y="3352800"/>
            <a:ext cx="5181600" cy="3048000"/>
          </a:xfrm>
        </p:spPr>
        <p:txBody>
          <a:bodyPr/>
          <a:lstStyle/>
          <a:p>
            <a:pPr>
              <a:lnSpc>
                <a:spcPct val="90000"/>
              </a:lnSpc>
              <a:defRPr/>
            </a:pPr>
            <a:r>
              <a:rPr lang="en-US" sz="2000" dirty="0"/>
              <a:t>Dr. Edward Ramsay, curator of the Australian Museum in Sydney, published a booklet on how to plug bullet holes in freshly killed </a:t>
            </a:r>
            <a:r>
              <a:rPr lang="en-US" sz="2000" i="1" dirty="0"/>
              <a:t>“specimens”</a:t>
            </a:r>
          </a:p>
          <a:p>
            <a:pPr>
              <a:lnSpc>
                <a:spcPct val="90000"/>
              </a:lnSpc>
              <a:defRPr/>
            </a:pPr>
            <a:r>
              <a:rPr lang="en-US" sz="2000" dirty="0"/>
              <a:t>Ramsay also requested skulls of the </a:t>
            </a:r>
            <a:r>
              <a:rPr lang="en-US" sz="2000" i="1" dirty="0"/>
              <a:t>“Bungee Blacks.” </a:t>
            </a:r>
            <a:r>
              <a:rPr lang="en-US" sz="2000" dirty="0"/>
              <a:t>Four weeks later a scientist sent him two corpses, proudly proclaiming, </a:t>
            </a:r>
            <a:r>
              <a:rPr lang="en-US" sz="2000" i="1" dirty="0"/>
              <a:t>“The last of their tribe, had just been shot”</a:t>
            </a:r>
          </a:p>
        </p:txBody>
      </p:sp>
      <p:pic>
        <p:nvPicPr>
          <p:cNvPr id="309253" name="Picture 6" descr="Edward Pierson Ramsay">
            <a:extLst>
              <a:ext uri="{FF2B5EF4-FFF2-40B4-BE49-F238E27FC236}">
                <a16:creationId xmlns:a16="http://schemas.microsoft.com/office/drawing/2014/main" id="{B966A1F7-8BAC-3788-4962-2705E4BF593E}"/>
              </a:ext>
            </a:extLst>
          </p:cNvPr>
          <p:cNvPicPr>
            <a:picLocks noGrp="1" noChangeAspect="1" noChangeArrowheads="1"/>
          </p:cNvPicPr>
          <p:nvPr>
            <p:ph sz="quarter" idx="2"/>
          </p:nvPr>
        </p:nvPicPr>
        <p:blipFill>
          <a:blip r:embed="rId6">
            <a:extLst>
              <a:ext uri="{28A0092B-C50C-407E-A947-70E740481C1C}">
                <a14:useLocalDpi xmlns:a14="http://schemas.microsoft.com/office/drawing/2010/main" val="0"/>
              </a:ext>
            </a:extLst>
          </a:blip>
          <a:srcRect t="11111" b="13333"/>
          <a:stretch>
            <a:fillRect/>
          </a:stretch>
        </p:blipFill>
        <p:spPr>
          <a:xfrm>
            <a:off x="5291138" y="165100"/>
            <a:ext cx="3700462" cy="3370263"/>
          </a:xfrm>
        </p:spPr>
      </p:pic>
      <p:pic>
        <p:nvPicPr>
          <p:cNvPr id="309254" name="Picture 10" descr="Slide202">
            <a:extLst>
              <a:ext uri="{FF2B5EF4-FFF2-40B4-BE49-F238E27FC236}">
                <a16:creationId xmlns:a16="http://schemas.microsoft.com/office/drawing/2014/main" id="{B5867A58-B3E0-47F0-7282-8EC18E0E6EEF}"/>
              </a:ext>
            </a:extLst>
          </p:cNvPr>
          <p:cNvPicPr>
            <a:picLocks noGrp="1" noChangeAspect="1" noChangeArrowheads="1"/>
          </p:cNvPicPr>
          <p:nvPr>
            <p:ph sz="quarter" idx="3"/>
          </p:nvPr>
        </p:nvPicPr>
        <p:blipFill>
          <a:blip r:embed="rId7">
            <a:extLst>
              <a:ext uri="{28A0092B-C50C-407E-A947-70E740481C1C}">
                <a14:useLocalDpi xmlns:a14="http://schemas.microsoft.com/office/drawing/2010/main" val="0"/>
              </a:ext>
            </a:extLst>
          </a:blip>
          <a:srcRect/>
          <a:stretch>
            <a:fillRect/>
          </a:stretch>
        </p:blipFill>
        <p:spPr>
          <a:xfrm>
            <a:off x="5410200" y="3733800"/>
            <a:ext cx="3657600" cy="2743200"/>
          </a:xfrm>
        </p:spPr>
      </p:pic>
      <p:sp>
        <p:nvSpPr>
          <p:cNvPr id="309255" name="Text Box 4">
            <a:extLst>
              <a:ext uri="{FF2B5EF4-FFF2-40B4-BE49-F238E27FC236}">
                <a16:creationId xmlns:a16="http://schemas.microsoft.com/office/drawing/2014/main" id="{4160BF18-C269-A220-F6AA-92956354A267}"/>
              </a:ext>
            </a:extLst>
          </p:cNvPr>
          <p:cNvSpPr txBox="1">
            <a:spLocks noChangeArrowheads="1"/>
          </p:cNvSpPr>
          <p:nvPr/>
        </p:nvSpPr>
        <p:spPr bwMode="auto">
          <a:xfrm>
            <a:off x="6248400" y="6400800"/>
            <a:ext cx="2667000" cy="274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hlink"/>
              </a:buClr>
              <a:buSzPct val="90000"/>
              <a:buFont typeface="Wingdings" panose="05000000000000000000" pitchFamily="2" charset="2"/>
              <a:buBlip>
                <a:blip r:embed="rId3"/>
              </a:buBlip>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lr>
                <a:schemeClr val="accent2"/>
              </a:buClr>
              <a:buSzPct val="90000"/>
              <a:buFont typeface="Wingdings" panose="05000000000000000000" pitchFamily="2" charset="2"/>
              <a:buBlip>
                <a:blip r:embed="rId4"/>
              </a:buBlip>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lr>
                <a:schemeClr val="folHlink"/>
              </a:buClr>
              <a:buSzPct val="90000"/>
              <a:buFont typeface="Wingdings" panose="05000000000000000000" pitchFamily="2" charset="2"/>
              <a:buBlip>
                <a:blip r:embed="rId5"/>
              </a:buBlip>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folHlink"/>
              </a:buClr>
              <a:buSzPct val="90000"/>
              <a:buFont typeface="Wingdings" panose="05000000000000000000" pitchFamily="2" charset="2"/>
              <a:buBlip>
                <a:blip r:embed="rId5"/>
              </a:buBlip>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folHlink"/>
              </a:buClr>
              <a:buSzPct val="90000"/>
              <a:buFont typeface="Wingdings" panose="05000000000000000000" pitchFamily="2" charset="2"/>
              <a:buBlip>
                <a:blip r:embed="rId5"/>
              </a:buBlip>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folHlink"/>
              </a:buClr>
              <a:buSzPct val="90000"/>
              <a:buFont typeface="Wingdings" panose="05000000000000000000" pitchFamily="2" charset="2"/>
              <a:buBlip>
                <a:blip r:embed="rId5"/>
              </a:buBlip>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folHlink"/>
              </a:buClr>
              <a:buSzPct val="90000"/>
              <a:buFont typeface="Wingdings" panose="05000000000000000000" pitchFamily="2" charset="2"/>
              <a:buBlip>
                <a:blip r:embed="rId5"/>
              </a:buBlip>
              <a:defRPr sz="2000">
                <a:solidFill>
                  <a:schemeClr val="tx1"/>
                </a:solidFill>
                <a:latin typeface="Arial" panose="020B0604020202020204" pitchFamily="34" charset="0"/>
              </a:defRPr>
            </a:lvl9pPr>
          </a:lstStyle>
          <a:p>
            <a:pPr algn="ctr">
              <a:spcBef>
                <a:spcPct val="50000"/>
              </a:spcBef>
              <a:buClrTx/>
              <a:buSzTx/>
              <a:buFontTx/>
              <a:buNone/>
            </a:pPr>
            <a:r>
              <a:rPr lang="en-US" altLang="en-US" sz="1200"/>
              <a:t>Religiopoliticaltalk.com</a:t>
            </a:r>
          </a:p>
        </p:txBody>
      </p:sp>
      <p:pic>
        <p:nvPicPr>
          <p:cNvPr id="309256" name="Picture 11">
            <a:extLst>
              <a:ext uri="{FF2B5EF4-FFF2-40B4-BE49-F238E27FC236}">
                <a16:creationId xmlns:a16="http://schemas.microsoft.com/office/drawing/2014/main" id="{DB6DB2C3-4AEC-7CEF-DF5D-96078C5CFC3B}"/>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685800" y="165100"/>
            <a:ext cx="4419600" cy="30940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Slide Number Placeholder 1">
            <a:extLst>
              <a:ext uri="{FF2B5EF4-FFF2-40B4-BE49-F238E27FC236}">
                <a16:creationId xmlns:a16="http://schemas.microsoft.com/office/drawing/2014/main" id="{D1C10F1A-BDAF-B46D-494E-8F1206960FE9}"/>
              </a:ext>
            </a:extLst>
          </p:cNvPr>
          <p:cNvSpPr>
            <a:spLocks noGrp="1"/>
          </p:cNvSpPr>
          <p:nvPr>
            <p:ph type="sldNum" sz="quarter" idx="12"/>
          </p:nvPr>
        </p:nvSpPr>
        <p:spPr/>
        <p:txBody>
          <a:bodyPr/>
          <a:lstStyle>
            <a:lvl1pPr>
              <a:defRPr>
                <a:solidFill>
                  <a:schemeClr val="tx1"/>
                </a:solidFill>
                <a:latin typeface="Bookman Old Style" panose="02050604050505020204" pitchFamily="18" charset="0"/>
                <a:ea typeface="Dotum" panose="020B0600000101010101" pitchFamily="34" charset="-127"/>
              </a:defRPr>
            </a:lvl1pPr>
            <a:lvl2pPr marL="742950" indent="-285750">
              <a:defRPr>
                <a:solidFill>
                  <a:schemeClr val="tx1"/>
                </a:solidFill>
                <a:latin typeface="Bookman Old Style" panose="02050604050505020204" pitchFamily="18" charset="0"/>
                <a:ea typeface="Dotum" panose="020B0600000101010101" pitchFamily="34" charset="-127"/>
              </a:defRPr>
            </a:lvl2pPr>
            <a:lvl3pPr marL="1143000" indent="-228600">
              <a:defRPr>
                <a:solidFill>
                  <a:schemeClr val="tx1"/>
                </a:solidFill>
                <a:latin typeface="Bookman Old Style" panose="02050604050505020204" pitchFamily="18" charset="0"/>
                <a:ea typeface="Dotum" panose="020B0600000101010101" pitchFamily="34" charset="-127"/>
              </a:defRPr>
            </a:lvl3pPr>
            <a:lvl4pPr marL="1600200" indent="-228600">
              <a:defRPr>
                <a:solidFill>
                  <a:schemeClr val="tx1"/>
                </a:solidFill>
                <a:latin typeface="Bookman Old Style" panose="02050604050505020204" pitchFamily="18" charset="0"/>
                <a:ea typeface="Dotum" panose="020B0600000101010101" pitchFamily="34" charset="-127"/>
              </a:defRPr>
            </a:lvl4pPr>
            <a:lvl5pPr marL="2057400" indent="-228600">
              <a:defRPr>
                <a:solidFill>
                  <a:schemeClr val="tx1"/>
                </a:solidFill>
                <a:latin typeface="Bookman Old Style" panose="02050604050505020204" pitchFamily="18" charset="0"/>
                <a:ea typeface="Dotum" panose="020B0600000101010101" pitchFamily="34" charset="-127"/>
              </a:defRPr>
            </a:lvl5pPr>
            <a:lvl6pPr marL="2514600" indent="-228600"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6pPr>
            <a:lvl7pPr marL="2971800" indent="-228600"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7pPr>
            <a:lvl8pPr marL="3429000" indent="-228600"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8pPr>
            <a:lvl9pPr marL="3886200" indent="-228600"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9pPr>
          </a:lstStyle>
          <a:p>
            <a:pPr>
              <a:defRPr/>
            </a:pPr>
            <a:fld id="{A8CB8F45-1CD8-4397-ADE5-C7D6C5999BA4}" type="slidenum">
              <a:rPr lang="en-US" altLang="en-US" smtClean="0">
                <a:latin typeface="Arial" panose="020B0604020202020204" pitchFamily="34" charset="0"/>
              </a:rPr>
              <a:pPr>
                <a:defRPr/>
              </a:pPr>
              <a:t>97</a:t>
            </a:fld>
            <a:endParaRPr lang="en-US" altLang="en-US">
              <a:latin typeface="Arial" panose="020B0604020202020204" pitchFamily="34" charset="0"/>
            </a:endParaRPr>
          </a:p>
        </p:txBody>
      </p:sp>
    </p:spTree>
  </p:cSld>
  <p:clrMapOvr>
    <a:masterClrMapping/>
  </p:clrMapOvr>
  <p:transition>
    <p:fade/>
  </p:transition>
</p:sld>
</file>

<file path=ppt/slides/slide9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 name="Slide Number Placeholder 7">
            <a:extLst>
              <a:ext uri="{FF2B5EF4-FFF2-40B4-BE49-F238E27FC236}">
                <a16:creationId xmlns:a16="http://schemas.microsoft.com/office/drawing/2014/main" id="{4CFE30E6-98DF-A73B-BAD0-B4FA8F205AAD}"/>
              </a:ext>
            </a:extLst>
          </p:cNvPr>
          <p:cNvSpPr txBox="1">
            <a:spLocks noGrp="1"/>
          </p:cNvSpPr>
          <p:nvPr/>
        </p:nvSpPr>
        <p:spPr bwMode="auto">
          <a:xfrm>
            <a:off x="6553200" y="6091238"/>
            <a:ext cx="2133600" cy="457200"/>
          </a:xfrm>
          <a:prstGeom prst="rect">
            <a:avLst/>
          </a:prstGeom>
          <a:noFill/>
          <a:ln>
            <a:miter lim="800000"/>
            <a:headEnd/>
            <a:tailEnd/>
          </a:ln>
        </p:spPr>
        <p:txBody>
          <a:bodyPr anchor="b"/>
          <a:lstStyle>
            <a:lvl1pPr>
              <a:spcBef>
                <a:spcPct val="20000"/>
              </a:spcBef>
              <a:buClr>
                <a:schemeClr val="hlink"/>
              </a:buClr>
              <a:buSzPct val="90000"/>
              <a:buFont typeface="Wingdings" panose="05000000000000000000" pitchFamily="2" charset="2"/>
              <a:buBlip>
                <a:blip r:embed="rId3"/>
              </a:buBlip>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lr>
                <a:schemeClr val="accent2"/>
              </a:buClr>
              <a:buSzPct val="90000"/>
              <a:buFont typeface="Wingdings" panose="05000000000000000000" pitchFamily="2" charset="2"/>
              <a:buBlip>
                <a:blip r:embed="rId4"/>
              </a:buBlip>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lr>
                <a:schemeClr val="folHlink"/>
              </a:buClr>
              <a:buSzPct val="90000"/>
              <a:buFont typeface="Wingdings" panose="05000000000000000000" pitchFamily="2" charset="2"/>
              <a:buBlip>
                <a:blip r:embed="rId5"/>
              </a:buBlip>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folHlink"/>
              </a:buClr>
              <a:buSzPct val="90000"/>
              <a:buFont typeface="Wingdings" panose="05000000000000000000" pitchFamily="2" charset="2"/>
              <a:buBlip>
                <a:blip r:embed="rId5"/>
              </a:buBlip>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folHlink"/>
              </a:buClr>
              <a:buSzPct val="90000"/>
              <a:buFont typeface="Wingdings" panose="05000000000000000000" pitchFamily="2" charset="2"/>
              <a:buBlip>
                <a:blip r:embed="rId5"/>
              </a:buBlip>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folHlink"/>
              </a:buClr>
              <a:buSzPct val="90000"/>
              <a:buFont typeface="Wingdings" panose="05000000000000000000" pitchFamily="2" charset="2"/>
              <a:buBlip>
                <a:blip r:embed="rId5"/>
              </a:buBlip>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folHlink"/>
              </a:buClr>
              <a:buSzPct val="90000"/>
              <a:buFont typeface="Wingdings" panose="05000000000000000000" pitchFamily="2" charset="2"/>
              <a:buBlip>
                <a:blip r:embed="rId5"/>
              </a:buBlip>
              <a:defRPr sz="2000">
                <a:solidFill>
                  <a:schemeClr val="tx1"/>
                </a:solidFill>
                <a:latin typeface="Arial" panose="020B0604020202020204" pitchFamily="34" charset="0"/>
              </a:defRPr>
            </a:lvl9pPr>
          </a:lstStyle>
          <a:p>
            <a:pPr algn="r" eaLnBrk="1" hangingPunct="1">
              <a:spcBef>
                <a:spcPct val="0"/>
              </a:spcBef>
              <a:buClrTx/>
              <a:buSzTx/>
              <a:buFontTx/>
              <a:buNone/>
              <a:defRPr/>
            </a:pPr>
            <a:fld id="{BB65F204-F679-4272-9214-F22CE9A9AEDC}" type="slidenum">
              <a:rPr lang="en-US" altLang="en-US" sz="1200" smtClean="0">
                <a:effectLst>
                  <a:outerShdw blurRad="38100" dist="38100" dir="2700000" algn="tl">
                    <a:srgbClr val="000000"/>
                  </a:outerShdw>
                </a:effectLst>
              </a:rPr>
              <a:pPr algn="r" eaLnBrk="1" hangingPunct="1">
                <a:spcBef>
                  <a:spcPct val="0"/>
                </a:spcBef>
                <a:buClrTx/>
                <a:buSzTx/>
                <a:buFontTx/>
                <a:buNone/>
                <a:defRPr/>
              </a:pPr>
              <a:t>98</a:t>
            </a:fld>
            <a:endParaRPr lang="en-US" altLang="en-US" sz="1200">
              <a:effectLst>
                <a:outerShdw blurRad="38100" dist="38100" dir="2700000" algn="tl">
                  <a:srgbClr val="000000"/>
                </a:outerShdw>
              </a:effectLst>
            </a:endParaRPr>
          </a:p>
        </p:txBody>
      </p:sp>
      <p:sp>
        <p:nvSpPr>
          <p:cNvPr id="824323" name="Rectangle 3">
            <a:extLst>
              <a:ext uri="{FF2B5EF4-FFF2-40B4-BE49-F238E27FC236}">
                <a16:creationId xmlns:a16="http://schemas.microsoft.com/office/drawing/2014/main" id="{6F83E028-DB09-9721-E890-1B2D42DC1962}"/>
              </a:ext>
            </a:extLst>
          </p:cNvPr>
          <p:cNvSpPr>
            <a:spLocks noGrp="1" noChangeArrowheads="1"/>
          </p:cNvSpPr>
          <p:nvPr>
            <p:ph type="body" sz="half" idx="4294967295"/>
          </p:nvPr>
        </p:nvSpPr>
        <p:spPr>
          <a:xfrm>
            <a:off x="457200" y="1371600"/>
            <a:ext cx="8229600" cy="4835525"/>
          </a:xfrm>
        </p:spPr>
        <p:txBody>
          <a:bodyPr/>
          <a:lstStyle/>
          <a:p>
            <a:pPr eaLnBrk="1" hangingPunct="1">
              <a:lnSpc>
                <a:spcPct val="90000"/>
              </a:lnSpc>
              <a:buFont typeface="Wingdings" panose="05000000000000000000" pitchFamily="2" charset="2"/>
              <a:buBlip>
                <a:blip r:embed="rId6"/>
              </a:buBlip>
              <a:defRPr/>
            </a:pPr>
            <a:r>
              <a:rPr lang="en-US" sz="1600" dirty="0">
                <a:solidFill>
                  <a:schemeClr val="accent4">
                    <a:lumMod val="25000"/>
                  </a:schemeClr>
                </a:solidFill>
              </a:rPr>
              <a:t>1600- Science said the sun revolved around the earth</a:t>
            </a:r>
          </a:p>
          <a:p>
            <a:pPr eaLnBrk="1" hangingPunct="1">
              <a:lnSpc>
                <a:spcPct val="90000"/>
              </a:lnSpc>
              <a:buFont typeface="Wingdings" panose="05000000000000000000" pitchFamily="2" charset="2"/>
              <a:buBlip>
                <a:blip r:embed="rId6"/>
              </a:buBlip>
              <a:defRPr/>
            </a:pPr>
            <a:r>
              <a:rPr lang="en-US" sz="1600" dirty="0">
                <a:solidFill>
                  <a:schemeClr val="accent4">
                    <a:lumMod val="25000"/>
                  </a:schemeClr>
                </a:solidFill>
              </a:rPr>
              <a:t>1750- Science said that fire is caused by the release of a substance called phlogiston</a:t>
            </a:r>
          </a:p>
          <a:p>
            <a:pPr eaLnBrk="1" hangingPunct="1">
              <a:lnSpc>
                <a:spcPct val="90000"/>
              </a:lnSpc>
              <a:buFont typeface="Wingdings" panose="05000000000000000000" pitchFamily="2" charset="2"/>
              <a:buBlip>
                <a:blip r:embed="rId6"/>
              </a:buBlip>
              <a:defRPr/>
            </a:pPr>
            <a:r>
              <a:rPr lang="en-US" sz="1600" dirty="0">
                <a:solidFill>
                  <a:schemeClr val="accent4">
                    <a:lumMod val="25000"/>
                  </a:schemeClr>
                </a:solidFill>
              </a:rPr>
              <a:t>1800- science treated the ill by bleeding</a:t>
            </a:r>
          </a:p>
          <a:p>
            <a:pPr eaLnBrk="1" hangingPunct="1">
              <a:lnSpc>
                <a:spcPct val="90000"/>
              </a:lnSpc>
              <a:buFont typeface="Wingdings" panose="05000000000000000000" pitchFamily="2" charset="2"/>
              <a:buBlip>
                <a:blip r:embed="rId6"/>
              </a:buBlip>
              <a:defRPr/>
            </a:pPr>
            <a:r>
              <a:rPr lang="en-US" sz="1600" dirty="0">
                <a:solidFill>
                  <a:schemeClr val="accent4">
                    <a:lumMod val="25000"/>
                  </a:schemeClr>
                </a:solidFill>
              </a:rPr>
              <a:t>1859- Lamarckian science said that inheritance transmitted by </a:t>
            </a:r>
            <a:r>
              <a:rPr lang="en-US" sz="1600" dirty="0" err="1">
                <a:solidFill>
                  <a:schemeClr val="accent4">
                    <a:lumMod val="25000"/>
                  </a:schemeClr>
                </a:solidFill>
              </a:rPr>
              <a:t>gemules</a:t>
            </a:r>
            <a:r>
              <a:rPr lang="en-US" sz="1600" dirty="0">
                <a:solidFill>
                  <a:schemeClr val="accent4">
                    <a:lumMod val="25000"/>
                  </a:schemeClr>
                </a:solidFill>
              </a:rPr>
              <a:t> (viz., Charles Darwin)</a:t>
            </a:r>
          </a:p>
          <a:p>
            <a:pPr eaLnBrk="1" hangingPunct="1">
              <a:lnSpc>
                <a:spcPct val="90000"/>
              </a:lnSpc>
              <a:buFont typeface="Wingdings" panose="05000000000000000000" pitchFamily="2" charset="2"/>
              <a:buBlip>
                <a:blip r:embed="rId6"/>
              </a:buBlip>
              <a:defRPr/>
            </a:pPr>
            <a:r>
              <a:rPr lang="en-US" sz="1600" dirty="0">
                <a:solidFill>
                  <a:schemeClr val="accent4">
                    <a:lumMod val="25000"/>
                  </a:schemeClr>
                </a:solidFill>
              </a:rPr>
              <a:t>1860- Science said women and African races were evolutionarily and intellectually inferior to white men (viz., Charles Darwin)</a:t>
            </a:r>
          </a:p>
          <a:p>
            <a:pPr eaLnBrk="1" hangingPunct="1">
              <a:lnSpc>
                <a:spcPct val="90000"/>
              </a:lnSpc>
              <a:buFont typeface="Wingdings" panose="05000000000000000000" pitchFamily="2" charset="2"/>
              <a:buBlip>
                <a:blip r:embed="rId6"/>
              </a:buBlip>
              <a:defRPr/>
            </a:pPr>
            <a:r>
              <a:rPr lang="en-US" sz="2000" dirty="0">
                <a:solidFill>
                  <a:schemeClr val="accent4">
                    <a:lumMod val="25000"/>
                  </a:schemeClr>
                </a:solidFill>
              </a:rPr>
              <a:t>1912 Fossils of “Piltdown man” </a:t>
            </a:r>
            <a:r>
              <a:rPr lang="en-US" sz="2000" dirty="0" err="1">
                <a:solidFill>
                  <a:schemeClr val="accent4">
                    <a:lumMod val="25000"/>
                  </a:schemeClr>
                </a:solidFill>
              </a:rPr>
              <a:t>trumpted</a:t>
            </a:r>
            <a:r>
              <a:rPr lang="en-US" sz="2000" dirty="0">
                <a:solidFill>
                  <a:schemeClr val="accent4">
                    <a:lumMod val="25000"/>
                  </a:schemeClr>
                </a:solidFill>
              </a:rPr>
              <a:t> for 40 years as ½ million year old predecessor to man until discovered to be an </a:t>
            </a:r>
            <a:r>
              <a:rPr lang="en-US" sz="2000" i="1" dirty="0">
                <a:solidFill>
                  <a:schemeClr val="accent4">
                    <a:lumMod val="25000"/>
                  </a:schemeClr>
                </a:solidFill>
              </a:rPr>
              <a:t>Orangutan </a:t>
            </a:r>
            <a:r>
              <a:rPr lang="en-US" sz="2000" dirty="0">
                <a:solidFill>
                  <a:schemeClr val="accent4">
                    <a:lumMod val="25000"/>
                  </a:schemeClr>
                </a:solidFill>
              </a:rPr>
              <a:t>jawbone in 1953</a:t>
            </a:r>
          </a:p>
          <a:p>
            <a:pPr eaLnBrk="1" hangingPunct="1">
              <a:lnSpc>
                <a:spcPct val="90000"/>
              </a:lnSpc>
              <a:buFont typeface="Wingdings" panose="05000000000000000000" pitchFamily="2" charset="2"/>
              <a:buBlip>
                <a:blip r:embed="rId6"/>
              </a:buBlip>
              <a:defRPr/>
            </a:pPr>
            <a:r>
              <a:rPr lang="en-US" sz="2000" dirty="0"/>
              <a:t>1940 - Lobotomies to treat the mentally ill</a:t>
            </a:r>
          </a:p>
          <a:p>
            <a:pPr eaLnBrk="1" hangingPunct="1">
              <a:lnSpc>
                <a:spcPct val="90000"/>
              </a:lnSpc>
              <a:buFont typeface="Wingdings" panose="05000000000000000000" pitchFamily="2" charset="2"/>
              <a:buBlip>
                <a:blip r:embed="rId6"/>
              </a:buBlip>
              <a:defRPr/>
            </a:pPr>
            <a:r>
              <a:rPr lang="en-US" sz="2000" dirty="0"/>
              <a:t>1960’s - </a:t>
            </a:r>
            <a:r>
              <a:rPr lang="en-US" sz="2000" u="sng" dirty="0"/>
              <a:t>Steady state theory </a:t>
            </a:r>
            <a:r>
              <a:rPr lang="en-US" sz="2000" dirty="0"/>
              <a:t>of the universe replaced by the </a:t>
            </a:r>
            <a:r>
              <a:rPr lang="en-US" sz="2000" u="sng" dirty="0"/>
              <a:t>Big Bang theory</a:t>
            </a:r>
            <a:r>
              <a:rPr lang="en-US" sz="2000" dirty="0"/>
              <a:t>- </a:t>
            </a:r>
            <a:r>
              <a:rPr lang="en-US" sz="800" dirty="0"/>
              <a:t>Wikipedia devotes 1,500 words to problems with the big bang</a:t>
            </a:r>
            <a:endParaRPr lang="en-US" sz="800" u="sng" dirty="0"/>
          </a:p>
          <a:p>
            <a:pPr eaLnBrk="1" hangingPunct="1">
              <a:lnSpc>
                <a:spcPct val="90000"/>
              </a:lnSpc>
              <a:buFont typeface="Wingdings" panose="05000000000000000000" pitchFamily="2" charset="2"/>
              <a:buBlip>
                <a:blip r:embed="rId6"/>
              </a:buBlip>
              <a:defRPr/>
            </a:pPr>
            <a:r>
              <a:rPr lang="en-US" sz="2000" dirty="0"/>
              <a:t>20th century eugenics to eradicate genetically "inferior" people</a:t>
            </a:r>
          </a:p>
          <a:p>
            <a:pPr eaLnBrk="1" hangingPunct="1">
              <a:lnSpc>
                <a:spcPct val="90000"/>
              </a:lnSpc>
              <a:buFont typeface="Wingdings" panose="05000000000000000000" pitchFamily="2" charset="2"/>
              <a:buBlip>
                <a:blip r:embed="rId6"/>
              </a:buBlip>
              <a:defRPr/>
            </a:pPr>
            <a:r>
              <a:rPr lang="en-US" sz="2000" dirty="0"/>
              <a:t>21st century eugenics in America to eradicate genetically "inferior" people</a:t>
            </a:r>
          </a:p>
          <a:p>
            <a:pPr eaLnBrk="1" hangingPunct="1">
              <a:lnSpc>
                <a:spcPct val="90000"/>
              </a:lnSpc>
              <a:buFont typeface="Wingdings" panose="05000000000000000000" pitchFamily="2" charset="2"/>
              <a:buNone/>
              <a:defRPr/>
            </a:pPr>
            <a:endParaRPr lang="en-US" sz="2000" dirty="0"/>
          </a:p>
          <a:p>
            <a:pPr eaLnBrk="1" hangingPunct="1">
              <a:lnSpc>
                <a:spcPct val="90000"/>
              </a:lnSpc>
              <a:buFont typeface="Wingdings" panose="05000000000000000000" pitchFamily="2" charset="2"/>
              <a:buNone/>
              <a:defRPr/>
            </a:pPr>
            <a:endParaRPr lang="en-US" sz="2000" dirty="0"/>
          </a:p>
          <a:p>
            <a:pPr eaLnBrk="1" hangingPunct="1">
              <a:lnSpc>
                <a:spcPct val="90000"/>
              </a:lnSpc>
              <a:buFont typeface="Wingdings" panose="05000000000000000000" pitchFamily="2" charset="2"/>
              <a:buNone/>
              <a:defRPr/>
            </a:pPr>
            <a:endParaRPr lang="en-US" sz="2000" dirty="0"/>
          </a:p>
          <a:p>
            <a:pPr eaLnBrk="1" hangingPunct="1">
              <a:lnSpc>
                <a:spcPct val="90000"/>
              </a:lnSpc>
              <a:buFont typeface="Wingdings" panose="05000000000000000000" pitchFamily="2" charset="2"/>
              <a:buNone/>
              <a:defRPr/>
            </a:pPr>
            <a:endParaRPr lang="en-US" sz="2000" dirty="0"/>
          </a:p>
          <a:p>
            <a:pPr eaLnBrk="1" hangingPunct="1">
              <a:lnSpc>
                <a:spcPct val="90000"/>
              </a:lnSpc>
              <a:buFont typeface="Wingdings" panose="05000000000000000000" pitchFamily="2" charset="2"/>
              <a:buNone/>
              <a:defRPr/>
            </a:pPr>
            <a:endParaRPr lang="en-US" sz="2000" dirty="0"/>
          </a:p>
          <a:p>
            <a:pPr eaLnBrk="1" hangingPunct="1">
              <a:lnSpc>
                <a:spcPct val="90000"/>
              </a:lnSpc>
              <a:buFont typeface="Wingdings" panose="05000000000000000000" pitchFamily="2" charset="2"/>
              <a:buNone/>
              <a:defRPr/>
            </a:pPr>
            <a:endParaRPr lang="en-US" sz="2000" dirty="0"/>
          </a:p>
          <a:p>
            <a:pPr eaLnBrk="1" hangingPunct="1">
              <a:lnSpc>
                <a:spcPct val="90000"/>
              </a:lnSpc>
              <a:buFont typeface="Wingdings" panose="05000000000000000000" pitchFamily="2" charset="2"/>
              <a:buNone/>
              <a:defRPr/>
            </a:pPr>
            <a:endParaRPr lang="en-US" sz="2000" dirty="0"/>
          </a:p>
        </p:txBody>
      </p:sp>
      <p:sp>
        <p:nvSpPr>
          <p:cNvPr id="2" name="Rectangle 2">
            <a:extLst>
              <a:ext uri="{FF2B5EF4-FFF2-40B4-BE49-F238E27FC236}">
                <a16:creationId xmlns:a16="http://schemas.microsoft.com/office/drawing/2014/main" id="{F22807BF-5D97-AE66-E003-3396AD448DC7}"/>
              </a:ext>
            </a:extLst>
          </p:cNvPr>
          <p:cNvSpPr txBox="1">
            <a:spLocks noChangeArrowheads="1"/>
          </p:cNvSpPr>
          <p:nvPr/>
        </p:nvSpPr>
        <p:spPr>
          <a:xfrm>
            <a:off x="1333500" y="304800"/>
            <a:ext cx="6477000" cy="1143000"/>
          </a:xfrm>
          <a:prstGeom prst="rect">
            <a:avLst/>
          </a:prstGeom>
        </p:spPr>
        <p:txBody>
          <a:bodyPr/>
          <a:lstStyle>
            <a:lvl1pPr algn="ctr" rtl="0" eaLnBrk="0" fontAlgn="base" hangingPunct="0">
              <a:spcBef>
                <a:spcPct val="0"/>
              </a:spcBef>
              <a:spcAft>
                <a:spcPct val="0"/>
              </a:spcAft>
              <a:defRPr sz="4400">
                <a:solidFill>
                  <a:schemeClr val="tx2"/>
                </a:solidFill>
                <a:effectLst>
                  <a:outerShdw blurRad="38100" dist="38100" dir="2700000" algn="tl">
                    <a:srgbClr val="000000"/>
                  </a:outerShdw>
                </a:effectLst>
                <a:latin typeface="+mj-lt"/>
                <a:ea typeface="+mj-ea"/>
                <a:cs typeface="+mj-cs"/>
              </a:defRPr>
            </a:lvl1pPr>
            <a:lvl2pPr algn="ctr" rtl="0" eaLnBrk="0" fontAlgn="base" hangingPunct="0">
              <a:spcBef>
                <a:spcPct val="0"/>
              </a:spcBef>
              <a:spcAft>
                <a:spcPct val="0"/>
              </a:spcAft>
              <a:defRPr sz="4400">
                <a:solidFill>
                  <a:schemeClr val="tx2"/>
                </a:solidFill>
                <a:effectLst>
                  <a:outerShdw blurRad="38100" dist="38100" dir="2700000" algn="tl">
                    <a:srgbClr val="000000"/>
                  </a:outerShdw>
                </a:effectLst>
                <a:latin typeface="Arial" charset="0"/>
              </a:defRPr>
            </a:lvl2pPr>
            <a:lvl3pPr algn="ctr" rtl="0" eaLnBrk="0" fontAlgn="base" hangingPunct="0">
              <a:spcBef>
                <a:spcPct val="0"/>
              </a:spcBef>
              <a:spcAft>
                <a:spcPct val="0"/>
              </a:spcAft>
              <a:defRPr sz="4400">
                <a:solidFill>
                  <a:schemeClr val="tx2"/>
                </a:solidFill>
                <a:effectLst>
                  <a:outerShdw blurRad="38100" dist="38100" dir="2700000" algn="tl">
                    <a:srgbClr val="000000"/>
                  </a:outerShdw>
                </a:effectLst>
                <a:latin typeface="Arial" charset="0"/>
              </a:defRPr>
            </a:lvl3pPr>
            <a:lvl4pPr algn="ctr" rtl="0" eaLnBrk="0" fontAlgn="base" hangingPunct="0">
              <a:spcBef>
                <a:spcPct val="0"/>
              </a:spcBef>
              <a:spcAft>
                <a:spcPct val="0"/>
              </a:spcAft>
              <a:defRPr sz="4400">
                <a:solidFill>
                  <a:schemeClr val="tx2"/>
                </a:solidFill>
                <a:effectLst>
                  <a:outerShdw blurRad="38100" dist="38100" dir="2700000" algn="tl">
                    <a:srgbClr val="000000"/>
                  </a:outerShdw>
                </a:effectLst>
                <a:latin typeface="Arial" charset="0"/>
              </a:defRPr>
            </a:lvl4pPr>
            <a:lvl5pPr algn="ctr" rtl="0" eaLnBrk="0" fontAlgn="base" hangingPunct="0">
              <a:spcBef>
                <a:spcPct val="0"/>
              </a:spcBef>
              <a:spcAft>
                <a:spcPct val="0"/>
              </a:spcAft>
              <a:defRPr sz="4400">
                <a:solidFill>
                  <a:schemeClr val="tx2"/>
                </a:solidFill>
                <a:effectLst>
                  <a:outerShdw blurRad="38100" dist="38100" dir="2700000" algn="tl">
                    <a:srgbClr val="000000"/>
                  </a:outerShdw>
                </a:effectLst>
                <a:latin typeface="Arial" charset="0"/>
              </a:defRPr>
            </a:lvl5pPr>
            <a:lvl6pPr marL="457200" algn="ctr" rtl="0" fontAlgn="base">
              <a:spcBef>
                <a:spcPct val="0"/>
              </a:spcBef>
              <a:spcAft>
                <a:spcPct val="0"/>
              </a:spcAft>
              <a:defRPr sz="4400">
                <a:solidFill>
                  <a:schemeClr val="tx2"/>
                </a:solidFill>
                <a:effectLst>
                  <a:outerShdw blurRad="38100" dist="38100" dir="2700000" algn="tl">
                    <a:srgbClr val="000000"/>
                  </a:outerShdw>
                </a:effectLst>
                <a:latin typeface="Arial" charset="0"/>
              </a:defRPr>
            </a:lvl6pPr>
            <a:lvl7pPr marL="914400" algn="ctr" rtl="0" fontAlgn="base">
              <a:spcBef>
                <a:spcPct val="0"/>
              </a:spcBef>
              <a:spcAft>
                <a:spcPct val="0"/>
              </a:spcAft>
              <a:defRPr sz="4400">
                <a:solidFill>
                  <a:schemeClr val="tx2"/>
                </a:solidFill>
                <a:effectLst>
                  <a:outerShdw blurRad="38100" dist="38100" dir="2700000" algn="tl">
                    <a:srgbClr val="000000"/>
                  </a:outerShdw>
                </a:effectLst>
                <a:latin typeface="Arial" charset="0"/>
              </a:defRPr>
            </a:lvl7pPr>
            <a:lvl8pPr marL="1371600" algn="ctr" rtl="0" fontAlgn="base">
              <a:spcBef>
                <a:spcPct val="0"/>
              </a:spcBef>
              <a:spcAft>
                <a:spcPct val="0"/>
              </a:spcAft>
              <a:defRPr sz="4400">
                <a:solidFill>
                  <a:schemeClr val="tx2"/>
                </a:solidFill>
                <a:effectLst>
                  <a:outerShdw blurRad="38100" dist="38100" dir="2700000" algn="tl">
                    <a:srgbClr val="000000"/>
                  </a:outerShdw>
                </a:effectLst>
                <a:latin typeface="Arial" charset="0"/>
              </a:defRPr>
            </a:lvl8pPr>
            <a:lvl9pPr marL="1828800" algn="ctr" rtl="0" fontAlgn="base">
              <a:spcBef>
                <a:spcPct val="0"/>
              </a:spcBef>
              <a:spcAft>
                <a:spcPct val="0"/>
              </a:spcAft>
              <a:defRPr sz="4400">
                <a:solidFill>
                  <a:schemeClr val="tx2"/>
                </a:solidFill>
                <a:effectLst>
                  <a:outerShdw blurRad="38100" dist="38100" dir="2700000" algn="tl">
                    <a:srgbClr val="000000"/>
                  </a:outerShdw>
                </a:effectLst>
                <a:latin typeface="Arial" charset="0"/>
              </a:defRPr>
            </a:lvl9pPr>
          </a:lstStyle>
          <a:p>
            <a:pPr eaLnBrk="1" hangingPunct="1">
              <a:defRPr/>
            </a:pPr>
            <a:r>
              <a:rPr lang="en-US" sz="2800" kern="0">
                <a:solidFill>
                  <a:srgbClr val="FFCC00"/>
                </a:solidFill>
              </a:rPr>
              <a:t>V. Universally-Accepted Scientific Theories Are Overturned All the Time</a:t>
            </a:r>
            <a:endParaRPr lang="el-GR" sz="2800" kern="0" dirty="0">
              <a:solidFill>
                <a:srgbClr val="FFCC00"/>
              </a:solidFill>
              <a:cs typeface="Times New Roman" pitchFamily="18" charset="0"/>
            </a:endParaRPr>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824323">
                                            <p:txEl>
                                              <p:pRg st="6" end="6"/>
                                            </p:txEl>
                                          </p:spTgt>
                                        </p:tgtEl>
                                        <p:attrNameLst>
                                          <p:attrName>style.visibility</p:attrName>
                                        </p:attrNameLst>
                                      </p:cBhvr>
                                      <p:to>
                                        <p:strVal val="visible"/>
                                      </p:to>
                                    </p:set>
                                    <p:animEffect transition="in" filter="fade">
                                      <p:cBhvr>
                                        <p:cTn id="7" dur="500"/>
                                        <p:tgtEl>
                                          <p:spTgt spid="824323">
                                            <p:txEl>
                                              <p:pRg st="6" end="6"/>
                                            </p:txEl>
                                          </p:spTgt>
                                        </p:tgtEl>
                                      </p:cBhvr>
                                    </p:animEffect>
                                    <p:anim calcmode="lin" valueType="num">
                                      <p:cBhvr>
                                        <p:cTn id="8" dur="500" fill="hold"/>
                                        <p:tgtEl>
                                          <p:spTgt spid="824323">
                                            <p:txEl>
                                              <p:pRg st="6" end="6"/>
                                            </p:txEl>
                                          </p:spTgt>
                                        </p:tgtEl>
                                        <p:attrNameLst>
                                          <p:attrName>ppt_x</p:attrName>
                                        </p:attrNameLst>
                                      </p:cBhvr>
                                      <p:tavLst>
                                        <p:tav tm="0">
                                          <p:val>
                                            <p:strVal val="#ppt_x"/>
                                          </p:val>
                                        </p:tav>
                                        <p:tav tm="100000">
                                          <p:val>
                                            <p:strVal val="#ppt_x"/>
                                          </p:val>
                                        </p:tav>
                                      </p:tavLst>
                                    </p:anim>
                                    <p:anim calcmode="lin" valueType="num">
                                      <p:cBhvr>
                                        <p:cTn id="9" dur="500" fill="hold"/>
                                        <p:tgtEl>
                                          <p:spTgt spid="824323">
                                            <p:txEl>
                                              <p:pRg st="6" end="6"/>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824323">
                                            <p:txEl>
                                              <p:pRg st="7" end="7"/>
                                            </p:txEl>
                                          </p:spTgt>
                                        </p:tgtEl>
                                        <p:attrNameLst>
                                          <p:attrName>style.visibility</p:attrName>
                                        </p:attrNameLst>
                                      </p:cBhvr>
                                      <p:to>
                                        <p:strVal val="visible"/>
                                      </p:to>
                                    </p:set>
                                    <p:animEffect transition="in" filter="fade">
                                      <p:cBhvr>
                                        <p:cTn id="14" dur="500"/>
                                        <p:tgtEl>
                                          <p:spTgt spid="824323">
                                            <p:txEl>
                                              <p:pRg st="7" end="7"/>
                                            </p:txEl>
                                          </p:spTgt>
                                        </p:tgtEl>
                                      </p:cBhvr>
                                    </p:animEffect>
                                    <p:anim calcmode="lin" valueType="num">
                                      <p:cBhvr>
                                        <p:cTn id="15" dur="500" fill="hold"/>
                                        <p:tgtEl>
                                          <p:spTgt spid="824323">
                                            <p:txEl>
                                              <p:pRg st="7" end="7"/>
                                            </p:txEl>
                                          </p:spTgt>
                                        </p:tgtEl>
                                        <p:attrNameLst>
                                          <p:attrName>ppt_x</p:attrName>
                                        </p:attrNameLst>
                                      </p:cBhvr>
                                      <p:tavLst>
                                        <p:tav tm="0">
                                          <p:val>
                                            <p:strVal val="#ppt_x"/>
                                          </p:val>
                                        </p:tav>
                                        <p:tav tm="100000">
                                          <p:val>
                                            <p:strVal val="#ppt_x"/>
                                          </p:val>
                                        </p:tav>
                                      </p:tavLst>
                                    </p:anim>
                                    <p:anim calcmode="lin" valueType="num">
                                      <p:cBhvr>
                                        <p:cTn id="16" dur="500" fill="hold"/>
                                        <p:tgtEl>
                                          <p:spTgt spid="824323">
                                            <p:txEl>
                                              <p:pRg st="7" end="7"/>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0"/>
                                  </p:stCondLst>
                                  <p:childTnLst>
                                    <p:set>
                                      <p:cBhvr>
                                        <p:cTn id="20" dur="1" fill="hold">
                                          <p:stCondLst>
                                            <p:cond delay="0"/>
                                          </p:stCondLst>
                                        </p:cTn>
                                        <p:tgtEl>
                                          <p:spTgt spid="824323">
                                            <p:txEl>
                                              <p:pRg st="8" end="8"/>
                                            </p:txEl>
                                          </p:spTgt>
                                        </p:tgtEl>
                                        <p:attrNameLst>
                                          <p:attrName>style.visibility</p:attrName>
                                        </p:attrNameLst>
                                      </p:cBhvr>
                                      <p:to>
                                        <p:strVal val="visible"/>
                                      </p:to>
                                    </p:set>
                                    <p:animEffect transition="in" filter="fade">
                                      <p:cBhvr>
                                        <p:cTn id="21" dur="500"/>
                                        <p:tgtEl>
                                          <p:spTgt spid="824323">
                                            <p:txEl>
                                              <p:pRg st="8" end="8"/>
                                            </p:txEl>
                                          </p:spTgt>
                                        </p:tgtEl>
                                      </p:cBhvr>
                                    </p:animEffect>
                                    <p:anim calcmode="lin" valueType="num">
                                      <p:cBhvr>
                                        <p:cTn id="22" dur="500" fill="hold"/>
                                        <p:tgtEl>
                                          <p:spTgt spid="824323">
                                            <p:txEl>
                                              <p:pRg st="8" end="8"/>
                                            </p:txEl>
                                          </p:spTgt>
                                        </p:tgtEl>
                                        <p:attrNameLst>
                                          <p:attrName>ppt_x</p:attrName>
                                        </p:attrNameLst>
                                      </p:cBhvr>
                                      <p:tavLst>
                                        <p:tav tm="0">
                                          <p:val>
                                            <p:strVal val="#ppt_x"/>
                                          </p:val>
                                        </p:tav>
                                        <p:tav tm="100000">
                                          <p:val>
                                            <p:strVal val="#ppt_x"/>
                                          </p:val>
                                        </p:tav>
                                      </p:tavLst>
                                    </p:anim>
                                    <p:anim calcmode="lin" valueType="num">
                                      <p:cBhvr>
                                        <p:cTn id="23" dur="500" fill="hold"/>
                                        <p:tgtEl>
                                          <p:spTgt spid="824323">
                                            <p:txEl>
                                              <p:pRg st="8" end="8"/>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nodeType="clickEffect">
                                  <p:stCondLst>
                                    <p:cond delay="0"/>
                                  </p:stCondLst>
                                  <p:childTnLst>
                                    <p:set>
                                      <p:cBhvr>
                                        <p:cTn id="27" dur="1" fill="hold">
                                          <p:stCondLst>
                                            <p:cond delay="0"/>
                                          </p:stCondLst>
                                        </p:cTn>
                                        <p:tgtEl>
                                          <p:spTgt spid="824323">
                                            <p:txEl>
                                              <p:pRg st="9" end="9"/>
                                            </p:txEl>
                                          </p:spTgt>
                                        </p:tgtEl>
                                        <p:attrNameLst>
                                          <p:attrName>style.visibility</p:attrName>
                                        </p:attrNameLst>
                                      </p:cBhvr>
                                      <p:to>
                                        <p:strVal val="visible"/>
                                      </p:to>
                                    </p:set>
                                    <p:animEffect transition="in" filter="fade">
                                      <p:cBhvr>
                                        <p:cTn id="28" dur="500"/>
                                        <p:tgtEl>
                                          <p:spTgt spid="824323">
                                            <p:txEl>
                                              <p:pRg st="9" end="9"/>
                                            </p:txEl>
                                          </p:spTgt>
                                        </p:tgtEl>
                                      </p:cBhvr>
                                    </p:animEffect>
                                    <p:anim calcmode="lin" valueType="num">
                                      <p:cBhvr>
                                        <p:cTn id="29" dur="500" fill="hold"/>
                                        <p:tgtEl>
                                          <p:spTgt spid="824323">
                                            <p:txEl>
                                              <p:pRg st="9" end="9"/>
                                            </p:txEl>
                                          </p:spTgt>
                                        </p:tgtEl>
                                        <p:attrNameLst>
                                          <p:attrName>ppt_x</p:attrName>
                                        </p:attrNameLst>
                                      </p:cBhvr>
                                      <p:tavLst>
                                        <p:tav tm="0">
                                          <p:val>
                                            <p:strVal val="#ppt_x"/>
                                          </p:val>
                                        </p:tav>
                                        <p:tav tm="100000">
                                          <p:val>
                                            <p:strVal val="#ppt_x"/>
                                          </p:val>
                                        </p:tav>
                                      </p:tavLst>
                                    </p:anim>
                                    <p:anim calcmode="lin" valueType="num">
                                      <p:cBhvr>
                                        <p:cTn id="30" dur="500" fill="hold"/>
                                        <p:tgtEl>
                                          <p:spTgt spid="824323">
                                            <p:txEl>
                                              <p:pRg st="9" end="9"/>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824323" name="Rectangle 3">
            <a:extLst>
              <a:ext uri="{FF2B5EF4-FFF2-40B4-BE49-F238E27FC236}">
                <a16:creationId xmlns:a16="http://schemas.microsoft.com/office/drawing/2014/main" id="{402780B9-F400-B60E-4BBC-73872C667382}"/>
              </a:ext>
            </a:extLst>
          </p:cNvPr>
          <p:cNvSpPr>
            <a:spLocks noGrp="1" noChangeArrowheads="1"/>
          </p:cNvSpPr>
          <p:nvPr>
            <p:ph type="body" sz="half" idx="4294967295"/>
          </p:nvPr>
        </p:nvSpPr>
        <p:spPr>
          <a:xfrm>
            <a:off x="609600" y="1600200"/>
            <a:ext cx="7696200" cy="4835525"/>
          </a:xfrm>
        </p:spPr>
        <p:txBody>
          <a:bodyPr/>
          <a:lstStyle/>
          <a:p>
            <a:pPr eaLnBrk="1" hangingPunct="1">
              <a:lnSpc>
                <a:spcPct val="90000"/>
              </a:lnSpc>
              <a:buFont typeface="Wingdings" panose="05000000000000000000" pitchFamily="2" charset="2"/>
              <a:buBlip>
                <a:blip r:embed="rId3"/>
              </a:buBlip>
              <a:defRPr/>
            </a:pPr>
            <a:r>
              <a:rPr lang="en-US" sz="2200" dirty="0"/>
              <a:t>1976-1997:  </a:t>
            </a:r>
            <a:r>
              <a:rPr lang="en-US" sz="2200" u="sng" dirty="0"/>
              <a:t>Fen-</a:t>
            </a:r>
            <a:r>
              <a:rPr lang="en-US" sz="2200" u="sng" dirty="0" err="1"/>
              <a:t>Phen</a:t>
            </a:r>
            <a:r>
              <a:rPr lang="en-US" sz="2200" dirty="0"/>
              <a:t> . . . Heart valve destruction</a:t>
            </a:r>
          </a:p>
          <a:p>
            <a:pPr eaLnBrk="1" hangingPunct="1">
              <a:lnSpc>
                <a:spcPct val="90000"/>
              </a:lnSpc>
              <a:buFont typeface="Wingdings" panose="05000000000000000000" pitchFamily="2" charset="2"/>
              <a:buBlip>
                <a:blip r:embed="rId3"/>
              </a:buBlip>
              <a:defRPr/>
            </a:pPr>
            <a:r>
              <a:rPr lang="en-US" sz="2200" dirty="0"/>
              <a:t>1962-2008:  </a:t>
            </a:r>
            <a:r>
              <a:rPr lang="en-US" sz="2200" u="sng" dirty="0" err="1"/>
              <a:t>Fluoroquinolones</a:t>
            </a:r>
            <a:r>
              <a:rPr lang="en-US" sz="2200" dirty="0"/>
              <a:t>. . . Ruptured tendons</a:t>
            </a:r>
          </a:p>
          <a:p>
            <a:pPr eaLnBrk="1" hangingPunct="1">
              <a:lnSpc>
                <a:spcPct val="90000"/>
              </a:lnSpc>
              <a:buFont typeface="Wingdings" panose="05000000000000000000" pitchFamily="2" charset="2"/>
              <a:buBlip>
                <a:blip r:embed="rId3"/>
              </a:buBlip>
              <a:defRPr/>
            </a:pPr>
            <a:r>
              <a:rPr lang="en-US" sz="2200" dirty="0"/>
              <a:t>1999-2004: </a:t>
            </a:r>
            <a:r>
              <a:rPr lang="en-US" sz="2200" u="sng" dirty="0" err="1"/>
              <a:t>Vioxx</a:t>
            </a:r>
            <a:r>
              <a:rPr lang="en-US" sz="2200" dirty="0"/>
              <a:t>. . . 90,000-144,000 cases of heart disease</a:t>
            </a:r>
          </a:p>
          <a:p>
            <a:pPr eaLnBrk="1" hangingPunct="1">
              <a:lnSpc>
                <a:spcPct val="90000"/>
              </a:lnSpc>
              <a:buFont typeface="Wingdings" panose="05000000000000000000" pitchFamily="2" charset="2"/>
              <a:buBlip>
                <a:blip r:embed="rId3"/>
              </a:buBlip>
              <a:defRPr/>
            </a:pPr>
            <a:r>
              <a:rPr lang="en-US" sz="2200" dirty="0"/>
              <a:t>1955-2010: </a:t>
            </a:r>
            <a:r>
              <a:rPr lang="en-US" sz="2200" u="sng" dirty="0"/>
              <a:t>Darvocet</a:t>
            </a:r>
            <a:r>
              <a:rPr lang="en-US" sz="2200" dirty="0"/>
              <a:t>. . . . Heart arrhythmias </a:t>
            </a:r>
            <a:r>
              <a:rPr lang="en-US" sz="1600" dirty="0"/>
              <a:t>(commonly prescribed euthanasia drug)</a:t>
            </a:r>
          </a:p>
          <a:p>
            <a:pPr eaLnBrk="1" hangingPunct="1">
              <a:lnSpc>
                <a:spcPct val="90000"/>
              </a:lnSpc>
              <a:buFont typeface="Wingdings" panose="05000000000000000000" pitchFamily="2" charset="2"/>
              <a:buBlip>
                <a:blip r:embed="rId3"/>
              </a:buBlip>
              <a:defRPr/>
            </a:pPr>
            <a:r>
              <a:rPr lang="en-US" sz="2200" dirty="0"/>
              <a:t>2000-2010: </a:t>
            </a:r>
            <a:r>
              <a:rPr lang="en-US" sz="2200" u="sng" dirty="0"/>
              <a:t>Avandia</a:t>
            </a:r>
            <a:r>
              <a:rPr lang="en-US" sz="2200" dirty="0"/>
              <a:t>. . . Up to 83,000 heart attacks in 8 years</a:t>
            </a:r>
          </a:p>
          <a:p>
            <a:pPr eaLnBrk="1" hangingPunct="1">
              <a:lnSpc>
                <a:spcPct val="90000"/>
              </a:lnSpc>
              <a:buFont typeface="Wingdings" panose="05000000000000000000" pitchFamily="2" charset="2"/>
              <a:buBlip>
                <a:blip r:embed="rId3"/>
              </a:buBlip>
              <a:defRPr/>
            </a:pPr>
            <a:r>
              <a:rPr lang="en-US" sz="2200" dirty="0"/>
              <a:t>Feb. 19, 2024: </a:t>
            </a:r>
            <a:r>
              <a:rPr lang="en-US" sz="2200" u="sng" dirty="0"/>
              <a:t>Niacin</a:t>
            </a:r>
            <a:r>
              <a:rPr lang="en-US" sz="2200" dirty="0"/>
              <a:t> reported to induce heart disease via 4PY metabolite</a:t>
            </a:r>
          </a:p>
          <a:p>
            <a:pPr eaLnBrk="1" hangingPunct="1">
              <a:lnSpc>
                <a:spcPct val="90000"/>
              </a:lnSpc>
              <a:buFont typeface="Wingdings" panose="05000000000000000000" pitchFamily="2" charset="2"/>
              <a:buBlip>
                <a:blip r:embed="rId3"/>
              </a:buBlip>
              <a:defRPr/>
            </a:pPr>
            <a:endParaRPr lang="en-US" sz="2000" dirty="0"/>
          </a:p>
          <a:p>
            <a:pPr eaLnBrk="1" hangingPunct="1">
              <a:lnSpc>
                <a:spcPct val="90000"/>
              </a:lnSpc>
              <a:buFont typeface="Wingdings" panose="05000000000000000000" pitchFamily="2" charset="2"/>
              <a:buBlip>
                <a:blip r:embed="rId3"/>
              </a:buBlip>
              <a:defRPr/>
            </a:pPr>
            <a:endParaRPr lang="en-US" sz="2000" dirty="0"/>
          </a:p>
          <a:p>
            <a:pPr eaLnBrk="1" hangingPunct="1">
              <a:lnSpc>
                <a:spcPct val="90000"/>
              </a:lnSpc>
              <a:buFont typeface="Wingdings" panose="05000000000000000000" pitchFamily="2" charset="2"/>
              <a:buBlip>
                <a:blip r:embed="rId3"/>
              </a:buBlip>
              <a:defRPr/>
            </a:pPr>
            <a:endParaRPr lang="en-US" sz="2000" dirty="0">
              <a:solidFill>
                <a:srgbClr val="FFCC00"/>
              </a:solidFill>
            </a:endParaRPr>
          </a:p>
          <a:p>
            <a:pPr eaLnBrk="1" hangingPunct="1">
              <a:lnSpc>
                <a:spcPct val="90000"/>
              </a:lnSpc>
              <a:buFont typeface="Wingdings" panose="05000000000000000000" pitchFamily="2" charset="2"/>
              <a:buNone/>
              <a:defRPr/>
            </a:pPr>
            <a:endParaRPr lang="en-US" sz="2000" dirty="0"/>
          </a:p>
          <a:p>
            <a:pPr eaLnBrk="1" hangingPunct="1">
              <a:lnSpc>
                <a:spcPct val="90000"/>
              </a:lnSpc>
              <a:buFont typeface="Wingdings" panose="05000000000000000000" pitchFamily="2" charset="2"/>
              <a:buNone/>
              <a:defRPr/>
            </a:pPr>
            <a:endParaRPr lang="en-US" sz="2000" dirty="0"/>
          </a:p>
          <a:p>
            <a:pPr eaLnBrk="1" hangingPunct="1">
              <a:lnSpc>
                <a:spcPct val="90000"/>
              </a:lnSpc>
              <a:buFont typeface="Wingdings" panose="05000000000000000000" pitchFamily="2" charset="2"/>
              <a:buNone/>
              <a:defRPr/>
            </a:pPr>
            <a:endParaRPr lang="en-US" sz="2000" dirty="0"/>
          </a:p>
          <a:p>
            <a:pPr eaLnBrk="1" hangingPunct="1">
              <a:lnSpc>
                <a:spcPct val="90000"/>
              </a:lnSpc>
              <a:buFont typeface="Wingdings" panose="05000000000000000000" pitchFamily="2" charset="2"/>
              <a:buNone/>
              <a:defRPr/>
            </a:pPr>
            <a:endParaRPr lang="en-US" sz="2000" dirty="0"/>
          </a:p>
          <a:p>
            <a:pPr eaLnBrk="1" hangingPunct="1">
              <a:lnSpc>
                <a:spcPct val="90000"/>
              </a:lnSpc>
              <a:buFont typeface="Wingdings" panose="05000000000000000000" pitchFamily="2" charset="2"/>
              <a:buNone/>
              <a:defRPr/>
            </a:pPr>
            <a:endParaRPr lang="en-US" sz="2000" dirty="0"/>
          </a:p>
          <a:p>
            <a:pPr eaLnBrk="1" hangingPunct="1">
              <a:lnSpc>
                <a:spcPct val="90000"/>
              </a:lnSpc>
              <a:buFont typeface="Wingdings" panose="05000000000000000000" pitchFamily="2" charset="2"/>
              <a:buNone/>
              <a:defRPr/>
            </a:pPr>
            <a:endParaRPr lang="en-US" sz="2000" dirty="0"/>
          </a:p>
          <a:p>
            <a:pPr eaLnBrk="1" hangingPunct="1">
              <a:lnSpc>
                <a:spcPct val="90000"/>
              </a:lnSpc>
              <a:buFont typeface="Wingdings" panose="05000000000000000000" pitchFamily="2" charset="2"/>
              <a:buNone/>
              <a:defRPr/>
            </a:pPr>
            <a:endParaRPr lang="en-US" sz="2000" dirty="0"/>
          </a:p>
          <a:p>
            <a:pPr eaLnBrk="1" hangingPunct="1">
              <a:lnSpc>
                <a:spcPct val="90000"/>
              </a:lnSpc>
              <a:buFont typeface="Wingdings" panose="05000000000000000000" pitchFamily="2" charset="2"/>
              <a:buNone/>
              <a:defRPr/>
            </a:pPr>
            <a:endParaRPr lang="en-US" sz="2000" dirty="0"/>
          </a:p>
        </p:txBody>
      </p:sp>
      <p:sp>
        <p:nvSpPr>
          <p:cNvPr id="7" name="Rectangle 2">
            <a:extLst>
              <a:ext uri="{FF2B5EF4-FFF2-40B4-BE49-F238E27FC236}">
                <a16:creationId xmlns:a16="http://schemas.microsoft.com/office/drawing/2014/main" id="{F7609681-AE0B-9EA4-DB67-497CE3228F7B}"/>
              </a:ext>
            </a:extLst>
          </p:cNvPr>
          <p:cNvSpPr txBox="1">
            <a:spLocks noChangeArrowheads="1"/>
          </p:cNvSpPr>
          <p:nvPr/>
        </p:nvSpPr>
        <p:spPr bwMode="auto">
          <a:xfrm>
            <a:off x="609600" y="457200"/>
            <a:ext cx="8229600" cy="1143000"/>
          </a:xfrm>
          <a:prstGeom prst="rect">
            <a:avLst/>
          </a:prstGeom>
          <a:noFill/>
          <a:ln w="9525">
            <a:noFill/>
            <a:miter lim="800000"/>
            <a:headEnd/>
            <a:tailEnd/>
          </a:ln>
          <a:effectLst/>
        </p:spPr>
        <p:txBody>
          <a:bodyPr anchor="ctr"/>
          <a:lstStyle/>
          <a:p>
            <a:pPr algn="ctr" eaLnBrk="1" hangingPunct="1">
              <a:defRPr/>
            </a:pPr>
            <a:r>
              <a:rPr lang="en-US" sz="2400" kern="0" dirty="0">
                <a:solidFill>
                  <a:srgbClr val="FFC000"/>
                </a:solidFill>
                <a:effectLst>
                  <a:outerShdw blurRad="38100" dist="38100" dir="2700000" algn="tl">
                    <a:srgbClr val="000000"/>
                  </a:outerShdw>
                </a:effectLst>
                <a:latin typeface="+mj-lt"/>
                <a:ea typeface="+mj-ea"/>
                <a:cs typeface="+mj-cs"/>
              </a:rPr>
              <a:t>What About the Scientific Truth That the Following                       Drugs are Safe?</a:t>
            </a:r>
            <a:endParaRPr lang="el-GR" sz="2400" kern="0" dirty="0">
              <a:solidFill>
                <a:srgbClr val="FFC000"/>
              </a:solidFill>
              <a:effectLst>
                <a:outerShdw blurRad="38100" dist="38100" dir="2700000" algn="tl">
                  <a:srgbClr val="000000"/>
                </a:outerShdw>
              </a:effectLst>
              <a:latin typeface="+mj-lt"/>
              <a:ea typeface="+mj-ea"/>
              <a:cs typeface="Times New Roman" pitchFamily="18" charset="0"/>
            </a:endParaRPr>
          </a:p>
        </p:txBody>
      </p:sp>
      <p:sp>
        <p:nvSpPr>
          <p:cNvPr id="2" name="Slide Number Placeholder 1">
            <a:extLst>
              <a:ext uri="{FF2B5EF4-FFF2-40B4-BE49-F238E27FC236}">
                <a16:creationId xmlns:a16="http://schemas.microsoft.com/office/drawing/2014/main" id="{1A2BA376-F51C-D343-572B-CE0F750B54FA}"/>
              </a:ext>
            </a:extLst>
          </p:cNvPr>
          <p:cNvSpPr>
            <a:spLocks noGrp="1"/>
          </p:cNvSpPr>
          <p:nvPr>
            <p:ph type="sldNum" sz="quarter" idx="12"/>
          </p:nvPr>
        </p:nvSpPr>
        <p:spPr>
          <a:xfrm>
            <a:off x="6726936" y="6207125"/>
            <a:ext cx="2133600" cy="457200"/>
          </a:xfrm>
        </p:spPr>
        <p:txBody>
          <a:bodyPr/>
          <a:lstStyle>
            <a:lvl1pPr>
              <a:defRPr>
                <a:solidFill>
                  <a:schemeClr val="tx1"/>
                </a:solidFill>
                <a:latin typeface="Bookman Old Style" panose="02050604050505020204" pitchFamily="18" charset="0"/>
                <a:ea typeface="Dotum" panose="020B0600000101010101" pitchFamily="34" charset="-127"/>
              </a:defRPr>
            </a:lvl1pPr>
            <a:lvl2pPr marL="742950" indent="-285750">
              <a:defRPr>
                <a:solidFill>
                  <a:schemeClr val="tx1"/>
                </a:solidFill>
                <a:latin typeface="Bookman Old Style" panose="02050604050505020204" pitchFamily="18" charset="0"/>
                <a:ea typeface="Dotum" panose="020B0600000101010101" pitchFamily="34" charset="-127"/>
              </a:defRPr>
            </a:lvl2pPr>
            <a:lvl3pPr marL="1143000" indent="-228600">
              <a:defRPr>
                <a:solidFill>
                  <a:schemeClr val="tx1"/>
                </a:solidFill>
                <a:latin typeface="Bookman Old Style" panose="02050604050505020204" pitchFamily="18" charset="0"/>
                <a:ea typeface="Dotum" panose="020B0600000101010101" pitchFamily="34" charset="-127"/>
              </a:defRPr>
            </a:lvl3pPr>
            <a:lvl4pPr marL="1600200" indent="-228600">
              <a:defRPr>
                <a:solidFill>
                  <a:schemeClr val="tx1"/>
                </a:solidFill>
                <a:latin typeface="Bookman Old Style" panose="02050604050505020204" pitchFamily="18" charset="0"/>
                <a:ea typeface="Dotum" panose="020B0600000101010101" pitchFamily="34" charset="-127"/>
              </a:defRPr>
            </a:lvl4pPr>
            <a:lvl5pPr marL="2057400" indent="-228600">
              <a:defRPr>
                <a:solidFill>
                  <a:schemeClr val="tx1"/>
                </a:solidFill>
                <a:latin typeface="Bookman Old Style" panose="02050604050505020204" pitchFamily="18" charset="0"/>
                <a:ea typeface="Dotum" panose="020B0600000101010101" pitchFamily="34" charset="-127"/>
              </a:defRPr>
            </a:lvl5pPr>
            <a:lvl6pPr marL="2514600" indent="-228600"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6pPr>
            <a:lvl7pPr marL="2971800" indent="-228600"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7pPr>
            <a:lvl8pPr marL="3429000" indent="-228600"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8pPr>
            <a:lvl9pPr marL="3886200" indent="-228600"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9pPr>
          </a:lstStyle>
          <a:p>
            <a:pPr>
              <a:defRPr/>
            </a:pPr>
            <a:fld id="{2B711DBC-EFC0-4C35-ACA9-E04B26E50E31}" type="slidenum">
              <a:rPr lang="en-US" altLang="en-US" smtClean="0">
                <a:latin typeface="Arial" panose="020B0604020202020204" pitchFamily="34" charset="0"/>
              </a:rPr>
              <a:pPr>
                <a:defRPr/>
              </a:pPr>
              <a:t>99</a:t>
            </a:fld>
            <a:endParaRPr lang="en-US" altLang="en-US" dirty="0">
              <a:latin typeface="Arial" panose="020B0604020202020204" pitchFamily="34" charset="0"/>
            </a:endParaRPr>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824323">
                                            <p:txEl>
                                              <p:pRg st="0" end="0"/>
                                            </p:txEl>
                                          </p:spTgt>
                                        </p:tgtEl>
                                        <p:attrNameLst>
                                          <p:attrName>style.visibility</p:attrName>
                                        </p:attrNameLst>
                                      </p:cBhvr>
                                      <p:to>
                                        <p:strVal val="visible"/>
                                      </p:to>
                                    </p:set>
                                    <p:animEffect transition="in" filter="fade">
                                      <p:cBhvr>
                                        <p:cTn id="7" dur="500"/>
                                        <p:tgtEl>
                                          <p:spTgt spid="824323">
                                            <p:txEl>
                                              <p:pRg st="0" end="0"/>
                                            </p:txEl>
                                          </p:spTgt>
                                        </p:tgtEl>
                                      </p:cBhvr>
                                    </p:animEffect>
                                    <p:anim calcmode="lin" valueType="num">
                                      <p:cBhvr>
                                        <p:cTn id="8" dur="500" fill="hold"/>
                                        <p:tgtEl>
                                          <p:spTgt spid="824323">
                                            <p:txEl>
                                              <p:pRg st="0" end="0"/>
                                            </p:txEl>
                                          </p:spTgt>
                                        </p:tgtEl>
                                        <p:attrNameLst>
                                          <p:attrName>ppt_x</p:attrName>
                                        </p:attrNameLst>
                                      </p:cBhvr>
                                      <p:tavLst>
                                        <p:tav tm="0">
                                          <p:val>
                                            <p:strVal val="#ppt_x"/>
                                          </p:val>
                                        </p:tav>
                                        <p:tav tm="100000">
                                          <p:val>
                                            <p:strVal val="#ppt_x"/>
                                          </p:val>
                                        </p:tav>
                                      </p:tavLst>
                                    </p:anim>
                                    <p:anim calcmode="lin" valueType="num">
                                      <p:cBhvr>
                                        <p:cTn id="9" dur="500" fill="hold"/>
                                        <p:tgtEl>
                                          <p:spTgt spid="82432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824323">
                                            <p:txEl>
                                              <p:pRg st="1" end="1"/>
                                            </p:txEl>
                                          </p:spTgt>
                                        </p:tgtEl>
                                        <p:attrNameLst>
                                          <p:attrName>style.visibility</p:attrName>
                                        </p:attrNameLst>
                                      </p:cBhvr>
                                      <p:to>
                                        <p:strVal val="visible"/>
                                      </p:to>
                                    </p:set>
                                    <p:animEffect transition="in" filter="fade">
                                      <p:cBhvr>
                                        <p:cTn id="14" dur="500"/>
                                        <p:tgtEl>
                                          <p:spTgt spid="824323">
                                            <p:txEl>
                                              <p:pRg st="1" end="1"/>
                                            </p:txEl>
                                          </p:spTgt>
                                        </p:tgtEl>
                                      </p:cBhvr>
                                    </p:animEffect>
                                    <p:anim calcmode="lin" valueType="num">
                                      <p:cBhvr>
                                        <p:cTn id="15" dur="500" fill="hold"/>
                                        <p:tgtEl>
                                          <p:spTgt spid="824323">
                                            <p:txEl>
                                              <p:pRg st="1" end="1"/>
                                            </p:txEl>
                                          </p:spTgt>
                                        </p:tgtEl>
                                        <p:attrNameLst>
                                          <p:attrName>ppt_x</p:attrName>
                                        </p:attrNameLst>
                                      </p:cBhvr>
                                      <p:tavLst>
                                        <p:tav tm="0">
                                          <p:val>
                                            <p:strVal val="#ppt_x"/>
                                          </p:val>
                                        </p:tav>
                                        <p:tav tm="100000">
                                          <p:val>
                                            <p:strVal val="#ppt_x"/>
                                          </p:val>
                                        </p:tav>
                                      </p:tavLst>
                                    </p:anim>
                                    <p:anim calcmode="lin" valueType="num">
                                      <p:cBhvr>
                                        <p:cTn id="16" dur="500" fill="hold"/>
                                        <p:tgtEl>
                                          <p:spTgt spid="82432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0"/>
                                  </p:stCondLst>
                                  <p:childTnLst>
                                    <p:set>
                                      <p:cBhvr>
                                        <p:cTn id="20" dur="1" fill="hold">
                                          <p:stCondLst>
                                            <p:cond delay="0"/>
                                          </p:stCondLst>
                                        </p:cTn>
                                        <p:tgtEl>
                                          <p:spTgt spid="824323">
                                            <p:txEl>
                                              <p:pRg st="2" end="2"/>
                                            </p:txEl>
                                          </p:spTgt>
                                        </p:tgtEl>
                                        <p:attrNameLst>
                                          <p:attrName>style.visibility</p:attrName>
                                        </p:attrNameLst>
                                      </p:cBhvr>
                                      <p:to>
                                        <p:strVal val="visible"/>
                                      </p:to>
                                    </p:set>
                                    <p:animEffect transition="in" filter="fade">
                                      <p:cBhvr>
                                        <p:cTn id="21" dur="500"/>
                                        <p:tgtEl>
                                          <p:spTgt spid="824323">
                                            <p:txEl>
                                              <p:pRg st="2" end="2"/>
                                            </p:txEl>
                                          </p:spTgt>
                                        </p:tgtEl>
                                      </p:cBhvr>
                                    </p:animEffect>
                                    <p:anim calcmode="lin" valueType="num">
                                      <p:cBhvr>
                                        <p:cTn id="22" dur="500" fill="hold"/>
                                        <p:tgtEl>
                                          <p:spTgt spid="824323">
                                            <p:txEl>
                                              <p:pRg st="2" end="2"/>
                                            </p:txEl>
                                          </p:spTgt>
                                        </p:tgtEl>
                                        <p:attrNameLst>
                                          <p:attrName>ppt_x</p:attrName>
                                        </p:attrNameLst>
                                      </p:cBhvr>
                                      <p:tavLst>
                                        <p:tav tm="0">
                                          <p:val>
                                            <p:strVal val="#ppt_x"/>
                                          </p:val>
                                        </p:tav>
                                        <p:tav tm="100000">
                                          <p:val>
                                            <p:strVal val="#ppt_x"/>
                                          </p:val>
                                        </p:tav>
                                      </p:tavLst>
                                    </p:anim>
                                    <p:anim calcmode="lin" valueType="num">
                                      <p:cBhvr>
                                        <p:cTn id="23" dur="500" fill="hold"/>
                                        <p:tgtEl>
                                          <p:spTgt spid="824323">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nodeType="clickEffect">
                                  <p:stCondLst>
                                    <p:cond delay="0"/>
                                  </p:stCondLst>
                                  <p:childTnLst>
                                    <p:set>
                                      <p:cBhvr>
                                        <p:cTn id="27" dur="1" fill="hold">
                                          <p:stCondLst>
                                            <p:cond delay="0"/>
                                          </p:stCondLst>
                                        </p:cTn>
                                        <p:tgtEl>
                                          <p:spTgt spid="824323">
                                            <p:txEl>
                                              <p:pRg st="3" end="3"/>
                                            </p:txEl>
                                          </p:spTgt>
                                        </p:tgtEl>
                                        <p:attrNameLst>
                                          <p:attrName>style.visibility</p:attrName>
                                        </p:attrNameLst>
                                      </p:cBhvr>
                                      <p:to>
                                        <p:strVal val="visible"/>
                                      </p:to>
                                    </p:set>
                                    <p:animEffect transition="in" filter="fade">
                                      <p:cBhvr>
                                        <p:cTn id="28" dur="500"/>
                                        <p:tgtEl>
                                          <p:spTgt spid="824323">
                                            <p:txEl>
                                              <p:pRg st="3" end="3"/>
                                            </p:txEl>
                                          </p:spTgt>
                                        </p:tgtEl>
                                      </p:cBhvr>
                                    </p:animEffect>
                                    <p:anim calcmode="lin" valueType="num">
                                      <p:cBhvr>
                                        <p:cTn id="29" dur="500" fill="hold"/>
                                        <p:tgtEl>
                                          <p:spTgt spid="824323">
                                            <p:txEl>
                                              <p:pRg st="3" end="3"/>
                                            </p:txEl>
                                          </p:spTgt>
                                        </p:tgtEl>
                                        <p:attrNameLst>
                                          <p:attrName>ppt_x</p:attrName>
                                        </p:attrNameLst>
                                      </p:cBhvr>
                                      <p:tavLst>
                                        <p:tav tm="0">
                                          <p:val>
                                            <p:strVal val="#ppt_x"/>
                                          </p:val>
                                        </p:tav>
                                        <p:tav tm="100000">
                                          <p:val>
                                            <p:strVal val="#ppt_x"/>
                                          </p:val>
                                        </p:tav>
                                      </p:tavLst>
                                    </p:anim>
                                    <p:anim calcmode="lin" valueType="num">
                                      <p:cBhvr>
                                        <p:cTn id="30" dur="500" fill="hold"/>
                                        <p:tgtEl>
                                          <p:spTgt spid="824323">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nodeType="clickEffect">
                                  <p:stCondLst>
                                    <p:cond delay="0"/>
                                  </p:stCondLst>
                                  <p:childTnLst>
                                    <p:set>
                                      <p:cBhvr>
                                        <p:cTn id="34" dur="1" fill="hold">
                                          <p:stCondLst>
                                            <p:cond delay="0"/>
                                          </p:stCondLst>
                                        </p:cTn>
                                        <p:tgtEl>
                                          <p:spTgt spid="824323">
                                            <p:txEl>
                                              <p:pRg st="4" end="4"/>
                                            </p:txEl>
                                          </p:spTgt>
                                        </p:tgtEl>
                                        <p:attrNameLst>
                                          <p:attrName>style.visibility</p:attrName>
                                        </p:attrNameLst>
                                      </p:cBhvr>
                                      <p:to>
                                        <p:strVal val="visible"/>
                                      </p:to>
                                    </p:set>
                                    <p:animEffect transition="in" filter="fade">
                                      <p:cBhvr>
                                        <p:cTn id="35" dur="500"/>
                                        <p:tgtEl>
                                          <p:spTgt spid="824323">
                                            <p:txEl>
                                              <p:pRg st="4" end="4"/>
                                            </p:txEl>
                                          </p:spTgt>
                                        </p:tgtEl>
                                      </p:cBhvr>
                                    </p:animEffect>
                                    <p:anim calcmode="lin" valueType="num">
                                      <p:cBhvr>
                                        <p:cTn id="36" dur="500" fill="hold"/>
                                        <p:tgtEl>
                                          <p:spTgt spid="824323">
                                            <p:txEl>
                                              <p:pRg st="4" end="4"/>
                                            </p:txEl>
                                          </p:spTgt>
                                        </p:tgtEl>
                                        <p:attrNameLst>
                                          <p:attrName>ppt_x</p:attrName>
                                        </p:attrNameLst>
                                      </p:cBhvr>
                                      <p:tavLst>
                                        <p:tav tm="0">
                                          <p:val>
                                            <p:strVal val="#ppt_x"/>
                                          </p:val>
                                        </p:tav>
                                        <p:tav tm="100000">
                                          <p:val>
                                            <p:strVal val="#ppt_x"/>
                                          </p:val>
                                        </p:tav>
                                      </p:tavLst>
                                    </p:anim>
                                    <p:anim calcmode="lin" valueType="num">
                                      <p:cBhvr>
                                        <p:cTn id="37" dur="500" fill="hold"/>
                                        <p:tgtEl>
                                          <p:spTgt spid="824323">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42" presetClass="entr" presetSubtype="0" fill="hold" nodeType="clickEffect">
                                  <p:stCondLst>
                                    <p:cond delay="0"/>
                                  </p:stCondLst>
                                  <p:childTnLst>
                                    <p:set>
                                      <p:cBhvr>
                                        <p:cTn id="41" dur="1" fill="hold">
                                          <p:stCondLst>
                                            <p:cond delay="0"/>
                                          </p:stCondLst>
                                        </p:cTn>
                                        <p:tgtEl>
                                          <p:spTgt spid="824323">
                                            <p:txEl>
                                              <p:pRg st="5" end="5"/>
                                            </p:txEl>
                                          </p:spTgt>
                                        </p:tgtEl>
                                        <p:attrNameLst>
                                          <p:attrName>style.visibility</p:attrName>
                                        </p:attrNameLst>
                                      </p:cBhvr>
                                      <p:to>
                                        <p:strVal val="visible"/>
                                      </p:to>
                                    </p:set>
                                    <p:animEffect transition="in" filter="fade">
                                      <p:cBhvr>
                                        <p:cTn id="42" dur="500"/>
                                        <p:tgtEl>
                                          <p:spTgt spid="824323">
                                            <p:txEl>
                                              <p:pRg st="5" end="5"/>
                                            </p:txEl>
                                          </p:spTgt>
                                        </p:tgtEl>
                                      </p:cBhvr>
                                    </p:animEffect>
                                    <p:anim calcmode="lin" valueType="num">
                                      <p:cBhvr>
                                        <p:cTn id="43" dur="500" fill="hold"/>
                                        <p:tgtEl>
                                          <p:spTgt spid="824323">
                                            <p:txEl>
                                              <p:pRg st="5" end="5"/>
                                            </p:txEl>
                                          </p:spTgt>
                                        </p:tgtEl>
                                        <p:attrNameLst>
                                          <p:attrName>ppt_x</p:attrName>
                                        </p:attrNameLst>
                                      </p:cBhvr>
                                      <p:tavLst>
                                        <p:tav tm="0">
                                          <p:val>
                                            <p:strVal val="#ppt_x"/>
                                          </p:val>
                                        </p:tav>
                                        <p:tav tm="100000">
                                          <p:val>
                                            <p:strVal val="#ppt_x"/>
                                          </p:val>
                                        </p:tav>
                                      </p:tavLst>
                                    </p:anim>
                                    <p:anim calcmode="lin" valueType="num">
                                      <p:cBhvr>
                                        <p:cTn id="44" dur="500" fill="hold"/>
                                        <p:tgtEl>
                                          <p:spTgt spid="824323">
                                            <p:txEl>
                                              <p:pRg st="5" end="5"/>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824322" name="Rectangle 2">
            <a:extLst>
              <a:ext uri="{FF2B5EF4-FFF2-40B4-BE49-F238E27FC236}">
                <a16:creationId xmlns:a16="http://schemas.microsoft.com/office/drawing/2014/main" id="{FA5FA123-D898-AA23-FC29-B181817346A0}"/>
              </a:ext>
            </a:extLst>
          </p:cNvPr>
          <p:cNvSpPr>
            <a:spLocks noGrp="1" noChangeArrowheads="1"/>
          </p:cNvSpPr>
          <p:nvPr>
            <p:ph type="title"/>
          </p:nvPr>
        </p:nvSpPr>
        <p:spPr>
          <a:xfrm>
            <a:off x="457200" y="609600"/>
            <a:ext cx="8229600" cy="1143000"/>
          </a:xfrm>
        </p:spPr>
        <p:txBody>
          <a:bodyPr/>
          <a:lstStyle/>
          <a:p>
            <a:pPr eaLnBrk="1" hangingPunct="1">
              <a:defRPr/>
            </a:pPr>
            <a:r>
              <a:rPr lang="en-US" sz="2600" dirty="0">
                <a:solidFill>
                  <a:srgbClr val="FFCC00"/>
                </a:solidFill>
                <a:cs typeface="Aharoni" panose="020B0604020202020204" pitchFamily="2" charset="-79"/>
              </a:rPr>
              <a:t>Again, THE POINT. . . </a:t>
            </a:r>
            <a:endParaRPr lang="el-GR" sz="2600" dirty="0">
              <a:solidFill>
                <a:srgbClr val="FFCC00"/>
              </a:solidFill>
              <a:cs typeface="Aharoni" panose="020B0604020202020204" pitchFamily="2" charset="-79"/>
            </a:endParaRPr>
          </a:p>
        </p:txBody>
      </p:sp>
      <p:sp>
        <p:nvSpPr>
          <p:cNvPr id="6" name="Rectangle 3">
            <a:extLst>
              <a:ext uri="{FF2B5EF4-FFF2-40B4-BE49-F238E27FC236}">
                <a16:creationId xmlns:a16="http://schemas.microsoft.com/office/drawing/2014/main" id="{1AB2B0C9-27FA-7F51-937A-6D62FA7F1514}"/>
              </a:ext>
            </a:extLst>
          </p:cNvPr>
          <p:cNvSpPr>
            <a:spLocks noGrp="1" noChangeArrowheads="1"/>
          </p:cNvSpPr>
          <p:nvPr>
            <p:ph type="body" sz="half" idx="1"/>
          </p:nvPr>
        </p:nvSpPr>
        <p:spPr>
          <a:xfrm>
            <a:off x="1734344" y="1600200"/>
            <a:ext cx="5675312" cy="838200"/>
          </a:xfrm>
        </p:spPr>
        <p:txBody>
          <a:bodyPr/>
          <a:lstStyle/>
          <a:p>
            <a:pPr eaLnBrk="1" hangingPunct="1">
              <a:lnSpc>
                <a:spcPct val="90000"/>
              </a:lnSpc>
              <a:buFont typeface="Wingdings" panose="05000000000000000000" pitchFamily="2" charset="2"/>
              <a:buBlip>
                <a:blip r:embed="rId3"/>
              </a:buBlip>
              <a:defRPr/>
            </a:pPr>
            <a:r>
              <a:rPr lang="en-US" sz="2400" dirty="0"/>
              <a:t>Operational science (following the scientific method) is an accurate tool from God. Macroevolution does not follow the scientific method and is philosophy</a:t>
            </a:r>
          </a:p>
          <a:p>
            <a:pPr eaLnBrk="1" hangingPunct="1">
              <a:lnSpc>
                <a:spcPct val="90000"/>
              </a:lnSpc>
              <a:buFont typeface="Wingdings" panose="05000000000000000000" pitchFamily="2" charset="2"/>
              <a:buNone/>
              <a:defRPr/>
            </a:pPr>
            <a:endParaRPr lang="en-US" sz="4000" i="1" dirty="0"/>
          </a:p>
          <a:p>
            <a:pPr eaLnBrk="1" hangingPunct="1">
              <a:lnSpc>
                <a:spcPct val="90000"/>
              </a:lnSpc>
              <a:buFont typeface="Wingdings" panose="05000000000000000000" pitchFamily="2" charset="2"/>
              <a:buNone/>
              <a:defRPr/>
            </a:pPr>
            <a:endParaRPr lang="en-US" sz="4000" i="1" dirty="0"/>
          </a:p>
          <a:p>
            <a:pPr eaLnBrk="1" hangingPunct="1">
              <a:lnSpc>
                <a:spcPct val="90000"/>
              </a:lnSpc>
              <a:buFont typeface="Wingdings" panose="05000000000000000000" pitchFamily="2" charset="2"/>
              <a:buNone/>
              <a:defRPr/>
            </a:pPr>
            <a:endParaRPr lang="en-US" sz="4000" i="1" dirty="0"/>
          </a:p>
          <a:p>
            <a:pPr eaLnBrk="1" hangingPunct="1">
              <a:lnSpc>
                <a:spcPct val="90000"/>
              </a:lnSpc>
              <a:buFont typeface="Wingdings" panose="05000000000000000000" pitchFamily="2" charset="2"/>
              <a:buNone/>
              <a:defRPr/>
            </a:pPr>
            <a:endParaRPr lang="en-US" sz="4000" i="1" dirty="0"/>
          </a:p>
          <a:p>
            <a:pPr eaLnBrk="1" hangingPunct="1">
              <a:lnSpc>
                <a:spcPct val="90000"/>
              </a:lnSpc>
              <a:buFont typeface="Wingdings" panose="05000000000000000000" pitchFamily="2" charset="2"/>
              <a:buNone/>
              <a:defRPr/>
            </a:pPr>
            <a:endParaRPr lang="en-US" sz="4000" i="1" dirty="0"/>
          </a:p>
          <a:p>
            <a:pPr eaLnBrk="1" hangingPunct="1">
              <a:lnSpc>
                <a:spcPct val="90000"/>
              </a:lnSpc>
              <a:buFont typeface="Wingdings" panose="05000000000000000000" pitchFamily="2" charset="2"/>
              <a:buNone/>
              <a:defRPr/>
            </a:pPr>
            <a:endParaRPr lang="en-US" sz="4000" i="1" dirty="0"/>
          </a:p>
          <a:p>
            <a:pPr eaLnBrk="1" hangingPunct="1">
              <a:lnSpc>
                <a:spcPct val="90000"/>
              </a:lnSpc>
              <a:buFont typeface="Wingdings" panose="05000000000000000000" pitchFamily="2" charset="2"/>
              <a:buNone/>
              <a:defRPr/>
            </a:pPr>
            <a:endParaRPr lang="en-US" sz="4000" i="1" dirty="0"/>
          </a:p>
          <a:p>
            <a:pPr eaLnBrk="1" hangingPunct="1">
              <a:lnSpc>
                <a:spcPct val="90000"/>
              </a:lnSpc>
              <a:buFont typeface="Wingdings" panose="05000000000000000000" pitchFamily="2" charset="2"/>
              <a:buNone/>
              <a:defRPr/>
            </a:pPr>
            <a:endParaRPr lang="en-US" sz="4000" i="1" dirty="0"/>
          </a:p>
        </p:txBody>
      </p:sp>
      <p:sp>
        <p:nvSpPr>
          <p:cNvPr id="2" name="Slide Number Placeholder 1">
            <a:extLst>
              <a:ext uri="{FF2B5EF4-FFF2-40B4-BE49-F238E27FC236}">
                <a16:creationId xmlns:a16="http://schemas.microsoft.com/office/drawing/2014/main" id="{8F786826-BAAF-1108-6842-B82C4843C4E9}"/>
              </a:ext>
            </a:extLst>
          </p:cNvPr>
          <p:cNvSpPr>
            <a:spLocks noGrp="1"/>
          </p:cNvSpPr>
          <p:nvPr>
            <p:ph type="sldNum" sz="quarter" idx="12"/>
          </p:nvPr>
        </p:nvSpPr>
        <p:spPr/>
        <p:txBody>
          <a:bodyPr/>
          <a:lstStyle>
            <a:lvl1pPr>
              <a:defRPr>
                <a:solidFill>
                  <a:schemeClr val="tx1"/>
                </a:solidFill>
                <a:latin typeface="Bookman Old Style" panose="02050604050505020204" pitchFamily="18" charset="0"/>
                <a:ea typeface="Dotum" panose="020B0600000101010101" pitchFamily="34" charset="-127"/>
              </a:defRPr>
            </a:lvl1pPr>
            <a:lvl2pPr marL="742950" indent="-285750">
              <a:defRPr>
                <a:solidFill>
                  <a:schemeClr val="tx1"/>
                </a:solidFill>
                <a:latin typeface="Bookman Old Style" panose="02050604050505020204" pitchFamily="18" charset="0"/>
                <a:ea typeface="Dotum" panose="020B0600000101010101" pitchFamily="34" charset="-127"/>
              </a:defRPr>
            </a:lvl2pPr>
            <a:lvl3pPr marL="1143000" indent="-228600">
              <a:defRPr>
                <a:solidFill>
                  <a:schemeClr val="tx1"/>
                </a:solidFill>
                <a:latin typeface="Bookman Old Style" panose="02050604050505020204" pitchFamily="18" charset="0"/>
                <a:ea typeface="Dotum" panose="020B0600000101010101" pitchFamily="34" charset="-127"/>
              </a:defRPr>
            </a:lvl3pPr>
            <a:lvl4pPr marL="1600200" indent="-228600">
              <a:defRPr>
                <a:solidFill>
                  <a:schemeClr val="tx1"/>
                </a:solidFill>
                <a:latin typeface="Bookman Old Style" panose="02050604050505020204" pitchFamily="18" charset="0"/>
                <a:ea typeface="Dotum" panose="020B0600000101010101" pitchFamily="34" charset="-127"/>
              </a:defRPr>
            </a:lvl4pPr>
            <a:lvl5pPr marL="2057400" indent="-228600">
              <a:defRPr>
                <a:solidFill>
                  <a:schemeClr val="tx1"/>
                </a:solidFill>
                <a:latin typeface="Bookman Old Style" panose="02050604050505020204" pitchFamily="18" charset="0"/>
                <a:ea typeface="Dotum" panose="020B0600000101010101" pitchFamily="34" charset="-127"/>
              </a:defRPr>
            </a:lvl5pPr>
            <a:lvl6pPr marL="2514600" indent="-228600"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6pPr>
            <a:lvl7pPr marL="2971800" indent="-228600"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7pPr>
            <a:lvl8pPr marL="3429000" indent="-228600"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8pPr>
            <a:lvl9pPr marL="3886200" indent="-228600"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9pPr>
          </a:lstStyle>
          <a:p>
            <a:pPr>
              <a:defRPr/>
            </a:pPr>
            <a:fld id="{61F8DA21-554A-4E3C-B0C0-F0D5E18982A1}" type="slidenum">
              <a:rPr lang="en-US" altLang="en-US" smtClean="0">
                <a:latin typeface="Arial" panose="020B0604020202020204" pitchFamily="34" charset="0"/>
              </a:rPr>
              <a:pPr>
                <a:defRPr/>
              </a:pPr>
              <a:t>100</a:t>
            </a:fld>
            <a:endParaRPr lang="en-US" altLang="en-US">
              <a:latin typeface="Arial" panose="020B0604020202020204" pitchFamily="34" charset="0"/>
            </a:endParaRPr>
          </a:p>
        </p:txBody>
      </p:sp>
    </p:spTree>
    <p:extLst>
      <p:ext uri="{BB962C8B-B14F-4D97-AF65-F5344CB8AC3E}">
        <p14:creationId xmlns:p14="http://schemas.microsoft.com/office/powerpoint/2010/main" val="284316088"/>
      </p:ext>
    </p:extLst>
  </p:cSld>
  <p:clrMapOvr>
    <a:masterClrMapping/>
  </p:clrMapOvr>
  <p:transition>
    <p:fade/>
  </p:transition>
</p:sld>
</file>

<file path=ppt/slides/slide101.xml><?xml version="1.0" encoding="utf-8"?>
<p:sld xmlns:a="http://schemas.openxmlformats.org/drawingml/2006/main" xmlns:r="http://schemas.openxmlformats.org/officeDocument/2006/relationships" xmlns:p="http://schemas.openxmlformats.org/presentationml/2006/main" showMasterSp="0" showMasterPhAnim="0">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CFFCCA33-F56D-A223-1C8D-1895164D03F8}"/>
              </a:ext>
            </a:extLst>
          </p:cNvPr>
          <p:cNvSpPr>
            <a:spLocks noGrp="1"/>
          </p:cNvSpPr>
          <p:nvPr>
            <p:ph type="sldNum" sz="quarter" idx="12"/>
          </p:nvPr>
        </p:nvSpPr>
        <p:spPr/>
        <p:txBody>
          <a:bodyPr/>
          <a:lstStyle>
            <a:lvl1pPr>
              <a:defRPr>
                <a:solidFill>
                  <a:schemeClr val="tx1"/>
                </a:solidFill>
                <a:latin typeface="Bookman Old Style" panose="02050604050505020204" pitchFamily="18" charset="0"/>
                <a:ea typeface="Dotum" panose="020B0600000101010101" pitchFamily="34" charset="-127"/>
              </a:defRPr>
            </a:lvl1pPr>
            <a:lvl2pPr marL="742950" indent="-285750">
              <a:defRPr>
                <a:solidFill>
                  <a:schemeClr val="tx1"/>
                </a:solidFill>
                <a:latin typeface="Bookman Old Style" panose="02050604050505020204" pitchFamily="18" charset="0"/>
                <a:ea typeface="Dotum" panose="020B0600000101010101" pitchFamily="34" charset="-127"/>
              </a:defRPr>
            </a:lvl2pPr>
            <a:lvl3pPr marL="1143000" indent="-228600">
              <a:defRPr>
                <a:solidFill>
                  <a:schemeClr val="tx1"/>
                </a:solidFill>
                <a:latin typeface="Bookman Old Style" panose="02050604050505020204" pitchFamily="18" charset="0"/>
                <a:ea typeface="Dotum" panose="020B0600000101010101" pitchFamily="34" charset="-127"/>
              </a:defRPr>
            </a:lvl3pPr>
            <a:lvl4pPr marL="1600200" indent="-228600">
              <a:defRPr>
                <a:solidFill>
                  <a:schemeClr val="tx1"/>
                </a:solidFill>
                <a:latin typeface="Bookman Old Style" panose="02050604050505020204" pitchFamily="18" charset="0"/>
                <a:ea typeface="Dotum" panose="020B0600000101010101" pitchFamily="34" charset="-127"/>
              </a:defRPr>
            </a:lvl4pPr>
            <a:lvl5pPr marL="2057400" indent="-228600">
              <a:defRPr>
                <a:solidFill>
                  <a:schemeClr val="tx1"/>
                </a:solidFill>
                <a:latin typeface="Bookman Old Style" panose="02050604050505020204" pitchFamily="18" charset="0"/>
                <a:ea typeface="Dotum" panose="020B0600000101010101" pitchFamily="34" charset="-127"/>
              </a:defRPr>
            </a:lvl5pPr>
            <a:lvl6pPr marL="2514600" indent="-228600"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6pPr>
            <a:lvl7pPr marL="2971800" indent="-228600"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7pPr>
            <a:lvl8pPr marL="3429000" indent="-228600"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8pPr>
            <a:lvl9pPr marL="3886200" indent="-228600"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9pPr>
          </a:lstStyle>
          <a:p>
            <a:pPr>
              <a:defRPr/>
            </a:pPr>
            <a:fld id="{DBF967AA-346B-4698-BCB9-7803DACADB46}" type="slidenum">
              <a:rPr lang="en-US" altLang="en-US" smtClean="0">
                <a:latin typeface="Arial" panose="020B0604020202020204" pitchFamily="34" charset="0"/>
              </a:rPr>
              <a:pPr>
                <a:defRPr/>
              </a:pPr>
              <a:t>101</a:t>
            </a:fld>
            <a:endParaRPr lang="en-US" altLang="en-US">
              <a:latin typeface="Arial" panose="020B0604020202020204" pitchFamily="34" charset="0"/>
            </a:endParaRPr>
          </a:p>
        </p:txBody>
      </p:sp>
      <p:sp>
        <p:nvSpPr>
          <p:cNvPr id="5" name="Rectangle 2">
            <a:extLst>
              <a:ext uri="{FF2B5EF4-FFF2-40B4-BE49-F238E27FC236}">
                <a16:creationId xmlns:a16="http://schemas.microsoft.com/office/drawing/2014/main" id="{8AD2A4E0-CE4E-E8F7-2354-2B8DF7409766}"/>
              </a:ext>
            </a:extLst>
          </p:cNvPr>
          <p:cNvSpPr txBox="1">
            <a:spLocks noChangeArrowheads="1"/>
          </p:cNvSpPr>
          <p:nvPr/>
        </p:nvSpPr>
        <p:spPr bwMode="auto">
          <a:xfrm>
            <a:off x="457200" y="152400"/>
            <a:ext cx="8229600" cy="1143000"/>
          </a:xfrm>
          <a:prstGeom prst="rect">
            <a:avLst/>
          </a:prstGeom>
          <a:noFill/>
          <a:ln w="9525">
            <a:noFill/>
            <a:miter lim="800000"/>
            <a:headEnd/>
            <a:tailEnd/>
          </a:ln>
          <a:effectLst/>
        </p:spPr>
        <p:txBody>
          <a:bodyPr anchor="ctr"/>
          <a:lstStyle>
            <a:lvl1pPr algn="ctr" rtl="0" eaLnBrk="0" fontAlgn="base" hangingPunct="0">
              <a:spcBef>
                <a:spcPct val="0"/>
              </a:spcBef>
              <a:spcAft>
                <a:spcPct val="0"/>
              </a:spcAft>
              <a:defRPr sz="4400">
                <a:solidFill>
                  <a:schemeClr val="tx2"/>
                </a:solidFill>
                <a:effectLst>
                  <a:outerShdw blurRad="38100" dist="38100" dir="2700000" algn="tl">
                    <a:srgbClr val="000000"/>
                  </a:outerShdw>
                </a:effectLst>
                <a:latin typeface="+mj-lt"/>
                <a:ea typeface="+mj-ea"/>
                <a:cs typeface="+mj-cs"/>
              </a:defRPr>
            </a:lvl1pPr>
            <a:lvl2pPr algn="ctr" rtl="0" eaLnBrk="0" fontAlgn="base" hangingPunct="0">
              <a:spcBef>
                <a:spcPct val="0"/>
              </a:spcBef>
              <a:spcAft>
                <a:spcPct val="0"/>
              </a:spcAft>
              <a:defRPr sz="4400">
                <a:solidFill>
                  <a:schemeClr val="tx2"/>
                </a:solidFill>
                <a:effectLst>
                  <a:outerShdw blurRad="38100" dist="38100" dir="2700000" algn="tl">
                    <a:srgbClr val="000000"/>
                  </a:outerShdw>
                </a:effectLst>
                <a:latin typeface="Arial" charset="0"/>
              </a:defRPr>
            </a:lvl2pPr>
            <a:lvl3pPr algn="ctr" rtl="0" eaLnBrk="0" fontAlgn="base" hangingPunct="0">
              <a:spcBef>
                <a:spcPct val="0"/>
              </a:spcBef>
              <a:spcAft>
                <a:spcPct val="0"/>
              </a:spcAft>
              <a:defRPr sz="4400">
                <a:solidFill>
                  <a:schemeClr val="tx2"/>
                </a:solidFill>
                <a:effectLst>
                  <a:outerShdw blurRad="38100" dist="38100" dir="2700000" algn="tl">
                    <a:srgbClr val="000000"/>
                  </a:outerShdw>
                </a:effectLst>
                <a:latin typeface="Arial" charset="0"/>
              </a:defRPr>
            </a:lvl3pPr>
            <a:lvl4pPr algn="ctr" rtl="0" eaLnBrk="0" fontAlgn="base" hangingPunct="0">
              <a:spcBef>
                <a:spcPct val="0"/>
              </a:spcBef>
              <a:spcAft>
                <a:spcPct val="0"/>
              </a:spcAft>
              <a:defRPr sz="4400">
                <a:solidFill>
                  <a:schemeClr val="tx2"/>
                </a:solidFill>
                <a:effectLst>
                  <a:outerShdw blurRad="38100" dist="38100" dir="2700000" algn="tl">
                    <a:srgbClr val="000000"/>
                  </a:outerShdw>
                </a:effectLst>
                <a:latin typeface="Arial" charset="0"/>
              </a:defRPr>
            </a:lvl4pPr>
            <a:lvl5pPr algn="ctr" rtl="0" eaLnBrk="0" fontAlgn="base" hangingPunct="0">
              <a:spcBef>
                <a:spcPct val="0"/>
              </a:spcBef>
              <a:spcAft>
                <a:spcPct val="0"/>
              </a:spcAft>
              <a:defRPr sz="4400">
                <a:solidFill>
                  <a:schemeClr val="tx2"/>
                </a:solidFill>
                <a:effectLst>
                  <a:outerShdw blurRad="38100" dist="38100" dir="2700000" algn="tl">
                    <a:srgbClr val="000000"/>
                  </a:outerShdw>
                </a:effectLst>
                <a:latin typeface="Arial" charset="0"/>
              </a:defRPr>
            </a:lvl5pPr>
            <a:lvl6pPr marL="457200" algn="ctr" rtl="0" fontAlgn="base">
              <a:spcBef>
                <a:spcPct val="0"/>
              </a:spcBef>
              <a:spcAft>
                <a:spcPct val="0"/>
              </a:spcAft>
              <a:defRPr sz="4400">
                <a:solidFill>
                  <a:schemeClr val="tx2"/>
                </a:solidFill>
                <a:effectLst>
                  <a:outerShdw blurRad="38100" dist="38100" dir="2700000" algn="tl">
                    <a:srgbClr val="000000"/>
                  </a:outerShdw>
                </a:effectLst>
                <a:latin typeface="Arial" charset="0"/>
              </a:defRPr>
            </a:lvl6pPr>
            <a:lvl7pPr marL="914400" algn="ctr" rtl="0" fontAlgn="base">
              <a:spcBef>
                <a:spcPct val="0"/>
              </a:spcBef>
              <a:spcAft>
                <a:spcPct val="0"/>
              </a:spcAft>
              <a:defRPr sz="4400">
                <a:solidFill>
                  <a:schemeClr val="tx2"/>
                </a:solidFill>
                <a:effectLst>
                  <a:outerShdw blurRad="38100" dist="38100" dir="2700000" algn="tl">
                    <a:srgbClr val="000000"/>
                  </a:outerShdw>
                </a:effectLst>
                <a:latin typeface="Arial" charset="0"/>
              </a:defRPr>
            </a:lvl7pPr>
            <a:lvl8pPr marL="1371600" algn="ctr" rtl="0" fontAlgn="base">
              <a:spcBef>
                <a:spcPct val="0"/>
              </a:spcBef>
              <a:spcAft>
                <a:spcPct val="0"/>
              </a:spcAft>
              <a:defRPr sz="4400">
                <a:solidFill>
                  <a:schemeClr val="tx2"/>
                </a:solidFill>
                <a:effectLst>
                  <a:outerShdw blurRad="38100" dist="38100" dir="2700000" algn="tl">
                    <a:srgbClr val="000000"/>
                  </a:outerShdw>
                </a:effectLst>
                <a:latin typeface="Arial" charset="0"/>
              </a:defRPr>
            </a:lvl8pPr>
            <a:lvl9pPr marL="1828800" algn="ctr" rtl="0" fontAlgn="base">
              <a:spcBef>
                <a:spcPct val="0"/>
              </a:spcBef>
              <a:spcAft>
                <a:spcPct val="0"/>
              </a:spcAft>
              <a:defRPr sz="4400">
                <a:solidFill>
                  <a:schemeClr val="tx2"/>
                </a:solidFill>
                <a:effectLst>
                  <a:outerShdw blurRad="38100" dist="38100" dir="2700000" algn="tl">
                    <a:srgbClr val="000000"/>
                  </a:outerShdw>
                </a:effectLst>
                <a:latin typeface="Arial" charset="0"/>
              </a:defRPr>
            </a:lvl9pPr>
          </a:lstStyle>
          <a:p>
            <a:pPr eaLnBrk="1" hangingPunct="1">
              <a:defRPr/>
            </a:pPr>
            <a:r>
              <a:rPr lang="en-US" sz="2800" kern="0" dirty="0">
                <a:solidFill>
                  <a:srgbClr val="FFCC00"/>
                </a:solidFill>
              </a:rPr>
              <a:t>VI. Why Has Darwinism Been Accepted?</a:t>
            </a:r>
            <a:endParaRPr lang="el-GR" sz="2800" kern="0" dirty="0">
              <a:solidFill>
                <a:srgbClr val="FFCC00"/>
              </a:solidFill>
              <a:cs typeface="Times New Roman" pitchFamily="18" charset="0"/>
            </a:endParaRPr>
          </a:p>
        </p:txBody>
      </p:sp>
    </p:spTree>
  </p:cSld>
  <p:clrMapOvr>
    <a:masterClrMapping/>
  </p:clrMapOvr>
  <p:transition>
    <p:fade/>
  </p:transition>
</p:sld>
</file>

<file path=ppt/slides/slide102.xml><?xml version="1.0" encoding="utf-8"?>
<p:sld xmlns:a="http://schemas.openxmlformats.org/drawingml/2006/main" xmlns:r="http://schemas.openxmlformats.org/officeDocument/2006/relationships" xmlns:p="http://schemas.openxmlformats.org/presentationml/2006/main" showMasterSp="0" showMasterPhAnim="0">
  <p:cSld>
    <p:spTree>
      <p:nvGrpSpPr>
        <p:cNvPr id="1" name="">
          <a:extLst>
            <a:ext uri="{FF2B5EF4-FFF2-40B4-BE49-F238E27FC236}">
              <a16:creationId xmlns:a16="http://schemas.microsoft.com/office/drawing/2014/main" id="{C926F2A4-9037-9E53-F317-36FF28A3255C}"/>
            </a:ext>
          </a:extLst>
        </p:cNvPr>
        <p:cNvGrpSpPr/>
        <p:nvPr/>
      </p:nvGrpSpPr>
      <p:grpSpPr>
        <a:xfrm>
          <a:off x="0" y="0"/>
          <a:ext cx="0" cy="0"/>
          <a:chOff x="0" y="0"/>
          <a:chExt cx="0" cy="0"/>
        </a:xfrm>
      </p:grpSpPr>
      <p:sp>
        <p:nvSpPr>
          <p:cNvPr id="482307" name="Rectangle 3">
            <a:extLst>
              <a:ext uri="{FF2B5EF4-FFF2-40B4-BE49-F238E27FC236}">
                <a16:creationId xmlns:a16="http://schemas.microsoft.com/office/drawing/2014/main" id="{2B97D022-BDD5-714C-9D2D-E760CDB8EF9D}"/>
              </a:ext>
            </a:extLst>
          </p:cNvPr>
          <p:cNvSpPr>
            <a:spLocks noGrp="1" noChangeArrowheads="1"/>
          </p:cNvSpPr>
          <p:nvPr>
            <p:ph type="body" sz="half" idx="1"/>
          </p:nvPr>
        </p:nvSpPr>
        <p:spPr>
          <a:xfrm>
            <a:off x="609600" y="1371600"/>
            <a:ext cx="7772400" cy="4530725"/>
          </a:xfrm>
        </p:spPr>
        <p:txBody>
          <a:bodyPr/>
          <a:lstStyle/>
          <a:p>
            <a:pPr eaLnBrk="1" hangingPunct="1">
              <a:spcBef>
                <a:spcPts val="0"/>
              </a:spcBef>
              <a:buFont typeface="Wingdings" panose="05000000000000000000" pitchFamily="2" charset="2"/>
              <a:buNone/>
              <a:defRPr/>
            </a:pPr>
            <a:r>
              <a:rPr lang="en-US" sz="2400" dirty="0"/>
              <a:t>   1. Because we have been </a:t>
            </a:r>
            <a:r>
              <a:rPr lang="en-US" sz="2400" i="1" dirty="0"/>
              <a:t>told </a:t>
            </a:r>
            <a:r>
              <a:rPr lang="en-US" sz="2400" dirty="0"/>
              <a:t>we should believe   </a:t>
            </a:r>
          </a:p>
          <a:p>
            <a:pPr eaLnBrk="1" hangingPunct="1">
              <a:spcBef>
                <a:spcPts val="0"/>
              </a:spcBef>
              <a:buFont typeface="Wingdings" panose="05000000000000000000" pitchFamily="2" charset="2"/>
              <a:buNone/>
              <a:defRPr/>
            </a:pPr>
            <a:r>
              <a:rPr lang="en-US" sz="2400" dirty="0"/>
              <a:t>       in evolution (the parroting effect)</a:t>
            </a:r>
          </a:p>
          <a:p>
            <a:pPr eaLnBrk="1" hangingPunct="1">
              <a:buFont typeface="Wingdings" panose="05000000000000000000" pitchFamily="2" charset="2"/>
              <a:buNone/>
              <a:defRPr/>
            </a:pPr>
            <a:endParaRPr lang="en-US" sz="2800" dirty="0"/>
          </a:p>
          <a:p>
            <a:pPr eaLnBrk="1" hangingPunct="1">
              <a:buFont typeface="Wingdings" panose="05000000000000000000" pitchFamily="2" charset="2"/>
              <a:buNone/>
              <a:defRPr/>
            </a:pPr>
            <a:endParaRPr lang="en-US" sz="2800" dirty="0"/>
          </a:p>
          <a:p>
            <a:pPr eaLnBrk="1" hangingPunct="1">
              <a:buFont typeface="Wingdings" panose="05000000000000000000" pitchFamily="2" charset="2"/>
              <a:buNone/>
              <a:defRPr/>
            </a:pPr>
            <a:endParaRPr lang="en-US" sz="2800" dirty="0"/>
          </a:p>
          <a:p>
            <a:pPr eaLnBrk="1" hangingPunct="1">
              <a:buFont typeface="Wingdings" panose="05000000000000000000" pitchFamily="2" charset="2"/>
              <a:buNone/>
              <a:defRPr/>
            </a:pPr>
            <a:endParaRPr lang="en-US" sz="2800" dirty="0"/>
          </a:p>
          <a:p>
            <a:pPr eaLnBrk="1" hangingPunct="1">
              <a:buFont typeface="Wingdings" panose="05000000000000000000" pitchFamily="2" charset="2"/>
              <a:buNone/>
              <a:defRPr/>
            </a:pPr>
            <a:endParaRPr lang="en-US" sz="2800" dirty="0"/>
          </a:p>
          <a:p>
            <a:pPr eaLnBrk="1" hangingPunct="1">
              <a:buFont typeface="Wingdings" panose="05000000000000000000" pitchFamily="2" charset="2"/>
              <a:buNone/>
              <a:defRPr/>
            </a:pPr>
            <a:endParaRPr lang="en-US" sz="2800" dirty="0"/>
          </a:p>
          <a:p>
            <a:pPr eaLnBrk="1" hangingPunct="1">
              <a:buFont typeface="Wingdings" panose="05000000000000000000" pitchFamily="2" charset="2"/>
              <a:buNone/>
              <a:defRPr/>
            </a:pPr>
            <a:endParaRPr lang="en-US" sz="2800" dirty="0"/>
          </a:p>
          <a:p>
            <a:pPr eaLnBrk="1" hangingPunct="1">
              <a:buFont typeface="Wingdings" panose="05000000000000000000" pitchFamily="2" charset="2"/>
              <a:buNone/>
              <a:defRPr/>
            </a:pPr>
            <a:endParaRPr lang="en-US" sz="2800" dirty="0"/>
          </a:p>
        </p:txBody>
      </p:sp>
      <p:pic>
        <p:nvPicPr>
          <p:cNvPr id="319491" name="Picture 6">
            <a:extLst>
              <a:ext uri="{FF2B5EF4-FFF2-40B4-BE49-F238E27FC236}">
                <a16:creationId xmlns:a16="http://schemas.microsoft.com/office/drawing/2014/main" id="{87629BE7-1406-A806-D5A1-7FFD42BEF052}"/>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476500" y="2590800"/>
            <a:ext cx="4191000" cy="2787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Slide Number Placeholder 1">
            <a:extLst>
              <a:ext uri="{FF2B5EF4-FFF2-40B4-BE49-F238E27FC236}">
                <a16:creationId xmlns:a16="http://schemas.microsoft.com/office/drawing/2014/main" id="{BEAABF48-9AA9-51BE-EFAA-77D879CD9797}"/>
              </a:ext>
            </a:extLst>
          </p:cNvPr>
          <p:cNvSpPr>
            <a:spLocks noGrp="1"/>
          </p:cNvSpPr>
          <p:nvPr>
            <p:ph type="sldNum" sz="quarter" idx="12"/>
          </p:nvPr>
        </p:nvSpPr>
        <p:spPr/>
        <p:txBody>
          <a:bodyPr/>
          <a:lstStyle>
            <a:lvl1pPr>
              <a:defRPr>
                <a:solidFill>
                  <a:schemeClr val="tx1"/>
                </a:solidFill>
                <a:latin typeface="Bookman Old Style" panose="02050604050505020204" pitchFamily="18" charset="0"/>
                <a:ea typeface="Dotum" panose="020B0600000101010101" pitchFamily="34" charset="-127"/>
              </a:defRPr>
            </a:lvl1pPr>
            <a:lvl2pPr marL="742950" indent="-285750">
              <a:defRPr>
                <a:solidFill>
                  <a:schemeClr val="tx1"/>
                </a:solidFill>
                <a:latin typeface="Bookman Old Style" panose="02050604050505020204" pitchFamily="18" charset="0"/>
                <a:ea typeface="Dotum" panose="020B0600000101010101" pitchFamily="34" charset="-127"/>
              </a:defRPr>
            </a:lvl2pPr>
            <a:lvl3pPr marL="1143000" indent="-228600">
              <a:defRPr>
                <a:solidFill>
                  <a:schemeClr val="tx1"/>
                </a:solidFill>
                <a:latin typeface="Bookman Old Style" panose="02050604050505020204" pitchFamily="18" charset="0"/>
                <a:ea typeface="Dotum" panose="020B0600000101010101" pitchFamily="34" charset="-127"/>
              </a:defRPr>
            </a:lvl3pPr>
            <a:lvl4pPr marL="1600200" indent="-228600">
              <a:defRPr>
                <a:solidFill>
                  <a:schemeClr val="tx1"/>
                </a:solidFill>
                <a:latin typeface="Bookman Old Style" panose="02050604050505020204" pitchFamily="18" charset="0"/>
                <a:ea typeface="Dotum" panose="020B0600000101010101" pitchFamily="34" charset="-127"/>
              </a:defRPr>
            </a:lvl4pPr>
            <a:lvl5pPr marL="2057400" indent="-228600">
              <a:defRPr>
                <a:solidFill>
                  <a:schemeClr val="tx1"/>
                </a:solidFill>
                <a:latin typeface="Bookman Old Style" panose="02050604050505020204" pitchFamily="18" charset="0"/>
                <a:ea typeface="Dotum" panose="020B0600000101010101" pitchFamily="34" charset="-127"/>
              </a:defRPr>
            </a:lvl5pPr>
            <a:lvl6pPr marL="2514600" indent="-228600"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6pPr>
            <a:lvl7pPr marL="2971800" indent="-228600"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7pPr>
            <a:lvl8pPr marL="3429000" indent="-228600"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8pPr>
            <a:lvl9pPr marL="3886200" indent="-228600"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9pPr>
          </a:lstStyle>
          <a:p>
            <a:pPr>
              <a:defRPr/>
            </a:pPr>
            <a:fld id="{DBF967AA-346B-4698-BCB9-7803DACADB46}" type="slidenum">
              <a:rPr lang="en-US" altLang="en-US" smtClean="0">
                <a:latin typeface="Arial" panose="020B0604020202020204" pitchFamily="34" charset="0"/>
              </a:rPr>
              <a:pPr>
                <a:defRPr/>
              </a:pPr>
              <a:t>102</a:t>
            </a:fld>
            <a:endParaRPr lang="en-US" altLang="en-US">
              <a:latin typeface="Arial" panose="020B0604020202020204" pitchFamily="34" charset="0"/>
            </a:endParaRPr>
          </a:p>
        </p:txBody>
      </p:sp>
      <p:sp>
        <p:nvSpPr>
          <p:cNvPr id="3" name="Rectangle 2">
            <a:extLst>
              <a:ext uri="{FF2B5EF4-FFF2-40B4-BE49-F238E27FC236}">
                <a16:creationId xmlns:a16="http://schemas.microsoft.com/office/drawing/2014/main" id="{18EDB84F-F19C-F39C-F0ED-C9801A8534B3}"/>
              </a:ext>
            </a:extLst>
          </p:cNvPr>
          <p:cNvSpPr txBox="1">
            <a:spLocks noChangeArrowheads="1"/>
          </p:cNvSpPr>
          <p:nvPr/>
        </p:nvSpPr>
        <p:spPr bwMode="auto">
          <a:xfrm>
            <a:off x="457200" y="152400"/>
            <a:ext cx="8229600" cy="1143000"/>
          </a:xfrm>
          <a:prstGeom prst="rect">
            <a:avLst/>
          </a:prstGeom>
          <a:noFill/>
          <a:ln w="9525">
            <a:noFill/>
            <a:miter lim="800000"/>
            <a:headEnd/>
            <a:tailEnd/>
          </a:ln>
          <a:effectLst/>
        </p:spPr>
        <p:txBody>
          <a:bodyPr anchor="ctr"/>
          <a:lstStyle>
            <a:lvl1pPr algn="ctr" rtl="0" eaLnBrk="0" fontAlgn="base" hangingPunct="0">
              <a:spcBef>
                <a:spcPct val="0"/>
              </a:spcBef>
              <a:spcAft>
                <a:spcPct val="0"/>
              </a:spcAft>
              <a:defRPr sz="4400">
                <a:solidFill>
                  <a:schemeClr val="tx2"/>
                </a:solidFill>
                <a:effectLst>
                  <a:outerShdw blurRad="38100" dist="38100" dir="2700000" algn="tl">
                    <a:srgbClr val="000000"/>
                  </a:outerShdw>
                </a:effectLst>
                <a:latin typeface="+mj-lt"/>
                <a:ea typeface="+mj-ea"/>
                <a:cs typeface="+mj-cs"/>
              </a:defRPr>
            </a:lvl1pPr>
            <a:lvl2pPr algn="ctr" rtl="0" eaLnBrk="0" fontAlgn="base" hangingPunct="0">
              <a:spcBef>
                <a:spcPct val="0"/>
              </a:spcBef>
              <a:spcAft>
                <a:spcPct val="0"/>
              </a:spcAft>
              <a:defRPr sz="4400">
                <a:solidFill>
                  <a:schemeClr val="tx2"/>
                </a:solidFill>
                <a:effectLst>
                  <a:outerShdw blurRad="38100" dist="38100" dir="2700000" algn="tl">
                    <a:srgbClr val="000000"/>
                  </a:outerShdw>
                </a:effectLst>
                <a:latin typeface="Arial" charset="0"/>
              </a:defRPr>
            </a:lvl2pPr>
            <a:lvl3pPr algn="ctr" rtl="0" eaLnBrk="0" fontAlgn="base" hangingPunct="0">
              <a:spcBef>
                <a:spcPct val="0"/>
              </a:spcBef>
              <a:spcAft>
                <a:spcPct val="0"/>
              </a:spcAft>
              <a:defRPr sz="4400">
                <a:solidFill>
                  <a:schemeClr val="tx2"/>
                </a:solidFill>
                <a:effectLst>
                  <a:outerShdw blurRad="38100" dist="38100" dir="2700000" algn="tl">
                    <a:srgbClr val="000000"/>
                  </a:outerShdw>
                </a:effectLst>
                <a:latin typeface="Arial" charset="0"/>
              </a:defRPr>
            </a:lvl3pPr>
            <a:lvl4pPr algn="ctr" rtl="0" eaLnBrk="0" fontAlgn="base" hangingPunct="0">
              <a:spcBef>
                <a:spcPct val="0"/>
              </a:spcBef>
              <a:spcAft>
                <a:spcPct val="0"/>
              </a:spcAft>
              <a:defRPr sz="4400">
                <a:solidFill>
                  <a:schemeClr val="tx2"/>
                </a:solidFill>
                <a:effectLst>
                  <a:outerShdw blurRad="38100" dist="38100" dir="2700000" algn="tl">
                    <a:srgbClr val="000000"/>
                  </a:outerShdw>
                </a:effectLst>
                <a:latin typeface="Arial" charset="0"/>
              </a:defRPr>
            </a:lvl4pPr>
            <a:lvl5pPr algn="ctr" rtl="0" eaLnBrk="0" fontAlgn="base" hangingPunct="0">
              <a:spcBef>
                <a:spcPct val="0"/>
              </a:spcBef>
              <a:spcAft>
                <a:spcPct val="0"/>
              </a:spcAft>
              <a:defRPr sz="4400">
                <a:solidFill>
                  <a:schemeClr val="tx2"/>
                </a:solidFill>
                <a:effectLst>
                  <a:outerShdw blurRad="38100" dist="38100" dir="2700000" algn="tl">
                    <a:srgbClr val="000000"/>
                  </a:outerShdw>
                </a:effectLst>
                <a:latin typeface="Arial" charset="0"/>
              </a:defRPr>
            </a:lvl5pPr>
            <a:lvl6pPr marL="457200" algn="ctr" rtl="0" fontAlgn="base">
              <a:spcBef>
                <a:spcPct val="0"/>
              </a:spcBef>
              <a:spcAft>
                <a:spcPct val="0"/>
              </a:spcAft>
              <a:defRPr sz="4400">
                <a:solidFill>
                  <a:schemeClr val="tx2"/>
                </a:solidFill>
                <a:effectLst>
                  <a:outerShdw blurRad="38100" dist="38100" dir="2700000" algn="tl">
                    <a:srgbClr val="000000"/>
                  </a:outerShdw>
                </a:effectLst>
                <a:latin typeface="Arial" charset="0"/>
              </a:defRPr>
            </a:lvl6pPr>
            <a:lvl7pPr marL="914400" algn="ctr" rtl="0" fontAlgn="base">
              <a:spcBef>
                <a:spcPct val="0"/>
              </a:spcBef>
              <a:spcAft>
                <a:spcPct val="0"/>
              </a:spcAft>
              <a:defRPr sz="4400">
                <a:solidFill>
                  <a:schemeClr val="tx2"/>
                </a:solidFill>
                <a:effectLst>
                  <a:outerShdw blurRad="38100" dist="38100" dir="2700000" algn="tl">
                    <a:srgbClr val="000000"/>
                  </a:outerShdw>
                </a:effectLst>
                <a:latin typeface="Arial" charset="0"/>
              </a:defRPr>
            </a:lvl7pPr>
            <a:lvl8pPr marL="1371600" algn="ctr" rtl="0" fontAlgn="base">
              <a:spcBef>
                <a:spcPct val="0"/>
              </a:spcBef>
              <a:spcAft>
                <a:spcPct val="0"/>
              </a:spcAft>
              <a:defRPr sz="4400">
                <a:solidFill>
                  <a:schemeClr val="tx2"/>
                </a:solidFill>
                <a:effectLst>
                  <a:outerShdw blurRad="38100" dist="38100" dir="2700000" algn="tl">
                    <a:srgbClr val="000000"/>
                  </a:outerShdw>
                </a:effectLst>
                <a:latin typeface="Arial" charset="0"/>
              </a:defRPr>
            </a:lvl8pPr>
            <a:lvl9pPr marL="1828800" algn="ctr" rtl="0" fontAlgn="base">
              <a:spcBef>
                <a:spcPct val="0"/>
              </a:spcBef>
              <a:spcAft>
                <a:spcPct val="0"/>
              </a:spcAft>
              <a:defRPr sz="4400">
                <a:solidFill>
                  <a:schemeClr val="tx2"/>
                </a:solidFill>
                <a:effectLst>
                  <a:outerShdw blurRad="38100" dist="38100" dir="2700000" algn="tl">
                    <a:srgbClr val="000000"/>
                  </a:outerShdw>
                </a:effectLst>
                <a:latin typeface="Arial" charset="0"/>
              </a:defRPr>
            </a:lvl9pPr>
          </a:lstStyle>
          <a:p>
            <a:pPr eaLnBrk="1" hangingPunct="1">
              <a:defRPr/>
            </a:pPr>
            <a:r>
              <a:rPr lang="en-US" sz="2800" kern="0" dirty="0">
                <a:solidFill>
                  <a:srgbClr val="FFCC00"/>
                </a:solidFill>
              </a:rPr>
              <a:t>VI. Why Has Darwinism Been Accepted?</a:t>
            </a:r>
            <a:endParaRPr lang="el-GR" sz="2800" kern="0" dirty="0">
              <a:solidFill>
                <a:srgbClr val="FFCC00"/>
              </a:solidFill>
              <a:cs typeface="Times New Roman" pitchFamily="18" charset="0"/>
            </a:endParaRPr>
          </a:p>
        </p:txBody>
      </p:sp>
    </p:spTree>
    <p:extLst>
      <p:ext uri="{BB962C8B-B14F-4D97-AF65-F5344CB8AC3E}">
        <p14:creationId xmlns:p14="http://schemas.microsoft.com/office/powerpoint/2010/main" val="333704110"/>
      </p:ext>
    </p:extLst>
  </p:cSld>
  <p:clrMapOvr>
    <a:masterClrMapping/>
  </p:clrMapOvr>
  <p:transition>
    <p:fade/>
  </p:transition>
</p:sld>
</file>

<file path=ppt/slides/slide103.xml><?xml version="1.0" encoding="utf-8"?>
<p:sld xmlns:a="http://schemas.openxmlformats.org/drawingml/2006/main" xmlns:r="http://schemas.openxmlformats.org/officeDocument/2006/relationships" xmlns:p="http://schemas.openxmlformats.org/presentationml/2006/main" showMasterSp="0" showMasterPhAnim="0">
  <p:cSld>
    <p:spTree>
      <p:nvGrpSpPr>
        <p:cNvPr id="1" name="">
          <a:extLst>
            <a:ext uri="{FF2B5EF4-FFF2-40B4-BE49-F238E27FC236}">
              <a16:creationId xmlns:a16="http://schemas.microsoft.com/office/drawing/2014/main" id="{A9473224-0BD6-B102-F9F5-0259E87294A3}"/>
            </a:ext>
          </a:extLst>
        </p:cNvPr>
        <p:cNvGrpSpPr/>
        <p:nvPr/>
      </p:nvGrpSpPr>
      <p:grpSpPr>
        <a:xfrm>
          <a:off x="0" y="0"/>
          <a:ext cx="0" cy="0"/>
          <a:chOff x="0" y="0"/>
          <a:chExt cx="0" cy="0"/>
        </a:xfrm>
      </p:grpSpPr>
      <p:sp>
        <p:nvSpPr>
          <p:cNvPr id="482307" name="Rectangle 3">
            <a:extLst>
              <a:ext uri="{FF2B5EF4-FFF2-40B4-BE49-F238E27FC236}">
                <a16:creationId xmlns:a16="http://schemas.microsoft.com/office/drawing/2014/main" id="{12B1ED10-443E-8B3E-2C66-C8D761605493}"/>
              </a:ext>
            </a:extLst>
          </p:cNvPr>
          <p:cNvSpPr>
            <a:spLocks noGrp="1" noChangeArrowheads="1"/>
          </p:cNvSpPr>
          <p:nvPr>
            <p:ph type="body" sz="half" idx="1"/>
          </p:nvPr>
        </p:nvSpPr>
        <p:spPr>
          <a:xfrm>
            <a:off x="609600" y="1371600"/>
            <a:ext cx="7772400" cy="4530725"/>
          </a:xfrm>
        </p:spPr>
        <p:txBody>
          <a:bodyPr/>
          <a:lstStyle/>
          <a:p>
            <a:pPr eaLnBrk="1" hangingPunct="1">
              <a:spcBef>
                <a:spcPts val="0"/>
              </a:spcBef>
              <a:buFont typeface="Wingdings" panose="05000000000000000000" pitchFamily="2" charset="2"/>
              <a:buNone/>
              <a:defRPr/>
            </a:pPr>
            <a:r>
              <a:rPr lang="en-US" sz="2400" dirty="0"/>
              <a:t>   1. Because we have been </a:t>
            </a:r>
            <a:r>
              <a:rPr lang="en-US" sz="2400" i="1" dirty="0"/>
              <a:t>told </a:t>
            </a:r>
            <a:r>
              <a:rPr lang="en-US" sz="2400" dirty="0"/>
              <a:t>we should believe   </a:t>
            </a:r>
          </a:p>
          <a:p>
            <a:pPr eaLnBrk="1" hangingPunct="1">
              <a:spcBef>
                <a:spcPts val="0"/>
              </a:spcBef>
              <a:buFont typeface="Wingdings" panose="05000000000000000000" pitchFamily="2" charset="2"/>
              <a:buNone/>
              <a:defRPr/>
            </a:pPr>
            <a:r>
              <a:rPr lang="en-US" sz="2400" dirty="0"/>
              <a:t>       in evolution (the parroting effect)</a:t>
            </a:r>
          </a:p>
          <a:p>
            <a:pPr eaLnBrk="1" hangingPunct="1">
              <a:spcBef>
                <a:spcPts val="0"/>
              </a:spcBef>
              <a:buFont typeface="Wingdings" panose="05000000000000000000" pitchFamily="2" charset="2"/>
              <a:buNone/>
              <a:defRPr/>
            </a:pPr>
            <a:r>
              <a:rPr lang="en-US" sz="1200" dirty="0"/>
              <a:t> </a:t>
            </a:r>
          </a:p>
          <a:p>
            <a:pPr eaLnBrk="1" hangingPunct="1">
              <a:spcBef>
                <a:spcPts val="0"/>
              </a:spcBef>
              <a:buFont typeface="Wingdings" panose="05000000000000000000" pitchFamily="2" charset="2"/>
              <a:buNone/>
              <a:defRPr/>
            </a:pPr>
            <a:r>
              <a:rPr lang="en-US" sz="2400" dirty="0"/>
              <a:t>   2. For the sake of conformity (Majority Opinion = Fear) </a:t>
            </a:r>
          </a:p>
          <a:p>
            <a:pPr eaLnBrk="1" hangingPunct="1">
              <a:buFont typeface="Wingdings" panose="05000000000000000000" pitchFamily="2" charset="2"/>
              <a:buNone/>
              <a:defRPr/>
            </a:pPr>
            <a:endParaRPr lang="en-US" sz="2800" dirty="0"/>
          </a:p>
          <a:p>
            <a:pPr eaLnBrk="1" hangingPunct="1">
              <a:buFont typeface="Wingdings" panose="05000000000000000000" pitchFamily="2" charset="2"/>
              <a:buNone/>
              <a:defRPr/>
            </a:pPr>
            <a:endParaRPr lang="en-US" sz="2800" dirty="0"/>
          </a:p>
          <a:p>
            <a:pPr eaLnBrk="1" hangingPunct="1">
              <a:buFont typeface="Wingdings" panose="05000000000000000000" pitchFamily="2" charset="2"/>
              <a:buNone/>
              <a:defRPr/>
            </a:pPr>
            <a:endParaRPr lang="en-US" sz="2800" dirty="0"/>
          </a:p>
          <a:p>
            <a:pPr eaLnBrk="1" hangingPunct="1">
              <a:buFont typeface="Wingdings" panose="05000000000000000000" pitchFamily="2" charset="2"/>
              <a:buNone/>
              <a:defRPr/>
            </a:pPr>
            <a:endParaRPr lang="en-US" sz="2800" dirty="0"/>
          </a:p>
          <a:p>
            <a:pPr eaLnBrk="1" hangingPunct="1">
              <a:buFont typeface="Wingdings" panose="05000000000000000000" pitchFamily="2" charset="2"/>
              <a:buNone/>
              <a:defRPr/>
            </a:pPr>
            <a:endParaRPr lang="en-US" sz="2800" dirty="0"/>
          </a:p>
          <a:p>
            <a:pPr eaLnBrk="1" hangingPunct="1">
              <a:buFont typeface="Wingdings" panose="05000000000000000000" pitchFamily="2" charset="2"/>
              <a:buNone/>
              <a:defRPr/>
            </a:pPr>
            <a:endParaRPr lang="en-US" sz="2800" dirty="0"/>
          </a:p>
          <a:p>
            <a:pPr eaLnBrk="1" hangingPunct="1">
              <a:buFont typeface="Wingdings" panose="05000000000000000000" pitchFamily="2" charset="2"/>
              <a:buNone/>
              <a:defRPr/>
            </a:pPr>
            <a:endParaRPr lang="en-US" sz="2800" dirty="0"/>
          </a:p>
          <a:p>
            <a:pPr eaLnBrk="1" hangingPunct="1">
              <a:buFont typeface="Wingdings" panose="05000000000000000000" pitchFamily="2" charset="2"/>
              <a:buNone/>
              <a:defRPr/>
            </a:pPr>
            <a:endParaRPr lang="en-US" sz="2800" dirty="0"/>
          </a:p>
        </p:txBody>
      </p:sp>
      <p:sp>
        <p:nvSpPr>
          <p:cNvPr id="2" name="Slide Number Placeholder 1">
            <a:extLst>
              <a:ext uri="{FF2B5EF4-FFF2-40B4-BE49-F238E27FC236}">
                <a16:creationId xmlns:a16="http://schemas.microsoft.com/office/drawing/2014/main" id="{AE3A3B8C-FE66-3241-5549-443D2958D46B}"/>
              </a:ext>
            </a:extLst>
          </p:cNvPr>
          <p:cNvSpPr>
            <a:spLocks noGrp="1"/>
          </p:cNvSpPr>
          <p:nvPr>
            <p:ph type="sldNum" sz="quarter" idx="12"/>
          </p:nvPr>
        </p:nvSpPr>
        <p:spPr/>
        <p:txBody>
          <a:bodyPr/>
          <a:lstStyle>
            <a:lvl1pPr>
              <a:defRPr>
                <a:solidFill>
                  <a:schemeClr val="tx1"/>
                </a:solidFill>
                <a:latin typeface="Bookman Old Style" panose="02050604050505020204" pitchFamily="18" charset="0"/>
                <a:ea typeface="Dotum" panose="020B0600000101010101" pitchFamily="34" charset="-127"/>
              </a:defRPr>
            </a:lvl1pPr>
            <a:lvl2pPr marL="742950" indent="-285750">
              <a:defRPr>
                <a:solidFill>
                  <a:schemeClr val="tx1"/>
                </a:solidFill>
                <a:latin typeface="Bookman Old Style" panose="02050604050505020204" pitchFamily="18" charset="0"/>
                <a:ea typeface="Dotum" panose="020B0600000101010101" pitchFamily="34" charset="-127"/>
              </a:defRPr>
            </a:lvl2pPr>
            <a:lvl3pPr marL="1143000" indent="-228600">
              <a:defRPr>
                <a:solidFill>
                  <a:schemeClr val="tx1"/>
                </a:solidFill>
                <a:latin typeface="Bookman Old Style" panose="02050604050505020204" pitchFamily="18" charset="0"/>
                <a:ea typeface="Dotum" panose="020B0600000101010101" pitchFamily="34" charset="-127"/>
              </a:defRPr>
            </a:lvl3pPr>
            <a:lvl4pPr marL="1600200" indent="-228600">
              <a:defRPr>
                <a:solidFill>
                  <a:schemeClr val="tx1"/>
                </a:solidFill>
                <a:latin typeface="Bookman Old Style" panose="02050604050505020204" pitchFamily="18" charset="0"/>
                <a:ea typeface="Dotum" panose="020B0600000101010101" pitchFamily="34" charset="-127"/>
              </a:defRPr>
            </a:lvl4pPr>
            <a:lvl5pPr marL="2057400" indent="-228600">
              <a:defRPr>
                <a:solidFill>
                  <a:schemeClr val="tx1"/>
                </a:solidFill>
                <a:latin typeface="Bookman Old Style" panose="02050604050505020204" pitchFamily="18" charset="0"/>
                <a:ea typeface="Dotum" panose="020B0600000101010101" pitchFamily="34" charset="-127"/>
              </a:defRPr>
            </a:lvl5pPr>
            <a:lvl6pPr marL="2514600" indent="-228600"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6pPr>
            <a:lvl7pPr marL="2971800" indent="-228600"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7pPr>
            <a:lvl8pPr marL="3429000" indent="-228600"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8pPr>
            <a:lvl9pPr marL="3886200" indent="-228600"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9pPr>
          </a:lstStyle>
          <a:p>
            <a:pPr>
              <a:defRPr/>
            </a:pPr>
            <a:fld id="{DBF967AA-346B-4698-BCB9-7803DACADB46}" type="slidenum">
              <a:rPr lang="en-US" altLang="en-US" smtClean="0">
                <a:latin typeface="Arial" panose="020B0604020202020204" pitchFamily="34" charset="0"/>
              </a:rPr>
              <a:pPr>
                <a:defRPr/>
              </a:pPr>
              <a:t>103</a:t>
            </a:fld>
            <a:endParaRPr lang="en-US" altLang="en-US">
              <a:latin typeface="Arial" panose="020B0604020202020204" pitchFamily="34" charset="0"/>
            </a:endParaRPr>
          </a:p>
        </p:txBody>
      </p:sp>
      <p:pic>
        <p:nvPicPr>
          <p:cNvPr id="3" name="Picture 10">
            <a:extLst>
              <a:ext uri="{FF2B5EF4-FFF2-40B4-BE49-F238E27FC236}">
                <a16:creationId xmlns:a16="http://schemas.microsoft.com/office/drawing/2014/main" id="{F6C9EEC1-D162-F006-F578-9DC36BBE889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52400" y="3287517"/>
            <a:ext cx="3580932" cy="25735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4" name="Group 10">
            <a:extLst>
              <a:ext uri="{FF2B5EF4-FFF2-40B4-BE49-F238E27FC236}">
                <a16:creationId xmlns:a16="http://schemas.microsoft.com/office/drawing/2014/main" id="{658A899B-5AF9-7483-8FE5-C61829F05A22}"/>
              </a:ext>
            </a:extLst>
          </p:cNvPr>
          <p:cNvGrpSpPr>
            <a:grpSpLocks/>
          </p:cNvGrpSpPr>
          <p:nvPr/>
        </p:nvGrpSpPr>
        <p:grpSpPr bwMode="auto">
          <a:xfrm>
            <a:off x="3895600" y="3287517"/>
            <a:ext cx="2394463" cy="2573531"/>
            <a:chOff x="3780935" y="2887801"/>
            <a:chExt cx="2495550" cy="2857500"/>
          </a:xfrm>
        </p:grpSpPr>
        <p:pic>
          <p:nvPicPr>
            <p:cNvPr id="6" name="Picture 12">
              <a:extLst>
                <a:ext uri="{FF2B5EF4-FFF2-40B4-BE49-F238E27FC236}">
                  <a16:creationId xmlns:a16="http://schemas.microsoft.com/office/drawing/2014/main" id="{BEB49622-4D31-7EC8-0A5B-CC321734BABD}"/>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780935" y="2887801"/>
              <a:ext cx="2495550" cy="2857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TextBox 9">
              <a:extLst>
                <a:ext uri="{FF2B5EF4-FFF2-40B4-BE49-F238E27FC236}">
                  <a16:creationId xmlns:a16="http://schemas.microsoft.com/office/drawing/2014/main" id="{842264FF-532E-C8CE-D097-76085892CC66}"/>
                </a:ext>
              </a:extLst>
            </p:cNvPr>
            <p:cNvSpPr txBox="1">
              <a:spLocks noChangeArrowheads="1"/>
            </p:cNvSpPr>
            <p:nvPr/>
          </p:nvSpPr>
          <p:spPr bwMode="auto">
            <a:xfrm rot="21329165">
              <a:off x="4418336" y="4000279"/>
              <a:ext cx="1711088" cy="3929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lr>
                  <a:schemeClr val="hlink"/>
                </a:buClr>
                <a:buSzPct val="90000"/>
                <a:buFont typeface="Wingdings" panose="05000000000000000000" pitchFamily="2" charset="2"/>
                <a:buBlip>
                  <a:blip r:embed="rId5"/>
                </a:buBlip>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lr>
                  <a:schemeClr val="accent2"/>
                </a:buClr>
                <a:buSzPct val="90000"/>
                <a:buFont typeface="Wingdings" panose="05000000000000000000" pitchFamily="2" charset="2"/>
                <a:buBlip>
                  <a:blip r:embed="rId6"/>
                </a:buBlip>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lr>
                  <a:schemeClr val="folHlink"/>
                </a:buClr>
                <a:buSzPct val="90000"/>
                <a:buFont typeface="Wingdings" panose="05000000000000000000" pitchFamily="2" charset="2"/>
                <a:buBlip>
                  <a:blip r:embed="rId7"/>
                </a:buBlip>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folHlink"/>
                </a:buClr>
                <a:buSzPct val="90000"/>
                <a:buFont typeface="Wingdings" panose="05000000000000000000" pitchFamily="2" charset="2"/>
                <a:buBlip>
                  <a:blip r:embed="rId7"/>
                </a:buBlip>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folHlink"/>
                </a:buClr>
                <a:buSzPct val="90000"/>
                <a:buFont typeface="Wingdings" panose="05000000000000000000" pitchFamily="2" charset="2"/>
                <a:buBlip>
                  <a:blip r:embed="rId7"/>
                </a:buBlip>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folHlink"/>
                </a:buClr>
                <a:buSzPct val="90000"/>
                <a:buFont typeface="Wingdings" panose="05000000000000000000" pitchFamily="2" charset="2"/>
                <a:buBlip>
                  <a:blip r:embed="rId7"/>
                </a:buBlip>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folHlink"/>
                </a:buClr>
                <a:buSzPct val="90000"/>
                <a:buFont typeface="Wingdings" panose="05000000000000000000" pitchFamily="2" charset="2"/>
                <a:buBlip>
                  <a:blip r:embed="rId7"/>
                </a:buBlip>
                <a:defRPr sz="2000">
                  <a:solidFill>
                    <a:schemeClr val="tx1"/>
                  </a:solidFill>
                  <a:latin typeface="Arial" panose="020B0604020202020204" pitchFamily="34" charset="0"/>
                </a:defRPr>
              </a:lvl9pPr>
            </a:lstStyle>
            <a:p>
              <a:pPr algn="ctr">
                <a:spcBef>
                  <a:spcPct val="0"/>
                </a:spcBef>
                <a:buClrTx/>
                <a:buSzTx/>
                <a:buFontTx/>
                <a:buNone/>
              </a:pPr>
              <a:r>
                <a:rPr lang="en-US" altLang="en-US" sz="1700" b="1" dirty="0">
                  <a:solidFill>
                    <a:srgbClr val="000000"/>
                  </a:solidFill>
                  <a:latin typeface="Bookman Old Style" panose="02050604050505020204" pitchFamily="18" charset="0"/>
                </a:rPr>
                <a:t>DARWIN</a:t>
              </a:r>
            </a:p>
          </p:txBody>
        </p:sp>
      </p:grpSp>
      <p:grpSp>
        <p:nvGrpSpPr>
          <p:cNvPr id="8" name="Group 17">
            <a:extLst>
              <a:ext uri="{FF2B5EF4-FFF2-40B4-BE49-F238E27FC236}">
                <a16:creationId xmlns:a16="http://schemas.microsoft.com/office/drawing/2014/main" id="{DC01F73E-DD54-04C8-866D-B7AB6BDA215A}"/>
              </a:ext>
            </a:extLst>
          </p:cNvPr>
          <p:cNvGrpSpPr>
            <a:grpSpLocks/>
          </p:cNvGrpSpPr>
          <p:nvPr/>
        </p:nvGrpSpPr>
        <p:grpSpPr bwMode="auto">
          <a:xfrm>
            <a:off x="6477000" y="3287517"/>
            <a:ext cx="2498798" cy="2573531"/>
            <a:chOff x="6594475" y="3733800"/>
            <a:chExt cx="2457450" cy="2286000"/>
          </a:xfrm>
        </p:grpSpPr>
        <p:grpSp>
          <p:nvGrpSpPr>
            <p:cNvPr id="9" name="Group 13">
              <a:extLst>
                <a:ext uri="{FF2B5EF4-FFF2-40B4-BE49-F238E27FC236}">
                  <a16:creationId xmlns:a16="http://schemas.microsoft.com/office/drawing/2014/main" id="{24592C3F-C1E1-2727-D180-6D3AC4183968}"/>
                </a:ext>
              </a:extLst>
            </p:cNvPr>
            <p:cNvGrpSpPr>
              <a:grpSpLocks/>
            </p:cNvGrpSpPr>
            <p:nvPr/>
          </p:nvGrpSpPr>
          <p:grpSpPr bwMode="auto">
            <a:xfrm>
              <a:off x="6594475" y="3733800"/>
              <a:ext cx="2457450" cy="2286000"/>
              <a:chOff x="6594475" y="3733800"/>
              <a:chExt cx="2457450" cy="2286000"/>
            </a:xfrm>
          </p:grpSpPr>
          <p:pic>
            <p:nvPicPr>
              <p:cNvPr id="11" name="Picture 8">
                <a:extLst>
                  <a:ext uri="{FF2B5EF4-FFF2-40B4-BE49-F238E27FC236}">
                    <a16:creationId xmlns:a16="http://schemas.microsoft.com/office/drawing/2014/main" id="{52EE6116-091F-13CA-FF7D-354C9780A6FF}"/>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6594475" y="3733800"/>
                <a:ext cx="2457450"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Oval 12">
                <a:extLst>
                  <a:ext uri="{FF2B5EF4-FFF2-40B4-BE49-F238E27FC236}">
                    <a16:creationId xmlns:a16="http://schemas.microsoft.com/office/drawing/2014/main" id="{AC95BDCC-A91C-3DD2-80B7-263E4CA36CC2}"/>
                  </a:ext>
                </a:extLst>
              </p:cNvPr>
              <p:cNvSpPr>
                <a:spLocks noChangeArrowheads="1"/>
              </p:cNvSpPr>
              <p:nvPr/>
            </p:nvSpPr>
            <p:spPr bwMode="auto">
              <a:xfrm>
                <a:off x="8368352" y="4995080"/>
                <a:ext cx="457200" cy="228600"/>
              </a:xfrm>
              <a:prstGeom prst="ellipse">
                <a:avLst/>
              </a:prstGeom>
              <a:solidFill>
                <a:srgbClr val="740000"/>
              </a:solidFill>
              <a:ln>
                <a:noFill/>
              </a:ln>
              <a:extLst>
                <a:ext uri="{91240B29-F687-4F45-9708-019B960494DF}">
                  <a14:hiddenLine xmlns:a14="http://schemas.microsoft.com/office/drawing/2010/main" w="9525" algn="ctr">
                    <a:solidFill>
                      <a:srgbClr val="000000"/>
                    </a:solidFill>
                    <a:round/>
                    <a:headEnd/>
                    <a:tailEnd/>
                  </a14:hiddenLine>
                </a:ext>
              </a:extLst>
            </p:spPr>
            <p:txBody>
              <a:bodyPr/>
              <a:lstStyle>
                <a:lvl1pPr>
                  <a:spcBef>
                    <a:spcPct val="20000"/>
                  </a:spcBef>
                  <a:buClr>
                    <a:schemeClr val="hlink"/>
                  </a:buClr>
                  <a:buSzPct val="90000"/>
                  <a:buFont typeface="Wingdings" panose="05000000000000000000" pitchFamily="2" charset="2"/>
                  <a:buBlip>
                    <a:blip r:embed="rId5"/>
                  </a:buBlip>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lr>
                    <a:schemeClr val="accent2"/>
                  </a:buClr>
                  <a:buSzPct val="90000"/>
                  <a:buFont typeface="Wingdings" panose="05000000000000000000" pitchFamily="2" charset="2"/>
                  <a:buBlip>
                    <a:blip r:embed="rId6"/>
                  </a:buBlip>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lr>
                    <a:schemeClr val="folHlink"/>
                  </a:buClr>
                  <a:buSzPct val="90000"/>
                  <a:buFont typeface="Wingdings" panose="05000000000000000000" pitchFamily="2" charset="2"/>
                  <a:buBlip>
                    <a:blip r:embed="rId7"/>
                  </a:buBlip>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folHlink"/>
                  </a:buClr>
                  <a:buSzPct val="90000"/>
                  <a:buFont typeface="Wingdings" panose="05000000000000000000" pitchFamily="2" charset="2"/>
                  <a:buBlip>
                    <a:blip r:embed="rId7"/>
                  </a:buBlip>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folHlink"/>
                  </a:buClr>
                  <a:buSzPct val="90000"/>
                  <a:buFont typeface="Wingdings" panose="05000000000000000000" pitchFamily="2" charset="2"/>
                  <a:buBlip>
                    <a:blip r:embed="rId7"/>
                  </a:buBlip>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folHlink"/>
                  </a:buClr>
                  <a:buSzPct val="90000"/>
                  <a:buFont typeface="Wingdings" panose="05000000000000000000" pitchFamily="2" charset="2"/>
                  <a:buBlip>
                    <a:blip r:embed="rId7"/>
                  </a:buBlip>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folHlink"/>
                  </a:buClr>
                  <a:buSzPct val="90000"/>
                  <a:buFont typeface="Wingdings" panose="05000000000000000000" pitchFamily="2" charset="2"/>
                  <a:buBlip>
                    <a:blip r:embed="rId7"/>
                  </a:buBlip>
                  <a:defRPr sz="2000">
                    <a:solidFill>
                      <a:schemeClr val="tx1"/>
                    </a:solidFill>
                    <a:latin typeface="Arial" panose="020B0604020202020204" pitchFamily="34" charset="0"/>
                  </a:defRPr>
                </a:lvl9pPr>
              </a:lstStyle>
              <a:p>
                <a:pPr algn="ctr">
                  <a:spcBef>
                    <a:spcPct val="0"/>
                  </a:spcBef>
                  <a:buClrTx/>
                  <a:buSzTx/>
                  <a:buFontTx/>
                  <a:buNone/>
                </a:pPr>
                <a:endParaRPr lang="en-US" altLang="en-US" sz="1800">
                  <a:latin typeface="Bookman Old Style" panose="02050604050505020204" pitchFamily="18" charset="0"/>
                </a:endParaRPr>
              </a:p>
            </p:txBody>
          </p:sp>
        </p:grpSp>
        <p:sp>
          <p:nvSpPr>
            <p:cNvPr id="10" name="TextBox 14">
              <a:extLst>
                <a:ext uri="{FF2B5EF4-FFF2-40B4-BE49-F238E27FC236}">
                  <a16:creationId xmlns:a16="http://schemas.microsoft.com/office/drawing/2014/main" id="{4B2E3F2D-304D-C612-C69D-EAB9B2E38A71}"/>
                </a:ext>
              </a:extLst>
            </p:cNvPr>
            <p:cNvSpPr txBox="1">
              <a:spLocks noChangeArrowheads="1"/>
            </p:cNvSpPr>
            <p:nvPr/>
          </p:nvSpPr>
          <p:spPr bwMode="auto">
            <a:xfrm>
              <a:off x="6917822" y="3767270"/>
              <a:ext cx="1752600" cy="369332"/>
            </a:xfrm>
            <a:prstGeom prst="rect">
              <a:avLst/>
            </a:prstGeom>
            <a:solidFill>
              <a:schemeClr val="tx1"/>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hlink"/>
                </a:buClr>
                <a:buSzPct val="90000"/>
                <a:buFont typeface="Wingdings" panose="05000000000000000000" pitchFamily="2" charset="2"/>
                <a:buBlip>
                  <a:blip r:embed="rId5"/>
                </a:buBlip>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lr>
                  <a:schemeClr val="accent2"/>
                </a:buClr>
                <a:buSzPct val="90000"/>
                <a:buFont typeface="Wingdings" panose="05000000000000000000" pitchFamily="2" charset="2"/>
                <a:buBlip>
                  <a:blip r:embed="rId6"/>
                </a:buBlip>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lr>
                  <a:schemeClr val="folHlink"/>
                </a:buClr>
                <a:buSzPct val="90000"/>
                <a:buFont typeface="Wingdings" panose="05000000000000000000" pitchFamily="2" charset="2"/>
                <a:buBlip>
                  <a:blip r:embed="rId7"/>
                </a:buBlip>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folHlink"/>
                </a:buClr>
                <a:buSzPct val="90000"/>
                <a:buFont typeface="Wingdings" panose="05000000000000000000" pitchFamily="2" charset="2"/>
                <a:buBlip>
                  <a:blip r:embed="rId7"/>
                </a:buBlip>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folHlink"/>
                </a:buClr>
                <a:buSzPct val="90000"/>
                <a:buFont typeface="Wingdings" panose="05000000000000000000" pitchFamily="2" charset="2"/>
                <a:buBlip>
                  <a:blip r:embed="rId7"/>
                </a:buBlip>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folHlink"/>
                </a:buClr>
                <a:buSzPct val="90000"/>
                <a:buFont typeface="Wingdings" panose="05000000000000000000" pitchFamily="2" charset="2"/>
                <a:buBlip>
                  <a:blip r:embed="rId7"/>
                </a:buBlip>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folHlink"/>
                </a:buClr>
                <a:buSzPct val="90000"/>
                <a:buFont typeface="Wingdings" panose="05000000000000000000" pitchFamily="2" charset="2"/>
                <a:buBlip>
                  <a:blip r:embed="rId7"/>
                </a:buBlip>
                <a:defRPr sz="2000">
                  <a:solidFill>
                    <a:schemeClr val="tx1"/>
                  </a:solidFill>
                  <a:latin typeface="Arial" panose="020B0604020202020204" pitchFamily="34" charset="0"/>
                </a:defRPr>
              </a:lvl9pPr>
            </a:lstStyle>
            <a:p>
              <a:pPr algn="ctr">
                <a:spcBef>
                  <a:spcPct val="0"/>
                </a:spcBef>
                <a:buClrTx/>
                <a:buSzTx/>
                <a:buFontTx/>
                <a:buNone/>
              </a:pPr>
              <a:endParaRPr lang="en-US" altLang="en-US" sz="1800">
                <a:latin typeface="Bookman Old Style" panose="02050604050505020204" pitchFamily="18" charset="0"/>
              </a:endParaRPr>
            </a:p>
          </p:txBody>
        </p:sp>
      </p:grpSp>
      <p:sp>
        <p:nvSpPr>
          <p:cNvPr id="13" name="Rectangle 2">
            <a:extLst>
              <a:ext uri="{FF2B5EF4-FFF2-40B4-BE49-F238E27FC236}">
                <a16:creationId xmlns:a16="http://schemas.microsoft.com/office/drawing/2014/main" id="{669029C9-6D0A-7513-15AC-414DE98A3EB3}"/>
              </a:ext>
            </a:extLst>
          </p:cNvPr>
          <p:cNvSpPr txBox="1">
            <a:spLocks noChangeArrowheads="1"/>
          </p:cNvSpPr>
          <p:nvPr/>
        </p:nvSpPr>
        <p:spPr bwMode="auto">
          <a:xfrm>
            <a:off x="457200" y="152400"/>
            <a:ext cx="8229600" cy="1143000"/>
          </a:xfrm>
          <a:prstGeom prst="rect">
            <a:avLst/>
          </a:prstGeom>
          <a:noFill/>
          <a:ln w="9525">
            <a:noFill/>
            <a:miter lim="800000"/>
            <a:headEnd/>
            <a:tailEnd/>
          </a:ln>
          <a:effectLst/>
        </p:spPr>
        <p:txBody>
          <a:bodyPr anchor="ctr"/>
          <a:lstStyle>
            <a:lvl1pPr algn="ctr" rtl="0" eaLnBrk="0" fontAlgn="base" hangingPunct="0">
              <a:spcBef>
                <a:spcPct val="0"/>
              </a:spcBef>
              <a:spcAft>
                <a:spcPct val="0"/>
              </a:spcAft>
              <a:defRPr sz="4400">
                <a:solidFill>
                  <a:schemeClr val="tx2"/>
                </a:solidFill>
                <a:effectLst>
                  <a:outerShdw blurRad="38100" dist="38100" dir="2700000" algn="tl">
                    <a:srgbClr val="000000"/>
                  </a:outerShdw>
                </a:effectLst>
                <a:latin typeface="+mj-lt"/>
                <a:ea typeface="+mj-ea"/>
                <a:cs typeface="+mj-cs"/>
              </a:defRPr>
            </a:lvl1pPr>
            <a:lvl2pPr algn="ctr" rtl="0" eaLnBrk="0" fontAlgn="base" hangingPunct="0">
              <a:spcBef>
                <a:spcPct val="0"/>
              </a:spcBef>
              <a:spcAft>
                <a:spcPct val="0"/>
              </a:spcAft>
              <a:defRPr sz="4400">
                <a:solidFill>
                  <a:schemeClr val="tx2"/>
                </a:solidFill>
                <a:effectLst>
                  <a:outerShdw blurRad="38100" dist="38100" dir="2700000" algn="tl">
                    <a:srgbClr val="000000"/>
                  </a:outerShdw>
                </a:effectLst>
                <a:latin typeface="Arial" charset="0"/>
              </a:defRPr>
            </a:lvl2pPr>
            <a:lvl3pPr algn="ctr" rtl="0" eaLnBrk="0" fontAlgn="base" hangingPunct="0">
              <a:spcBef>
                <a:spcPct val="0"/>
              </a:spcBef>
              <a:spcAft>
                <a:spcPct val="0"/>
              </a:spcAft>
              <a:defRPr sz="4400">
                <a:solidFill>
                  <a:schemeClr val="tx2"/>
                </a:solidFill>
                <a:effectLst>
                  <a:outerShdw blurRad="38100" dist="38100" dir="2700000" algn="tl">
                    <a:srgbClr val="000000"/>
                  </a:outerShdw>
                </a:effectLst>
                <a:latin typeface="Arial" charset="0"/>
              </a:defRPr>
            </a:lvl3pPr>
            <a:lvl4pPr algn="ctr" rtl="0" eaLnBrk="0" fontAlgn="base" hangingPunct="0">
              <a:spcBef>
                <a:spcPct val="0"/>
              </a:spcBef>
              <a:spcAft>
                <a:spcPct val="0"/>
              </a:spcAft>
              <a:defRPr sz="4400">
                <a:solidFill>
                  <a:schemeClr val="tx2"/>
                </a:solidFill>
                <a:effectLst>
                  <a:outerShdw blurRad="38100" dist="38100" dir="2700000" algn="tl">
                    <a:srgbClr val="000000"/>
                  </a:outerShdw>
                </a:effectLst>
                <a:latin typeface="Arial" charset="0"/>
              </a:defRPr>
            </a:lvl4pPr>
            <a:lvl5pPr algn="ctr" rtl="0" eaLnBrk="0" fontAlgn="base" hangingPunct="0">
              <a:spcBef>
                <a:spcPct val="0"/>
              </a:spcBef>
              <a:spcAft>
                <a:spcPct val="0"/>
              </a:spcAft>
              <a:defRPr sz="4400">
                <a:solidFill>
                  <a:schemeClr val="tx2"/>
                </a:solidFill>
                <a:effectLst>
                  <a:outerShdw blurRad="38100" dist="38100" dir="2700000" algn="tl">
                    <a:srgbClr val="000000"/>
                  </a:outerShdw>
                </a:effectLst>
                <a:latin typeface="Arial" charset="0"/>
              </a:defRPr>
            </a:lvl5pPr>
            <a:lvl6pPr marL="457200" algn="ctr" rtl="0" fontAlgn="base">
              <a:spcBef>
                <a:spcPct val="0"/>
              </a:spcBef>
              <a:spcAft>
                <a:spcPct val="0"/>
              </a:spcAft>
              <a:defRPr sz="4400">
                <a:solidFill>
                  <a:schemeClr val="tx2"/>
                </a:solidFill>
                <a:effectLst>
                  <a:outerShdw blurRad="38100" dist="38100" dir="2700000" algn="tl">
                    <a:srgbClr val="000000"/>
                  </a:outerShdw>
                </a:effectLst>
                <a:latin typeface="Arial" charset="0"/>
              </a:defRPr>
            </a:lvl6pPr>
            <a:lvl7pPr marL="914400" algn="ctr" rtl="0" fontAlgn="base">
              <a:spcBef>
                <a:spcPct val="0"/>
              </a:spcBef>
              <a:spcAft>
                <a:spcPct val="0"/>
              </a:spcAft>
              <a:defRPr sz="4400">
                <a:solidFill>
                  <a:schemeClr val="tx2"/>
                </a:solidFill>
                <a:effectLst>
                  <a:outerShdw blurRad="38100" dist="38100" dir="2700000" algn="tl">
                    <a:srgbClr val="000000"/>
                  </a:outerShdw>
                </a:effectLst>
                <a:latin typeface="Arial" charset="0"/>
              </a:defRPr>
            </a:lvl7pPr>
            <a:lvl8pPr marL="1371600" algn="ctr" rtl="0" fontAlgn="base">
              <a:spcBef>
                <a:spcPct val="0"/>
              </a:spcBef>
              <a:spcAft>
                <a:spcPct val="0"/>
              </a:spcAft>
              <a:defRPr sz="4400">
                <a:solidFill>
                  <a:schemeClr val="tx2"/>
                </a:solidFill>
                <a:effectLst>
                  <a:outerShdw blurRad="38100" dist="38100" dir="2700000" algn="tl">
                    <a:srgbClr val="000000"/>
                  </a:outerShdw>
                </a:effectLst>
                <a:latin typeface="Arial" charset="0"/>
              </a:defRPr>
            </a:lvl8pPr>
            <a:lvl9pPr marL="1828800" algn="ctr" rtl="0" fontAlgn="base">
              <a:spcBef>
                <a:spcPct val="0"/>
              </a:spcBef>
              <a:spcAft>
                <a:spcPct val="0"/>
              </a:spcAft>
              <a:defRPr sz="4400">
                <a:solidFill>
                  <a:schemeClr val="tx2"/>
                </a:solidFill>
                <a:effectLst>
                  <a:outerShdw blurRad="38100" dist="38100" dir="2700000" algn="tl">
                    <a:srgbClr val="000000"/>
                  </a:outerShdw>
                </a:effectLst>
                <a:latin typeface="Arial" charset="0"/>
              </a:defRPr>
            </a:lvl9pPr>
          </a:lstStyle>
          <a:p>
            <a:pPr eaLnBrk="1" hangingPunct="1">
              <a:defRPr/>
            </a:pPr>
            <a:r>
              <a:rPr lang="en-US" sz="2800" kern="0" dirty="0">
                <a:solidFill>
                  <a:srgbClr val="FFCC00"/>
                </a:solidFill>
              </a:rPr>
              <a:t>VI. Why Has Darwinism Been Accepted?</a:t>
            </a:r>
            <a:endParaRPr lang="el-GR" sz="2800" kern="0" dirty="0">
              <a:solidFill>
                <a:srgbClr val="FFCC00"/>
              </a:solidFill>
              <a:cs typeface="Times New Roman" pitchFamily="18" charset="0"/>
            </a:endParaRPr>
          </a:p>
        </p:txBody>
      </p:sp>
    </p:spTree>
    <p:extLst>
      <p:ext uri="{BB962C8B-B14F-4D97-AF65-F5344CB8AC3E}">
        <p14:creationId xmlns:p14="http://schemas.microsoft.com/office/powerpoint/2010/main" val="2560931115"/>
      </p:ext>
    </p:extLst>
  </p:cSld>
  <p:clrMapOvr>
    <a:masterClrMapping/>
  </p:clrMapOvr>
  <p:transition>
    <p:fade/>
  </p:transition>
</p:sld>
</file>

<file path=ppt/slides/slide104.xml><?xml version="1.0" encoding="utf-8"?>
<p:sld xmlns:a="http://schemas.openxmlformats.org/drawingml/2006/main" xmlns:r="http://schemas.openxmlformats.org/officeDocument/2006/relationships" xmlns:p="http://schemas.openxmlformats.org/presentationml/2006/main" showMasterSp="0" showMasterPhAnim="0">
  <p:cSld>
    <p:spTree>
      <p:nvGrpSpPr>
        <p:cNvPr id="1" name="">
          <a:extLst>
            <a:ext uri="{FF2B5EF4-FFF2-40B4-BE49-F238E27FC236}">
              <a16:creationId xmlns:a16="http://schemas.microsoft.com/office/drawing/2014/main" id="{342C3D28-A9C6-8C65-B54A-FB72056465B2}"/>
            </a:ext>
          </a:extLst>
        </p:cNvPr>
        <p:cNvGrpSpPr/>
        <p:nvPr/>
      </p:nvGrpSpPr>
      <p:grpSpPr>
        <a:xfrm>
          <a:off x="0" y="0"/>
          <a:ext cx="0" cy="0"/>
          <a:chOff x="0" y="0"/>
          <a:chExt cx="0" cy="0"/>
        </a:xfrm>
      </p:grpSpPr>
      <p:sp>
        <p:nvSpPr>
          <p:cNvPr id="482307" name="Rectangle 3">
            <a:extLst>
              <a:ext uri="{FF2B5EF4-FFF2-40B4-BE49-F238E27FC236}">
                <a16:creationId xmlns:a16="http://schemas.microsoft.com/office/drawing/2014/main" id="{A4E9BB24-8AE6-1D28-19FC-7200F9D9C468}"/>
              </a:ext>
            </a:extLst>
          </p:cNvPr>
          <p:cNvSpPr>
            <a:spLocks noGrp="1" noChangeArrowheads="1"/>
          </p:cNvSpPr>
          <p:nvPr>
            <p:ph type="body" sz="half" idx="1"/>
          </p:nvPr>
        </p:nvSpPr>
        <p:spPr>
          <a:xfrm>
            <a:off x="609600" y="1371600"/>
            <a:ext cx="7772400" cy="4530725"/>
          </a:xfrm>
        </p:spPr>
        <p:txBody>
          <a:bodyPr/>
          <a:lstStyle/>
          <a:p>
            <a:pPr eaLnBrk="1" hangingPunct="1">
              <a:spcBef>
                <a:spcPts val="0"/>
              </a:spcBef>
              <a:buFont typeface="Wingdings" panose="05000000000000000000" pitchFamily="2" charset="2"/>
              <a:buNone/>
              <a:defRPr/>
            </a:pPr>
            <a:r>
              <a:rPr lang="en-US" sz="2400" dirty="0"/>
              <a:t>   1. Because we have been </a:t>
            </a:r>
            <a:r>
              <a:rPr lang="en-US" sz="2400" i="1" dirty="0"/>
              <a:t>told </a:t>
            </a:r>
            <a:r>
              <a:rPr lang="en-US" sz="2400" dirty="0"/>
              <a:t>we should believe   </a:t>
            </a:r>
          </a:p>
          <a:p>
            <a:pPr eaLnBrk="1" hangingPunct="1">
              <a:spcBef>
                <a:spcPts val="0"/>
              </a:spcBef>
              <a:buFont typeface="Wingdings" panose="05000000000000000000" pitchFamily="2" charset="2"/>
              <a:buNone/>
              <a:defRPr/>
            </a:pPr>
            <a:r>
              <a:rPr lang="en-US" sz="2400" dirty="0"/>
              <a:t>       in evolution (the parroting effect)</a:t>
            </a:r>
          </a:p>
          <a:p>
            <a:pPr eaLnBrk="1" hangingPunct="1">
              <a:spcBef>
                <a:spcPts val="0"/>
              </a:spcBef>
              <a:buFont typeface="Wingdings" panose="05000000000000000000" pitchFamily="2" charset="2"/>
              <a:buNone/>
              <a:defRPr/>
            </a:pPr>
            <a:r>
              <a:rPr lang="en-US" sz="1200" dirty="0"/>
              <a:t> </a:t>
            </a:r>
          </a:p>
          <a:p>
            <a:pPr eaLnBrk="1" hangingPunct="1">
              <a:spcBef>
                <a:spcPts val="0"/>
              </a:spcBef>
              <a:buFont typeface="Wingdings" panose="05000000000000000000" pitchFamily="2" charset="2"/>
              <a:buNone/>
              <a:defRPr/>
            </a:pPr>
            <a:r>
              <a:rPr lang="en-US" sz="2400" dirty="0"/>
              <a:t>   2. For the sake of conformity (Majority Opinion = Fear) </a:t>
            </a:r>
            <a:endParaRPr lang="en-US" sz="2800" dirty="0"/>
          </a:p>
          <a:p>
            <a:pPr eaLnBrk="1" hangingPunct="1">
              <a:buFont typeface="Wingdings" panose="05000000000000000000" pitchFamily="2" charset="2"/>
              <a:buNone/>
              <a:defRPr/>
            </a:pPr>
            <a:endParaRPr lang="en-US" sz="2800" dirty="0"/>
          </a:p>
          <a:p>
            <a:pPr eaLnBrk="1" hangingPunct="1">
              <a:buFont typeface="Wingdings" panose="05000000000000000000" pitchFamily="2" charset="2"/>
              <a:buNone/>
              <a:defRPr/>
            </a:pPr>
            <a:endParaRPr lang="en-US" sz="2800" dirty="0"/>
          </a:p>
          <a:p>
            <a:pPr eaLnBrk="1" hangingPunct="1">
              <a:buFont typeface="Wingdings" panose="05000000000000000000" pitchFamily="2" charset="2"/>
              <a:buNone/>
              <a:defRPr/>
            </a:pPr>
            <a:endParaRPr lang="en-US" sz="2800" dirty="0"/>
          </a:p>
          <a:p>
            <a:pPr eaLnBrk="1" hangingPunct="1">
              <a:buFont typeface="Wingdings" panose="05000000000000000000" pitchFamily="2" charset="2"/>
              <a:buNone/>
              <a:defRPr/>
            </a:pPr>
            <a:endParaRPr lang="en-US" sz="2800" dirty="0"/>
          </a:p>
          <a:p>
            <a:pPr eaLnBrk="1" hangingPunct="1">
              <a:buFont typeface="Wingdings" panose="05000000000000000000" pitchFamily="2" charset="2"/>
              <a:buNone/>
              <a:defRPr/>
            </a:pPr>
            <a:endParaRPr lang="en-US" sz="2800" dirty="0"/>
          </a:p>
          <a:p>
            <a:pPr eaLnBrk="1" hangingPunct="1">
              <a:buFont typeface="Wingdings" panose="05000000000000000000" pitchFamily="2" charset="2"/>
              <a:buNone/>
              <a:defRPr/>
            </a:pPr>
            <a:endParaRPr lang="en-US" sz="2800" dirty="0"/>
          </a:p>
          <a:p>
            <a:pPr eaLnBrk="1" hangingPunct="1">
              <a:buFont typeface="Wingdings" panose="05000000000000000000" pitchFamily="2" charset="2"/>
              <a:buNone/>
              <a:defRPr/>
            </a:pPr>
            <a:endParaRPr lang="en-US" sz="2800" dirty="0"/>
          </a:p>
        </p:txBody>
      </p:sp>
      <p:sp>
        <p:nvSpPr>
          <p:cNvPr id="2" name="Slide Number Placeholder 1">
            <a:extLst>
              <a:ext uri="{FF2B5EF4-FFF2-40B4-BE49-F238E27FC236}">
                <a16:creationId xmlns:a16="http://schemas.microsoft.com/office/drawing/2014/main" id="{CF44B20D-4212-B932-CF69-F4B3BBA27983}"/>
              </a:ext>
            </a:extLst>
          </p:cNvPr>
          <p:cNvSpPr>
            <a:spLocks noGrp="1"/>
          </p:cNvSpPr>
          <p:nvPr>
            <p:ph type="sldNum" sz="quarter" idx="12"/>
          </p:nvPr>
        </p:nvSpPr>
        <p:spPr/>
        <p:txBody>
          <a:bodyPr/>
          <a:lstStyle>
            <a:lvl1pPr>
              <a:defRPr>
                <a:solidFill>
                  <a:schemeClr val="tx1"/>
                </a:solidFill>
                <a:latin typeface="Bookman Old Style" panose="02050604050505020204" pitchFamily="18" charset="0"/>
                <a:ea typeface="Dotum" panose="020B0600000101010101" pitchFamily="34" charset="-127"/>
              </a:defRPr>
            </a:lvl1pPr>
            <a:lvl2pPr marL="742950" indent="-285750">
              <a:defRPr>
                <a:solidFill>
                  <a:schemeClr val="tx1"/>
                </a:solidFill>
                <a:latin typeface="Bookman Old Style" panose="02050604050505020204" pitchFamily="18" charset="0"/>
                <a:ea typeface="Dotum" panose="020B0600000101010101" pitchFamily="34" charset="-127"/>
              </a:defRPr>
            </a:lvl2pPr>
            <a:lvl3pPr marL="1143000" indent="-228600">
              <a:defRPr>
                <a:solidFill>
                  <a:schemeClr val="tx1"/>
                </a:solidFill>
                <a:latin typeface="Bookman Old Style" panose="02050604050505020204" pitchFamily="18" charset="0"/>
                <a:ea typeface="Dotum" panose="020B0600000101010101" pitchFamily="34" charset="-127"/>
              </a:defRPr>
            </a:lvl3pPr>
            <a:lvl4pPr marL="1600200" indent="-228600">
              <a:defRPr>
                <a:solidFill>
                  <a:schemeClr val="tx1"/>
                </a:solidFill>
                <a:latin typeface="Bookman Old Style" panose="02050604050505020204" pitchFamily="18" charset="0"/>
                <a:ea typeface="Dotum" panose="020B0600000101010101" pitchFamily="34" charset="-127"/>
              </a:defRPr>
            </a:lvl4pPr>
            <a:lvl5pPr marL="2057400" indent="-228600">
              <a:defRPr>
                <a:solidFill>
                  <a:schemeClr val="tx1"/>
                </a:solidFill>
                <a:latin typeface="Bookman Old Style" panose="02050604050505020204" pitchFamily="18" charset="0"/>
                <a:ea typeface="Dotum" panose="020B0600000101010101" pitchFamily="34" charset="-127"/>
              </a:defRPr>
            </a:lvl5pPr>
            <a:lvl6pPr marL="2514600" indent="-228600"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6pPr>
            <a:lvl7pPr marL="2971800" indent="-228600"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7pPr>
            <a:lvl8pPr marL="3429000" indent="-228600"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8pPr>
            <a:lvl9pPr marL="3886200" indent="-228600"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9pPr>
          </a:lstStyle>
          <a:p>
            <a:pPr>
              <a:defRPr/>
            </a:pPr>
            <a:fld id="{DBF967AA-346B-4698-BCB9-7803DACADB46}" type="slidenum">
              <a:rPr lang="en-US" altLang="en-US" smtClean="0">
                <a:latin typeface="Arial" panose="020B0604020202020204" pitchFamily="34" charset="0"/>
              </a:rPr>
              <a:pPr>
                <a:defRPr/>
              </a:pPr>
              <a:t>104</a:t>
            </a:fld>
            <a:endParaRPr lang="en-US" altLang="en-US">
              <a:latin typeface="Arial" panose="020B0604020202020204" pitchFamily="34" charset="0"/>
            </a:endParaRPr>
          </a:p>
        </p:txBody>
      </p:sp>
      <p:pic>
        <p:nvPicPr>
          <p:cNvPr id="329730" name="Picture 2">
            <a:extLst>
              <a:ext uri="{FF2B5EF4-FFF2-40B4-BE49-F238E27FC236}">
                <a16:creationId xmlns:a16="http://schemas.microsoft.com/office/drawing/2014/main" id="{EC18C3B8-1DA2-8226-DCD3-23E0918CA07A}"/>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828800" y="2985294"/>
            <a:ext cx="4876800" cy="30876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29732" name="TextBox 2">
            <a:extLst>
              <a:ext uri="{FF2B5EF4-FFF2-40B4-BE49-F238E27FC236}">
                <a16:creationId xmlns:a16="http://schemas.microsoft.com/office/drawing/2014/main" id="{B60365B4-B88B-E460-0375-1046A48B5AF4}"/>
              </a:ext>
            </a:extLst>
          </p:cNvPr>
          <p:cNvSpPr txBox="1">
            <a:spLocks noChangeArrowheads="1"/>
          </p:cNvSpPr>
          <p:nvPr/>
        </p:nvSpPr>
        <p:spPr bwMode="auto">
          <a:xfrm>
            <a:off x="2133600" y="3128169"/>
            <a:ext cx="1447800"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hlink"/>
              </a:buClr>
              <a:buSzPct val="90000"/>
              <a:buFont typeface="Wingdings" panose="05000000000000000000" pitchFamily="2" charset="2"/>
              <a:buBlip>
                <a:blip r:embed="rId4"/>
              </a:buBlip>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lr>
                <a:schemeClr val="accent2"/>
              </a:buClr>
              <a:buSzPct val="90000"/>
              <a:buFont typeface="Wingdings" panose="05000000000000000000" pitchFamily="2" charset="2"/>
              <a:buBlip>
                <a:blip r:embed="rId5"/>
              </a:buBlip>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lr>
                <a:schemeClr val="folHlink"/>
              </a:buClr>
              <a:buSzPct val="90000"/>
              <a:buFont typeface="Wingdings" panose="05000000000000000000" pitchFamily="2" charset="2"/>
              <a:buBlip>
                <a:blip r:embed="rId6"/>
              </a:buBlip>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folHlink"/>
              </a:buClr>
              <a:buSzPct val="90000"/>
              <a:buFont typeface="Wingdings" panose="05000000000000000000" pitchFamily="2" charset="2"/>
              <a:buBlip>
                <a:blip r:embed="rId6"/>
              </a:buBlip>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folHlink"/>
              </a:buClr>
              <a:buSzPct val="90000"/>
              <a:buFont typeface="Wingdings" panose="05000000000000000000" pitchFamily="2" charset="2"/>
              <a:buBlip>
                <a:blip r:embed="rId6"/>
              </a:buBlip>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folHlink"/>
              </a:buClr>
              <a:buSzPct val="90000"/>
              <a:buFont typeface="Wingdings" panose="05000000000000000000" pitchFamily="2" charset="2"/>
              <a:buBlip>
                <a:blip r:embed="rId6"/>
              </a:buBlip>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folHlink"/>
              </a:buClr>
              <a:buSzPct val="90000"/>
              <a:buFont typeface="Wingdings" panose="05000000000000000000" pitchFamily="2" charset="2"/>
              <a:buBlip>
                <a:blip r:embed="rId6"/>
              </a:buBlip>
              <a:defRPr sz="2000">
                <a:solidFill>
                  <a:schemeClr val="tx1"/>
                </a:solidFill>
                <a:latin typeface="Arial" panose="020B0604020202020204" pitchFamily="34" charset="0"/>
              </a:defRPr>
            </a:lvl9pPr>
          </a:lstStyle>
          <a:p>
            <a:pPr>
              <a:spcBef>
                <a:spcPct val="0"/>
              </a:spcBef>
              <a:buClrTx/>
              <a:buSzTx/>
              <a:buFontTx/>
              <a:buNone/>
            </a:pPr>
            <a:r>
              <a:rPr lang="en-US" altLang="en-US" sz="1800" b="1">
                <a:solidFill>
                  <a:srgbClr val="000000"/>
                </a:solidFill>
                <a:latin typeface="Bookman Old Style" panose="02050604050505020204" pitchFamily="18" charset="0"/>
              </a:rPr>
              <a:t>Mt. 15:14</a:t>
            </a:r>
          </a:p>
        </p:txBody>
      </p:sp>
      <p:sp>
        <p:nvSpPr>
          <p:cNvPr id="3" name="Rectangle 2">
            <a:extLst>
              <a:ext uri="{FF2B5EF4-FFF2-40B4-BE49-F238E27FC236}">
                <a16:creationId xmlns:a16="http://schemas.microsoft.com/office/drawing/2014/main" id="{BAB2571B-20B6-C6A3-1E81-32AC752A32AC}"/>
              </a:ext>
            </a:extLst>
          </p:cNvPr>
          <p:cNvSpPr txBox="1">
            <a:spLocks noChangeArrowheads="1"/>
          </p:cNvSpPr>
          <p:nvPr/>
        </p:nvSpPr>
        <p:spPr bwMode="auto">
          <a:xfrm>
            <a:off x="457200" y="152400"/>
            <a:ext cx="8229600" cy="1143000"/>
          </a:xfrm>
          <a:prstGeom prst="rect">
            <a:avLst/>
          </a:prstGeom>
          <a:noFill/>
          <a:ln w="9525">
            <a:noFill/>
            <a:miter lim="800000"/>
            <a:headEnd/>
            <a:tailEnd/>
          </a:ln>
          <a:effectLst/>
        </p:spPr>
        <p:txBody>
          <a:bodyPr anchor="ctr"/>
          <a:lstStyle>
            <a:lvl1pPr algn="ctr" rtl="0" eaLnBrk="0" fontAlgn="base" hangingPunct="0">
              <a:spcBef>
                <a:spcPct val="0"/>
              </a:spcBef>
              <a:spcAft>
                <a:spcPct val="0"/>
              </a:spcAft>
              <a:defRPr sz="4400">
                <a:solidFill>
                  <a:schemeClr val="tx2"/>
                </a:solidFill>
                <a:effectLst>
                  <a:outerShdw blurRad="38100" dist="38100" dir="2700000" algn="tl">
                    <a:srgbClr val="000000"/>
                  </a:outerShdw>
                </a:effectLst>
                <a:latin typeface="+mj-lt"/>
                <a:ea typeface="+mj-ea"/>
                <a:cs typeface="+mj-cs"/>
              </a:defRPr>
            </a:lvl1pPr>
            <a:lvl2pPr algn="ctr" rtl="0" eaLnBrk="0" fontAlgn="base" hangingPunct="0">
              <a:spcBef>
                <a:spcPct val="0"/>
              </a:spcBef>
              <a:spcAft>
                <a:spcPct val="0"/>
              </a:spcAft>
              <a:defRPr sz="4400">
                <a:solidFill>
                  <a:schemeClr val="tx2"/>
                </a:solidFill>
                <a:effectLst>
                  <a:outerShdw blurRad="38100" dist="38100" dir="2700000" algn="tl">
                    <a:srgbClr val="000000"/>
                  </a:outerShdw>
                </a:effectLst>
                <a:latin typeface="Arial" charset="0"/>
              </a:defRPr>
            </a:lvl2pPr>
            <a:lvl3pPr algn="ctr" rtl="0" eaLnBrk="0" fontAlgn="base" hangingPunct="0">
              <a:spcBef>
                <a:spcPct val="0"/>
              </a:spcBef>
              <a:spcAft>
                <a:spcPct val="0"/>
              </a:spcAft>
              <a:defRPr sz="4400">
                <a:solidFill>
                  <a:schemeClr val="tx2"/>
                </a:solidFill>
                <a:effectLst>
                  <a:outerShdw blurRad="38100" dist="38100" dir="2700000" algn="tl">
                    <a:srgbClr val="000000"/>
                  </a:outerShdw>
                </a:effectLst>
                <a:latin typeface="Arial" charset="0"/>
              </a:defRPr>
            </a:lvl3pPr>
            <a:lvl4pPr algn="ctr" rtl="0" eaLnBrk="0" fontAlgn="base" hangingPunct="0">
              <a:spcBef>
                <a:spcPct val="0"/>
              </a:spcBef>
              <a:spcAft>
                <a:spcPct val="0"/>
              </a:spcAft>
              <a:defRPr sz="4400">
                <a:solidFill>
                  <a:schemeClr val="tx2"/>
                </a:solidFill>
                <a:effectLst>
                  <a:outerShdw blurRad="38100" dist="38100" dir="2700000" algn="tl">
                    <a:srgbClr val="000000"/>
                  </a:outerShdw>
                </a:effectLst>
                <a:latin typeface="Arial" charset="0"/>
              </a:defRPr>
            </a:lvl4pPr>
            <a:lvl5pPr algn="ctr" rtl="0" eaLnBrk="0" fontAlgn="base" hangingPunct="0">
              <a:spcBef>
                <a:spcPct val="0"/>
              </a:spcBef>
              <a:spcAft>
                <a:spcPct val="0"/>
              </a:spcAft>
              <a:defRPr sz="4400">
                <a:solidFill>
                  <a:schemeClr val="tx2"/>
                </a:solidFill>
                <a:effectLst>
                  <a:outerShdw blurRad="38100" dist="38100" dir="2700000" algn="tl">
                    <a:srgbClr val="000000"/>
                  </a:outerShdw>
                </a:effectLst>
                <a:latin typeface="Arial" charset="0"/>
              </a:defRPr>
            </a:lvl5pPr>
            <a:lvl6pPr marL="457200" algn="ctr" rtl="0" fontAlgn="base">
              <a:spcBef>
                <a:spcPct val="0"/>
              </a:spcBef>
              <a:spcAft>
                <a:spcPct val="0"/>
              </a:spcAft>
              <a:defRPr sz="4400">
                <a:solidFill>
                  <a:schemeClr val="tx2"/>
                </a:solidFill>
                <a:effectLst>
                  <a:outerShdw blurRad="38100" dist="38100" dir="2700000" algn="tl">
                    <a:srgbClr val="000000"/>
                  </a:outerShdw>
                </a:effectLst>
                <a:latin typeface="Arial" charset="0"/>
              </a:defRPr>
            </a:lvl6pPr>
            <a:lvl7pPr marL="914400" algn="ctr" rtl="0" fontAlgn="base">
              <a:spcBef>
                <a:spcPct val="0"/>
              </a:spcBef>
              <a:spcAft>
                <a:spcPct val="0"/>
              </a:spcAft>
              <a:defRPr sz="4400">
                <a:solidFill>
                  <a:schemeClr val="tx2"/>
                </a:solidFill>
                <a:effectLst>
                  <a:outerShdw blurRad="38100" dist="38100" dir="2700000" algn="tl">
                    <a:srgbClr val="000000"/>
                  </a:outerShdw>
                </a:effectLst>
                <a:latin typeface="Arial" charset="0"/>
              </a:defRPr>
            </a:lvl7pPr>
            <a:lvl8pPr marL="1371600" algn="ctr" rtl="0" fontAlgn="base">
              <a:spcBef>
                <a:spcPct val="0"/>
              </a:spcBef>
              <a:spcAft>
                <a:spcPct val="0"/>
              </a:spcAft>
              <a:defRPr sz="4400">
                <a:solidFill>
                  <a:schemeClr val="tx2"/>
                </a:solidFill>
                <a:effectLst>
                  <a:outerShdw blurRad="38100" dist="38100" dir="2700000" algn="tl">
                    <a:srgbClr val="000000"/>
                  </a:outerShdw>
                </a:effectLst>
                <a:latin typeface="Arial" charset="0"/>
              </a:defRPr>
            </a:lvl8pPr>
            <a:lvl9pPr marL="1828800" algn="ctr" rtl="0" fontAlgn="base">
              <a:spcBef>
                <a:spcPct val="0"/>
              </a:spcBef>
              <a:spcAft>
                <a:spcPct val="0"/>
              </a:spcAft>
              <a:defRPr sz="4400">
                <a:solidFill>
                  <a:schemeClr val="tx2"/>
                </a:solidFill>
                <a:effectLst>
                  <a:outerShdw blurRad="38100" dist="38100" dir="2700000" algn="tl">
                    <a:srgbClr val="000000"/>
                  </a:outerShdw>
                </a:effectLst>
                <a:latin typeface="Arial" charset="0"/>
              </a:defRPr>
            </a:lvl9pPr>
          </a:lstStyle>
          <a:p>
            <a:pPr eaLnBrk="1" hangingPunct="1">
              <a:defRPr/>
            </a:pPr>
            <a:r>
              <a:rPr lang="en-US" sz="2800" kern="0" dirty="0">
                <a:solidFill>
                  <a:srgbClr val="FFCC00"/>
                </a:solidFill>
              </a:rPr>
              <a:t>VI. Why Has Darwinism Been Accepted?</a:t>
            </a:r>
            <a:endParaRPr lang="el-GR" sz="2800" kern="0" dirty="0">
              <a:solidFill>
                <a:srgbClr val="FFCC00"/>
              </a:solidFill>
              <a:cs typeface="Times New Roman" pitchFamily="18" charset="0"/>
            </a:endParaRPr>
          </a:p>
        </p:txBody>
      </p:sp>
    </p:spTree>
    <p:extLst>
      <p:ext uri="{BB962C8B-B14F-4D97-AF65-F5344CB8AC3E}">
        <p14:creationId xmlns:p14="http://schemas.microsoft.com/office/powerpoint/2010/main" val="5755825"/>
      </p:ext>
    </p:extLst>
  </p:cSld>
  <p:clrMapOvr>
    <a:masterClrMapping/>
  </p:clrMapOvr>
  <p:transition>
    <p:fade/>
  </p:transition>
</p:sld>
</file>

<file path=ppt/slides/slide105.xml><?xml version="1.0" encoding="utf-8"?>
<p:sld xmlns:a="http://schemas.openxmlformats.org/drawingml/2006/main" xmlns:r="http://schemas.openxmlformats.org/officeDocument/2006/relationships" xmlns:p="http://schemas.openxmlformats.org/presentationml/2006/main" showMasterSp="0" showMasterPhAnim="0">
  <p:cSld>
    <p:spTree>
      <p:nvGrpSpPr>
        <p:cNvPr id="1" name="">
          <a:extLst>
            <a:ext uri="{FF2B5EF4-FFF2-40B4-BE49-F238E27FC236}">
              <a16:creationId xmlns:a16="http://schemas.microsoft.com/office/drawing/2014/main" id="{C92EE21F-F9BF-8ED7-58F9-C38FA345340F}"/>
            </a:ext>
          </a:extLst>
        </p:cNvPr>
        <p:cNvGrpSpPr/>
        <p:nvPr/>
      </p:nvGrpSpPr>
      <p:grpSpPr>
        <a:xfrm>
          <a:off x="0" y="0"/>
          <a:ext cx="0" cy="0"/>
          <a:chOff x="0" y="0"/>
          <a:chExt cx="0" cy="0"/>
        </a:xfrm>
      </p:grpSpPr>
      <p:sp>
        <p:nvSpPr>
          <p:cNvPr id="482307" name="Rectangle 3">
            <a:extLst>
              <a:ext uri="{FF2B5EF4-FFF2-40B4-BE49-F238E27FC236}">
                <a16:creationId xmlns:a16="http://schemas.microsoft.com/office/drawing/2014/main" id="{A0FE2560-A354-0394-A41B-24ABA2E5BEAC}"/>
              </a:ext>
            </a:extLst>
          </p:cNvPr>
          <p:cNvSpPr>
            <a:spLocks noGrp="1" noChangeArrowheads="1"/>
          </p:cNvSpPr>
          <p:nvPr>
            <p:ph type="body" sz="half" idx="1"/>
          </p:nvPr>
        </p:nvSpPr>
        <p:spPr>
          <a:xfrm>
            <a:off x="609600" y="1371600"/>
            <a:ext cx="7772400" cy="4530725"/>
          </a:xfrm>
        </p:spPr>
        <p:txBody>
          <a:bodyPr/>
          <a:lstStyle/>
          <a:p>
            <a:pPr eaLnBrk="1" hangingPunct="1">
              <a:spcBef>
                <a:spcPts val="0"/>
              </a:spcBef>
              <a:buFont typeface="Wingdings" panose="05000000000000000000" pitchFamily="2" charset="2"/>
              <a:buNone/>
              <a:defRPr/>
            </a:pPr>
            <a:r>
              <a:rPr lang="en-US" sz="2400" dirty="0"/>
              <a:t>   1. Because we have been </a:t>
            </a:r>
            <a:r>
              <a:rPr lang="en-US" sz="2400" i="1" dirty="0"/>
              <a:t>told </a:t>
            </a:r>
            <a:r>
              <a:rPr lang="en-US" sz="2400" dirty="0"/>
              <a:t>we should believe   </a:t>
            </a:r>
          </a:p>
          <a:p>
            <a:pPr eaLnBrk="1" hangingPunct="1">
              <a:spcBef>
                <a:spcPts val="0"/>
              </a:spcBef>
              <a:buFont typeface="Wingdings" panose="05000000000000000000" pitchFamily="2" charset="2"/>
              <a:buNone/>
              <a:defRPr/>
            </a:pPr>
            <a:r>
              <a:rPr lang="en-US" sz="2400" dirty="0"/>
              <a:t>       in evolution (the parroting effect)</a:t>
            </a:r>
          </a:p>
          <a:p>
            <a:pPr eaLnBrk="1" hangingPunct="1">
              <a:spcBef>
                <a:spcPts val="0"/>
              </a:spcBef>
              <a:buFont typeface="Wingdings" panose="05000000000000000000" pitchFamily="2" charset="2"/>
              <a:buNone/>
              <a:defRPr/>
            </a:pPr>
            <a:r>
              <a:rPr lang="en-US" sz="1200" dirty="0"/>
              <a:t> </a:t>
            </a:r>
          </a:p>
          <a:p>
            <a:pPr eaLnBrk="1" hangingPunct="1">
              <a:spcBef>
                <a:spcPts val="0"/>
              </a:spcBef>
              <a:buFont typeface="Wingdings" panose="05000000000000000000" pitchFamily="2" charset="2"/>
              <a:buNone/>
              <a:defRPr/>
            </a:pPr>
            <a:r>
              <a:rPr lang="en-US" sz="2400" dirty="0"/>
              <a:t>   2. For the sake of conformity (Majority Opinion = Fear) </a:t>
            </a:r>
            <a:endParaRPr lang="en-US" sz="2800" dirty="0"/>
          </a:p>
          <a:p>
            <a:pPr eaLnBrk="1" hangingPunct="1">
              <a:buFont typeface="Wingdings" panose="05000000000000000000" pitchFamily="2" charset="2"/>
              <a:buNone/>
              <a:defRPr/>
            </a:pPr>
            <a:endParaRPr lang="en-US" sz="2800" dirty="0"/>
          </a:p>
          <a:p>
            <a:pPr eaLnBrk="1" hangingPunct="1">
              <a:buFont typeface="Wingdings" panose="05000000000000000000" pitchFamily="2" charset="2"/>
              <a:buNone/>
              <a:defRPr/>
            </a:pPr>
            <a:endParaRPr lang="en-US" sz="2800" dirty="0"/>
          </a:p>
          <a:p>
            <a:pPr eaLnBrk="1" hangingPunct="1">
              <a:buFont typeface="Wingdings" panose="05000000000000000000" pitchFamily="2" charset="2"/>
              <a:buNone/>
              <a:defRPr/>
            </a:pPr>
            <a:endParaRPr lang="en-US" sz="2800" dirty="0"/>
          </a:p>
          <a:p>
            <a:pPr eaLnBrk="1" hangingPunct="1">
              <a:buFont typeface="Wingdings" panose="05000000000000000000" pitchFamily="2" charset="2"/>
              <a:buNone/>
              <a:defRPr/>
            </a:pPr>
            <a:endParaRPr lang="en-US" sz="2800" dirty="0"/>
          </a:p>
          <a:p>
            <a:pPr eaLnBrk="1" hangingPunct="1">
              <a:buFont typeface="Wingdings" panose="05000000000000000000" pitchFamily="2" charset="2"/>
              <a:buNone/>
              <a:defRPr/>
            </a:pPr>
            <a:endParaRPr lang="en-US" sz="2800" dirty="0"/>
          </a:p>
          <a:p>
            <a:pPr eaLnBrk="1" hangingPunct="1">
              <a:buFont typeface="Wingdings" panose="05000000000000000000" pitchFamily="2" charset="2"/>
              <a:buNone/>
              <a:defRPr/>
            </a:pPr>
            <a:endParaRPr lang="en-US" sz="2800" dirty="0"/>
          </a:p>
          <a:p>
            <a:pPr eaLnBrk="1" hangingPunct="1">
              <a:buFont typeface="Wingdings" panose="05000000000000000000" pitchFamily="2" charset="2"/>
              <a:buNone/>
              <a:defRPr/>
            </a:pPr>
            <a:endParaRPr lang="en-US" sz="2800" dirty="0"/>
          </a:p>
        </p:txBody>
      </p:sp>
      <p:sp>
        <p:nvSpPr>
          <p:cNvPr id="2" name="Slide Number Placeholder 1">
            <a:extLst>
              <a:ext uri="{FF2B5EF4-FFF2-40B4-BE49-F238E27FC236}">
                <a16:creationId xmlns:a16="http://schemas.microsoft.com/office/drawing/2014/main" id="{C5903FD7-F375-6F3A-1DAA-F398AD298C19}"/>
              </a:ext>
            </a:extLst>
          </p:cNvPr>
          <p:cNvSpPr>
            <a:spLocks noGrp="1"/>
          </p:cNvSpPr>
          <p:nvPr>
            <p:ph type="sldNum" sz="quarter" idx="12"/>
          </p:nvPr>
        </p:nvSpPr>
        <p:spPr/>
        <p:txBody>
          <a:bodyPr/>
          <a:lstStyle>
            <a:lvl1pPr>
              <a:defRPr>
                <a:solidFill>
                  <a:schemeClr val="tx1"/>
                </a:solidFill>
                <a:latin typeface="Bookman Old Style" panose="02050604050505020204" pitchFamily="18" charset="0"/>
                <a:ea typeface="Dotum" panose="020B0600000101010101" pitchFamily="34" charset="-127"/>
              </a:defRPr>
            </a:lvl1pPr>
            <a:lvl2pPr marL="742950" indent="-285750">
              <a:defRPr>
                <a:solidFill>
                  <a:schemeClr val="tx1"/>
                </a:solidFill>
                <a:latin typeface="Bookman Old Style" panose="02050604050505020204" pitchFamily="18" charset="0"/>
                <a:ea typeface="Dotum" panose="020B0600000101010101" pitchFamily="34" charset="-127"/>
              </a:defRPr>
            </a:lvl2pPr>
            <a:lvl3pPr marL="1143000" indent="-228600">
              <a:defRPr>
                <a:solidFill>
                  <a:schemeClr val="tx1"/>
                </a:solidFill>
                <a:latin typeface="Bookman Old Style" panose="02050604050505020204" pitchFamily="18" charset="0"/>
                <a:ea typeface="Dotum" panose="020B0600000101010101" pitchFamily="34" charset="-127"/>
              </a:defRPr>
            </a:lvl3pPr>
            <a:lvl4pPr marL="1600200" indent="-228600">
              <a:defRPr>
                <a:solidFill>
                  <a:schemeClr val="tx1"/>
                </a:solidFill>
                <a:latin typeface="Bookman Old Style" panose="02050604050505020204" pitchFamily="18" charset="0"/>
                <a:ea typeface="Dotum" panose="020B0600000101010101" pitchFamily="34" charset="-127"/>
              </a:defRPr>
            </a:lvl4pPr>
            <a:lvl5pPr marL="2057400" indent="-228600">
              <a:defRPr>
                <a:solidFill>
                  <a:schemeClr val="tx1"/>
                </a:solidFill>
                <a:latin typeface="Bookman Old Style" panose="02050604050505020204" pitchFamily="18" charset="0"/>
                <a:ea typeface="Dotum" panose="020B0600000101010101" pitchFamily="34" charset="-127"/>
              </a:defRPr>
            </a:lvl5pPr>
            <a:lvl6pPr marL="2514600" indent="-228600"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6pPr>
            <a:lvl7pPr marL="2971800" indent="-228600"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7pPr>
            <a:lvl8pPr marL="3429000" indent="-228600"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8pPr>
            <a:lvl9pPr marL="3886200" indent="-228600"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9pPr>
          </a:lstStyle>
          <a:p>
            <a:pPr>
              <a:defRPr/>
            </a:pPr>
            <a:fld id="{DBF967AA-346B-4698-BCB9-7803DACADB46}" type="slidenum">
              <a:rPr lang="en-US" altLang="en-US" smtClean="0">
                <a:latin typeface="Arial" panose="020B0604020202020204" pitchFamily="34" charset="0"/>
              </a:rPr>
              <a:pPr>
                <a:defRPr/>
              </a:pPr>
              <a:t>105</a:t>
            </a:fld>
            <a:endParaRPr lang="en-US" altLang="en-US">
              <a:latin typeface="Arial" panose="020B0604020202020204" pitchFamily="34" charset="0"/>
            </a:endParaRPr>
          </a:p>
        </p:txBody>
      </p:sp>
      <p:pic>
        <p:nvPicPr>
          <p:cNvPr id="13" name="Picture 2">
            <a:extLst>
              <a:ext uri="{FF2B5EF4-FFF2-40B4-BE49-F238E27FC236}">
                <a16:creationId xmlns:a16="http://schemas.microsoft.com/office/drawing/2014/main" id="{94737B95-59A6-ABEA-FC79-CED4684B53F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r="3116"/>
          <a:stretch>
            <a:fillRect/>
          </a:stretch>
        </p:blipFill>
        <p:spPr bwMode="auto">
          <a:xfrm>
            <a:off x="2301118" y="3085890"/>
            <a:ext cx="4389364" cy="29870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Rectangle 2">
            <a:extLst>
              <a:ext uri="{FF2B5EF4-FFF2-40B4-BE49-F238E27FC236}">
                <a16:creationId xmlns:a16="http://schemas.microsoft.com/office/drawing/2014/main" id="{F7E03ECE-A0E7-FEDD-0BB3-DCF7572A2914}"/>
              </a:ext>
            </a:extLst>
          </p:cNvPr>
          <p:cNvSpPr txBox="1">
            <a:spLocks noChangeArrowheads="1"/>
          </p:cNvSpPr>
          <p:nvPr/>
        </p:nvSpPr>
        <p:spPr bwMode="auto">
          <a:xfrm>
            <a:off x="457200" y="152400"/>
            <a:ext cx="8229600" cy="1143000"/>
          </a:xfrm>
          <a:prstGeom prst="rect">
            <a:avLst/>
          </a:prstGeom>
          <a:noFill/>
          <a:ln w="9525">
            <a:noFill/>
            <a:miter lim="800000"/>
            <a:headEnd/>
            <a:tailEnd/>
          </a:ln>
          <a:effectLst/>
        </p:spPr>
        <p:txBody>
          <a:bodyPr anchor="ctr"/>
          <a:lstStyle>
            <a:lvl1pPr algn="ctr" rtl="0" eaLnBrk="0" fontAlgn="base" hangingPunct="0">
              <a:spcBef>
                <a:spcPct val="0"/>
              </a:spcBef>
              <a:spcAft>
                <a:spcPct val="0"/>
              </a:spcAft>
              <a:defRPr sz="4400">
                <a:solidFill>
                  <a:schemeClr val="tx2"/>
                </a:solidFill>
                <a:effectLst>
                  <a:outerShdw blurRad="38100" dist="38100" dir="2700000" algn="tl">
                    <a:srgbClr val="000000"/>
                  </a:outerShdw>
                </a:effectLst>
                <a:latin typeface="+mj-lt"/>
                <a:ea typeface="+mj-ea"/>
                <a:cs typeface="+mj-cs"/>
              </a:defRPr>
            </a:lvl1pPr>
            <a:lvl2pPr algn="ctr" rtl="0" eaLnBrk="0" fontAlgn="base" hangingPunct="0">
              <a:spcBef>
                <a:spcPct val="0"/>
              </a:spcBef>
              <a:spcAft>
                <a:spcPct val="0"/>
              </a:spcAft>
              <a:defRPr sz="4400">
                <a:solidFill>
                  <a:schemeClr val="tx2"/>
                </a:solidFill>
                <a:effectLst>
                  <a:outerShdw blurRad="38100" dist="38100" dir="2700000" algn="tl">
                    <a:srgbClr val="000000"/>
                  </a:outerShdw>
                </a:effectLst>
                <a:latin typeface="Arial" charset="0"/>
              </a:defRPr>
            </a:lvl2pPr>
            <a:lvl3pPr algn="ctr" rtl="0" eaLnBrk="0" fontAlgn="base" hangingPunct="0">
              <a:spcBef>
                <a:spcPct val="0"/>
              </a:spcBef>
              <a:spcAft>
                <a:spcPct val="0"/>
              </a:spcAft>
              <a:defRPr sz="4400">
                <a:solidFill>
                  <a:schemeClr val="tx2"/>
                </a:solidFill>
                <a:effectLst>
                  <a:outerShdw blurRad="38100" dist="38100" dir="2700000" algn="tl">
                    <a:srgbClr val="000000"/>
                  </a:outerShdw>
                </a:effectLst>
                <a:latin typeface="Arial" charset="0"/>
              </a:defRPr>
            </a:lvl3pPr>
            <a:lvl4pPr algn="ctr" rtl="0" eaLnBrk="0" fontAlgn="base" hangingPunct="0">
              <a:spcBef>
                <a:spcPct val="0"/>
              </a:spcBef>
              <a:spcAft>
                <a:spcPct val="0"/>
              </a:spcAft>
              <a:defRPr sz="4400">
                <a:solidFill>
                  <a:schemeClr val="tx2"/>
                </a:solidFill>
                <a:effectLst>
                  <a:outerShdw blurRad="38100" dist="38100" dir="2700000" algn="tl">
                    <a:srgbClr val="000000"/>
                  </a:outerShdw>
                </a:effectLst>
                <a:latin typeface="Arial" charset="0"/>
              </a:defRPr>
            </a:lvl4pPr>
            <a:lvl5pPr algn="ctr" rtl="0" eaLnBrk="0" fontAlgn="base" hangingPunct="0">
              <a:spcBef>
                <a:spcPct val="0"/>
              </a:spcBef>
              <a:spcAft>
                <a:spcPct val="0"/>
              </a:spcAft>
              <a:defRPr sz="4400">
                <a:solidFill>
                  <a:schemeClr val="tx2"/>
                </a:solidFill>
                <a:effectLst>
                  <a:outerShdw blurRad="38100" dist="38100" dir="2700000" algn="tl">
                    <a:srgbClr val="000000"/>
                  </a:outerShdw>
                </a:effectLst>
                <a:latin typeface="Arial" charset="0"/>
              </a:defRPr>
            </a:lvl5pPr>
            <a:lvl6pPr marL="457200" algn="ctr" rtl="0" fontAlgn="base">
              <a:spcBef>
                <a:spcPct val="0"/>
              </a:spcBef>
              <a:spcAft>
                <a:spcPct val="0"/>
              </a:spcAft>
              <a:defRPr sz="4400">
                <a:solidFill>
                  <a:schemeClr val="tx2"/>
                </a:solidFill>
                <a:effectLst>
                  <a:outerShdw blurRad="38100" dist="38100" dir="2700000" algn="tl">
                    <a:srgbClr val="000000"/>
                  </a:outerShdw>
                </a:effectLst>
                <a:latin typeface="Arial" charset="0"/>
              </a:defRPr>
            </a:lvl6pPr>
            <a:lvl7pPr marL="914400" algn="ctr" rtl="0" fontAlgn="base">
              <a:spcBef>
                <a:spcPct val="0"/>
              </a:spcBef>
              <a:spcAft>
                <a:spcPct val="0"/>
              </a:spcAft>
              <a:defRPr sz="4400">
                <a:solidFill>
                  <a:schemeClr val="tx2"/>
                </a:solidFill>
                <a:effectLst>
                  <a:outerShdw blurRad="38100" dist="38100" dir="2700000" algn="tl">
                    <a:srgbClr val="000000"/>
                  </a:outerShdw>
                </a:effectLst>
                <a:latin typeface="Arial" charset="0"/>
              </a:defRPr>
            </a:lvl7pPr>
            <a:lvl8pPr marL="1371600" algn="ctr" rtl="0" fontAlgn="base">
              <a:spcBef>
                <a:spcPct val="0"/>
              </a:spcBef>
              <a:spcAft>
                <a:spcPct val="0"/>
              </a:spcAft>
              <a:defRPr sz="4400">
                <a:solidFill>
                  <a:schemeClr val="tx2"/>
                </a:solidFill>
                <a:effectLst>
                  <a:outerShdw blurRad="38100" dist="38100" dir="2700000" algn="tl">
                    <a:srgbClr val="000000"/>
                  </a:outerShdw>
                </a:effectLst>
                <a:latin typeface="Arial" charset="0"/>
              </a:defRPr>
            </a:lvl8pPr>
            <a:lvl9pPr marL="1828800" algn="ctr" rtl="0" fontAlgn="base">
              <a:spcBef>
                <a:spcPct val="0"/>
              </a:spcBef>
              <a:spcAft>
                <a:spcPct val="0"/>
              </a:spcAft>
              <a:defRPr sz="4400">
                <a:solidFill>
                  <a:schemeClr val="tx2"/>
                </a:solidFill>
                <a:effectLst>
                  <a:outerShdw blurRad="38100" dist="38100" dir="2700000" algn="tl">
                    <a:srgbClr val="000000"/>
                  </a:outerShdw>
                </a:effectLst>
                <a:latin typeface="Arial" charset="0"/>
              </a:defRPr>
            </a:lvl9pPr>
          </a:lstStyle>
          <a:p>
            <a:pPr eaLnBrk="1" hangingPunct="1">
              <a:defRPr/>
            </a:pPr>
            <a:r>
              <a:rPr lang="en-US" sz="2800" kern="0" dirty="0">
                <a:solidFill>
                  <a:srgbClr val="FFCC00"/>
                </a:solidFill>
              </a:rPr>
              <a:t>VI. Why Has Darwinism Been Accepted?</a:t>
            </a:r>
            <a:endParaRPr lang="el-GR" sz="2800" kern="0" dirty="0">
              <a:solidFill>
                <a:srgbClr val="FFCC00"/>
              </a:solidFill>
              <a:cs typeface="Times New Roman" pitchFamily="18" charset="0"/>
            </a:endParaRPr>
          </a:p>
        </p:txBody>
      </p:sp>
    </p:spTree>
    <p:extLst>
      <p:ext uri="{BB962C8B-B14F-4D97-AF65-F5344CB8AC3E}">
        <p14:creationId xmlns:p14="http://schemas.microsoft.com/office/powerpoint/2010/main" val="1047871111"/>
      </p:ext>
    </p:extLst>
  </p:cSld>
  <p:clrMapOvr>
    <a:masterClrMapping/>
  </p:clrMapOvr>
  <p:transition>
    <p:fade/>
  </p:transition>
</p:sld>
</file>

<file path=ppt/slides/slide106.xml><?xml version="1.0" encoding="utf-8"?>
<p:sld xmlns:a="http://schemas.openxmlformats.org/drawingml/2006/main" xmlns:r="http://schemas.openxmlformats.org/officeDocument/2006/relationships" xmlns:p="http://schemas.openxmlformats.org/presentationml/2006/main" showMasterSp="0" showMasterPhAnim="0">
  <p:cSld>
    <p:spTree>
      <p:nvGrpSpPr>
        <p:cNvPr id="1" name=""/>
        <p:cNvGrpSpPr/>
        <p:nvPr/>
      </p:nvGrpSpPr>
      <p:grpSpPr>
        <a:xfrm>
          <a:off x="0" y="0"/>
          <a:ext cx="0" cy="0"/>
          <a:chOff x="0" y="0"/>
          <a:chExt cx="0" cy="0"/>
        </a:xfrm>
      </p:grpSpPr>
      <p:grpSp>
        <p:nvGrpSpPr>
          <p:cNvPr id="325634" name="Group 9">
            <a:extLst>
              <a:ext uri="{FF2B5EF4-FFF2-40B4-BE49-F238E27FC236}">
                <a16:creationId xmlns:a16="http://schemas.microsoft.com/office/drawing/2014/main" id="{A921C4B4-85AD-4FA9-BF4C-F9E5E9B6D82A}"/>
              </a:ext>
            </a:extLst>
          </p:cNvPr>
          <p:cNvGrpSpPr>
            <a:grpSpLocks/>
          </p:cNvGrpSpPr>
          <p:nvPr/>
        </p:nvGrpSpPr>
        <p:grpSpPr bwMode="auto">
          <a:xfrm>
            <a:off x="2514600" y="571500"/>
            <a:ext cx="4114800" cy="5715000"/>
            <a:chOff x="2057400" y="365561"/>
            <a:chExt cx="4849424" cy="6263839"/>
          </a:xfrm>
        </p:grpSpPr>
        <p:pic>
          <p:nvPicPr>
            <p:cNvPr id="325638" name="Picture 2">
              <a:extLst>
                <a:ext uri="{FF2B5EF4-FFF2-40B4-BE49-F238E27FC236}">
                  <a16:creationId xmlns:a16="http://schemas.microsoft.com/office/drawing/2014/main" id="{698FBE82-1D2E-749F-511C-99849CAB914A}"/>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057400" y="365561"/>
              <a:ext cx="4849424" cy="62638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TextBox 8">
              <a:extLst>
                <a:ext uri="{FF2B5EF4-FFF2-40B4-BE49-F238E27FC236}">
                  <a16:creationId xmlns:a16="http://schemas.microsoft.com/office/drawing/2014/main" id="{40911E54-D182-2062-3187-B2D42486C814}"/>
                </a:ext>
              </a:extLst>
            </p:cNvPr>
            <p:cNvSpPr txBox="1"/>
            <p:nvPr/>
          </p:nvSpPr>
          <p:spPr>
            <a:xfrm>
              <a:off x="3754406" y="6183284"/>
              <a:ext cx="458294" cy="182088"/>
            </a:xfrm>
            <a:prstGeom prst="rect">
              <a:avLst/>
            </a:prstGeom>
            <a:solidFill>
              <a:schemeClr val="tx1">
                <a:lumMod val="95000"/>
              </a:schemeClr>
            </a:solidFill>
          </p:spPr>
          <p:txBody>
            <a:bodyPr>
              <a:spAutoFit/>
            </a:bodyPr>
            <a:lstStyle/>
            <a:p>
              <a:pPr algn="ctr">
                <a:defRPr/>
              </a:pPr>
              <a:endParaRPr lang="en-US" dirty="0"/>
            </a:p>
          </p:txBody>
        </p:sp>
      </p:grpSp>
      <p:sp>
        <p:nvSpPr>
          <p:cNvPr id="2" name="Slide Number Placeholder 1">
            <a:extLst>
              <a:ext uri="{FF2B5EF4-FFF2-40B4-BE49-F238E27FC236}">
                <a16:creationId xmlns:a16="http://schemas.microsoft.com/office/drawing/2014/main" id="{85F03CF1-2A71-96E7-F152-DB7B3C289934}"/>
              </a:ext>
            </a:extLst>
          </p:cNvPr>
          <p:cNvSpPr>
            <a:spLocks noGrp="1"/>
          </p:cNvSpPr>
          <p:nvPr>
            <p:ph type="sldNum" sz="quarter" idx="12"/>
          </p:nvPr>
        </p:nvSpPr>
        <p:spPr/>
        <p:txBody>
          <a:bodyPr/>
          <a:lstStyle>
            <a:lvl1pPr>
              <a:defRPr>
                <a:solidFill>
                  <a:schemeClr val="tx1"/>
                </a:solidFill>
                <a:latin typeface="Bookman Old Style" panose="02050604050505020204" pitchFamily="18" charset="0"/>
                <a:ea typeface="Dotum" panose="020B0600000101010101" pitchFamily="34" charset="-127"/>
              </a:defRPr>
            </a:lvl1pPr>
            <a:lvl2pPr marL="742950" indent="-285750">
              <a:defRPr>
                <a:solidFill>
                  <a:schemeClr val="tx1"/>
                </a:solidFill>
                <a:latin typeface="Bookman Old Style" panose="02050604050505020204" pitchFamily="18" charset="0"/>
                <a:ea typeface="Dotum" panose="020B0600000101010101" pitchFamily="34" charset="-127"/>
              </a:defRPr>
            </a:lvl2pPr>
            <a:lvl3pPr marL="1143000" indent="-228600">
              <a:defRPr>
                <a:solidFill>
                  <a:schemeClr val="tx1"/>
                </a:solidFill>
                <a:latin typeface="Bookman Old Style" panose="02050604050505020204" pitchFamily="18" charset="0"/>
                <a:ea typeface="Dotum" panose="020B0600000101010101" pitchFamily="34" charset="-127"/>
              </a:defRPr>
            </a:lvl3pPr>
            <a:lvl4pPr marL="1600200" indent="-228600">
              <a:defRPr>
                <a:solidFill>
                  <a:schemeClr val="tx1"/>
                </a:solidFill>
                <a:latin typeface="Bookman Old Style" panose="02050604050505020204" pitchFamily="18" charset="0"/>
                <a:ea typeface="Dotum" panose="020B0600000101010101" pitchFamily="34" charset="-127"/>
              </a:defRPr>
            </a:lvl4pPr>
            <a:lvl5pPr marL="2057400" indent="-228600">
              <a:defRPr>
                <a:solidFill>
                  <a:schemeClr val="tx1"/>
                </a:solidFill>
                <a:latin typeface="Bookman Old Style" panose="02050604050505020204" pitchFamily="18" charset="0"/>
                <a:ea typeface="Dotum" panose="020B0600000101010101" pitchFamily="34" charset="-127"/>
              </a:defRPr>
            </a:lvl5pPr>
            <a:lvl6pPr marL="2514600" indent="-228600"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6pPr>
            <a:lvl7pPr marL="2971800" indent="-228600"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7pPr>
            <a:lvl8pPr marL="3429000" indent="-228600"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8pPr>
            <a:lvl9pPr marL="3886200" indent="-228600"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9pPr>
          </a:lstStyle>
          <a:p>
            <a:pPr>
              <a:defRPr/>
            </a:pPr>
            <a:fld id="{92E1C9AB-C3DB-409B-91F7-8C7D79D1C18C}" type="slidenum">
              <a:rPr lang="en-US" altLang="en-US" smtClean="0">
                <a:latin typeface="Arial" panose="020B0604020202020204" pitchFamily="34" charset="0"/>
              </a:rPr>
              <a:pPr>
                <a:defRPr/>
              </a:pPr>
              <a:t>106</a:t>
            </a:fld>
            <a:endParaRPr lang="en-US" altLang="en-US">
              <a:latin typeface="Arial" panose="020B0604020202020204" pitchFamily="34" charset="0"/>
            </a:endParaRPr>
          </a:p>
        </p:txBody>
      </p:sp>
    </p:spTree>
  </p:cSld>
  <p:clrMapOvr>
    <a:masterClrMapping/>
  </p:clrMapOvr>
  <p:transition>
    <p:fade/>
  </p:transition>
</p:sld>
</file>

<file path=ppt/slides/slide107.xml><?xml version="1.0" encoding="utf-8"?>
<p:sld xmlns:a="http://schemas.openxmlformats.org/drawingml/2006/main" xmlns:r="http://schemas.openxmlformats.org/officeDocument/2006/relationships" xmlns:p="http://schemas.openxmlformats.org/presentationml/2006/main" showMasterSp="0" showMasterPhAnim="0">
  <p:cSld>
    <p:spTree>
      <p:nvGrpSpPr>
        <p:cNvPr id="1" name="">
          <a:extLst>
            <a:ext uri="{FF2B5EF4-FFF2-40B4-BE49-F238E27FC236}">
              <a16:creationId xmlns:a16="http://schemas.microsoft.com/office/drawing/2014/main" id="{9411C01B-49E3-4B0D-C8EC-D075D0E40E5B}"/>
            </a:ext>
          </a:extLst>
        </p:cNvPr>
        <p:cNvGrpSpPr/>
        <p:nvPr/>
      </p:nvGrpSpPr>
      <p:grpSpPr>
        <a:xfrm>
          <a:off x="0" y="0"/>
          <a:ext cx="0" cy="0"/>
          <a:chOff x="0" y="0"/>
          <a:chExt cx="0" cy="0"/>
        </a:xfrm>
      </p:grpSpPr>
      <p:sp>
        <p:nvSpPr>
          <p:cNvPr id="482307" name="Rectangle 3">
            <a:extLst>
              <a:ext uri="{FF2B5EF4-FFF2-40B4-BE49-F238E27FC236}">
                <a16:creationId xmlns:a16="http://schemas.microsoft.com/office/drawing/2014/main" id="{34992E73-F62A-297F-48F9-C95C040B1FC4}"/>
              </a:ext>
            </a:extLst>
          </p:cNvPr>
          <p:cNvSpPr>
            <a:spLocks noGrp="1" noChangeArrowheads="1"/>
          </p:cNvSpPr>
          <p:nvPr>
            <p:ph type="body" sz="half" idx="1"/>
          </p:nvPr>
        </p:nvSpPr>
        <p:spPr>
          <a:xfrm>
            <a:off x="609600" y="1371600"/>
            <a:ext cx="7772400" cy="4530725"/>
          </a:xfrm>
        </p:spPr>
        <p:txBody>
          <a:bodyPr/>
          <a:lstStyle/>
          <a:p>
            <a:pPr eaLnBrk="1" hangingPunct="1">
              <a:spcBef>
                <a:spcPts val="0"/>
              </a:spcBef>
              <a:buFont typeface="Wingdings" panose="05000000000000000000" pitchFamily="2" charset="2"/>
              <a:buNone/>
              <a:defRPr/>
            </a:pPr>
            <a:r>
              <a:rPr lang="en-US" sz="2400" dirty="0">
                <a:solidFill>
                  <a:schemeClr val="accent4">
                    <a:lumMod val="25000"/>
                  </a:schemeClr>
                </a:solidFill>
              </a:rPr>
              <a:t>   1. Because we have been </a:t>
            </a:r>
            <a:r>
              <a:rPr lang="en-US" sz="2400" i="1" dirty="0">
                <a:solidFill>
                  <a:schemeClr val="accent4">
                    <a:lumMod val="25000"/>
                  </a:schemeClr>
                </a:solidFill>
              </a:rPr>
              <a:t>told </a:t>
            </a:r>
            <a:r>
              <a:rPr lang="en-US" sz="2400" dirty="0">
                <a:solidFill>
                  <a:schemeClr val="accent4">
                    <a:lumMod val="25000"/>
                  </a:schemeClr>
                </a:solidFill>
              </a:rPr>
              <a:t>we should believe   </a:t>
            </a:r>
          </a:p>
          <a:p>
            <a:pPr eaLnBrk="1" hangingPunct="1">
              <a:spcBef>
                <a:spcPts val="0"/>
              </a:spcBef>
              <a:buFont typeface="Wingdings" panose="05000000000000000000" pitchFamily="2" charset="2"/>
              <a:buNone/>
              <a:defRPr/>
            </a:pPr>
            <a:r>
              <a:rPr lang="en-US" sz="2400" dirty="0">
                <a:solidFill>
                  <a:schemeClr val="accent4">
                    <a:lumMod val="25000"/>
                  </a:schemeClr>
                </a:solidFill>
              </a:rPr>
              <a:t>       in evolution (the parroting effect)</a:t>
            </a:r>
          </a:p>
          <a:p>
            <a:pPr eaLnBrk="1" hangingPunct="1">
              <a:spcBef>
                <a:spcPts val="0"/>
              </a:spcBef>
              <a:buFont typeface="Wingdings" panose="05000000000000000000" pitchFamily="2" charset="2"/>
              <a:buNone/>
              <a:defRPr/>
            </a:pPr>
            <a:r>
              <a:rPr lang="en-US" sz="1200" dirty="0">
                <a:solidFill>
                  <a:schemeClr val="accent4">
                    <a:lumMod val="25000"/>
                  </a:schemeClr>
                </a:solidFill>
              </a:rPr>
              <a:t> </a:t>
            </a:r>
          </a:p>
          <a:p>
            <a:pPr eaLnBrk="1" hangingPunct="1">
              <a:spcBef>
                <a:spcPts val="0"/>
              </a:spcBef>
              <a:buFont typeface="Wingdings" panose="05000000000000000000" pitchFamily="2" charset="2"/>
              <a:buNone/>
              <a:defRPr/>
            </a:pPr>
            <a:r>
              <a:rPr lang="en-US" sz="2400" dirty="0">
                <a:solidFill>
                  <a:schemeClr val="accent4">
                    <a:lumMod val="25000"/>
                  </a:schemeClr>
                </a:solidFill>
              </a:rPr>
              <a:t>   2. For the sake of conformity (majority opinion) </a:t>
            </a:r>
          </a:p>
          <a:p>
            <a:pPr eaLnBrk="1" hangingPunct="1">
              <a:spcBef>
                <a:spcPts val="0"/>
              </a:spcBef>
              <a:buFont typeface="Wingdings" panose="05000000000000000000" pitchFamily="2" charset="2"/>
              <a:buNone/>
              <a:defRPr/>
            </a:pPr>
            <a:r>
              <a:rPr lang="en-US" sz="1200" dirty="0"/>
              <a:t> </a:t>
            </a:r>
          </a:p>
          <a:p>
            <a:pPr eaLnBrk="1" hangingPunct="1">
              <a:spcBef>
                <a:spcPts val="0"/>
              </a:spcBef>
              <a:buFont typeface="Wingdings" panose="05000000000000000000" pitchFamily="2" charset="2"/>
              <a:buNone/>
              <a:defRPr/>
            </a:pPr>
            <a:r>
              <a:rPr lang="en-US" sz="2400" dirty="0"/>
              <a:t>   3. Because of a bias against Divine creation</a:t>
            </a:r>
          </a:p>
          <a:p>
            <a:pPr eaLnBrk="1" hangingPunct="1">
              <a:buFont typeface="Wingdings" panose="05000000000000000000" pitchFamily="2" charset="2"/>
              <a:buNone/>
              <a:defRPr/>
            </a:pPr>
            <a:endParaRPr lang="en-US" sz="2800" dirty="0"/>
          </a:p>
          <a:p>
            <a:pPr eaLnBrk="1" hangingPunct="1">
              <a:buFont typeface="Wingdings" panose="05000000000000000000" pitchFamily="2" charset="2"/>
              <a:buNone/>
              <a:defRPr/>
            </a:pPr>
            <a:endParaRPr lang="en-US" sz="2800" dirty="0"/>
          </a:p>
          <a:p>
            <a:pPr eaLnBrk="1" hangingPunct="1">
              <a:buFont typeface="Wingdings" panose="05000000000000000000" pitchFamily="2" charset="2"/>
              <a:buNone/>
              <a:defRPr/>
            </a:pPr>
            <a:endParaRPr lang="en-US" sz="2800" dirty="0"/>
          </a:p>
          <a:p>
            <a:pPr eaLnBrk="1" hangingPunct="1">
              <a:buFont typeface="Wingdings" panose="05000000000000000000" pitchFamily="2" charset="2"/>
              <a:buNone/>
              <a:defRPr/>
            </a:pPr>
            <a:endParaRPr lang="en-US" sz="2800" dirty="0"/>
          </a:p>
          <a:p>
            <a:pPr eaLnBrk="1" hangingPunct="1">
              <a:buFont typeface="Wingdings" panose="05000000000000000000" pitchFamily="2" charset="2"/>
              <a:buNone/>
              <a:defRPr/>
            </a:pPr>
            <a:endParaRPr lang="en-US" sz="2800" dirty="0"/>
          </a:p>
          <a:p>
            <a:pPr eaLnBrk="1" hangingPunct="1">
              <a:buFont typeface="Wingdings" panose="05000000000000000000" pitchFamily="2" charset="2"/>
              <a:buNone/>
              <a:defRPr/>
            </a:pPr>
            <a:endParaRPr lang="en-US" sz="2800" dirty="0"/>
          </a:p>
          <a:p>
            <a:pPr eaLnBrk="1" hangingPunct="1">
              <a:buFont typeface="Wingdings" panose="05000000000000000000" pitchFamily="2" charset="2"/>
              <a:buNone/>
              <a:defRPr/>
            </a:pPr>
            <a:endParaRPr lang="en-US" sz="2800" dirty="0"/>
          </a:p>
          <a:p>
            <a:pPr eaLnBrk="1" hangingPunct="1">
              <a:buFont typeface="Wingdings" panose="05000000000000000000" pitchFamily="2" charset="2"/>
              <a:buNone/>
              <a:defRPr/>
            </a:pPr>
            <a:endParaRPr lang="en-US" sz="2800" dirty="0"/>
          </a:p>
        </p:txBody>
      </p:sp>
      <p:sp>
        <p:nvSpPr>
          <p:cNvPr id="2" name="Slide Number Placeholder 1">
            <a:extLst>
              <a:ext uri="{FF2B5EF4-FFF2-40B4-BE49-F238E27FC236}">
                <a16:creationId xmlns:a16="http://schemas.microsoft.com/office/drawing/2014/main" id="{5BA03B73-2E65-10ED-07D8-3E0E7AB8936A}"/>
              </a:ext>
            </a:extLst>
          </p:cNvPr>
          <p:cNvSpPr>
            <a:spLocks noGrp="1"/>
          </p:cNvSpPr>
          <p:nvPr>
            <p:ph type="sldNum" sz="quarter" idx="12"/>
          </p:nvPr>
        </p:nvSpPr>
        <p:spPr/>
        <p:txBody>
          <a:bodyPr/>
          <a:lstStyle>
            <a:lvl1pPr>
              <a:defRPr>
                <a:solidFill>
                  <a:schemeClr val="tx1"/>
                </a:solidFill>
                <a:latin typeface="Bookman Old Style" panose="02050604050505020204" pitchFamily="18" charset="0"/>
                <a:ea typeface="Dotum" panose="020B0600000101010101" pitchFamily="34" charset="-127"/>
              </a:defRPr>
            </a:lvl1pPr>
            <a:lvl2pPr marL="742950" indent="-285750">
              <a:defRPr>
                <a:solidFill>
                  <a:schemeClr val="tx1"/>
                </a:solidFill>
                <a:latin typeface="Bookman Old Style" panose="02050604050505020204" pitchFamily="18" charset="0"/>
                <a:ea typeface="Dotum" panose="020B0600000101010101" pitchFamily="34" charset="-127"/>
              </a:defRPr>
            </a:lvl2pPr>
            <a:lvl3pPr marL="1143000" indent="-228600">
              <a:defRPr>
                <a:solidFill>
                  <a:schemeClr val="tx1"/>
                </a:solidFill>
                <a:latin typeface="Bookman Old Style" panose="02050604050505020204" pitchFamily="18" charset="0"/>
                <a:ea typeface="Dotum" panose="020B0600000101010101" pitchFamily="34" charset="-127"/>
              </a:defRPr>
            </a:lvl3pPr>
            <a:lvl4pPr marL="1600200" indent="-228600">
              <a:defRPr>
                <a:solidFill>
                  <a:schemeClr val="tx1"/>
                </a:solidFill>
                <a:latin typeface="Bookman Old Style" panose="02050604050505020204" pitchFamily="18" charset="0"/>
                <a:ea typeface="Dotum" panose="020B0600000101010101" pitchFamily="34" charset="-127"/>
              </a:defRPr>
            </a:lvl4pPr>
            <a:lvl5pPr marL="2057400" indent="-228600">
              <a:defRPr>
                <a:solidFill>
                  <a:schemeClr val="tx1"/>
                </a:solidFill>
                <a:latin typeface="Bookman Old Style" panose="02050604050505020204" pitchFamily="18" charset="0"/>
                <a:ea typeface="Dotum" panose="020B0600000101010101" pitchFamily="34" charset="-127"/>
              </a:defRPr>
            </a:lvl5pPr>
            <a:lvl6pPr marL="2514600" indent="-228600"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6pPr>
            <a:lvl7pPr marL="2971800" indent="-228600"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7pPr>
            <a:lvl8pPr marL="3429000" indent="-228600"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8pPr>
            <a:lvl9pPr marL="3886200" indent="-228600"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9pPr>
          </a:lstStyle>
          <a:p>
            <a:pPr>
              <a:defRPr/>
            </a:pPr>
            <a:fld id="{DBF967AA-346B-4698-BCB9-7803DACADB46}" type="slidenum">
              <a:rPr lang="en-US" altLang="en-US" smtClean="0">
                <a:latin typeface="Arial" panose="020B0604020202020204" pitchFamily="34" charset="0"/>
              </a:rPr>
              <a:pPr>
                <a:defRPr/>
              </a:pPr>
              <a:t>107</a:t>
            </a:fld>
            <a:endParaRPr lang="en-US" altLang="en-US">
              <a:latin typeface="Arial" panose="020B0604020202020204" pitchFamily="34" charset="0"/>
            </a:endParaRPr>
          </a:p>
        </p:txBody>
      </p:sp>
      <p:sp>
        <p:nvSpPr>
          <p:cNvPr id="3" name="Rectangle 2">
            <a:extLst>
              <a:ext uri="{FF2B5EF4-FFF2-40B4-BE49-F238E27FC236}">
                <a16:creationId xmlns:a16="http://schemas.microsoft.com/office/drawing/2014/main" id="{315C18FD-8C72-6B20-F31D-45D34E800B8A}"/>
              </a:ext>
            </a:extLst>
          </p:cNvPr>
          <p:cNvSpPr txBox="1">
            <a:spLocks noChangeArrowheads="1"/>
          </p:cNvSpPr>
          <p:nvPr/>
        </p:nvSpPr>
        <p:spPr bwMode="auto">
          <a:xfrm>
            <a:off x="457200" y="152400"/>
            <a:ext cx="8229600" cy="1143000"/>
          </a:xfrm>
          <a:prstGeom prst="rect">
            <a:avLst/>
          </a:prstGeom>
          <a:noFill/>
          <a:ln w="9525">
            <a:noFill/>
            <a:miter lim="800000"/>
            <a:headEnd/>
            <a:tailEnd/>
          </a:ln>
          <a:effectLst/>
        </p:spPr>
        <p:txBody>
          <a:bodyPr anchor="ctr"/>
          <a:lstStyle>
            <a:lvl1pPr algn="ctr" rtl="0" eaLnBrk="0" fontAlgn="base" hangingPunct="0">
              <a:spcBef>
                <a:spcPct val="0"/>
              </a:spcBef>
              <a:spcAft>
                <a:spcPct val="0"/>
              </a:spcAft>
              <a:defRPr sz="4400">
                <a:solidFill>
                  <a:schemeClr val="tx2"/>
                </a:solidFill>
                <a:effectLst>
                  <a:outerShdw blurRad="38100" dist="38100" dir="2700000" algn="tl">
                    <a:srgbClr val="000000"/>
                  </a:outerShdw>
                </a:effectLst>
                <a:latin typeface="+mj-lt"/>
                <a:ea typeface="+mj-ea"/>
                <a:cs typeface="+mj-cs"/>
              </a:defRPr>
            </a:lvl1pPr>
            <a:lvl2pPr algn="ctr" rtl="0" eaLnBrk="0" fontAlgn="base" hangingPunct="0">
              <a:spcBef>
                <a:spcPct val="0"/>
              </a:spcBef>
              <a:spcAft>
                <a:spcPct val="0"/>
              </a:spcAft>
              <a:defRPr sz="4400">
                <a:solidFill>
                  <a:schemeClr val="tx2"/>
                </a:solidFill>
                <a:effectLst>
                  <a:outerShdw blurRad="38100" dist="38100" dir="2700000" algn="tl">
                    <a:srgbClr val="000000"/>
                  </a:outerShdw>
                </a:effectLst>
                <a:latin typeface="Arial" charset="0"/>
              </a:defRPr>
            </a:lvl2pPr>
            <a:lvl3pPr algn="ctr" rtl="0" eaLnBrk="0" fontAlgn="base" hangingPunct="0">
              <a:spcBef>
                <a:spcPct val="0"/>
              </a:spcBef>
              <a:spcAft>
                <a:spcPct val="0"/>
              </a:spcAft>
              <a:defRPr sz="4400">
                <a:solidFill>
                  <a:schemeClr val="tx2"/>
                </a:solidFill>
                <a:effectLst>
                  <a:outerShdw blurRad="38100" dist="38100" dir="2700000" algn="tl">
                    <a:srgbClr val="000000"/>
                  </a:outerShdw>
                </a:effectLst>
                <a:latin typeface="Arial" charset="0"/>
              </a:defRPr>
            </a:lvl3pPr>
            <a:lvl4pPr algn="ctr" rtl="0" eaLnBrk="0" fontAlgn="base" hangingPunct="0">
              <a:spcBef>
                <a:spcPct val="0"/>
              </a:spcBef>
              <a:spcAft>
                <a:spcPct val="0"/>
              </a:spcAft>
              <a:defRPr sz="4400">
                <a:solidFill>
                  <a:schemeClr val="tx2"/>
                </a:solidFill>
                <a:effectLst>
                  <a:outerShdw blurRad="38100" dist="38100" dir="2700000" algn="tl">
                    <a:srgbClr val="000000"/>
                  </a:outerShdw>
                </a:effectLst>
                <a:latin typeface="Arial" charset="0"/>
              </a:defRPr>
            </a:lvl4pPr>
            <a:lvl5pPr algn="ctr" rtl="0" eaLnBrk="0" fontAlgn="base" hangingPunct="0">
              <a:spcBef>
                <a:spcPct val="0"/>
              </a:spcBef>
              <a:spcAft>
                <a:spcPct val="0"/>
              </a:spcAft>
              <a:defRPr sz="4400">
                <a:solidFill>
                  <a:schemeClr val="tx2"/>
                </a:solidFill>
                <a:effectLst>
                  <a:outerShdw blurRad="38100" dist="38100" dir="2700000" algn="tl">
                    <a:srgbClr val="000000"/>
                  </a:outerShdw>
                </a:effectLst>
                <a:latin typeface="Arial" charset="0"/>
              </a:defRPr>
            </a:lvl5pPr>
            <a:lvl6pPr marL="457200" algn="ctr" rtl="0" fontAlgn="base">
              <a:spcBef>
                <a:spcPct val="0"/>
              </a:spcBef>
              <a:spcAft>
                <a:spcPct val="0"/>
              </a:spcAft>
              <a:defRPr sz="4400">
                <a:solidFill>
                  <a:schemeClr val="tx2"/>
                </a:solidFill>
                <a:effectLst>
                  <a:outerShdw blurRad="38100" dist="38100" dir="2700000" algn="tl">
                    <a:srgbClr val="000000"/>
                  </a:outerShdw>
                </a:effectLst>
                <a:latin typeface="Arial" charset="0"/>
              </a:defRPr>
            </a:lvl6pPr>
            <a:lvl7pPr marL="914400" algn="ctr" rtl="0" fontAlgn="base">
              <a:spcBef>
                <a:spcPct val="0"/>
              </a:spcBef>
              <a:spcAft>
                <a:spcPct val="0"/>
              </a:spcAft>
              <a:defRPr sz="4400">
                <a:solidFill>
                  <a:schemeClr val="tx2"/>
                </a:solidFill>
                <a:effectLst>
                  <a:outerShdw blurRad="38100" dist="38100" dir="2700000" algn="tl">
                    <a:srgbClr val="000000"/>
                  </a:outerShdw>
                </a:effectLst>
                <a:latin typeface="Arial" charset="0"/>
              </a:defRPr>
            </a:lvl7pPr>
            <a:lvl8pPr marL="1371600" algn="ctr" rtl="0" fontAlgn="base">
              <a:spcBef>
                <a:spcPct val="0"/>
              </a:spcBef>
              <a:spcAft>
                <a:spcPct val="0"/>
              </a:spcAft>
              <a:defRPr sz="4400">
                <a:solidFill>
                  <a:schemeClr val="tx2"/>
                </a:solidFill>
                <a:effectLst>
                  <a:outerShdw blurRad="38100" dist="38100" dir="2700000" algn="tl">
                    <a:srgbClr val="000000"/>
                  </a:outerShdw>
                </a:effectLst>
                <a:latin typeface="Arial" charset="0"/>
              </a:defRPr>
            </a:lvl8pPr>
            <a:lvl9pPr marL="1828800" algn="ctr" rtl="0" fontAlgn="base">
              <a:spcBef>
                <a:spcPct val="0"/>
              </a:spcBef>
              <a:spcAft>
                <a:spcPct val="0"/>
              </a:spcAft>
              <a:defRPr sz="4400">
                <a:solidFill>
                  <a:schemeClr val="tx2"/>
                </a:solidFill>
                <a:effectLst>
                  <a:outerShdw blurRad="38100" dist="38100" dir="2700000" algn="tl">
                    <a:srgbClr val="000000"/>
                  </a:outerShdw>
                </a:effectLst>
                <a:latin typeface="Arial" charset="0"/>
              </a:defRPr>
            </a:lvl9pPr>
          </a:lstStyle>
          <a:p>
            <a:pPr eaLnBrk="1" hangingPunct="1">
              <a:defRPr/>
            </a:pPr>
            <a:r>
              <a:rPr lang="en-US" sz="2800" kern="0" dirty="0">
                <a:solidFill>
                  <a:srgbClr val="FFCC00"/>
                </a:solidFill>
              </a:rPr>
              <a:t>VI. Why Has Darwinism Been Accepted?</a:t>
            </a:r>
            <a:endParaRPr lang="el-GR" sz="2800" kern="0" dirty="0">
              <a:solidFill>
                <a:srgbClr val="FFCC00"/>
              </a:solidFill>
              <a:cs typeface="Times New Roman" pitchFamily="18" charset="0"/>
            </a:endParaRPr>
          </a:p>
        </p:txBody>
      </p:sp>
    </p:spTree>
    <p:extLst>
      <p:ext uri="{BB962C8B-B14F-4D97-AF65-F5344CB8AC3E}">
        <p14:creationId xmlns:p14="http://schemas.microsoft.com/office/powerpoint/2010/main" val="2902293091"/>
      </p:ext>
    </p:extLst>
  </p:cSld>
  <p:clrMapOvr>
    <a:masterClrMapping/>
  </p:clrMapOvr>
  <p:transition>
    <p:fade/>
  </p:transition>
</p:sld>
</file>

<file path=ppt/slides/slide108.xml><?xml version="1.0" encoding="utf-8"?>
<p:sld xmlns:a="http://schemas.openxmlformats.org/drawingml/2006/main" xmlns:r="http://schemas.openxmlformats.org/officeDocument/2006/relationships" xmlns:p="http://schemas.openxmlformats.org/presentationml/2006/main" showMasterSp="0" showMasterPhAnim="0">
  <p:cSld>
    <p:spTree>
      <p:nvGrpSpPr>
        <p:cNvPr id="1" name="">
          <a:extLst>
            <a:ext uri="{FF2B5EF4-FFF2-40B4-BE49-F238E27FC236}">
              <a16:creationId xmlns:a16="http://schemas.microsoft.com/office/drawing/2014/main" id="{A64F8947-2CE0-8A7D-5E94-293EC5546B0F}"/>
            </a:ext>
          </a:extLst>
        </p:cNvPr>
        <p:cNvGrpSpPr/>
        <p:nvPr/>
      </p:nvGrpSpPr>
      <p:grpSpPr>
        <a:xfrm>
          <a:off x="0" y="0"/>
          <a:ext cx="0" cy="0"/>
          <a:chOff x="0" y="0"/>
          <a:chExt cx="0" cy="0"/>
        </a:xfrm>
      </p:grpSpPr>
      <p:sp>
        <p:nvSpPr>
          <p:cNvPr id="482307" name="Rectangle 3">
            <a:extLst>
              <a:ext uri="{FF2B5EF4-FFF2-40B4-BE49-F238E27FC236}">
                <a16:creationId xmlns:a16="http://schemas.microsoft.com/office/drawing/2014/main" id="{F9BD90B6-DD76-0229-984B-8F7ECDEE5FD0}"/>
              </a:ext>
            </a:extLst>
          </p:cNvPr>
          <p:cNvSpPr>
            <a:spLocks noGrp="1" noChangeArrowheads="1"/>
          </p:cNvSpPr>
          <p:nvPr>
            <p:ph type="body" sz="half" idx="1"/>
          </p:nvPr>
        </p:nvSpPr>
        <p:spPr>
          <a:xfrm>
            <a:off x="609600" y="1371601"/>
            <a:ext cx="7772400" cy="2057400"/>
          </a:xfrm>
        </p:spPr>
        <p:txBody>
          <a:bodyPr/>
          <a:lstStyle/>
          <a:p>
            <a:pPr eaLnBrk="1" hangingPunct="1">
              <a:spcBef>
                <a:spcPts val="0"/>
              </a:spcBef>
              <a:buFont typeface="Wingdings" panose="05000000000000000000" pitchFamily="2" charset="2"/>
              <a:buNone/>
              <a:defRPr/>
            </a:pPr>
            <a:r>
              <a:rPr lang="en-US" sz="2400" dirty="0">
                <a:solidFill>
                  <a:schemeClr val="accent4">
                    <a:lumMod val="25000"/>
                  </a:schemeClr>
                </a:solidFill>
              </a:rPr>
              <a:t>   1. Because we have been </a:t>
            </a:r>
            <a:r>
              <a:rPr lang="en-US" sz="2400" i="1" dirty="0">
                <a:solidFill>
                  <a:schemeClr val="accent4">
                    <a:lumMod val="25000"/>
                  </a:schemeClr>
                </a:solidFill>
              </a:rPr>
              <a:t>told </a:t>
            </a:r>
            <a:r>
              <a:rPr lang="en-US" sz="2400" dirty="0">
                <a:solidFill>
                  <a:schemeClr val="accent4">
                    <a:lumMod val="25000"/>
                  </a:schemeClr>
                </a:solidFill>
              </a:rPr>
              <a:t>we should believe   </a:t>
            </a:r>
          </a:p>
          <a:p>
            <a:pPr eaLnBrk="1" hangingPunct="1">
              <a:spcBef>
                <a:spcPts val="0"/>
              </a:spcBef>
              <a:buFont typeface="Wingdings" panose="05000000000000000000" pitchFamily="2" charset="2"/>
              <a:buNone/>
              <a:defRPr/>
            </a:pPr>
            <a:r>
              <a:rPr lang="en-US" sz="2400" dirty="0">
                <a:solidFill>
                  <a:schemeClr val="accent4">
                    <a:lumMod val="25000"/>
                  </a:schemeClr>
                </a:solidFill>
              </a:rPr>
              <a:t>       in evolution (the parroting effect).</a:t>
            </a:r>
          </a:p>
          <a:p>
            <a:pPr eaLnBrk="1" hangingPunct="1">
              <a:spcBef>
                <a:spcPts val="0"/>
              </a:spcBef>
              <a:buFont typeface="Wingdings" panose="05000000000000000000" pitchFamily="2" charset="2"/>
              <a:buNone/>
              <a:defRPr/>
            </a:pPr>
            <a:r>
              <a:rPr lang="en-US" sz="1200" dirty="0">
                <a:solidFill>
                  <a:schemeClr val="accent4">
                    <a:lumMod val="25000"/>
                  </a:schemeClr>
                </a:solidFill>
              </a:rPr>
              <a:t> </a:t>
            </a:r>
          </a:p>
          <a:p>
            <a:pPr eaLnBrk="1" hangingPunct="1">
              <a:spcBef>
                <a:spcPts val="0"/>
              </a:spcBef>
              <a:buFont typeface="Wingdings" panose="05000000000000000000" pitchFamily="2" charset="2"/>
              <a:buNone/>
              <a:defRPr/>
            </a:pPr>
            <a:r>
              <a:rPr lang="en-US" sz="2400" dirty="0">
                <a:solidFill>
                  <a:schemeClr val="accent4">
                    <a:lumMod val="25000"/>
                  </a:schemeClr>
                </a:solidFill>
              </a:rPr>
              <a:t>   2. For the sake of conformity (majority opinion) </a:t>
            </a:r>
          </a:p>
          <a:p>
            <a:pPr eaLnBrk="1" hangingPunct="1">
              <a:spcBef>
                <a:spcPts val="0"/>
              </a:spcBef>
              <a:buFont typeface="Wingdings" panose="05000000000000000000" pitchFamily="2" charset="2"/>
              <a:buNone/>
              <a:defRPr/>
            </a:pPr>
            <a:r>
              <a:rPr lang="en-US" sz="1200" dirty="0"/>
              <a:t> </a:t>
            </a:r>
          </a:p>
          <a:p>
            <a:pPr eaLnBrk="1" hangingPunct="1">
              <a:spcBef>
                <a:spcPts val="0"/>
              </a:spcBef>
              <a:buFont typeface="Wingdings" panose="05000000000000000000" pitchFamily="2" charset="2"/>
              <a:buNone/>
              <a:defRPr/>
            </a:pPr>
            <a:r>
              <a:rPr lang="en-US" sz="2400" dirty="0"/>
              <a:t>   3. Because of a bias against Divine creation</a:t>
            </a:r>
            <a:endParaRPr lang="en-US" sz="2800" dirty="0"/>
          </a:p>
        </p:txBody>
      </p:sp>
      <p:sp>
        <p:nvSpPr>
          <p:cNvPr id="2" name="Slide Number Placeholder 1">
            <a:extLst>
              <a:ext uri="{FF2B5EF4-FFF2-40B4-BE49-F238E27FC236}">
                <a16:creationId xmlns:a16="http://schemas.microsoft.com/office/drawing/2014/main" id="{3C971D08-DF16-576D-280A-CB7A2D0E30F4}"/>
              </a:ext>
            </a:extLst>
          </p:cNvPr>
          <p:cNvSpPr>
            <a:spLocks noGrp="1"/>
          </p:cNvSpPr>
          <p:nvPr>
            <p:ph type="sldNum" sz="quarter" idx="12"/>
          </p:nvPr>
        </p:nvSpPr>
        <p:spPr/>
        <p:txBody>
          <a:bodyPr/>
          <a:lstStyle>
            <a:lvl1pPr>
              <a:defRPr>
                <a:solidFill>
                  <a:schemeClr val="tx1"/>
                </a:solidFill>
                <a:latin typeface="Bookman Old Style" panose="02050604050505020204" pitchFamily="18" charset="0"/>
                <a:ea typeface="Dotum" panose="020B0600000101010101" pitchFamily="34" charset="-127"/>
              </a:defRPr>
            </a:lvl1pPr>
            <a:lvl2pPr marL="742950" indent="-285750">
              <a:defRPr>
                <a:solidFill>
                  <a:schemeClr val="tx1"/>
                </a:solidFill>
                <a:latin typeface="Bookman Old Style" panose="02050604050505020204" pitchFamily="18" charset="0"/>
                <a:ea typeface="Dotum" panose="020B0600000101010101" pitchFamily="34" charset="-127"/>
              </a:defRPr>
            </a:lvl2pPr>
            <a:lvl3pPr marL="1143000" indent="-228600">
              <a:defRPr>
                <a:solidFill>
                  <a:schemeClr val="tx1"/>
                </a:solidFill>
                <a:latin typeface="Bookman Old Style" panose="02050604050505020204" pitchFamily="18" charset="0"/>
                <a:ea typeface="Dotum" panose="020B0600000101010101" pitchFamily="34" charset="-127"/>
              </a:defRPr>
            </a:lvl3pPr>
            <a:lvl4pPr marL="1600200" indent="-228600">
              <a:defRPr>
                <a:solidFill>
                  <a:schemeClr val="tx1"/>
                </a:solidFill>
                <a:latin typeface="Bookman Old Style" panose="02050604050505020204" pitchFamily="18" charset="0"/>
                <a:ea typeface="Dotum" panose="020B0600000101010101" pitchFamily="34" charset="-127"/>
              </a:defRPr>
            </a:lvl4pPr>
            <a:lvl5pPr marL="2057400" indent="-228600">
              <a:defRPr>
                <a:solidFill>
                  <a:schemeClr val="tx1"/>
                </a:solidFill>
                <a:latin typeface="Bookman Old Style" panose="02050604050505020204" pitchFamily="18" charset="0"/>
                <a:ea typeface="Dotum" panose="020B0600000101010101" pitchFamily="34" charset="-127"/>
              </a:defRPr>
            </a:lvl5pPr>
            <a:lvl6pPr marL="2514600" indent="-228600"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6pPr>
            <a:lvl7pPr marL="2971800" indent="-228600"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7pPr>
            <a:lvl8pPr marL="3429000" indent="-228600"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8pPr>
            <a:lvl9pPr marL="3886200" indent="-228600"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9pPr>
          </a:lstStyle>
          <a:p>
            <a:pPr>
              <a:defRPr/>
            </a:pPr>
            <a:fld id="{DBF967AA-346B-4698-BCB9-7803DACADB46}" type="slidenum">
              <a:rPr lang="en-US" altLang="en-US" smtClean="0">
                <a:latin typeface="Arial" panose="020B0604020202020204" pitchFamily="34" charset="0"/>
              </a:rPr>
              <a:pPr>
                <a:defRPr/>
              </a:pPr>
              <a:t>108</a:t>
            </a:fld>
            <a:endParaRPr lang="en-US" altLang="en-US">
              <a:latin typeface="Arial" panose="020B0604020202020204" pitchFamily="34" charset="0"/>
            </a:endParaRPr>
          </a:p>
        </p:txBody>
      </p:sp>
      <p:sp>
        <p:nvSpPr>
          <p:cNvPr id="3" name="TextBox 2">
            <a:extLst>
              <a:ext uri="{FF2B5EF4-FFF2-40B4-BE49-F238E27FC236}">
                <a16:creationId xmlns:a16="http://schemas.microsoft.com/office/drawing/2014/main" id="{853A1E3B-9E67-85B0-4004-F4D4674DA26D}"/>
              </a:ext>
            </a:extLst>
          </p:cNvPr>
          <p:cNvSpPr txBox="1"/>
          <p:nvPr/>
        </p:nvSpPr>
        <p:spPr>
          <a:xfrm>
            <a:off x="5105400" y="3505202"/>
            <a:ext cx="3854116" cy="2970044"/>
          </a:xfrm>
          <a:prstGeom prst="rect">
            <a:avLst/>
          </a:prstGeom>
          <a:noFill/>
        </p:spPr>
        <p:txBody>
          <a:bodyPr wrap="square">
            <a:spAutoFit/>
          </a:bodyPr>
          <a:lstStyle/>
          <a:p>
            <a:pPr>
              <a:defRPr/>
            </a:pPr>
            <a:r>
              <a:rPr lang="en-US" sz="2300" i="1" dirty="0">
                <a:solidFill>
                  <a:srgbClr val="FFC000"/>
                </a:solidFill>
                <a:effectLst>
                  <a:outerShdw blurRad="38100" dist="38100" dir="2700000" algn="tl">
                    <a:srgbClr val="000000">
                      <a:alpha val="43137"/>
                    </a:srgbClr>
                  </a:outerShdw>
                </a:effectLst>
                <a:latin typeface="+mj-lt"/>
              </a:rPr>
              <a:t>“Moreover, that materialism is absolute, we cannot allow a divine foot in the door”</a:t>
            </a:r>
          </a:p>
          <a:p>
            <a:pPr>
              <a:defRPr/>
            </a:pPr>
            <a:r>
              <a:rPr lang="en-US" sz="400" i="1" dirty="0">
                <a:effectLst>
                  <a:outerShdw blurRad="38100" dist="38100" dir="2700000" algn="tl">
                    <a:srgbClr val="000000">
                      <a:alpha val="43137"/>
                    </a:srgbClr>
                  </a:outerShdw>
                </a:effectLst>
                <a:latin typeface="Calibri" panose="020F0502020204030204" pitchFamily="34" charset="0"/>
              </a:rPr>
              <a:t> </a:t>
            </a:r>
          </a:p>
          <a:p>
            <a:pPr>
              <a:defRPr/>
            </a:pPr>
            <a:r>
              <a:rPr lang="en-US" sz="1900" dirty="0">
                <a:effectLst>
                  <a:outerShdw blurRad="38100" dist="38100" dir="2700000" algn="tl">
                    <a:srgbClr val="000000">
                      <a:alpha val="43137"/>
                    </a:srgbClr>
                  </a:outerShdw>
                </a:effectLst>
                <a:latin typeface="Calibri" panose="020F0502020204030204" pitchFamily="34" charset="0"/>
              </a:rPr>
              <a:t>- Richard Lewontin, Billions and billions of demons (review of The Demon-Haunted World: Science as a Candle in the Dark by Carl Sagan, 1997), The New York Review, p. 31, 9 January 1997.</a:t>
            </a:r>
          </a:p>
        </p:txBody>
      </p:sp>
      <p:pic>
        <p:nvPicPr>
          <p:cNvPr id="337924" name="Picture 4">
            <a:extLst>
              <a:ext uri="{FF2B5EF4-FFF2-40B4-BE49-F238E27FC236}">
                <a16:creationId xmlns:a16="http://schemas.microsoft.com/office/drawing/2014/main" id="{2678EE7D-0FF1-AE63-6FFE-C81728A21463}"/>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14400" y="3462324"/>
            <a:ext cx="4002088" cy="300189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Rectangle 2">
            <a:extLst>
              <a:ext uri="{FF2B5EF4-FFF2-40B4-BE49-F238E27FC236}">
                <a16:creationId xmlns:a16="http://schemas.microsoft.com/office/drawing/2014/main" id="{72EE2E4D-C357-32E9-07AE-B5C767EAF9A1}"/>
              </a:ext>
            </a:extLst>
          </p:cNvPr>
          <p:cNvSpPr txBox="1">
            <a:spLocks noChangeArrowheads="1"/>
          </p:cNvSpPr>
          <p:nvPr/>
        </p:nvSpPr>
        <p:spPr bwMode="auto">
          <a:xfrm>
            <a:off x="457200" y="152400"/>
            <a:ext cx="8229600" cy="1143000"/>
          </a:xfrm>
          <a:prstGeom prst="rect">
            <a:avLst/>
          </a:prstGeom>
          <a:noFill/>
          <a:ln w="9525">
            <a:noFill/>
            <a:miter lim="800000"/>
            <a:headEnd/>
            <a:tailEnd/>
          </a:ln>
          <a:effectLst/>
        </p:spPr>
        <p:txBody>
          <a:bodyPr anchor="ctr"/>
          <a:lstStyle>
            <a:lvl1pPr algn="ctr" rtl="0" eaLnBrk="0" fontAlgn="base" hangingPunct="0">
              <a:spcBef>
                <a:spcPct val="0"/>
              </a:spcBef>
              <a:spcAft>
                <a:spcPct val="0"/>
              </a:spcAft>
              <a:defRPr sz="4400">
                <a:solidFill>
                  <a:schemeClr val="tx2"/>
                </a:solidFill>
                <a:effectLst>
                  <a:outerShdw blurRad="38100" dist="38100" dir="2700000" algn="tl">
                    <a:srgbClr val="000000"/>
                  </a:outerShdw>
                </a:effectLst>
                <a:latin typeface="+mj-lt"/>
                <a:ea typeface="+mj-ea"/>
                <a:cs typeface="+mj-cs"/>
              </a:defRPr>
            </a:lvl1pPr>
            <a:lvl2pPr algn="ctr" rtl="0" eaLnBrk="0" fontAlgn="base" hangingPunct="0">
              <a:spcBef>
                <a:spcPct val="0"/>
              </a:spcBef>
              <a:spcAft>
                <a:spcPct val="0"/>
              </a:spcAft>
              <a:defRPr sz="4400">
                <a:solidFill>
                  <a:schemeClr val="tx2"/>
                </a:solidFill>
                <a:effectLst>
                  <a:outerShdw blurRad="38100" dist="38100" dir="2700000" algn="tl">
                    <a:srgbClr val="000000"/>
                  </a:outerShdw>
                </a:effectLst>
                <a:latin typeface="Arial" charset="0"/>
              </a:defRPr>
            </a:lvl2pPr>
            <a:lvl3pPr algn="ctr" rtl="0" eaLnBrk="0" fontAlgn="base" hangingPunct="0">
              <a:spcBef>
                <a:spcPct val="0"/>
              </a:spcBef>
              <a:spcAft>
                <a:spcPct val="0"/>
              </a:spcAft>
              <a:defRPr sz="4400">
                <a:solidFill>
                  <a:schemeClr val="tx2"/>
                </a:solidFill>
                <a:effectLst>
                  <a:outerShdw blurRad="38100" dist="38100" dir="2700000" algn="tl">
                    <a:srgbClr val="000000"/>
                  </a:outerShdw>
                </a:effectLst>
                <a:latin typeface="Arial" charset="0"/>
              </a:defRPr>
            </a:lvl3pPr>
            <a:lvl4pPr algn="ctr" rtl="0" eaLnBrk="0" fontAlgn="base" hangingPunct="0">
              <a:spcBef>
                <a:spcPct val="0"/>
              </a:spcBef>
              <a:spcAft>
                <a:spcPct val="0"/>
              </a:spcAft>
              <a:defRPr sz="4400">
                <a:solidFill>
                  <a:schemeClr val="tx2"/>
                </a:solidFill>
                <a:effectLst>
                  <a:outerShdw blurRad="38100" dist="38100" dir="2700000" algn="tl">
                    <a:srgbClr val="000000"/>
                  </a:outerShdw>
                </a:effectLst>
                <a:latin typeface="Arial" charset="0"/>
              </a:defRPr>
            </a:lvl4pPr>
            <a:lvl5pPr algn="ctr" rtl="0" eaLnBrk="0" fontAlgn="base" hangingPunct="0">
              <a:spcBef>
                <a:spcPct val="0"/>
              </a:spcBef>
              <a:spcAft>
                <a:spcPct val="0"/>
              </a:spcAft>
              <a:defRPr sz="4400">
                <a:solidFill>
                  <a:schemeClr val="tx2"/>
                </a:solidFill>
                <a:effectLst>
                  <a:outerShdw blurRad="38100" dist="38100" dir="2700000" algn="tl">
                    <a:srgbClr val="000000"/>
                  </a:outerShdw>
                </a:effectLst>
                <a:latin typeface="Arial" charset="0"/>
              </a:defRPr>
            </a:lvl5pPr>
            <a:lvl6pPr marL="457200" algn="ctr" rtl="0" fontAlgn="base">
              <a:spcBef>
                <a:spcPct val="0"/>
              </a:spcBef>
              <a:spcAft>
                <a:spcPct val="0"/>
              </a:spcAft>
              <a:defRPr sz="4400">
                <a:solidFill>
                  <a:schemeClr val="tx2"/>
                </a:solidFill>
                <a:effectLst>
                  <a:outerShdw blurRad="38100" dist="38100" dir="2700000" algn="tl">
                    <a:srgbClr val="000000"/>
                  </a:outerShdw>
                </a:effectLst>
                <a:latin typeface="Arial" charset="0"/>
              </a:defRPr>
            </a:lvl6pPr>
            <a:lvl7pPr marL="914400" algn="ctr" rtl="0" fontAlgn="base">
              <a:spcBef>
                <a:spcPct val="0"/>
              </a:spcBef>
              <a:spcAft>
                <a:spcPct val="0"/>
              </a:spcAft>
              <a:defRPr sz="4400">
                <a:solidFill>
                  <a:schemeClr val="tx2"/>
                </a:solidFill>
                <a:effectLst>
                  <a:outerShdw blurRad="38100" dist="38100" dir="2700000" algn="tl">
                    <a:srgbClr val="000000"/>
                  </a:outerShdw>
                </a:effectLst>
                <a:latin typeface="Arial" charset="0"/>
              </a:defRPr>
            </a:lvl7pPr>
            <a:lvl8pPr marL="1371600" algn="ctr" rtl="0" fontAlgn="base">
              <a:spcBef>
                <a:spcPct val="0"/>
              </a:spcBef>
              <a:spcAft>
                <a:spcPct val="0"/>
              </a:spcAft>
              <a:defRPr sz="4400">
                <a:solidFill>
                  <a:schemeClr val="tx2"/>
                </a:solidFill>
                <a:effectLst>
                  <a:outerShdw blurRad="38100" dist="38100" dir="2700000" algn="tl">
                    <a:srgbClr val="000000"/>
                  </a:outerShdw>
                </a:effectLst>
                <a:latin typeface="Arial" charset="0"/>
              </a:defRPr>
            </a:lvl8pPr>
            <a:lvl9pPr marL="1828800" algn="ctr" rtl="0" fontAlgn="base">
              <a:spcBef>
                <a:spcPct val="0"/>
              </a:spcBef>
              <a:spcAft>
                <a:spcPct val="0"/>
              </a:spcAft>
              <a:defRPr sz="4400">
                <a:solidFill>
                  <a:schemeClr val="tx2"/>
                </a:solidFill>
                <a:effectLst>
                  <a:outerShdw blurRad="38100" dist="38100" dir="2700000" algn="tl">
                    <a:srgbClr val="000000"/>
                  </a:outerShdw>
                </a:effectLst>
                <a:latin typeface="Arial" charset="0"/>
              </a:defRPr>
            </a:lvl9pPr>
          </a:lstStyle>
          <a:p>
            <a:pPr eaLnBrk="1" hangingPunct="1">
              <a:defRPr/>
            </a:pPr>
            <a:r>
              <a:rPr lang="en-US" sz="2800" kern="0" dirty="0">
                <a:solidFill>
                  <a:srgbClr val="FFCC00"/>
                </a:solidFill>
              </a:rPr>
              <a:t>VI. Why Has Darwinism Been Accepted?</a:t>
            </a:r>
            <a:endParaRPr lang="el-GR" sz="2800" kern="0" dirty="0">
              <a:solidFill>
                <a:srgbClr val="FFCC00"/>
              </a:solidFill>
              <a:cs typeface="Times New Roman" pitchFamily="18" charset="0"/>
            </a:endParaRPr>
          </a:p>
        </p:txBody>
      </p:sp>
    </p:spTree>
    <p:extLst>
      <p:ext uri="{BB962C8B-B14F-4D97-AF65-F5344CB8AC3E}">
        <p14:creationId xmlns:p14="http://schemas.microsoft.com/office/powerpoint/2010/main" val="2406979304"/>
      </p:ext>
    </p:extLst>
  </p:cSld>
  <p:clrMapOvr>
    <a:masterClrMapping/>
  </p:clrMapOvr>
  <p:transition>
    <p:fade/>
  </p:transition>
</p:sld>
</file>

<file path=ppt/slides/slide10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797698" name="Rectangle 2">
            <a:extLst>
              <a:ext uri="{FF2B5EF4-FFF2-40B4-BE49-F238E27FC236}">
                <a16:creationId xmlns:a16="http://schemas.microsoft.com/office/drawing/2014/main" id="{D30C9232-C4B8-A761-F082-48DC1A5F2DDC}"/>
              </a:ext>
            </a:extLst>
          </p:cNvPr>
          <p:cNvSpPr>
            <a:spLocks noGrp="1" noChangeArrowheads="1"/>
          </p:cNvSpPr>
          <p:nvPr>
            <p:ph type="title"/>
          </p:nvPr>
        </p:nvSpPr>
        <p:spPr>
          <a:xfrm>
            <a:off x="431006" y="228600"/>
            <a:ext cx="8305800" cy="1143000"/>
          </a:xfrm>
        </p:spPr>
        <p:txBody>
          <a:bodyPr/>
          <a:lstStyle/>
          <a:p>
            <a:pPr eaLnBrk="1" hangingPunct="1">
              <a:defRPr/>
            </a:pPr>
            <a:r>
              <a:rPr lang="en-US" sz="2600" dirty="0">
                <a:solidFill>
                  <a:srgbClr val="FFCC00"/>
                </a:solidFill>
              </a:rPr>
              <a:t>VII. Intellectuals and Scholars from the Highest Tiers of Science and Medicine Reject Neo-Darwinian Evolution</a:t>
            </a:r>
            <a:endParaRPr lang="en-US" sz="2600" dirty="0"/>
          </a:p>
        </p:txBody>
      </p:sp>
      <p:sp>
        <p:nvSpPr>
          <p:cNvPr id="797699" name="Rectangle 3">
            <a:extLst>
              <a:ext uri="{FF2B5EF4-FFF2-40B4-BE49-F238E27FC236}">
                <a16:creationId xmlns:a16="http://schemas.microsoft.com/office/drawing/2014/main" id="{6483EA7C-EC89-14B2-B1A4-E6D6D7B04287}"/>
              </a:ext>
            </a:extLst>
          </p:cNvPr>
          <p:cNvSpPr>
            <a:spLocks noChangeArrowheads="1"/>
          </p:cNvSpPr>
          <p:nvPr/>
        </p:nvSpPr>
        <p:spPr bwMode="auto">
          <a:xfrm>
            <a:off x="152400" y="655972"/>
            <a:ext cx="8229600" cy="63500"/>
          </a:xfrm>
          <a:prstGeom prst="rect">
            <a:avLst/>
          </a:prstGeom>
          <a:noFill/>
          <a:ln w="9525">
            <a:noFill/>
            <a:miter lim="800000"/>
            <a:headEnd/>
            <a:tailEnd/>
          </a:ln>
          <a:effectLst/>
        </p:spPr>
        <p:txBody>
          <a:bodyPr anchor="ctr"/>
          <a:lstStyle/>
          <a:p>
            <a:pPr algn="ctr" eaLnBrk="1" hangingPunct="1">
              <a:defRPr/>
            </a:pPr>
            <a:endParaRPr lang="en-US" sz="4000" b="1">
              <a:solidFill>
                <a:srgbClr val="FFCC00"/>
              </a:solidFill>
              <a:effectLst>
                <a:outerShdw blurRad="38100" dist="38100" dir="2700000" algn="tl">
                  <a:srgbClr val="000000"/>
                </a:outerShdw>
              </a:effectLst>
              <a:latin typeface="Arial" pitchFamily="34" charset="0"/>
            </a:endParaRPr>
          </a:p>
        </p:txBody>
      </p:sp>
      <p:pic>
        <p:nvPicPr>
          <p:cNvPr id="345092" name="Picture 4" descr="movie-stills-ben-darwin">
            <a:extLst>
              <a:ext uri="{FF2B5EF4-FFF2-40B4-BE49-F238E27FC236}">
                <a16:creationId xmlns:a16="http://schemas.microsoft.com/office/drawing/2014/main" id="{6F721429-E06E-6312-8BC8-7A58CFE118B7}"/>
              </a:ext>
            </a:extLst>
          </p:cNvPr>
          <p:cNvPicPr>
            <a:picLocks noChangeAspect="1" noChangeArrowheads="1"/>
          </p:cNvPicPr>
          <p:nvPr/>
        </p:nvPicPr>
        <p:blipFill>
          <a:blip r:embed="rId3">
            <a:lum bright="18000"/>
            <a:extLst>
              <a:ext uri="{28A0092B-C50C-407E-A947-70E740481C1C}">
                <a14:useLocalDpi xmlns:a14="http://schemas.microsoft.com/office/drawing/2010/main" val="0"/>
              </a:ext>
            </a:extLst>
          </a:blip>
          <a:srcRect/>
          <a:stretch>
            <a:fillRect/>
          </a:stretch>
        </p:blipFill>
        <p:spPr bwMode="auto">
          <a:xfrm>
            <a:off x="350838" y="1531437"/>
            <a:ext cx="8466137" cy="4762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Slide Number Placeholder 1">
            <a:extLst>
              <a:ext uri="{FF2B5EF4-FFF2-40B4-BE49-F238E27FC236}">
                <a16:creationId xmlns:a16="http://schemas.microsoft.com/office/drawing/2014/main" id="{432E2387-331F-4389-4F3C-1FF3434A11A5}"/>
              </a:ext>
            </a:extLst>
          </p:cNvPr>
          <p:cNvSpPr>
            <a:spLocks noGrp="1"/>
          </p:cNvSpPr>
          <p:nvPr>
            <p:ph type="sldNum" sz="quarter" idx="12"/>
          </p:nvPr>
        </p:nvSpPr>
        <p:spPr>
          <a:xfrm>
            <a:off x="6553200" y="6124910"/>
            <a:ext cx="2133600" cy="457200"/>
          </a:xfrm>
        </p:spPr>
        <p:txBody>
          <a:bodyPr/>
          <a:lstStyle>
            <a:lvl1pPr>
              <a:defRPr>
                <a:solidFill>
                  <a:schemeClr val="tx1"/>
                </a:solidFill>
                <a:latin typeface="Bookman Old Style" panose="02050604050505020204" pitchFamily="18" charset="0"/>
                <a:ea typeface="Dotum" panose="020B0600000101010101" pitchFamily="34" charset="-127"/>
              </a:defRPr>
            </a:lvl1pPr>
            <a:lvl2pPr marL="742950" indent="-285750">
              <a:defRPr>
                <a:solidFill>
                  <a:schemeClr val="tx1"/>
                </a:solidFill>
                <a:latin typeface="Bookman Old Style" panose="02050604050505020204" pitchFamily="18" charset="0"/>
                <a:ea typeface="Dotum" panose="020B0600000101010101" pitchFamily="34" charset="-127"/>
              </a:defRPr>
            </a:lvl2pPr>
            <a:lvl3pPr marL="1143000" indent="-228600">
              <a:defRPr>
                <a:solidFill>
                  <a:schemeClr val="tx1"/>
                </a:solidFill>
                <a:latin typeface="Bookman Old Style" panose="02050604050505020204" pitchFamily="18" charset="0"/>
                <a:ea typeface="Dotum" panose="020B0600000101010101" pitchFamily="34" charset="-127"/>
              </a:defRPr>
            </a:lvl3pPr>
            <a:lvl4pPr marL="1600200" indent="-228600">
              <a:defRPr>
                <a:solidFill>
                  <a:schemeClr val="tx1"/>
                </a:solidFill>
                <a:latin typeface="Bookman Old Style" panose="02050604050505020204" pitchFamily="18" charset="0"/>
                <a:ea typeface="Dotum" panose="020B0600000101010101" pitchFamily="34" charset="-127"/>
              </a:defRPr>
            </a:lvl4pPr>
            <a:lvl5pPr marL="2057400" indent="-228600">
              <a:defRPr>
                <a:solidFill>
                  <a:schemeClr val="tx1"/>
                </a:solidFill>
                <a:latin typeface="Bookman Old Style" panose="02050604050505020204" pitchFamily="18" charset="0"/>
                <a:ea typeface="Dotum" panose="020B0600000101010101" pitchFamily="34" charset="-127"/>
              </a:defRPr>
            </a:lvl5pPr>
            <a:lvl6pPr marL="2514600" indent="-228600"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6pPr>
            <a:lvl7pPr marL="2971800" indent="-228600"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7pPr>
            <a:lvl8pPr marL="3429000" indent="-228600"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8pPr>
            <a:lvl9pPr marL="3886200" indent="-228600"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9pPr>
          </a:lstStyle>
          <a:p>
            <a:pPr>
              <a:defRPr/>
            </a:pPr>
            <a:fld id="{7D26D7C4-E720-4113-AE9E-571F309CD237}" type="slidenum">
              <a:rPr lang="en-US" altLang="en-US" smtClean="0">
                <a:latin typeface="Arial" panose="020B0604020202020204" pitchFamily="34" charset="0"/>
              </a:rPr>
              <a:pPr>
                <a:defRPr/>
              </a:pPr>
              <a:t>109</a:t>
            </a:fld>
            <a:endParaRPr lang="en-US" altLang="en-US">
              <a:latin typeface="Arial" panose="020B0604020202020204" pitchFamily="34" charset="0"/>
            </a:endParaRPr>
          </a:p>
        </p:txBody>
      </p:sp>
    </p:spTree>
  </p:cSld>
  <p:clrMapOvr>
    <a:masterClrMapping/>
  </p:clrMapOvr>
  <p:transition>
    <p:fade/>
  </p:transition>
</p:sld>
</file>

<file path=ppt/slides/slide11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347138" name="Picture 3">
            <a:extLst>
              <a:ext uri="{FF2B5EF4-FFF2-40B4-BE49-F238E27FC236}">
                <a16:creationId xmlns:a16="http://schemas.microsoft.com/office/drawing/2014/main" id="{354E63CB-D0C9-CAD7-0502-5650678FF1BD}"/>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952500" y="1392238"/>
            <a:ext cx="7239000" cy="4073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Slide Number Placeholder 2">
            <a:extLst>
              <a:ext uri="{FF2B5EF4-FFF2-40B4-BE49-F238E27FC236}">
                <a16:creationId xmlns:a16="http://schemas.microsoft.com/office/drawing/2014/main" id="{649CF24E-DAB2-BCB9-EB5E-5C288B1EAEDD}"/>
              </a:ext>
            </a:extLst>
          </p:cNvPr>
          <p:cNvSpPr>
            <a:spLocks noGrp="1"/>
          </p:cNvSpPr>
          <p:nvPr>
            <p:ph type="sldNum" sz="quarter" idx="12"/>
          </p:nvPr>
        </p:nvSpPr>
        <p:spPr/>
        <p:txBody>
          <a:bodyPr/>
          <a:lstStyle>
            <a:lvl1pPr>
              <a:defRPr>
                <a:solidFill>
                  <a:schemeClr val="tx1"/>
                </a:solidFill>
                <a:latin typeface="Bookman Old Style" panose="02050604050505020204" pitchFamily="18" charset="0"/>
                <a:ea typeface="Dotum" panose="020B0600000101010101" pitchFamily="34" charset="-127"/>
              </a:defRPr>
            </a:lvl1pPr>
            <a:lvl2pPr marL="742950" indent="-285750">
              <a:defRPr>
                <a:solidFill>
                  <a:schemeClr val="tx1"/>
                </a:solidFill>
                <a:latin typeface="Bookman Old Style" panose="02050604050505020204" pitchFamily="18" charset="0"/>
                <a:ea typeface="Dotum" panose="020B0600000101010101" pitchFamily="34" charset="-127"/>
              </a:defRPr>
            </a:lvl2pPr>
            <a:lvl3pPr marL="1143000" indent="-228600">
              <a:defRPr>
                <a:solidFill>
                  <a:schemeClr val="tx1"/>
                </a:solidFill>
                <a:latin typeface="Bookman Old Style" panose="02050604050505020204" pitchFamily="18" charset="0"/>
                <a:ea typeface="Dotum" panose="020B0600000101010101" pitchFamily="34" charset="-127"/>
              </a:defRPr>
            </a:lvl3pPr>
            <a:lvl4pPr marL="1600200" indent="-228600">
              <a:defRPr>
                <a:solidFill>
                  <a:schemeClr val="tx1"/>
                </a:solidFill>
                <a:latin typeface="Bookman Old Style" panose="02050604050505020204" pitchFamily="18" charset="0"/>
                <a:ea typeface="Dotum" panose="020B0600000101010101" pitchFamily="34" charset="-127"/>
              </a:defRPr>
            </a:lvl4pPr>
            <a:lvl5pPr marL="2057400" indent="-228600">
              <a:defRPr>
                <a:solidFill>
                  <a:schemeClr val="tx1"/>
                </a:solidFill>
                <a:latin typeface="Bookman Old Style" panose="02050604050505020204" pitchFamily="18" charset="0"/>
                <a:ea typeface="Dotum" panose="020B0600000101010101" pitchFamily="34" charset="-127"/>
              </a:defRPr>
            </a:lvl5pPr>
            <a:lvl6pPr marL="2514600" indent="-228600"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6pPr>
            <a:lvl7pPr marL="2971800" indent="-228600"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7pPr>
            <a:lvl8pPr marL="3429000" indent="-228600"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8pPr>
            <a:lvl9pPr marL="3886200" indent="-228600"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9pPr>
          </a:lstStyle>
          <a:p>
            <a:pPr>
              <a:defRPr/>
            </a:pPr>
            <a:fld id="{EEE59007-EE46-4856-B04B-803811F2E3AB}" type="slidenum">
              <a:rPr lang="en-US" altLang="en-US" smtClean="0">
                <a:latin typeface="Arial" panose="020B0604020202020204" pitchFamily="34" charset="0"/>
              </a:rPr>
              <a:pPr>
                <a:defRPr/>
              </a:pPr>
              <a:t>110</a:t>
            </a:fld>
            <a:endParaRPr lang="en-US" altLang="en-US">
              <a:latin typeface="Arial" panose="020B0604020202020204" pitchFamily="34" charset="0"/>
            </a:endParaRPr>
          </a:p>
        </p:txBody>
      </p:sp>
    </p:spTree>
  </p:cSld>
  <p:clrMapOvr>
    <a:masterClrMapping/>
  </p:clrMapOvr>
  <p:transition>
    <p:fade/>
  </p:transition>
</p:sld>
</file>

<file path=ppt/slides/slide11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828418" name="Rectangle 2">
            <a:extLst>
              <a:ext uri="{FF2B5EF4-FFF2-40B4-BE49-F238E27FC236}">
                <a16:creationId xmlns:a16="http://schemas.microsoft.com/office/drawing/2014/main" id="{342CE758-FFF9-9FBB-E573-FC8BFE7B832D}"/>
              </a:ext>
            </a:extLst>
          </p:cNvPr>
          <p:cNvSpPr>
            <a:spLocks noGrp="1" noChangeArrowheads="1"/>
          </p:cNvSpPr>
          <p:nvPr>
            <p:ph type="title"/>
          </p:nvPr>
        </p:nvSpPr>
        <p:spPr>
          <a:xfrm>
            <a:off x="1066800" y="762000"/>
            <a:ext cx="7620000" cy="1143000"/>
          </a:xfrm>
        </p:spPr>
        <p:txBody>
          <a:bodyPr/>
          <a:lstStyle/>
          <a:p>
            <a:pPr algn="l" eaLnBrk="1" hangingPunct="1">
              <a:defRPr/>
            </a:pPr>
            <a:r>
              <a:rPr lang="en-US" sz="2400" dirty="0">
                <a:solidFill>
                  <a:srgbClr val="FFCC00"/>
                </a:solidFill>
              </a:rPr>
              <a:t>    Scientists and a Physician from </a:t>
            </a:r>
            <a:r>
              <a:rPr lang="en-US" sz="2400" i="1" dirty="0">
                <a:solidFill>
                  <a:srgbClr val="FFCC00"/>
                </a:solidFill>
              </a:rPr>
              <a:t>Expelled </a:t>
            </a:r>
            <a:br>
              <a:rPr lang="en-US" sz="2400" i="1" dirty="0">
                <a:solidFill>
                  <a:srgbClr val="FFCC00"/>
                </a:solidFill>
              </a:rPr>
            </a:br>
            <a:r>
              <a:rPr lang="en-US" sz="2400" i="1" dirty="0">
                <a:solidFill>
                  <a:srgbClr val="FFCC00"/>
                </a:solidFill>
              </a:rPr>
              <a:t>                        </a:t>
            </a:r>
            <a:r>
              <a:rPr lang="en-US" sz="2400" dirty="0">
                <a:solidFill>
                  <a:srgbClr val="FFCC00"/>
                </a:solidFill>
              </a:rPr>
              <a:t>(Ben Stein movie)</a:t>
            </a:r>
            <a:br>
              <a:rPr lang="en-US" sz="2400" dirty="0">
                <a:solidFill>
                  <a:srgbClr val="FFCC00"/>
                </a:solidFill>
              </a:rPr>
            </a:br>
            <a:br>
              <a:rPr lang="en-US" sz="2000" dirty="0"/>
            </a:br>
            <a:r>
              <a:rPr lang="en-US" sz="2400" dirty="0"/>
              <a:t>- Dr. Richard Sternberg (two </a:t>
            </a:r>
            <a:r>
              <a:rPr lang="en-US" sz="2400" dirty="0" err="1"/>
              <a:t>Ph.D.s</a:t>
            </a:r>
            <a:r>
              <a:rPr lang="en-US" sz="2400" dirty="0"/>
              <a:t> in Molecular </a:t>
            </a:r>
            <a:br>
              <a:rPr lang="en-US" sz="2400" dirty="0"/>
            </a:br>
            <a:r>
              <a:rPr lang="en-US" sz="2400" dirty="0"/>
              <a:t>   Evolution and Systems Science)</a:t>
            </a:r>
            <a:br>
              <a:rPr lang="en-US" sz="2400" dirty="0"/>
            </a:br>
            <a:endParaRPr lang="en-US" sz="2400" dirty="0"/>
          </a:p>
        </p:txBody>
      </p:sp>
      <p:pic>
        <p:nvPicPr>
          <p:cNvPr id="350211" name="Picture 1">
            <a:extLst>
              <a:ext uri="{FF2B5EF4-FFF2-40B4-BE49-F238E27FC236}">
                <a16:creationId xmlns:a16="http://schemas.microsoft.com/office/drawing/2014/main" id="{82CC03A1-DB60-822C-6E2C-655C0CB4CDF6}"/>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2502693" y="2401887"/>
            <a:ext cx="4748213" cy="3694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Slide Number Placeholder 1">
            <a:extLst>
              <a:ext uri="{FF2B5EF4-FFF2-40B4-BE49-F238E27FC236}">
                <a16:creationId xmlns:a16="http://schemas.microsoft.com/office/drawing/2014/main" id="{4C46716C-2EF3-271E-572C-F015B40411BA}"/>
              </a:ext>
            </a:extLst>
          </p:cNvPr>
          <p:cNvSpPr>
            <a:spLocks noGrp="1"/>
          </p:cNvSpPr>
          <p:nvPr>
            <p:ph type="sldNum" sz="quarter" idx="12"/>
          </p:nvPr>
        </p:nvSpPr>
        <p:spPr/>
        <p:txBody>
          <a:bodyPr/>
          <a:lstStyle>
            <a:lvl1pPr>
              <a:defRPr>
                <a:solidFill>
                  <a:schemeClr val="tx1"/>
                </a:solidFill>
                <a:latin typeface="Bookman Old Style" panose="02050604050505020204" pitchFamily="18" charset="0"/>
                <a:ea typeface="Dotum" panose="020B0600000101010101" pitchFamily="34" charset="-127"/>
              </a:defRPr>
            </a:lvl1pPr>
            <a:lvl2pPr marL="742950" indent="-285750">
              <a:defRPr>
                <a:solidFill>
                  <a:schemeClr val="tx1"/>
                </a:solidFill>
                <a:latin typeface="Bookman Old Style" panose="02050604050505020204" pitchFamily="18" charset="0"/>
                <a:ea typeface="Dotum" panose="020B0600000101010101" pitchFamily="34" charset="-127"/>
              </a:defRPr>
            </a:lvl2pPr>
            <a:lvl3pPr marL="1143000" indent="-228600">
              <a:defRPr>
                <a:solidFill>
                  <a:schemeClr val="tx1"/>
                </a:solidFill>
                <a:latin typeface="Bookman Old Style" panose="02050604050505020204" pitchFamily="18" charset="0"/>
                <a:ea typeface="Dotum" panose="020B0600000101010101" pitchFamily="34" charset="-127"/>
              </a:defRPr>
            </a:lvl3pPr>
            <a:lvl4pPr marL="1600200" indent="-228600">
              <a:defRPr>
                <a:solidFill>
                  <a:schemeClr val="tx1"/>
                </a:solidFill>
                <a:latin typeface="Bookman Old Style" panose="02050604050505020204" pitchFamily="18" charset="0"/>
                <a:ea typeface="Dotum" panose="020B0600000101010101" pitchFamily="34" charset="-127"/>
              </a:defRPr>
            </a:lvl4pPr>
            <a:lvl5pPr marL="2057400" indent="-228600">
              <a:defRPr>
                <a:solidFill>
                  <a:schemeClr val="tx1"/>
                </a:solidFill>
                <a:latin typeface="Bookman Old Style" panose="02050604050505020204" pitchFamily="18" charset="0"/>
                <a:ea typeface="Dotum" panose="020B0600000101010101" pitchFamily="34" charset="-127"/>
              </a:defRPr>
            </a:lvl5pPr>
            <a:lvl6pPr marL="2514600" indent="-228600"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6pPr>
            <a:lvl7pPr marL="2971800" indent="-228600"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7pPr>
            <a:lvl8pPr marL="3429000" indent="-228600"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8pPr>
            <a:lvl9pPr marL="3886200" indent="-228600"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9pPr>
          </a:lstStyle>
          <a:p>
            <a:pPr>
              <a:defRPr/>
            </a:pPr>
            <a:fld id="{BFF8AE7F-CEB3-499A-A128-D490A7C95F45}" type="slidenum">
              <a:rPr lang="en-US" altLang="en-US" smtClean="0">
                <a:latin typeface="Arial" panose="020B0604020202020204" pitchFamily="34" charset="0"/>
              </a:rPr>
              <a:pPr>
                <a:defRPr/>
              </a:pPr>
              <a:t>111</a:t>
            </a:fld>
            <a:endParaRPr lang="en-US" altLang="en-US">
              <a:latin typeface="Arial" panose="020B0604020202020204" pitchFamily="34" charset="0"/>
            </a:endParaRPr>
          </a:p>
        </p:txBody>
      </p:sp>
    </p:spTree>
  </p:cSld>
  <p:clrMapOvr>
    <a:masterClrMapping/>
  </p:clrMapOvr>
  <p:transition>
    <p:fade/>
  </p:transition>
</p:sld>
</file>

<file path=ppt/slides/slide11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828418" name="Rectangle 2">
            <a:extLst>
              <a:ext uri="{FF2B5EF4-FFF2-40B4-BE49-F238E27FC236}">
                <a16:creationId xmlns:a16="http://schemas.microsoft.com/office/drawing/2014/main" id="{2B4E79E3-F3BF-421C-A89F-60D6EFAFCC59}"/>
              </a:ext>
            </a:extLst>
          </p:cNvPr>
          <p:cNvSpPr>
            <a:spLocks noGrp="1" noChangeArrowheads="1"/>
          </p:cNvSpPr>
          <p:nvPr>
            <p:ph type="title"/>
          </p:nvPr>
        </p:nvSpPr>
        <p:spPr>
          <a:xfrm>
            <a:off x="1066800" y="838200"/>
            <a:ext cx="7239000" cy="1143000"/>
          </a:xfrm>
        </p:spPr>
        <p:txBody>
          <a:bodyPr/>
          <a:lstStyle/>
          <a:p>
            <a:pPr algn="l" eaLnBrk="1" hangingPunct="1">
              <a:defRPr/>
            </a:pPr>
            <a:r>
              <a:rPr lang="en-US" sz="2400" dirty="0">
                <a:solidFill>
                  <a:srgbClr val="FFCC00"/>
                </a:solidFill>
              </a:rPr>
              <a:t> Scientists and a Physician from </a:t>
            </a:r>
            <a:r>
              <a:rPr lang="en-US" sz="2400" i="1" dirty="0">
                <a:solidFill>
                  <a:srgbClr val="FFCC00"/>
                </a:solidFill>
              </a:rPr>
              <a:t>Expelled </a:t>
            </a:r>
            <a:br>
              <a:rPr lang="en-US" sz="2400" i="1" dirty="0">
                <a:solidFill>
                  <a:srgbClr val="FFCC00"/>
                </a:solidFill>
              </a:rPr>
            </a:br>
            <a:r>
              <a:rPr lang="en-US" sz="2400" i="1" dirty="0">
                <a:solidFill>
                  <a:srgbClr val="FFCC00"/>
                </a:solidFill>
              </a:rPr>
              <a:t>                        </a:t>
            </a:r>
            <a:r>
              <a:rPr lang="en-US" sz="2400" dirty="0">
                <a:solidFill>
                  <a:srgbClr val="FFCC00"/>
                </a:solidFill>
              </a:rPr>
              <a:t>(Ben Stein movie)</a:t>
            </a:r>
            <a:br>
              <a:rPr lang="en-US" sz="2400" dirty="0">
                <a:solidFill>
                  <a:srgbClr val="FFCC00"/>
                </a:solidFill>
              </a:rPr>
            </a:br>
            <a:br>
              <a:rPr lang="en-US" sz="2000" dirty="0"/>
            </a:br>
            <a:r>
              <a:rPr lang="en-US" sz="2400" dirty="0"/>
              <a:t>             - Dr. Caroline Crocker, Ph.D.</a:t>
            </a:r>
            <a:br>
              <a:rPr lang="en-US" sz="2400" dirty="0"/>
            </a:br>
            <a:r>
              <a:rPr lang="en-US" sz="2400" dirty="0"/>
              <a:t>               (Immunopharmacologist)</a:t>
            </a:r>
            <a:br>
              <a:rPr lang="en-US" sz="2000" dirty="0"/>
            </a:br>
            <a:endParaRPr lang="en-US" sz="2400" dirty="0"/>
          </a:p>
        </p:txBody>
      </p:sp>
      <p:pic>
        <p:nvPicPr>
          <p:cNvPr id="352259" name="Picture 3">
            <a:extLst>
              <a:ext uri="{FF2B5EF4-FFF2-40B4-BE49-F238E27FC236}">
                <a16:creationId xmlns:a16="http://schemas.microsoft.com/office/drawing/2014/main" id="{49405D81-D514-54DD-0AD0-0702B7E8C0C6}"/>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3154363" y="2589213"/>
            <a:ext cx="2835275" cy="304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Slide Number Placeholder 1">
            <a:extLst>
              <a:ext uri="{FF2B5EF4-FFF2-40B4-BE49-F238E27FC236}">
                <a16:creationId xmlns:a16="http://schemas.microsoft.com/office/drawing/2014/main" id="{B943BFC3-1747-78C5-A210-A11961C39BB6}"/>
              </a:ext>
            </a:extLst>
          </p:cNvPr>
          <p:cNvSpPr>
            <a:spLocks noGrp="1"/>
          </p:cNvSpPr>
          <p:nvPr>
            <p:ph type="sldNum" sz="quarter" idx="12"/>
          </p:nvPr>
        </p:nvSpPr>
        <p:spPr/>
        <p:txBody>
          <a:bodyPr/>
          <a:lstStyle>
            <a:lvl1pPr>
              <a:defRPr>
                <a:solidFill>
                  <a:schemeClr val="tx1"/>
                </a:solidFill>
                <a:latin typeface="Bookman Old Style" panose="02050604050505020204" pitchFamily="18" charset="0"/>
                <a:ea typeface="Dotum" panose="020B0600000101010101" pitchFamily="34" charset="-127"/>
              </a:defRPr>
            </a:lvl1pPr>
            <a:lvl2pPr marL="742950" indent="-285750">
              <a:defRPr>
                <a:solidFill>
                  <a:schemeClr val="tx1"/>
                </a:solidFill>
                <a:latin typeface="Bookman Old Style" panose="02050604050505020204" pitchFamily="18" charset="0"/>
                <a:ea typeface="Dotum" panose="020B0600000101010101" pitchFamily="34" charset="-127"/>
              </a:defRPr>
            </a:lvl2pPr>
            <a:lvl3pPr marL="1143000" indent="-228600">
              <a:defRPr>
                <a:solidFill>
                  <a:schemeClr val="tx1"/>
                </a:solidFill>
                <a:latin typeface="Bookman Old Style" panose="02050604050505020204" pitchFamily="18" charset="0"/>
                <a:ea typeface="Dotum" panose="020B0600000101010101" pitchFamily="34" charset="-127"/>
              </a:defRPr>
            </a:lvl3pPr>
            <a:lvl4pPr marL="1600200" indent="-228600">
              <a:defRPr>
                <a:solidFill>
                  <a:schemeClr val="tx1"/>
                </a:solidFill>
                <a:latin typeface="Bookman Old Style" panose="02050604050505020204" pitchFamily="18" charset="0"/>
                <a:ea typeface="Dotum" panose="020B0600000101010101" pitchFamily="34" charset="-127"/>
              </a:defRPr>
            </a:lvl4pPr>
            <a:lvl5pPr marL="2057400" indent="-228600">
              <a:defRPr>
                <a:solidFill>
                  <a:schemeClr val="tx1"/>
                </a:solidFill>
                <a:latin typeface="Bookman Old Style" panose="02050604050505020204" pitchFamily="18" charset="0"/>
                <a:ea typeface="Dotum" panose="020B0600000101010101" pitchFamily="34" charset="-127"/>
              </a:defRPr>
            </a:lvl5pPr>
            <a:lvl6pPr marL="2514600" indent="-228600"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6pPr>
            <a:lvl7pPr marL="2971800" indent="-228600"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7pPr>
            <a:lvl8pPr marL="3429000" indent="-228600"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8pPr>
            <a:lvl9pPr marL="3886200" indent="-228600"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9pPr>
          </a:lstStyle>
          <a:p>
            <a:pPr>
              <a:defRPr/>
            </a:pPr>
            <a:fld id="{46127E4B-FC04-4528-9097-4477FC9E3699}" type="slidenum">
              <a:rPr lang="en-US" altLang="en-US" smtClean="0">
                <a:latin typeface="Arial" panose="020B0604020202020204" pitchFamily="34" charset="0"/>
              </a:rPr>
              <a:pPr>
                <a:defRPr/>
              </a:pPr>
              <a:t>112</a:t>
            </a:fld>
            <a:endParaRPr lang="en-US" altLang="en-US">
              <a:latin typeface="Arial" panose="020B0604020202020204" pitchFamily="34" charset="0"/>
            </a:endParaRPr>
          </a:p>
        </p:txBody>
      </p:sp>
    </p:spTree>
  </p:cSld>
  <p:clrMapOvr>
    <a:masterClrMapping/>
  </p:clrMapOvr>
  <p:transition>
    <p:fade/>
  </p:transition>
</p:sld>
</file>

<file path=ppt/slides/slide11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828418" name="Rectangle 2">
            <a:extLst>
              <a:ext uri="{FF2B5EF4-FFF2-40B4-BE49-F238E27FC236}">
                <a16:creationId xmlns:a16="http://schemas.microsoft.com/office/drawing/2014/main" id="{CD774D2F-AD4F-F204-A433-B46EE5EE20E2}"/>
              </a:ext>
            </a:extLst>
          </p:cNvPr>
          <p:cNvSpPr>
            <a:spLocks noGrp="1" noChangeArrowheads="1"/>
          </p:cNvSpPr>
          <p:nvPr>
            <p:ph type="title"/>
          </p:nvPr>
        </p:nvSpPr>
        <p:spPr>
          <a:xfrm>
            <a:off x="1066800" y="697832"/>
            <a:ext cx="7620000" cy="1143000"/>
          </a:xfrm>
        </p:spPr>
        <p:txBody>
          <a:bodyPr/>
          <a:lstStyle/>
          <a:p>
            <a:pPr algn="l" eaLnBrk="1" hangingPunct="1">
              <a:defRPr/>
            </a:pPr>
            <a:r>
              <a:rPr lang="en-US" sz="2400" dirty="0">
                <a:solidFill>
                  <a:srgbClr val="FFCC00"/>
                </a:solidFill>
              </a:rPr>
              <a:t> Scientists and a Physician from </a:t>
            </a:r>
            <a:r>
              <a:rPr lang="en-US" sz="2400" i="1" dirty="0">
                <a:solidFill>
                  <a:srgbClr val="FFCC00"/>
                </a:solidFill>
              </a:rPr>
              <a:t>Expelled </a:t>
            </a:r>
            <a:br>
              <a:rPr lang="en-US" sz="2400" i="1" dirty="0">
                <a:solidFill>
                  <a:srgbClr val="FFCC00"/>
                </a:solidFill>
              </a:rPr>
            </a:br>
            <a:r>
              <a:rPr lang="en-US" sz="2400" i="1" dirty="0">
                <a:solidFill>
                  <a:srgbClr val="FFCC00"/>
                </a:solidFill>
              </a:rPr>
              <a:t>                        </a:t>
            </a:r>
            <a:r>
              <a:rPr lang="en-US" sz="2400" dirty="0">
                <a:solidFill>
                  <a:srgbClr val="FFCC00"/>
                </a:solidFill>
              </a:rPr>
              <a:t>(Ben Stein movie)</a:t>
            </a:r>
            <a:br>
              <a:rPr lang="en-US" sz="2400" dirty="0">
                <a:solidFill>
                  <a:srgbClr val="FFCC00"/>
                </a:solidFill>
              </a:rPr>
            </a:br>
            <a:r>
              <a:rPr lang="en-US" sz="2400" dirty="0">
                <a:solidFill>
                  <a:srgbClr val="FFCC00"/>
                </a:solidFill>
              </a:rPr>
              <a:t> </a:t>
            </a:r>
            <a:br>
              <a:rPr lang="en-US" sz="2000" dirty="0"/>
            </a:br>
            <a:r>
              <a:rPr lang="en-US" sz="2400" dirty="0"/>
              <a:t>- Dr. Michael </a:t>
            </a:r>
            <a:r>
              <a:rPr lang="en-US" sz="2400" dirty="0" err="1"/>
              <a:t>Egnor</a:t>
            </a:r>
            <a:r>
              <a:rPr lang="en-US" sz="2400" dirty="0"/>
              <a:t>, M.D. (Neurosurgeon)</a:t>
            </a:r>
            <a:br>
              <a:rPr lang="en-US" sz="2000" dirty="0"/>
            </a:br>
            <a:endParaRPr lang="en-US" sz="2400" dirty="0"/>
          </a:p>
        </p:txBody>
      </p:sp>
      <p:pic>
        <p:nvPicPr>
          <p:cNvPr id="354307" name="Picture 2">
            <a:extLst>
              <a:ext uri="{FF2B5EF4-FFF2-40B4-BE49-F238E27FC236}">
                <a16:creationId xmlns:a16="http://schemas.microsoft.com/office/drawing/2014/main" id="{789D055B-0781-8A65-427B-58E9B96E6C2B}"/>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3219747" y="2218322"/>
            <a:ext cx="2704505" cy="3933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Slide Number Placeholder 1">
            <a:extLst>
              <a:ext uri="{FF2B5EF4-FFF2-40B4-BE49-F238E27FC236}">
                <a16:creationId xmlns:a16="http://schemas.microsoft.com/office/drawing/2014/main" id="{746CFC17-ED4D-046E-A822-1A2111A32002}"/>
              </a:ext>
            </a:extLst>
          </p:cNvPr>
          <p:cNvSpPr>
            <a:spLocks noGrp="1"/>
          </p:cNvSpPr>
          <p:nvPr>
            <p:ph type="sldNum" sz="quarter" idx="12"/>
          </p:nvPr>
        </p:nvSpPr>
        <p:spPr/>
        <p:txBody>
          <a:bodyPr/>
          <a:lstStyle>
            <a:lvl1pPr>
              <a:defRPr>
                <a:solidFill>
                  <a:schemeClr val="tx1"/>
                </a:solidFill>
                <a:latin typeface="Bookman Old Style" panose="02050604050505020204" pitchFamily="18" charset="0"/>
                <a:ea typeface="Dotum" panose="020B0600000101010101" pitchFamily="34" charset="-127"/>
              </a:defRPr>
            </a:lvl1pPr>
            <a:lvl2pPr marL="742950" indent="-285750">
              <a:defRPr>
                <a:solidFill>
                  <a:schemeClr val="tx1"/>
                </a:solidFill>
                <a:latin typeface="Bookman Old Style" panose="02050604050505020204" pitchFamily="18" charset="0"/>
                <a:ea typeface="Dotum" panose="020B0600000101010101" pitchFamily="34" charset="-127"/>
              </a:defRPr>
            </a:lvl2pPr>
            <a:lvl3pPr marL="1143000" indent="-228600">
              <a:defRPr>
                <a:solidFill>
                  <a:schemeClr val="tx1"/>
                </a:solidFill>
                <a:latin typeface="Bookman Old Style" panose="02050604050505020204" pitchFamily="18" charset="0"/>
                <a:ea typeface="Dotum" panose="020B0600000101010101" pitchFamily="34" charset="-127"/>
              </a:defRPr>
            </a:lvl3pPr>
            <a:lvl4pPr marL="1600200" indent="-228600">
              <a:defRPr>
                <a:solidFill>
                  <a:schemeClr val="tx1"/>
                </a:solidFill>
                <a:latin typeface="Bookman Old Style" panose="02050604050505020204" pitchFamily="18" charset="0"/>
                <a:ea typeface="Dotum" panose="020B0600000101010101" pitchFamily="34" charset="-127"/>
              </a:defRPr>
            </a:lvl4pPr>
            <a:lvl5pPr marL="2057400" indent="-228600">
              <a:defRPr>
                <a:solidFill>
                  <a:schemeClr val="tx1"/>
                </a:solidFill>
                <a:latin typeface="Bookman Old Style" panose="02050604050505020204" pitchFamily="18" charset="0"/>
                <a:ea typeface="Dotum" panose="020B0600000101010101" pitchFamily="34" charset="-127"/>
              </a:defRPr>
            </a:lvl5pPr>
            <a:lvl6pPr marL="2514600" indent="-228600"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6pPr>
            <a:lvl7pPr marL="2971800" indent="-228600"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7pPr>
            <a:lvl8pPr marL="3429000" indent="-228600"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8pPr>
            <a:lvl9pPr marL="3886200" indent="-228600"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9pPr>
          </a:lstStyle>
          <a:p>
            <a:pPr>
              <a:defRPr/>
            </a:pPr>
            <a:fld id="{459BAFB0-9EA9-402D-AB6E-C20C4D929877}" type="slidenum">
              <a:rPr lang="en-US" altLang="en-US" smtClean="0">
                <a:latin typeface="Arial" panose="020B0604020202020204" pitchFamily="34" charset="0"/>
              </a:rPr>
              <a:pPr>
                <a:defRPr/>
              </a:pPr>
              <a:t>113</a:t>
            </a:fld>
            <a:endParaRPr lang="en-US" altLang="en-US">
              <a:latin typeface="Arial" panose="020B0604020202020204" pitchFamily="34" charset="0"/>
            </a:endParaRPr>
          </a:p>
        </p:txBody>
      </p:sp>
    </p:spTree>
  </p:cSld>
  <p:clrMapOvr>
    <a:masterClrMapping/>
  </p:clrMapOvr>
  <p:transition>
    <p:fade/>
  </p:transition>
</p:sld>
</file>

<file path=ppt/slides/slide11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828418" name="Rectangle 2">
            <a:extLst>
              <a:ext uri="{FF2B5EF4-FFF2-40B4-BE49-F238E27FC236}">
                <a16:creationId xmlns:a16="http://schemas.microsoft.com/office/drawing/2014/main" id="{10E65C6D-FA7A-044F-EF31-A8B8946E2A91}"/>
              </a:ext>
            </a:extLst>
          </p:cNvPr>
          <p:cNvSpPr>
            <a:spLocks noGrp="1" noChangeArrowheads="1"/>
          </p:cNvSpPr>
          <p:nvPr>
            <p:ph type="title"/>
          </p:nvPr>
        </p:nvSpPr>
        <p:spPr>
          <a:xfrm>
            <a:off x="1066800" y="838200"/>
            <a:ext cx="7620000" cy="1143000"/>
          </a:xfrm>
        </p:spPr>
        <p:txBody>
          <a:bodyPr/>
          <a:lstStyle/>
          <a:p>
            <a:pPr algn="l" eaLnBrk="1" hangingPunct="1">
              <a:defRPr/>
            </a:pPr>
            <a:r>
              <a:rPr lang="en-US" sz="2400" dirty="0">
                <a:solidFill>
                  <a:srgbClr val="FFCC00"/>
                </a:solidFill>
              </a:rPr>
              <a:t> Scientists and a Physician from </a:t>
            </a:r>
            <a:r>
              <a:rPr lang="en-US" sz="2400" i="1" dirty="0">
                <a:solidFill>
                  <a:srgbClr val="FFCC00"/>
                </a:solidFill>
              </a:rPr>
              <a:t>Expelled </a:t>
            </a:r>
            <a:br>
              <a:rPr lang="en-US" sz="2400" i="1" dirty="0">
                <a:solidFill>
                  <a:srgbClr val="FFCC00"/>
                </a:solidFill>
              </a:rPr>
            </a:br>
            <a:r>
              <a:rPr lang="en-US" sz="2400" i="1" dirty="0">
                <a:solidFill>
                  <a:srgbClr val="FFCC00"/>
                </a:solidFill>
              </a:rPr>
              <a:t>                        </a:t>
            </a:r>
            <a:r>
              <a:rPr lang="en-US" sz="2400" dirty="0">
                <a:solidFill>
                  <a:srgbClr val="FFCC00"/>
                </a:solidFill>
              </a:rPr>
              <a:t>(Ben Stein movie)</a:t>
            </a:r>
            <a:br>
              <a:rPr lang="en-US" sz="2400" dirty="0">
                <a:solidFill>
                  <a:srgbClr val="FFCC00"/>
                </a:solidFill>
              </a:rPr>
            </a:br>
            <a:br>
              <a:rPr lang="en-US" sz="2000" dirty="0"/>
            </a:br>
            <a:r>
              <a:rPr lang="en-US" sz="2400" dirty="0"/>
              <a:t>- Dr. Robert J. Marks II, Ph.D.                                                 </a:t>
            </a:r>
            <a:br>
              <a:rPr lang="en-US" sz="2400" dirty="0"/>
            </a:br>
            <a:r>
              <a:rPr lang="en-US" sz="2400" dirty="0"/>
              <a:t>  (Electrical and Computer Engineer)</a:t>
            </a:r>
            <a:br>
              <a:rPr lang="en-US" sz="2400" dirty="0"/>
            </a:br>
            <a:endParaRPr lang="en-US" sz="2400" dirty="0"/>
          </a:p>
        </p:txBody>
      </p:sp>
      <p:pic>
        <p:nvPicPr>
          <p:cNvPr id="356355" name="Picture 2">
            <a:extLst>
              <a:ext uri="{FF2B5EF4-FFF2-40B4-BE49-F238E27FC236}">
                <a16:creationId xmlns:a16="http://schemas.microsoft.com/office/drawing/2014/main" id="{D1A82F8C-EF8C-02F7-5F4F-02E12665CB40}"/>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3051968" y="2667000"/>
            <a:ext cx="3040063" cy="28085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Slide Number Placeholder 1">
            <a:extLst>
              <a:ext uri="{FF2B5EF4-FFF2-40B4-BE49-F238E27FC236}">
                <a16:creationId xmlns:a16="http://schemas.microsoft.com/office/drawing/2014/main" id="{923FBAD5-E0D4-BD1A-0D42-80C6F0171A12}"/>
              </a:ext>
            </a:extLst>
          </p:cNvPr>
          <p:cNvSpPr>
            <a:spLocks noGrp="1"/>
          </p:cNvSpPr>
          <p:nvPr>
            <p:ph type="sldNum" sz="quarter" idx="12"/>
          </p:nvPr>
        </p:nvSpPr>
        <p:spPr/>
        <p:txBody>
          <a:bodyPr/>
          <a:lstStyle>
            <a:lvl1pPr>
              <a:defRPr>
                <a:solidFill>
                  <a:schemeClr val="tx1"/>
                </a:solidFill>
                <a:latin typeface="Bookman Old Style" panose="02050604050505020204" pitchFamily="18" charset="0"/>
                <a:ea typeface="Dotum" panose="020B0600000101010101" pitchFamily="34" charset="-127"/>
              </a:defRPr>
            </a:lvl1pPr>
            <a:lvl2pPr marL="742950" indent="-285750">
              <a:defRPr>
                <a:solidFill>
                  <a:schemeClr val="tx1"/>
                </a:solidFill>
                <a:latin typeface="Bookman Old Style" panose="02050604050505020204" pitchFamily="18" charset="0"/>
                <a:ea typeface="Dotum" panose="020B0600000101010101" pitchFamily="34" charset="-127"/>
              </a:defRPr>
            </a:lvl2pPr>
            <a:lvl3pPr marL="1143000" indent="-228600">
              <a:defRPr>
                <a:solidFill>
                  <a:schemeClr val="tx1"/>
                </a:solidFill>
                <a:latin typeface="Bookman Old Style" panose="02050604050505020204" pitchFamily="18" charset="0"/>
                <a:ea typeface="Dotum" panose="020B0600000101010101" pitchFamily="34" charset="-127"/>
              </a:defRPr>
            </a:lvl3pPr>
            <a:lvl4pPr marL="1600200" indent="-228600">
              <a:defRPr>
                <a:solidFill>
                  <a:schemeClr val="tx1"/>
                </a:solidFill>
                <a:latin typeface="Bookman Old Style" panose="02050604050505020204" pitchFamily="18" charset="0"/>
                <a:ea typeface="Dotum" panose="020B0600000101010101" pitchFamily="34" charset="-127"/>
              </a:defRPr>
            </a:lvl4pPr>
            <a:lvl5pPr marL="2057400" indent="-228600">
              <a:defRPr>
                <a:solidFill>
                  <a:schemeClr val="tx1"/>
                </a:solidFill>
                <a:latin typeface="Bookman Old Style" panose="02050604050505020204" pitchFamily="18" charset="0"/>
                <a:ea typeface="Dotum" panose="020B0600000101010101" pitchFamily="34" charset="-127"/>
              </a:defRPr>
            </a:lvl5pPr>
            <a:lvl6pPr marL="2514600" indent="-228600"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6pPr>
            <a:lvl7pPr marL="2971800" indent="-228600"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7pPr>
            <a:lvl8pPr marL="3429000" indent="-228600"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8pPr>
            <a:lvl9pPr marL="3886200" indent="-228600"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9pPr>
          </a:lstStyle>
          <a:p>
            <a:pPr>
              <a:defRPr/>
            </a:pPr>
            <a:fld id="{8815E95F-DA6B-44B0-B2F5-2FA455214588}" type="slidenum">
              <a:rPr lang="en-US" altLang="en-US" smtClean="0">
                <a:latin typeface="Arial" panose="020B0604020202020204" pitchFamily="34" charset="0"/>
              </a:rPr>
              <a:pPr>
                <a:defRPr/>
              </a:pPr>
              <a:t>114</a:t>
            </a:fld>
            <a:endParaRPr lang="en-US" altLang="en-US">
              <a:latin typeface="Arial" panose="020B0604020202020204" pitchFamily="34" charset="0"/>
            </a:endParaRPr>
          </a:p>
        </p:txBody>
      </p:sp>
    </p:spTree>
  </p:cSld>
  <p:clrMapOvr>
    <a:masterClrMapping/>
  </p:clrMapOvr>
  <p:transition>
    <p:fade/>
  </p:transition>
</p:sld>
</file>

<file path=ppt/slides/slide11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828418" name="Rectangle 2">
            <a:extLst>
              <a:ext uri="{FF2B5EF4-FFF2-40B4-BE49-F238E27FC236}">
                <a16:creationId xmlns:a16="http://schemas.microsoft.com/office/drawing/2014/main" id="{AD44FDA3-FED6-6F32-93E7-C72316CF6145}"/>
              </a:ext>
            </a:extLst>
          </p:cNvPr>
          <p:cNvSpPr>
            <a:spLocks noGrp="1" noChangeArrowheads="1"/>
          </p:cNvSpPr>
          <p:nvPr>
            <p:ph type="title"/>
          </p:nvPr>
        </p:nvSpPr>
        <p:spPr>
          <a:xfrm>
            <a:off x="1066800" y="517024"/>
            <a:ext cx="7620000" cy="1143000"/>
          </a:xfrm>
        </p:spPr>
        <p:txBody>
          <a:bodyPr/>
          <a:lstStyle/>
          <a:p>
            <a:pPr algn="l" eaLnBrk="1" hangingPunct="1">
              <a:defRPr/>
            </a:pPr>
            <a:r>
              <a:rPr lang="en-US" sz="2400" dirty="0">
                <a:solidFill>
                  <a:srgbClr val="FFCC00"/>
                </a:solidFill>
              </a:rPr>
              <a:t> Scientists and a Physician from </a:t>
            </a:r>
            <a:r>
              <a:rPr lang="en-US" sz="2400" i="1" dirty="0">
                <a:solidFill>
                  <a:srgbClr val="FFCC00"/>
                </a:solidFill>
              </a:rPr>
              <a:t>Expelled </a:t>
            </a:r>
            <a:br>
              <a:rPr lang="en-US" sz="2400" i="1" dirty="0">
                <a:solidFill>
                  <a:srgbClr val="FFCC00"/>
                </a:solidFill>
              </a:rPr>
            </a:br>
            <a:r>
              <a:rPr lang="en-US" sz="2400" i="1" dirty="0">
                <a:solidFill>
                  <a:srgbClr val="FFCC00"/>
                </a:solidFill>
              </a:rPr>
              <a:t>                        </a:t>
            </a:r>
            <a:r>
              <a:rPr lang="en-US" sz="2400" dirty="0">
                <a:solidFill>
                  <a:srgbClr val="FFCC00"/>
                </a:solidFill>
              </a:rPr>
              <a:t>(Ben Stein movie)</a:t>
            </a:r>
            <a:br>
              <a:rPr lang="en-US" sz="2000" dirty="0"/>
            </a:br>
            <a:br>
              <a:rPr lang="en-US" sz="2400" dirty="0"/>
            </a:br>
            <a:r>
              <a:rPr lang="en-US" sz="2400" dirty="0"/>
              <a:t>- Dr. Guillermo Gonzalez, Ph.D. (Astrophysicist)</a:t>
            </a:r>
          </a:p>
        </p:txBody>
      </p:sp>
      <p:pic>
        <p:nvPicPr>
          <p:cNvPr id="358403" name="Picture 2">
            <a:extLst>
              <a:ext uri="{FF2B5EF4-FFF2-40B4-BE49-F238E27FC236}">
                <a16:creationId xmlns:a16="http://schemas.microsoft.com/office/drawing/2014/main" id="{AB0B0935-A19A-88E5-A752-17F8CCE64DC0}"/>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3179763" y="2438400"/>
            <a:ext cx="2784475" cy="3429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Slide Number Placeholder 1">
            <a:extLst>
              <a:ext uri="{FF2B5EF4-FFF2-40B4-BE49-F238E27FC236}">
                <a16:creationId xmlns:a16="http://schemas.microsoft.com/office/drawing/2014/main" id="{86119114-E515-05D5-44A8-2C6915E63F8F}"/>
              </a:ext>
            </a:extLst>
          </p:cNvPr>
          <p:cNvSpPr>
            <a:spLocks noGrp="1"/>
          </p:cNvSpPr>
          <p:nvPr>
            <p:ph type="sldNum" sz="quarter" idx="12"/>
          </p:nvPr>
        </p:nvSpPr>
        <p:spPr/>
        <p:txBody>
          <a:bodyPr/>
          <a:lstStyle>
            <a:lvl1pPr>
              <a:defRPr>
                <a:solidFill>
                  <a:schemeClr val="tx1"/>
                </a:solidFill>
                <a:latin typeface="Bookman Old Style" panose="02050604050505020204" pitchFamily="18" charset="0"/>
                <a:ea typeface="Dotum" panose="020B0600000101010101" pitchFamily="34" charset="-127"/>
              </a:defRPr>
            </a:lvl1pPr>
            <a:lvl2pPr marL="742950" indent="-285750">
              <a:defRPr>
                <a:solidFill>
                  <a:schemeClr val="tx1"/>
                </a:solidFill>
                <a:latin typeface="Bookman Old Style" panose="02050604050505020204" pitchFamily="18" charset="0"/>
                <a:ea typeface="Dotum" panose="020B0600000101010101" pitchFamily="34" charset="-127"/>
              </a:defRPr>
            </a:lvl2pPr>
            <a:lvl3pPr marL="1143000" indent="-228600">
              <a:defRPr>
                <a:solidFill>
                  <a:schemeClr val="tx1"/>
                </a:solidFill>
                <a:latin typeface="Bookman Old Style" panose="02050604050505020204" pitchFamily="18" charset="0"/>
                <a:ea typeface="Dotum" panose="020B0600000101010101" pitchFamily="34" charset="-127"/>
              </a:defRPr>
            </a:lvl3pPr>
            <a:lvl4pPr marL="1600200" indent="-228600">
              <a:defRPr>
                <a:solidFill>
                  <a:schemeClr val="tx1"/>
                </a:solidFill>
                <a:latin typeface="Bookman Old Style" panose="02050604050505020204" pitchFamily="18" charset="0"/>
                <a:ea typeface="Dotum" panose="020B0600000101010101" pitchFamily="34" charset="-127"/>
              </a:defRPr>
            </a:lvl4pPr>
            <a:lvl5pPr marL="2057400" indent="-228600">
              <a:defRPr>
                <a:solidFill>
                  <a:schemeClr val="tx1"/>
                </a:solidFill>
                <a:latin typeface="Bookman Old Style" panose="02050604050505020204" pitchFamily="18" charset="0"/>
                <a:ea typeface="Dotum" panose="020B0600000101010101" pitchFamily="34" charset="-127"/>
              </a:defRPr>
            </a:lvl5pPr>
            <a:lvl6pPr marL="2514600" indent="-228600"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6pPr>
            <a:lvl7pPr marL="2971800" indent="-228600"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7pPr>
            <a:lvl8pPr marL="3429000" indent="-228600"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8pPr>
            <a:lvl9pPr marL="3886200" indent="-228600"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9pPr>
          </a:lstStyle>
          <a:p>
            <a:pPr>
              <a:defRPr/>
            </a:pPr>
            <a:fld id="{EB33C96A-9F9F-4101-AB32-8F6F2A0CBB99}" type="slidenum">
              <a:rPr lang="en-US" altLang="en-US" smtClean="0">
                <a:latin typeface="Arial" panose="020B0604020202020204" pitchFamily="34" charset="0"/>
              </a:rPr>
              <a:pPr>
                <a:defRPr/>
              </a:pPr>
              <a:t>115</a:t>
            </a:fld>
            <a:endParaRPr lang="en-US" altLang="en-US">
              <a:latin typeface="Arial" panose="020B0604020202020204" pitchFamily="34" charset="0"/>
            </a:endParaRPr>
          </a:p>
        </p:txBody>
      </p:sp>
    </p:spTree>
  </p:cSld>
  <p:clrMapOvr>
    <a:masterClrMapping/>
  </p:clrMapOvr>
  <p:transition>
    <p:fade/>
  </p:transition>
</p:sld>
</file>

<file path=ppt/slides/slide11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95E1A307-CA2B-649D-FDCB-5ACDCABC1833}"/>
              </a:ext>
            </a:extLst>
          </p:cNvPr>
          <p:cNvSpPr>
            <a:spLocks noGrp="1"/>
          </p:cNvSpPr>
          <p:nvPr>
            <p:ph type="sldNum" sz="quarter" idx="12"/>
          </p:nvPr>
        </p:nvSpPr>
        <p:spPr>
          <a:xfrm>
            <a:off x="6629400" y="6019800"/>
            <a:ext cx="2133600" cy="457200"/>
          </a:xfrm>
        </p:spPr>
        <p:txBody>
          <a:bodyPr/>
          <a:lstStyle>
            <a:lvl1pPr>
              <a:defRPr>
                <a:solidFill>
                  <a:schemeClr val="tx1"/>
                </a:solidFill>
                <a:latin typeface="Bookman Old Style" panose="02050604050505020204" pitchFamily="18" charset="0"/>
                <a:ea typeface="Dotum" panose="020B0600000101010101" pitchFamily="34" charset="-127"/>
              </a:defRPr>
            </a:lvl1pPr>
            <a:lvl2pPr marL="742950" indent="-285750">
              <a:defRPr>
                <a:solidFill>
                  <a:schemeClr val="tx1"/>
                </a:solidFill>
                <a:latin typeface="Bookman Old Style" panose="02050604050505020204" pitchFamily="18" charset="0"/>
                <a:ea typeface="Dotum" panose="020B0600000101010101" pitchFamily="34" charset="-127"/>
              </a:defRPr>
            </a:lvl2pPr>
            <a:lvl3pPr marL="1143000" indent="-228600">
              <a:defRPr>
                <a:solidFill>
                  <a:schemeClr val="tx1"/>
                </a:solidFill>
                <a:latin typeface="Bookman Old Style" panose="02050604050505020204" pitchFamily="18" charset="0"/>
                <a:ea typeface="Dotum" panose="020B0600000101010101" pitchFamily="34" charset="-127"/>
              </a:defRPr>
            </a:lvl3pPr>
            <a:lvl4pPr marL="1600200" indent="-228600">
              <a:defRPr>
                <a:solidFill>
                  <a:schemeClr val="tx1"/>
                </a:solidFill>
                <a:latin typeface="Bookman Old Style" panose="02050604050505020204" pitchFamily="18" charset="0"/>
                <a:ea typeface="Dotum" panose="020B0600000101010101" pitchFamily="34" charset="-127"/>
              </a:defRPr>
            </a:lvl4pPr>
            <a:lvl5pPr marL="2057400" indent="-228600">
              <a:defRPr>
                <a:solidFill>
                  <a:schemeClr val="tx1"/>
                </a:solidFill>
                <a:latin typeface="Bookman Old Style" panose="02050604050505020204" pitchFamily="18" charset="0"/>
                <a:ea typeface="Dotum" panose="020B0600000101010101" pitchFamily="34" charset="-127"/>
              </a:defRPr>
            </a:lvl5pPr>
            <a:lvl6pPr marL="2514600" indent="-228600"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6pPr>
            <a:lvl7pPr marL="2971800" indent="-228600"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7pPr>
            <a:lvl8pPr marL="3429000" indent="-228600"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8pPr>
            <a:lvl9pPr marL="3886200" indent="-228600"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9pPr>
          </a:lstStyle>
          <a:p>
            <a:pPr>
              <a:defRPr/>
            </a:pPr>
            <a:fld id="{D637E77D-9831-4FE1-B9E7-A73BF09D6CAD}" type="slidenum">
              <a:rPr lang="en-US" altLang="en-US" smtClean="0">
                <a:latin typeface="Arial" panose="020B0604020202020204" pitchFamily="34" charset="0"/>
              </a:rPr>
              <a:pPr>
                <a:defRPr/>
              </a:pPr>
              <a:t>116</a:t>
            </a:fld>
            <a:endParaRPr lang="en-US" altLang="en-US" dirty="0">
              <a:latin typeface="Arial" panose="020B0604020202020204" pitchFamily="34" charset="0"/>
            </a:endParaRPr>
          </a:p>
        </p:txBody>
      </p:sp>
      <p:sp>
        <p:nvSpPr>
          <p:cNvPr id="7" name="Rectangle 2">
            <a:extLst>
              <a:ext uri="{FF2B5EF4-FFF2-40B4-BE49-F238E27FC236}">
                <a16:creationId xmlns:a16="http://schemas.microsoft.com/office/drawing/2014/main" id="{7089B81A-DD44-CEC7-B4AC-0810908A8B1F}"/>
              </a:ext>
            </a:extLst>
          </p:cNvPr>
          <p:cNvSpPr txBox="1">
            <a:spLocks noChangeArrowheads="1"/>
          </p:cNvSpPr>
          <p:nvPr/>
        </p:nvSpPr>
        <p:spPr bwMode="auto">
          <a:xfrm>
            <a:off x="533400" y="457200"/>
            <a:ext cx="8229600" cy="777875"/>
          </a:xfrm>
          <a:prstGeom prst="rect">
            <a:avLst/>
          </a:prstGeom>
          <a:noFill/>
          <a:ln w="9525">
            <a:noFill/>
            <a:miter lim="800000"/>
            <a:headEnd/>
            <a:tailEnd/>
          </a:ln>
          <a:effectLst/>
        </p:spPr>
        <p:txBody>
          <a:bodyPr anchor="ctr"/>
          <a:lstStyle>
            <a:lvl1pPr algn="ctr" rtl="0" eaLnBrk="0" fontAlgn="base" hangingPunct="0">
              <a:spcBef>
                <a:spcPct val="0"/>
              </a:spcBef>
              <a:spcAft>
                <a:spcPct val="0"/>
              </a:spcAft>
              <a:defRPr sz="4400">
                <a:solidFill>
                  <a:schemeClr val="tx2"/>
                </a:solidFill>
                <a:effectLst>
                  <a:outerShdw blurRad="38100" dist="38100" dir="2700000" algn="tl">
                    <a:srgbClr val="000000"/>
                  </a:outerShdw>
                </a:effectLst>
                <a:latin typeface="+mj-lt"/>
                <a:ea typeface="+mj-ea"/>
                <a:cs typeface="+mj-cs"/>
              </a:defRPr>
            </a:lvl1pPr>
            <a:lvl2pPr algn="ctr" rtl="0" eaLnBrk="0" fontAlgn="base" hangingPunct="0">
              <a:spcBef>
                <a:spcPct val="0"/>
              </a:spcBef>
              <a:spcAft>
                <a:spcPct val="0"/>
              </a:spcAft>
              <a:defRPr sz="4400">
                <a:solidFill>
                  <a:schemeClr val="tx2"/>
                </a:solidFill>
                <a:effectLst>
                  <a:outerShdw blurRad="38100" dist="38100" dir="2700000" algn="tl">
                    <a:srgbClr val="000000"/>
                  </a:outerShdw>
                </a:effectLst>
                <a:latin typeface="Arial" charset="0"/>
              </a:defRPr>
            </a:lvl2pPr>
            <a:lvl3pPr algn="ctr" rtl="0" eaLnBrk="0" fontAlgn="base" hangingPunct="0">
              <a:spcBef>
                <a:spcPct val="0"/>
              </a:spcBef>
              <a:spcAft>
                <a:spcPct val="0"/>
              </a:spcAft>
              <a:defRPr sz="4400">
                <a:solidFill>
                  <a:schemeClr val="tx2"/>
                </a:solidFill>
                <a:effectLst>
                  <a:outerShdw blurRad="38100" dist="38100" dir="2700000" algn="tl">
                    <a:srgbClr val="000000"/>
                  </a:outerShdw>
                </a:effectLst>
                <a:latin typeface="Arial" charset="0"/>
              </a:defRPr>
            </a:lvl3pPr>
            <a:lvl4pPr algn="ctr" rtl="0" eaLnBrk="0" fontAlgn="base" hangingPunct="0">
              <a:spcBef>
                <a:spcPct val="0"/>
              </a:spcBef>
              <a:spcAft>
                <a:spcPct val="0"/>
              </a:spcAft>
              <a:defRPr sz="4400">
                <a:solidFill>
                  <a:schemeClr val="tx2"/>
                </a:solidFill>
                <a:effectLst>
                  <a:outerShdw blurRad="38100" dist="38100" dir="2700000" algn="tl">
                    <a:srgbClr val="000000"/>
                  </a:outerShdw>
                </a:effectLst>
                <a:latin typeface="Arial" charset="0"/>
              </a:defRPr>
            </a:lvl4pPr>
            <a:lvl5pPr algn="ctr" rtl="0" eaLnBrk="0" fontAlgn="base" hangingPunct="0">
              <a:spcBef>
                <a:spcPct val="0"/>
              </a:spcBef>
              <a:spcAft>
                <a:spcPct val="0"/>
              </a:spcAft>
              <a:defRPr sz="4400">
                <a:solidFill>
                  <a:schemeClr val="tx2"/>
                </a:solidFill>
                <a:effectLst>
                  <a:outerShdw blurRad="38100" dist="38100" dir="2700000" algn="tl">
                    <a:srgbClr val="000000"/>
                  </a:outerShdw>
                </a:effectLst>
                <a:latin typeface="Arial" charset="0"/>
              </a:defRPr>
            </a:lvl5pPr>
            <a:lvl6pPr marL="457200" algn="ctr" rtl="0" fontAlgn="base">
              <a:spcBef>
                <a:spcPct val="0"/>
              </a:spcBef>
              <a:spcAft>
                <a:spcPct val="0"/>
              </a:spcAft>
              <a:defRPr sz="4400">
                <a:solidFill>
                  <a:schemeClr val="tx2"/>
                </a:solidFill>
                <a:effectLst>
                  <a:outerShdw blurRad="38100" dist="38100" dir="2700000" algn="tl">
                    <a:srgbClr val="000000"/>
                  </a:outerShdw>
                </a:effectLst>
                <a:latin typeface="Arial" charset="0"/>
              </a:defRPr>
            </a:lvl6pPr>
            <a:lvl7pPr marL="914400" algn="ctr" rtl="0" fontAlgn="base">
              <a:spcBef>
                <a:spcPct val="0"/>
              </a:spcBef>
              <a:spcAft>
                <a:spcPct val="0"/>
              </a:spcAft>
              <a:defRPr sz="4400">
                <a:solidFill>
                  <a:schemeClr val="tx2"/>
                </a:solidFill>
                <a:effectLst>
                  <a:outerShdw blurRad="38100" dist="38100" dir="2700000" algn="tl">
                    <a:srgbClr val="000000"/>
                  </a:outerShdw>
                </a:effectLst>
                <a:latin typeface="Arial" charset="0"/>
              </a:defRPr>
            </a:lvl7pPr>
            <a:lvl8pPr marL="1371600" algn="ctr" rtl="0" fontAlgn="base">
              <a:spcBef>
                <a:spcPct val="0"/>
              </a:spcBef>
              <a:spcAft>
                <a:spcPct val="0"/>
              </a:spcAft>
              <a:defRPr sz="4400">
                <a:solidFill>
                  <a:schemeClr val="tx2"/>
                </a:solidFill>
                <a:effectLst>
                  <a:outerShdw blurRad="38100" dist="38100" dir="2700000" algn="tl">
                    <a:srgbClr val="000000"/>
                  </a:outerShdw>
                </a:effectLst>
                <a:latin typeface="Arial" charset="0"/>
              </a:defRPr>
            </a:lvl8pPr>
            <a:lvl9pPr marL="1828800" algn="ctr" rtl="0" fontAlgn="base">
              <a:spcBef>
                <a:spcPct val="0"/>
              </a:spcBef>
              <a:spcAft>
                <a:spcPct val="0"/>
              </a:spcAft>
              <a:defRPr sz="4400">
                <a:solidFill>
                  <a:schemeClr val="tx2"/>
                </a:solidFill>
                <a:effectLst>
                  <a:outerShdw blurRad="38100" dist="38100" dir="2700000" algn="tl">
                    <a:srgbClr val="000000"/>
                  </a:outerShdw>
                </a:effectLst>
                <a:latin typeface="Arial" charset="0"/>
              </a:defRPr>
            </a:lvl9pPr>
          </a:lstStyle>
          <a:p>
            <a:pPr eaLnBrk="1" hangingPunct="1">
              <a:defRPr/>
            </a:pPr>
            <a:r>
              <a:rPr lang="en-US" sz="2600" kern="0" dirty="0">
                <a:solidFill>
                  <a:srgbClr val="FFCC00"/>
                </a:solidFill>
              </a:rPr>
              <a:t>Claim:</a:t>
            </a:r>
          </a:p>
          <a:p>
            <a:pPr eaLnBrk="1" hangingPunct="1">
              <a:defRPr/>
            </a:pPr>
            <a:r>
              <a:rPr lang="en-US" sz="2600" b="1" kern="0" dirty="0">
                <a:solidFill>
                  <a:srgbClr val="FFCC00"/>
                </a:solidFill>
              </a:rPr>
              <a:t> </a:t>
            </a:r>
            <a:r>
              <a:rPr lang="en-US" sz="2600" kern="0" dirty="0">
                <a:solidFill>
                  <a:srgbClr val="FFCC00"/>
                </a:solidFill>
              </a:rPr>
              <a:t>“</a:t>
            </a:r>
            <a:r>
              <a:rPr lang="en-US" sz="2600" i="1" kern="0" dirty="0">
                <a:solidFill>
                  <a:srgbClr val="FFCC00"/>
                </a:solidFill>
              </a:rPr>
              <a:t>Belief in Macroevolution is Required to                 Understand Biology and Medicine”</a:t>
            </a:r>
          </a:p>
        </p:txBody>
      </p:sp>
    </p:spTree>
  </p:cSld>
  <p:clrMapOvr>
    <a:masterClrMapping/>
  </p:clrMapOvr>
  <p:transition>
    <p:fade/>
  </p:transition>
</p:sld>
</file>

<file path=ppt/slides/slide117.xml><?xml version="1.0" encoding="utf-8"?>
<p:sld xmlns:a="http://schemas.openxmlformats.org/drawingml/2006/main" xmlns:r="http://schemas.openxmlformats.org/officeDocument/2006/relationships" xmlns:p="http://schemas.openxmlformats.org/presentationml/2006/main" showMasterSp="0">
  <p:cSld>
    <p:spTree>
      <p:nvGrpSpPr>
        <p:cNvPr id="1" name="">
          <a:extLst>
            <a:ext uri="{FF2B5EF4-FFF2-40B4-BE49-F238E27FC236}">
              <a16:creationId xmlns:a16="http://schemas.microsoft.com/office/drawing/2014/main" id="{1356F7C7-C9FE-112C-E23E-A3E92A1C00A8}"/>
            </a:ext>
          </a:extLst>
        </p:cNvPr>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C9612FDC-A51A-AFED-1836-021DA572E7E6}"/>
              </a:ext>
            </a:extLst>
          </p:cNvPr>
          <p:cNvSpPr>
            <a:spLocks noGrp="1"/>
          </p:cNvSpPr>
          <p:nvPr>
            <p:ph type="sldNum" sz="quarter" idx="12"/>
          </p:nvPr>
        </p:nvSpPr>
        <p:spPr>
          <a:xfrm>
            <a:off x="6629400" y="6019800"/>
            <a:ext cx="2133600" cy="457200"/>
          </a:xfrm>
        </p:spPr>
        <p:txBody>
          <a:bodyPr/>
          <a:lstStyle>
            <a:lvl1pPr>
              <a:defRPr>
                <a:solidFill>
                  <a:schemeClr val="tx1"/>
                </a:solidFill>
                <a:latin typeface="Bookman Old Style" panose="02050604050505020204" pitchFamily="18" charset="0"/>
                <a:ea typeface="Dotum" panose="020B0600000101010101" pitchFamily="34" charset="-127"/>
              </a:defRPr>
            </a:lvl1pPr>
            <a:lvl2pPr marL="742950" indent="-285750">
              <a:defRPr>
                <a:solidFill>
                  <a:schemeClr val="tx1"/>
                </a:solidFill>
                <a:latin typeface="Bookman Old Style" panose="02050604050505020204" pitchFamily="18" charset="0"/>
                <a:ea typeface="Dotum" panose="020B0600000101010101" pitchFamily="34" charset="-127"/>
              </a:defRPr>
            </a:lvl2pPr>
            <a:lvl3pPr marL="1143000" indent="-228600">
              <a:defRPr>
                <a:solidFill>
                  <a:schemeClr val="tx1"/>
                </a:solidFill>
                <a:latin typeface="Bookman Old Style" panose="02050604050505020204" pitchFamily="18" charset="0"/>
                <a:ea typeface="Dotum" panose="020B0600000101010101" pitchFamily="34" charset="-127"/>
              </a:defRPr>
            </a:lvl3pPr>
            <a:lvl4pPr marL="1600200" indent="-228600">
              <a:defRPr>
                <a:solidFill>
                  <a:schemeClr val="tx1"/>
                </a:solidFill>
                <a:latin typeface="Bookman Old Style" panose="02050604050505020204" pitchFamily="18" charset="0"/>
                <a:ea typeface="Dotum" panose="020B0600000101010101" pitchFamily="34" charset="-127"/>
              </a:defRPr>
            </a:lvl4pPr>
            <a:lvl5pPr marL="2057400" indent="-228600">
              <a:defRPr>
                <a:solidFill>
                  <a:schemeClr val="tx1"/>
                </a:solidFill>
                <a:latin typeface="Bookman Old Style" panose="02050604050505020204" pitchFamily="18" charset="0"/>
                <a:ea typeface="Dotum" panose="020B0600000101010101" pitchFamily="34" charset="-127"/>
              </a:defRPr>
            </a:lvl5pPr>
            <a:lvl6pPr marL="2514600" indent="-228600"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6pPr>
            <a:lvl7pPr marL="2971800" indent="-228600"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7pPr>
            <a:lvl8pPr marL="3429000" indent="-228600"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8pPr>
            <a:lvl9pPr marL="3886200" indent="-228600"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9pPr>
          </a:lstStyle>
          <a:p>
            <a:pPr>
              <a:defRPr/>
            </a:pPr>
            <a:fld id="{59320C9F-14A2-4281-A8FA-E7592F17304F}" type="slidenum">
              <a:rPr lang="en-US" altLang="en-US" smtClean="0">
                <a:latin typeface="Arial" panose="020B0604020202020204" pitchFamily="34" charset="0"/>
              </a:rPr>
              <a:pPr>
                <a:defRPr/>
              </a:pPr>
              <a:t>117</a:t>
            </a:fld>
            <a:endParaRPr lang="en-US" altLang="en-US" dirty="0">
              <a:latin typeface="Arial" panose="020B0604020202020204" pitchFamily="34" charset="0"/>
            </a:endParaRPr>
          </a:p>
        </p:txBody>
      </p:sp>
      <p:pic>
        <p:nvPicPr>
          <p:cNvPr id="364548" name="Picture 6">
            <a:extLst>
              <a:ext uri="{FF2B5EF4-FFF2-40B4-BE49-F238E27FC236}">
                <a16:creationId xmlns:a16="http://schemas.microsoft.com/office/drawing/2014/main" id="{7092030B-2B0C-3285-DFA9-2F98C6E799D0}"/>
              </a:ext>
            </a:extLst>
          </p:cNvPr>
          <p:cNvPicPr>
            <a:picLocks noChangeAspect="1" noChangeArrowheads="1"/>
          </p:cNvPicPr>
          <p:nvPr/>
        </p:nvPicPr>
        <p:blipFill>
          <a:blip r:embed="rId3">
            <a:extLst>
              <a:ext uri="{28A0092B-C50C-407E-A947-70E740481C1C}">
                <a14:useLocalDpi xmlns:a14="http://schemas.microsoft.com/office/drawing/2010/main" val="0"/>
              </a:ext>
            </a:extLst>
          </a:blip>
          <a:srcRect l="12222"/>
          <a:stretch>
            <a:fillRect/>
          </a:stretch>
        </p:blipFill>
        <p:spPr bwMode="auto">
          <a:xfrm>
            <a:off x="5791200" y="1936750"/>
            <a:ext cx="2324100" cy="2984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Rectangle 2">
            <a:extLst>
              <a:ext uri="{FF2B5EF4-FFF2-40B4-BE49-F238E27FC236}">
                <a16:creationId xmlns:a16="http://schemas.microsoft.com/office/drawing/2014/main" id="{EE95388A-C68D-CC1B-0E44-71C089C34FED}"/>
              </a:ext>
            </a:extLst>
          </p:cNvPr>
          <p:cNvSpPr txBox="1">
            <a:spLocks noChangeArrowheads="1"/>
          </p:cNvSpPr>
          <p:nvPr/>
        </p:nvSpPr>
        <p:spPr bwMode="auto">
          <a:xfrm>
            <a:off x="533400" y="457200"/>
            <a:ext cx="8229600" cy="777875"/>
          </a:xfrm>
          <a:prstGeom prst="rect">
            <a:avLst/>
          </a:prstGeom>
          <a:noFill/>
          <a:ln w="9525">
            <a:noFill/>
            <a:miter lim="800000"/>
            <a:headEnd/>
            <a:tailEnd/>
          </a:ln>
          <a:effectLst/>
        </p:spPr>
        <p:txBody>
          <a:bodyPr anchor="ctr"/>
          <a:lstStyle>
            <a:lvl1pPr algn="ctr" rtl="0" eaLnBrk="0" fontAlgn="base" hangingPunct="0">
              <a:spcBef>
                <a:spcPct val="0"/>
              </a:spcBef>
              <a:spcAft>
                <a:spcPct val="0"/>
              </a:spcAft>
              <a:defRPr sz="4400">
                <a:solidFill>
                  <a:schemeClr val="tx2"/>
                </a:solidFill>
                <a:effectLst>
                  <a:outerShdw blurRad="38100" dist="38100" dir="2700000" algn="tl">
                    <a:srgbClr val="000000"/>
                  </a:outerShdw>
                </a:effectLst>
                <a:latin typeface="+mj-lt"/>
                <a:ea typeface="+mj-ea"/>
                <a:cs typeface="+mj-cs"/>
              </a:defRPr>
            </a:lvl1pPr>
            <a:lvl2pPr algn="ctr" rtl="0" eaLnBrk="0" fontAlgn="base" hangingPunct="0">
              <a:spcBef>
                <a:spcPct val="0"/>
              </a:spcBef>
              <a:spcAft>
                <a:spcPct val="0"/>
              </a:spcAft>
              <a:defRPr sz="4400">
                <a:solidFill>
                  <a:schemeClr val="tx2"/>
                </a:solidFill>
                <a:effectLst>
                  <a:outerShdw blurRad="38100" dist="38100" dir="2700000" algn="tl">
                    <a:srgbClr val="000000"/>
                  </a:outerShdw>
                </a:effectLst>
                <a:latin typeface="Arial" charset="0"/>
              </a:defRPr>
            </a:lvl2pPr>
            <a:lvl3pPr algn="ctr" rtl="0" eaLnBrk="0" fontAlgn="base" hangingPunct="0">
              <a:spcBef>
                <a:spcPct val="0"/>
              </a:spcBef>
              <a:spcAft>
                <a:spcPct val="0"/>
              </a:spcAft>
              <a:defRPr sz="4400">
                <a:solidFill>
                  <a:schemeClr val="tx2"/>
                </a:solidFill>
                <a:effectLst>
                  <a:outerShdw blurRad="38100" dist="38100" dir="2700000" algn="tl">
                    <a:srgbClr val="000000"/>
                  </a:outerShdw>
                </a:effectLst>
                <a:latin typeface="Arial" charset="0"/>
              </a:defRPr>
            </a:lvl3pPr>
            <a:lvl4pPr algn="ctr" rtl="0" eaLnBrk="0" fontAlgn="base" hangingPunct="0">
              <a:spcBef>
                <a:spcPct val="0"/>
              </a:spcBef>
              <a:spcAft>
                <a:spcPct val="0"/>
              </a:spcAft>
              <a:defRPr sz="4400">
                <a:solidFill>
                  <a:schemeClr val="tx2"/>
                </a:solidFill>
                <a:effectLst>
                  <a:outerShdw blurRad="38100" dist="38100" dir="2700000" algn="tl">
                    <a:srgbClr val="000000"/>
                  </a:outerShdw>
                </a:effectLst>
                <a:latin typeface="Arial" charset="0"/>
              </a:defRPr>
            </a:lvl4pPr>
            <a:lvl5pPr algn="ctr" rtl="0" eaLnBrk="0" fontAlgn="base" hangingPunct="0">
              <a:spcBef>
                <a:spcPct val="0"/>
              </a:spcBef>
              <a:spcAft>
                <a:spcPct val="0"/>
              </a:spcAft>
              <a:defRPr sz="4400">
                <a:solidFill>
                  <a:schemeClr val="tx2"/>
                </a:solidFill>
                <a:effectLst>
                  <a:outerShdw blurRad="38100" dist="38100" dir="2700000" algn="tl">
                    <a:srgbClr val="000000"/>
                  </a:outerShdw>
                </a:effectLst>
                <a:latin typeface="Arial" charset="0"/>
              </a:defRPr>
            </a:lvl5pPr>
            <a:lvl6pPr marL="457200" algn="ctr" rtl="0" fontAlgn="base">
              <a:spcBef>
                <a:spcPct val="0"/>
              </a:spcBef>
              <a:spcAft>
                <a:spcPct val="0"/>
              </a:spcAft>
              <a:defRPr sz="4400">
                <a:solidFill>
                  <a:schemeClr val="tx2"/>
                </a:solidFill>
                <a:effectLst>
                  <a:outerShdw blurRad="38100" dist="38100" dir="2700000" algn="tl">
                    <a:srgbClr val="000000"/>
                  </a:outerShdw>
                </a:effectLst>
                <a:latin typeface="Arial" charset="0"/>
              </a:defRPr>
            </a:lvl6pPr>
            <a:lvl7pPr marL="914400" algn="ctr" rtl="0" fontAlgn="base">
              <a:spcBef>
                <a:spcPct val="0"/>
              </a:spcBef>
              <a:spcAft>
                <a:spcPct val="0"/>
              </a:spcAft>
              <a:defRPr sz="4400">
                <a:solidFill>
                  <a:schemeClr val="tx2"/>
                </a:solidFill>
                <a:effectLst>
                  <a:outerShdw blurRad="38100" dist="38100" dir="2700000" algn="tl">
                    <a:srgbClr val="000000"/>
                  </a:outerShdw>
                </a:effectLst>
                <a:latin typeface="Arial" charset="0"/>
              </a:defRPr>
            </a:lvl7pPr>
            <a:lvl8pPr marL="1371600" algn="ctr" rtl="0" fontAlgn="base">
              <a:spcBef>
                <a:spcPct val="0"/>
              </a:spcBef>
              <a:spcAft>
                <a:spcPct val="0"/>
              </a:spcAft>
              <a:defRPr sz="4400">
                <a:solidFill>
                  <a:schemeClr val="tx2"/>
                </a:solidFill>
                <a:effectLst>
                  <a:outerShdw blurRad="38100" dist="38100" dir="2700000" algn="tl">
                    <a:srgbClr val="000000"/>
                  </a:outerShdw>
                </a:effectLst>
                <a:latin typeface="Arial" charset="0"/>
              </a:defRPr>
            </a:lvl8pPr>
            <a:lvl9pPr marL="1828800" algn="ctr" rtl="0" fontAlgn="base">
              <a:spcBef>
                <a:spcPct val="0"/>
              </a:spcBef>
              <a:spcAft>
                <a:spcPct val="0"/>
              </a:spcAft>
              <a:defRPr sz="4400">
                <a:solidFill>
                  <a:schemeClr val="tx2"/>
                </a:solidFill>
                <a:effectLst>
                  <a:outerShdw blurRad="38100" dist="38100" dir="2700000" algn="tl">
                    <a:srgbClr val="000000"/>
                  </a:outerShdw>
                </a:effectLst>
                <a:latin typeface="Arial" charset="0"/>
              </a:defRPr>
            </a:lvl9pPr>
          </a:lstStyle>
          <a:p>
            <a:pPr eaLnBrk="1" hangingPunct="1">
              <a:defRPr/>
            </a:pPr>
            <a:r>
              <a:rPr lang="en-US" sz="2600" kern="0" dirty="0">
                <a:solidFill>
                  <a:srgbClr val="FFCC00"/>
                </a:solidFill>
              </a:rPr>
              <a:t>Question:</a:t>
            </a:r>
          </a:p>
          <a:p>
            <a:pPr eaLnBrk="1" hangingPunct="1">
              <a:defRPr/>
            </a:pPr>
            <a:r>
              <a:rPr lang="en-US" sz="2600" i="1" kern="0" dirty="0">
                <a:solidFill>
                  <a:srgbClr val="FFCC00"/>
                </a:solidFill>
              </a:rPr>
              <a:t> “Is Belief in Macroevolution Required to                     Understand Biology and Medicine?”</a:t>
            </a:r>
          </a:p>
        </p:txBody>
      </p:sp>
      <p:sp>
        <p:nvSpPr>
          <p:cNvPr id="3" name="Text Box 3">
            <a:extLst>
              <a:ext uri="{FF2B5EF4-FFF2-40B4-BE49-F238E27FC236}">
                <a16:creationId xmlns:a16="http://schemas.microsoft.com/office/drawing/2014/main" id="{30ECD2DB-B248-9766-06B3-7FCA86FC7B7F}"/>
              </a:ext>
            </a:extLst>
          </p:cNvPr>
          <p:cNvSpPr txBox="1">
            <a:spLocks noChangeArrowheads="1"/>
          </p:cNvSpPr>
          <p:nvPr/>
        </p:nvSpPr>
        <p:spPr bwMode="auto">
          <a:xfrm>
            <a:off x="838200" y="4137213"/>
            <a:ext cx="4572000" cy="1246495"/>
          </a:xfrm>
          <a:prstGeom prst="rect">
            <a:avLst/>
          </a:prstGeom>
          <a:noFill/>
          <a:ln w="9525">
            <a:noFill/>
            <a:miter lim="800000"/>
            <a:headEnd/>
            <a:tailEnd/>
          </a:ln>
          <a:effectLst/>
        </p:spPr>
        <p:txBody>
          <a:bodyPr anchor="b" anchorCtr="0">
            <a:spAutoFit/>
          </a:bodyPr>
          <a:lstStyle/>
          <a:p>
            <a:pPr marL="342900" indent="-342900">
              <a:defRPr/>
            </a:pPr>
            <a:r>
              <a:rPr lang="en-US" sz="1100" i="1" dirty="0">
                <a:solidFill>
                  <a:schemeClr val="accent1">
                    <a:lumMod val="75000"/>
                  </a:schemeClr>
                </a:solidFill>
                <a:effectLst>
                  <a:outerShdw blurRad="38100" dist="38100" dir="2700000" algn="tl">
                    <a:srgbClr val="000000"/>
                  </a:outerShdw>
                </a:effectLst>
                <a:latin typeface="Arial" pitchFamily="34" charset="0"/>
              </a:rPr>
              <a:t> </a:t>
            </a:r>
            <a:endParaRPr lang="en-US" sz="1100" dirty="0">
              <a:solidFill>
                <a:schemeClr val="accent1">
                  <a:lumMod val="75000"/>
                </a:schemeClr>
              </a:solidFill>
              <a:effectLst>
                <a:outerShdw blurRad="38100" dist="38100" dir="2700000" algn="tl">
                  <a:srgbClr val="000000"/>
                </a:outerShdw>
              </a:effectLst>
              <a:latin typeface="Arial" pitchFamily="34" charset="0"/>
            </a:endParaRPr>
          </a:p>
          <a:p>
            <a:pPr indent="-342900">
              <a:defRPr/>
            </a:pPr>
            <a:r>
              <a:rPr lang="en-US" sz="1600" dirty="0">
                <a:solidFill>
                  <a:srgbClr val="FFCC00"/>
                </a:solidFill>
                <a:effectLst>
                  <a:outerShdw blurRad="38100" dist="38100" dir="2700000" algn="tl">
                    <a:srgbClr val="000000"/>
                  </a:outerShdw>
                </a:effectLst>
                <a:latin typeface="Arial" pitchFamily="34" charset="0"/>
              </a:rPr>
              <a:t>- Dr. Mark </a:t>
            </a:r>
            <a:r>
              <a:rPr lang="en-US" sz="1600" dirty="0" err="1">
                <a:solidFill>
                  <a:srgbClr val="FFCC00"/>
                </a:solidFill>
                <a:effectLst>
                  <a:outerShdw blurRad="38100" dist="38100" dir="2700000" algn="tl">
                    <a:srgbClr val="000000"/>
                  </a:outerShdw>
                </a:effectLst>
                <a:latin typeface="Arial" pitchFamily="34" charset="0"/>
              </a:rPr>
              <a:t>Kirschner</a:t>
            </a:r>
            <a:r>
              <a:rPr lang="en-US" sz="1600" dirty="0">
                <a:solidFill>
                  <a:srgbClr val="FFCC00"/>
                </a:solidFill>
                <a:effectLst>
                  <a:outerShdw blurRad="38100" dist="38100" dir="2700000" algn="tl">
                    <a:srgbClr val="000000"/>
                  </a:outerShdw>
                </a:effectLst>
                <a:latin typeface="Arial" pitchFamily="34" charset="0"/>
              </a:rPr>
              <a:t>, Founding Chair of the Dept. of Systems Biology, Harvard Medical School, As quoted in the Boston Globe, 23 October, 2005</a:t>
            </a:r>
            <a:endParaRPr lang="en-US" sz="1600" dirty="0">
              <a:effectLst>
                <a:outerShdw blurRad="38100" dist="38100" dir="2700000" algn="tl">
                  <a:srgbClr val="000000"/>
                </a:outerShdw>
              </a:effectLst>
              <a:latin typeface="Arial" pitchFamily="34" charset="0"/>
            </a:endParaRPr>
          </a:p>
        </p:txBody>
      </p:sp>
    </p:spTree>
    <p:extLst>
      <p:ext uri="{BB962C8B-B14F-4D97-AF65-F5344CB8AC3E}">
        <p14:creationId xmlns:p14="http://schemas.microsoft.com/office/powerpoint/2010/main" val="3220621771"/>
      </p:ext>
    </p:extLst>
  </p:cSld>
  <p:clrMapOvr>
    <a:masterClrMapping/>
  </p:clrMapOvr>
  <p:transition>
    <p:fade/>
  </p:transition>
</p:sld>
</file>

<file path=ppt/slides/slide11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787459" name="Text Box 3">
            <a:extLst>
              <a:ext uri="{FF2B5EF4-FFF2-40B4-BE49-F238E27FC236}">
                <a16:creationId xmlns:a16="http://schemas.microsoft.com/office/drawing/2014/main" id="{53E7D7A1-F820-DB9D-0B7B-8B812E59D12C}"/>
              </a:ext>
            </a:extLst>
          </p:cNvPr>
          <p:cNvSpPr txBox="1">
            <a:spLocks noChangeArrowheads="1"/>
          </p:cNvSpPr>
          <p:nvPr/>
        </p:nvSpPr>
        <p:spPr bwMode="auto">
          <a:xfrm>
            <a:off x="838200" y="1901547"/>
            <a:ext cx="4572000" cy="3508653"/>
          </a:xfrm>
          <a:prstGeom prst="rect">
            <a:avLst/>
          </a:prstGeom>
          <a:noFill/>
          <a:ln w="9525">
            <a:noFill/>
            <a:miter lim="800000"/>
            <a:headEnd/>
            <a:tailEnd/>
          </a:ln>
          <a:effectLst/>
        </p:spPr>
        <p:txBody>
          <a:bodyPr>
            <a:spAutoFit/>
          </a:bodyPr>
          <a:lstStyle/>
          <a:p>
            <a:pPr indent="-342900">
              <a:defRPr/>
            </a:pPr>
            <a:r>
              <a:rPr lang="en-US" sz="2100" i="1" dirty="0">
                <a:effectLst>
                  <a:outerShdw blurRad="38100" dist="38100" dir="2700000" algn="tl">
                    <a:srgbClr val="000000"/>
                  </a:outerShdw>
                </a:effectLst>
                <a:latin typeface="Arial" pitchFamily="34" charset="0"/>
              </a:rPr>
              <a:t>“In fact, over the last 100 years, almost all of biology has proceeded </a:t>
            </a:r>
            <a:r>
              <a:rPr lang="en-US" sz="2100" i="1" u="sng" dirty="0">
                <a:effectLst>
                  <a:outerShdw blurRad="38100" dist="38100" dir="2700000" algn="tl">
                    <a:srgbClr val="000000"/>
                  </a:outerShdw>
                </a:effectLst>
                <a:latin typeface="Arial" pitchFamily="34" charset="0"/>
              </a:rPr>
              <a:t>independent of evolution</a:t>
            </a:r>
            <a:r>
              <a:rPr lang="en-US" sz="2100" i="1" dirty="0">
                <a:effectLst>
                  <a:outerShdw blurRad="38100" dist="38100" dir="2700000" algn="tl">
                    <a:srgbClr val="000000"/>
                  </a:outerShdw>
                </a:effectLst>
                <a:latin typeface="Arial" pitchFamily="34" charset="0"/>
              </a:rPr>
              <a:t> except evolutionary biology itself. </a:t>
            </a:r>
            <a:r>
              <a:rPr lang="en-US" sz="2100" i="1" u="sng" dirty="0">
                <a:effectLst>
                  <a:outerShdw blurRad="38100" dist="38100" dir="2700000" algn="tl">
                    <a:srgbClr val="000000"/>
                  </a:outerShdw>
                </a:effectLst>
                <a:latin typeface="Arial" pitchFamily="34" charset="0"/>
              </a:rPr>
              <a:t>Molecular biology</a:t>
            </a:r>
            <a:r>
              <a:rPr lang="en-US" sz="2100" i="1" dirty="0">
                <a:effectLst>
                  <a:outerShdw blurRad="38100" dist="38100" dir="2700000" algn="tl">
                    <a:srgbClr val="000000"/>
                  </a:outerShdw>
                </a:effectLst>
                <a:latin typeface="Arial" pitchFamily="34" charset="0"/>
              </a:rPr>
              <a:t>, </a:t>
            </a:r>
            <a:r>
              <a:rPr lang="en-US" sz="2100" i="1" u="sng" dirty="0">
                <a:effectLst>
                  <a:outerShdw blurRad="38100" dist="38100" dir="2700000" algn="tl">
                    <a:srgbClr val="000000"/>
                  </a:outerShdw>
                </a:effectLst>
                <a:latin typeface="Arial" pitchFamily="34" charset="0"/>
              </a:rPr>
              <a:t>biochemistry</a:t>
            </a:r>
            <a:r>
              <a:rPr lang="en-US" sz="2100" i="1" dirty="0">
                <a:effectLst>
                  <a:outerShdw blurRad="38100" dist="38100" dir="2700000" algn="tl">
                    <a:srgbClr val="000000"/>
                  </a:outerShdw>
                </a:effectLst>
                <a:latin typeface="Arial" pitchFamily="34" charset="0"/>
              </a:rPr>
              <a:t>, </a:t>
            </a:r>
            <a:r>
              <a:rPr lang="en-US" sz="2100" i="1" u="sng" dirty="0">
                <a:effectLst>
                  <a:outerShdw blurRad="38100" dist="38100" dir="2700000" algn="tl">
                    <a:srgbClr val="000000"/>
                  </a:outerShdw>
                </a:effectLst>
                <a:latin typeface="Arial" pitchFamily="34" charset="0"/>
              </a:rPr>
              <a:t>physiology</a:t>
            </a:r>
            <a:r>
              <a:rPr lang="en-US" sz="2100" i="1" dirty="0">
                <a:effectLst>
                  <a:outerShdw blurRad="38100" dist="38100" dir="2700000" algn="tl">
                    <a:srgbClr val="000000"/>
                  </a:outerShdw>
                </a:effectLst>
                <a:latin typeface="Arial" pitchFamily="34" charset="0"/>
              </a:rPr>
              <a:t>, have not taken evolution into account at all.”</a:t>
            </a:r>
          </a:p>
          <a:p>
            <a:pPr marL="342900" indent="-342900">
              <a:defRPr/>
            </a:pPr>
            <a:r>
              <a:rPr lang="en-US" sz="1100" i="1" dirty="0">
                <a:solidFill>
                  <a:schemeClr val="accent1">
                    <a:lumMod val="75000"/>
                  </a:schemeClr>
                </a:solidFill>
                <a:effectLst>
                  <a:outerShdw blurRad="38100" dist="38100" dir="2700000" algn="tl">
                    <a:srgbClr val="000000"/>
                  </a:outerShdw>
                </a:effectLst>
                <a:latin typeface="Arial" pitchFamily="34" charset="0"/>
              </a:rPr>
              <a:t> </a:t>
            </a:r>
            <a:endParaRPr lang="en-US" sz="1100" dirty="0">
              <a:solidFill>
                <a:schemeClr val="accent1">
                  <a:lumMod val="75000"/>
                </a:schemeClr>
              </a:solidFill>
              <a:effectLst>
                <a:outerShdw blurRad="38100" dist="38100" dir="2700000" algn="tl">
                  <a:srgbClr val="000000"/>
                </a:outerShdw>
              </a:effectLst>
              <a:latin typeface="Arial" pitchFamily="34" charset="0"/>
            </a:endParaRPr>
          </a:p>
          <a:p>
            <a:pPr indent="-342900">
              <a:defRPr/>
            </a:pPr>
            <a:r>
              <a:rPr lang="en-US" sz="1600" dirty="0">
                <a:solidFill>
                  <a:srgbClr val="FFCC00"/>
                </a:solidFill>
                <a:effectLst>
                  <a:outerShdw blurRad="38100" dist="38100" dir="2700000" algn="tl">
                    <a:srgbClr val="000000"/>
                  </a:outerShdw>
                </a:effectLst>
                <a:latin typeface="Arial" pitchFamily="34" charset="0"/>
              </a:rPr>
              <a:t>- Dr. Mark </a:t>
            </a:r>
            <a:r>
              <a:rPr lang="en-US" sz="1600" dirty="0" err="1">
                <a:solidFill>
                  <a:srgbClr val="FFCC00"/>
                </a:solidFill>
                <a:effectLst>
                  <a:outerShdw blurRad="38100" dist="38100" dir="2700000" algn="tl">
                    <a:srgbClr val="000000"/>
                  </a:outerShdw>
                </a:effectLst>
                <a:latin typeface="Arial" pitchFamily="34" charset="0"/>
              </a:rPr>
              <a:t>Kirschner</a:t>
            </a:r>
            <a:r>
              <a:rPr lang="en-US" sz="1600" dirty="0">
                <a:solidFill>
                  <a:srgbClr val="FFCC00"/>
                </a:solidFill>
                <a:effectLst>
                  <a:outerShdw blurRad="38100" dist="38100" dir="2700000" algn="tl">
                    <a:srgbClr val="000000"/>
                  </a:outerShdw>
                </a:effectLst>
                <a:latin typeface="Arial" pitchFamily="34" charset="0"/>
              </a:rPr>
              <a:t>, Founding Chair of the Dept. of Systems Biology, Harvard Medical School, As quoted in the Boston Globe, 23 October, 2005</a:t>
            </a:r>
            <a:endParaRPr lang="en-US" sz="1600" dirty="0">
              <a:effectLst>
                <a:outerShdw blurRad="38100" dist="38100" dir="2700000" algn="tl">
                  <a:srgbClr val="000000"/>
                </a:outerShdw>
              </a:effectLst>
              <a:latin typeface="Arial" pitchFamily="34" charset="0"/>
            </a:endParaRPr>
          </a:p>
        </p:txBody>
      </p:sp>
      <p:sp>
        <p:nvSpPr>
          <p:cNvPr id="2" name="Slide Number Placeholder 1">
            <a:extLst>
              <a:ext uri="{FF2B5EF4-FFF2-40B4-BE49-F238E27FC236}">
                <a16:creationId xmlns:a16="http://schemas.microsoft.com/office/drawing/2014/main" id="{28C1AB22-3CCA-3C24-A6C9-9F87E07D8646}"/>
              </a:ext>
            </a:extLst>
          </p:cNvPr>
          <p:cNvSpPr>
            <a:spLocks noGrp="1"/>
          </p:cNvSpPr>
          <p:nvPr>
            <p:ph type="sldNum" sz="quarter" idx="12"/>
          </p:nvPr>
        </p:nvSpPr>
        <p:spPr>
          <a:xfrm>
            <a:off x="6629400" y="6019800"/>
            <a:ext cx="2133600" cy="457200"/>
          </a:xfrm>
        </p:spPr>
        <p:txBody>
          <a:bodyPr/>
          <a:lstStyle>
            <a:lvl1pPr>
              <a:defRPr>
                <a:solidFill>
                  <a:schemeClr val="tx1"/>
                </a:solidFill>
                <a:latin typeface="Bookman Old Style" panose="02050604050505020204" pitchFamily="18" charset="0"/>
                <a:ea typeface="Dotum" panose="020B0600000101010101" pitchFamily="34" charset="-127"/>
              </a:defRPr>
            </a:lvl1pPr>
            <a:lvl2pPr marL="742950" indent="-285750">
              <a:defRPr>
                <a:solidFill>
                  <a:schemeClr val="tx1"/>
                </a:solidFill>
                <a:latin typeface="Bookman Old Style" panose="02050604050505020204" pitchFamily="18" charset="0"/>
                <a:ea typeface="Dotum" panose="020B0600000101010101" pitchFamily="34" charset="-127"/>
              </a:defRPr>
            </a:lvl2pPr>
            <a:lvl3pPr marL="1143000" indent="-228600">
              <a:defRPr>
                <a:solidFill>
                  <a:schemeClr val="tx1"/>
                </a:solidFill>
                <a:latin typeface="Bookman Old Style" panose="02050604050505020204" pitchFamily="18" charset="0"/>
                <a:ea typeface="Dotum" panose="020B0600000101010101" pitchFamily="34" charset="-127"/>
              </a:defRPr>
            </a:lvl3pPr>
            <a:lvl4pPr marL="1600200" indent="-228600">
              <a:defRPr>
                <a:solidFill>
                  <a:schemeClr val="tx1"/>
                </a:solidFill>
                <a:latin typeface="Bookman Old Style" panose="02050604050505020204" pitchFamily="18" charset="0"/>
                <a:ea typeface="Dotum" panose="020B0600000101010101" pitchFamily="34" charset="-127"/>
              </a:defRPr>
            </a:lvl4pPr>
            <a:lvl5pPr marL="2057400" indent="-228600">
              <a:defRPr>
                <a:solidFill>
                  <a:schemeClr val="tx1"/>
                </a:solidFill>
                <a:latin typeface="Bookman Old Style" panose="02050604050505020204" pitchFamily="18" charset="0"/>
                <a:ea typeface="Dotum" panose="020B0600000101010101" pitchFamily="34" charset="-127"/>
              </a:defRPr>
            </a:lvl5pPr>
            <a:lvl6pPr marL="2514600" indent="-228600"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6pPr>
            <a:lvl7pPr marL="2971800" indent="-228600"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7pPr>
            <a:lvl8pPr marL="3429000" indent="-228600"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8pPr>
            <a:lvl9pPr marL="3886200" indent="-228600"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9pPr>
          </a:lstStyle>
          <a:p>
            <a:pPr>
              <a:defRPr/>
            </a:pPr>
            <a:fld id="{421C5280-DFFB-42A0-BD27-844D2591DD17}" type="slidenum">
              <a:rPr lang="en-US" altLang="en-US" smtClean="0">
                <a:latin typeface="Arial" panose="020B0604020202020204" pitchFamily="34" charset="0"/>
              </a:rPr>
              <a:pPr>
                <a:defRPr/>
              </a:pPr>
              <a:t>118</a:t>
            </a:fld>
            <a:endParaRPr lang="en-US" altLang="en-US" dirty="0">
              <a:latin typeface="Arial" panose="020B0604020202020204" pitchFamily="34" charset="0"/>
            </a:endParaRPr>
          </a:p>
        </p:txBody>
      </p:sp>
      <p:pic>
        <p:nvPicPr>
          <p:cNvPr id="366596" name="Picture 6">
            <a:extLst>
              <a:ext uri="{FF2B5EF4-FFF2-40B4-BE49-F238E27FC236}">
                <a16:creationId xmlns:a16="http://schemas.microsoft.com/office/drawing/2014/main" id="{E1605665-32D5-33F3-3505-FF6EE14BF8F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l="12222"/>
          <a:stretch>
            <a:fillRect/>
          </a:stretch>
        </p:blipFill>
        <p:spPr bwMode="auto">
          <a:xfrm>
            <a:off x="5791200" y="1936750"/>
            <a:ext cx="2324100" cy="2984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Rectangle 2">
            <a:extLst>
              <a:ext uri="{FF2B5EF4-FFF2-40B4-BE49-F238E27FC236}">
                <a16:creationId xmlns:a16="http://schemas.microsoft.com/office/drawing/2014/main" id="{17094851-2F32-64BF-7BFD-26856FDA9832}"/>
              </a:ext>
            </a:extLst>
          </p:cNvPr>
          <p:cNvSpPr txBox="1">
            <a:spLocks noChangeArrowheads="1"/>
          </p:cNvSpPr>
          <p:nvPr/>
        </p:nvSpPr>
        <p:spPr bwMode="auto">
          <a:xfrm>
            <a:off x="533400" y="457200"/>
            <a:ext cx="8229600" cy="777875"/>
          </a:xfrm>
          <a:prstGeom prst="rect">
            <a:avLst/>
          </a:prstGeom>
          <a:noFill/>
          <a:ln w="9525">
            <a:noFill/>
            <a:miter lim="800000"/>
            <a:headEnd/>
            <a:tailEnd/>
          </a:ln>
          <a:effectLst/>
        </p:spPr>
        <p:txBody>
          <a:bodyPr anchor="ctr"/>
          <a:lstStyle>
            <a:lvl1pPr algn="ctr" rtl="0" eaLnBrk="0" fontAlgn="base" hangingPunct="0">
              <a:spcBef>
                <a:spcPct val="0"/>
              </a:spcBef>
              <a:spcAft>
                <a:spcPct val="0"/>
              </a:spcAft>
              <a:defRPr sz="4400">
                <a:solidFill>
                  <a:schemeClr val="tx2"/>
                </a:solidFill>
                <a:effectLst>
                  <a:outerShdw blurRad="38100" dist="38100" dir="2700000" algn="tl">
                    <a:srgbClr val="000000"/>
                  </a:outerShdw>
                </a:effectLst>
                <a:latin typeface="+mj-lt"/>
                <a:ea typeface="+mj-ea"/>
                <a:cs typeface="+mj-cs"/>
              </a:defRPr>
            </a:lvl1pPr>
            <a:lvl2pPr algn="ctr" rtl="0" eaLnBrk="0" fontAlgn="base" hangingPunct="0">
              <a:spcBef>
                <a:spcPct val="0"/>
              </a:spcBef>
              <a:spcAft>
                <a:spcPct val="0"/>
              </a:spcAft>
              <a:defRPr sz="4400">
                <a:solidFill>
                  <a:schemeClr val="tx2"/>
                </a:solidFill>
                <a:effectLst>
                  <a:outerShdw blurRad="38100" dist="38100" dir="2700000" algn="tl">
                    <a:srgbClr val="000000"/>
                  </a:outerShdw>
                </a:effectLst>
                <a:latin typeface="Arial" charset="0"/>
              </a:defRPr>
            </a:lvl2pPr>
            <a:lvl3pPr algn="ctr" rtl="0" eaLnBrk="0" fontAlgn="base" hangingPunct="0">
              <a:spcBef>
                <a:spcPct val="0"/>
              </a:spcBef>
              <a:spcAft>
                <a:spcPct val="0"/>
              </a:spcAft>
              <a:defRPr sz="4400">
                <a:solidFill>
                  <a:schemeClr val="tx2"/>
                </a:solidFill>
                <a:effectLst>
                  <a:outerShdw blurRad="38100" dist="38100" dir="2700000" algn="tl">
                    <a:srgbClr val="000000"/>
                  </a:outerShdw>
                </a:effectLst>
                <a:latin typeface="Arial" charset="0"/>
              </a:defRPr>
            </a:lvl3pPr>
            <a:lvl4pPr algn="ctr" rtl="0" eaLnBrk="0" fontAlgn="base" hangingPunct="0">
              <a:spcBef>
                <a:spcPct val="0"/>
              </a:spcBef>
              <a:spcAft>
                <a:spcPct val="0"/>
              </a:spcAft>
              <a:defRPr sz="4400">
                <a:solidFill>
                  <a:schemeClr val="tx2"/>
                </a:solidFill>
                <a:effectLst>
                  <a:outerShdw blurRad="38100" dist="38100" dir="2700000" algn="tl">
                    <a:srgbClr val="000000"/>
                  </a:outerShdw>
                </a:effectLst>
                <a:latin typeface="Arial" charset="0"/>
              </a:defRPr>
            </a:lvl4pPr>
            <a:lvl5pPr algn="ctr" rtl="0" eaLnBrk="0" fontAlgn="base" hangingPunct="0">
              <a:spcBef>
                <a:spcPct val="0"/>
              </a:spcBef>
              <a:spcAft>
                <a:spcPct val="0"/>
              </a:spcAft>
              <a:defRPr sz="4400">
                <a:solidFill>
                  <a:schemeClr val="tx2"/>
                </a:solidFill>
                <a:effectLst>
                  <a:outerShdw blurRad="38100" dist="38100" dir="2700000" algn="tl">
                    <a:srgbClr val="000000"/>
                  </a:outerShdw>
                </a:effectLst>
                <a:latin typeface="Arial" charset="0"/>
              </a:defRPr>
            </a:lvl5pPr>
            <a:lvl6pPr marL="457200" algn="ctr" rtl="0" fontAlgn="base">
              <a:spcBef>
                <a:spcPct val="0"/>
              </a:spcBef>
              <a:spcAft>
                <a:spcPct val="0"/>
              </a:spcAft>
              <a:defRPr sz="4400">
                <a:solidFill>
                  <a:schemeClr val="tx2"/>
                </a:solidFill>
                <a:effectLst>
                  <a:outerShdw blurRad="38100" dist="38100" dir="2700000" algn="tl">
                    <a:srgbClr val="000000"/>
                  </a:outerShdw>
                </a:effectLst>
                <a:latin typeface="Arial" charset="0"/>
              </a:defRPr>
            </a:lvl6pPr>
            <a:lvl7pPr marL="914400" algn="ctr" rtl="0" fontAlgn="base">
              <a:spcBef>
                <a:spcPct val="0"/>
              </a:spcBef>
              <a:spcAft>
                <a:spcPct val="0"/>
              </a:spcAft>
              <a:defRPr sz="4400">
                <a:solidFill>
                  <a:schemeClr val="tx2"/>
                </a:solidFill>
                <a:effectLst>
                  <a:outerShdw blurRad="38100" dist="38100" dir="2700000" algn="tl">
                    <a:srgbClr val="000000"/>
                  </a:outerShdw>
                </a:effectLst>
                <a:latin typeface="Arial" charset="0"/>
              </a:defRPr>
            </a:lvl7pPr>
            <a:lvl8pPr marL="1371600" algn="ctr" rtl="0" fontAlgn="base">
              <a:spcBef>
                <a:spcPct val="0"/>
              </a:spcBef>
              <a:spcAft>
                <a:spcPct val="0"/>
              </a:spcAft>
              <a:defRPr sz="4400">
                <a:solidFill>
                  <a:schemeClr val="tx2"/>
                </a:solidFill>
                <a:effectLst>
                  <a:outerShdw blurRad="38100" dist="38100" dir="2700000" algn="tl">
                    <a:srgbClr val="000000"/>
                  </a:outerShdw>
                </a:effectLst>
                <a:latin typeface="Arial" charset="0"/>
              </a:defRPr>
            </a:lvl8pPr>
            <a:lvl9pPr marL="1828800" algn="ctr" rtl="0" fontAlgn="base">
              <a:spcBef>
                <a:spcPct val="0"/>
              </a:spcBef>
              <a:spcAft>
                <a:spcPct val="0"/>
              </a:spcAft>
              <a:defRPr sz="4400">
                <a:solidFill>
                  <a:schemeClr val="tx2"/>
                </a:solidFill>
                <a:effectLst>
                  <a:outerShdw blurRad="38100" dist="38100" dir="2700000" algn="tl">
                    <a:srgbClr val="000000"/>
                  </a:outerShdw>
                </a:effectLst>
                <a:latin typeface="Arial" charset="0"/>
              </a:defRPr>
            </a:lvl9pPr>
          </a:lstStyle>
          <a:p>
            <a:pPr eaLnBrk="1" hangingPunct="1">
              <a:defRPr/>
            </a:pPr>
            <a:r>
              <a:rPr lang="en-US" sz="2600" kern="0" dirty="0">
                <a:solidFill>
                  <a:srgbClr val="FFCC00"/>
                </a:solidFill>
              </a:rPr>
              <a:t>Question:</a:t>
            </a:r>
          </a:p>
          <a:p>
            <a:pPr eaLnBrk="1" hangingPunct="1">
              <a:defRPr/>
            </a:pPr>
            <a:r>
              <a:rPr lang="en-US" sz="2600" i="1" kern="0" dirty="0">
                <a:solidFill>
                  <a:srgbClr val="FFCC00"/>
                </a:solidFill>
              </a:rPr>
              <a:t> “Is Belief in Macroevolution Required to                     Understand Biology and Medicine?”</a:t>
            </a:r>
          </a:p>
        </p:txBody>
      </p:sp>
    </p:spTree>
  </p:cSld>
  <p:clrMapOvr>
    <a:masterClrMapping/>
  </p:clrMapOvr>
  <p:transition>
    <p:fade/>
  </p:transition>
</p:sld>
</file>

<file path=ppt/slides/slide11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818180" name="Rectangle 4">
            <a:extLst>
              <a:ext uri="{FF2B5EF4-FFF2-40B4-BE49-F238E27FC236}">
                <a16:creationId xmlns:a16="http://schemas.microsoft.com/office/drawing/2014/main" id="{221F58A9-0BC4-CD38-923A-A8EEAC1DF5E5}"/>
              </a:ext>
            </a:extLst>
          </p:cNvPr>
          <p:cNvSpPr>
            <a:spLocks noChangeArrowheads="1"/>
          </p:cNvSpPr>
          <p:nvPr/>
        </p:nvSpPr>
        <p:spPr bwMode="auto">
          <a:xfrm>
            <a:off x="4551363" y="4648200"/>
            <a:ext cx="3698875" cy="1477963"/>
          </a:xfrm>
          <a:prstGeom prst="rect">
            <a:avLst/>
          </a:prstGeom>
          <a:noFill/>
          <a:ln w="9525">
            <a:noFill/>
            <a:miter lim="800000"/>
            <a:headEnd/>
            <a:tailEnd/>
          </a:ln>
          <a:effectLst/>
        </p:spPr>
        <p:txBody>
          <a:bodyPr>
            <a:spAutoFit/>
          </a:bodyPr>
          <a:lstStyle/>
          <a:p>
            <a:pPr algn="ctr">
              <a:defRPr/>
            </a:pPr>
            <a:r>
              <a:rPr lang="en-US" dirty="0">
                <a:solidFill>
                  <a:srgbClr val="FFCC00"/>
                </a:solidFill>
                <a:effectLst>
                  <a:outerShdw blurRad="38100" dist="38100" dir="2700000" algn="tl">
                    <a:srgbClr val="000000"/>
                  </a:outerShdw>
                </a:effectLst>
                <a:latin typeface="Arial" charset="0"/>
              </a:rPr>
              <a:t>Louis Pasteur (Father of Microbiology &amp; Pasteurization; Disproved Spontaneous Generation) </a:t>
            </a:r>
            <a:r>
              <a:rPr lang="en-US" dirty="0">
                <a:effectLst>
                  <a:outerShdw blurRad="38100" dist="38100" dir="2700000" algn="tl">
                    <a:srgbClr val="000000"/>
                  </a:outerShdw>
                </a:effectLst>
                <a:latin typeface="Arial" charset="0"/>
              </a:rPr>
              <a:t>b. 1822</a:t>
            </a:r>
            <a:br>
              <a:rPr lang="en-US" dirty="0">
                <a:solidFill>
                  <a:srgbClr val="FFCC00"/>
                </a:solidFill>
                <a:effectLst>
                  <a:outerShdw blurRad="38100" dist="38100" dir="2700000" algn="tl">
                    <a:srgbClr val="000000"/>
                  </a:outerShdw>
                </a:effectLst>
                <a:latin typeface="Arial" charset="0"/>
              </a:rPr>
            </a:br>
            <a:endParaRPr lang="en-US" dirty="0">
              <a:solidFill>
                <a:srgbClr val="FFCC00"/>
              </a:solidFill>
              <a:effectLst>
                <a:outerShdw blurRad="38100" dist="38100" dir="2700000" algn="tl">
                  <a:srgbClr val="000000"/>
                </a:outerShdw>
              </a:effectLst>
              <a:latin typeface="Arial" charset="0"/>
            </a:endParaRPr>
          </a:p>
        </p:txBody>
      </p:sp>
      <p:sp>
        <p:nvSpPr>
          <p:cNvPr id="818182" name="Rectangle 6">
            <a:extLst>
              <a:ext uri="{FF2B5EF4-FFF2-40B4-BE49-F238E27FC236}">
                <a16:creationId xmlns:a16="http://schemas.microsoft.com/office/drawing/2014/main" id="{2C8275F5-0070-2431-624A-1291B22FE5DA}"/>
              </a:ext>
            </a:extLst>
          </p:cNvPr>
          <p:cNvSpPr>
            <a:spLocks noChangeArrowheads="1"/>
          </p:cNvSpPr>
          <p:nvPr/>
        </p:nvSpPr>
        <p:spPr bwMode="auto">
          <a:xfrm>
            <a:off x="1038225" y="4630738"/>
            <a:ext cx="3181350" cy="1477328"/>
          </a:xfrm>
          <a:prstGeom prst="rect">
            <a:avLst/>
          </a:prstGeom>
          <a:noFill/>
          <a:ln w="9525">
            <a:noFill/>
            <a:miter lim="800000"/>
            <a:headEnd/>
            <a:tailEnd/>
          </a:ln>
          <a:effectLst/>
        </p:spPr>
        <p:txBody>
          <a:bodyPr>
            <a:spAutoFit/>
          </a:bodyPr>
          <a:lstStyle/>
          <a:p>
            <a:pPr algn="ctr">
              <a:defRPr/>
            </a:pPr>
            <a:r>
              <a:rPr lang="en-US" dirty="0">
                <a:solidFill>
                  <a:srgbClr val="FFCC00"/>
                </a:solidFill>
                <a:effectLst>
                  <a:outerShdw blurRad="38100" dist="38100" dir="2700000" algn="tl">
                    <a:srgbClr val="000000"/>
                  </a:outerShdw>
                </a:effectLst>
                <a:latin typeface="Arial" charset="0"/>
              </a:rPr>
              <a:t>Joseph Henry (Discovered Self Inductance; First Secretary of the Smithsonian Institute) </a:t>
            </a:r>
            <a:r>
              <a:rPr lang="en-US" dirty="0">
                <a:effectLst>
                  <a:outerShdw blurRad="38100" dist="38100" dir="2700000" algn="tl">
                    <a:srgbClr val="000000"/>
                  </a:outerShdw>
                </a:effectLst>
                <a:latin typeface="Arial" charset="0"/>
              </a:rPr>
              <a:t>b. 1797</a:t>
            </a:r>
            <a:br>
              <a:rPr lang="en-US" dirty="0">
                <a:solidFill>
                  <a:srgbClr val="FFCC00"/>
                </a:solidFill>
                <a:effectLst>
                  <a:outerShdw blurRad="38100" dist="38100" dir="2700000" algn="tl">
                    <a:srgbClr val="000000"/>
                  </a:outerShdw>
                </a:effectLst>
                <a:latin typeface="Arial" charset="0"/>
              </a:rPr>
            </a:br>
            <a:endParaRPr lang="en-US" dirty="0">
              <a:solidFill>
                <a:srgbClr val="FFCC00"/>
              </a:solidFill>
              <a:effectLst>
                <a:outerShdw blurRad="38100" dist="38100" dir="2700000" algn="tl">
                  <a:srgbClr val="000000"/>
                </a:outerShdw>
              </a:effectLst>
              <a:latin typeface="Arial" charset="0"/>
            </a:endParaRPr>
          </a:p>
        </p:txBody>
      </p:sp>
      <p:pic>
        <p:nvPicPr>
          <p:cNvPr id="368644" name="Picture 12" descr="225px-Jospeh_Henry_%281879%29">
            <a:hlinkClick r:id="rId3" tooltip="Jospeh Henry (1879).jpg"/>
            <a:extLst>
              <a:ext uri="{FF2B5EF4-FFF2-40B4-BE49-F238E27FC236}">
                <a16:creationId xmlns:a16="http://schemas.microsoft.com/office/drawing/2014/main" id="{A44742E2-7E09-EBAD-86AB-F03E8C693C24}"/>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260475" y="990600"/>
            <a:ext cx="2711450" cy="3600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68645" name="Picture 18">
            <a:hlinkClick r:id="rId5"/>
            <a:extLst>
              <a:ext uri="{FF2B5EF4-FFF2-40B4-BE49-F238E27FC236}">
                <a16:creationId xmlns:a16="http://schemas.microsoft.com/office/drawing/2014/main" id="{180A94C5-A85E-21F8-ABC1-157F28D624A9}"/>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843463" y="990600"/>
            <a:ext cx="2873375" cy="3581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Rectangle 2">
            <a:extLst>
              <a:ext uri="{FF2B5EF4-FFF2-40B4-BE49-F238E27FC236}">
                <a16:creationId xmlns:a16="http://schemas.microsoft.com/office/drawing/2014/main" id="{E30C39A3-F920-1DFE-3179-236BA1B5040F}"/>
              </a:ext>
            </a:extLst>
          </p:cNvPr>
          <p:cNvSpPr>
            <a:spLocks noGrp="1" noChangeArrowheads="1"/>
          </p:cNvSpPr>
          <p:nvPr>
            <p:ph type="title"/>
          </p:nvPr>
        </p:nvSpPr>
        <p:spPr>
          <a:xfrm>
            <a:off x="503238" y="-76200"/>
            <a:ext cx="8137525" cy="1143000"/>
          </a:xfrm>
        </p:spPr>
        <p:txBody>
          <a:bodyPr/>
          <a:lstStyle/>
          <a:p>
            <a:pPr eaLnBrk="1" hangingPunct="1">
              <a:defRPr/>
            </a:pPr>
            <a:r>
              <a:rPr lang="en-US" sz="2250" dirty="0">
                <a:solidFill>
                  <a:srgbClr val="FFC000"/>
                </a:solidFill>
              </a:rPr>
              <a:t>14 Impactful Scientists Who Rejected Neo-Darwinian Evolution</a:t>
            </a:r>
          </a:p>
        </p:txBody>
      </p:sp>
      <p:sp>
        <p:nvSpPr>
          <p:cNvPr id="2" name="Slide Number Placeholder 1">
            <a:extLst>
              <a:ext uri="{FF2B5EF4-FFF2-40B4-BE49-F238E27FC236}">
                <a16:creationId xmlns:a16="http://schemas.microsoft.com/office/drawing/2014/main" id="{67E776EC-224D-8A34-23B2-D7BFDA563C19}"/>
              </a:ext>
            </a:extLst>
          </p:cNvPr>
          <p:cNvSpPr>
            <a:spLocks noGrp="1"/>
          </p:cNvSpPr>
          <p:nvPr>
            <p:ph type="sldNum" sz="quarter" idx="12"/>
          </p:nvPr>
        </p:nvSpPr>
        <p:spPr>
          <a:xfrm>
            <a:off x="6584950" y="6243638"/>
            <a:ext cx="2070100" cy="457200"/>
          </a:xfrm>
        </p:spPr>
        <p:txBody>
          <a:bodyPr/>
          <a:lstStyle>
            <a:lvl1pPr>
              <a:defRPr>
                <a:solidFill>
                  <a:schemeClr val="tx1"/>
                </a:solidFill>
                <a:latin typeface="Bookman Old Style" panose="02050604050505020204" pitchFamily="18" charset="0"/>
                <a:ea typeface="Dotum" panose="020B0600000101010101" pitchFamily="34" charset="-127"/>
              </a:defRPr>
            </a:lvl1pPr>
            <a:lvl2pPr marL="742950" indent="-285750">
              <a:defRPr>
                <a:solidFill>
                  <a:schemeClr val="tx1"/>
                </a:solidFill>
                <a:latin typeface="Bookman Old Style" panose="02050604050505020204" pitchFamily="18" charset="0"/>
                <a:ea typeface="Dotum" panose="020B0600000101010101" pitchFamily="34" charset="-127"/>
              </a:defRPr>
            </a:lvl2pPr>
            <a:lvl3pPr marL="1143000" indent="-228600">
              <a:defRPr>
                <a:solidFill>
                  <a:schemeClr val="tx1"/>
                </a:solidFill>
                <a:latin typeface="Bookman Old Style" panose="02050604050505020204" pitchFamily="18" charset="0"/>
                <a:ea typeface="Dotum" panose="020B0600000101010101" pitchFamily="34" charset="-127"/>
              </a:defRPr>
            </a:lvl3pPr>
            <a:lvl4pPr marL="1600200" indent="-228600">
              <a:defRPr>
                <a:solidFill>
                  <a:schemeClr val="tx1"/>
                </a:solidFill>
                <a:latin typeface="Bookman Old Style" panose="02050604050505020204" pitchFamily="18" charset="0"/>
                <a:ea typeface="Dotum" panose="020B0600000101010101" pitchFamily="34" charset="-127"/>
              </a:defRPr>
            </a:lvl4pPr>
            <a:lvl5pPr marL="2057400" indent="-228600">
              <a:defRPr>
                <a:solidFill>
                  <a:schemeClr val="tx1"/>
                </a:solidFill>
                <a:latin typeface="Bookman Old Style" panose="02050604050505020204" pitchFamily="18" charset="0"/>
                <a:ea typeface="Dotum" panose="020B0600000101010101" pitchFamily="34" charset="-127"/>
              </a:defRPr>
            </a:lvl5pPr>
            <a:lvl6pPr marL="2514600" indent="-228600"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6pPr>
            <a:lvl7pPr marL="2971800" indent="-228600"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7pPr>
            <a:lvl8pPr marL="3429000" indent="-228600"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8pPr>
            <a:lvl9pPr marL="3886200" indent="-228600"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9pPr>
          </a:lstStyle>
          <a:p>
            <a:pPr>
              <a:defRPr/>
            </a:pPr>
            <a:fld id="{59C18B4A-6A26-4F2A-9FEF-BC76642AD95C}" type="slidenum">
              <a:rPr lang="en-US" altLang="en-US" smtClean="0">
                <a:latin typeface="Arial" panose="020B0604020202020204" pitchFamily="34" charset="0"/>
              </a:rPr>
              <a:pPr>
                <a:defRPr/>
              </a:pPr>
              <a:t>119</a:t>
            </a:fld>
            <a:endParaRPr lang="en-US" altLang="en-US">
              <a:latin typeface="Arial" panose="020B0604020202020204" pitchFamily="34" charset="0"/>
            </a:endParaRPr>
          </a:p>
        </p:txBody>
      </p:sp>
      <p:pic>
        <p:nvPicPr>
          <p:cNvPr id="141323" name="Picture 11" descr="Geek Of The Week: Louis Pasteur">
            <a:extLst>
              <a:ext uri="{FF2B5EF4-FFF2-40B4-BE49-F238E27FC236}">
                <a16:creationId xmlns:a16="http://schemas.microsoft.com/office/drawing/2014/main" id="{C408F215-2B36-F84C-774D-ED706D627E84}"/>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260475" y="1973263"/>
            <a:ext cx="6456363" cy="2638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p:fade/>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2" presetClass="entr" presetSubtype="0" fill="hold" nodeType="clickEffect">
                                  <p:stCondLst>
                                    <p:cond delay="0"/>
                                  </p:stCondLst>
                                  <p:childTnLst>
                                    <p:set>
                                      <p:cBhvr>
                                        <p:cTn id="6" dur="1" fill="hold">
                                          <p:stCondLst>
                                            <p:cond delay="0"/>
                                          </p:stCondLst>
                                        </p:cTn>
                                        <p:tgtEl>
                                          <p:spTgt spid="141323"/>
                                        </p:tgtEl>
                                        <p:attrNameLst>
                                          <p:attrName>style.visibility</p:attrName>
                                        </p:attrNameLst>
                                      </p:cBhvr>
                                      <p:to>
                                        <p:strVal val="visible"/>
                                      </p:to>
                                    </p:set>
                                    <p:animEffect transition="in" filter="fade">
                                      <p:cBhvr>
                                        <p:cTn id="7" dur="1000"/>
                                        <p:tgtEl>
                                          <p:spTgt spid="141323"/>
                                        </p:tgtEl>
                                      </p:cBhvr>
                                    </p:animEffect>
                                    <p:anim calcmode="lin" valueType="num">
                                      <p:cBhvr>
                                        <p:cTn id="8" dur="1000" fill="hold"/>
                                        <p:tgtEl>
                                          <p:spTgt spid="141323"/>
                                        </p:tgtEl>
                                        <p:attrNameLst>
                                          <p:attrName>ppt_x</p:attrName>
                                        </p:attrNameLst>
                                      </p:cBhvr>
                                      <p:tavLst>
                                        <p:tav tm="0">
                                          <p:val>
                                            <p:strVal val="#ppt_x"/>
                                          </p:val>
                                        </p:tav>
                                        <p:tav tm="100000">
                                          <p:val>
                                            <p:strVal val="#ppt_x"/>
                                          </p:val>
                                        </p:tav>
                                      </p:tavLst>
                                    </p:anim>
                                    <p:anim calcmode="lin" valueType="num">
                                      <p:cBhvr>
                                        <p:cTn id="9" dur="1000" fill="hold"/>
                                        <p:tgtEl>
                                          <p:spTgt spid="14132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820226" name="Rectangle 2">
            <a:extLst>
              <a:ext uri="{FF2B5EF4-FFF2-40B4-BE49-F238E27FC236}">
                <a16:creationId xmlns:a16="http://schemas.microsoft.com/office/drawing/2014/main" id="{F3F92B72-CE91-848E-1303-42EF8ED4FD08}"/>
              </a:ext>
            </a:extLst>
          </p:cNvPr>
          <p:cNvSpPr>
            <a:spLocks noChangeArrowheads="1"/>
          </p:cNvSpPr>
          <p:nvPr/>
        </p:nvSpPr>
        <p:spPr bwMode="auto">
          <a:xfrm>
            <a:off x="4748213" y="5429250"/>
            <a:ext cx="3132137" cy="1200150"/>
          </a:xfrm>
          <a:prstGeom prst="rect">
            <a:avLst/>
          </a:prstGeom>
          <a:noFill/>
          <a:ln w="9525">
            <a:noFill/>
            <a:miter lim="800000"/>
            <a:headEnd/>
            <a:tailEnd/>
          </a:ln>
          <a:effectLst/>
        </p:spPr>
        <p:txBody>
          <a:bodyPr>
            <a:spAutoFit/>
          </a:bodyPr>
          <a:lstStyle/>
          <a:p>
            <a:pPr algn="ctr">
              <a:defRPr/>
            </a:pPr>
            <a:r>
              <a:rPr lang="en-US" dirty="0">
                <a:solidFill>
                  <a:srgbClr val="FFCC00"/>
                </a:solidFill>
                <a:effectLst>
                  <a:outerShdw blurRad="38100" dist="38100" dir="2700000" algn="tl">
                    <a:srgbClr val="000000"/>
                  </a:outerShdw>
                </a:effectLst>
                <a:latin typeface="Arial" charset="0"/>
              </a:rPr>
              <a:t>Joseph Lister (Father of Antiseptic Surgery)                 </a:t>
            </a:r>
            <a:r>
              <a:rPr lang="en-US" dirty="0">
                <a:effectLst>
                  <a:outerShdw blurRad="38100" dist="38100" dir="2700000" algn="tl">
                    <a:srgbClr val="000000"/>
                  </a:outerShdw>
                </a:effectLst>
                <a:latin typeface="Arial" charset="0"/>
              </a:rPr>
              <a:t>b. 1827</a:t>
            </a:r>
            <a:br>
              <a:rPr lang="en-US" dirty="0">
                <a:solidFill>
                  <a:srgbClr val="FFCC00"/>
                </a:solidFill>
                <a:effectLst>
                  <a:outerShdw blurRad="38100" dist="38100" dir="2700000" algn="tl">
                    <a:srgbClr val="000000"/>
                  </a:outerShdw>
                </a:effectLst>
                <a:latin typeface="Arial" charset="0"/>
              </a:rPr>
            </a:br>
            <a:endParaRPr lang="en-US" dirty="0">
              <a:solidFill>
                <a:srgbClr val="FFCC00"/>
              </a:solidFill>
              <a:effectLst>
                <a:outerShdw blurRad="38100" dist="38100" dir="2700000" algn="tl">
                  <a:srgbClr val="000000"/>
                </a:outerShdw>
              </a:effectLst>
              <a:latin typeface="Arial" charset="0"/>
            </a:endParaRPr>
          </a:p>
        </p:txBody>
      </p:sp>
      <p:sp>
        <p:nvSpPr>
          <p:cNvPr id="820231" name="Rectangle 7">
            <a:extLst>
              <a:ext uri="{FF2B5EF4-FFF2-40B4-BE49-F238E27FC236}">
                <a16:creationId xmlns:a16="http://schemas.microsoft.com/office/drawing/2014/main" id="{D94F6D2A-48BA-95BA-9FC4-3544AF27EEA5}"/>
              </a:ext>
            </a:extLst>
          </p:cNvPr>
          <p:cNvSpPr>
            <a:spLocks noChangeArrowheads="1"/>
          </p:cNvSpPr>
          <p:nvPr/>
        </p:nvSpPr>
        <p:spPr bwMode="auto">
          <a:xfrm>
            <a:off x="1327150" y="4953000"/>
            <a:ext cx="2438400" cy="1200150"/>
          </a:xfrm>
          <a:prstGeom prst="rect">
            <a:avLst/>
          </a:prstGeom>
          <a:noFill/>
          <a:ln w="9525">
            <a:noFill/>
            <a:miter lim="800000"/>
            <a:headEnd/>
            <a:tailEnd/>
          </a:ln>
          <a:effectLst/>
        </p:spPr>
        <p:txBody>
          <a:bodyPr>
            <a:spAutoFit/>
          </a:bodyPr>
          <a:lstStyle/>
          <a:p>
            <a:pPr algn="ctr">
              <a:defRPr/>
            </a:pPr>
            <a:r>
              <a:rPr lang="en-US" dirty="0">
                <a:solidFill>
                  <a:srgbClr val="FFCC00"/>
                </a:solidFill>
                <a:effectLst>
                  <a:outerShdw blurRad="38100" dist="38100" dir="2700000" algn="tl">
                    <a:srgbClr val="000000"/>
                  </a:outerShdw>
                </a:effectLst>
                <a:latin typeface="Arial" charset="0"/>
              </a:rPr>
              <a:t>James Joule (Father of Thermodynamics)  </a:t>
            </a:r>
            <a:r>
              <a:rPr lang="en-US" dirty="0">
                <a:effectLst>
                  <a:outerShdw blurRad="38100" dist="38100" dir="2700000" algn="tl">
                    <a:srgbClr val="000000"/>
                  </a:outerShdw>
                </a:effectLst>
                <a:latin typeface="Arial" charset="0"/>
              </a:rPr>
              <a:t>b. 1818</a:t>
            </a:r>
            <a:br>
              <a:rPr lang="en-US" dirty="0">
                <a:solidFill>
                  <a:srgbClr val="FFCC00"/>
                </a:solidFill>
                <a:effectLst>
                  <a:outerShdw blurRad="38100" dist="38100" dir="2700000" algn="tl">
                    <a:srgbClr val="000000"/>
                  </a:outerShdw>
                </a:effectLst>
                <a:latin typeface="Arial" charset="0"/>
              </a:rPr>
            </a:br>
            <a:endParaRPr lang="en-US" dirty="0">
              <a:solidFill>
                <a:srgbClr val="FFCC00"/>
              </a:solidFill>
              <a:effectLst>
                <a:outerShdw blurRad="38100" dist="38100" dir="2700000" algn="tl">
                  <a:srgbClr val="000000"/>
                </a:outerShdw>
              </a:effectLst>
              <a:latin typeface="Arial" charset="0"/>
            </a:endParaRPr>
          </a:p>
        </p:txBody>
      </p:sp>
      <p:pic>
        <p:nvPicPr>
          <p:cNvPr id="370692" name="Picture 14" descr="C9">
            <a:extLst>
              <a:ext uri="{FF2B5EF4-FFF2-40B4-BE49-F238E27FC236}">
                <a16:creationId xmlns:a16="http://schemas.microsoft.com/office/drawing/2014/main" id="{98770C1D-0B3A-07E5-AE6F-C50AE1C98A7C}"/>
              </a:ext>
            </a:extLst>
          </p:cNvPr>
          <p:cNvPicPr>
            <a:picLocks noChangeAspect="1" noChangeArrowheads="1"/>
          </p:cNvPicPr>
          <p:nvPr/>
        </p:nvPicPr>
        <p:blipFill>
          <a:blip r:embed="rId3">
            <a:extLst>
              <a:ext uri="{28A0092B-C50C-407E-A947-70E740481C1C}">
                <a14:useLocalDpi xmlns:a14="http://schemas.microsoft.com/office/drawing/2010/main" val="0"/>
              </a:ext>
            </a:extLst>
          </a:blip>
          <a:srcRect l="14400" r="40320"/>
          <a:stretch>
            <a:fillRect/>
          </a:stretch>
        </p:blipFill>
        <p:spPr bwMode="auto">
          <a:xfrm>
            <a:off x="4756150" y="1085850"/>
            <a:ext cx="2614613" cy="4352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70693" name="Picture 9" descr="Joule_James_sitting">
            <a:extLst>
              <a:ext uri="{FF2B5EF4-FFF2-40B4-BE49-F238E27FC236}">
                <a16:creationId xmlns:a16="http://schemas.microsoft.com/office/drawing/2014/main" id="{CD881A18-717D-9CCF-B60D-BFF588391E11}"/>
              </a:ext>
            </a:extLst>
          </p:cNvPr>
          <p:cNvPicPr>
            <a:picLocks noChangeAspect="1" noChangeArrowheads="1"/>
          </p:cNvPicPr>
          <p:nvPr/>
        </p:nvPicPr>
        <p:blipFill>
          <a:blip r:embed="rId4">
            <a:extLst>
              <a:ext uri="{28A0092B-C50C-407E-A947-70E740481C1C}">
                <a14:useLocalDpi xmlns:a14="http://schemas.microsoft.com/office/drawing/2010/main" val="0"/>
              </a:ext>
            </a:extLst>
          </a:blip>
          <a:srcRect t="4182" b="1045"/>
          <a:stretch>
            <a:fillRect/>
          </a:stretch>
        </p:blipFill>
        <p:spPr bwMode="auto">
          <a:xfrm>
            <a:off x="1066800" y="1066800"/>
            <a:ext cx="3003550" cy="3810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Slide Number Placeholder 1">
            <a:extLst>
              <a:ext uri="{FF2B5EF4-FFF2-40B4-BE49-F238E27FC236}">
                <a16:creationId xmlns:a16="http://schemas.microsoft.com/office/drawing/2014/main" id="{5EA92AC8-67A2-CA0D-7963-263DDF5987C7}"/>
              </a:ext>
            </a:extLst>
          </p:cNvPr>
          <p:cNvSpPr>
            <a:spLocks noGrp="1"/>
          </p:cNvSpPr>
          <p:nvPr>
            <p:ph type="sldNum" sz="quarter" idx="12"/>
          </p:nvPr>
        </p:nvSpPr>
        <p:spPr/>
        <p:txBody>
          <a:bodyPr/>
          <a:lstStyle>
            <a:lvl1pPr>
              <a:defRPr>
                <a:solidFill>
                  <a:schemeClr val="tx1"/>
                </a:solidFill>
                <a:latin typeface="Bookman Old Style" panose="02050604050505020204" pitchFamily="18" charset="0"/>
                <a:ea typeface="Dotum" panose="020B0600000101010101" pitchFamily="34" charset="-127"/>
              </a:defRPr>
            </a:lvl1pPr>
            <a:lvl2pPr marL="742950" indent="-285750">
              <a:defRPr>
                <a:solidFill>
                  <a:schemeClr val="tx1"/>
                </a:solidFill>
                <a:latin typeface="Bookman Old Style" panose="02050604050505020204" pitchFamily="18" charset="0"/>
                <a:ea typeface="Dotum" panose="020B0600000101010101" pitchFamily="34" charset="-127"/>
              </a:defRPr>
            </a:lvl2pPr>
            <a:lvl3pPr marL="1143000" indent="-228600">
              <a:defRPr>
                <a:solidFill>
                  <a:schemeClr val="tx1"/>
                </a:solidFill>
                <a:latin typeface="Bookman Old Style" panose="02050604050505020204" pitchFamily="18" charset="0"/>
                <a:ea typeface="Dotum" panose="020B0600000101010101" pitchFamily="34" charset="-127"/>
              </a:defRPr>
            </a:lvl3pPr>
            <a:lvl4pPr marL="1600200" indent="-228600">
              <a:defRPr>
                <a:solidFill>
                  <a:schemeClr val="tx1"/>
                </a:solidFill>
                <a:latin typeface="Bookman Old Style" panose="02050604050505020204" pitchFamily="18" charset="0"/>
                <a:ea typeface="Dotum" panose="020B0600000101010101" pitchFamily="34" charset="-127"/>
              </a:defRPr>
            </a:lvl4pPr>
            <a:lvl5pPr marL="2057400" indent="-228600">
              <a:defRPr>
                <a:solidFill>
                  <a:schemeClr val="tx1"/>
                </a:solidFill>
                <a:latin typeface="Bookman Old Style" panose="02050604050505020204" pitchFamily="18" charset="0"/>
                <a:ea typeface="Dotum" panose="020B0600000101010101" pitchFamily="34" charset="-127"/>
              </a:defRPr>
            </a:lvl5pPr>
            <a:lvl6pPr marL="2514600" indent="-228600"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6pPr>
            <a:lvl7pPr marL="2971800" indent="-228600"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7pPr>
            <a:lvl8pPr marL="3429000" indent="-228600"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8pPr>
            <a:lvl9pPr marL="3886200" indent="-228600"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9pPr>
          </a:lstStyle>
          <a:p>
            <a:pPr>
              <a:defRPr/>
            </a:pPr>
            <a:fld id="{1B318068-94EF-4086-85B1-5181F97B2C13}" type="slidenum">
              <a:rPr lang="en-US" altLang="en-US" smtClean="0">
                <a:latin typeface="Arial" panose="020B0604020202020204" pitchFamily="34" charset="0"/>
              </a:rPr>
              <a:pPr>
                <a:defRPr/>
              </a:pPr>
              <a:t>120</a:t>
            </a:fld>
            <a:endParaRPr lang="en-US" altLang="en-US">
              <a:latin typeface="Arial" panose="020B0604020202020204" pitchFamily="34" charset="0"/>
            </a:endParaRPr>
          </a:p>
        </p:txBody>
      </p:sp>
      <p:sp>
        <p:nvSpPr>
          <p:cNvPr id="3" name="Rectangle 2">
            <a:extLst>
              <a:ext uri="{FF2B5EF4-FFF2-40B4-BE49-F238E27FC236}">
                <a16:creationId xmlns:a16="http://schemas.microsoft.com/office/drawing/2014/main" id="{E512089A-D24B-335C-7E95-712892ED8C58}"/>
              </a:ext>
            </a:extLst>
          </p:cNvPr>
          <p:cNvSpPr>
            <a:spLocks noGrp="1" noChangeArrowheads="1"/>
          </p:cNvSpPr>
          <p:nvPr>
            <p:ph type="title"/>
          </p:nvPr>
        </p:nvSpPr>
        <p:spPr>
          <a:xfrm>
            <a:off x="503238" y="-76200"/>
            <a:ext cx="8137525" cy="1143000"/>
          </a:xfrm>
        </p:spPr>
        <p:txBody>
          <a:bodyPr/>
          <a:lstStyle/>
          <a:p>
            <a:pPr eaLnBrk="1" hangingPunct="1">
              <a:defRPr/>
            </a:pPr>
            <a:r>
              <a:rPr lang="en-US" sz="2250" dirty="0">
                <a:solidFill>
                  <a:srgbClr val="FFC000"/>
                </a:solidFill>
              </a:rPr>
              <a:t>14 Impactful Scientists Who Rejected Neo-Darwinian Evolution</a:t>
            </a:r>
          </a:p>
        </p:txBody>
      </p:sp>
    </p:spTree>
  </p:cSld>
  <p:clrMapOvr>
    <a:masterClrMapping/>
  </p:clrMapOvr>
  <p:transition>
    <p:fade/>
  </p:transition>
</p:sld>
</file>

<file path=ppt/slides/slide12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822275" name="Rectangle 3">
            <a:extLst>
              <a:ext uri="{FF2B5EF4-FFF2-40B4-BE49-F238E27FC236}">
                <a16:creationId xmlns:a16="http://schemas.microsoft.com/office/drawing/2014/main" id="{A61332B7-B127-B271-DCF0-B65639062A96}"/>
              </a:ext>
            </a:extLst>
          </p:cNvPr>
          <p:cNvSpPr>
            <a:spLocks noChangeArrowheads="1"/>
          </p:cNvSpPr>
          <p:nvPr/>
        </p:nvSpPr>
        <p:spPr bwMode="auto">
          <a:xfrm>
            <a:off x="1366838" y="5181600"/>
            <a:ext cx="6408737" cy="646331"/>
          </a:xfrm>
          <a:prstGeom prst="rect">
            <a:avLst/>
          </a:prstGeom>
          <a:noFill/>
          <a:ln w="9525">
            <a:noFill/>
            <a:miter lim="800000"/>
            <a:headEnd/>
            <a:tailEnd/>
          </a:ln>
          <a:effectLst/>
        </p:spPr>
        <p:txBody>
          <a:bodyPr>
            <a:spAutoFit/>
          </a:bodyPr>
          <a:lstStyle/>
          <a:p>
            <a:pPr algn="ctr">
              <a:defRPr/>
            </a:pPr>
            <a:br>
              <a:rPr lang="en-US" dirty="0">
                <a:solidFill>
                  <a:srgbClr val="FFCC00"/>
                </a:solidFill>
                <a:effectLst>
                  <a:outerShdw blurRad="38100" dist="38100" dir="2700000" algn="tl">
                    <a:srgbClr val="000000"/>
                  </a:outerShdw>
                </a:effectLst>
                <a:latin typeface="Arial" charset="0"/>
              </a:rPr>
            </a:br>
            <a:r>
              <a:rPr lang="en-US" dirty="0">
                <a:solidFill>
                  <a:srgbClr val="FFCC00"/>
                </a:solidFill>
                <a:effectLst>
                  <a:outerShdw blurRad="38100" dist="38100" dir="2700000" algn="tl">
                    <a:srgbClr val="000000"/>
                  </a:outerShdw>
                </a:effectLst>
                <a:latin typeface="Arial" charset="0"/>
              </a:rPr>
              <a:t>Gregor Mendel (Father of Genetics, 1822-1878)</a:t>
            </a:r>
          </a:p>
        </p:txBody>
      </p:sp>
      <p:pic>
        <p:nvPicPr>
          <p:cNvPr id="372739" name="Picture 8" descr="zgs4f1">
            <a:extLst>
              <a:ext uri="{FF2B5EF4-FFF2-40B4-BE49-F238E27FC236}">
                <a16:creationId xmlns:a16="http://schemas.microsoft.com/office/drawing/2014/main" id="{09F5B756-8BDF-8F48-1EFC-D5B5D40401B9}"/>
              </a:ext>
            </a:extLst>
          </p:cNvPr>
          <p:cNvPicPr>
            <a:picLocks noChangeAspect="1" noChangeArrowheads="1"/>
          </p:cNvPicPr>
          <p:nvPr/>
        </p:nvPicPr>
        <p:blipFill>
          <a:blip r:embed="rId3">
            <a:extLst>
              <a:ext uri="{28A0092B-C50C-407E-A947-70E740481C1C}">
                <a14:useLocalDpi xmlns:a14="http://schemas.microsoft.com/office/drawing/2010/main" val="0"/>
              </a:ext>
            </a:extLst>
          </a:blip>
          <a:srcRect t="1929" b="13982"/>
          <a:stretch>
            <a:fillRect/>
          </a:stretch>
        </p:blipFill>
        <p:spPr bwMode="auto">
          <a:xfrm>
            <a:off x="2419350" y="1182688"/>
            <a:ext cx="4302125" cy="42402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Slide Number Placeholder 1">
            <a:extLst>
              <a:ext uri="{FF2B5EF4-FFF2-40B4-BE49-F238E27FC236}">
                <a16:creationId xmlns:a16="http://schemas.microsoft.com/office/drawing/2014/main" id="{D39804F1-F469-4186-F2EA-3F1F5DA8B866}"/>
              </a:ext>
            </a:extLst>
          </p:cNvPr>
          <p:cNvSpPr>
            <a:spLocks noGrp="1"/>
          </p:cNvSpPr>
          <p:nvPr>
            <p:ph type="sldNum" sz="quarter" idx="12"/>
          </p:nvPr>
        </p:nvSpPr>
        <p:spPr/>
        <p:txBody>
          <a:bodyPr/>
          <a:lstStyle>
            <a:lvl1pPr>
              <a:defRPr>
                <a:solidFill>
                  <a:schemeClr val="tx1"/>
                </a:solidFill>
                <a:latin typeface="Bookman Old Style" panose="02050604050505020204" pitchFamily="18" charset="0"/>
                <a:ea typeface="Dotum" panose="020B0600000101010101" pitchFamily="34" charset="-127"/>
              </a:defRPr>
            </a:lvl1pPr>
            <a:lvl2pPr marL="742950" indent="-285750">
              <a:defRPr>
                <a:solidFill>
                  <a:schemeClr val="tx1"/>
                </a:solidFill>
                <a:latin typeface="Bookman Old Style" panose="02050604050505020204" pitchFamily="18" charset="0"/>
                <a:ea typeface="Dotum" panose="020B0600000101010101" pitchFamily="34" charset="-127"/>
              </a:defRPr>
            </a:lvl2pPr>
            <a:lvl3pPr marL="1143000" indent="-228600">
              <a:defRPr>
                <a:solidFill>
                  <a:schemeClr val="tx1"/>
                </a:solidFill>
                <a:latin typeface="Bookman Old Style" panose="02050604050505020204" pitchFamily="18" charset="0"/>
                <a:ea typeface="Dotum" panose="020B0600000101010101" pitchFamily="34" charset="-127"/>
              </a:defRPr>
            </a:lvl3pPr>
            <a:lvl4pPr marL="1600200" indent="-228600">
              <a:defRPr>
                <a:solidFill>
                  <a:schemeClr val="tx1"/>
                </a:solidFill>
                <a:latin typeface="Bookman Old Style" panose="02050604050505020204" pitchFamily="18" charset="0"/>
                <a:ea typeface="Dotum" panose="020B0600000101010101" pitchFamily="34" charset="-127"/>
              </a:defRPr>
            </a:lvl4pPr>
            <a:lvl5pPr marL="2057400" indent="-228600">
              <a:defRPr>
                <a:solidFill>
                  <a:schemeClr val="tx1"/>
                </a:solidFill>
                <a:latin typeface="Bookman Old Style" panose="02050604050505020204" pitchFamily="18" charset="0"/>
                <a:ea typeface="Dotum" panose="020B0600000101010101" pitchFamily="34" charset="-127"/>
              </a:defRPr>
            </a:lvl5pPr>
            <a:lvl6pPr marL="2514600" indent="-228600"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6pPr>
            <a:lvl7pPr marL="2971800" indent="-228600"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7pPr>
            <a:lvl8pPr marL="3429000" indent="-228600"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8pPr>
            <a:lvl9pPr marL="3886200" indent="-228600"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9pPr>
          </a:lstStyle>
          <a:p>
            <a:pPr>
              <a:defRPr/>
            </a:pPr>
            <a:fld id="{D72414CC-1DB1-4316-A81E-16CF7B108FFE}" type="slidenum">
              <a:rPr lang="en-US" altLang="en-US" smtClean="0">
                <a:latin typeface="Arial" panose="020B0604020202020204" pitchFamily="34" charset="0"/>
              </a:rPr>
              <a:pPr>
                <a:defRPr/>
              </a:pPr>
              <a:t>121</a:t>
            </a:fld>
            <a:endParaRPr lang="en-US" altLang="en-US">
              <a:latin typeface="Arial" panose="020B0604020202020204" pitchFamily="34" charset="0"/>
            </a:endParaRPr>
          </a:p>
        </p:txBody>
      </p:sp>
      <p:sp>
        <p:nvSpPr>
          <p:cNvPr id="5" name="Rectangle 2">
            <a:extLst>
              <a:ext uri="{FF2B5EF4-FFF2-40B4-BE49-F238E27FC236}">
                <a16:creationId xmlns:a16="http://schemas.microsoft.com/office/drawing/2014/main" id="{FE83E6F5-51E7-3AB3-74EA-290B5295F06B}"/>
              </a:ext>
            </a:extLst>
          </p:cNvPr>
          <p:cNvSpPr txBox="1">
            <a:spLocks noChangeArrowheads="1"/>
          </p:cNvSpPr>
          <p:nvPr/>
        </p:nvSpPr>
        <p:spPr bwMode="auto">
          <a:xfrm>
            <a:off x="503238" y="-76200"/>
            <a:ext cx="8137525" cy="114300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bodyPr>
          <a:lstStyle>
            <a:lvl1pPr algn="ctr" rtl="0" eaLnBrk="0" fontAlgn="base" hangingPunct="0">
              <a:spcBef>
                <a:spcPct val="0"/>
              </a:spcBef>
              <a:spcAft>
                <a:spcPct val="0"/>
              </a:spcAft>
              <a:defRPr sz="4400">
                <a:solidFill>
                  <a:schemeClr val="tx2"/>
                </a:solidFill>
                <a:effectLst>
                  <a:outerShdw blurRad="38100" dist="38100" dir="2700000" algn="tl">
                    <a:srgbClr val="000000"/>
                  </a:outerShdw>
                </a:effectLst>
                <a:latin typeface="+mj-lt"/>
                <a:ea typeface="+mj-ea"/>
                <a:cs typeface="+mj-cs"/>
              </a:defRPr>
            </a:lvl1pPr>
            <a:lvl2pPr algn="ctr" rtl="0" eaLnBrk="0" fontAlgn="base" hangingPunct="0">
              <a:spcBef>
                <a:spcPct val="0"/>
              </a:spcBef>
              <a:spcAft>
                <a:spcPct val="0"/>
              </a:spcAft>
              <a:defRPr sz="4400">
                <a:solidFill>
                  <a:schemeClr val="tx2"/>
                </a:solidFill>
                <a:effectLst>
                  <a:outerShdw blurRad="38100" dist="38100" dir="2700000" algn="tl">
                    <a:srgbClr val="000000"/>
                  </a:outerShdw>
                </a:effectLst>
                <a:latin typeface="Arial" charset="0"/>
              </a:defRPr>
            </a:lvl2pPr>
            <a:lvl3pPr algn="ctr" rtl="0" eaLnBrk="0" fontAlgn="base" hangingPunct="0">
              <a:spcBef>
                <a:spcPct val="0"/>
              </a:spcBef>
              <a:spcAft>
                <a:spcPct val="0"/>
              </a:spcAft>
              <a:defRPr sz="4400">
                <a:solidFill>
                  <a:schemeClr val="tx2"/>
                </a:solidFill>
                <a:effectLst>
                  <a:outerShdw blurRad="38100" dist="38100" dir="2700000" algn="tl">
                    <a:srgbClr val="000000"/>
                  </a:outerShdw>
                </a:effectLst>
                <a:latin typeface="Arial" charset="0"/>
              </a:defRPr>
            </a:lvl3pPr>
            <a:lvl4pPr algn="ctr" rtl="0" eaLnBrk="0" fontAlgn="base" hangingPunct="0">
              <a:spcBef>
                <a:spcPct val="0"/>
              </a:spcBef>
              <a:spcAft>
                <a:spcPct val="0"/>
              </a:spcAft>
              <a:defRPr sz="4400">
                <a:solidFill>
                  <a:schemeClr val="tx2"/>
                </a:solidFill>
                <a:effectLst>
                  <a:outerShdw blurRad="38100" dist="38100" dir="2700000" algn="tl">
                    <a:srgbClr val="000000"/>
                  </a:outerShdw>
                </a:effectLst>
                <a:latin typeface="Arial" charset="0"/>
              </a:defRPr>
            </a:lvl4pPr>
            <a:lvl5pPr algn="ctr" rtl="0" eaLnBrk="0" fontAlgn="base" hangingPunct="0">
              <a:spcBef>
                <a:spcPct val="0"/>
              </a:spcBef>
              <a:spcAft>
                <a:spcPct val="0"/>
              </a:spcAft>
              <a:defRPr sz="4400">
                <a:solidFill>
                  <a:schemeClr val="tx2"/>
                </a:solidFill>
                <a:effectLst>
                  <a:outerShdw blurRad="38100" dist="38100" dir="2700000" algn="tl">
                    <a:srgbClr val="000000"/>
                  </a:outerShdw>
                </a:effectLst>
                <a:latin typeface="Arial" charset="0"/>
              </a:defRPr>
            </a:lvl5pPr>
            <a:lvl6pPr marL="457200" algn="ctr" rtl="0" fontAlgn="base">
              <a:spcBef>
                <a:spcPct val="0"/>
              </a:spcBef>
              <a:spcAft>
                <a:spcPct val="0"/>
              </a:spcAft>
              <a:defRPr sz="4400">
                <a:solidFill>
                  <a:schemeClr val="tx2"/>
                </a:solidFill>
                <a:effectLst>
                  <a:outerShdw blurRad="38100" dist="38100" dir="2700000" algn="tl">
                    <a:srgbClr val="000000"/>
                  </a:outerShdw>
                </a:effectLst>
                <a:latin typeface="Arial" charset="0"/>
              </a:defRPr>
            </a:lvl6pPr>
            <a:lvl7pPr marL="914400" algn="ctr" rtl="0" fontAlgn="base">
              <a:spcBef>
                <a:spcPct val="0"/>
              </a:spcBef>
              <a:spcAft>
                <a:spcPct val="0"/>
              </a:spcAft>
              <a:defRPr sz="4400">
                <a:solidFill>
                  <a:schemeClr val="tx2"/>
                </a:solidFill>
                <a:effectLst>
                  <a:outerShdw blurRad="38100" dist="38100" dir="2700000" algn="tl">
                    <a:srgbClr val="000000"/>
                  </a:outerShdw>
                </a:effectLst>
                <a:latin typeface="Arial" charset="0"/>
              </a:defRPr>
            </a:lvl7pPr>
            <a:lvl8pPr marL="1371600" algn="ctr" rtl="0" fontAlgn="base">
              <a:spcBef>
                <a:spcPct val="0"/>
              </a:spcBef>
              <a:spcAft>
                <a:spcPct val="0"/>
              </a:spcAft>
              <a:defRPr sz="4400">
                <a:solidFill>
                  <a:schemeClr val="tx2"/>
                </a:solidFill>
                <a:effectLst>
                  <a:outerShdw blurRad="38100" dist="38100" dir="2700000" algn="tl">
                    <a:srgbClr val="000000"/>
                  </a:outerShdw>
                </a:effectLst>
                <a:latin typeface="Arial" charset="0"/>
              </a:defRPr>
            </a:lvl8pPr>
            <a:lvl9pPr marL="1828800" algn="ctr" rtl="0" fontAlgn="base">
              <a:spcBef>
                <a:spcPct val="0"/>
              </a:spcBef>
              <a:spcAft>
                <a:spcPct val="0"/>
              </a:spcAft>
              <a:defRPr sz="4400">
                <a:solidFill>
                  <a:schemeClr val="tx2"/>
                </a:solidFill>
                <a:effectLst>
                  <a:outerShdw blurRad="38100" dist="38100" dir="2700000" algn="tl">
                    <a:srgbClr val="000000"/>
                  </a:outerShdw>
                </a:effectLst>
                <a:latin typeface="Arial" charset="0"/>
              </a:defRPr>
            </a:lvl9pPr>
          </a:lstStyle>
          <a:p>
            <a:pPr eaLnBrk="1" hangingPunct="1">
              <a:defRPr/>
            </a:pPr>
            <a:r>
              <a:rPr lang="en-US" sz="2250" kern="0">
                <a:solidFill>
                  <a:srgbClr val="FFC000"/>
                </a:solidFill>
              </a:rPr>
              <a:t>14 Impactful Scientists Who Rejected Neo-Darwinian Evolution</a:t>
            </a:r>
            <a:endParaRPr lang="en-US" sz="2250" kern="0" dirty="0">
              <a:solidFill>
                <a:srgbClr val="FFC000"/>
              </a:solidFill>
            </a:endParaRPr>
          </a:p>
        </p:txBody>
      </p:sp>
    </p:spTree>
  </p:cSld>
  <p:clrMapOvr>
    <a:masterClrMapping/>
  </p:clrMapOvr>
  <p:transition>
    <p:fade/>
  </p:transition>
</p:sld>
</file>

<file path=ppt/slides/slide12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374786" name="Picture 4" descr="Jim irwin Autograph">
            <a:extLst>
              <a:ext uri="{FF2B5EF4-FFF2-40B4-BE49-F238E27FC236}">
                <a16:creationId xmlns:a16="http://schemas.microsoft.com/office/drawing/2014/main" id="{9E403AA7-EB74-B189-53B0-6CF9156E82AA}"/>
              </a:ext>
            </a:extLst>
          </p:cNvPr>
          <p:cNvPicPr>
            <a:picLocks noChangeAspect="1" noChangeArrowheads="1"/>
          </p:cNvPicPr>
          <p:nvPr/>
        </p:nvPicPr>
        <p:blipFill>
          <a:blip r:embed="rId3">
            <a:extLst>
              <a:ext uri="{28A0092B-C50C-407E-A947-70E740481C1C}">
                <a14:useLocalDpi xmlns:a14="http://schemas.microsoft.com/office/drawing/2010/main" val="0"/>
              </a:ext>
            </a:extLst>
          </a:blip>
          <a:srcRect l="6000" t="8820" r="3999"/>
          <a:stretch>
            <a:fillRect/>
          </a:stretch>
        </p:blipFill>
        <p:spPr bwMode="auto">
          <a:xfrm>
            <a:off x="3352800" y="1042988"/>
            <a:ext cx="5715000" cy="45958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22275" name="Rectangle 3">
            <a:extLst>
              <a:ext uri="{FF2B5EF4-FFF2-40B4-BE49-F238E27FC236}">
                <a16:creationId xmlns:a16="http://schemas.microsoft.com/office/drawing/2014/main" id="{45E5E767-2318-B6DF-6DA2-30EAA9931CE3}"/>
              </a:ext>
            </a:extLst>
          </p:cNvPr>
          <p:cNvSpPr>
            <a:spLocks noChangeArrowheads="1"/>
          </p:cNvSpPr>
          <p:nvPr/>
        </p:nvSpPr>
        <p:spPr bwMode="auto">
          <a:xfrm>
            <a:off x="1439863" y="5484813"/>
            <a:ext cx="6408737" cy="915987"/>
          </a:xfrm>
          <a:prstGeom prst="rect">
            <a:avLst/>
          </a:prstGeom>
          <a:noFill/>
          <a:ln w="9525">
            <a:noFill/>
            <a:miter lim="800000"/>
            <a:headEnd/>
            <a:tailEnd/>
          </a:ln>
          <a:effectLst/>
        </p:spPr>
        <p:txBody>
          <a:bodyPr>
            <a:spAutoFit/>
          </a:bodyPr>
          <a:lstStyle/>
          <a:p>
            <a:pPr algn="ctr">
              <a:defRPr/>
            </a:pPr>
            <a:br>
              <a:rPr lang="en-US" dirty="0">
                <a:solidFill>
                  <a:srgbClr val="FFCC00"/>
                </a:solidFill>
                <a:effectLst>
                  <a:outerShdw blurRad="38100" dist="38100" dir="2700000" algn="tl">
                    <a:srgbClr val="000000"/>
                  </a:outerShdw>
                </a:effectLst>
                <a:latin typeface="Arial" charset="0"/>
              </a:rPr>
            </a:br>
            <a:r>
              <a:rPr lang="en-US" dirty="0">
                <a:solidFill>
                  <a:srgbClr val="FFCC00"/>
                </a:solidFill>
                <a:effectLst>
                  <a:outerShdw blurRad="38100" dist="38100" dir="2700000" algn="tl">
                    <a:srgbClr val="000000"/>
                  </a:outerShdw>
                </a:effectLst>
                <a:latin typeface="Arial" charset="0"/>
              </a:rPr>
              <a:t>James Irwin (Astronaut, Lunar Module Pilot, Apollo 15)</a:t>
            </a:r>
            <a:br>
              <a:rPr lang="en-US" dirty="0">
                <a:solidFill>
                  <a:srgbClr val="FFCC00"/>
                </a:solidFill>
                <a:effectLst>
                  <a:outerShdw blurRad="38100" dist="38100" dir="2700000" algn="tl">
                    <a:srgbClr val="000000"/>
                  </a:outerShdw>
                </a:effectLst>
                <a:latin typeface="Arial" charset="0"/>
              </a:rPr>
            </a:br>
            <a:endParaRPr lang="en-US" dirty="0">
              <a:solidFill>
                <a:srgbClr val="FFCC00"/>
              </a:solidFill>
              <a:effectLst>
                <a:outerShdw blurRad="38100" dist="38100" dir="2700000" algn="tl">
                  <a:srgbClr val="000000"/>
                </a:outerShdw>
              </a:effectLst>
              <a:latin typeface="Arial" charset="0"/>
            </a:endParaRPr>
          </a:p>
        </p:txBody>
      </p:sp>
      <p:pic>
        <p:nvPicPr>
          <p:cNvPr id="374788" name="Picture 2">
            <a:hlinkClick r:id="rId4"/>
            <a:extLst>
              <a:ext uri="{FF2B5EF4-FFF2-40B4-BE49-F238E27FC236}">
                <a16:creationId xmlns:a16="http://schemas.microsoft.com/office/drawing/2014/main" id="{51EB6F2F-87E2-C086-5BC0-801A49F06206}"/>
              </a:ext>
            </a:extLst>
          </p:cNvPr>
          <p:cNvPicPr>
            <a:picLocks noChangeAspect="1" noChangeArrowheads="1"/>
          </p:cNvPicPr>
          <p:nvPr/>
        </p:nvPicPr>
        <p:blipFill>
          <a:blip r:embed="rId5">
            <a:extLst>
              <a:ext uri="{28A0092B-C50C-407E-A947-70E740481C1C}">
                <a14:useLocalDpi xmlns:a14="http://schemas.microsoft.com/office/drawing/2010/main" val="0"/>
              </a:ext>
            </a:extLst>
          </a:blip>
          <a:srcRect l="6313" r="8481"/>
          <a:stretch>
            <a:fillRect/>
          </a:stretch>
        </p:blipFill>
        <p:spPr bwMode="auto">
          <a:xfrm>
            <a:off x="76200" y="1219200"/>
            <a:ext cx="3124200" cy="4332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Slide Number Placeholder 1">
            <a:extLst>
              <a:ext uri="{FF2B5EF4-FFF2-40B4-BE49-F238E27FC236}">
                <a16:creationId xmlns:a16="http://schemas.microsoft.com/office/drawing/2014/main" id="{E621B741-DF12-BD81-F7FF-00A8CC944FDC}"/>
              </a:ext>
            </a:extLst>
          </p:cNvPr>
          <p:cNvSpPr>
            <a:spLocks noGrp="1"/>
          </p:cNvSpPr>
          <p:nvPr>
            <p:ph type="sldNum" sz="quarter" idx="12"/>
          </p:nvPr>
        </p:nvSpPr>
        <p:spPr/>
        <p:txBody>
          <a:bodyPr/>
          <a:lstStyle>
            <a:lvl1pPr>
              <a:defRPr>
                <a:solidFill>
                  <a:schemeClr val="tx1"/>
                </a:solidFill>
                <a:latin typeface="Bookman Old Style" panose="02050604050505020204" pitchFamily="18" charset="0"/>
                <a:ea typeface="Dotum" panose="020B0600000101010101" pitchFamily="34" charset="-127"/>
              </a:defRPr>
            </a:lvl1pPr>
            <a:lvl2pPr marL="742950" indent="-285750">
              <a:defRPr>
                <a:solidFill>
                  <a:schemeClr val="tx1"/>
                </a:solidFill>
                <a:latin typeface="Bookman Old Style" panose="02050604050505020204" pitchFamily="18" charset="0"/>
                <a:ea typeface="Dotum" panose="020B0600000101010101" pitchFamily="34" charset="-127"/>
              </a:defRPr>
            </a:lvl2pPr>
            <a:lvl3pPr marL="1143000" indent="-228600">
              <a:defRPr>
                <a:solidFill>
                  <a:schemeClr val="tx1"/>
                </a:solidFill>
                <a:latin typeface="Bookman Old Style" panose="02050604050505020204" pitchFamily="18" charset="0"/>
                <a:ea typeface="Dotum" panose="020B0600000101010101" pitchFamily="34" charset="-127"/>
              </a:defRPr>
            </a:lvl3pPr>
            <a:lvl4pPr marL="1600200" indent="-228600">
              <a:defRPr>
                <a:solidFill>
                  <a:schemeClr val="tx1"/>
                </a:solidFill>
                <a:latin typeface="Bookman Old Style" panose="02050604050505020204" pitchFamily="18" charset="0"/>
                <a:ea typeface="Dotum" panose="020B0600000101010101" pitchFamily="34" charset="-127"/>
              </a:defRPr>
            </a:lvl4pPr>
            <a:lvl5pPr marL="2057400" indent="-228600">
              <a:defRPr>
                <a:solidFill>
                  <a:schemeClr val="tx1"/>
                </a:solidFill>
                <a:latin typeface="Bookman Old Style" panose="02050604050505020204" pitchFamily="18" charset="0"/>
                <a:ea typeface="Dotum" panose="020B0600000101010101" pitchFamily="34" charset="-127"/>
              </a:defRPr>
            </a:lvl5pPr>
            <a:lvl6pPr marL="2514600" indent="-228600"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6pPr>
            <a:lvl7pPr marL="2971800" indent="-228600"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7pPr>
            <a:lvl8pPr marL="3429000" indent="-228600"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8pPr>
            <a:lvl9pPr marL="3886200" indent="-228600"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9pPr>
          </a:lstStyle>
          <a:p>
            <a:pPr>
              <a:defRPr/>
            </a:pPr>
            <a:fld id="{4916C10C-24CC-44EB-9828-1812556AF0A7}" type="slidenum">
              <a:rPr lang="en-US" altLang="en-US" smtClean="0">
                <a:latin typeface="Arial" panose="020B0604020202020204" pitchFamily="34" charset="0"/>
              </a:rPr>
              <a:pPr>
                <a:defRPr/>
              </a:pPr>
              <a:t>122</a:t>
            </a:fld>
            <a:endParaRPr lang="en-US" altLang="en-US">
              <a:latin typeface="Arial" panose="020B0604020202020204" pitchFamily="34" charset="0"/>
            </a:endParaRPr>
          </a:p>
        </p:txBody>
      </p:sp>
      <p:sp>
        <p:nvSpPr>
          <p:cNvPr id="5" name="Rectangle 2">
            <a:extLst>
              <a:ext uri="{FF2B5EF4-FFF2-40B4-BE49-F238E27FC236}">
                <a16:creationId xmlns:a16="http://schemas.microsoft.com/office/drawing/2014/main" id="{954A84EF-1695-DB5D-7EB3-C6BB6FDB3007}"/>
              </a:ext>
            </a:extLst>
          </p:cNvPr>
          <p:cNvSpPr>
            <a:spLocks noGrp="1" noChangeArrowheads="1"/>
          </p:cNvSpPr>
          <p:nvPr>
            <p:ph type="title"/>
          </p:nvPr>
        </p:nvSpPr>
        <p:spPr>
          <a:xfrm>
            <a:off x="503238" y="-76200"/>
            <a:ext cx="8137525" cy="1143000"/>
          </a:xfrm>
        </p:spPr>
        <p:txBody>
          <a:bodyPr/>
          <a:lstStyle/>
          <a:p>
            <a:pPr eaLnBrk="1" hangingPunct="1">
              <a:defRPr/>
            </a:pPr>
            <a:r>
              <a:rPr lang="en-US" sz="2250" dirty="0">
                <a:solidFill>
                  <a:srgbClr val="FFC000"/>
                </a:solidFill>
              </a:rPr>
              <a:t>14 Impactful Scientists Who Rejected Neo-Darwinian Evolution</a:t>
            </a:r>
          </a:p>
        </p:txBody>
      </p:sp>
    </p:spTree>
  </p:cSld>
  <p:clrMapOvr>
    <a:masterClrMapping/>
  </p:clrMapOvr>
  <p:transition>
    <p:fade/>
  </p:transition>
</p:sld>
</file>

<file path=ppt/slides/slide12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376834" name="Picture 19">
            <a:hlinkClick r:id="rId3"/>
            <a:extLst>
              <a:ext uri="{FF2B5EF4-FFF2-40B4-BE49-F238E27FC236}">
                <a16:creationId xmlns:a16="http://schemas.microsoft.com/office/drawing/2014/main" id="{8693DA6F-5E13-B0A5-D7D8-A208A4B7A9EE}"/>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954088" y="1141413"/>
            <a:ext cx="3389312" cy="411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14087" name="Rectangle 7">
            <a:extLst>
              <a:ext uri="{FF2B5EF4-FFF2-40B4-BE49-F238E27FC236}">
                <a16:creationId xmlns:a16="http://schemas.microsoft.com/office/drawing/2014/main" id="{3C1F21F0-6CB1-038A-D875-613C3A3B7150}"/>
              </a:ext>
            </a:extLst>
          </p:cNvPr>
          <p:cNvSpPr>
            <a:spLocks noChangeArrowheads="1"/>
          </p:cNvSpPr>
          <p:nvPr/>
        </p:nvSpPr>
        <p:spPr bwMode="auto">
          <a:xfrm>
            <a:off x="1066800" y="5332413"/>
            <a:ext cx="3352800" cy="915987"/>
          </a:xfrm>
          <a:prstGeom prst="rect">
            <a:avLst/>
          </a:prstGeom>
          <a:noFill/>
          <a:ln w="9525">
            <a:noFill/>
            <a:miter lim="800000"/>
            <a:headEnd/>
            <a:tailEnd/>
          </a:ln>
          <a:effectLst/>
        </p:spPr>
        <p:txBody>
          <a:bodyPr>
            <a:spAutoFit/>
          </a:bodyPr>
          <a:lstStyle/>
          <a:p>
            <a:pPr algn="ctr">
              <a:defRPr/>
            </a:pPr>
            <a:r>
              <a:rPr lang="en-US" dirty="0">
                <a:solidFill>
                  <a:srgbClr val="FFCC00"/>
                </a:solidFill>
                <a:effectLst>
                  <a:outerShdw blurRad="38100" dist="38100" dir="2700000" algn="tl">
                    <a:srgbClr val="000000"/>
                  </a:outerShdw>
                </a:effectLst>
                <a:latin typeface="Arial" charset="0"/>
              </a:rPr>
              <a:t>George Washington Carver (Father of African American Scientists)  </a:t>
            </a:r>
            <a:r>
              <a:rPr lang="en-US" dirty="0">
                <a:effectLst>
                  <a:outerShdw blurRad="38100" dist="38100" dir="2700000" algn="tl">
                    <a:srgbClr val="000000"/>
                  </a:outerShdw>
                </a:effectLst>
                <a:latin typeface="Arial" charset="0"/>
              </a:rPr>
              <a:t>b. 1864</a:t>
            </a:r>
            <a:endParaRPr lang="en-US" dirty="0">
              <a:solidFill>
                <a:srgbClr val="FFCC00"/>
              </a:solidFill>
              <a:effectLst>
                <a:outerShdw blurRad="38100" dist="38100" dir="2700000" algn="tl">
                  <a:srgbClr val="000000"/>
                </a:outerShdw>
              </a:effectLst>
              <a:latin typeface="Arial" charset="0"/>
            </a:endParaRPr>
          </a:p>
        </p:txBody>
      </p:sp>
      <p:pic>
        <p:nvPicPr>
          <p:cNvPr id="376837" name="Picture 14">
            <a:hlinkClick r:id="rId5"/>
            <a:extLst>
              <a:ext uri="{FF2B5EF4-FFF2-40B4-BE49-F238E27FC236}">
                <a16:creationId xmlns:a16="http://schemas.microsoft.com/office/drawing/2014/main" id="{D568C3E4-D4F4-9542-3B80-5B0C0ECB6FFA}"/>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811713" y="1141413"/>
            <a:ext cx="3341687" cy="411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14095" name="Rectangle 15">
            <a:extLst>
              <a:ext uri="{FF2B5EF4-FFF2-40B4-BE49-F238E27FC236}">
                <a16:creationId xmlns:a16="http://schemas.microsoft.com/office/drawing/2014/main" id="{DB06D33B-2D3F-5990-B03F-8D84478F4795}"/>
              </a:ext>
            </a:extLst>
          </p:cNvPr>
          <p:cNvSpPr>
            <a:spLocks noChangeArrowheads="1"/>
          </p:cNvSpPr>
          <p:nvPr/>
        </p:nvSpPr>
        <p:spPr bwMode="auto">
          <a:xfrm>
            <a:off x="5029200" y="5256213"/>
            <a:ext cx="3200400" cy="915987"/>
          </a:xfrm>
          <a:prstGeom prst="rect">
            <a:avLst/>
          </a:prstGeom>
          <a:noFill/>
          <a:ln w="9525">
            <a:noFill/>
            <a:miter lim="800000"/>
            <a:headEnd/>
            <a:tailEnd/>
          </a:ln>
          <a:effectLst/>
        </p:spPr>
        <p:txBody>
          <a:bodyPr>
            <a:spAutoFit/>
          </a:bodyPr>
          <a:lstStyle/>
          <a:p>
            <a:pPr algn="ctr">
              <a:defRPr/>
            </a:pPr>
            <a:r>
              <a:rPr lang="en-US" dirty="0" err="1">
                <a:solidFill>
                  <a:srgbClr val="FFCC00"/>
                </a:solidFill>
                <a:effectLst>
                  <a:outerShdw blurRad="38100" dist="38100" dir="2700000" algn="tl">
                    <a:srgbClr val="000000"/>
                  </a:outerShdw>
                </a:effectLst>
                <a:latin typeface="Arial" charset="0"/>
              </a:rPr>
              <a:t>Werhner</a:t>
            </a:r>
            <a:r>
              <a:rPr lang="en-US" dirty="0">
                <a:solidFill>
                  <a:srgbClr val="FFCC00"/>
                </a:solidFill>
                <a:effectLst>
                  <a:outerShdw blurRad="38100" dist="38100" dir="2700000" algn="tl">
                    <a:srgbClr val="000000"/>
                  </a:outerShdw>
                </a:effectLst>
                <a:latin typeface="Arial" charset="0"/>
              </a:rPr>
              <a:t> Von Braun (Preeminent 20</a:t>
            </a:r>
            <a:r>
              <a:rPr lang="en-US" baseline="30000" dirty="0">
                <a:solidFill>
                  <a:srgbClr val="FFCC00"/>
                </a:solidFill>
                <a:effectLst>
                  <a:outerShdw blurRad="38100" dist="38100" dir="2700000" algn="tl">
                    <a:srgbClr val="000000"/>
                  </a:outerShdw>
                </a:effectLst>
                <a:latin typeface="Arial" charset="0"/>
              </a:rPr>
              <a:t>th</a:t>
            </a:r>
            <a:r>
              <a:rPr lang="en-US" dirty="0">
                <a:solidFill>
                  <a:srgbClr val="FFCC00"/>
                </a:solidFill>
                <a:effectLst>
                  <a:outerShdw blurRad="38100" dist="38100" dir="2700000" algn="tl">
                    <a:srgbClr val="000000"/>
                  </a:outerShdw>
                </a:effectLst>
                <a:latin typeface="Arial" charset="0"/>
              </a:rPr>
              <a:t> Century Rocket Scientist)  </a:t>
            </a:r>
            <a:r>
              <a:rPr lang="en-US" dirty="0">
                <a:effectLst>
                  <a:outerShdw blurRad="38100" dist="38100" dir="2700000" algn="tl">
                    <a:srgbClr val="000000"/>
                  </a:outerShdw>
                </a:effectLst>
                <a:latin typeface="Arial" charset="0"/>
              </a:rPr>
              <a:t>b. 1912</a:t>
            </a:r>
          </a:p>
        </p:txBody>
      </p:sp>
      <p:sp>
        <p:nvSpPr>
          <p:cNvPr id="2" name="Slide Number Placeholder 1">
            <a:extLst>
              <a:ext uri="{FF2B5EF4-FFF2-40B4-BE49-F238E27FC236}">
                <a16:creationId xmlns:a16="http://schemas.microsoft.com/office/drawing/2014/main" id="{F72605CF-579E-E436-689E-05D91C0FE673}"/>
              </a:ext>
            </a:extLst>
          </p:cNvPr>
          <p:cNvSpPr>
            <a:spLocks noGrp="1"/>
          </p:cNvSpPr>
          <p:nvPr>
            <p:ph type="sldNum" sz="quarter" idx="12"/>
          </p:nvPr>
        </p:nvSpPr>
        <p:spPr/>
        <p:txBody>
          <a:bodyPr/>
          <a:lstStyle>
            <a:lvl1pPr>
              <a:defRPr>
                <a:solidFill>
                  <a:schemeClr val="tx1"/>
                </a:solidFill>
                <a:latin typeface="Bookman Old Style" panose="02050604050505020204" pitchFamily="18" charset="0"/>
                <a:ea typeface="Dotum" panose="020B0600000101010101" pitchFamily="34" charset="-127"/>
              </a:defRPr>
            </a:lvl1pPr>
            <a:lvl2pPr marL="742950" indent="-285750">
              <a:defRPr>
                <a:solidFill>
                  <a:schemeClr val="tx1"/>
                </a:solidFill>
                <a:latin typeface="Bookman Old Style" panose="02050604050505020204" pitchFamily="18" charset="0"/>
                <a:ea typeface="Dotum" panose="020B0600000101010101" pitchFamily="34" charset="-127"/>
              </a:defRPr>
            </a:lvl2pPr>
            <a:lvl3pPr marL="1143000" indent="-228600">
              <a:defRPr>
                <a:solidFill>
                  <a:schemeClr val="tx1"/>
                </a:solidFill>
                <a:latin typeface="Bookman Old Style" panose="02050604050505020204" pitchFamily="18" charset="0"/>
                <a:ea typeface="Dotum" panose="020B0600000101010101" pitchFamily="34" charset="-127"/>
              </a:defRPr>
            </a:lvl3pPr>
            <a:lvl4pPr marL="1600200" indent="-228600">
              <a:defRPr>
                <a:solidFill>
                  <a:schemeClr val="tx1"/>
                </a:solidFill>
                <a:latin typeface="Bookman Old Style" panose="02050604050505020204" pitchFamily="18" charset="0"/>
                <a:ea typeface="Dotum" panose="020B0600000101010101" pitchFamily="34" charset="-127"/>
              </a:defRPr>
            </a:lvl4pPr>
            <a:lvl5pPr marL="2057400" indent="-228600">
              <a:defRPr>
                <a:solidFill>
                  <a:schemeClr val="tx1"/>
                </a:solidFill>
                <a:latin typeface="Bookman Old Style" panose="02050604050505020204" pitchFamily="18" charset="0"/>
                <a:ea typeface="Dotum" panose="020B0600000101010101" pitchFamily="34" charset="-127"/>
              </a:defRPr>
            </a:lvl5pPr>
            <a:lvl6pPr marL="2514600" indent="-228600"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6pPr>
            <a:lvl7pPr marL="2971800" indent="-228600"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7pPr>
            <a:lvl8pPr marL="3429000" indent="-228600"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8pPr>
            <a:lvl9pPr marL="3886200" indent="-228600"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9pPr>
          </a:lstStyle>
          <a:p>
            <a:pPr>
              <a:defRPr/>
            </a:pPr>
            <a:fld id="{E4093FC0-332E-4780-9AAE-29FA108E7076}" type="slidenum">
              <a:rPr lang="en-US" altLang="en-US" smtClean="0">
                <a:latin typeface="Arial" panose="020B0604020202020204" pitchFamily="34" charset="0"/>
              </a:rPr>
              <a:pPr>
                <a:defRPr/>
              </a:pPr>
              <a:t>123</a:t>
            </a:fld>
            <a:endParaRPr lang="en-US" altLang="en-US">
              <a:latin typeface="Arial" panose="020B0604020202020204" pitchFamily="34" charset="0"/>
            </a:endParaRPr>
          </a:p>
        </p:txBody>
      </p:sp>
      <p:sp>
        <p:nvSpPr>
          <p:cNvPr id="5" name="Rectangle 2">
            <a:extLst>
              <a:ext uri="{FF2B5EF4-FFF2-40B4-BE49-F238E27FC236}">
                <a16:creationId xmlns:a16="http://schemas.microsoft.com/office/drawing/2014/main" id="{714F43A7-03C4-F4EE-A272-547A1F1853E6}"/>
              </a:ext>
            </a:extLst>
          </p:cNvPr>
          <p:cNvSpPr>
            <a:spLocks noGrp="1" noChangeArrowheads="1"/>
          </p:cNvSpPr>
          <p:nvPr>
            <p:ph type="title"/>
          </p:nvPr>
        </p:nvSpPr>
        <p:spPr>
          <a:xfrm>
            <a:off x="503238" y="-76200"/>
            <a:ext cx="8137525" cy="1143000"/>
          </a:xfrm>
        </p:spPr>
        <p:txBody>
          <a:bodyPr/>
          <a:lstStyle/>
          <a:p>
            <a:pPr eaLnBrk="1" hangingPunct="1">
              <a:defRPr/>
            </a:pPr>
            <a:r>
              <a:rPr lang="en-US" sz="2250" dirty="0">
                <a:solidFill>
                  <a:srgbClr val="FFC000"/>
                </a:solidFill>
              </a:rPr>
              <a:t>14 Impactful Scientists Who Rejected Neo-Darwinian Evolution</a:t>
            </a:r>
          </a:p>
        </p:txBody>
      </p:sp>
    </p:spTree>
  </p:cSld>
  <p:clrMapOvr>
    <a:masterClrMapping/>
  </p:clrMapOvr>
  <p:transition>
    <p:fade/>
  </p:transition>
</p:sld>
</file>

<file path=ppt/slides/slide12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822275" name="Rectangle 3">
            <a:extLst>
              <a:ext uri="{FF2B5EF4-FFF2-40B4-BE49-F238E27FC236}">
                <a16:creationId xmlns:a16="http://schemas.microsoft.com/office/drawing/2014/main" id="{EA26F7F6-3E65-6F07-46B1-3762D00B8684}"/>
              </a:ext>
            </a:extLst>
          </p:cNvPr>
          <p:cNvSpPr>
            <a:spLocks noChangeArrowheads="1"/>
          </p:cNvSpPr>
          <p:nvPr/>
        </p:nvSpPr>
        <p:spPr bwMode="auto">
          <a:xfrm>
            <a:off x="1439863" y="4800600"/>
            <a:ext cx="6408737" cy="923925"/>
          </a:xfrm>
          <a:prstGeom prst="rect">
            <a:avLst/>
          </a:prstGeom>
          <a:noFill/>
          <a:ln w="9525">
            <a:noFill/>
            <a:miter lim="800000"/>
            <a:headEnd/>
            <a:tailEnd/>
          </a:ln>
          <a:effectLst/>
        </p:spPr>
        <p:txBody>
          <a:bodyPr>
            <a:spAutoFit/>
          </a:bodyPr>
          <a:lstStyle/>
          <a:p>
            <a:pPr algn="ctr">
              <a:defRPr/>
            </a:pPr>
            <a:br>
              <a:rPr lang="en-US" dirty="0">
                <a:solidFill>
                  <a:srgbClr val="FFCC00"/>
                </a:solidFill>
                <a:effectLst>
                  <a:outerShdw blurRad="38100" dist="38100" dir="2700000" algn="tl">
                    <a:srgbClr val="000000"/>
                  </a:outerShdw>
                </a:effectLst>
                <a:latin typeface="Arial" charset="0"/>
              </a:rPr>
            </a:br>
            <a:r>
              <a:rPr lang="en-US" dirty="0">
                <a:solidFill>
                  <a:srgbClr val="FFCC00"/>
                </a:solidFill>
                <a:effectLst>
                  <a:outerShdw blurRad="38100" dist="38100" dir="2700000" algn="tl">
                    <a:srgbClr val="000000"/>
                  </a:outerShdw>
                </a:effectLst>
                <a:latin typeface="Arial" charset="0"/>
              </a:rPr>
              <a:t>Dr. Raymond V. </a:t>
            </a:r>
            <a:r>
              <a:rPr lang="en-US" dirty="0" err="1">
                <a:solidFill>
                  <a:srgbClr val="FFCC00"/>
                </a:solidFill>
                <a:effectLst>
                  <a:outerShdw blurRad="38100" dist="38100" dir="2700000" algn="tl">
                    <a:srgbClr val="000000"/>
                  </a:outerShdw>
                </a:effectLst>
                <a:latin typeface="Arial" charset="0"/>
              </a:rPr>
              <a:t>Damadian</a:t>
            </a:r>
            <a:r>
              <a:rPr lang="en-US" dirty="0">
                <a:solidFill>
                  <a:srgbClr val="FFCC00"/>
                </a:solidFill>
                <a:effectLst>
                  <a:outerShdw blurRad="38100" dist="38100" dir="2700000" algn="tl">
                    <a:srgbClr val="000000"/>
                  </a:outerShdw>
                </a:effectLst>
                <a:latin typeface="Arial" charset="0"/>
              </a:rPr>
              <a:t>  (Discovered MRI Technology)</a:t>
            </a:r>
            <a:br>
              <a:rPr lang="en-US" dirty="0">
                <a:solidFill>
                  <a:srgbClr val="FFCC00"/>
                </a:solidFill>
                <a:effectLst>
                  <a:outerShdw blurRad="38100" dist="38100" dir="2700000" algn="tl">
                    <a:srgbClr val="000000"/>
                  </a:outerShdw>
                </a:effectLst>
                <a:latin typeface="Arial" charset="0"/>
              </a:rPr>
            </a:br>
            <a:endParaRPr lang="en-US" dirty="0">
              <a:solidFill>
                <a:srgbClr val="FFCC00"/>
              </a:solidFill>
              <a:effectLst>
                <a:outerShdw blurRad="38100" dist="38100" dir="2700000" algn="tl">
                  <a:srgbClr val="000000"/>
                </a:outerShdw>
              </a:effectLst>
              <a:latin typeface="Arial" charset="0"/>
            </a:endParaRPr>
          </a:p>
        </p:txBody>
      </p:sp>
      <p:pic>
        <p:nvPicPr>
          <p:cNvPr id="378883" name="Picture 2">
            <a:extLst>
              <a:ext uri="{FF2B5EF4-FFF2-40B4-BE49-F238E27FC236}">
                <a16:creationId xmlns:a16="http://schemas.microsoft.com/office/drawing/2014/main" id="{F4E6528F-C19B-3FAB-2223-FD2C228AD509}"/>
              </a:ext>
            </a:extLst>
          </p:cNvPr>
          <p:cNvPicPr>
            <a:picLocks noChangeAspect="1" noChangeArrowheads="1"/>
          </p:cNvPicPr>
          <p:nvPr/>
        </p:nvPicPr>
        <p:blipFill>
          <a:blip r:embed="rId3">
            <a:extLst>
              <a:ext uri="{28A0092B-C50C-407E-A947-70E740481C1C}">
                <a14:useLocalDpi xmlns:a14="http://schemas.microsoft.com/office/drawing/2010/main" val="0"/>
              </a:ext>
            </a:extLst>
          </a:blip>
          <a:srcRect l="48485"/>
          <a:stretch>
            <a:fillRect/>
          </a:stretch>
        </p:blipFill>
        <p:spPr bwMode="auto">
          <a:xfrm>
            <a:off x="304800" y="1371600"/>
            <a:ext cx="2590800" cy="36782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78884" name="Picture 4">
            <a:extLst>
              <a:ext uri="{FF2B5EF4-FFF2-40B4-BE49-F238E27FC236}">
                <a16:creationId xmlns:a16="http://schemas.microsoft.com/office/drawing/2014/main" id="{1EF82300-B6A9-E8A2-ACBE-373BC5D5E9F0}"/>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971800" y="1371600"/>
            <a:ext cx="6096000" cy="3695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Slide Number Placeholder 1">
            <a:extLst>
              <a:ext uri="{FF2B5EF4-FFF2-40B4-BE49-F238E27FC236}">
                <a16:creationId xmlns:a16="http://schemas.microsoft.com/office/drawing/2014/main" id="{100506C4-20AE-42D2-F816-FF26D5037090}"/>
              </a:ext>
            </a:extLst>
          </p:cNvPr>
          <p:cNvSpPr>
            <a:spLocks noGrp="1"/>
          </p:cNvSpPr>
          <p:nvPr>
            <p:ph type="sldNum" sz="quarter" idx="12"/>
          </p:nvPr>
        </p:nvSpPr>
        <p:spPr/>
        <p:txBody>
          <a:bodyPr/>
          <a:lstStyle>
            <a:lvl1pPr>
              <a:defRPr>
                <a:solidFill>
                  <a:schemeClr val="tx1"/>
                </a:solidFill>
                <a:latin typeface="Bookman Old Style" panose="02050604050505020204" pitchFamily="18" charset="0"/>
                <a:ea typeface="Dotum" panose="020B0600000101010101" pitchFamily="34" charset="-127"/>
              </a:defRPr>
            </a:lvl1pPr>
            <a:lvl2pPr marL="742950" indent="-285750">
              <a:defRPr>
                <a:solidFill>
                  <a:schemeClr val="tx1"/>
                </a:solidFill>
                <a:latin typeface="Bookman Old Style" panose="02050604050505020204" pitchFamily="18" charset="0"/>
                <a:ea typeface="Dotum" panose="020B0600000101010101" pitchFamily="34" charset="-127"/>
              </a:defRPr>
            </a:lvl2pPr>
            <a:lvl3pPr marL="1143000" indent="-228600">
              <a:defRPr>
                <a:solidFill>
                  <a:schemeClr val="tx1"/>
                </a:solidFill>
                <a:latin typeface="Bookman Old Style" panose="02050604050505020204" pitchFamily="18" charset="0"/>
                <a:ea typeface="Dotum" panose="020B0600000101010101" pitchFamily="34" charset="-127"/>
              </a:defRPr>
            </a:lvl3pPr>
            <a:lvl4pPr marL="1600200" indent="-228600">
              <a:defRPr>
                <a:solidFill>
                  <a:schemeClr val="tx1"/>
                </a:solidFill>
                <a:latin typeface="Bookman Old Style" panose="02050604050505020204" pitchFamily="18" charset="0"/>
                <a:ea typeface="Dotum" panose="020B0600000101010101" pitchFamily="34" charset="-127"/>
              </a:defRPr>
            </a:lvl4pPr>
            <a:lvl5pPr marL="2057400" indent="-228600">
              <a:defRPr>
                <a:solidFill>
                  <a:schemeClr val="tx1"/>
                </a:solidFill>
                <a:latin typeface="Bookman Old Style" panose="02050604050505020204" pitchFamily="18" charset="0"/>
                <a:ea typeface="Dotum" panose="020B0600000101010101" pitchFamily="34" charset="-127"/>
              </a:defRPr>
            </a:lvl5pPr>
            <a:lvl6pPr marL="2514600" indent="-228600"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6pPr>
            <a:lvl7pPr marL="2971800" indent="-228600"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7pPr>
            <a:lvl8pPr marL="3429000" indent="-228600"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8pPr>
            <a:lvl9pPr marL="3886200" indent="-228600"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9pPr>
          </a:lstStyle>
          <a:p>
            <a:pPr>
              <a:defRPr/>
            </a:pPr>
            <a:fld id="{9EC808E3-B0E8-4321-B6F2-4BA8AA7ACC9D}" type="slidenum">
              <a:rPr lang="en-US" altLang="en-US" smtClean="0">
                <a:latin typeface="Arial" panose="020B0604020202020204" pitchFamily="34" charset="0"/>
              </a:rPr>
              <a:pPr>
                <a:defRPr/>
              </a:pPr>
              <a:t>124</a:t>
            </a:fld>
            <a:endParaRPr lang="en-US" altLang="en-US">
              <a:latin typeface="Arial" panose="020B0604020202020204" pitchFamily="34" charset="0"/>
            </a:endParaRPr>
          </a:p>
        </p:txBody>
      </p:sp>
      <p:sp>
        <p:nvSpPr>
          <p:cNvPr id="5" name="Rectangle 2">
            <a:extLst>
              <a:ext uri="{FF2B5EF4-FFF2-40B4-BE49-F238E27FC236}">
                <a16:creationId xmlns:a16="http://schemas.microsoft.com/office/drawing/2014/main" id="{8AD8FD0D-A0FE-D6FA-FA22-084C70C3EC84}"/>
              </a:ext>
            </a:extLst>
          </p:cNvPr>
          <p:cNvSpPr>
            <a:spLocks noGrp="1" noChangeArrowheads="1"/>
          </p:cNvSpPr>
          <p:nvPr>
            <p:ph type="title"/>
          </p:nvPr>
        </p:nvSpPr>
        <p:spPr>
          <a:xfrm>
            <a:off x="503238" y="-76200"/>
            <a:ext cx="8137525" cy="1143000"/>
          </a:xfrm>
        </p:spPr>
        <p:txBody>
          <a:bodyPr/>
          <a:lstStyle/>
          <a:p>
            <a:pPr eaLnBrk="1" hangingPunct="1">
              <a:defRPr/>
            </a:pPr>
            <a:r>
              <a:rPr lang="en-US" sz="2250" dirty="0">
                <a:solidFill>
                  <a:srgbClr val="FFC000"/>
                </a:solidFill>
              </a:rPr>
              <a:t>14 Impactful Scientists Who Rejected Neo-Darwinian Evolution</a:t>
            </a:r>
          </a:p>
        </p:txBody>
      </p:sp>
    </p:spTree>
  </p:cSld>
  <p:clrMapOvr>
    <a:masterClrMapping/>
  </p:clrMapOvr>
  <p:transition>
    <p:fade/>
  </p:transition>
</p:sld>
</file>

<file path=ppt/slides/slide12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799746" name="Rectangle 2">
            <a:extLst>
              <a:ext uri="{FF2B5EF4-FFF2-40B4-BE49-F238E27FC236}">
                <a16:creationId xmlns:a16="http://schemas.microsoft.com/office/drawing/2014/main" id="{E72B8442-2FAE-0C2F-1A67-382A1B801C72}"/>
              </a:ext>
            </a:extLst>
          </p:cNvPr>
          <p:cNvSpPr>
            <a:spLocks noGrp="1" noChangeArrowheads="1"/>
          </p:cNvSpPr>
          <p:nvPr>
            <p:ph type="title"/>
          </p:nvPr>
        </p:nvSpPr>
        <p:spPr>
          <a:xfrm>
            <a:off x="304800" y="485274"/>
            <a:ext cx="8763000" cy="1981200"/>
          </a:xfrm>
        </p:spPr>
        <p:txBody>
          <a:bodyPr/>
          <a:lstStyle/>
          <a:p>
            <a:pPr algn="l" eaLnBrk="1" hangingPunct="1">
              <a:defRPr/>
            </a:pPr>
            <a:r>
              <a:rPr lang="en-US" sz="2250" i="1" dirty="0">
                <a:solidFill>
                  <a:schemeClr val="accent4">
                    <a:lumMod val="25000"/>
                  </a:schemeClr>
                </a:solidFill>
                <a:effectLst>
                  <a:outerShdw blurRad="38100" dist="38100" dir="2700000" algn="tl">
                    <a:srgbClr val="000000">
                      <a:alpha val="43137"/>
                    </a:srgbClr>
                  </a:outerShdw>
                </a:effectLst>
                <a:latin typeface="Arial Narrow" pitchFamily="34" charset="0"/>
              </a:rPr>
              <a:t>"`The truth is: One has to be brutally honest about science and in my opinion it's incompatible to be a scientist and an evolutionist. . . </a:t>
            </a:r>
            <a:r>
              <a:rPr lang="en-US" sz="2250" i="1" dirty="0">
                <a:effectLst>
                  <a:outerShdw blurRad="38100" dist="38100" dir="2700000" algn="tl">
                    <a:srgbClr val="000000">
                      <a:alpha val="43137"/>
                    </a:srgbClr>
                  </a:outerShdw>
                </a:effectLst>
                <a:latin typeface="Arial Narrow" pitchFamily="34" charset="0"/>
              </a:rPr>
              <a:t>I've been looking at the data for </a:t>
            </a:r>
            <a:r>
              <a:rPr lang="en-US" sz="2250" i="1" dirty="0">
                <a:solidFill>
                  <a:schemeClr val="tx1"/>
                </a:solidFill>
                <a:effectLst>
                  <a:outerShdw blurRad="38100" dist="38100" dir="2700000" algn="tl">
                    <a:srgbClr val="000000">
                      <a:alpha val="43137"/>
                    </a:srgbClr>
                  </a:outerShdw>
                </a:effectLst>
                <a:latin typeface="Arial Narrow" pitchFamily="34" charset="0"/>
              </a:rPr>
              <a:t>years and objectively evaluating it and </a:t>
            </a:r>
            <a:r>
              <a:rPr lang="en-US" sz="2250" i="1" dirty="0">
                <a:effectLst>
                  <a:outerShdw blurRad="38100" dist="38100" dir="2700000" algn="tl">
                    <a:srgbClr val="000000">
                      <a:alpha val="43137"/>
                    </a:srgbClr>
                  </a:outerShdw>
                </a:effectLst>
                <a:latin typeface="Arial Narrow" pitchFamily="34" charset="0"/>
              </a:rPr>
              <a:t>I think evolutionists are </a:t>
            </a:r>
            <a:r>
              <a:rPr lang="en-US" sz="2250" i="1" dirty="0">
                <a:solidFill>
                  <a:schemeClr val="tx1"/>
                </a:solidFill>
                <a:effectLst>
                  <a:outerShdw blurRad="38100" dist="38100" dir="2700000" algn="tl">
                    <a:srgbClr val="000000">
                      <a:alpha val="43137"/>
                    </a:srgbClr>
                  </a:outerShdw>
                </a:effectLst>
                <a:latin typeface="Arial Narrow" pitchFamily="34" charset="0"/>
              </a:rPr>
              <a:t>just</a:t>
            </a:r>
            <a:r>
              <a:rPr lang="en-US" sz="2250" i="1" dirty="0">
                <a:effectLst>
                  <a:outerShdw blurRad="38100" dist="38100" dir="2700000" algn="tl">
                    <a:srgbClr val="000000">
                      <a:alpha val="43137"/>
                    </a:srgbClr>
                  </a:outerShdw>
                </a:effectLst>
                <a:latin typeface="Arial Narrow" pitchFamily="34" charset="0"/>
              </a:rPr>
              <a:t> spinning their wheels. . .The argument that evolution occurred by chance has no foundation in reality.” </a:t>
            </a:r>
            <a:r>
              <a:rPr lang="en-US" sz="2200" dirty="0">
                <a:solidFill>
                  <a:srgbClr val="FFC000"/>
                </a:solidFill>
                <a:latin typeface="Arial Narrow" panose="020B0606020202030204" pitchFamily="34" charset="0"/>
              </a:rPr>
              <a:t>– Dr. Raymond V. </a:t>
            </a:r>
            <a:r>
              <a:rPr lang="en-US" sz="2200" dirty="0" err="1">
                <a:solidFill>
                  <a:srgbClr val="FFC000"/>
                </a:solidFill>
                <a:latin typeface="Arial Narrow" panose="020B0606020202030204" pitchFamily="34" charset="0"/>
              </a:rPr>
              <a:t>Damadian</a:t>
            </a:r>
            <a:r>
              <a:rPr lang="en-US" sz="2200" dirty="0">
                <a:solidFill>
                  <a:srgbClr val="FFC000"/>
                </a:solidFill>
                <a:latin typeface="Arial Narrow" panose="020B0606020202030204" pitchFamily="34" charset="0"/>
              </a:rPr>
              <a:t> </a:t>
            </a:r>
            <a:r>
              <a:rPr lang="en-US" sz="2200" dirty="0">
                <a:solidFill>
                  <a:srgbClr val="00FF00"/>
                </a:solidFill>
                <a:effectLst>
                  <a:outerShdw blurRad="38100" dist="38100" dir="2700000" algn="tl">
                    <a:srgbClr val="000000">
                      <a:alpha val="43137"/>
                    </a:srgbClr>
                  </a:outerShdw>
                </a:effectLst>
                <a:latin typeface="Arial Narrow" panose="020B0606020202030204" pitchFamily="34" charset="0"/>
              </a:rPr>
              <a:t>(Discovered MRI Technology, 60 million/</a:t>
            </a:r>
            <a:r>
              <a:rPr lang="en-US" sz="2200" dirty="0" err="1">
                <a:solidFill>
                  <a:srgbClr val="00FF00"/>
                </a:solidFill>
                <a:effectLst>
                  <a:outerShdw blurRad="38100" dist="38100" dir="2700000" algn="tl">
                    <a:srgbClr val="000000">
                      <a:alpha val="43137"/>
                    </a:srgbClr>
                  </a:outerShdw>
                </a:effectLst>
                <a:latin typeface="Arial Narrow" panose="020B0606020202030204" pitchFamily="34" charset="0"/>
              </a:rPr>
              <a:t>yr</a:t>
            </a:r>
            <a:r>
              <a:rPr lang="en-US" sz="2200" dirty="0">
                <a:solidFill>
                  <a:srgbClr val="00FF00"/>
                </a:solidFill>
                <a:effectLst>
                  <a:outerShdw blurRad="38100" dist="38100" dir="2700000" algn="tl">
                    <a:srgbClr val="000000">
                      <a:alpha val="43137"/>
                    </a:srgbClr>
                  </a:outerShdw>
                </a:effectLst>
                <a:latin typeface="Arial Narrow" panose="020B0606020202030204" pitchFamily="34" charset="0"/>
              </a:rPr>
              <a:t>)</a:t>
            </a:r>
            <a:br>
              <a:rPr lang="en-US" sz="2000" dirty="0">
                <a:latin typeface="Arial Narrow" panose="020B0606020202030204" pitchFamily="34" charset="0"/>
              </a:rPr>
            </a:br>
            <a:r>
              <a:rPr lang="en-US" sz="2000" dirty="0"/>
              <a:t>                                                          </a:t>
            </a:r>
            <a:r>
              <a:rPr lang="en-US" sz="1200" dirty="0">
                <a:hlinkClick r:id="rId3"/>
              </a:rPr>
              <a:t>http://www.summit.org/media/journal/1997-06-Summit-Journal.pdf</a:t>
            </a:r>
            <a:br>
              <a:rPr lang="en-US" sz="2000" dirty="0"/>
            </a:br>
            <a:endParaRPr lang="en-US" sz="2000" i="1" dirty="0"/>
          </a:p>
        </p:txBody>
      </p:sp>
      <p:pic>
        <p:nvPicPr>
          <p:cNvPr id="380931" name="Picture 2">
            <a:extLst>
              <a:ext uri="{FF2B5EF4-FFF2-40B4-BE49-F238E27FC236}">
                <a16:creationId xmlns:a16="http://schemas.microsoft.com/office/drawing/2014/main" id="{6F6879BB-0F19-0929-F111-2A5335078D62}"/>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990600" y="4553913"/>
            <a:ext cx="4572000" cy="2146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80932" name="Picture 4">
            <a:extLst>
              <a:ext uri="{FF2B5EF4-FFF2-40B4-BE49-F238E27FC236}">
                <a16:creationId xmlns:a16="http://schemas.microsoft.com/office/drawing/2014/main" id="{1F900E26-93E3-930B-E099-588864EDC3EC}"/>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875920" y="3023712"/>
            <a:ext cx="2518117" cy="20378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80933" name="Picture 6">
            <a:extLst>
              <a:ext uri="{FF2B5EF4-FFF2-40B4-BE49-F238E27FC236}">
                <a16:creationId xmlns:a16="http://schemas.microsoft.com/office/drawing/2014/main" id="{E02247AA-9522-1004-2D67-35728A8F4C0F}"/>
              </a:ext>
            </a:extLst>
          </p:cNvPr>
          <p:cNvSpPr>
            <a:spLocks noChangeAspect="1" noChangeArrowheads="1"/>
          </p:cNvSpPr>
          <p:nvPr/>
        </p:nvSpPr>
        <p:spPr bwMode="auto">
          <a:xfrm>
            <a:off x="4829175" y="1930400"/>
            <a:ext cx="3225800" cy="21510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hlink"/>
              </a:buClr>
              <a:buSzPct val="90000"/>
              <a:buFont typeface="Wingdings" panose="05000000000000000000" pitchFamily="2" charset="2"/>
              <a:buBlip>
                <a:blip r:embed="rId6"/>
              </a:buBlip>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lr>
                <a:schemeClr val="accent2"/>
              </a:buClr>
              <a:buSzPct val="90000"/>
              <a:buFont typeface="Wingdings" panose="05000000000000000000" pitchFamily="2" charset="2"/>
              <a:buBlip>
                <a:blip r:embed="rId7"/>
              </a:buBlip>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lr>
                <a:schemeClr val="folHlink"/>
              </a:buClr>
              <a:buSzPct val="90000"/>
              <a:buFont typeface="Wingdings" panose="05000000000000000000" pitchFamily="2" charset="2"/>
              <a:buBlip>
                <a:blip r:embed="rId8"/>
              </a:buBlip>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folHlink"/>
              </a:buClr>
              <a:buSzPct val="90000"/>
              <a:buFont typeface="Wingdings" panose="05000000000000000000" pitchFamily="2" charset="2"/>
              <a:buBlip>
                <a:blip r:embed="rId8"/>
              </a:buBlip>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folHlink"/>
              </a:buClr>
              <a:buSzPct val="90000"/>
              <a:buFont typeface="Wingdings" panose="05000000000000000000" pitchFamily="2" charset="2"/>
              <a:buBlip>
                <a:blip r:embed="rId8"/>
              </a:buBlip>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folHlink"/>
              </a:buClr>
              <a:buSzPct val="90000"/>
              <a:buFont typeface="Wingdings" panose="05000000000000000000" pitchFamily="2" charset="2"/>
              <a:buBlip>
                <a:blip r:embed="rId8"/>
              </a:buBlip>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folHlink"/>
              </a:buClr>
              <a:buSzPct val="90000"/>
              <a:buFont typeface="Wingdings" panose="05000000000000000000" pitchFamily="2" charset="2"/>
              <a:buBlip>
                <a:blip r:embed="rId8"/>
              </a:buBlip>
              <a:defRPr sz="2000">
                <a:solidFill>
                  <a:schemeClr val="tx1"/>
                </a:solidFill>
                <a:latin typeface="Arial" panose="020B0604020202020204" pitchFamily="34" charset="0"/>
              </a:defRPr>
            </a:lvl9pPr>
          </a:lstStyle>
          <a:p>
            <a:pPr>
              <a:spcBef>
                <a:spcPct val="0"/>
              </a:spcBef>
              <a:buClrTx/>
              <a:buSzTx/>
              <a:buFontTx/>
              <a:buNone/>
            </a:pPr>
            <a:endParaRPr lang="en-US" altLang="en-US" sz="1800">
              <a:latin typeface="Bookman Old Style" panose="02050604050505020204" pitchFamily="18" charset="0"/>
            </a:endParaRPr>
          </a:p>
        </p:txBody>
      </p:sp>
      <p:pic>
        <p:nvPicPr>
          <p:cNvPr id="380934" name="Picture 8">
            <a:extLst>
              <a:ext uri="{FF2B5EF4-FFF2-40B4-BE49-F238E27FC236}">
                <a16:creationId xmlns:a16="http://schemas.microsoft.com/office/drawing/2014/main" id="{3C241737-1721-5234-C41C-88124E897A14}"/>
              </a:ext>
            </a:extLst>
          </p:cNvPr>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639763" y="2259018"/>
            <a:ext cx="3263899" cy="20340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Footer Placeholder 7">
            <a:extLst>
              <a:ext uri="{FF2B5EF4-FFF2-40B4-BE49-F238E27FC236}">
                <a16:creationId xmlns:a16="http://schemas.microsoft.com/office/drawing/2014/main" id="{B4926523-2BE6-7D28-4361-994044D811DE}"/>
              </a:ext>
            </a:extLst>
          </p:cNvPr>
          <p:cNvSpPr txBox="1">
            <a:spLocks/>
          </p:cNvSpPr>
          <p:nvPr/>
        </p:nvSpPr>
        <p:spPr bwMode="auto">
          <a:xfrm>
            <a:off x="5879938" y="5142148"/>
            <a:ext cx="2486025" cy="457200"/>
          </a:xfrm>
          <a:prstGeom prst="rect">
            <a:avLst/>
          </a:prstGeom>
          <a:noFill/>
          <a:ln w="9525">
            <a:noFill/>
            <a:miter lim="800000"/>
            <a:headEnd/>
            <a:tailEnd/>
          </a:ln>
          <a:effectLst/>
        </p:spPr>
        <p:txBody>
          <a:bodyPr anchor="b"/>
          <a:lstStyle/>
          <a:p>
            <a:pPr algn="ctr" eaLnBrk="1" hangingPunct="1">
              <a:defRPr/>
            </a:pPr>
            <a:r>
              <a:rPr lang="en-US" sz="1500" dirty="0">
                <a:solidFill>
                  <a:srgbClr val="FFC000"/>
                </a:solidFill>
                <a:effectLst>
                  <a:outerShdw blurRad="38100" dist="38100" dir="2700000" algn="tl">
                    <a:srgbClr val="000000"/>
                  </a:outerShdw>
                </a:effectLst>
                <a:latin typeface="+mn-lt"/>
              </a:rPr>
              <a:t>National Medal of Technology, 1988</a:t>
            </a:r>
          </a:p>
        </p:txBody>
      </p:sp>
      <p:sp>
        <p:nvSpPr>
          <p:cNvPr id="380936" name="TextBox 2">
            <a:extLst>
              <a:ext uri="{FF2B5EF4-FFF2-40B4-BE49-F238E27FC236}">
                <a16:creationId xmlns:a16="http://schemas.microsoft.com/office/drawing/2014/main" id="{0EBC93D2-7141-70E0-2C83-579331261C33}"/>
              </a:ext>
            </a:extLst>
          </p:cNvPr>
          <p:cNvSpPr txBox="1">
            <a:spLocks noChangeArrowheads="1"/>
          </p:cNvSpPr>
          <p:nvPr/>
        </p:nvSpPr>
        <p:spPr bwMode="auto">
          <a:xfrm>
            <a:off x="1447800" y="4293042"/>
            <a:ext cx="6172200"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hlink"/>
              </a:buClr>
              <a:buSzPct val="90000"/>
              <a:buFont typeface="Wingdings" panose="05000000000000000000" pitchFamily="2" charset="2"/>
              <a:buBlip>
                <a:blip r:embed="rId6"/>
              </a:buBlip>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lr>
                <a:schemeClr val="accent2"/>
              </a:buClr>
              <a:buSzPct val="90000"/>
              <a:buFont typeface="Wingdings" panose="05000000000000000000" pitchFamily="2" charset="2"/>
              <a:buBlip>
                <a:blip r:embed="rId7"/>
              </a:buBlip>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lr>
                <a:schemeClr val="folHlink"/>
              </a:buClr>
              <a:buSzPct val="90000"/>
              <a:buFont typeface="Wingdings" panose="05000000000000000000" pitchFamily="2" charset="2"/>
              <a:buBlip>
                <a:blip r:embed="rId8"/>
              </a:buBlip>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folHlink"/>
              </a:buClr>
              <a:buSzPct val="90000"/>
              <a:buFont typeface="Wingdings" panose="05000000000000000000" pitchFamily="2" charset="2"/>
              <a:buBlip>
                <a:blip r:embed="rId8"/>
              </a:buBlip>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folHlink"/>
              </a:buClr>
              <a:buSzPct val="90000"/>
              <a:buFont typeface="Wingdings" panose="05000000000000000000" pitchFamily="2" charset="2"/>
              <a:buBlip>
                <a:blip r:embed="rId8"/>
              </a:buBlip>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folHlink"/>
              </a:buClr>
              <a:buSzPct val="90000"/>
              <a:buFont typeface="Wingdings" panose="05000000000000000000" pitchFamily="2" charset="2"/>
              <a:buBlip>
                <a:blip r:embed="rId8"/>
              </a:buBlip>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folHlink"/>
              </a:buClr>
              <a:buSzPct val="90000"/>
              <a:buFont typeface="Wingdings" panose="05000000000000000000" pitchFamily="2" charset="2"/>
              <a:buBlip>
                <a:blip r:embed="rId8"/>
              </a:buBlip>
              <a:defRPr sz="2000">
                <a:solidFill>
                  <a:schemeClr val="tx1"/>
                </a:solidFill>
                <a:latin typeface="Arial" panose="020B0604020202020204" pitchFamily="34" charset="0"/>
              </a:defRPr>
            </a:lvl9pPr>
          </a:lstStyle>
          <a:p>
            <a:pPr>
              <a:spcBef>
                <a:spcPct val="0"/>
              </a:spcBef>
              <a:buClrTx/>
              <a:buSzTx/>
              <a:buFontTx/>
              <a:buNone/>
            </a:pPr>
            <a:r>
              <a:rPr lang="en-US" altLang="en-US" sz="1200" dirty="0">
                <a:solidFill>
                  <a:srgbClr val="FF0000"/>
                </a:solidFill>
                <a:latin typeface="Bookman Old Style" panose="02050604050505020204" pitchFamily="18" charset="0"/>
                <a:hlinkClick r:id="rId10"/>
              </a:rPr>
              <a:t>https://www.youtube.com/watch?v=cuutXnjFjLY</a:t>
            </a:r>
            <a:endParaRPr lang="en-US" altLang="en-US" sz="1200" dirty="0">
              <a:solidFill>
                <a:srgbClr val="FF0000"/>
              </a:solidFill>
              <a:latin typeface="Bookman Old Style" panose="02050604050505020204" pitchFamily="18" charset="0"/>
            </a:endParaRPr>
          </a:p>
          <a:p>
            <a:pPr>
              <a:spcBef>
                <a:spcPct val="0"/>
              </a:spcBef>
              <a:buClrTx/>
              <a:buSzTx/>
              <a:buFontTx/>
              <a:buNone/>
            </a:pPr>
            <a:endParaRPr lang="en-US" altLang="en-US" sz="1200" dirty="0">
              <a:solidFill>
                <a:srgbClr val="FF0000"/>
              </a:solidFill>
              <a:latin typeface="Bookman Old Style" panose="02050604050505020204" pitchFamily="18" charset="0"/>
            </a:endParaRPr>
          </a:p>
        </p:txBody>
      </p:sp>
      <p:sp>
        <p:nvSpPr>
          <p:cNvPr id="2" name="Slide Number Placeholder 1">
            <a:extLst>
              <a:ext uri="{FF2B5EF4-FFF2-40B4-BE49-F238E27FC236}">
                <a16:creationId xmlns:a16="http://schemas.microsoft.com/office/drawing/2014/main" id="{A990C987-A1E5-C76C-B058-E024EC0E121E}"/>
              </a:ext>
            </a:extLst>
          </p:cNvPr>
          <p:cNvSpPr>
            <a:spLocks noGrp="1"/>
          </p:cNvSpPr>
          <p:nvPr>
            <p:ph type="sldNum" sz="quarter" idx="12"/>
          </p:nvPr>
        </p:nvSpPr>
        <p:spPr/>
        <p:txBody>
          <a:bodyPr/>
          <a:lstStyle>
            <a:lvl1pPr>
              <a:defRPr>
                <a:solidFill>
                  <a:schemeClr val="tx1"/>
                </a:solidFill>
                <a:latin typeface="Bookman Old Style" panose="02050604050505020204" pitchFamily="18" charset="0"/>
                <a:ea typeface="Dotum" panose="020B0600000101010101" pitchFamily="34" charset="-127"/>
              </a:defRPr>
            </a:lvl1pPr>
            <a:lvl2pPr marL="742950" indent="-285750">
              <a:defRPr>
                <a:solidFill>
                  <a:schemeClr val="tx1"/>
                </a:solidFill>
                <a:latin typeface="Bookman Old Style" panose="02050604050505020204" pitchFamily="18" charset="0"/>
                <a:ea typeface="Dotum" panose="020B0600000101010101" pitchFamily="34" charset="-127"/>
              </a:defRPr>
            </a:lvl2pPr>
            <a:lvl3pPr marL="1143000" indent="-228600">
              <a:defRPr>
                <a:solidFill>
                  <a:schemeClr val="tx1"/>
                </a:solidFill>
                <a:latin typeface="Bookman Old Style" panose="02050604050505020204" pitchFamily="18" charset="0"/>
                <a:ea typeface="Dotum" panose="020B0600000101010101" pitchFamily="34" charset="-127"/>
              </a:defRPr>
            </a:lvl3pPr>
            <a:lvl4pPr marL="1600200" indent="-228600">
              <a:defRPr>
                <a:solidFill>
                  <a:schemeClr val="tx1"/>
                </a:solidFill>
                <a:latin typeface="Bookman Old Style" panose="02050604050505020204" pitchFamily="18" charset="0"/>
                <a:ea typeface="Dotum" panose="020B0600000101010101" pitchFamily="34" charset="-127"/>
              </a:defRPr>
            </a:lvl4pPr>
            <a:lvl5pPr marL="2057400" indent="-228600">
              <a:defRPr>
                <a:solidFill>
                  <a:schemeClr val="tx1"/>
                </a:solidFill>
                <a:latin typeface="Bookman Old Style" panose="02050604050505020204" pitchFamily="18" charset="0"/>
                <a:ea typeface="Dotum" panose="020B0600000101010101" pitchFamily="34" charset="-127"/>
              </a:defRPr>
            </a:lvl5pPr>
            <a:lvl6pPr marL="2514600" indent="-228600"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6pPr>
            <a:lvl7pPr marL="2971800" indent="-228600"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7pPr>
            <a:lvl8pPr marL="3429000" indent="-228600"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8pPr>
            <a:lvl9pPr marL="3886200" indent="-228600"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9pPr>
          </a:lstStyle>
          <a:p>
            <a:pPr>
              <a:defRPr/>
            </a:pPr>
            <a:fld id="{95277D14-D9C0-43B1-A71F-5BAEAD8541B2}" type="slidenum">
              <a:rPr lang="en-US" altLang="en-US" smtClean="0">
                <a:latin typeface="Arial" panose="020B0604020202020204" pitchFamily="34" charset="0"/>
              </a:rPr>
              <a:pPr>
                <a:defRPr/>
              </a:pPr>
              <a:t>125</a:t>
            </a:fld>
            <a:endParaRPr lang="en-US" altLang="en-US">
              <a:latin typeface="Arial" panose="020B0604020202020204" pitchFamily="34" charset="0"/>
            </a:endParaRPr>
          </a:p>
        </p:txBody>
      </p:sp>
    </p:spTree>
  </p:cSld>
  <p:clrMapOvr>
    <a:masterClrMapping/>
  </p:clrMapOvr>
  <p:transition>
    <p:fade/>
  </p:transition>
</p:sld>
</file>

<file path=ppt/slides/slide12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97F82EBB-9781-F0B4-375C-D9EBFF936F09}"/>
              </a:ext>
            </a:extLst>
          </p:cNvPr>
          <p:cNvSpPr>
            <a:spLocks noGrp="1"/>
          </p:cNvSpPr>
          <p:nvPr>
            <p:ph type="sldNum" sz="quarter" idx="12"/>
          </p:nvPr>
        </p:nvSpPr>
        <p:spPr/>
        <p:txBody>
          <a:bodyPr/>
          <a:lstStyle/>
          <a:p>
            <a:pPr>
              <a:defRPr/>
            </a:pPr>
            <a:fld id="{23C814BD-F64E-4AD1-A036-357C13DA9988}" type="slidenum">
              <a:rPr lang="en-US" altLang="en-US" smtClean="0"/>
              <a:pPr>
                <a:defRPr/>
              </a:pPr>
              <a:t>126</a:t>
            </a:fld>
            <a:endParaRPr lang="en-US" altLang="en-US"/>
          </a:p>
        </p:txBody>
      </p:sp>
      <p:pic>
        <p:nvPicPr>
          <p:cNvPr id="3" name="Evolution is a Lie - Raymond Damadian-cuutXnjFjLY_x264_001.mp4">
            <a:hlinkClick r:id="" action="ppaction://media"/>
            <a:extLst>
              <a:ext uri="{FF2B5EF4-FFF2-40B4-BE49-F238E27FC236}">
                <a16:creationId xmlns:a16="http://schemas.microsoft.com/office/drawing/2014/main" id="{4EDDC483-BA9A-8950-CBB7-B0DA6CFFBA2A}"/>
              </a:ext>
            </a:extLst>
          </p:cNvPr>
          <p:cNvPicPr>
            <a:picLocks noChangeAspect="1" noChangeArrowheads="1"/>
          </p:cNvPicPr>
          <p:nvPr>
            <a:videoFile r:link="rId2"/>
            <p:extLst>
              <p:ext uri="{DAA4B4D4-6D71-4841-9C94-3DE7FCFB9230}">
                <p14:media xmlns:p14="http://schemas.microsoft.com/office/powerpoint/2010/main" r:link="rId1"/>
              </p:ext>
            </p:extLst>
          </p:nvPr>
        </p:nvPicPr>
        <p:blipFill>
          <a:blip r:embed="rId4">
            <a:extLst>
              <a:ext uri="{28A0092B-C50C-407E-A947-70E740481C1C}">
                <a14:useLocalDpi xmlns:a14="http://schemas.microsoft.com/office/drawing/2010/main" val="0"/>
              </a:ext>
            </a:extLst>
          </a:blip>
          <a:srcRect/>
          <a:stretch>
            <a:fillRect/>
          </a:stretch>
        </p:blipFill>
        <p:spPr bwMode="auto">
          <a:xfrm>
            <a:off x="2095500" y="1571625"/>
            <a:ext cx="4953000" cy="3714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p:fade/>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mediacall" presetSubtype="0" fill="hold" nodeType="clickEffect">
                                  <p:stCondLst>
                                    <p:cond delay="0"/>
                                  </p:stCondLst>
                                  <p:childTnLst>
                                    <p:cmd type="call" cmd="playFrom(0.0)">
                                      <p:cBhvr>
                                        <p:cTn id="6" dur="49040"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3"/>
                </p:tgtEl>
              </p:cMediaNode>
            </p:video>
            <p:seq concurrent="1" nextAc="seek">
              <p:cTn id="8" restart="whenNotActive" fill="hold" evtFilter="cancelBubble" nodeType="interactiveSeq">
                <p:stCondLst>
                  <p:cond evt="onClick" delay="0">
                    <p:tgtEl>
                      <p:spTgt spid="3"/>
                    </p:tgtEl>
                  </p:cond>
                </p:stCondLst>
                <p:endSync evt="end" delay="0">
                  <p:rtn val="all"/>
                </p:endSync>
                <p:childTnLst>
                  <p:par>
                    <p:cTn id="9" fill="hold" nodeType="clickPar">
                      <p:stCondLst>
                        <p:cond delay="0"/>
                      </p:stCondLst>
                      <p:childTnLst>
                        <p:par>
                          <p:cTn id="10" fill="hold" nodeType="withGroup">
                            <p:stCondLst>
                              <p:cond delay="0"/>
                            </p:stCondLst>
                            <p:childTnLst>
                              <p:par>
                                <p:cTn id="11" presetID="2" presetClass="mediacall" presetSubtype="0" fill="hold" nodeType="clickEffect">
                                  <p:stCondLst>
                                    <p:cond delay="0"/>
                                  </p:stCondLst>
                                  <p:childTnLst>
                                    <p:cmd type="call" cmd="togglePause">
                                      <p:cBhvr>
                                        <p:cTn id="12" dur="1" fill="hold"/>
                                        <p:tgtEl>
                                          <p:spTgt spid="3"/>
                                        </p:tgtEl>
                                      </p:cBhvr>
                                    </p:cmd>
                                  </p:childTnLst>
                                </p:cTn>
                              </p:par>
                            </p:childTnLst>
                          </p:cTn>
                        </p:par>
                      </p:childTnLst>
                    </p:cTn>
                  </p:par>
                </p:childTnLst>
              </p:cTn>
              <p:nextCondLst>
                <p:cond evt="onClick" delay="0">
                  <p:tgtEl>
                    <p:spTgt spid="3"/>
                  </p:tgtEl>
                </p:cond>
              </p:nextCondLst>
            </p:seq>
          </p:childTnLst>
        </p:cTn>
      </p:par>
    </p:tnLst>
  </p:timing>
</p:sld>
</file>

<file path=ppt/slides/slide12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752642" name="Rectangle 2">
            <a:extLst>
              <a:ext uri="{FF2B5EF4-FFF2-40B4-BE49-F238E27FC236}">
                <a16:creationId xmlns:a16="http://schemas.microsoft.com/office/drawing/2014/main" id="{6FFE0660-16C9-0B97-382B-A799E66ED97F}"/>
              </a:ext>
            </a:extLst>
          </p:cNvPr>
          <p:cNvSpPr>
            <a:spLocks noGrp="1" noChangeArrowheads="1"/>
          </p:cNvSpPr>
          <p:nvPr>
            <p:ph type="title"/>
          </p:nvPr>
        </p:nvSpPr>
        <p:spPr>
          <a:xfrm>
            <a:off x="437941" y="3462996"/>
            <a:ext cx="5334000" cy="1143000"/>
          </a:xfrm>
        </p:spPr>
        <p:txBody>
          <a:bodyPr/>
          <a:lstStyle/>
          <a:p>
            <a:pPr algn="l" eaLnBrk="1" hangingPunct="1">
              <a:defRPr/>
            </a:pPr>
            <a:r>
              <a:rPr lang="en-US" sz="2050" i="1" dirty="0">
                <a:solidFill>
                  <a:schemeClr val="accent4">
                    <a:lumMod val="25000"/>
                  </a:schemeClr>
                </a:solidFill>
              </a:rPr>
              <a:t>“If anyone should be able to understand evolution, it is me.  Because, I make molecules for a living. . . I don’t understand evolution and I will confess that to you. . .</a:t>
            </a:r>
            <a:r>
              <a:rPr lang="en-US" sz="2050" i="1" dirty="0">
                <a:solidFill>
                  <a:schemeClr val="bg2">
                    <a:lumMod val="60000"/>
                    <a:lumOff val="40000"/>
                  </a:schemeClr>
                </a:solidFill>
              </a:rPr>
              <a:t> </a:t>
            </a:r>
            <a:r>
              <a:rPr lang="en-US" sz="2050" i="1" dirty="0"/>
              <a:t>Let me tell you what goes on in the back rooms of science. With national academy members; with Nobel Prize Winners. . . When you get them alone, and not in public. . .I say, ‘do you understand where all of this came from and how this happens?’ Every time I have sat with people who are synthetic chemists, who understand this they go ‘nope, these people are just so far off on how they believe this stuff came together.’”</a:t>
            </a:r>
            <a:r>
              <a:rPr lang="en-US" sz="2050" i="1" dirty="0">
                <a:solidFill>
                  <a:schemeClr val="accent5">
                    <a:lumMod val="50000"/>
                  </a:schemeClr>
                </a:solidFill>
              </a:rPr>
              <a:t> </a:t>
            </a:r>
            <a:br>
              <a:rPr lang="en-US" sz="1900" dirty="0">
                <a:solidFill>
                  <a:srgbClr val="7070FF"/>
                </a:solidFill>
              </a:rPr>
            </a:br>
            <a:br>
              <a:rPr lang="en-US" sz="1900" dirty="0">
                <a:solidFill>
                  <a:srgbClr val="6699FF"/>
                </a:solidFill>
              </a:rPr>
            </a:br>
            <a:endParaRPr lang="en-US" sz="1900" dirty="0">
              <a:solidFill>
                <a:srgbClr val="FFCC00"/>
              </a:solidFill>
            </a:endParaRPr>
          </a:p>
        </p:txBody>
      </p:sp>
      <p:sp>
        <p:nvSpPr>
          <p:cNvPr id="7" name="Rectangle 2">
            <a:extLst>
              <a:ext uri="{FF2B5EF4-FFF2-40B4-BE49-F238E27FC236}">
                <a16:creationId xmlns:a16="http://schemas.microsoft.com/office/drawing/2014/main" id="{FE2A5E3F-9432-A15E-9A8A-09E19C0AAF84}"/>
              </a:ext>
            </a:extLst>
          </p:cNvPr>
          <p:cNvSpPr txBox="1">
            <a:spLocks noChangeArrowheads="1"/>
          </p:cNvSpPr>
          <p:nvPr/>
        </p:nvSpPr>
        <p:spPr bwMode="auto">
          <a:xfrm>
            <a:off x="76200" y="194604"/>
            <a:ext cx="8991600" cy="1143000"/>
          </a:xfrm>
          <a:prstGeom prst="rect">
            <a:avLst/>
          </a:prstGeom>
          <a:noFill/>
          <a:ln w="9525">
            <a:noFill/>
            <a:miter lim="800000"/>
            <a:headEnd/>
            <a:tailEnd/>
          </a:ln>
          <a:effectLst/>
        </p:spPr>
        <p:txBody>
          <a:bodyPr anchor="ctr"/>
          <a:lstStyle/>
          <a:p>
            <a:pPr algn="ctr" eaLnBrk="1" hangingPunct="1">
              <a:defRPr/>
            </a:pPr>
            <a:r>
              <a:rPr lang="en-US" sz="2400" kern="0" dirty="0">
                <a:effectLst>
                  <a:outerShdw blurRad="38100" dist="38100" dir="2700000" algn="tl">
                    <a:srgbClr val="000000"/>
                  </a:outerShdw>
                </a:effectLst>
                <a:latin typeface="+mj-lt"/>
                <a:ea typeface="+mj-ea"/>
                <a:cs typeface="+mj-cs"/>
              </a:rPr>
              <a:t>Dr. James Tour, </a:t>
            </a:r>
          </a:p>
          <a:p>
            <a:pPr algn="ctr" eaLnBrk="1" hangingPunct="1">
              <a:defRPr/>
            </a:pPr>
            <a:r>
              <a:rPr lang="en-US" sz="2400" kern="0" dirty="0">
                <a:solidFill>
                  <a:srgbClr val="FFC000"/>
                </a:solidFill>
                <a:effectLst>
                  <a:outerShdw blurRad="38100" dist="38100" dir="2700000" algn="tl">
                    <a:srgbClr val="000000"/>
                  </a:outerShdw>
                </a:effectLst>
                <a:latin typeface="+mj-lt"/>
                <a:ea typeface="+mj-ea"/>
                <a:cs typeface="+mj-cs"/>
              </a:rPr>
              <a:t>Organic Synthetic Chemist, </a:t>
            </a:r>
            <a:r>
              <a:rPr lang="en-US" sz="2400" i="1" kern="0" dirty="0">
                <a:solidFill>
                  <a:srgbClr val="FFC000"/>
                </a:solidFill>
                <a:effectLst>
                  <a:outerShdw blurRad="38100" dist="38100" dir="2700000" algn="tl">
                    <a:srgbClr val="000000"/>
                  </a:outerShdw>
                </a:effectLst>
                <a:latin typeface="+mj-lt"/>
                <a:ea typeface="+mj-ea"/>
                <a:cs typeface="+mj-cs"/>
              </a:rPr>
              <a:t>Rice University        </a:t>
            </a:r>
          </a:p>
          <a:p>
            <a:pPr algn="ctr" eaLnBrk="1" hangingPunct="1">
              <a:defRPr/>
            </a:pPr>
            <a:r>
              <a:rPr lang="en-US" sz="2100" kern="0" dirty="0">
                <a:solidFill>
                  <a:srgbClr val="FFCC00"/>
                </a:solidFill>
                <a:effectLst>
                  <a:outerShdw blurRad="38100" dist="38100" dir="2700000" algn="tl">
                    <a:srgbClr val="000000"/>
                  </a:outerShdw>
                </a:effectLst>
                <a:latin typeface="+mj-lt"/>
                <a:ea typeface="+mj-ea"/>
                <a:cs typeface="+mj-cs"/>
              </a:rPr>
              <a:t>Among the Top 10 Most Cited Chemists in the World</a:t>
            </a:r>
            <a:endParaRPr lang="en-US" sz="2100" kern="0" dirty="0">
              <a:solidFill>
                <a:srgbClr val="00FF00"/>
              </a:solidFill>
              <a:effectLst>
                <a:outerShdw blurRad="38100" dist="38100" dir="2700000" algn="tl">
                  <a:srgbClr val="000000"/>
                </a:outerShdw>
              </a:effectLst>
              <a:latin typeface="+mj-lt"/>
              <a:ea typeface="+mj-ea"/>
              <a:cs typeface="+mj-cs"/>
            </a:endParaRPr>
          </a:p>
        </p:txBody>
      </p:sp>
      <p:pic>
        <p:nvPicPr>
          <p:cNvPr id="390148" name="Picture 2">
            <a:extLst>
              <a:ext uri="{FF2B5EF4-FFF2-40B4-BE49-F238E27FC236}">
                <a16:creationId xmlns:a16="http://schemas.microsoft.com/office/drawing/2014/main" id="{7241E952-CECD-9A55-2641-E833FDD44468}"/>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835149" y="1600200"/>
            <a:ext cx="2473183" cy="33067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90149" name="TextBox 2">
            <a:extLst>
              <a:ext uri="{FF2B5EF4-FFF2-40B4-BE49-F238E27FC236}">
                <a16:creationId xmlns:a16="http://schemas.microsoft.com/office/drawing/2014/main" id="{A5EA9A14-7A5B-E88B-0D0C-9C69B5EF4651}"/>
              </a:ext>
            </a:extLst>
          </p:cNvPr>
          <p:cNvSpPr txBox="1">
            <a:spLocks noChangeArrowheads="1"/>
          </p:cNvSpPr>
          <p:nvPr/>
        </p:nvSpPr>
        <p:spPr bwMode="auto">
          <a:xfrm>
            <a:off x="501149" y="6096000"/>
            <a:ext cx="5334000"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hlink"/>
              </a:buClr>
              <a:buSzPct val="90000"/>
              <a:buFont typeface="Wingdings" panose="05000000000000000000" pitchFamily="2" charset="2"/>
              <a:buBlip>
                <a:blip r:embed="rId4"/>
              </a:buBlip>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lr>
                <a:schemeClr val="accent2"/>
              </a:buClr>
              <a:buSzPct val="90000"/>
              <a:buFont typeface="Wingdings" panose="05000000000000000000" pitchFamily="2" charset="2"/>
              <a:buBlip>
                <a:blip r:embed="rId5"/>
              </a:buBlip>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lr>
                <a:schemeClr val="folHlink"/>
              </a:buClr>
              <a:buSzPct val="90000"/>
              <a:buFont typeface="Wingdings" panose="05000000000000000000" pitchFamily="2" charset="2"/>
              <a:buBlip>
                <a:blip r:embed="rId6"/>
              </a:buBlip>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folHlink"/>
              </a:buClr>
              <a:buSzPct val="90000"/>
              <a:buFont typeface="Wingdings" panose="05000000000000000000" pitchFamily="2" charset="2"/>
              <a:buBlip>
                <a:blip r:embed="rId6"/>
              </a:buBlip>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folHlink"/>
              </a:buClr>
              <a:buSzPct val="90000"/>
              <a:buFont typeface="Wingdings" panose="05000000000000000000" pitchFamily="2" charset="2"/>
              <a:buBlip>
                <a:blip r:embed="rId6"/>
              </a:buBlip>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folHlink"/>
              </a:buClr>
              <a:buSzPct val="90000"/>
              <a:buFont typeface="Wingdings" panose="05000000000000000000" pitchFamily="2" charset="2"/>
              <a:buBlip>
                <a:blip r:embed="rId6"/>
              </a:buBlip>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folHlink"/>
              </a:buClr>
              <a:buSzPct val="90000"/>
              <a:buFont typeface="Wingdings" panose="05000000000000000000" pitchFamily="2" charset="2"/>
              <a:buBlip>
                <a:blip r:embed="rId6"/>
              </a:buBlip>
              <a:defRPr sz="2000">
                <a:solidFill>
                  <a:schemeClr val="tx1"/>
                </a:solidFill>
                <a:latin typeface="Arial" panose="020B0604020202020204" pitchFamily="34" charset="0"/>
              </a:defRPr>
            </a:lvl9pPr>
          </a:lstStyle>
          <a:p>
            <a:pPr>
              <a:spcBef>
                <a:spcPct val="0"/>
              </a:spcBef>
              <a:buClrTx/>
              <a:buSzTx/>
              <a:buFontTx/>
              <a:buNone/>
            </a:pPr>
            <a:r>
              <a:rPr lang="en-US" altLang="en-US" sz="1600" dirty="0">
                <a:latin typeface="Bookman Old Style" panose="02050604050505020204" pitchFamily="18" charset="0"/>
                <a:hlinkClick r:id="rId7"/>
              </a:rPr>
              <a:t>https://www.youtube.com/watch?v=_TAUw4pvbug</a:t>
            </a:r>
            <a:endParaRPr lang="en-US" altLang="en-US" sz="1600" dirty="0">
              <a:latin typeface="Bookman Old Style" panose="02050604050505020204" pitchFamily="18" charset="0"/>
            </a:endParaRPr>
          </a:p>
        </p:txBody>
      </p:sp>
      <p:sp>
        <p:nvSpPr>
          <p:cNvPr id="2" name="Slide Number Placeholder 1">
            <a:extLst>
              <a:ext uri="{FF2B5EF4-FFF2-40B4-BE49-F238E27FC236}">
                <a16:creationId xmlns:a16="http://schemas.microsoft.com/office/drawing/2014/main" id="{78BF13DA-BF0A-8B7F-6D24-425F91575624}"/>
              </a:ext>
            </a:extLst>
          </p:cNvPr>
          <p:cNvSpPr>
            <a:spLocks noGrp="1"/>
          </p:cNvSpPr>
          <p:nvPr>
            <p:ph type="sldNum" sz="quarter" idx="12"/>
          </p:nvPr>
        </p:nvSpPr>
        <p:spPr/>
        <p:txBody>
          <a:bodyPr/>
          <a:lstStyle>
            <a:lvl1pPr>
              <a:defRPr>
                <a:solidFill>
                  <a:schemeClr val="tx1"/>
                </a:solidFill>
                <a:latin typeface="Bookman Old Style" panose="02050604050505020204" pitchFamily="18" charset="0"/>
                <a:ea typeface="Dotum" panose="020B0600000101010101" pitchFamily="34" charset="-127"/>
              </a:defRPr>
            </a:lvl1pPr>
            <a:lvl2pPr marL="742950" indent="-285750">
              <a:defRPr>
                <a:solidFill>
                  <a:schemeClr val="tx1"/>
                </a:solidFill>
                <a:latin typeface="Bookman Old Style" panose="02050604050505020204" pitchFamily="18" charset="0"/>
                <a:ea typeface="Dotum" panose="020B0600000101010101" pitchFamily="34" charset="-127"/>
              </a:defRPr>
            </a:lvl2pPr>
            <a:lvl3pPr marL="1143000" indent="-228600">
              <a:defRPr>
                <a:solidFill>
                  <a:schemeClr val="tx1"/>
                </a:solidFill>
                <a:latin typeface="Bookman Old Style" panose="02050604050505020204" pitchFamily="18" charset="0"/>
                <a:ea typeface="Dotum" panose="020B0600000101010101" pitchFamily="34" charset="-127"/>
              </a:defRPr>
            </a:lvl3pPr>
            <a:lvl4pPr marL="1600200" indent="-228600">
              <a:defRPr>
                <a:solidFill>
                  <a:schemeClr val="tx1"/>
                </a:solidFill>
                <a:latin typeface="Bookman Old Style" panose="02050604050505020204" pitchFamily="18" charset="0"/>
                <a:ea typeface="Dotum" panose="020B0600000101010101" pitchFamily="34" charset="-127"/>
              </a:defRPr>
            </a:lvl4pPr>
            <a:lvl5pPr marL="2057400" indent="-228600">
              <a:defRPr>
                <a:solidFill>
                  <a:schemeClr val="tx1"/>
                </a:solidFill>
                <a:latin typeface="Bookman Old Style" panose="02050604050505020204" pitchFamily="18" charset="0"/>
                <a:ea typeface="Dotum" panose="020B0600000101010101" pitchFamily="34" charset="-127"/>
              </a:defRPr>
            </a:lvl5pPr>
            <a:lvl6pPr marL="2514600" indent="-228600"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6pPr>
            <a:lvl7pPr marL="2971800" indent="-228600"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7pPr>
            <a:lvl8pPr marL="3429000" indent="-228600"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8pPr>
            <a:lvl9pPr marL="3886200" indent="-228600"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9pPr>
          </a:lstStyle>
          <a:p>
            <a:pPr>
              <a:defRPr/>
            </a:pPr>
            <a:fld id="{22ECFEFC-8B78-4B81-8AD8-E7B151498C8B}" type="slidenum">
              <a:rPr lang="en-US" altLang="en-US" smtClean="0">
                <a:latin typeface="Arial" panose="020B0604020202020204" pitchFamily="34" charset="0"/>
              </a:rPr>
              <a:pPr>
                <a:defRPr/>
              </a:pPr>
              <a:t>127</a:t>
            </a:fld>
            <a:endParaRPr lang="en-US" altLang="en-US">
              <a:latin typeface="Arial" panose="020B0604020202020204" pitchFamily="34" charset="0"/>
            </a:endParaRPr>
          </a:p>
        </p:txBody>
      </p:sp>
    </p:spTree>
  </p:cSld>
  <p:clrMapOvr>
    <a:masterClrMapping/>
  </p:clrMapOvr>
  <p:transition>
    <p:fade/>
  </p:transition>
</p:sld>
</file>

<file path=ppt/slides/slide12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752642" name="Rectangle 2">
            <a:extLst>
              <a:ext uri="{FF2B5EF4-FFF2-40B4-BE49-F238E27FC236}">
                <a16:creationId xmlns:a16="http://schemas.microsoft.com/office/drawing/2014/main" id="{76090B4D-017F-BD2F-FE73-EC895170DE90}"/>
              </a:ext>
            </a:extLst>
          </p:cNvPr>
          <p:cNvSpPr>
            <a:spLocks noGrp="1" noChangeArrowheads="1"/>
          </p:cNvSpPr>
          <p:nvPr>
            <p:ph type="title"/>
          </p:nvPr>
        </p:nvSpPr>
        <p:spPr>
          <a:xfrm>
            <a:off x="576263" y="3048000"/>
            <a:ext cx="3616325" cy="1143000"/>
          </a:xfrm>
        </p:spPr>
        <p:txBody>
          <a:bodyPr/>
          <a:lstStyle/>
          <a:p>
            <a:pPr algn="l" eaLnBrk="1" hangingPunct="1">
              <a:defRPr/>
            </a:pPr>
            <a:r>
              <a:rPr lang="en-US" sz="2100" i="1" dirty="0"/>
              <a:t>“The influence of the evolutionary theory </a:t>
            </a:r>
            <a:r>
              <a:rPr lang="en-US" sz="2100" i="1" dirty="0">
                <a:solidFill>
                  <a:schemeClr val="accent4">
                    <a:lumMod val="25000"/>
                  </a:schemeClr>
                </a:solidFill>
              </a:rPr>
              <a:t>on fields far removed from biology </a:t>
            </a:r>
            <a:r>
              <a:rPr lang="en-US" sz="2100" i="1" dirty="0"/>
              <a:t>is one of the most spectacular examples </a:t>
            </a:r>
            <a:r>
              <a:rPr lang="en-US" sz="2100" i="1" dirty="0">
                <a:solidFill>
                  <a:schemeClr val="accent4">
                    <a:lumMod val="25000"/>
                  </a:schemeClr>
                </a:solidFill>
              </a:rPr>
              <a:t>in history </a:t>
            </a:r>
            <a:r>
              <a:rPr lang="en-US" sz="2100" i="1" dirty="0"/>
              <a:t>of how a </a:t>
            </a:r>
            <a:r>
              <a:rPr lang="en-US" sz="2100" i="1" u="sng" dirty="0"/>
              <a:t>highly speculative idea for which there is no really hard scientific evidence</a:t>
            </a:r>
            <a:r>
              <a:rPr lang="en-US" sz="2100" i="1" dirty="0"/>
              <a:t> can come to fashion the thinking of a whole society </a:t>
            </a:r>
            <a:r>
              <a:rPr lang="en-US" sz="2100" i="1" dirty="0">
                <a:solidFill>
                  <a:schemeClr val="accent4">
                    <a:lumMod val="25000"/>
                  </a:schemeClr>
                </a:solidFill>
              </a:rPr>
              <a:t>and dominate the outlook of an age.’” </a:t>
            </a:r>
            <a:br>
              <a:rPr lang="en-US" sz="2100" dirty="0">
                <a:solidFill>
                  <a:schemeClr val="accent4">
                    <a:lumMod val="25000"/>
                  </a:schemeClr>
                </a:solidFill>
              </a:rPr>
            </a:br>
            <a:br>
              <a:rPr lang="en-US" sz="2100" dirty="0">
                <a:solidFill>
                  <a:srgbClr val="6699FF"/>
                </a:solidFill>
              </a:rPr>
            </a:br>
            <a:endParaRPr lang="en-US" sz="2100" dirty="0">
              <a:solidFill>
                <a:srgbClr val="FFCC00"/>
              </a:solidFill>
            </a:endParaRPr>
          </a:p>
        </p:txBody>
      </p:sp>
      <p:sp>
        <p:nvSpPr>
          <p:cNvPr id="7" name="Rectangle 2">
            <a:extLst>
              <a:ext uri="{FF2B5EF4-FFF2-40B4-BE49-F238E27FC236}">
                <a16:creationId xmlns:a16="http://schemas.microsoft.com/office/drawing/2014/main" id="{2D8B226E-1F60-A11C-D8AA-E89C3EB22E90}"/>
              </a:ext>
            </a:extLst>
          </p:cNvPr>
          <p:cNvSpPr txBox="1">
            <a:spLocks noChangeArrowheads="1"/>
          </p:cNvSpPr>
          <p:nvPr/>
        </p:nvSpPr>
        <p:spPr bwMode="auto">
          <a:xfrm>
            <a:off x="76200" y="304800"/>
            <a:ext cx="8991600" cy="1143000"/>
          </a:xfrm>
          <a:prstGeom prst="rect">
            <a:avLst/>
          </a:prstGeom>
          <a:noFill/>
          <a:ln w="9525">
            <a:noFill/>
            <a:miter lim="800000"/>
            <a:headEnd/>
            <a:tailEnd/>
          </a:ln>
          <a:effectLst/>
        </p:spPr>
        <p:txBody>
          <a:bodyPr anchor="ctr"/>
          <a:lstStyle/>
          <a:p>
            <a:pPr algn="ctr" eaLnBrk="1" hangingPunct="1">
              <a:defRPr/>
            </a:pPr>
            <a:r>
              <a:rPr lang="en-US" sz="2700" kern="0" dirty="0">
                <a:solidFill>
                  <a:srgbClr val="FFCC00"/>
                </a:solidFill>
                <a:effectLst>
                  <a:outerShdw blurRad="38100" dist="38100" dir="2700000" algn="tl">
                    <a:srgbClr val="000000"/>
                  </a:outerShdw>
                </a:effectLst>
                <a:latin typeface="+mj-lt"/>
                <a:ea typeface="+mj-ea"/>
                <a:cs typeface="+mj-cs"/>
              </a:rPr>
              <a:t>Dr. Michael Denton</a:t>
            </a:r>
          </a:p>
          <a:p>
            <a:pPr algn="ctr" eaLnBrk="1" hangingPunct="1">
              <a:defRPr/>
            </a:pPr>
            <a:r>
              <a:rPr lang="en-US" sz="2400" kern="0" dirty="0">
                <a:effectLst>
                  <a:outerShdw blurRad="38100" dist="38100" dir="2700000" algn="tl">
                    <a:srgbClr val="000000"/>
                  </a:outerShdw>
                </a:effectLst>
                <a:latin typeface="+mj-lt"/>
                <a:ea typeface="+mj-ea"/>
                <a:cs typeface="+mj-cs"/>
              </a:rPr>
              <a:t>Agnostic M.D., Ph.D. Biochemist</a:t>
            </a:r>
          </a:p>
        </p:txBody>
      </p:sp>
      <p:sp>
        <p:nvSpPr>
          <p:cNvPr id="392196" name="TextBox 2">
            <a:extLst>
              <a:ext uri="{FF2B5EF4-FFF2-40B4-BE49-F238E27FC236}">
                <a16:creationId xmlns:a16="http://schemas.microsoft.com/office/drawing/2014/main" id="{DB1CF0DD-20CA-91D0-CF0C-821565DA722B}"/>
              </a:ext>
            </a:extLst>
          </p:cNvPr>
          <p:cNvSpPr txBox="1">
            <a:spLocks noChangeArrowheads="1"/>
          </p:cNvSpPr>
          <p:nvPr/>
        </p:nvSpPr>
        <p:spPr bwMode="auto">
          <a:xfrm>
            <a:off x="3048000" y="6183313"/>
            <a:ext cx="6019800"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hlink"/>
              </a:buClr>
              <a:buSzPct val="90000"/>
              <a:buFont typeface="Wingdings" panose="05000000000000000000" pitchFamily="2" charset="2"/>
              <a:buBlip>
                <a:blip r:embed="rId3"/>
              </a:buBlip>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lr>
                <a:schemeClr val="accent2"/>
              </a:buClr>
              <a:buSzPct val="90000"/>
              <a:buFont typeface="Wingdings" panose="05000000000000000000" pitchFamily="2" charset="2"/>
              <a:buBlip>
                <a:blip r:embed="rId4"/>
              </a:buBlip>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lr>
                <a:schemeClr val="folHlink"/>
              </a:buClr>
              <a:buSzPct val="90000"/>
              <a:buFont typeface="Wingdings" panose="05000000000000000000" pitchFamily="2" charset="2"/>
              <a:buBlip>
                <a:blip r:embed="rId5"/>
              </a:buBlip>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folHlink"/>
              </a:buClr>
              <a:buSzPct val="90000"/>
              <a:buFont typeface="Wingdings" panose="05000000000000000000" pitchFamily="2" charset="2"/>
              <a:buBlip>
                <a:blip r:embed="rId5"/>
              </a:buBlip>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folHlink"/>
              </a:buClr>
              <a:buSzPct val="90000"/>
              <a:buFont typeface="Wingdings" panose="05000000000000000000" pitchFamily="2" charset="2"/>
              <a:buBlip>
                <a:blip r:embed="rId5"/>
              </a:buBlip>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folHlink"/>
              </a:buClr>
              <a:buSzPct val="90000"/>
              <a:buFont typeface="Wingdings" panose="05000000000000000000" pitchFamily="2" charset="2"/>
              <a:buBlip>
                <a:blip r:embed="rId5"/>
              </a:buBlip>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folHlink"/>
              </a:buClr>
              <a:buSzPct val="90000"/>
              <a:buFont typeface="Wingdings" panose="05000000000000000000" pitchFamily="2" charset="2"/>
              <a:buBlip>
                <a:blip r:embed="rId5"/>
              </a:buBlip>
              <a:defRPr sz="2000">
                <a:solidFill>
                  <a:schemeClr val="tx1"/>
                </a:solidFill>
                <a:latin typeface="Arial" panose="020B0604020202020204" pitchFamily="34" charset="0"/>
              </a:defRPr>
            </a:lvl9pPr>
          </a:lstStyle>
          <a:p>
            <a:pPr>
              <a:spcBef>
                <a:spcPct val="0"/>
              </a:spcBef>
              <a:buClrTx/>
              <a:buSzTx/>
              <a:buFontTx/>
              <a:buNone/>
            </a:pPr>
            <a:endParaRPr lang="en-US" altLang="en-US" sz="1800">
              <a:latin typeface="Bookman Old Style" panose="02050604050505020204" pitchFamily="18" charset="0"/>
            </a:endParaRPr>
          </a:p>
        </p:txBody>
      </p:sp>
      <p:sp>
        <p:nvSpPr>
          <p:cNvPr id="2" name="Slide Number Placeholder 1">
            <a:extLst>
              <a:ext uri="{FF2B5EF4-FFF2-40B4-BE49-F238E27FC236}">
                <a16:creationId xmlns:a16="http://schemas.microsoft.com/office/drawing/2014/main" id="{8AA3F13F-14D1-1A15-6D22-EEEB6D5905C8}"/>
              </a:ext>
            </a:extLst>
          </p:cNvPr>
          <p:cNvSpPr>
            <a:spLocks noGrp="1"/>
          </p:cNvSpPr>
          <p:nvPr>
            <p:ph type="sldNum" sz="quarter" idx="12"/>
          </p:nvPr>
        </p:nvSpPr>
        <p:spPr>
          <a:xfrm>
            <a:off x="6779461" y="5954713"/>
            <a:ext cx="2133600" cy="457200"/>
          </a:xfrm>
        </p:spPr>
        <p:txBody>
          <a:bodyPr/>
          <a:lstStyle>
            <a:lvl1pPr>
              <a:defRPr>
                <a:solidFill>
                  <a:schemeClr val="tx1"/>
                </a:solidFill>
                <a:latin typeface="Bookman Old Style" panose="02050604050505020204" pitchFamily="18" charset="0"/>
                <a:ea typeface="Dotum" panose="020B0600000101010101" pitchFamily="34" charset="-127"/>
              </a:defRPr>
            </a:lvl1pPr>
            <a:lvl2pPr marL="742950" indent="-285750">
              <a:defRPr>
                <a:solidFill>
                  <a:schemeClr val="tx1"/>
                </a:solidFill>
                <a:latin typeface="Bookman Old Style" panose="02050604050505020204" pitchFamily="18" charset="0"/>
                <a:ea typeface="Dotum" panose="020B0600000101010101" pitchFamily="34" charset="-127"/>
              </a:defRPr>
            </a:lvl2pPr>
            <a:lvl3pPr marL="1143000" indent="-228600">
              <a:defRPr>
                <a:solidFill>
                  <a:schemeClr val="tx1"/>
                </a:solidFill>
                <a:latin typeface="Bookman Old Style" panose="02050604050505020204" pitchFamily="18" charset="0"/>
                <a:ea typeface="Dotum" panose="020B0600000101010101" pitchFamily="34" charset="-127"/>
              </a:defRPr>
            </a:lvl3pPr>
            <a:lvl4pPr marL="1600200" indent="-228600">
              <a:defRPr>
                <a:solidFill>
                  <a:schemeClr val="tx1"/>
                </a:solidFill>
                <a:latin typeface="Bookman Old Style" panose="02050604050505020204" pitchFamily="18" charset="0"/>
                <a:ea typeface="Dotum" panose="020B0600000101010101" pitchFamily="34" charset="-127"/>
              </a:defRPr>
            </a:lvl4pPr>
            <a:lvl5pPr marL="2057400" indent="-228600">
              <a:defRPr>
                <a:solidFill>
                  <a:schemeClr val="tx1"/>
                </a:solidFill>
                <a:latin typeface="Bookman Old Style" panose="02050604050505020204" pitchFamily="18" charset="0"/>
                <a:ea typeface="Dotum" panose="020B0600000101010101" pitchFamily="34" charset="-127"/>
              </a:defRPr>
            </a:lvl5pPr>
            <a:lvl6pPr marL="2514600" indent="-228600"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6pPr>
            <a:lvl7pPr marL="2971800" indent="-228600"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7pPr>
            <a:lvl8pPr marL="3429000" indent="-228600"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8pPr>
            <a:lvl9pPr marL="3886200" indent="-228600"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9pPr>
          </a:lstStyle>
          <a:p>
            <a:pPr>
              <a:defRPr/>
            </a:pPr>
            <a:fld id="{89EFB101-3C70-48C8-938E-1C9CF77D5049}" type="slidenum">
              <a:rPr lang="en-US" altLang="en-US" smtClean="0">
                <a:latin typeface="Arial" panose="020B0604020202020204" pitchFamily="34" charset="0"/>
              </a:rPr>
              <a:pPr>
                <a:defRPr/>
              </a:pPr>
              <a:t>128</a:t>
            </a:fld>
            <a:endParaRPr lang="en-US" altLang="en-US" dirty="0">
              <a:latin typeface="Arial" panose="020B0604020202020204" pitchFamily="34" charset="0"/>
            </a:endParaRPr>
          </a:p>
        </p:txBody>
      </p:sp>
      <p:graphicFrame>
        <p:nvGraphicFramePr>
          <p:cNvPr id="4" name="Table 3">
            <a:extLst>
              <a:ext uri="{FF2B5EF4-FFF2-40B4-BE49-F238E27FC236}">
                <a16:creationId xmlns:a16="http://schemas.microsoft.com/office/drawing/2014/main" id="{799EC17D-202F-FC52-247E-536B70BB17DC}"/>
              </a:ext>
            </a:extLst>
          </p:cNvPr>
          <p:cNvGraphicFramePr>
            <a:graphicFrameLocks noGrp="1"/>
          </p:cNvGraphicFramePr>
          <p:nvPr>
            <p:extLst>
              <p:ext uri="{D42A27DB-BD31-4B8C-83A1-F6EECF244321}">
                <p14:modId xmlns:p14="http://schemas.microsoft.com/office/powerpoint/2010/main" val="4184131467"/>
              </p:ext>
            </p:extLst>
          </p:nvPr>
        </p:nvGraphicFramePr>
        <p:xfrm>
          <a:off x="138112" y="4876800"/>
          <a:ext cx="4260852" cy="1311275"/>
        </p:xfrm>
        <a:graphic>
          <a:graphicData uri="http://schemas.openxmlformats.org/drawingml/2006/table">
            <a:tbl>
              <a:tblPr/>
              <a:tblGrid>
                <a:gridCol w="447203">
                  <a:extLst>
                    <a:ext uri="{9D8B030D-6E8A-4147-A177-3AD203B41FA5}">
                      <a16:colId xmlns:a16="http://schemas.microsoft.com/office/drawing/2014/main" val="20000"/>
                    </a:ext>
                  </a:extLst>
                </a:gridCol>
                <a:gridCol w="3813649">
                  <a:extLst>
                    <a:ext uri="{9D8B030D-6E8A-4147-A177-3AD203B41FA5}">
                      <a16:colId xmlns:a16="http://schemas.microsoft.com/office/drawing/2014/main" val="20001"/>
                    </a:ext>
                  </a:extLst>
                </a:gridCol>
              </a:tblGrid>
              <a:tr h="1311275">
                <a:tc>
                  <a:txBody>
                    <a:bodyPr/>
                    <a:lstStyle/>
                    <a:p>
                      <a:endParaRPr lang="en-US" sz="1600" b="0">
                        <a:solidFill>
                          <a:srgbClr val="FFCC00"/>
                        </a:solidFill>
                      </a:endParaRPr>
                    </a:p>
                  </a:txBody>
                  <a:tcPr marL="91457" marR="91457" marT="45697" marB="45697">
                    <a:lnL>
                      <a:noFill/>
                    </a:lnL>
                    <a:lnR>
                      <a:noFill/>
                    </a:lnR>
                    <a:lnT>
                      <a:noFill/>
                    </a:lnT>
                    <a:lnB>
                      <a:noFill/>
                    </a:lnB>
                  </a:tcPr>
                </a:tc>
                <a:tc>
                  <a:txBody>
                    <a:bodyPr/>
                    <a:lstStyle/>
                    <a:p>
                      <a:br>
                        <a:rPr lang="en-US" sz="1600" b="0" dirty="0">
                          <a:solidFill>
                            <a:srgbClr val="FFCC00"/>
                          </a:solidFill>
                        </a:rPr>
                      </a:br>
                      <a:r>
                        <a:rPr lang="en-US" sz="1600" b="0" dirty="0">
                          <a:solidFill>
                            <a:srgbClr val="FFCC00"/>
                          </a:solidFill>
                        </a:rPr>
                        <a:t>- Michael Denton, M.D. &amp; Ph.D.,                     Molecular Biology. Evolution: A Theory in </a:t>
                      </a:r>
                      <a:r>
                        <a:rPr lang="en-US" sz="1600" b="0" dirty="0" err="1">
                          <a:solidFill>
                            <a:srgbClr val="FFCC00"/>
                          </a:solidFill>
                        </a:rPr>
                        <a:t>CrisisAdler</a:t>
                      </a:r>
                      <a:r>
                        <a:rPr lang="en-US" sz="1600" b="0" dirty="0">
                          <a:solidFill>
                            <a:srgbClr val="FFCC00"/>
                          </a:solidFill>
                        </a:rPr>
                        <a:t> and Adler, 1985, p. 358</a:t>
                      </a:r>
                    </a:p>
                  </a:txBody>
                  <a:tcPr marL="91457" marR="91457" marT="45697" marB="45697">
                    <a:lnL>
                      <a:noFill/>
                    </a:lnL>
                    <a:lnR>
                      <a:noFill/>
                    </a:lnR>
                    <a:lnT>
                      <a:noFill/>
                    </a:lnT>
                    <a:lnB>
                      <a:noFill/>
                    </a:lnB>
                  </a:tcPr>
                </a:tc>
                <a:extLst>
                  <a:ext uri="{0D108BD9-81ED-4DB2-BD59-A6C34878D82A}">
                    <a16:rowId xmlns:a16="http://schemas.microsoft.com/office/drawing/2014/main" val="10000"/>
                  </a:ext>
                </a:extLst>
              </a:tr>
            </a:tbl>
          </a:graphicData>
        </a:graphic>
      </p:graphicFrame>
      <p:pic>
        <p:nvPicPr>
          <p:cNvPr id="392201" name="Picture 5" descr="A picture containing text&#10;&#10;Description automatically generated">
            <a:extLst>
              <a:ext uri="{FF2B5EF4-FFF2-40B4-BE49-F238E27FC236}">
                <a16:creationId xmlns:a16="http://schemas.microsoft.com/office/drawing/2014/main" id="{837F8BB5-FBE2-01CE-DCDE-434B3C1E716A}"/>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745037" y="1761007"/>
            <a:ext cx="3616325" cy="37929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p:fade/>
  </p:transition>
</p:sld>
</file>

<file path=ppt/slides/slide12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764930" name="Rectangle 2">
            <a:extLst>
              <a:ext uri="{FF2B5EF4-FFF2-40B4-BE49-F238E27FC236}">
                <a16:creationId xmlns:a16="http://schemas.microsoft.com/office/drawing/2014/main" id="{40F31104-E86B-2566-9E90-B792A806944A}"/>
              </a:ext>
            </a:extLst>
          </p:cNvPr>
          <p:cNvSpPr>
            <a:spLocks noGrp="1" noChangeArrowheads="1"/>
          </p:cNvSpPr>
          <p:nvPr>
            <p:ph type="title"/>
          </p:nvPr>
        </p:nvSpPr>
        <p:spPr>
          <a:xfrm>
            <a:off x="381000" y="5105400"/>
            <a:ext cx="8305800" cy="1143000"/>
          </a:xfrm>
        </p:spPr>
        <p:txBody>
          <a:bodyPr/>
          <a:lstStyle/>
          <a:p>
            <a:pPr algn="l" eaLnBrk="1" hangingPunct="1">
              <a:defRPr/>
            </a:pPr>
            <a:r>
              <a:rPr lang="en-US" sz="2200" i="1" dirty="0"/>
              <a:t>"From </a:t>
            </a:r>
            <a:r>
              <a:rPr lang="en-US" sz="2200" i="1" dirty="0" err="1"/>
              <a:t>Mivart</a:t>
            </a:r>
            <a:r>
              <a:rPr lang="en-US" sz="2200" i="1" dirty="0"/>
              <a:t> to </a:t>
            </a:r>
            <a:r>
              <a:rPr lang="en-US" sz="2200" i="1" dirty="0" err="1"/>
              <a:t>Margulis</a:t>
            </a:r>
            <a:r>
              <a:rPr lang="en-US" sz="2200" i="1" dirty="0"/>
              <a:t>, there have </a:t>
            </a:r>
            <a:r>
              <a:rPr lang="en-US" sz="2200" i="1" dirty="0">
                <a:solidFill>
                  <a:schemeClr val="tx1"/>
                </a:solidFill>
              </a:rPr>
              <a:t>always been well-informed, respected scientists who have found Darwinism to be inadequate.”</a:t>
            </a:r>
            <a:br>
              <a:rPr lang="en-US" sz="800" dirty="0">
                <a:solidFill>
                  <a:schemeClr val="tx1"/>
                </a:solidFill>
              </a:rPr>
            </a:br>
            <a:r>
              <a:rPr lang="en-US" sz="1600" dirty="0">
                <a:solidFill>
                  <a:srgbClr val="FFCC00"/>
                </a:solidFill>
              </a:rPr>
              <a:t>- Dr. Michael </a:t>
            </a:r>
            <a:r>
              <a:rPr lang="en-US" sz="1600" dirty="0" err="1">
                <a:solidFill>
                  <a:srgbClr val="FFCC00"/>
                </a:solidFill>
              </a:rPr>
              <a:t>Behe</a:t>
            </a:r>
            <a:r>
              <a:rPr lang="en-US" sz="1600" dirty="0">
                <a:solidFill>
                  <a:srgbClr val="FFCC00"/>
                </a:solidFill>
              </a:rPr>
              <a:t>, </a:t>
            </a:r>
            <a:r>
              <a:rPr lang="en-US" sz="1600" i="1" dirty="0">
                <a:solidFill>
                  <a:srgbClr val="FFCC00"/>
                </a:solidFill>
              </a:rPr>
              <a:t>Darwin’s Black Box</a:t>
            </a:r>
            <a:r>
              <a:rPr lang="en-US" sz="1600" dirty="0">
                <a:solidFill>
                  <a:srgbClr val="FFCC00"/>
                </a:solidFill>
              </a:rPr>
              <a:t>, 1996, Professor of Biochemistry, Lehigh University, Bethlehem, PA </a:t>
            </a:r>
          </a:p>
        </p:txBody>
      </p:sp>
      <p:pic>
        <p:nvPicPr>
          <p:cNvPr id="394243" name="Picture 4" descr="behe1">
            <a:extLst>
              <a:ext uri="{FF2B5EF4-FFF2-40B4-BE49-F238E27FC236}">
                <a16:creationId xmlns:a16="http://schemas.microsoft.com/office/drawing/2014/main" id="{96F240B4-46D5-79D7-7C34-DB5E72510B24}"/>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248025" y="685800"/>
            <a:ext cx="2692400" cy="4038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94244" name="Picture 10">
            <a:extLst>
              <a:ext uri="{FF2B5EF4-FFF2-40B4-BE49-F238E27FC236}">
                <a16:creationId xmlns:a16="http://schemas.microsoft.com/office/drawing/2014/main" id="{14EE844A-15CE-1503-7685-FDB5C8359953}"/>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159500" y="688975"/>
            <a:ext cx="2590800" cy="3959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94245" name="Picture 12">
            <a:extLst>
              <a:ext uri="{FF2B5EF4-FFF2-40B4-BE49-F238E27FC236}">
                <a16:creationId xmlns:a16="http://schemas.microsoft.com/office/drawing/2014/main" id="{2945AC74-46DE-CFD2-6E03-CA1D081C0C11}"/>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03225" y="685800"/>
            <a:ext cx="2644775" cy="4038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Slide Number Placeholder 1">
            <a:extLst>
              <a:ext uri="{FF2B5EF4-FFF2-40B4-BE49-F238E27FC236}">
                <a16:creationId xmlns:a16="http://schemas.microsoft.com/office/drawing/2014/main" id="{6354A891-720B-94BD-AD04-212549FC5FEA}"/>
              </a:ext>
            </a:extLst>
          </p:cNvPr>
          <p:cNvSpPr>
            <a:spLocks noGrp="1"/>
          </p:cNvSpPr>
          <p:nvPr>
            <p:ph type="sldNum" sz="quarter" idx="12"/>
          </p:nvPr>
        </p:nvSpPr>
        <p:spPr>
          <a:xfrm>
            <a:off x="6553200" y="6019800"/>
            <a:ext cx="2133600" cy="457200"/>
          </a:xfrm>
        </p:spPr>
        <p:txBody>
          <a:bodyPr/>
          <a:lstStyle>
            <a:lvl1pPr>
              <a:defRPr>
                <a:solidFill>
                  <a:schemeClr val="tx1"/>
                </a:solidFill>
                <a:latin typeface="Bookman Old Style" panose="02050604050505020204" pitchFamily="18" charset="0"/>
                <a:ea typeface="Dotum" panose="020B0600000101010101" pitchFamily="34" charset="-127"/>
              </a:defRPr>
            </a:lvl1pPr>
            <a:lvl2pPr marL="742950" indent="-285750">
              <a:defRPr>
                <a:solidFill>
                  <a:schemeClr val="tx1"/>
                </a:solidFill>
                <a:latin typeface="Bookman Old Style" panose="02050604050505020204" pitchFamily="18" charset="0"/>
                <a:ea typeface="Dotum" panose="020B0600000101010101" pitchFamily="34" charset="-127"/>
              </a:defRPr>
            </a:lvl2pPr>
            <a:lvl3pPr marL="1143000" indent="-228600">
              <a:defRPr>
                <a:solidFill>
                  <a:schemeClr val="tx1"/>
                </a:solidFill>
                <a:latin typeface="Bookman Old Style" panose="02050604050505020204" pitchFamily="18" charset="0"/>
                <a:ea typeface="Dotum" panose="020B0600000101010101" pitchFamily="34" charset="-127"/>
              </a:defRPr>
            </a:lvl3pPr>
            <a:lvl4pPr marL="1600200" indent="-228600">
              <a:defRPr>
                <a:solidFill>
                  <a:schemeClr val="tx1"/>
                </a:solidFill>
                <a:latin typeface="Bookman Old Style" panose="02050604050505020204" pitchFamily="18" charset="0"/>
                <a:ea typeface="Dotum" panose="020B0600000101010101" pitchFamily="34" charset="-127"/>
              </a:defRPr>
            </a:lvl4pPr>
            <a:lvl5pPr marL="2057400" indent="-228600">
              <a:defRPr>
                <a:solidFill>
                  <a:schemeClr val="tx1"/>
                </a:solidFill>
                <a:latin typeface="Bookman Old Style" panose="02050604050505020204" pitchFamily="18" charset="0"/>
                <a:ea typeface="Dotum" panose="020B0600000101010101" pitchFamily="34" charset="-127"/>
              </a:defRPr>
            </a:lvl5pPr>
            <a:lvl6pPr marL="2514600" indent="-228600"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6pPr>
            <a:lvl7pPr marL="2971800" indent="-228600"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7pPr>
            <a:lvl8pPr marL="3429000" indent="-228600"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8pPr>
            <a:lvl9pPr marL="3886200" indent="-228600"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9pPr>
          </a:lstStyle>
          <a:p>
            <a:pPr>
              <a:defRPr/>
            </a:pPr>
            <a:fld id="{BB7FF864-5F78-4A14-9A15-08A27B109292}" type="slidenum">
              <a:rPr lang="en-US" altLang="en-US" smtClean="0">
                <a:latin typeface="Arial" panose="020B0604020202020204" pitchFamily="34" charset="0"/>
              </a:rPr>
              <a:pPr>
                <a:defRPr/>
              </a:pPr>
              <a:t>129</a:t>
            </a:fld>
            <a:endParaRPr lang="en-US" altLang="en-US" dirty="0">
              <a:latin typeface="Arial" panose="020B0604020202020204" pitchFamily="34" charset="0"/>
            </a:endParaRPr>
          </a:p>
        </p:txBody>
      </p:sp>
      <p:sp>
        <p:nvSpPr>
          <p:cNvPr id="3" name="Rectangle 2">
            <a:extLst>
              <a:ext uri="{FF2B5EF4-FFF2-40B4-BE49-F238E27FC236}">
                <a16:creationId xmlns:a16="http://schemas.microsoft.com/office/drawing/2014/main" id="{7128FABE-9E9B-CCCE-9439-CAC6E0A96320}"/>
              </a:ext>
            </a:extLst>
          </p:cNvPr>
          <p:cNvSpPr txBox="1">
            <a:spLocks noChangeArrowheads="1"/>
          </p:cNvSpPr>
          <p:nvPr/>
        </p:nvSpPr>
        <p:spPr bwMode="auto">
          <a:xfrm>
            <a:off x="503238" y="-200526"/>
            <a:ext cx="8137525" cy="114300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bodyPr>
          <a:lstStyle>
            <a:lvl1pPr algn="ctr" rtl="0" eaLnBrk="0" fontAlgn="base" hangingPunct="0">
              <a:spcBef>
                <a:spcPct val="0"/>
              </a:spcBef>
              <a:spcAft>
                <a:spcPct val="0"/>
              </a:spcAft>
              <a:defRPr sz="4400">
                <a:solidFill>
                  <a:schemeClr val="tx2"/>
                </a:solidFill>
                <a:effectLst>
                  <a:outerShdw blurRad="38100" dist="38100" dir="2700000" algn="tl">
                    <a:srgbClr val="000000"/>
                  </a:outerShdw>
                </a:effectLst>
                <a:latin typeface="+mj-lt"/>
                <a:ea typeface="+mj-ea"/>
                <a:cs typeface="+mj-cs"/>
              </a:defRPr>
            </a:lvl1pPr>
            <a:lvl2pPr algn="ctr" rtl="0" eaLnBrk="0" fontAlgn="base" hangingPunct="0">
              <a:spcBef>
                <a:spcPct val="0"/>
              </a:spcBef>
              <a:spcAft>
                <a:spcPct val="0"/>
              </a:spcAft>
              <a:defRPr sz="4400">
                <a:solidFill>
                  <a:schemeClr val="tx2"/>
                </a:solidFill>
                <a:effectLst>
                  <a:outerShdw blurRad="38100" dist="38100" dir="2700000" algn="tl">
                    <a:srgbClr val="000000"/>
                  </a:outerShdw>
                </a:effectLst>
                <a:latin typeface="Arial" charset="0"/>
              </a:defRPr>
            </a:lvl2pPr>
            <a:lvl3pPr algn="ctr" rtl="0" eaLnBrk="0" fontAlgn="base" hangingPunct="0">
              <a:spcBef>
                <a:spcPct val="0"/>
              </a:spcBef>
              <a:spcAft>
                <a:spcPct val="0"/>
              </a:spcAft>
              <a:defRPr sz="4400">
                <a:solidFill>
                  <a:schemeClr val="tx2"/>
                </a:solidFill>
                <a:effectLst>
                  <a:outerShdw blurRad="38100" dist="38100" dir="2700000" algn="tl">
                    <a:srgbClr val="000000"/>
                  </a:outerShdw>
                </a:effectLst>
                <a:latin typeface="Arial" charset="0"/>
              </a:defRPr>
            </a:lvl3pPr>
            <a:lvl4pPr algn="ctr" rtl="0" eaLnBrk="0" fontAlgn="base" hangingPunct="0">
              <a:spcBef>
                <a:spcPct val="0"/>
              </a:spcBef>
              <a:spcAft>
                <a:spcPct val="0"/>
              </a:spcAft>
              <a:defRPr sz="4400">
                <a:solidFill>
                  <a:schemeClr val="tx2"/>
                </a:solidFill>
                <a:effectLst>
                  <a:outerShdw blurRad="38100" dist="38100" dir="2700000" algn="tl">
                    <a:srgbClr val="000000"/>
                  </a:outerShdw>
                </a:effectLst>
                <a:latin typeface="Arial" charset="0"/>
              </a:defRPr>
            </a:lvl4pPr>
            <a:lvl5pPr algn="ctr" rtl="0" eaLnBrk="0" fontAlgn="base" hangingPunct="0">
              <a:spcBef>
                <a:spcPct val="0"/>
              </a:spcBef>
              <a:spcAft>
                <a:spcPct val="0"/>
              </a:spcAft>
              <a:defRPr sz="4400">
                <a:solidFill>
                  <a:schemeClr val="tx2"/>
                </a:solidFill>
                <a:effectLst>
                  <a:outerShdw blurRad="38100" dist="38100" dir="2700000" algn="tl">
                    <a:srgbClr val="000000"/>
                  </a:outerShdw>
                </a:effectLst>
                <a:latin typeface="Arial" charset="0"/>
              </a:defRPr>
            </a:lvl5pPr>
            <a:lvl6pPr marL="457200" algn="ctr" rtl="0" fontAlgn="base">
              <a:spcBef>
                <a:spcPct val="0"/>
              </a:spcBef>
              <a:spcAft>
                <a:spcPct val="0"/>
              </a:spcAft>
              <a:defRPr sz="4400">
                <a:solidFill>
                  <a:schemeClr val="tx2"/>
                </a:solidFill>
                <a:effectLst>
                  <a:outerShdw blurRad="38100" dist="38100" dir="2700000" algn="tl">
                    <a:srgbClr val="000000"/>
                  </a:outerShdw>
                </a:effectLst>
                <a:latin typeface="Arial" charset="0"/>
              </a:defRPr>
            </a:lvl6pPr>
            <a:lvl7pPr marL="914400" algn="ctr" rtl="0" fontAlgn="base">
              <a:spcBef>
                <a:spcPct val="0"/>
              </a:spcBef>
              <a:spcAft>
                <a:spcPct val="0"/>
              </a:spcAft>
              <a:defRPr sz="4400">
                <a:solidFill>
                  <a:schemeClr val="tx2"/>
                </a:solidFill>
                <a:effectLst>
                  <a:outerShdw blurRad="38100" dist="38100" dir="2700000" algn="tl">
                    <a:srgbClr val="000000"/>
                  </a:outerShdw>
                </a:effectLst>
                <a:latin typeface="Arial" charset="0"/>
              </a:defRPr>
            </a:lvl7pPr>
            <a:lvl8pPr marL="1371600" algn="ctr" rtl="0" fontAlgn="base">
              <a:spcBef>
                <a:spcPct val="0"/>
              </a:spcBef>
              <a:spcAft>
                <a:spcPct val="0"/>
              </a:spcAft>
              <a:defRPr sz="4400">
                <a:solidFill>
                  <a:schemeClr val="tx2"/>
                </a:solidFill>
                <a:effectLst>
                  <a:outerShdw blurRad="38100" dist="38100" dir="2700000" algn="tl">
                    <a:srgbClr val="000000"/>
                  </a:outerShdw>
                </a:effectLst>
                <a:latin typeface="Arial" charset="0"/>
              </a:defRPr>
            </a:lvl8pPr>
            <a:lvl9pPr marL="1828800" algn="ctr" rtl="0" fontAlgn="base">
              <a:spcBef>
                <a:spcPct val="0"/>
              </a:spcBef>
              <a:spcAft>
                <a:spcPct val="0"/>
              </a:spcAft>
              <a:defRPr sz="4400">
                <a:solidFill>
                  <a:schemeClr val="tx2"/>
                </a:solidFill>
                <a:effectLst>
                  <a:outerShdw blurRad="38100" dist="38100" dir="2700000" algn="tl">
                    <a:srgbClr val="000000"/>
                  </a:outerShdw>
                </a:effectLst>
                <a:latin typeface="Arial" charset="0"/>
              </a:defRPr>
            </a:lvl9pPr>
          </a:lstStyle>
          <a:p>
            <a:pPr eaLnBrk="1" hangingPunct="1">
              <a:defRPr/>
            </a:pPr>
            <a:r>
              <a:rPr lang="en-US" sz="2250" kern="0">
                <a:solidFill>
                  <a:srgbClr val="FFC000"/>
                </a:solidFill>
              </a:rPr>
              <a:t>14 Impactful Scientists Who Rejected Neo-Darwinian Evolution</a:t>
            </a:r>
            <a:endParaRPr lang="en-US" sz="2250" kern="0" dirty="0">
              <a:solidFill>
                <a:srgbClr val="FFC000"/>
              </a:solidFill>
            </a:endParaRPr>
          </a:p>
        </p:txBody>
      </p:sp>
    </p:spTree>
  </p:cSld>
  <p:clrMapOvr>
    <a:masterClrMapping/>
  </p:clrMapOvr>
  <p:transition>
    <p:fade/>
  </p:transition>
</p:sld>
</file>

<file path=ppt/slides/slide13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801794" name="Rectangle 2">
            <a:extLst>
              <a:ext uri="{FF2B5EF4-FFF2-40B4-BE49-F238E27FC236}">
                <a16:creationId xmlns:a16="http://schemas.microsoft.com/office/drawing/2014/main" id="{4F202BEB-1475-516D-A4AF-06DA89A782B7}"/>
              </a:ext>
            </a:extLst>
          </p:cNvPr>
          <p:cNvSpPr>
            <a:spLocks noGrp="1" noChangeArrowheads="1"/>
          </p:cNvSpPr>
          <p:nvPr>
            <p:ph type="title"/>
          </p:nvPr>
        </p:nvSpPr>
        <p:spPr>
          <a:xfrm>
            <a:off x="742950" y="3276600"/>
            <a:ext cx="4343400" cy="1143000"/>
          </a:xfrm>
        </p:spPr>
        <p:txBody>
          <a:bodyPr/>
          <a:lstStyle/>
          <a:p>
            <a:pPr algn="l" eaLnBrk="1" hangingPunct="1">
              <a:defRPr/>
            </a:pPr>
            <a:r>
              <a:rPr lang="en-US" sz="2200" dirty="0">
                <a:solidFill>
                  <a:schemeClr val="tx1"/>
                </a:solidFill>
              </a:rPr>
              <a:t>George Jackson </a:t>
            </a:r>
            <a:r>
              <a:rPr lang="en-US" sz="2200" dirty="0" err="1">
                <a:solidFill>
                  <a:schemeClr val="tx1"/>
                </a:solidFill>
              </a:rPr>
              <a:t>Mivart</a:t>
            </a:r>
            <a:r>
              <a:rPr lang="en-US" sz="2200" dirty="0">
                <a:solidFill>
                  <a:schemeClr val="tx1"/>
                </a:solidFill>
              </a:rPr>
              <a:t>                      -  M.D., and Ph.D. Biologist</a:t>
            </a:r>
            <a:br>
              <a:rPr lang="en-US" sz="2200" dirty="0">
                <a:solidFill>
                  <a:srgbClr val="FFCC00"/>
                </a:solidFill>
              </a:rPr>
            </a:br>
            <a:r>
              <a:rPr lang="en-US" sz="800" dirty="0">
                <a:solidFill>
                  <a:srgbClr val="FFCC00"/>
                </a:solidFill>
              </a:rPr>
              <a:t>  </a:t>
            </a:r>
            <a:br>
              <a:rPr lang="en-US" sz="2200" dirty="0">
                <a:solidFill>
                  <a:srgbClr val="FFCC00"/>
                </a:solidFill>
              </a:rPr>
            </a:br>
            <a:r>
              <a:rPr lang="en-US" sz="2200" dirty="0">
                <a:solidFill>
                  <a:srgbClr val="FFC000"/>
                </a:solidFill>
              </a:rPr>
              <a:t>One of Darwin’s earliest critics who showed the inability of Darwinism to account for the evolution of the eye or to account for the parallel evolution of identical anatomical structures.</a:t>
            </a:r>
            <a:br>
              <a:rPr lang="en-US" sz="2200" dirty="0">
                <a:solidFill>
                  <a:srgbClr val="FFC000"/>
                </a:solidFill>
              </a:rPr>
            </a:br>
            <a:r>
              <a:rPr lang="en-US" sz="800" dirty="0">
                <a:solidFill>
                  <a:srgbClr val="FFCC00"/>
                </a:solidFill>
              </a:rPr>
              <a:t> </a:t>
            </a:r>
            <a:br>
              <a:rPr lang="en-US" sz="2200" dirty="0">
                <a:solidFill>
                  <a:srgbClr val="FFCC00"/>
                </a:solidFill>
              </a:rPr>
            </a:br>
            <a:r>
              <a:rPr lang="en-US" sz="2200" dirty="0"/>
              <a:t> “The wings of </a:t>
            </a:r>
            <a:r>
              <a:rPr lang="en-US" sz="2200" dirty="0">
                <a:hlinkClick r:id="rId3" action="ppaction://hlinkfile" tooltip="Pterosaurs"/>
              </a:rPr>
              <a:t>pterosaurs</a:t>
            </a:r>
            <a:r>
              <a:rPr lang="en-US" sz="2200" dirty="0"/>
              <a:t> (1), </a:t>
            </a:r>
            <a:r>
              <a:rPr lang="en-US" sz="2200" dirty="0">
                <a:hlinkClick r:id="rId4" action="ppaction://hlinkfile" tooltip="Chiroptera"/>
              </a:rPr>
              <a:t>bats</a:t>
            </a:r>
            <a:r>
              <a:rPr lang="en-US" sz="2200" dirty="0"/>
              <a:t> (2) and </a:t>
            </a:r>
            <a:r>
              <a:rPr lang="en-US" sz="2200" dirty="0">
                <a:hlinkClick r:id="rId5" action="ppaction://hlinkfile" tooltip="Bird"/>
              </a:rPr>
              <a:t>birds</a:t>
            </a:r>
            <a:r>
              <a:rPr lang="en-US" sz="2200" dirty="0"/>
              <a:t> (3) are </a:t>
            </a:r>
            <a:r>
              <a:rPr lang="en-US" sz="2200" dirty="0">
                <a:hlinkClick r:id="rId6" action="ppaction://hlinkfile" tooltip="Analogous"/>
              </a:rPr>
              <a:t>analogous</a:t>
            </a:r>
            <a:r>
              <a:rPr lang="en-US" sz="2200" dirty="0"/>
              <a:t> as wings, but homologous as forearms.”  </a:t>
            </a:r>
            <a:br>
              <a:rPr lang="en-US" sz="2200" dirty="0"/>
            </a:br>
            <a:r>
              <a:rPr lang="en-US" sz="2200" dirty="0"/>
              <a:t>- </a:t>
            </a:r>
            <a:r>
              <a:rPr lang="en-US" sz="2200" dirty="0" err="1"/>
              <a:t>Wikepedia</a:t>
            </a:r>
            <a:br>
              <a:rPr lang="en-US" sz="2200" dirty="0"/>
            </a:br>
            <a:br>
              <a:rPr lang="en-US" sz="2200" dirty="0">
                <a:solidFill>
                  <a:srgbClr val="FFCC00"/>
                </a:solidFill>
              </a:rPr>
            </a:br>
            <a:endParaRPr lang="en-US" sz="2200" dirty="0">
              <a:solidFill>
                <a:srgbClr val="FFCC00"/>
              </a:solidFill>
            </a:endParaRPr>
          </a:p>
        </p:txBody>
      </p:sp>
      <p:pic>
        <p:nvPicPr>
          <p:cNvPr id="396291" name="Picture 4">
            <a:hlinkClick r:id="rId7"/>
            <a:extLst>
              <a:ext uri="{FF2B5EF4-FFF2-40B4-BE49-F238E27FC236}">
                <a16:creationId xmlns:a16="http://schemas.microsoft.com/office/drawing/2014/main" id="{A57C34CC-C8B1-6C25-C8A1-4C4C713D7A3E}"/>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5829300" y="152400"/>
            <a:ext cx="2933700" cy="3386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96292" name="Picture 6">
            <a:hlinkClick r:id="rId9"/>
            <a:extLst>
              <a:ext uri="{FF2B5EF4-FFF2-40B4-BE49-F238E27FC236}">
                <a16:creationId xmlns:a16="http://schemas.microsoft.com/office/drawing/2014/main" id="{0F064E74-3168-22BC-5592-530CA78E1107}"/>
              </a:ext>
            </a:extLst>
          </p:cNvPr>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5334000" y="2895600"/>
            <a:ext cx="2381250" cy="3705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Slide Number Placeholder 1">
            <a:extLst>
              <a:ext uri="{FF2B5EF4-FFF2-40B4-BE49-F238E27FC236}">
                <a16:creationId xmlns:a16="http://schemas.microsoft.com/office/drawing/2014/main" id="{05C3BA6D-EF4F-F1A4-85BA-66FA75AC03FC}"/>
              </a:ext>
            </a:extLst>
          </p:cNvPr>
          <p:cNvSpPr>
            <a:spLocks noGrp="1"/>
          </p:cNvSpPr>
          <p:nvPr>
            <p:ph type="sldNum" sz="quarter" idx="12"/>
          </p:nvPr>
        </p:nvSpPr>
        <p:spPr/>
        <p:txBody>
          <a:bodyPr/>
          <a:lstStyle>
            <a:lvl1pPr>
              <a:defRPr>
                <a:solidFill>
                  <a:schemeClr val="tx1"/>
                </a:solidFill>
                <a:latin typeface="Bookman Old Style" panose="02050604050505020204" pitchFamily="18" charset="0"/>
                <a:ea typeface="Dotum" panose="020B0600000101010101" pitchFamily="34" charset="-127"/>
              </a:defRPr>
            </a:lvl1pPr>
            <a:lvl2pPr marL="742950" indent="-285750">
              <a:defRPr>
                <a:solidFill>
                  <a:schemeClr val="tx1"/>
                </a:solidFill>
                <a:latin typeface="Bookman Old Style" panose="02050604050505020204" pitchFamily="18" charset="0"/>
                <a:ea typeface="Dotum" panose="020B0600000101010101" pitchFamily="34" charset="-127"/>
              </a:defRPr>
            </a:lvl2pPr>
            <a:lvl3pPr marL="1143000" indent="-228600">
              <a:defRPr>
                <a:solidFill>
                  <a:schemeClr val="tx1"/>
                </a:solidFill>
                <a:latin typeface="Bookman Old Style" panose="02050604050505020204" pitchFamily="18" charset="0"/>
                <a:ea typeface="Dotum" panose="020B0600000101010101" pitchFamily="34" charset="-127"/>
              </a:defRPr>
            </a:lvl3pPr>
            <a:lvl4pPr marL="1600200" indent="-228600">
              <a:defRPr>
                <a:solidFill>
                  <a:schemeClr val="tx1"/>
                </a:solidFill>
                <a:latin typeface="Bookman Old Style" panose="02050604050505020204" pitchFamily="18" charset="0"/>
                <a:ea typeface="Dotum" panose="020B0600000101010101" pitchFamily="34" charset="-127"/>
              </a:defRPr>
            </a:lvl4pPr>
            <a:lvl5pPr marL="2057400" indent="-228600">
              <a:defRPr>
                <a:solidFill>
                  <a:schemeClr val="tx1"/>
                </a:solidFill>
                <a:latin typeface="Bookman Old Style" panose="02050604050505020204" pitchFamily="18" charset="0"/>
                <a:ea typeface="Dotum" panose="020B0600000101010101" pitchFamily="34" charset="-127"/>
              </a:defRPr>
            </a:lvl5pPr>
            <a:lvl6pPr marL="2514600" indent="-228600"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6pPr>
            <a:lvl7pPr marL="2971800" indent="-228600"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7pPr>
            <a:lvl8pPr marL="3429000" indent="-228600"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8pPr>
            <a:lvl9pPr marL="3886200" indent="-228600"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9pPr>
          </a:lstStyle>
          <a:p>
            <a:pPr>
              <a:defRPr/>
            </a:pPr>
            <a:fld id="{4AEE6C8D-4C56-42CB-94A5-9F72D2BE0159}" type="slidenum">
              <a:rPr lang="en-US" altLang="en-US" smtClean="0">
                <a:latin typeface="Arial" panose="020B0604020202020204" pitchFamily="34" charset="0"/>
              </a:rPr>
              <a:pPr>
                <a:defRPr/>
              </a:pPr>
              <a:t>130</a:t>
            </a:fld>
            <a:endParaRPr lang="en-US" altLang="en-US">
              <a:latin typeface="Arial" panose="020B0604020202020204" pitchFamily="34" charset="0"/>
            </a:endParaRPr>
          </a:p>
        </p:txBody>
      </p:sp>
      <p:sp>
        <p:nvSpPr>
          <p:cNvPr id="4" name="Rectangle 2">
            <a:extLst>
              <a:ext uri="{FF2B5EF4-FFF2-40B4-BE49-F238E27FC236}">
                <a16:creationId xmlns:a16="http://schemas.microsoft.com/office/drawing/2014/main" id="{D7731D66-4CE0-5893-6E32-E51AB034711D}"/>
              </a:ext>
            </a:extLst>
          </p:cNvPr>
          <p:cNvSpPr txBox="1">
            <a:spLocks noChangeArrowheads="1"/>
          </p:cNvSpPr>
          <p:nvPr/>
        </p:nvSpPr>
        <p:spPr bwMode="auto">
          <a:xfrm>
            <a:off x="536325" y="76200"/>
            <a:ext cx="4830762" cy="114300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bodyPr>
          <a:lstStyle>
            <a:lvl1pPr algn="ctr" rtl="0" eaLnBrk="0" fontAlgn="base" hangingPunct="0">
              <a:spcBef>
                <a:spcPct val="0"/>
              </a:spcBef>
              <a:spcAft>
                <a:spcPct val="0"/>
              </a:spcAft>
              <a:defRPr sz="4400">
                <a:solidFill>
                  <a:schemeClr val="tx2"/>
                </a:solidFill>
                <a:effectLst>
                  <a:outerShdw blurRad="38100" dist="38100" dir="2700000" algn="tl">
                    <a:srgbClr val="000000"/>
                  </a:outerShdw>
                </a:effectLst>
                <a:latin typeface="+mj-lt"/>
                <a:ea typeface="+mj-ea"/>
                <a:cs typeface="+mj-cs"/>
              </a:defRPr>
            </a:lvl1pPr>
            <a:lvl2pPr algn="ctr" rtl="0" eaLnBrk="0" fontAlgn="base" hangingPunct="0">
              <a:spcBef>
                <a:spcPct val="0"/>
              </a:spcBef>
              <a:spcAft>
                <a:spcPct val="0"/>
              </a:spcAft>
              <a:defRPr sz="4400">
                <a:solidFill>
                  <a:schemeClr val="tx2"/>
                </a:solidFill>
                <a:effectLst>
                  <a:outerShdw blurRad="38100" dist="38100" dir="2700000" algn="tl">
                    <a:srgbClr val="000000"/>
                  </a:outerShdw>
                </a:effectLst>
                <a:latin typeface="Arial" charset="0"/>
              </a:defRPr>
            </a:lvl2pPr>
            <a:lvl3pPr algn="ctr" rtl="0" eaLnBrk="0" fontAlgn="base" hangingPunct="0">
              <a:spcBef>
                <a:spcPct val="0"/>
              </a:spcBef>
              <a:spcAft>
                <a:spcPct val="0"/>
              </a:spcAft>
              <a:defRPr sz="4400">
                <a:solidFill>
                  <a:schemeClr val="tx2"/>
                </a:solidFill>
                <a:effectLst>
                  <a:outerShdw blurRad="38100" dist="38100" dir="2700000" algn="tl">
                    <a:srgbClr val="000000"/>
                  </a:outerShdw>
                </a:effectLst>
                <a:latin typeface="Arial" charset="0"/>
              </a:defRPr>
            </a:lvl3pPr>
            <a:lvl4pPr algn="ctr" rtl="0" eaLnBrk="0" fontAlgn="base" hangingPunct="0">
              <a:spcBef>
                <a:spcPct val="0"/>
              </a:spcBef>
              <a:spcAft>
                <a:spcPct val="0"/>
              </a:spcAft>
              <a:defRPr sz="4400">
                <a:solidFill>
                  <a:schemeClr val="tx2"/>
                </a:solidFill>
                <a:effectLst>
                  <a:outerShdw blurRad="38100" dist="38100" dir="2700000" algn="tl">
                    <a:srgbClr val="000000"/>
                  </a:outerShdw>
                </a:effectLst>
                <a:latin typeface="Arial" charset="0"/>
              </a:defRPr>
            </a:lvl4pPr>
            <a:lvl5pPr algn="ctr" rtl="0" eaLnBrk="0" fontAlgn="base" hangingPunct="0">
              <a:spcBef>
                <a:spcPct val="0"/>
              </a:spcBef>
              <a:spcAft>
                <a:spcPct val="0"/>
              </a:spcAft>
              <a:defRPr sz="4400">
                <a:solidFill>
                  <a:schemeClr val="tx2"/>
                </a:solidFill>
                <a:effectLst>
                  <a:outerShdw blurRad="38100" dist="38100" dir="2700000" algn="tl">
                    <a:srgbClr val="000000"/>
                  </a:outerShdw>
                </a:effectLst>
                <a:latin typeface="Arial" charset="0"/>
              </a:defRPr>
            </a:lvl5pPr>
            <a:lvl6pPr marL="457200" algn="ctr" rtl="0" fontAlgn="base">
              <a:spcBef>
                <a:spcPct val="0"/>
              </a:spcBef>
              <a:spcAft>
                <a:spcPct val="0"/>
              </a:spcAft>
              <a:defRPr sz="4400">
                <a:solidFill>
                  <a:schemeClr val="tx2"/>
                </a:solidFill>
                <a:effectLst>
                  <a:outerShdw blurRad="38100" dist="38100" dir="2700000" algn="tl">
                    <a:srgbClr val="000000"/>
                  </a:outerShdw>
                </a:effectLst>
                <a:latin typeface="Arial" charset="0"/>
              </a:defRPr>
            </a:lvl6pPr>
            <a:lvl7pPr marL="914400" algn="ctr" rtl="0" fontAlgn="base">
              <a:spcBef>
                <a:spcPct val="0"/>
              </a:spcBef>
              <a:spcAft>
                <a:spcPct val="0"/>
              </a:spcAft>
              <a:defRPr sz="4400">
                <a:solidFill>
                  <a:schemeClr val="tx2"/>
                </a:solidFill>
                <a:effectLst>
                  <a:outerShdw blurRad="38100" dist="38100" dir="2700000" algn="tl">
                    <a:srgbClr val="000000"/>
                  </a:outerShdw>
                </a:effectLst>
                <a:latin typeface="Arial" charset="0"/>
              </a:defRPr>
            </a:lvl7pPr>
            <a:lvl8pPr marL="1371600" algn="ctr" rtl="0" fontAlgn="base">
              <a:spcBef>
                <a:spcPct val="0"/>
              </a:spcBef>
              <a:spcAft>
                <a:spcPct val="0"/>
              </a:spcAft>
              <a:defRPr sz="4400">
                <a:solidFill>
                  <a:schemeClr val="tx2"/>
                </a:solidFill>
                <a:effectLst>
                  <a:outerShdw blurRad="38100" dist="38100" dir="2700000" algn="tl">
                    <a:srgbClr val="000000"/>
                  </a:outerShdw>
                </a:effectLst>
                <a:latin typeface="Arial" charset="0"/>
              </a:defRPr>
            </a:lvl8pPr>
            <a:lvl9pPr marL="1828800" algn="ctr" rtl="0" fontAlgn="base">
              <a:spcBef>
                <a:spcPct val="0"/>
              </a:spcBef>
              <a:spcAft>
                <a:spcPct val="0"/>
              </a:spcAft>
              <a:defRPr sz="4400">
                <a:solidFill>
                  <a:schemeClr val="tx2"/>
                </a:solidFill>
                <a:effectLst>
                  <a:outerShdw blurRad="38100" dist="38100" dir="2700000" algn="tl">
                    <a:srgbClr val="000000"/>
                  </a:outerShdw>
                </a:effectLst>
                <a:latin typeface="Arial" charset="0"/>
              </a:defRPr>
            </a:lvl9pPr>
          </a:lstStyle>
          <a:p>
            <a:pPr eaLnBrk="1" hangingPunct="1">
              <a:defRPr/>
            </a:pPr>
            <a:r>
              <a:rPr lang="en-US" sz="2250" kern="0">
                <a:solidFill>
                  <a:srgbClr val="FFC000"/>
                </a:solidFill>
              </a:rPr>
              <a:t>14 Impactful Scientists Who Rejected Neo-Darwinian Evolution</a:t>
            </a:r>
            <a:endParaRPr lang="en-US" sz="2250" kern="0" dirty="0">
              <a:solidFill>
                <a:srgbClr val="FFC000"/>
              </a:solidFill>
            </a:endParaRPr>
          </a:p>
        </p:txBody>
      </p:sp>
    </p:spTree>
  </p:cSld>
  <p:clrMapOvr>
    <a:masterClrMapping/>
  </p:clrMapOvr>
  <p:transition>
    <p:fade/>
  </p:transition>
</p:sld>
</file>

<file path=ppt/slides/slide131.xml><?xml version="1.0" encoding="utf-8"?>
<p:sld xmlns:a="http://schemas.openxmlformats.org/drawingml/2006/main" xmlns:r="http://schemas.openxmlformats.org/officeDocument/2006/relationships" xmlns:p="http://schemas.openxmlformats.org/presentationml/2006/main" showMasterSp="0">
  <p:cSld>
    <p:spTree>
      <p:nvGrpSpPr>
        <p:cNvPr id="1" name="">
          <a:extLst>
            <a:ext uri="{FF2B5EF4-FFF2-40B4-BE49-F238E27FC236}">
              <a16:creationId xmlns:a16="http://schemas.microsoft.com/office/drawing/2014/main" id="{1F8341C5-86F7-A8CC-7BC7-E98EE779811A}"/>
            </a:ext>
          </a:extLst>
        </p:cNvPr>
        <p:cNvGrpSpPr/>
        <p:nvPr/>
      </p:nvGrpSpPr>
      <p:grpSpPr>
        <a:xfrm>
          <a:off x="0" y="0"/>
          <a:ext cx="0" cy="0"/>
          <a:chOff x="0" y="0"/>
          <a:chExt cx="0" cy="0"/>
        </a:xfrm>
      </p:grpSpPr>
      <p:sp>
        <p:nvSpPr>
          <p:cNvPr id="799746" name="Rectangle 2">
            <a:extLst>
              <a:ext uri="{FF2B5EF4-FFF2-40B4-BE49-F238E27FC236}">
                <a16:creationId xmlns:a16="http://schemas.microsoft.com/office/drawing/2014/main" id="{C162A91C-8EB5-5BA4-50E3-92B29FEDA22D}"/>
              </a:ext>
            </a:extLst>
          </p:cNvPr>
          <p:cNvSpPr>
            <a:spLocks noGrp="1" noChangeArrowheads="1"/>
          </p:cNvSpPr>
          <p:nvPr>
            <p:ph type="title"/>
          </p:nvPr>
        </p:nvSpPr>
        <p:spPr>
          <a:xfrm>
            <a:off x="838200" y="990600"/>
            <a:ext cx="7391400" cy="1143000"/>
          </a:xfrm>
        </p:spPr>
        <p:txBody>
          <a:bodyPr/>
          <a:lstStyle/>
          <a:p>
            <a:pPr algn="l" eaLnBrk="1" hangingPunct="1">
              <a:defRPr/>
            </a:pPr>
            <a:r>
              <a:rPr lang="en-US" sz="2200" dirty="0"/>
              <a:t>“[Neo-Darwinism will one day be viewed as] </a:t>
            </a:r>
            <a:r>
              <a:rPr lang="en-US" sz="2200" i="1" dirty="0"/>
              <a:t>“a minor twentieth-century religious sect </a:t>
            </a:r>
            <a:r>
              <a:rPr lang="en-US" sz="2200" i="1" dirty="0">
                <a:solidFill>
                  <a:schemeClr val="accent4">
                    <a:lumMod val="25000"/>
                  </a:schemeClr>
                </a:solidFill>
              </a:rPr>
              <a:t>within the sprawling religious persuasion of Anglo-Saxon Biology”. . . </a:t>
            </a:r>
            <a:r>
              <a:rPr lang="en-US" sz="2200" dirty="0">
                <a:solidFill>
                  <a:schemeClr val="accent4">
                    <a:lumMod val="25000"/>
                  </a:schemeClr>
                </a:solidFill>
              </a:rPr>
              <a:t>[Neo-Darwinists] </a:t>
            </a:r>
            <a:r>
              <a:rPr lang="en-US" sz="2200" i="1" dirty="0">
                <a:solidFill>
                  <a:schemeClr val="accent4">
                    <a:lumMod val="25000"/>
                  </a:schemeClr>
                </a:solidFill>
              </a:rPr>
              <a:t>"wallow in their zoological, capitalistic, competitive, cost-benefit interpretation of Darwin . . </a:t>
            </a:r>
            <a:r>
              <a:rPr lang="en-US" sz="2000" i="1" dirty="0">
                <a:solidFill>
                  <a:schemeClr val="accent4">
                    <a:lumMod val="25000"/>
                  </a:schemeClr>
                </a:solidFill>
              </a:rPr>
              <a:t>. </a:t>
            </a:r>
          </a:p>
        </p:txBody>
      </p:sp>
      <p:pic>
        <p:nvPicPr>
          <p:cNvPr id="398339" name="Picture 4">
            <a:hlinkClick r:id="rId3"/>
            <a:extLst>
              <a:ext uri="{FF2B5EF4-FFF2-40B4-BE49-F238E27FC236}">
                <a16:creationId xmlns:a16="http://schemas.microsoft.com/office/drawing/2014/main" id="{3DE33AFE-D941-2F08-21DB-781A9F54C1F9}"/>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562600" y="2590800"/>
            <a:ext cx="2286000" cy="3429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99749" name="Rectangle 5">
            <a:extLst>
              <a:ext uri="{FF2B5EF4-FFF2-40B4-BE49-F238E27FC236}">
                <a16:creationId xmlns:a16="http://schemas.microsoft.com/office/drawing/2014/main" id="{00219D8A-EEF9-03CB-981F-771E6F027064}"/>
              </a:ext>
            </a:extLst>
          </p:cNvPr>
          <p:cNvSpPr>
            <a:spLocks noChangeArrowheads="1"/>
          </p:cNvSpPr>
          <p:nvPr/>
        </p:nvSpPr>
        <p:spPr bwMode="auto">
          <a:xfrm>
            <a:off x="838200" y="3733800"/>
            <a:ext cx="3905250" cy="1143000"/>
          </a:xfrm>
          <a:prstGeom prst="rect">
            <a:avLst/>
          </a:prstGeom>
          <a:noFill/>
          <a:ln w="9525">
            <a:noFill/>
            <a:miter lim="800000"/>
            <a:headEnd/>
            <a:tailEnd/>
          </a:ln>
          <a:effectLst/>
        </p:spPr>
        <p:txBody>
          <a:bodyPr anchor="ctr"/>
          <a:lstStyle/>
          <a:p>
            <a:pPr eaLnBrk="1" hangingPunct="1">
              <a:defRPr/>
            </a:pPr>
            <a:r>
              <a:rPr lang="en-US" sz="2200" i="1" dirty="0">
                <a:solidFill>
                  <a:schemeClr val="tx2"/>
                </a:solidFill>
                <a:effectLst>
                  <a:outerShdw blurRad="38100" dist="38100" dir="2700000" algn="tl">
                    <a:srgbClr val="000000"/>
                  </a:outerShdw>
                </a:effectLst>
                <a:latin typeface="Arial" charset="0"/>
              </a:rPr>
              <a:t>Neo-Darwinism, </a:t>
            </a:r>
            <a:r>
              <a:rPr lang="en-US" sz="2200" i="1" dirty="0">
                <a:effectLst>
                  <a:outerShdw blurRad="38100" dist="38100" dir="2700000" algn="tl">
                    <a:srgbClr val="000000"/>
                  </a:outerShdw>
                </a:effectLst>
                <a:latin typeface="Arial" charset="0"/>
              </a:rPr>
              <a:t>which insists on the slow accrual of mutations by gene-level natural selection</a:t>
            </a:r>
            <a:r>
              <a:rPr lang="en-US" sz="2200" i="1" dirty="0">
                <a:solidFill>
                  <a:schemeClr val="tx2"/>
                </a:solidFill>
                <a:effectLst>
                  <a:outerShdw blurRad="38100" dist="38100" dir="2700000" algn="tl">
                    <a:srgbClr val="000000"/>
                  </a:outerShdw>
                </a:effectLst>
                <a:latin typeface="Arial" charset="0"/>
              </a:rPr>
              <a:t>, is a complete funk."</a:t>
            </a:r>
            <a:r>
              <a:rPr lang="en-US" sz="2200" dirty="0">
                <a:solidFill>
                  <a:schemeClr val="tx2"/>
                </a:solidFill>
                <a:effectLst>
                  <a:outerShdw blurRad="38100" dist="38100" dir="2700000" algn="tl">
                    <a:srgbClr val="000000"/>
                  </a:outerShdw>
                </a:effectLst>
                <a:latin typeface="Arial" charset="0"/>
              </a:rPr>
              <a:t> </a:t>
            </a:r>
            <a:br>
              <a:rPr lang="en-US" sz="2000" dirty="0">
                <a:solidFill>
                  <a:schemeClr val="tx2"/>
                </a:solidFill>
                <a:effectLst>
                  <a:outerShdw blurRad="38100" dist="38100" dir="2700000" algn="tl">
                    <a:srgbClr val="000000"/>
                  </a:outerShdw>
                </a:effectLst>
                <a:latin typeface="Arial" charset="0"/>
              </a:rPr>
            </a:br>
            <a:r>
              <a:rPr lang="en-US" sz="400" dirty="0">
                <a:solidFill>
                  <a:schemeClr val="tx2"/>
                </a:solidFill>
                <a:effectLst>
                  <a:outerShdw blurRad="38100" dist="38100" dir="2700000" algn="tl">
                    <a:srgbClr val="000000"/>
                  </a:outerShdw>
                </a:effectLst>
                <a:latin typeface="Arial" charset="0"/>
              </a:rPr>
              <a:t> </a:t>
            </a:r>
            <a:br>
              <a:rPr lang="en-US" sz="1200" dirty="0">
                <a:solidFill>
                  <a:schemeClr val="tx2"/>
                </a:solidFill>
                <a:effectLst>
                  <a:outerShdw blurRad="38100" dist="38100" dir="2700000" algn="tl">
                    <a:srgbClr val="000000"/>
                  </a:outerShdw>
                </a:effectLst>
                <a:latin typeface="Arial" charset="0"/>
              </a:rPr>
            </a:br>
            <a:r>
              <a:rPr lang="en-US" sz="1600" dirty="0">
                <a:solidFill>
                  <a:srgbClr val="FFCC00"/>
                </a:solidFill>
                <a:effectLst>
                  <a:outerShdw blurRad="38100" dist="38100" dir="2700000" algn="tl">
                    <a:srgbClr val="000000"/>
                  </a:outerShdw>
                </a:effectLst>
                <a:latin typeface="Arial" charset="0"/>
              </a:rPr>
              <a:t>- C.. Mann, (1991) "Lynn </a:t>
            </a:r>
            <a:r>
              <a:rPr lang="en-US" sz="1600" dirty="0" err="1">
                <a:solidFill>
                  <a:srgbClr val="FFCC00"/>
                </a:solidFill>
                <a:effectLst>
                  <a:outerShdw blurRad="38100" dist="38100" dir="2700000" algn="tl">
                    <a:srgbClr val="000000"/>
                  </a:outerShdw>
                </a:effectLst>
                <a:latin typeface="Arial" charset="0"/>
              </a:rPr>
              <a:t>Margulis</a:t>
            </a:r>
            <a:r>
              <a:rPr lang="en-US" sz="1600" dirty="0">
                <a:solidFill>
                  <a:srgbClr val="FFCC00"/>
                </a:solidFill>
                <a:effectLst>
                  <a:outerShdw blurRad="38100" dist="38100" dir="2700000" algn="tl">
                    <a:srgbClr val="000000"/>
                  </a:outerShdw>
                </a:effectLst>
                <a:latin typeface="Arial" charset="0"/>
              </a:rPr>
              <a:t>: Science's Unruly Earth Mother," </a:t>
            </a:r>
            <a:r>
              <a:rPr lang="en-US" sz="1600" i="1" dirty="0">
                <a:solidFill>
                  <a:srgbClr val="FFCC00"/>
                </a:solidFill>
                <a:effectLst>
                  <a:outerShdw blurRad="38100" dist="38100" dir="2700000" algn="tl">
                    <a:srgbClr val="000000"/>
                  </a:outerShdw>
                </a:effectLst>
                <a:latin typeface="Arial" charset="0"/>
              </a:rPr>
              <a:t>Science</a:t>
            </a:r>
            <a:r>
              <a:rPr lang="en-US" sz="1600" dirty="0">
                <a:solidFill>
                  <a:srgbClr val="FFCC00"/>
                </a:solidFill>
                <a:effectLst>
                  <a:outerShdw blurRad="38100" dist="38100" dir="2700000" algn="tl">
                    <a:srgbClr val="000000"/>
                  </a:outerShdw>
                </a:effectLst>
                <a:latin typeface="Arial" charset="0"/>
              </a:rPr>
              <a:t>, pp. 252:378-381 (American biologist and University Professor in the Department of Geosciences at the University of Massachusetts Amherst; 2008 Darwin-Wallace Medalist) - </a:t>
            </a:r>
            <a:r>
              <a:rPr lang="en-US" sz="1200" dirty="0" err="1">
                <a:solidFill>
                  <a:srgbClr val="FFCC00"/>
                </a:solidFill>
                <a:effectLst>
                  <a:outerShdw blurRad="38100" dist="38100" dir="2700000" algn="tl">
                    <a:srgbClr val="000000"/>
                  </a:outerShdw>
                </a:effectLst>
                <a:latin typeface="Arial" charset="0"/>
              </a:rPr>
              <a:t>Symbiogenic</a:t>
            </a:r>
            <a:r>
              <a:rPr lang="en-US" sz="1200" dirty="0">
                <a:solidFill>
                  <a:srgbClr val="FFCC00"/>
                </a:solidFill>
                <a:effectLst>
                  <a:outerShdw blurRad="38100" dist="38100" dir="2700000" algn="tl">
                    <a:srgbClr val="000000"/>
                  </a:outerShdw>
                </a:effectLst>
                <a:latin typeface="Arial" charset="0"/>
              </a:rPr>
              <a:t> Reorganization</a:t>
            </a:r>
            <a:br>
              <a:rPr lang="en-US" sz="2000" dirty="0">
                <a:solidFill>
                  <a:schemeClr val="tx2"/>
                </a:solidFill>
                <a:effectLst>
                  <a:outerShdw blurRad="38100" dist="38100" dir="2700000" algn="tl">
                    <a:srgbClr val="000000"/>
                  </a:outerShdw>
                </a:effectLst>
                <a:latin typeface="Arial" charset="0"/>
              </a:rPr>
            </a:br>
            <a:endParaRPr lang="en-US" sz="2000" dirty="0">
              <a:solidFill>
                <a:schemeClr val="tx2"/>
              </a:solidFill>
              <a:effectLst>
                <a:outerShdw blurRad="38100" dist="38100" dir="2700000" algn="tl">
                  <a:srgbClr val="000000"/>
                </a:outerShdw>
              </a:effectLst>
              <a:latin typeface="Arial" charset="0"/>
            </a:endParaRPr>
          </a:p>
        </p:txBody>
      </p:sp>
      <p:sp>
        <p:nvSpPr>
          <p:cNvPr id="2" name="Slide Number Placeholder 1">
            <a:extLst>
              <a:ext uri="{FF2B5EF4-FFF2-40B4-BE49-F238E27FC236}">
                <a16:creationId xmlns:a16="http://schemas.microsoft.com/office/drawing/2014/main" id="{5DE1270E-62F0-EAC0-73F5-2A41D6D6EB8B}"/>
              </a:ext>
            </a:extLst>
          </p:cNvPr>
          <p:cNvSpPr>
            <a:spLocks noGrp="1"/>
          </p:cNvSpPr>
          <p:nvPr>
            <p:ph type="sldNum" sz="quarter" idx="12"/>
          </p:nvPr>
        </p:nvSpPr>
        <p:spPr/>
        <p:txBody>
          <a:bodyPr/>
          <a:lstStyle>
            <a:lvl1pPr>
              <a:defRPr>
                <a:solidFill>
                  <a:schemeClr val="tx1"/>
                </a:solidFill>
                <a:latin typeface="Bookman Old Style" panose="02050604050505020204" pitchFamily="18" charset="0"/>
                <a:ea typeface="Dotum" panose="020B0600000101010101" pitchFamily="34" charset="-127"/>
              </a:defRPr>
            </a:lvl1pPr>
            <a:lvl2pPr marL="742950" indent="-285750">
              <a:defRPr>
                <a:solidFill>
                  <a:schemeClr val="tx1"/>
                </a:solidFill>
                <a:latin typeface="Bookman Old Style" panose="02050604050505020204" pitchFamily="18" charset="0"/>
                <a:ea typeface="Dotum" panose="020B0600000101010101" pitchFamily="34" charset="-127"/>
              </a:defRPr>
            </a:lvl2pPr>
            <a:lvl3pPr marL="1143000" indent="-228600">
              <a:defRPr>
                <a:solidFill>
                  <a:schemeClr val="tx1"/>
                </a:solidFill>
                <a:latin typeface="Bookman Old Style" panose="02050604050505020204" pitchFamily="18" charset="0"/>
                <a:ea typeface="Dotum" panose="020B0600000101010101" pitchFamily="34" charset="-127"/>
              </a:defRPr>
            </a:lvl3pPr>
            <a:lvl4pPr marL="1600200" indent="-228600">
              <a:defRPr>
                <a:solidFill>
                  <a:schemeClr val="tx1"/>
                </a:solidFill>
                <a:latin typeface="Bookman Old Style" panose="02050604050505020204" pitchFamily="18" charset="0"/>
                <a:ea typeface="Dotum" panose="020B0600000101010101" pitchFamily="34" charset="-127"/>
              </a:defRPr>
            </a:lvl4pPr>
            <a:lvl5pPr marL="2057400" indent="-228600">
              <a:defRPr>
                <a:solidFill>
                  <a:schemeClr val="tx1"/>
                </a:solidFill>
                <a:latin typeface="Bookman Old Style" panose="02050604050505020204" pitchFamily="18" charset="0"/>
                <a:ea typeface="Dotum" panose="020B0600000101010101" pitchFamily="34" charset="-127"/>
              </a:defRPr>
            </a:lvl5pPr>
            <a:lvl6pPr marL="2514600" indent="-228600"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6pPr>
            <a:lvl7pPr marL="2971800" indent="-228600"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7pPr>
            <a:lvl8pPr marL="3429000" indent="-228600"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8pPr>
            <a:lvl9pPr marL="3886200" indent="-228600"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9pPr>
          </a:lstStyle>
          <a:p>
            <a:pPr>
              <a:defRPr/>
            </a:pPr>
            <a:fld id="{0F402B02-967F-45EA-AD8F-C99299A6276E}" type="slidenum">
              <a:rPr lang="en-US" altLang="en-US" smtClean="0">
                <a:latin typeface="Arial" panose="020B0604020202020204" pitchFamily="34" charset="0"/>
              </a:rPr>
              <a:pPr>
                <a:defRPr/>
              </a:pPr>
              <a:t>131</a:t>
            </a:fld>
            <a:endParaRPr lang="en-US" altLang="en-US">
              <a:latin typeface="Arial" panose="020B0604020202020204" pitchFamily="34" charset="0"/>
            </a:endParaRPr>
          </a:p>
        </p:txBody>
      </p:sp>
      <p:sp>
        <p:nvSpPr>
          <p:cNvPr id="3" name="Rectangle 2">
            <a:extLst>
              <a:ext uri="{FF2B5EF4-FFF2-40B4-BE49-F238E27FC236}">
                <a16:creationId xmlns:a16="http://schemas.microsoft.com/office/drawing/2014/main" id="{E32CAF70-BE84-E6CD-FC68-F728EE67BD14}"/>
              </a:ext>
            </a:extLst>
          </p:cNvPr>
          <p:cNvSpPr txBox="1">
            <a:spLocks noChangeArrowheads="1"/>
          </p:cNvSpPr>
          <p:nvPr/>
        </p:nvSpPr>
        <p:spPr bwMode="auto">
          <a:xfrm>
            <a:off x="503238" y="-200526"/>
            <a:ext cx="8137525" cy="114300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bodyPr>
          <a:lstStyle>
            <a:lvl1pPr algn="ctr" rtl="0" eaLnBrk="0" fontAlgn="base" hangingPunct="0">
              <a:spcBef>
                <a:spcPct val="0"/>
              </a:spcBef>
              <a:spcAft>
                <a:spcPct val="0"/>
              </a:spcAft>
              <a:defRPr sz="4400">
                <a:solidFill>
                  <a:schemeClr val="tx2"/>
                </a:solidFill>
                <a:effectLst>
                  <a:outerShdw blurRad="38100" dist="38100" dir="2700000" algn="tl">
                    <a:srgbClr val="000000"/>
                  </a:outerShdw>
                </a:effectLst>
                <a:latin typeface="+mj-lt"/>
                <a:ea typeface="+mj-ea"/>
                <a:cs typeface="+mj-cs"/>
              </a:defRPr>
            </a:lvl1pPr>
            <a:lvl2pPr algn="ctr" rtl="0" eaLnBrk="0" fontAlgn="base" hangingPunct="0">
              <a:spcBef>
                <a:spcPct val="0"/>
              </a:spcBef>
              <a:spcAft>
                <a:spcPct val="0"/>
              </a:spcAft>
              <a:defRPr sz="4400">
                <a:solidFill>
                  <a:schemeClr val="tx2"/>
                </a:solidFill>
                <a:effectLst>
                  <a:outerShdw blurRad="38100" dist="38100" dir="2700000" algn="tl">
                    <a:srgbClr val="000000"/>
                  </a:outerShdw>
                </a:effectLst>
                <a:latin typeface="Arial" charset="0"/>
              </a:defRPr>
            </a:lvl2pPr>
            <a:lvl3pPr algn="ctr" rtl="0" eaLnBrk="0" fontAlgn="base" hangingPunct="0">
              <a:spcBef>
                <a:spcPct val="0"/>
              </a:spcBef>
              <a:spcAft>
                <a:spcPct val="0"/>
              </a:spcAft>
              <a:defRPr sz="4400">
                <a:solidFill>
                  <a:schemeClr val="tx2"/>
                </a:solidFill>
                <a:effectLst>
                  <a:outerShdw blurRad="38100" dist="38100" dir="2700000" algn="tl">
                    <a:srgbClr val="000000"/>
                  </a:outerShdw>
                </a:effectLst>
                <a:latin typeface="Arial" charset="0"/>
              </a:defRPr>
            </a:lvl3pPr>
            <a:lvl4pPr algn="ctr" rtl="0" eaLnBrk="0" fontAlgn="base" hangingPunct="0">
              <a:spcBef>
                <a:spcPct val="0"/>
              </a:spcBef>
              <a:spcAft>
                <a:spcPct val="0"/>
              </a:spcAft>
              <a:defRPr sz="4400">
                <a:solidFill>
                  <a:schemeClr val="tx2"/>
                </a:solidFill>
                <a:effectLst>
                  <a:outerShdw blurRad="38100" dist="38100" dir="2700000" algn="tl">
                    <a:srgbClr val="000000"/>
                  </a:outerShdw>
                </a:effectLst>
                <a:latin typeface="Arial" charset="0"/>
              </a:defRPr>
            </a:lvl4pPr>
            <a:lvl5pPr algn="ctr" rtl="0" eaLnBrk="0" fontAlgn="base" hangingPunct="0">
              <a:spcBef>
                <a:spcPct val="0"/>
              </a:spcBef>
              <a:spcAft>
                <a:spcPct val="0"/>
              </a:spcAft>
              <a:defRPr sz="4400">
                <a:solidFill>
                  <a:schemeClr val="tx2"/>
                </a:solidFill>
                <a:effectLst>
                  <a:outerShdw blurRad="38100" dist="38100" dir="2700000" algn="tl">
                    <a:srgbClr val="000000"/>
                  </a:outerShdw>
                </a:effectLst>
                <a:latin typeface="Arial" charset="0"/>
              </a:defRPr>
            </a:lvl5pPr>
            <a:lvl6pPr marL="457200" algn="ctr" rtl="0" fontAlgn="base">
              <a:spcBef>
                <a:spcPct val="0"/>
              </a:spcBef>
              <a:spcAft>
                <a:spcPct val="0"/>
              </a:spcAft>
              <a:defRPr sz="4400">
                <a:solidFill>
                  <a:schemeClr val="tx2"/>
                </a:solidFill>
                <a:effectLst>
                  <a:outerShdw blurRad="38100" dist="38100" dir="2700000" algn="tl">
                    <a:srgbClr val="000000"/>
                  </a:outerShdw>
                </a:effectLst>
                <a:latin typeface="Arial" charset="0"/>
              </a:defRPr>
            </a:lvl6pPr>
            <a:lvl7pPr marL="914400" algn="ctr" rtl="0" fontAlgn="base">
              <a:spcBef>
                <a:spcPct val="0"/>
              </a:spcBef>
              <a:spcAft>
                <a:spcPct val="0"/>
              </a:spcAft>
              <a:defRPr sz="4400">
                <a:solidFill>
                  <a:schemeClr val="tx2"/>
                </a:solidFill>
                <a:effectLst>
                  <a:outerShdw blurRad="38100" dist="38100" dir="2700000" algn="tl">
                    <a:srgbClr val="000000"/>
                  </a:outerShdw>
                </a:effectLst>
                <a:latin typeface="Arial" charset="0"/>
              </a:defRPr>
            </a:lvl7pPr>
            <a:lvl8pPr marL="1371600" algn="ctr" rtl="0" fontAlgn="base">
              <a:spcBef>
                <a:spcPct val="0"/>
              </a:spcBef>
              <a:spcAft>
                <a:spcPct val="0"/>
              </a:spcAft>
              <a:defRPr sz="4400">
                <a:solidFill>
                  <a:schemeClr val="tx2"/>
                </a:solidFill>
                <a:effectLst>
                  <a:outerShdw blurRad="38100" dist="38100" dir="2700000" algn="tl">
                    <a:srgbClr val="000000"/>
                  </a:outerShdw>
                </a:effectLst>
                <a:latin typeface="Arial" charset="0"/>
              </a:defRPr>
            </a:lvl8pPr>
            <a:lvl9pPr marL="1828800" algn="ctr" rtl="0" fontAlgn="base">
              <a:spcBef>
                <a:spcPct val="0"/>
              </a:spcBef>
              <a:spcAft>
                <a:spcPct val="0"/>
              </a:spcAft>
              <a:defRPr sz="4400">
                <a:solidFill>
                  <a:schemeClr val="tx2"/>
                </a:solidFill>
                <a:effectLst>
                  <a:outerShdw blurRad="38100" dist="38100" dir="2700000" algn="tl">
                    <a:srgbClr val="000000"/>
                  </a:outerShdw>
                </a:effectLst>
                <a:latin typeface="Arial" charset="0"/>
              </a:defRPr>
            </a:lvl9pPr>
          </a:lstStyle>
          <a:p>
            <a:pPr eaLnBrk="1" hangingPunct="1">
              <a:defRPr/>
            </a:pPr>
            <a:r>
              <a:rPr lang="en-US" sz="2250" kern="0">
                <a:solidFill>
                  <a:srgbClr val="FFC000"/>
                </a:solidFill>
              </a:rPr>
              <a:t>14 Impactful Scientists Who Rejected Neo-Darwinian Evolution</a:t>
            </a:r>
            <a:endParaRPr lang="en-US" sz="2250" kern="0" dirty="0">
              <a:solidFill>
                <a:srgbClr val="FFC000"/>
              </a:solidFill>
            </a:endParaRPr>
          </a:p>
        </p:txBody>
      </p:sp>
      <p:pic>
        <p:nvPicPr>
          <p:cNvPr id="5" name="Picture 10">
            <a:extLst>
              <a:ext uri="{FF2B5EF4-FFF2-40B4-BE49-F238E27FC236}">
                <a16:creationId xmlns:a16="http://schemas.microsoft.com/office/drawing/2014/main" id="{436306FE-D5EA-6ADF-EB44-47E784D151DB}"/>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981795" y="2590800"/>
            <a:ext cx="3726423" cy="3790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438513975"/>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7"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1000"/>
                                        <p:tgtEl>
                                          <p:spTgt spid="5"/>
                                        </p:tgtEl>
                                      </p:cBhvr>
                                    </p:animEffect>
                                    <p:anim calcmode="lin" valueType="num">
                                      <p:cBhvr>
                                        <p:cTn id="8" dur="1000" fill="hold"/>
                                        <p:tgtEl>
                                          <p:spTgt spid="5"/>
                                        </p:tgtEl>
                                        <p:attrNameLst>
                                          <p:attrName>ppt_x</p:attrName>
                                        </p:attrNameLst>
                                      </p:cBhvr>
                                      <p:tavLst>
                                        <p:tav tm="0">
                                          <p:val>
                                            <p:strVal val="#ppt_x"/>
                                          </p:val>
                                        </p:tav>
                                        <p:tav tm="100000">
                                          <p:val>
                                            <p:strVal val="#ppt_x"/>
                                          </p:val>
                                        </p:tav>
                                      </p:tavLst>
                                    </p:anim>
                                    <p:anim calcmode="lin" valueType="num">
                                      <p:cBhvr>
                                        <p:cTn id="9" dur="900" decel="100000" fill="hold"/>
                                        <p:tgtEl>
                                          <p:spTgt spid="5"/>
                                        </p:tgtEl>
                                        <p:attrNameLst>
                                          <p:attrName>ppt_y</p:attrName>
                                        </p:attrNameLst>
                                      </p:cBhvr>
                                      <p:tavLst>
                                        <p:tav tm="0">
                                          <p:val>
                                            <p:strVal val="#ppt_y+1"/>
                                          </p:val>
                                        </p:tav>
                                        <p:tav tm="100000">
                                          <p:val>
                                            <p:strVal val="#ppt_y-.03"/>
                                          </p:val>
                                        </p:tav>
                                      </p:tavLst>
                                    </p:anim>
                                    <p:anim calcmode="lin" valueType="num">
                                      <p:cBhvr>
                                        <p:cTn id="10" dur="100" accel="100000" fill="hold">
                                          <p:stCondLst>
                                            <p:cond delay="900"/>
                                          </p:stCondLst>
                                        </p:cTn>
                                        <p:tgtEl>
                                          <p:spTgt spid="5"/>
                                        </p:tgtEl>
                                        <p:attrNameLst>
                                          <p:attrName>ppt_y</p:attrName>
                                        </p:attrNameLst>
                                      </p:cBhvr>
                                      <p:tavLst>
                                        <p:tav tm="0">
                                          <p:val>
                                            <p:strVal val="#ppt_y-.03"/>
                                          </p:val>
                                        </p:tav>
                                        <p:tav tm="100000">
                                          <p:val>
                                            <p:strVal val="#ppt_y"/>
                                          </p:val>
                                        </p:tav>
                                      </p:tavLst>
                                    </p:anim>
                                  </p:childTnLst>
                                </p:cTn>
                              </p:par>
                            </p:childTnLst>
                          </p:cTn>
                        </p:par>
                      </p:childTnLst>
                    </p:cTn>
                  </p:par>
                  <p:par>
                    <p:cTn id="11" fill="hold">
                      <p:stCondLst>
                        <p:cond delay="indefinite"/>
                      </p:stCondLst>
                      <p:childTnLst>
                        <p:par>
                          <p:cTn id="12" fill="hold">
                            <p:stCondLst>
                              <p:cond delay="0"/>
                            </p:stCondLst>
                            <p:childTnLst>
                              <p:par>
                                <p:cTn id="13" presetID="2" presetClass="exit" presetSubtype="4" fill="hold" nodeType="clickEffect">
                                  <p:stCondLst>
                                    <p:cond delay="0"/>
                                  </p:stCondLst>
                                  <p:childTnLst>
                                    <p:anim calcmode="lin" valueType="num">
                                      <p:cBhvr additive="base">
                                        <p:cTn id="14" dur="3000"/>
                                        <p:tgtEl>
                                          <p:spTgt spid="5"/>
                                        </p:tgtEl>
                                        <p:attrNameLst>
                                          <p:attrName>ppt_x</p:attrName>
                                        </p:attrNameLst>
                                      </p:cBhvr>
                                      <p:tavLst>
                                        <p:tav tm="0">
                                          <p:val>
                                            <p:strVal val="ppt_x"/>
                                          </p:val>
                                        </p:tav>
                                        <p:tav tm="100000">
                                          <p:val>
                                            <p:strVal val="ppt_x"/>
                                          </p:val>
                                        </p:tav>
                                      </p:tavLst>
                                    </p:anim>
                                    <p:anim calcmode="lin" valueType="num">
                                      <p:cBhvr additive="base">
                                        <p:cTn id="15" dur="3000"/>
                                        <p:tgtEl>
                                          <p:spTgt spid="5"/>
                                        </p:tgtEl>
                                        <p:attrNameLst>
                                          <p:attrName>ppt_y</p:attrName>
                                        </p:attrNameLst>
                                      </p:cBhvr>
                                      <p:tavLst>
                                        <p:tav tm="0">
                                          <p:val>
                                            <p:strVal val="ppt_y"/>
                                          </p:val>
                                        </p:tav>
                                        <p:tav tm="100000">
                                          <p:val>
                                            <p:strVal val="1+ppt_h/2"/>
                                          </p:val>
                                        </p:tav>
                                      </p:tavLst>
                                    </p:anim>
                                    <p:set>
                                      <p:cBhvr>
                                        <p:cTn id="16" dur="1" fill="hold">
                                          <p:stCondLst>
                                            <p:cond delay="2999"/>
                                          </p:stCondLst>
                                        </p:cTn>
                                        <p:tgtEl>
                                          <p:spTgt spid="5"/>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402434" name="Picture 2">
            <a:extLst>
              <a:ext uri="{FF2B5EF4-FFF2-40B4-BE49-F238E27FC236}">
                <a16:creationId xmlns:a16="http://schemas.microsoft.com/office/drawing/2014/main" id="{8B738CFB-C7D1-FA86-877E-32F5BD2316B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b="43333"/>
          <a:stretch>
            <a:fillRect/>
          </a:stretch>
        </p:blipFill>
        <p:spPr bwMode="auto">
          <a:xfrm>
            <a:off x="633413" y="304800"/>
            <a:ext cx="7877175" cy="3382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69026" name="Rectangle 2">
            <a:extLst>
              <a:ext uri="{FF2B5EF4-FFF2-40B4-BE49-F238E27FC236}">
                <a16:creationId xmlns:a16="http://schemas.microsoft.com/office/drawing/2014/main" id="{C34EE752-A5C8-84E3-7CD9-CC00EF993EE6}"/>
              </a:ext>
            </a:extLst>
          </p:cNvPr>
          <p:cNvSpPr>
            <a:spLocks noGrp="1" noChangeArrowheads="1"/>
          </p:cNvSpPr>
          <p:nvPr>
            <p:ph type="title"/>
          </p:nvPr>
        </p:nvSpPr>
        <p:spPr>
          <a:xfrm>
            <a:off x="914400" y="4495800"/>
            <a:ext cx="7620000" cy="1143000"/>
          </a:xfrm>
        </p:spPr>
        <p:txBody>
          <a:bodyPr/>
          <a:lstStyle/>
          <a:p>
            <a:pPr algn="l" eaLnBrk="1" hangingPunct="1">
              <a:defRPr/>
            </a:pPr>
            <a:r>
              <a:rPr lang="en-US" altLang="ko-KR" sz="2200" dirty="0">
                <a:solidFill>
                  <a:srgbClr val="FFCC00"/>
                </a:solidFill>
                <a:ea typeface="굴림" charset="-127"/>
              </a:rPr>
              <a:t>                       w</a:t>
            </a:r>
            <a:r>
              <a:rPr lang="en-US" sz="2200" dirty="0">
                <a:solidFill>
                  <a:srgbClr val="FFCC00"/>
                </a:solidFill>
              </a:rPr>
              <a:t>ww.dissentfromdarwin.org </a:t>
            </a:r>
            <a:br>
              <a:rPr lang="en-US" altLang="ko-KR" sz="2200" i="1" dirty="0">
                <a:solidFill>
                  <a:srgbClr val="FFCC00"/>
                </a:solidFill>
                <a:ea typeface="굴림" charset="-127"/>
              </a:rPr>
            </a:br>
            <a:br>
              <a:rPr lang="en-US" altLang="ko-KR" sz="2200" i="1" dirty="0">
                <a:solidFill>
                  <a:srgbClr val="FFCC00"/>
                </a:solidFill>
                <a:ea typeface="굴림" charset="-127"/>
              </a:rPr>
            </a:br>
            <a:r>
              <a:rPr lang="en-US" altLang="ko-KR" sz="2200" i="1" dirty="0">
                <a:solidFill>
                  <a:srgbClr val="FFCC00"/>
                </a:solidFill>
                <a:ea typeface="굴림" charset="-127"/>
              </a:rPr>
              <a:t> </a:t>
            </a:r>
            <a:r>
              <a:rPr lang="en-US" altLang="ko-KR" sz="2200" dirty="0">
                <a:ea typeface="굴림" charset="-127"/>
              </a:rPr>
              <a:t>- Began in 2001</a:t>
            </a:r>
            <a:br>
              <a:rPr lang="en-US" altLang="ko-KR" sz="2200" dirty="0">
                <a:ea typeface="굴림" charset="-127"/>
              </a:rPr>
            </a:br>
            <a:r>
              <a:rPr lang="en-US" altLang="ko-KR" sz="2200" dirty="0">
                <a:ea typeface="굴림" charset="-127"/>
              </a:rPr>
              <a:t> - Ph.D. in relevant field or a physician and an academic </a:t>
            </a:r>
            <a:br>
              <a:rPr lang="en-US" altLang="ko-KR" sz="2200" dirty="0">
                <a:ea typeface="굴림" charset="-127"/>
              </a:rPr>
            </a:br>
            <a:r>
              <a:rPr lang="en-US" altLang="ko-KR" sz="2200" dirty="0">
                <a:ea typeface="굴림" charset="-127"/>
              </a:rPr>
              <a:t>   appointment</a:t>
            </a:r>
            <a:br>
              <a:rPr lang="en-US" altLang="ko-KR" sz="2200" dirty="0">
                <a:ea typeface="굴림" charset="-127"/>
              </a:rPr>
            </a:br>
            <a:br>
              <a:rPr lang="en-US" altLang="ko-KR" sz="2400" dirty="0">
                <a:ea typeface="굴림" charset="-127"/>
              </a:rPr>
            </a:br>
            <a:r>
              <a:rPr lang="en-US" sz="2400" dirty="0"/>
              <a:t> </a:t>
            </a:r>
            <a:br>
              <a:rPr lang="en-US" altLang="ko-KR" sz="2400" i="1" dirty="0">
                <a:ea typeface="굴림" charset="-127"/>
              </a:rPr>
            </a:br>
            <a:endParaRPr lang="en-US" sz="2400" u="sng" dirty="0">
              <a:ea typeface="굴림" charset="-127"/>
            </a:endParaRPr>
          </a:p>
        </p:txBody>
      </p:sp>
      <p:sp>
        <p:nvSpPr>
          <p:cNvPr id="402436" name="TextBox 6">
            <a:extLst>
              <a:ext uri="{FF2B5EF4-FFF2-40B4-BE49-F238E27FC236}">
                <a16:creationId xmlns:a16="http://schemas.microsoft.com/office/drawing/2014/main" id="{A15679F8-2CA2-53F9-27BC-368193483A24}"/>
              </a:ext>
            </a:extLst>
          </p:cNvPr>
          <p:cNvSpPr txBox="1">
            <a:spLocks noChangeArrowheads="1"/>
          </p:cNvSpPr>
          <p:nvPr/>
        </p:nvSpPr>
        <p:spPr bwMode="auto">
          <a:xfrm>
            <a:off x="3543300" y="579438"/>
            <a:ext cx="2057400"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hlink"/>
              </a:buClr>
              <a:buSzPct val="90000"/>
              <a:buFont typeface="Wingdings" panose="05000000000000000000" pitchFamily="2" charset="2"/>
              <a:buBlip>
                <a:blip r:embed="rId4"/>
              </a:buBlip>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lr>
                <a:schemeClr val="accent2"/>
              </a:buClr>
              <a:buSzPct val="90000"/>
              <a:buFont typeface="Wingdings" panose="05000000000000000000" pitchFamily="2" charset="2"/>
              <a:buBlip>
                <a:blip r:embed="rId5"/>
              </a:buBlip>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lr>
                <a:schemeClr val="folHlink"/>
              </a:buClr>
              <a:buSzPct val="90000"/>
              <a:buFont typeface="Wingdings" panose="05000000000000000000" pitchFamily="2" charset="2"/>
              <a:buBlip>
                <a:blip r:embed="rId6"/>
              </a:buBlip>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folHlink"/>
              </a:buClr>
              <a:buSzPct val="90000"/>
              <a:buFont typeface="Wingdings" panose="05000000000000000000" pitchFamily="2" charset="2"/>
              <a:buBlip>
                <a:blip r:embed="rId6"/>
              </a:buBlip>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folHlink"/>
              </a:buClr>
              <a:buSzPct val="90000"/>
              <a:buFont typeface="Wingdings" panose="05000000000000000000" pitchFamily="2" charset="2"/>
              <a:buBlip>
                <a:blip r:embed="rId6"/>
              </a:buBlip>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folHlink"/>
              </a:buClr>
              <a:buSzPct val="90000"/>
              <a:buFont typeface="Wingdings" panose="05000000000000000000" pitchFamily="2" charset="2"/>
              <a:buBlip>
                <a:blip r:embed="rId6"/>
              </a:buBlip>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folHlink"/>
              </a:buClr>
              <a:buSzPct val="90000"/>
              <a:buFont typeface="Wingdings" panose="05000000000000000000" pitchFamily="2" charset="2"/>
              <a:buBlip>
                <a:blip r:embed="rId6"/>
              </a:buBlip>
              <a:defRPr sz="2000">
                <a:solidFill>
                  <a:schemeClr val="tx1"/>
                </a:solidFill>
                <a:latin typeface="Arial" panose="020B0604020202020204" pitchFamily="34" charset="0"/>
              </a:defRPr>
            </a:lvl9pPr>
          </a:lstStyle>
          <a:p>
            <a:pPr algn="ctr">
              <a:spcBef>
                <a:spcPct val="0"/>
              </a:spcBef>
              <a:buClrTx/>
              <a:buSzTx/>
              <a:buFontTx/>
              <a:buNone/>
            </a:pPr>
            <a:r>
              <a:rPr lang="en-US" altLang="en-US" sz="1800">
                <a:solidFill>
                  <a:srgbClr val="2B05B7"/>
                </a:solidFill>
                <a:latin typeface="Arial Black" panose="020B0A04020102020204" pitchFamily="34" charset="0"/>
              </a:rPr>
              <a:t>1,004 More!</a:t>
            </a:r>
          </a:p>
        </p:txBody>
      </p:sp>
      <p:sp>
        <p:nvSpPr>
          <p:cNvPr id="2" name="Slide Number Placeholder 1">
            <a:extLst>
              <a:ext uri="{FF2B5EF4-FFF2-40B4-BE49-F238E27FC236}">
                <a16:creationId xmlns:a16="http://schemas.microsoft.com/office/drawing/2014/main" id="{7605010C-CBAC-BBC0-D19C-116FB889F5FE}"/>
              </a:ext>
            </a:extLst>
          </p:cNvPr>
          <p:cNvSpPr>
            <a:spLocks noGrp="1"/>
          </p:cNvSpPr>
          <p:nvPr>
            <p:ph type="sldNum" sz="quarter" idx="12"/>
          </p:nvPr>
        </p:nvSpPr>
        <p:spPr/>
        <p:txBody>
          <a:bodyPr/>
          <a:lstStyle>
            <a:lvl1pPr>
              <a:defRPr>
                <a:solidFill>
                  <a:schemeClr val="tx1"/>
                </a:solidFill>
                <a:latin typeface="Bookman Old Style" panose="02050604050505020204" pitchFamily="18" charset="0"/>
                <a:ea typeface="Dotum" panose="020B0600000101010101" pitchFamily="34" charset="-127"/>
              </a:defRPr>
            </a:lvl1pPr>
            <a:lvl2pPr marL="742950" indent="-285750">
              <a:defRPr>
                <a:solidFill>
                  <a:schemeClr val="tx1"/>
                </a:solidFill>
                <a:latin typeface="Bookman Old Style" panose="02050604050505020204" pitchFamily="18" charset="0"/>
                <a:ea typeface="Dotum" panose="020B0600000101010101" pitchFamily="34" charset="-127"/>
              </a:defRPr>
            </a:lvl2pPr>
            <a:lvl3pPr marL="1143000" indent="-228600">
              <a:defRPr>
                <a:solidFill>
                  <a:schemeClr val="tx1"/>
                </a:solidFill>
                <a:latin typeface="Bookman Old Style" panose="02050604050505020204" pitchFamily="18" charset="0"/>
                <a:ea typeface="Dotum" panose="020B0600000101010101" pitchFamily="34" charset="-127"/>
              </a:defRPr>
            </a:lvl3pPr>
            <a:lvl4pPr marL="1600200" indent="-228600">
              <a:defRPr>
                <a:solidFill>
                  <a:schemeClr val="tx1"/>
                </a:solidFill>
                <a:latin typeface="Bookman Old Style" panose="02050604050505020204" pitchFamily="18" charset="0"/>
                <a:ea typeface="Dotum" panose="020B0600000101010101" pitchFamily="34" charset="-127"/>
              </a:defRPr>
            </a:lvl4pPr>
            <a:lvl5pPr marL="2057400" indent="-228600">
              <a:defRPr>
                <a:solidFill>
                  <a:schemeClr val="tx1"/>
                </a:solidFill>
                <a:latin typeface="Bookman Old Style" panose="02050604050505020204" pitchFamily="18" charset="0"/>
                <a:ea typeface="Dotum" panose="020B0600000101010101" pitchFamily="34" charset="-127"/>
              </a:defRPr>
            </a:lvl5pPr>
            <a:lvl6pPr marL="2514600" indent="-228600"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6pPr>
            <a:lvl7pPr marL="2971800" indent="-228600"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7pPr>
            <a:lvl8pPr marL="3429000" indent="-228600"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8pPr>
            <a:lvl9pPr marL="3886200" indent="-228600"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9pPr>
          </a:lstStyle>
          <a:p>
            <a:pPr>
              <a:defRPr/>
            </a:pPr>
            <a:fld id="{4185AF92-E397-4920-8539-7C1DF9726076}" type="slidenum">
              <a:rPr lang="en-US" altLang="en-US" smtClean="0">
                <a:latin typeface="Arial" panose="020B0604020202020204" pitchFamily="34" charset="0"/>
              </a:rPr>
              <a:pPr>
                <a:defRPr/>
              </a:pPr>
              <a:t>132</a:t>
            </a:fld>
            <a:endParaRPr lang="en-US" altLang="en-US">
              <a:latin typeface="Arial" panose="020B0604020202020204" pitchFamily="34" charset="0"/>
            </a:endParaRPr>
          </a:p>
        </p:txBody>
      </p:sp>
    </p:spTree>
  </p:cSld>
  <p:clrMapOvr>
    <a:masterClrMapping/>
  </p:clrMapOvr>
  <p:transition>
    <p:fade/>
  </p:transition>
</p:sld>
</file>

<file path=ppt/slides/slide13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769026" name="Rectangle 2">
            <a:extLst>
              <a:ext uri="{FF2B5EF4-FFF2-40B4-BE49-F238E27FC236}">
                <a16:creationId xmlns:a16="http://schemas.microsoft.com/office/drawing/2014/main" id="{A6DCBE1F-A0D6-8B17-E105-75B45416EB5B}"/>
              </a:ext>
            </a:extLst>
          </p:cNvPr>
          <p:cNvSpPr>
            <a:spLocks noGrp="1" noChangeArrowheads="1"/>
          </p:cNvSpPr>
          <p:nvPr>
            <p:ph type="title"/>
          </p:nvPr>
        </p:nvSpPr>
        <p:spPr>
          <a:xfrm>
            <a:off x="433388" y="762000"/>
            <a:ext cx="8477250" cy="1143000"/>
          </a:xfrm>
        </p:spPr>
        <p:txBody>
          <a:bodyPr/>
          <a:lstStyle/>
          <a:p>
            <a:pPr algn="l" eaLnBrk="1" hangingPunct="1">
              <a:defRPr/>
            </a:pPr>
            <a:br>
              <a:rPr lang="en-US" altLang="ko-KR" sz="2400" dirty="0">
                <a:ea typeface="굴림" charset="-127"/>
              </a:rPr>
            </a:br>
            <a:br>
              <a:rPr lang="en-US" altLang="ko-KR" sz="2400" dirty="0">
                <a:ea typeface="굴림" charset="-127"/>
              </a:rPr>
            </a:br>
            <a:br>
              <a:rPr lang="en-US" altLang="ko-KR" sz="2100" dirty="0">
                <a:ea typeface="굴림" charset="-127"/>
              </a:rPr>
            </a:br>
            <a:r>
              <a:rPr lang="en-US" altLang="ko-KR" sz="1950" dirty="0">
                <a:ea typeface="굴림" charset="-127"/>
              </a:rPr>
              <a:t>S</a:t>
            </a:r>
            <a:r>
              <a:rPr lang="en-US" sz="1950" dirty="0"/>
              <a:t>igners include academics from </a:t>
            </a:r>
            <a:r>
              <a:rPr lang="en-US" sz="1950" u="sng" dirty="0">
                <a:solidFill>
                  <a:srgbClr val="FFC000"/>
                </a:solidFill>
              </a:rPr>
              <a:t>National Academies of Science</a:t>
            </a:r>
            <a:r>
              <a:rPr lang="en-US" sz="1950" dirty="0"/>
              <a:t>, </a:t>
            </a:r>
            <a:r>
              <a:rPr lang="en-US" sz="1950" u="sng" dirty="0">
                <a:solidFill>
                  <a:srgbClr val="FFC000"/>
                </a:solidFill>
              </a:rPr>
              <a:t>all</a:t>
            </a:r>
            <a:r>
              <a:rPr lang="en-US" sz="1950" u="sng" dirty="0"/>
              <a:t> </a:t>
            </a:r>
            <a:r>
              <a:rPr lang="en-US" sz="1950" u="sng" dirty="0">
                <a:solidFill>
                  <a:srgbClr val="FFC000"/>
                </a:solidFill>
              </a:rPr>
              <a:t>8</a:t>
            </a:r>
            <a:r>
              <a:rPr lang="en-US" sz="1950" u="sng" dirty="0"/>
              <a:t> </a:t>
            </a:r>
            <a:r>
              <a:rPr lang="en-US" sz="1950" u="sng" dirty="0">
                <a:solidFill>
                  <a:srgbClr val="FFC000"/>
                </a:solidFill>
              </a:rPr>
              <a:t>Ivy League schools</a:t>
            </a:r>
            <a:r>
              <a:rPr lang="en-US" sz="1950" dirty="0"/>
              <a:t>, as well as from </a:t>
            </a:r>
            <a:r>
              <a:rPr lang="en-US" sz="1950" u="sng" dirty="0">
                <a:solidFill>
                  <a:srgbClr val="FFC000"/>
                </a:solidFill>
              </a:rPr>
              <a:t>Stanford</a:t>
            </a:r>
            <a:r>
              <a:rPr lang="en-US" sz="1950" dirty="0">
                <a:solidFill>
                  <a:srgbClr val="FFC000"/>
                </a:solidFill>
              </a:rPr>
              <a:t>, </a:t>
            </a:r>
            <a:r>
              <a:rPr lang="en-US" sz="1950" u="sng" dirty="0">
                <a:solidFill>
                  <a:srgbClr val="FFC000"/>
                </a:solidFill>
              </a:rPr>
              <a:t>Duke</a:t>
            </a:r>
            <a:r>
              <a:rPr lang="en-US" sz="1950" dirty="0">
                <a:solidFill>
                  <a:srgbClr val="FFC000"/>
                </a:solidFill>
              </a:rPr>
              <a:t>, </a:t>
            </a:r>
            <a:r>
              <a:rPr lang="en-US" sz="1950" u="sng" dirty="0">
                <a:solidFill>
                  <a:srgbClr val="FFC000"/>
                </a:solidFill>
              </a:rPr>
              <a:t>Rice</a:t>
            </a:r>
            <a:r>
              <a:rPr lang="en-US" sz="1950" dirty="0">
                <a:solidFill>
                  <a:srgbClr val="FFC000"/>
                </a:solidFill>
              </a:rPr>
              <a:t>, </a:t>
            </a:r>
            <a:r>
              <a:rPr lang="en-US" sz="1950" u="sng" dirty="0">
                <a:solidFill>
                  <a:srgbClr val="FFC000"/>
                </a:solidFill>
              </a:rPr>
              <a:t>Emory</a:t>
            </a:r>
            <a:r>
              <a:rPr lang="en-US" sz="1950" dirty="0">
                <a:solidFill>
                  <a:srgbClr val="FFC000"/>
                </a:solidFill>
              </a:rPr>
              <a:t>, Carnegie Mellon, Cal. Tech., Johns Hopkins, </a:t>
            </a:r>
            <a:r>
              <a:rPr lang="en-US" sz="1950" u="sng" dirty="0">
                <a:solidFill>
                  <a:srgbClr val="FFC000"/>
                </a:solidFill>
              </a:rPr>
              <a:t>Vanderbilt</a:t>
            </a:r>
            <a:r>
              <a:rPr lang="en-US" sz="1950" dirty="0">
                <a:solidFill>
                  <a:srgbClr val="FFC000"/>
                </a:solidFill>
              </a:rPr>
              <a:t>, U.C. Berkley, Univ. Chicago, Rutgers, MIT, UCLA, Tulane, McGill, </a:t>
            </a:r>
            <a:r>
              <a:rPr lang="en-US" sz="1950" u="sng" dirty="0">
                <a:solidFill>
                  <a:srgbClr val="FFC000"/>
                </a:solidFill>
              </a:rPr>
              <a:t>Oxford</a:t>
            </a:r>
            <a:r>
              <a:rPr lang="en-US" sz="1950" dirty="0">
                <a:solidFill>
                  <a:srgbClr val="FFC000"/>
                </a:solidFill>
              </a:rPr>
              <a:t>, </a:t>
            </a:r>
            <a:r>
              <a:rPr lang="en-US" sz="1950" u="sng" dirty="0">
                <a:solidFill>
                  <a:srgbClr val="FFC000"/>
                </a:solidFill>
              </a:rPr>
              <a:t>Cambridge</a:t>
            </a:r>
            <a:r>
              <a:rPr lang="en-US" sz="1950" dirty="0">
                <a:solidFill>
                  <a:srgbClr val="FFC000"/>
                </a:solidFill>
              </a:rPr>
              <a:t>, Manchester, Bristol, University of Nottingham, Imperial of London, Heidelberg University, Moscow State University, Seoul National University, </a:t>
            </a:r>
            <a:r>
              <a:rPr lang="en-US" sz="1950" dirty="0" err="1">
                <a:solidFill>
                  <a:srgbClr val="FFC000"/>
                </a:solidFill>
              </a:rPr>
              <a:t>Chitose</a:t>
            </a:r>
            <a:r>
              <a:rPr lang="en-US" sz="1950" dirty="0">
                <a:solidFill>
                  <a:srgbClr val="FFC000"/>
                </a:solidFill>
              </a:rPr>
              <a:t> of Japan, Ben-Gurion of Israel </a:t>
            </a:r>
            <a:r>
              <a:rPr lang="en-US" sz="1950" dirty="0"/>
              <a:t>and the </a:t>
            </a:r>
            <a:r>
              <a:rPr lang="en-US" sz="1950" dirty="0">
                <a:solidFill>
                  <a:srgbClr val="FFC000"/>
                </a:solidFill>
              </a:rPr>
              <a:t>University of Tokyo</a:t>
            </a:r>
            <a:r>
              <a:rPr lang="en-US" sz="1950" dirty="0"/>
              <a:t>. </a:t>
            </a:r>
            <a:br>
              <a:rPr lang="en-US" altLang="ko-KR" sz="2000" dirty="0">
                <a:ea typeface="굴림" charset="-127"/>
              </a:rPr>
            </a:br>
            <a:br>
              <a:rPr lang="en-US" altLang="ko-KR" sz="2400" i="1" dirty="0">
                <a:ea typeface="굴림" charset="-127"/>
              </a:rPr>
            </a:br>
            <a:endParaRPr lang="en-US" sz="2400" u="sng" dirty="0">
              <a:ea typeface="굴림" charset="-127"/>
            </a:endParaRPr>
          </a:p>
        </p:txBody>
      </p:sp>
      <p:sp>
        <p:nvSpPr>
          <p:cNvPr id="2" name="Slide Number Placeholder 1">
            <a:extLst>
              <a:ext uri="{FF2B5EF4-FFF2-40B4-BE49-F238E27FC236}">
                <a16:creationId xmlns:a16="http://schemas.microsoft.com/office/drawing/2014/main" id="{BB56F946-B39D-C52C-9C09-EF3470585695}"/>
              </a:ext>
            </a:extLst>
          </p:cNvPr>
          <p:cNvSpPr>
            <a:spLocks noGrp="1"/>
          </p:cNvSpPr>
          <p:nvPr>
            <p:ph type="sldNum" sz="quarter" idx="12"/>
          </p:nvPr>
        </p:nvSpPr>
        <p:spPr/>
        <p:txBody>
          <a:bodyPr/>
          <a:lstStyle>
            <a:lvl1pPr>
              <a:defRPr>
                <a:solidFill>
                  <a:schemeClr val="tx1"/>
                </a:solidFill>
                <a:latin typeface="Bookman Old Style" panose="02050604050505020204" pitchFamily="18" charset="0"/>
                <a:ea typeface="Dotum" panose="020B0600000101010101" pitchFamily="34" charset="-127"/>
              </a:defRPr>
            </a:lvl1pPr>
            <a:lvl2pPr marL="742950" indent="-285750">
              <a:defRPr>
                <a:solidFill>
                  <a:schemeClr val="tx1"/>
                </a:solidFill>
                <a:latin typeface="Bookman Old Style" panose="02050604050505020204" pitchFamily="18" charset="0"/>
                <a:ea typeface="Dotum" panose="020B0600000101010101" pitchFamily="34" charset="-127"/>
              </a:defRPr>
            </a:lvl2pPr>
            <a:lvl3pPr marL="1143000" indent="-228600">
              <a:defRPr>
                <a:solidFill>
                  <a:schemeClr val="tx1"/>
                </a:solidFill>
                <a:latin typeface="Bookman Old Style" panose="02050604050505020204" pitchFamily="18" charset="0"/>
                <a:ea typeface="Dotum" panose="020B0600000101010101" pitchFamily="34" charset="-127"/>
              </a:defRPr>
            </a:lvl3pPr>
            <a:lvl4pPr marL="1600200" indent="-228600">
              <a:defRPr>
                <a:solidFill>
                  <a:schemeClr val="tx1"/>
                </a:solidFill>
                <a:latin typeface="Bookman Old Style" panose="02050604050505020204" pitchFamily="18" charset="0"/>
                <a:ea typeface="Dotum" panose="020B0600000101010101" pitchFamily="34" charset="-127"/>
              </a:defRPr>
            </a:lvl4pPr>
            <a:lvl5pPr marL="2057400" indent="-228600">
              <a:defRPr>
                <a:solidFill>
                  <a:schemeClr val="tx1"/>
                </a:solidFill>
                <a:latin typeface="Bookman Old Style" panose="02050604050505020204" pitchFamily="18" charset="0"/>
                <a:ea typeface="Dotum" panose="020B0600000101010101" pitchFamily="34" charset="-127"/>
              </a:defRPr>
            </a:lvl5pPr>
            <a:lvl6pPr marL="2514600" indent="-228600"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6pPr>
            <a:lvl7pPr marL="2971800" indent="-228600"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7pPr>
            <a:lvl8pPr marL="3429000" indent="-228600"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8pPr>
            <a:lvl9pPr marL="3886200" indent="-228600"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9pPr>
          </a:lstStyle>
          <a:p>
            <a:pPr>
              <a:defRPr/>
            </a:pPr>
            <a:fld id="{94B7687B-5732-46E0-B9D8-E36467671400}" type="slidenum">
              <a:rPr lang="en-US" altLang="en-US" smtClean="0">
                <a:latin typeface="Arial" panose="020B0604020202020204" pitchFamily="34" charset="0"/>
              </a:rPr>
              <a:pPr>
                <a:defRPr/>
              </a:pPr>
              <a:t>133</a:t>
            </a:fld>
            <a:endParaRPr lang="en-US" altLang="en-US">
              <a:latin typeface="Arial" panose="020B0604020202020204" pitchFamily="34" charset="0"/>
            </a:endParaRPr>
          </a:p>
        </p:txBody>
      </p:sp>
      <p:pic>
        <p:nvPicPr>
          <p:cNvPr id="404484" name="Picture 2">
            <a:extLst>
              <a:ext uri="{FF2B5EF4-FFF2-40B4-BE49-F238E27FC236}">
                <a16:creationId xmlns:a16="http://schemas.microsoft.com/office/drawing/2014/main" id="{01D5FE99-40BC-2BD2-5E06-7A0895BB37E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b="35555"/>
          <a:stretch>
            <a:fillRect/>
          </a:stretch>
        </p:blipFill>
        <p:spPr bwMode="auto">
          <a:xfrm>
            <a:off x="233363" y="2743200"/>
            <a:ext cx="8677275" cy="4238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p:fade/>
  </p:transition>
</p:sld>
</file>

<file path=ppt/slides/slide13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812034" name="Rectangle 2">
            <a:extLst>
              <a:ext uri="{FF2B5EF4-FFF2-40B4-BE49-F238E27FC236}">
                <a16:creationId xmlns:a16="http://schemas.microsoft.com/office/drawing/2014/main" id="{96642C45-8912-5445-BBD2-3A46ADE0595D}"/>
              </a:ext>
            </a:extLst>
          </p:cNvPr>
          <p:cNvSpPr>
            <a:spLocks noGrp="1" noChangeArrowheads="1"/>
          </p:cNvSpPr>
          <p:nvPr>
            <p:ph type="title"/>
          </p:nvPr>
        </p:nvSpPr>
        <p:spPr>
          <a:xfrm>
            <a:off x="790074" y="4969042"/>
            <a:ext cx="6829926" cy="1143000"/>
          </a:xfrm>
        </p:spPr>
        <p:txBody>
          <a:bodyPr/>
          <a:lstStyle/>
          <a:p>
            <a:pPr algn="l" eaLnBrk="1" hangingPunct="1">
              <a:defRPr/>
            </a:pPr>
            <a:r>
              <a:rPr lang="en-US" altLang="ko-KR" sz="2200" dirty="0">
                <a:solidFill>
                  <a:srgbClr val="FFC000"/>
                </a:solidFill>
                <a:ea typeface="굴림" charset="-127"/>
              </a:rPr>
              <a:t>- Began in 2004</a:t>
            </a:r>
            <a:br>
              <a:rPr lang="en-US" altLang="ko-KR" sz="2200" dirty="0">
                <a:solidFill>
                  <a:srgbClr val="FFC000"/>
                </a:solidFill>
                <a:ea typeface="굴림" charset="-127"/>
              </a:rPr>
            </a:br>
            <a:r>
              <a:rPr lang="en-US" altLang="ko-KR" sz="2200" dirty="0">
                <a:solidFill>
                  <a:srgbClr val="FFC000"/>
                </a:solidFill>
                <a:ea typeface="굴림" charset="-127"/>
              </a:rPr>
              <a:t>- B</a:t>
            </a:r>
            <a:r>
              <a:rPr lang="en-US" sz="2200" dirty="0">
                <a:solidFill>
                  <a:srgbClr val="FFC000"/>
                </a:solidFill>
              </a:rPr>
              <a:t>oasts some of the top international physicians and   </a:t>
            </a:r>
            <a:br>
              <a:rPr lang="en-US" sz="2200" dirty="0">
                <a:solidFill>
                  <a:srgbClr val="FFC000"/>
                </a:solidFill>
              </a:rPr>
            </a:br>
            <a:r>
              <a:rPr lang="en-US" sz="2200" dirty="0">
                <a:solidFill>
                  <a:srgbClr val="FFC000"/>
                </a:solidFill>
              </a:rPr>
              <a:t>  surgeons in cardiology, neurology, </a:t>
            </a:r>
            <a:r>
              <a:rPr lang="en-US" sz="2200" dirty="0" err="1">
                <a:solidFill>
                  <a:srgbClr val="FFC000"/>
                </a:solidFill>
              </a:rPr>
              <a:t>orthopediology</a:t>
            </a:r>
            <a:r>
              <a:rPr lang="en-US" sz="2200" dirty="0">
                <a:solidFill>
                  <a:srgbClr val="FFC000"/>
                </a:solidFill>
              </a:rPr>
              <a:t>,   </a:t>
            </a:r>
            <a:br>
              <a:rPr lang="en-US" sz="2200" dirty="0">
                <a:solidFill>
                  <a:srgbClr val="FFC000"/>
                </a:solidFill>
              </a:rPr>
            </a:br>
            <a:r>
              <a:rPr lang="en-US" sz="2200" dirty="0">
                <a:solidFill>
                  <a:srgbClr val="FFC000"/>
                </a:solidFill>
              </a:rPr>
              <a:t>  plastic surgery, etc.   </a:t>
            </a:r>
            <a:endParaRPr lang="en-US" sz="2200" dirty="0">
              <a:solidFill>
                <a:srgbClr val="FFC000"/>
              </a:solidFill>
              <a:ea typeface="굴림" charset="-127"/>
            </a:endParaRPr>
          </a:p>
        </p:txBody>
      </p:sp>
      <p:pic>
        <p:nvPicPr>
          <p:cNvPr id="420867" name="Picture 4">
            <a:extLst>
              <a:ext uri="{FF2B5EF4-FFF2-40B4-BE49-F238E27FC236}">
                <a16:creationId xmlns:a16="http://schemas.microsoft.com/office/drawing/2014/main" id="{4E425C42-BE37-FC78-1F26-A484472388B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l="2856" t="16666" r="1904" b="14584"/>
          <a:stretch>
            <a:fillRect/>
          </a:stretch>
        </p:blipFill>
        <p:spPr bwMode="auto">
          <a:xfrm>
            <a:off x="568325" y="381000"/>
            <a:ext cx="7550150" cy="43608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20868" name="TextBox 6">
            <a:extLst>
              <a:ext uri="{FF2B5EF4-FFF2-40B4-BE49-F238E27FC236}">
                <a16:creationId xmlns:a16="http://schemas.microsoft.com/office/drawing/2014/main" id="{4DE35DF5-93A8-ACD4-F8F2-0A817B3925D4}"/>
              </a:ext>
            </a:extLst>
          </p:cNvPr>
          <p:cNvSpPr txBox="1">
            <a:spLocks noChangeArrowheads="1"/>
          </p:cNvSpPr>
          <p:nvPr/>
        </p:nvSpPr>
        <p:spPr bwMode="auto">
          <a:xfrm>
            <a:off x="4370388" y="500063"/>
            <a:ext cx="2362200" cy="371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hlink"/>
              </a:buClr>
              <a:buSzPct val="90000"/>
              <a:buFont typeface="Wingdings" panose="05000000000000000000" pitchFamily="2" charset="2"/>
              <a:buBlip>
                <a:blip r:embed="rId4"/>
              </a:buBlip>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lr>
                <a:schemeClr val="accent2"/>
              </a:buClr>
              <a:buSzPct val="90000"/>
              <a:buFont typeface="Wingdings" panose="05000000000000000000" pitchFamily="2" charset="2"/>
              <a:buBlip>
                <a:blip r:embed="rId5"/>
              </a:buBlip>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lr>
                <a:schemeClr val="folHlink"/>
              </a:buClr>
              <a:buSzPct val="90000"/>
              <a:buFont typeface="Wingdings" panose="05000000000000000000" pitchFamily="2" charset="2"/>
              <a:buBlip>
                <a:blip r:embed="rId6"/>
              </a:buBlip>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folHlink"/>
              </a:buClr>
              <a:buSzPct val="90000"/>
              <a:buFont typeface="Wingdings" panose="05000000000000000000" pitchFamily="2" charset="2"/>
              <a:buBlip>
                <a:blip r:embed="rId6"/>
              </a:buBlip>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folHlink"/>
              </a:buClr>
              <a:buSzPct val="90000"/>
              <a:buFont typeface="Wingdings" panose="05000000000000000000" pitchFamily="2" charset="2"/>
              <a:buBlip>
                <a:blip r:embed="rId6"/>
              </a:buBlip>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folHlink"/>
              </a:buClr>
              <a:buSzPct val="90000"/>
              <a:buFont typeface="Wingdings" panose="05000000000000000000" pitchFamily="2" charset="2"/>
              <a:buBlip>
                <a:blip r:embed="rId6"/>
              </a:buBlip>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folHlink"/>
              </a:buClr>
              <a:buSzPct val="90000"/>
              <a:buFont typeface="Wingdings" panose="05000000000000000000" pitchFamily="2" charset="2"/>
              <a:buBlip>
                <a:blip r:embed="rId6"/>
              </a:buBlip>
              <a:defRPr sz="2000">
                <a:solidFill>
                  <a:schemeClr val="tx1"/>
                </a:solidFill>
                <a:latin typeface="Arial" panose="020B0604020202020204" pitchFamily="34" charset="0"/>
              </a:defRPr>
            </a:lvl9pPr>
          </a:lstStyle>
          <a:p>
            <a:pPr algn="ctr">
              <a:spcBef>
                <a:spcPct val="0"/>
              </a:spcBef>
              <a:buClrTx/>
              <a:buSzTx/>
              <a:buFontTx/>
              <a:buNone/>
            </a:pPr>
            <a:r>
              <a:rPr lang="en-US" altLang="en-US" sz="1800" b="1" dirty="0">
                <a:solidFill>
                  <a:srgbClr val="000000"/>
                </a:solidFill>
                <a:latin typeface="+mj-lt"/>
              </a:rPr>
              <a:t>868 More</a:t>
            </a:r>
          </a:p>
        </p:txBody>
      </p:sp>
      <p:sp>
        <p:nvSpPr>
          <p:cNvPr id="2" name="Slide Number Placeholder 1">
            <a:extLst>
              <a:ext uri="{FF2B5EF4-FFF2-40B4-BE49-F238E27FC236}">
                <a16:creationId xmlns:a16="http://schemas.microsoft.com/office/drawing/2014/main" id="{612958AB-C997-6424-6AEA-AD3509F388C0}"/>
              </a:ext>
            </a:extLst>
          </p:cNvPr>
          <p:cNvSpPr>
            <a:spLocks noGrp="1"/>
          </p:cNvSpPr>
          <p:nvPr>
            <p:ph type="sldNum" sz="quarter" idx="12"/>
          </p:nvPr>
        </p:nvSpPr>
        <p:spPr/>
        <p:txBody>
          <a:bodyPr/>
          <a:lstStyle>
            <a:lvl1pPr>
              <a:defRPr>
                <a:solidFill>
                  <a:schemeClr val="tx1"/>
                </a:solidFill>
                <a:latin typeface="Bookman Old Style" panose="02050604050505020204" pitchFamily="18" charset="0"/>
                <a:ea typeface="Dotum" panose="020B0600000101010101" pitchFamily="34" charset="-127"/>
              </a:defRPr>
            </a:lvl1pPr>
            <a:lvl2pPr marL="742950" indent="-285750">
              <a:defRPr>
                <a:solidFill>
                  <a:schemeClr val="tx1"/>
                </a:solidFill>
                <a:latin typeface="Bookman Old Style" panose="02050604050505020204" pitchFamily="18" charset="0"/>
                <a:ea typeface="Dotum" panose="020B0600000101010101" pitchFamily="34" charset="-127"/>
              </a:defRPr>
            </a:lvl2pPr>
            <a:lvl3pPr marL="1143000" indent="-228600">
              <a:defRPr>
                <a:solidFill>
                  <a:schemeClr val="tx1"/>
                </a:solidFill>
                <a:latin typeface="Bookman Old Style" panose="02050604050505020204" pitchFamily="18" charset="0"/>
                <a:ea typeface="Dotum" panose="020B0600000101010101" pitchFamily="34" charset="-127"/>
              </a:defRPr>
            </a:lvl3pPr>
            <a:lvl4pPr marL="1600200" indent="-228600">
              <a:defRPr>
                <a:solidFill>
                  <a:schemeClr val="tx1"/>
                </a:solidFill>
                <a:latin typeface="Bookman Old Style" panose="02050604050505020204" pitchFamily="18" charset="0"/>
                <a:ea typeface="Dotum" panose="020B0600000101010101" pitchFamily="34" charset="-127"/>
              </a:defRPr>
            </a:lvl4pPr>
            <a:lvl5pPr marL="2057400" indent="-228600">
              <a:defRPr>
                <a:solidFill>
                  <a:schemeClr val="tx1"/>
                </a:solidFill>
                <a:latin typeface="Bookman Old Style" panose="02050604050505020204" pitchFamily="18" charset="0"/>
                <a:ea typeface="Dotum" panose="020B0600000101010101" pitchFamily="34" charset="-127"/>
              </a:defRPr>
            </a:lvl5pPr>
            <a:lvl6pPr marL="2514600" indent="-228600"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6pPr>
            <a:lvl7pPr marL="2971800" indent="-228600"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7pPr>
            <a:lvl8pPr marL="3429000" indent="-228600"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8pPr>
            <a:lvl9pPr marL="3886200" indent="-228600"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9pPr>
          </a:lstStyle>
          <a:p>
            <a:pPr>
              <a:defRPr/>
            </a:pPr>
            <a:fld id="{3AC66903-479A-4950-965A-9CF78B1CC0DC}" type="slidenum">
              <a:rPr lang="en-US" altLang="en-US" smtClean="0">
                <a:latin typeface="Arial" panose="020B0604020202020204" pitchFamily="34" charset="0"/>
              </a:rPr>
              <a:pPr>
                <a:defRPr/>
              </a:pPr>
              <a:t>134</a:t>
            </a:fld>
            <a:endParaRPr lang="en-US" altLang="en-US">
              <a:latin typeface="Arial" panose="020B0604020202020204" pitchFamily="34" charset="0"/>
            </a:endParaRPr>
          </a:p>
        </p:txBody>
      </p:sp>
    </p:spTree>
  </p:cSld>
  <p:clrMapOvr>
    <a:masterClrMapping/>
  </p:clrMapOvr>
  <p:transition>
    <p:fade/>
  </p:transition>
</p:sld>
</file>

<file path=ppt/slides/slide13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491522" name="Picture 7" descr="hanson">
            <a:extLst>
              <a:ext uri="{FF2B5EF4-FFF2-40B4-BE49-F238E27FC236}">
                <a16:creationId xmlns:a16="http://schemas.microsoft.com/office/drawing/2014/main" id="{94458258-5597-AA0A-5DB4-8E7D245CC66A}"/>
              </a:ext>
            </a:extLst>
          </p:cNvPr>
          <p:cNvPicPr>
            <a:picLocks noChangeAspect="1" noChangeArrowheads="1"/>
          </p:cNvPicPr>
          <p:nvPr/>
        </p:nvPicPr>
        <p:blipFill>
          <a:blip r:embed="rId3">
            <a:extLst>
              <a:ext uri="{28A0092B-C50C-407E-A947-70E740481C1C}">
                <a14:useLocalDpi xmlns:a14="http://schemas.microsoft.com/office/drawing/2010/main" val="0"/>
              </a:ext>
            </a:extLst>
          </a:blip>
          <a:srcRect l="3012" t="2118" b="4236"/>
          <a:stretch>
            <a:fillRect/>
          </a:stretch>
        </p:blipFill>
        <p:spPr bwMode="auto">
          <a:xfrm>
            <a:off x="1435100" y="120650"/>
            <a:ext cx="6172200" cy="42402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Slide Number Placeholder 1">
            <a:extLst>
              <a:ext uri="{FF2B5EF4-FFF2-40B4-BE49-F238E27FC236}">
                <a16:creationId xmlns:a16="http://schemas.microsoft.com/office/drawing/2014/main" id="{29D0C7BF-2A91-9FBD-7218-798FA54786F6}"/>
              </a:ext>
            </a:extLst>
          </p:cNvPr>
          <p:cNvSpPr>
            <a:spLocks noGrp="1"/>
          </p:cNvSpPr>
          <p:nvPr>
            <p:ph type="sldNum" sz="quarter" idx="12"/>
          </p:nvPr>
        </p:nvSpPr>
        <p:spPr/>
        <p:txBody>
          <a:bodyPr/>
          <a:lstStyle>
            <a:lvl1pPr>
              <a:defRPr>
                <a:solidFill>
                  <a:schemeClr val="tx1"/>
                </a:solidFill>
                <a:latin typeface="Bookman Old Style" panose="02050604050505020204" pitchFamily="18" charset="0"/>
                <a:ea typeface="Dotum" panose="020B0600000101010101" pitchFamily="34" charset="-127"/>
              </a:defRPr>
            </a:lvl1pPr>
            <a:lvl2pPr marL="742950" indent="-285750">
              <a:defRPr>
                <a:solidFill>
                  <a:schemeClr val="tx1"/>
                </a:solidFill>
                <a:latin typeface="Bookman Old Style" panose="02050604050505020204" pitchFamily="18" charset="0"/>
                <a:ea typeface="Dotum" panose="020B0600000101010101" pitchFamily="34" charset="-127"/>
              </a:defRPr>
            </a:lvl2pPr>
            <a:lvl3pPr marL="1143000" indent="-228600">
              <a:defRPr>
                <a:solidFill>
                  <a:schemeClr val="tx1"/>
                </a:solidFill>
                <a:latin typeface="Bookman Old Style" panose="02050604050505020204" pitchFamily="18" charset="0"/>
                <a:ea typeface="Dotum" panose="020B0600000101010101" pitchFamily="34" charset="-127"/>
              </a:defRPr>
            </a:lvl3pPr>
            <a:lvl4pPr marL="1600200" indent="-228600">
              <a:defRPr>
                <a:solidFill>
                  <a:schemeClr val="tx1"/>
                </a:solidFill>
                <a:latin typeface="Bookman Old Style" panose="02050604050505020204" pitchFamily="18" charset="0"/>
                <a:ea typeface="Dotum" panose="020B0600000101010101" pitchFamily="34" charset="-127"/>
              </a:defRPr>
            </a:lvl4pPr>
            <a:lvl5pPr marL="2057400" indent="-228600">
              <a:defRPr>
                <a:solidFill>
                  <a:schemeClr val="tx1"/>
                </a:solidFill>
                <a:latin typeface="Bookman Old Style" panose="02050604050505020204" pitchFamily="18" charset="0"/>
                <a:ea typeface="Dotum" panose="020B0600000101010101" pitchFamily="34" charset="-127"/>
              </a:defRPr>
            </a:lvl5pPr>
            <a:lvl6pPr marL="2514600" indent="-228600"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6pPr>
            <a:lvl7pPr marL="2971800" indent="-228600"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7pPr>
            <a:lvl8pPr marL="3429000" indent="-228600"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8pPr>
            <a:lvl9pPr marL="3886200" indent="-228600"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9pPr>
          </a:lstStyle>
          <a:p>
            <a:pPr>
              <a:defRPr/>
            </a:pPr>
            <a:fld id="{3AA026A7-0A5B-4367-97C6-3CDBCEC7A9F3}" type="slidenum">
              <a:rPr lang="en-US" altLang="en-US" smtClean="0">
                <a:latin typeface="Arial" panose="020B0604020202020204" pitchFamily="34" charset="0"/>
              </a:rPr>
              <a:pPr>
                <a:defRPr/>
              </a:pPr>
              <a:t>135</a:t>
            </a:fld>
            <a:endParaRPr lang="en-US" altLang="en-US">
              <a:latin typeface="Arial" panose="020B0604020202020204" pitchFamily="34" charset="0"/>
            </a:endParaRPr>
          </a:p>
        </p:txBody>
      </p:sp>
      <p:sp>
        <p:nvSpPr>
          <p:cNvPr id="3" name="Rectangle 2">
            <a:extLst>
              <a:ext uri="{FF2B5EF4-FFF2-40B4-BE49-F238E27FC236}">
                <a16:creationId xmlns:a16="http://schemas.microsoft.com/office/drawing/2014/main" id="{AD1D5AE7-BCBA-17B9-F0CC-A39132434012}"/>
              </a:ext>
            </a:extLst>
          </p:cNvPr>
          <p:cNvSpPr>
            <a:spLocks noGrp="1" noChangeArrowheads="1"/>
          </p:cNvSpPr>
          <p:nvPr>
            <p:ph type="title"/>
          </p:nvPr>
        </p:nvSpPr>
        <p:spPr>
          <a:xfrm>
            <a:off x="457200" y="5324642"/>
            <a:ext cx="8382000" cy="1143000"/>
          </a:xfrm>
        </p:spPr>
        <p:txBody>
          <a:bodyPr/>
          <a:lstStyle/>
          <a:p>
            <a:pPr algn="l" eaLnBrk="1" hangingPunct="1">
              <a:defRPr/>
            </a:pPr>
            <a:br>
              <a:rPr lang="en-US" sz="2000" dirty="0"/>
            </a:br>
            <a:br>
              <a:rPr lang="en-US" sz="600" dirty="0"/>
            </a:br>
            <a:r>
              <a:rPr lang="en-US" sz="1600" dirty="0">
                <a:solidFill>
                  <a:srgbClr val="FFCC00"/>
                </a:solidFill>
              </a:rPr>
              <a:t>- Earl D. Hanson, “Evolution/Creation Debate,” Letter-to-the-Editor, </a:t>
            </a:r>
            <a:r>
              <a:rPr lang="en-US" sz="1600" i="1" dirty="0">
                <a:solidFill>
                  <a:srgbClr val="FFCC00"/>
                </a:solidFill>
              </a:rPr>
              <a:t>Bioscience</a:t>
            </a:r>
            <a:r>
              <a:rPr lang="en-US" sz="1600" dirty="0">
                <a:solidFill>
                  <a:srgbClr val="FFCC00"/>
                </a:solidFill>
              </a:rPr>
              <a:t>, 30:4-5, (January 1980) [Author of the book, “Understanding Evolution,” 1981]</a:t>
            </a:r>
          </a:p>
        </p:txBody>
      </p:sp>
    </p:spTree>
  </p:cSld>
  <p:clrMapOvr>
    <a:masterClrMapping/>
  </p:clrMapOvr>
  <p:transition>
    <p:fade/>
  </p:transition>
</p:sld>
</file>

<file path=ppt/slides/slide13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754690" name="Rectangle 2">
            <a:extLst>
              <a:ext uri="{FF2B5EF4-FFF2-40B4-BE49-F238E27FC236}">
                <a16:creationId xmlns:a16="http://schemas.microsoft.com/office/drawing/2014/main" id="{4B409FEB-C667-0488-8258-03F5F25F3FC8}"/>
              </a:ext>
            </a:extLst>
          </p:cNvPr>
          <p:cNvSpPr>
            <a:spLocks noGrp="1" noChangeArrowheads="1"/>
          </p:cNvSpPr>
          <p:nvPr>
            <p:ph type="title"/>
          </p:nvPr>
        </p:nvSpPr>
        <p:spPr>
          <a:xfrm>
            <a:off x="457200" y="4876800"/>
            <a:ext cx="8458200" cy="1143000"/>
          </a:xfrm>
        </p:spPr>
        <p:txBody>
          <a:bodyPr/>
          <a:lstStyle/>
          <a:p>
            <a:pPr algn="l" eaLnBrk="1" hangingPunct="1">
              <a:defRPr/>
            </a:pPr>
            <a:r>
              <a:rPr lang="en-US" sz="2000" i="1" dirty="0"/>
              <a:t>“Why do creationists seem to be the consistent winners in public debates with evolutionists?. . . We biologists are our own worst enemies in the creationist-evolutionist controversies. We must no longer duck this </a:t>
            </a:r>
            <a:r>
              <a:rPr lang="en-US" sz="2000" i="1" dirty="0">
                <a:solidFill>
                  <a:schemeClr val="accent4">
                    <a:lumMod val="25000"/>
                  </a:schemeClr>
                </a:solidFill>
              </a:rPr>
              <a:t>and other issues related to biology and human affairs.”</a:t>
            </a:r>
            <a:br>
              <a:rPr lang="en-US" sz="2000" dirty="0"/>
            </a:br>
            <a:br>
              <a:rPr lang="en-US" sz="600" dirty="0"/>
            </a:br>
            <a:r>
              <a:rPr lang="en-US" sz="1600" dirty="0">
                <a:solidFill>
                  <a:srgbClr val="FFCC00"/>
                </a:solidFill>
              </a:rPr>
              <a:t>- Earl D. Hanson, “Evolution/Creation Debate,” Letter-to-the-Editor, </a:t>
            </a:r>
            <a:r>
              <a:rPr lang="en-US" sz="1600" i="1" dirty="0">
                <a:solidFill>
                  <a:srgbClr val="FFCC00"/>
                </a:solidFill>
              </a:rPr>
              <a:t>Bioscience</a:t>
            </a:r>
            <a:r>
              <a:rPr lang="en-US" sz="1600" dirty="0">
                <a:solidFill>
                  <a:srgbClr val="FFCC00"/>
                </a:solidFill>
              </a:rPr>
              <a:t>, 30:4-5, (January 1980) [Author of the book, “Understanding Evolution, 1981]</a:t>
            </a:r>
          </a:p>
        </p:txBody>
      </p:sp>
      <p:pic>
        <p:nvPicPr>
          <p:cNvPr id="493571" name="Picture 7" descr="hanson">
            <a:extLst>
              <a:ext uri="{FF2B5EF4-FFF2-40B4-BE49-F238E27FC236}">
                <a16:creationId xmlns:a16="http://schemas.microsoft.com/office/drawing/2014/main" id="{FB5A8486-EEA9-79C6-4FDC-097E4E497B20}"/>
              </a:ext>
            </a:extLst>
          </p:cNvPr>
          <p:cNvPicPr>
            <a:picLocks noChangeAspect="1" noChangeArrowheads="1"/>
          </p:cNvPicPr>
          <p:nvPr/>
        </p:nvPicPr>
        <p:blipFill>
          <a:blip r:embed="rId3">
            <a:extLst>
              <a:ext uri="{28A0092B-C50C-407E-A947-70E740481C1C}">
                <a14:useLocalDpi xmlns:a14="http://schemas.microsoft.com/office/drawing/2010/main" val="0"/>
              </a:ext>
            </a:extLst>
          </a:blip>
          <a:srcRect l="3012" t="2118" b="4236"/>
          <a:stretch>
            <a:fillRect/>
          </a:stretch>
        </p:blipFill>
        <p:spPr bwMode="auto">
          <a:xfrm>
            <a:off x="1435100" y="120650"/>
            <a:ext cx="6172200" cy="42402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Slide Number Placeholder 1">
            <a:extLst>
              <a:ext uri="{FF2B5EF4-FFF2-40B4-BE49-F238E27FC236}">
                <a16:creationId xmlns:a16="http://schemas.microsoft.com/office/drawing/2014/main" id="{012748E1-F125-FF92-9A5F-96EA9EE13D69}"/>
              </a:ext>
            </a:extLst>
          </p:cNvPr>
          <p:cNvSpPr>
            <a:spLocks noGrp="1"/>
          </p:cNvSpPr>
          <p:nvPr>
            <p:ph type="sldNum" sz="quarter" idx="12"/>
          </p:nvPr>
        </p:nvSpPr>
        <p:spPr/>
        <p:txBody>
          <a:bodyPr/>
          <a:lstStyle>
            <a:lvl1pPr>
              <a:defRPr>
                <a:solidFill>
                  <a:schemeClr val="tx1"/>
                </a:solidFill>
                <a:latin typeface="Bookman Old Style" panose="02050604050505020204" pitchFamily="18" charset="0"/>
                <a:ea typeface="Dotum" panose="020B0600000101010101" pitchFamily="34" charset="-127"/>
              </a:defRPr>
            </a:lvl1pPr>
            <a:lvl2pPr marL="742950" indent="-285750">
              <a:defRPr>
                <a:solidFill>
                  <a:schemeClr val="tx1"/>
                </a:solidFill>
                <a:latin typeface="Bookman Old Style" panose="02050604050505020204" pitchFamily="18" charset="0"/>
                <a:ea typeface="Dotum" panose="020B0600000101010101" pitchFamily="34" charset="-127"/>
              </a:defRPr>
            </a:lvl2pPr>
            <a:lvl3pPr marL="1143000" indent="-228600">
              <a:defRPr>
                <a:solidFill>
                  <a:schemeClr val="tx1"/>
                </a:solidFill>
                <a:latin typeface="Bookman Old Style" panose="02050604050505020204" pitchFamily="18" charset="0"/>
                <a:ea typeface="Dotum" panose="020B0600000101010101" pitchFamily="34" charset="-127"/>
              </a:defRPr>
            </a:lvl3pPr>
            <a:lvl4pPr marL="1600200" indent="-228600">
              <a:defRPr>
                <a:solidFill>
                  <a:schemeClr val="tx1"/>
                </a:solidFill>
                <a:latin typeface="Bookman Old Style" panose="02050604050505020204" pitchFamily="18" charset="0"/>
                <a:ea typeface="Dotum" panose="020B0600000101010101" pitchFamily="34" charset="-127"/>
              </a:defRPr>
            </a:lvl4pPr>
            <a:lvl5pPr marL="2057400" indent="-228600">
              <a:defRPr>
                <a:solidFill>
                  <a:schemeClr val="tx1"/>
                </a:solidFill>
                <a:latin typeface="Bookman Old Style" panose="02050604050505020204" pitchFamily="18" charset="0"/>
                <a:ea typeface="Dotum" panose="020B0600000101010101" pitchFamily="34" charset="-127"/>
              </a:defRPr>
            </a:lvl5pPr>
            <a:lvl6pPr marL="2514600" indent="-228600"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6pPr>
            <a:lvl7pPr marL="2971800" indent="-228600"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7pPr>
            <a:lvl8pPr marL="3429000" indent="-228600"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8pPr>
            <a:lvl9pPr marL="3886200" indent="-228600"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9pPr>
          </a:lstStyle>
          <a:p>
            <a:pPr>
              <a:defRPr/>
            </a:pPr>
            <a:fld id="{D4D559CC-F4BD-4DB1-A7E1-A1DE5170BE8C}" type="slidenum">
              <a:rPr lang="en-US" altLang="en-US" smtClean="0">
                <a:latin typeface="Arial" panose="020B0604020202020204" pitchFamily="34" charset="0"/>
              </a:rPr>
              <a:pPr>
                <a:defRPr/>
              </a:pPr>
              <a:t>136</a:t>
            </a:fld>
            <a:endParaRPr lang="en-US" altLang="en-US">
              <a:latin typeface="Arial" panose="020B0604020202020204" pitchFamily="34" charset="0"/>
            </a:endParaRPr>
          </a:p>
        </p:txBody>
      </p:sp>
    </p:spTree>
  </p:cSld>
  <p:clrMapOvr>
    <a:masterClrMapping/>
  </p:clrMapOvr>
  <p:transition>
    <p:fade/>
  </p:transition>
</p:sld>
</file>

<file path=ppt/slides/slide137.xml><?xml version="1.0" encoding="utf-8"?>
<p:sld xmlns:a="http://schemas.openxmlformats.org/drawingml/2006/main" xmlns:r="http://schemas.openxmlformats.org/officeDocument/2006/relationships" xmlns:p="http://schemas.openxmlformats.org/presentationml/2006/main" showMasterSp="0">
  <p:cSld>
    <p:spTree>
      <p:nvGrpSpPr>
        <p:cNvPr id="1" name="">
          <a:extLst>
            <a:ext uri="{FF2B5EF4-FFF2-40B4-BE49-F238E27FC236}">
              <a16:creationId xmlns:a16="http://schemas.microsoft.com/office/drawing/2014/main" id="{08D414E5-E1FB-9AC2-AD59-753EF5E6A666}"/>
            </a:ext>
          </a:extLst>
        </p:cNvPr>
        <p:cNvGrpSpPr/>
        <p:nvPr/>
      </p:nvGrpSpPr>
      <p:grpSpPr>
        <a:xfrm>
          <a:off x="0" y="0"/>
          <a:ext cx="0" cy="0"/>
          <a:chOff x="0" y="0"/>
          <a:chExt cx="0" cy="0"/>
        </a:xfrm>
      </p:grpSpPr>
      <p:pic>
        <p:nvPicPr>
          <p:cNvPr id="497667" name="Picture 4" descr="0328_creation_scott1">
            <a:extLst>
              <a:ext uri="{FF2B5EF4-FFF2-40B4-BE49-F238E27FC236}">
                <a16:creationId xmlns:a16="http://schemas.microsoft.com/office/drawing/2014/main" id="{243406CE-6CA7-5F8F-75E6-F2DAA4138BE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096000" y="3280669"/>
            <a:ext cx="2133600" cy="1668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97668" name="Picture 6" descr="thumb">
            <a:extLst>
              <a:ext uri="{FF2B5EF4-FFF2-40B4-BE49-F238E27FC236}">
                <a16:creationId xmlns:a16="http://schemas.microsoft.com/office/drawing/2014/main" id="{7E81FE26-D4AE-3A8B-9FE4-9222818687C0}"/>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096000" y="1143000"/>
            <a:ext cx="2133600" cy="1600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Slide Number Placeholder 1">
            <a:extLst>
              <a:ext uri="{FF2B5EF4-FFF2-40B4-BE49-F238E27FC236}">
                <a16:creationId xmlns:a16="http://schemas.microsoft.com/office/drawing/2014/main" id="{02804667-F783-A8B7-4BDF-BE9507C9D38C}"/>
              </a:ext>
            </a:extLst>
          </p:cNvPr>
          <p:cNvSpPr>
            <a:spLocks noGrp="1"/>
          </p:cNvSpPr>
          <p:nvPr>
            <p:ph type="sldNum" sz="quarter" idx="12"/>
          </p:nvPr>
        </p:nvSpPr>
        <p:spPr/>
        <p:txBody>
          <a:bodyPr/>
          <a:lstStyle>
            <a:lvl1pPr>
              <a:defRPr>
                <a:solidFill>
                  <a:schemeClr val="tx1"/>
                </a:solidFill>
                <a:latin typeface="Bookman Old Style" panose="02050604050505020204" pitchFamily="18" charset="0"/>
                <a:ea typeface="Dotum" panose="020B0600000101010101" pitchFamily="34" charset="-127"/>
              </a:defRPr>
            </a:lvl1pPr>
            <a:lvl2pPr marL="742950" indent="-285750">
              <a:defRPr>
                <a:solidFill>
                  <a:schemeClr val="tx1"/>
                </a:solidFill>
                <a:latin typeface="Bookman Old Style" panose="02050604050505020204" pitchFamily="18" charset="0"/>
                <a:ea typeface="Dotum" panose="020B0600000101010101" pitchFamily="34" charset="-127"/>
              </a:defRPr>
            </a:lvl2pPr>
            <a:lvl3pPr marL="1143000" indent="-228600">
              <a:defRPr>
                <a:solidFill>
                  <a:schemeClr val="tx1"/>
                </a:solidFill>
                <a:latin typeface="Bookman Old Style" panose="02050604050505020204" pitchFamily="18" charset="0"/>
                <a:ea typeface="Dotum" panose="020B0600000101010101" pitchFamily="34" charset="-127"/>
              </a:defRPr>
            </a:lvl3pPr>
            <a:lvl4pPr marL="1600200" indent="-228600">
              <a:defRPr>
                <a:solidFill>
                  <a:schemeClr val="tx1"/>
                </a:solidFill>
                <a:latin typeface="Bookman Old Style" panose="02050604050505020204" pitchFamily="18" charset="0"/>
                <a:ea typeface="Dotum" panose="020B0600000101010101" pitchFamily="34" charset="-127"/>
              </a:defRPr>
            </a:lvl4pPr>
            <a:lvl5pPr marL="2057400" indent="-228600">
              <a:defRPr>
                <a:solidFill>
                  <a:schemeClr val="tx1"/>
                </a:solidFill>
                <a:latin typeface="Bookman Old Style" panose="02050604050505020204" pitchFamily="18" charset="0"/>
                <a:ea typeface="Dotum" panose="020B0600000101010101" pitchFamily="34" charset="-127"/>
              </a:defRPr>
            </a:lvl5pPr>
            <a:lvl6pPr marL="2514600" indent="-228600"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6pPr>
            <a:lvl7pPr marL="2971800" indent="-228600"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7pPr>
            <a:lvl8pPr marL="3429000" indent="-228600"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8pPr>
            <a:lvl9pPr marL="3886200" indent="-228600"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9pPr>
          </a:lstStyle>
          <a:p>
            <a:pPr>
              <a:defRPr/>
            </a:pPr>
            <a:fld id="{395FE7A2-80D2-4A53-81F4-77AFB4F5ECA3}" type="slidenum">
              <a:rPr lang="en-US" altLang="en-US" smtClean="0">
                <a:latin typeface="Arial" panose="020B0604020202020204" pitchFamily="34" charset="0"/>
              </a:rPr>
              <a:pPr>
                <a:defRPr/>
              </a:pPr>
              <a:t>137</a:t>
            </a:fld>
            <a:endParaRPr lang="en-US" altLang="en-US">
              <a:latin typeface="Arial" panose="020B0604020202020204" pitchFamily="34" charset="0"/>
            </a:endParaRPr>
          </a:p>
        </p:txBody>
      </p:sp>
      <p:sp>
        <p:nvSpPr>
          <p:cNvPr id="3" name="Rectangle 2">
            <a:extLst>
              <a:ext uri="{FF2B5EF4-FFF2-40B4-BE49-F238E27FC236}">
                <a16:creationId xmlns:a16="http://schemas.microsoft.com/office/drawing/2014/main" id="{E080EA2A-48F2-3C34-AA7C-C4521D579184}"/>
              </a:ext>
            </a:extLst>
          </p:cNvPr>
          <p:cNvSpPr>
            <a:spLocks noGrp="1" noChangeArrowheads="1"/>
          </p:cNvSpPr>
          <p:nvPr>
            <p:ph type="title"/>
          </p:nvPr>
        </p:nvSpPr>
        <p:spPr>
          <a:xfrm>
            <a:off x="457200" y="5183286"/>
            <a:ext cx="5486400" cy="1143000"/>
          </a:xfrm>
        </p:spPr>
        <p:txBody>
          <a:bodyPr anchor="b" anchorCtr="0"/>
          <a:lstStyle/>
          <a:p>
            <a:pPr algn="l" eaLnBrk="1" hangingPunct="1">
              <a:defRPr/>
            </a:pPr>
            <a:br>
              <a:rPr lang="en-US" sz="2000" dirty="0"/>
            </a:br>
            <a:br>
              <a:rPr lang="en-US" sz="900" dirty="0"/>
            </a:br>
            <a:r>
              <a:rPr lang="en-US" sz="1800" dirty="0">
                <a:solidFill>
                  <a:srgbClr val="FFCC00"/>
                </a:solidFill>
              </a:rPr>
              <a:t>- Eugenie C. Scott, “Monkey Business,” The Sciences (January/February 1996), pp. 20-25. Scott is Executive Director of the National Center for Science Education, Berkeley, California, and received her Ph.D. in Anthropology, Missouri University, 1974. Past previous position, Assistant Professor, University of Colorado at Boulder, 1984-86.</a:t>
            </a:r>
          </a:p>
        </p:txBody>
      </p:sp>
    </p:spTree>
    <p:extLst>
      <p:ext uri="{BB962C8B-B14F-4D97-AF65-F5344CB8AC3E}">
        <p14:creationId xmlns:p14="http://schemas.microsoft.com/office/powerpoint/2010/main" val="1834170739"/>
      </p:ext>
    </p:extLst>
  </p:cSld>
  <p:clrMapOvr>
    <a:masterClrMapping/>
  </p:clrMapOvr>
  <p:transition>
    <p:fade/>
  </p:transition>
</p:sld>
</file>

<file path=ppt/slides/slide138.xml><?xml version="1.0" encoding="utf-8"?>
<p:sld xmlns:a="http://schemas.openxmlformats.org/drawingml/2006/main" xmlns:r="http://schemas.openxmlformats.org/officeDocument/2006/relationships" xmlns:p="http://schemas.openxmlformats.org/presentationml/2006/main" showMasterSp="0">
  <p:cSld>
    <p:spTree>
      <p:nvGrpSpPr>
        <p:cNvPr id="1" name="">
          <a:extLst>
            <a:ext uri="{FF2B5EF4-FFF2-40B4-BE49-F238E27FC236}">
              <a16:creationId xmlns:a16="http://schemas.microsoft.com/office/drawing/2014/main" id="{08D414E5-E1FB-9AC2-AD59-753EF5E6A666}"/>
            </a:ext>
          </a:extLst>
        </p:cNvPr>
        <p:cNvGrpSpPr/>
        <p:nvPr/>
      </p:nvGrpSpPr>
      <p:grpSpPr>
        <a:xfrm>
          <a:off x="0" y="0"/>
          <a:ext cx="0" cy="0"/>
          <a:chOff x="0" y="0"/>
          <a:chExt cx="0" cy="0"/>
        </a:xfrm>
      </p:grpSpPr>
      <p:sp>
        <p:nvSpPr>
          <p:cNvPr id="773122" name="Rectangle 2">
            <a:extLst>
              <a:ext uri="{FF2B5EF4-FFF2-40B4-BE49-F238E27FC236}">
                <a16:creationId xmlns:a16="http://schemas.microsoft.com/office/drawing/2014/main" id="{AA66AF52-0676-B552-3587-31154EBAAE0E}"/>
              </a:ext>
            </a:extLst>
          </p:cNvPr>
          <p:cNvSpPr>
            <a:spLocks noGrp="1" noChangeArrowheads="1"/>
          </p:cNvSpPr>
          <p:nvPr>
            <p:ph type="title"/>
          </p:nvPr>
        </p:nvSpPr>
        <p:spPr>
          <a:xfrm>
            <a:off x="457200" y="5183286"/>
            <a:ext cx="5486400" cy="1143000"/>
          </a:xfrm>
        </p:spPr>
        <p:txBody>
          <a:bodyPr anchor="b" anchorCtr="0"/>
          <a:lstStyle/>
          <a:p>
            <a:pPr algn="l" eaLnBrk="1" hangingPunct="1">
              <a:defRPr/>
            </a:pPr>
            <a:r>
              <a:rPr lang="en-US" sz="2100" i="1" dirty="0"/>
              <a:t>“Avoid Debates. If </a:t>
            </a:r>
            <a:r>
              <a:rPr lang="en-US" sz="2100" i="1" dirty="0">
                <a:solidFill>
                  <a:schemeClr val="tx1"/>
                </a:solidFill>
              </a:rPr>
              <a:t>your local campus Christian fellowship asks you to ‘defend evolution,’ please decline</a:t>
            </a:r>
            <a:r>
              <a:rPr lang="en-US" sz="2100" i="1" dirty="0"/>
              <a:t>. Public debates rarely change many minds . . .</a:t>
            </a:r>
            <a:r>
              <a:rPr lang="en-US" sz="2100" i="1" dirty="0">
                <a:solidFill>
                  <a:schemeClr val="accent4">
                    <a:lumMod val="25000"/>
                  </a:schemeClr>
                </a:solidFill>
              </a:rPr>
              <a:t>Have you ever watched the Harlem Globetrotters play the Washington Federals? The Federals get off some good shots, but who remembers them? The purpose of the game is to see the Globetrotters beat the other team</a:t>
            </a:r>
            <a:r>
              <a:rPr lang="en-US" sz="2100" i="1" dirty="0"/>
              <a:t>. . .And you probably will get beaten.”</a:t>
            </a:r>
            <a:br>
              <a:rPr lang="en-US" sz="2000" dirty="0"/>
            </a:br>
            <a:br>
              <a:rPr lang="en-US" sz="900" dirty="0"/>
            </a:br>
            <a:r>
              <a:rPr lang="en-US" sz="1800" dirty="0">
                <a:solidFill>
                  <a:srgbClr val="FFCC00"/>
                </a:solidFill>
              </a:rPr>
              <a:t>- Eugenie C. Scott, “Monkey Business,” The Sciences (January/February 1996), pp. 20-25. Scott is Executive Director of the National Center for Science Education, Berkeley, California, and received her Ph.D. in Anthropology, Missouri University, 1974. Past previous position, Assistant Professor, University of Colorado at Boulder, 1984-86.</a:t>
            </a:r>
          </a:p>
        </p:txBody>
      </p:sp>
      <p:pic>
        <p:nvPicPr>
          <p:cNvPr id="497667" name="Picture 4" descr="0328_creation_scott1">
            <a:extLst>
              <a:ext uri="{FF2B5EF4-FFF2-40B4-BE49-F238E27FC236}">
                <a16:creationId xmlns:a16="http://schemas.microsoft.com/office/drawing/2014/main" id="{243406CE-6CA7-5F8F-75E6-F2DAA4138BE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096000" y="3280669"/>
            <a:ext cx="2133600" cy="1668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97668" name="Picture 6" descr="thumb">
            <a:extLst>
              <a:ext uri="{FF2B5EF4-FFF2-40B4-BE49-F238E27FC236}">
                <a16:creationId xmlns:a16="http://schemas.microsoft.com/office/drawing/2014/main" id="{7E81FE26-D4AE-3A8B-9FE4-9222818687C0}"/>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096000" y="1143000"/>
            <a:ext cx="2133600" cy="1600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Slide Number Placeholder 1">
            <a:extLst>
              <a:ext uri="{FF2B5EF4-FFF2-40B4-BE49-F238E27FC236}">
                <a16:creationId xmlns:a16="http://schemas.microsoft.com/office/drawing/2014/main" id="{02804667-F783-A8B7-4BDF-BE9507C9D38C}"/>
              </a:ext>
            </a:extLst>
          </p:cNvPr>
          <p:cNvSpPr>
            <a:spLocks noGrp="1"/>
          </p:cNvSpPr>
          <p:nvPr>
            <p:ph type="sldNum" sz="quarter" idx="12"/>
          </p:nvPr>
        </p:nvSpPr>
        <p:spPr/>
        <p:txBody>
          <a:bodyPr/>
          <a:lstStyle>
            <a:lvl1pPr>
              <a:defRPr>
                <a:solidFill>
                  <a:schemeClr val="tx1"/>
                </a:solidFill>
                <a:latin typeface="Bookman Old Style" panose="02050604050505020204" pitchFamily="18" charset="0"/>
                <a:ea typeface="Dotum" panose="020B0600000101010101" pitchFamily="34" charset="-127"/>
              </a:defRPr>
            </a:lvl1pPr>
            <a:lvl2pPr marL="742950" indent="-285750">
              <a:defRPr>
                <a:solidFill>
                  <a:schemeClr val="tx1"/>
                </a:solidFill>
                <a:latin typeface="Bookman Old Style" panose="02050604050505020204" pitchFamily="18" charset="0"/>
                <a:ea typeface="Dotum" panose="020B0600000101010101" pitchFamily="34" charset="-127"/>
              </a:defRPr>
            </a:lvl2pPr>
            <a:lvl3pPr marL="1143000" indent="-228600">
              <a:defRPr>
                <a:solidFill>
                  <a:schemeClr val="tx1"/>
                </a:solidFill>
                <a:latin typeface="Bookman Old Style" panose="02050604050505020204" pitchFamily="18" charset="0"/>
                <a:ea typeface="Dotum" panose="020B0600000101010101" pitchFamily="34" charset="-127"/>
              </a:defRPr>
            </a:lvl3pPr>
            <a:lvl4pPr marL="1600200" indent="-228600">
              <a:defRPr>
                <a:solidFill>
                  <a:schemeClr val="tx1"/>
                </a:solidFill>
                <a:latin typeface="Bookman Old Style" panose="02050604050505020204" pitchFamily="18" charset="0"/>
                <a:ea typeface="Dotum" panose="020B0600000101010101" pitchFamily="34" charset="-127"/>
              </a:defRPr>
            </a:lvl4pPr>
            <a:lvl5pPr marL="2057400" indent="-228600">
              <a:defRPr>
                <a:solidFill>
                  <a:schemeClr val="tx1"/>
                </a:solidFill>
                <a:latin typeface="Bookman Old Style" panose="02050604050505020204" pitchFamily="18" charset="0"/>
                <a:ea typeface="Dotum" panose="020B0600000101010101" pitchFamily="34" charset="-127"/>
              </a:defRPr>
            </a:lvl5pPr>
            <a:lvl6pPr marL="2514600" indent="-228600"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6pPr>
            <a:lvl7pPr marL="2971800" indent="-228600"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7pPr>
            <a:lvl8pPr marL="3429000" indent="-228600"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8pPr>
            <a:lvl9pPr marL="3886200" indent="-228600"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9pPr>
          </a:lstStyle>
          <a:p>
            <a:pPr>
              <a:defRPr/>
            </a:pPr>
            <a:fld id="{395FE7A2-80D2-4A53-81F4-77AFB4F5ECA3}" type="slidenum">
              <a:rPr lang="en-US" altLang="en-US" smtClean="0">
                <a:latin typeface="Arial" panose="020B0604020202020204" pitchFamily="34" charset="0"/>
              </a:rPr>
              <a:pPr>
                <a:defRPr/>
              </a:pPr>
              <a:t>138</a:t>
            </a:fld>
            <a:endParaRPr lang="en-US" altLang="en-US">
              <a:latin typeface="Arial" panose="020B0604020202020204" pitchFamily="34" charset="0"/>
            </a:endParaRPr>
          </a:p>
        </p:txBody>
      </p:sp>
    </p:spTree>
    <p:extLst>
      <p:ext uri="{BB962C8B-B14F-4D97-AF65-F5344CB8AC3E}">
        <p14:creationId xmlns:p14="http://schemas.microsoft.com/office/powerpoint/2010/main" val="457346528"/>
      </p:ext>
    </p:extLst>
  </p:cSld>
  <p:clrMapOvr>
    <a:masterClrMapping/>
  </p:clrMapOvr>
  <p:transition>
    <p:fade/>
  </p:transition>
</p:sld>
</file>

<file path=ppt/slides/slide139.xml><?xml version="1.0" encoding="utf-8"?>
<p:sld xmlns:a="http://schemas.openxmlformats.org/drawingml/2006/main" xmlns:r="http://schemas.openxmlformats.org/officeDocument/2006/relationships" xmlns:p="http://schemas.openxmlformats.org/presentationml/2006/main" showMasterSp="0">
  <p:cSld>
    <p:spTree>
      <p:nvGrpSpPr>
        <p:cNvPr id="1" name="">
          <a:extLst>
            <a:ext uri="{FF2B5EF4-FFF2-40B4-BE49-F238E27FC236}">
              <a16:creationId xmlns:a16="http://schemas.microsoft.com/office/drawing/2014/main" id="{91C38F21-7B9C-EADD-07C8-116ED3FBBA26}"/>
            </a:ext>
          </a:extLst>
        </p:cNvPr>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F79A8BE3-7D23-7A4D-F12C-0C99EE27C8A1}"/>
              </a:ext>
            </a:extLst>
          </p:cNvPr>
          <p:cNvSpPr>
            <a:spLocks noGrp="1"/>
          </p:cNvSpPr>
          <p:nvPr>
            <p:ph type="sldNum" sz="quarter" idx="12"/>
          </p:nvPr>
        </p:nvSpPr>
        <p:spPr/>
        <p:txBody>
          <a:bodyPr/>
          <a:lstStyle>
            <a:lvl1pPr>
              <a:defRPr>
                <a:solidFill>
                  <a:schemeClr val="tx1"/>
                </a:solidFill>
                <a:latin typeface="Bookman Old Style" panose="02050604050505020204" pitchFamily="18" charset="0"/>
                <a:ea typeface="Dotum" panose="020B0600000101010101" pitchFamily="34" charset="-127"/>
              </a:defRPr>
            </a:lvl1pPr>
            <a:lvl2pPr marL="742950" indent="-285750">
              <a:defRPr>
                <a:solidFill>
                  <a:schemeClr val="tx1"/>
                </a:solidFill>
                <a:latin typeface="Bookman Old Style" panose="02050604050505020204" pitchFamily="18" charset="0"/>
                <a:ea typeface="Dotum" panose="020B0600000101010101" pitchFamily="34" charset="-127"/>
              </a:defRPr>
            </a:lvl2pPr>
            <a:lvl3pPr marL="1143000" indent="-228600">
              <a:defRPr>
                <a:solidFill>
                  <a:schemeClr val="tx1"/>
                </a:solidFill>
                <a:latin typeface="Bookman Old Style" panose="02050604050505020204" pitchFamily="18" charset="0"/>
                <a:ea typeface="Dotum" panose="020B0600000101010101" pitchFamily="34" charset="-127"/>
              </a:defRPr>
            </a:lvl3pPr>
            <a:lvl4pPr marL="1600200" indent="-228600">
              <a:defRPr>
                <a:solidFill>
                  <a:schemeClr val="tx1"/>
                </a:solidFill>
                <a:latin typeface="Bookman Old Style" panose="02050604050505020204" pitchFamily="18" charset="0"/>
                <a:ea typeface="Dotum" panose="020B0600000101010101" pitchFamily="34" charset="-127"/>
              </a:defRPr>
            </a:lvl4pPr>
            <a:lvl5pPr marL="2057400" indent="-228600">
              <a:defRPr>
                <a:solidFill>
                  <a:schemeClr val="tx1"/>
                </a:solidFill>
                <a:latin typeface="Bookman Old Style" panose="02050604050505020204" pitchFamily="18" charset="0"/>
                <a:ea typeface="Dotum" panose="020B0600000101010101" pitchFamily="34" charset="-127"/>
              </a:defRPr>
            </a:lvl5pPr>
            <a:lvl6pPr marL="2514600" indent="-228600"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6pPr>
            <a:lvl7pPr marL="2971800" indent="-228600"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7pPr>
            <a:lvl8pPr marL="3429000" indent="-228600"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8pPr>
            <a:lvl9pPr marL="3886200" indent="-228600"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9pPr>
          </a:lstStyle>
          <a:p>
            <a:pPr>
              <a:defRPr/>
            </a:pPr>
            <a:fld id="{2A5371E1-8BEB-40B1-8A02-E14A7776F8B6}" type="slidenum">
              <a:rPr lang="en-US" altLang="en-US" smtClean="0">
                <a:latin typeface="Arial" panose="020B0604020202020204" pitchFamily="34" charset="0"/>
              </a:rPr>
              <a:pPr>
                <a:defRPr/>
              </a:pPr>
              <a:t>139</a:t>
            </a:fld>
            <a:endParaRPr lang="en-US" altLang="en-US">
              <a:latin typeface="Arial" panose="020B0604020202020204" pitchFamily="34" charset="0"/>
            </a:endParaRPr>
          </a:p>
        </p:txBody>
      </p:sp>
      <p:pic>
        <p:nvPicPr>
          <p:cNvPr id="19459" name="Picture 11" descr="Microbiology, PhD - Find Your Degree | UAB">
            <a:extLst>
              <a:ext uri="{FF2B5EF4-FFF2-40B4-BE49-F238E27FC236}">
                <a16:creationId xmlns:a16="http://schemas.microsoft.com/office/drawing/2014/main" id="{46790932-6A4F-ECD1-B717-7F92E521E6C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485899" y="2057400"/>
            <a:ext cx="6172200" cy="3290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Rectangle 6">
            <a:extLst>
              <a:ext uri="{FF2B5EF4-FFF2-40B4-BE49-F238E27FC236}">
                <a16:creationId xmlns:a16="http://schemas.microsoft.com/office/drawing/2014/main" id="{DB6F01B0-9E48-C53F-156B-72DB5F2CBC01}"/>
              </a:ext>
            </a:extLst>
          </p:cNvPr>
          <p:cNvSpPr/>
          <p:nvPr/>
        </p:nvSpPr>
        <p:spPr>
          <a:xfrm>
            <a:off x="647700" y="533400"/>
            <a:ext cx="7848599" cy="1200329"/>
          </a:xfrm>
          <a:prstGeom prst="rect">
            <a:avLst/>
          </a:prstGeom>
          <a:noFill/>
        </p:spPr>
        <p:txBody>
          <a:bodyPr>
            <a:spAutoFit/>
            <a:scene3d>
              <a:camera prst="orthographicFront"/>
              <a:lightRig rig="freezing" dir="t"/>
            </a:scene3d>
            <a:sp3d prstMaterial="matte"/>
          </a:bodyPr>
          <a:lstStyle/>
          <a:p>
            <a:pPr algn="ctr">
              <a:defRPr/>
            </a:pPr>
            <a:r>
              <a:rPr lang="en-US" sz="3600" b="1" dirty="0">
                <a:ln w="13462">
                  <a:solidFill>
                    <a:schemeClr val="bg1">
                      <a:lumMod val="50000"/>
                    </a:schemeClr>
                  </a:solidFill>
                  <a:prstDash val="solid"/>
                </a:ln>
                <a:solidFill>
                  <a:srgbClr val="FFCC00"/>
                </a:solidFill>
                <a:effectLst>
                  <a:outerShdw blurRad="50800" dist="38100" dir="18900000" sx="106000" sy="106000" algn="bl" rotWithShape="0">
                    <a:prstClr val="black">
                      <a:alpha val="40000"/>
                    </a:prstClr>
                  </a:outerShdw>
                </a:effectLst>
                <a:latin typeface="Microsoft New Tai Lue" panose="020B0502040204020203" pitchFamily="34" charset="0"/>
                <a:cs typeface="Microsoft New Tai Lue" panose="020B0502040204020203" pitchFamily="34" charset="0"/>
              </a:rPr>
              <a:t>Neo-Darwinian Evolution                 is Unscientific</a:t>
            </a:r>
          </a:p>
        </p:txBody>
      </p:sp>
    </p:spTree>
    <p:extLst>
      <p:ext uri="{BB962C8B-B14F-4D97-AF65-F5344CB8AC3E}">
        <p14:creationId xmlns:p14="http://schemas.microsoft.com/office/powerpoint/2010/main" val="685777566"/>
      </p:ext>
    </p:extLst>
  </p:cSld>
  <p:clrMapOvr>
    <a:masterClrMapping/>
  </p:clrMapOvr>
  <p:transition>
    <p:fade/>
  </p:transition>
</p:sld>
</file>

<file path=ppt/slides/slide14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501762" name="Picture 7">
            <a:extLst>
              <a:ext uri="{FF2B5EF4-FFF2-40B4-BE49-F238E27FC236}">
                <a16:creationId xmlns:a16="http://schemas.microsoft.com/office/drawing/2014/main" id="{0CF85AF4-39EB-C7B3-24F6-DDF81AC65FB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t="6361" b="6107"/>
          <a:stretch>
            <a:fillRect/>
          </a:stretch>
        </p:blipFill>
        <p:spPr bwMode="auto">
          <a:xfrm>
            <a:off x="1762125" y="2851484"/>
            <a:ext cx="5619750" cy="3276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71074" name="Rectangle 2">
            <a:extLst>
              <a:ext uri="{FF2B5EF4-FFF2-40B4-BE49-F238E27FC236}">
                <a16:creationId xmlns:a16="http://schemas.microsoft.com/office/drawing/2014/main" id="{23DF4536-7795-3E66-256F-5DFB2458522B}"/>
              </a:ext>
            </a:extLst>
          </p:cNvPr>
          <p:cNvSpPr>
            <a:spLocks noGrp="1" noChangeArrowheads="1"/>
          </p:cNvSpPr>
          <p:nvPr>
            <p:ph type="title"/>
          </p:nvPr>
        </p:nvSpPr>
        <p:spPr>
          <a:xfrm>
            <a:off x="647700" y="1100138"/>
            <a:ext cx="7848600" cy="1143000"/>
          </a:xfrm>
        </p:spPr>
        <p:txBody>
          <a:bodyPr/>
          <a:lstStyle/>
          <a:p>
            <a:pPr algn="l" eaLnBrk="1" hangingPunct="1">
              <a:defRPr/>
            </a:pPr>
            <a:r>
              <a:rPr lang="en-US" sz="2200" dirty="0"/>
              <a:t>“</a:t>
            </a:r>
            <a:r>
              <a:rPr lang="en-US" sz="2200" i="1" dirty="0"/>
              <a:t>Indeed, let God be true but every man a liar” </a:t>
            </a:r>
            <a:r>
              <a:rPr lang="en-US" sz="2200" dirty="0">
                <a:solidFill>
                  <a:srgbClr val="FFCC00"/>
                </a:solidFill>
              </a:rPr>
              <a:t>(Rom. 3:4).</a:t>
            </a:r>
            <a:r>
              <a:rPr lang="en-US" sz="2200" dirty="0"/>
              <a:t> </a:t>
            </a:r>
            <a:r>
              <a:rPr lang="en-US" sz="2200" i="1" dirty="0"/>
              <a:t>“When you received the word of God which you heard from us, you welcomed it not as the word of men, but as it is in truth, the word of God” </a:t>
            </a:r>
            <a:r>
              <a:rPr lang="en-US" sz="2200" dirty="0">
                <a:solidFill>
                  <a:srgbClr val="FFCC00"/>
                </a:solidFill>
              </a:rPr>
              <a:t>(I Thess. 2:13).</a:t>
            </a:r>
            <a:r>
              <a:rPr lang="en-US" sz="2200" dirty="0"/>
              <a:t> </a:t>
            </a:r>
            <a:r>
              <a:rPr lang="en-US" sz="2200" i="1" dirty="0"/>
              <a:t>“Every word of God is pure. . . Do not add to His words, lest He rebuke you, and you be found a liar” </a:t>
            </a:r>
            <a:r>
              <a:rPr lang="en-US" sz="2200" dirty="0">
                <a:solidFill>
                  <a:srgbClr val="FFCC00"/>
                </a:solidFill>
              </a:rPr>
              <a:t>(Prov. 30:5,6).</a:t>
            </a:r>
          </a:p>
        </p:txBody>
      </p:sp>
      <p:sp>
        <p:nvSpPr>
          <p:cNvPr id="2" name="Slide Number Placeholder 1">
            <a:extLst>
              <a:ext uri="{FF2B5EF4-FFF2-40B4-BE49-F238E27FC236}">
                <a16:creationId xmlns:a16="http://schemas.microsoft.com/office/drawing/2014/main" id="{37AD2E4F-5681-3A87-7F2D-977F1D839DE7}"/>
              </a:ext>
            </a:extLst>
          </p:cNvPr>
          <p:cNvSpPr>
            <a:spLocks noGrp="1"/>
          </p:cNvSpPr>
          <p:nvPr>
            <p:ph type="sldNum" sz="quarter" idx="12"/>
          </p:nvPr>
        </p:nvSpPr>
        <p:spPr/>
        <p:txBody>
          <a:bodyPr/>
          <a:lstStyle>
            <a:lvl1pPr>
              <a:defRPr>
                <a:solidFill>
                  <a:schemeClr val="tx1"/>
                </a:solidFill>
                <a:latin typeface="Bookman Old Style" panose="02050604050505020204" pitchFamily="18" charset="0"/>
                <a:ea typeface="Dotum" panose="020B0600000101010101" pitchFamily="34" charset="-127"/>
              </a:defRPr>
            </a:lvl1pPr>
            <a:lvl2pPr marL="742950" indent="-285750">
              <a:defRPr>
                <a:solidFill>
                  <a:schemeClr val="tx1"/>
                </a:solidFill>
                <a:latin typeface="Bookman Old Style" panose="02050604050505020204" pitchFamily="18" charset="0"/>
                <a:ea typeface="Dotum" panose="020B0600000101010101" pitchFamily="34" charset="-127"/>
              </a:defRPr>
            </a:lvl2pPr>
            <a:lvl3pPr marL="1143000" indent="-228600">
              <a:defRPr>
                <a:solidFill>
                  <a:schemeClr val="tx1"/>
                </a:solidFill>
                <a:latin typeface="Bookman Old Style" panose="02050604050505020204" pitchFamily="18" charset="0"/>
                <a:ea typeface="Dotum" panose="020B0600000101010101" pitchFamily="34" charset="-127"/>
              </a:defRPr>
            </a:lvl3pPr>
            <a:lvl4pPr marL="1600200" indent="-228600">
              <a:defRPr>
                <a:solidFill>
                  <a:schemeClr val="tx1"/>
                </a:solidFill>
                <a:latin typeface="Bookman Old Style" panose="02050604050505020204" pitchFamily="18" charset="0"/>
                <a:ea typeface="Dotum" panose="020B0600000101010101" pitchFamily="34" charset="-127"/>
              </a:defRPr>
            </a:lvl4pPr>
            <a:lvl5pPr marL="2057400" indent="-228600">
              <a:defRPr>
                <a:solidFill>
                  <a:schemeClr val="tx1"/>
                </a:solidFill>
                <a:latin typeface="Bookman Old Style" panose="02050604050505020204" pitchFamily="18" charset="0"/>
                <a:ea typeface="Dotum" panose="020B0600000101010101" pitchFamily="34" charset="-127"/>
              </a:defRPr>
            </a:lvl5pPr>
            <a:lvl6pPr marL="2514600" indent="-228600"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6pPr>
            <a:lvl7pPr marL="2971800" indent="-228600"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7pPr>
            <a:lvl8pPr marL="3429000" indent="-228600"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8pPr>
            <a:lvl9pPr marL="3886200" indent="-228600"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9pPr>
          </a:lstStyle>
          <a:p>
            <a:pPr>
              <a:defRPr/>
            </a:pPr>
            <a:fld id="{C42FE7D4-E68C-43D0-AE5C-C8613856C578}" type="slidenum">
              <a:rPr lang="en-US" altLang="en-US" smtClean="0">
                <a:latin typeface="Arial" panose="020B0604020202020204" pitchFamily="34" charset="0"/>
              </a:rPr>
              <a:pPr>
                <a:defRPr/>
              </a:pPr>
              <a:t>140</a:t>
            </a:fld>
            <a:endParaRPr lang="en-US" altLang="en-US">
              <a:latin typeface="Arial" panose="020B0604020202020204" pitchFamily="34" charset="0"/>
            </a:endParaRPr>
          </a:p>
        </p:txBody>
      </p:sp>
    </p:spTree>
  </p:cSld>
  <p:clrMapOvr>
    <a:masterClrMapping/>
  </p:clrMapOvr>
  <p:transition>
    <p:fade/>
  </p:transition>
</p:sld>
</file>

<file path=ppt/theme/theme1.xml><?xml version="1.0" encoding="utf-8"?>
<a:theme xmlns:a="http://schemas.openxmlformats.org/drawingml/2006/main" name="Beam">
  <a:themeElements>
    <a:clrScheme name="Beam 2">
      <a:dk1>
        <a:srgbClr val="000080"/>
      </a:dk1>
      <a:lt1>
        <a:srgbClr val="FFFFFF"/>
      </a:lt1>
      <a:dk2>
        <a:srgbClr val="000099"/>
      </a:dk2>
      <a:lt2>
        <a:srgbClr val="FFFFFF"/>
      </a:lt2>
      <a:accent1>
        <a:srgbClr val="3366FF"/>
      </a:accent1>
      <a:accent2>
        <a:srgbClr val="7B46D0"/>
      </a:accent2>
      <a:accent3>
        <a:srgbClr val="AAAACA"/>
      </a:accent3>
      <a:accent4>
        <a:srgbClr val="DADADA"/>
      </a:accent4>
      <a:accent5>
        <a:srgbClr val="ADB8FF"/>
      </a:accent5>
      <a:accent6>
        <a:srgbClr val="6F3FBC"/>
      </a:accent6>
      <a:hlink>
        <a:srgbClr val="86D1EC"/>
      </a:hlink>
      <a:folHlink>
        <a:srgbClr val="45C984"/>
      </a:folHlink>
    </a:clrScheme>
    <a:fontScheme name="Beam">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ctr" defTabSz="914400" rtl="0" eaLnBrk="0" fontAlgn="base" latinLnBrk="0" hangingPunct="0">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Bookman Old Style" pitchFamily="18" charset="0"/>
            <a:ea typeface="Dotum" pitchFamily="34" charset="-127"/>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ctr" defTabSz="914400" rtl="0" eaLnBrk="0" fontAlgn="base" latinLnBrk="0" hangingPunct="0">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Bookman Old Style" pitchFamily="18" charset="0"/>
            <a:ea typeface="Dotum" pitchFamily="34" charset="-127"/>
          </a:defRPr>
        </a:defPPr>
      </a:lstStyle>
    </a:lnDef>
  </a:objectDefaults>
  <a:extraClrSchemeLst>
    <a:extraClrScheme>
      <a:clrScheme name="Beam 1">
        <a:dk1>
          <a:srgbClr val="1A006C"/>
        </a:dk1>
        <a:lt1>
          <a:srgbClr val="FFFFFF"/>
        </a:lt1>
        <a:dk2>
          <a:srgbClr val="000066"/>
        </a:dk2>
        <a:lt2>
          <a:srgbClr val="CCCCFF"/>
        </a:lt2>
        <a:accent1>
          <a:srgbClr val="0099CC"/>
        </a:accent1>
        <a:accent2>
          <a:srgbClr val="6600CC"/>
        </a:accent2>
        <a:accent3>
          <a:srgbClr val="AAAAB8"/>
        </a:accent3>
        <a:accent4>
          <a:srgbClr val="DADADA"/>
        </a:accent4>
        <a:accent5>
          <a:srgbClr val="AACAE2"/>
        </a:accent5>
        <a:accent6>
          <a:srgbClr val="5C00B9"/>
        </a:accent6>
        <a:hlink>
          <a:srgbClr val="9999FF"/>
        </a:hlink>
        <a:folHlink>
          <a:srgbClr val="33CCCC"/>
        </a:folHlink>
      </a:clrScheme>
      <a:clrMap bg1="dk2" tx1="lt1" bg2="dk1" tx2="lt2" accent1="accent1" accent2="accent2" accent3="accent3" accent4="accent4" accent5="accent5" accent6="accent6" hlink="hlink" folHlink="folHlink"/>
    </a:extraClrScheme>
    <a:extraClrScheme>
      <a:clrScheme name="Beam 2">
        <a:dk1>
          <a:srgbClr val="000080"/>
        </a:dk1>
        <a:lt1>
          <a:srgbClr val="FFFFFF"/>
        </a:lt1>
        <a:dk2>
          <a:srgbClr val="000099"/>
        </a:dk2>
        <a:lt2>
          <a:srgbClr val="FFFFFF"/>
        </a:lt2>
        <a:accent1>
          <a:srgbClr val="3366FF"/>
        </a:accent1>
        <a:accent2>
          <a:srgbClr val="7B46D0"/>
        </a:accent2>
        <a:accent3>
          <a:srgbClr val="AAAACA"/>
        </a:accent3>
        <a:accent4>
          <a:srgbClr val="DADADA"/>
        </a:accent4>
        <a:accent5>
          <a:srgbClr val="ADB8FF"/>
        </a:accent5>
        <a:accent6>
          <a:srgbClr val="6F3FBC"/>
        </a:accent6>
        <a:hlink>
          <a:srgbClr val="86D1EC"/>
        </a:hlink>
        <a:folHlink>
          <a:srgbClr val="45C984"/>
        </a:folHlink>
      </a:clrScheme>
      <a:clrMap bg1="dk2" tx1="lt1" bg2="dk1" tx2="lt2" accent1="accent1" accent2="accent2" accent3="accent3" accent4="accent4" accent5="accent5" accent6="accent6" hlink="hlink" folHlink="folHlink"/>
    </a:extraClrScheme>
    <a:extraClrScheme>
      <a:clrScheme name="Beam 3">
        <a:dk1>
          <a:srgbClr val="3F4873"/>
        </a:dk1>
        <a:lt1>
          <a:srgbClr val="FFFFFF"/>
        </a:lt1>
        <a:dk2>
          <a:srgbClr val="4F598D"/>
        </a:dk2>
        <a:lt2>
          <a:srgbClr val="CCECFF"/>
        </a:lt2>
        <a:accent1>
          <a:srgbClr val="0099CC"/>
        </a:accent1>
        <a:accent2>
          <a:srgbClr val="4C8470"/>
        </a:accent2>
        <a:accent3>
          <a:srgbClr val="B2B5C5"/>
        </a:accent3>
        <a:accent4>
          <a:srgbClr val="DADADA"/>
        </a:accent4>
        <a:accent5>
          <a:srgbClr val="AACAE2"/>
        </a:accent5>
        <a:accent6>
          <a:srgbClr val="447765"/>
        </a:accent6>
        <a:hlink>
          <a:srgbClr val="99CC00"/>
        </a:hlink>
        <a:folHlink>
          <a:srgbClr val="96A4C8"/>
        </a:folHlink>
      </a:clrScheme>
      <a:clrMap bg1="dk2" tx1="lt1" bg2="dk1" tx2="lt2" accent1="accent1" accent2="accent2" accent3="accent3" accent4="accent4" accent5="accent5" accent6="accent6" hlink="hlink" folHlink="folHlink"/>
    </a:extraClrScheme>
    <a:extraClrScheme>
      <a:clrScheme name="Beam 4">
        <a:dk1>
          <a:srgbClr val="006E6B"/>
        </a:dk1>
        <a:lt1>
          <a:srgbClr val="FFFFFF"/>
        </a:lt1>
        <a:dk2>
          <a:srgbClr val="008080"/>
        </a:dk2>
        <a:lt2>
          <a:srgbClr val="E2EFCD"/>
        </a:lt2>
        <a:accent1>
          <a:srgbClr val="33CCCC"/>
        </a:accent1>
        <a:accent2>
          <a:srgbClr val="6352B8"/>
        </a:accent2>
        <a:accent3>
          <a:srgbClr val="AAC0C0"/>
        </a:accent3>
        <a:accent4>
          <a:srgbClr val="DADADA"/>
        </a:accent4>
        <a:accent5>
          <a:srgbClr val="ADE2E2"/>
        </a:accent5>
        <a:accent6>
          <a:srgbClr val="5949A6"/>
        </a:accent6>
        <a:hlink>
          <a:srgbClr val="CCFFFF"/>
        </a:hlink>
        <a:folHlink>
          <a:srgbClr val="99CCFF"/>
        </a:folHlink>
      </a:clrScheme>
      <a:clrMap bg1="dk2" tx1="lt1" bg2="dk1" tx2="lt2" accent1="accent1" accent2="accent2" accent3="accent3" accent4="accent4" accent5="accent5" accent6="accent6" hlink="hlink" folHlink="folHlink"/>
    </a:extraClrScheme>
    <a:extraClrScheme>
      <a:clrScheme name="Beam 5">
        <a:dk1>
          <a:srgbClr val="48562C"/>
        </a:dk1>
        <a:lt1>
          <a:srgbClr val="FFFFFF"/>
        </a:lt1>
        <a:dk2>
          <a:srgbClr val="546434"/>
        </a:dk2>
        <a:lt2>
          <a:srgbClr val="FFFFCC"/>
        </a:lt2>
        <a:accent1>
          <a:srgbClr val="7B8A6E"/>
        </a:accent1>
        <a:accent2>
          <a:srgbClr val="527C3A"/>
        </a:accent2>
        <a:accent3>
          <a:srgbClr val="B3B8AE"/>
        </a:accent3>
        <a:accent4>
          <a:srgbClr val="DADADA"/>
        </a:accent4>
        <a:accent5>
          <a:srgbClr val="BFC4BA"/>
        </a:accent5>
        <a:accent6>
          <a:srgbClr val="497034"/>
        </a:accent6>
        <a:hlink>
          <a:srgbClr val="55B55E"/>
        </a:hlink>
        <a:folHlink>
          <a:srgbClr val="85B3B1"/>
        </a:folHlink>
      </a:clrScheme>
      <a:clrMap bg1="dk2" tx1="lt1" bg2="dk1" tx2="lt2" accent1="accent1" accent2="accent2" accent3="accent3" accent4="accent4" accent5="accent5" accent6="accent6" hlink="hlink" folHlink="folHlink"/>
    </a:extraClrScheme>
    <a:extraClrScheme>
      <a:clrScheme name="Beam 6">
        <a:dk1>
          <a:srgbClr val="96B29E"/>
        </a:dk1>
        <a:lt1>
          <a:srgbClr val="FFFFFF"/>
        </a:lt1>
        <a:dk2>
          <a:srgbClr val="A5BDAC"/>
        </a:dk2>
        <a:lt2>
          <a:srgbClr val="FFFFCC"/>
        </a:lt2>
        <a:accent1>
          <a:srgbClr val="4E8880"/>
        </a:accent1>
        <a:accent2>
          <a:srgbClr val="2F71B9"/>
        </a:accent2>
        <a:accent3>
          <a:srgbClr val="CFDBD2"/>
        </a:accent3>
        <a:accent4>
          <a:srgbClr val="DADADA"/>
        </a:accent4>
        <a:accent5>
          <a:srgbClr val="B2C3C0"/>
        </a:accent5>
        <a:accent6>
          <a:srgbClr val="2A66A7"/>
        </a:accent6>
        <a:hlink>
          <a:srgbClr val="9DC0E7"/>
        </a:hlink>
        <a:folHlink>
          <a:srgbClr val="54CA89"/>
        </a:folHlink>
      </a:clrScheme>
      <a:clrMap bg1="dk2" tx1="lt1" bg2="dk1" tx2="lt2" accent1="accent1" accent2="accent2" accent3="accent3" accent4="accent4" accent5="accent5" accent6="accent6" hlink="hlink" folHlink="folHlink"/>
    </a:extraClrScheme>
    <a:extraClrScheme>
      <a:clrScheme name="Beam 7">
        <a:dk1>
          <a:srgbClr val="D49C00"/>
        </a:dk1>
        <a:lt1>
          <a:srgbClr val="FFFFFF"/>
        </a:lt1>
        <a:dk2>
          <a:srgbClr val="CC9900"/>
        </a:dk2>
        <a:lt2>
          <a:srgbClr val="CEBD40"/>
        </a:lt2>
        <a:accent1>
          <a:srgbClr val="CC6600"/>
        </a:accent1>
        <a:accent2>
          <a:srgbClr val="808000"/>
        </a:accent2>
        <a:accent3>
          <a:srgbClr val="E2CAAA"/>
        </a:accent3>
        <a:accent4>
          <a:srgbClr val="DADADA"/>
        </a:accent4>
        <a:accent5>
          <a:srgbClr val="E2B8AA"/>
        </a:accent5>
        <a:accent6>
          <a:srgbClr val="737300"/>
        </a:accent6>
        <a:hlink>
          <a:srgbClr val="FF9900"/>
        </a:hlink>
        <a:folHlink>
          <a:srgbClr val="FFFF99"/>
        </a:folHlink>
      </a:clrScheme>
      <a:clrMap bg1="dk2" tx1="lt1" bg2="dk1" tx2="lt2" accent1="accent1" accent2="accent2" accent3="accent3" accent4="accent4" accent5="accent5" accent6="accent6" hlink="hlink" folHlink="folHlink"/>
    </a:extraClrScheme>
    <a:extraClrScheme>
      <a:clrScheme name="Beam 8">
        <a:dk1>
          <a:srgbClr val="881700"/>
        </a:dk1>
        <a:lt1>
          <a:srgbClr val="FAF9E6"/>
        </a:lt1>
        <a:dk2>
          <a:srgbClr val="990000"/>
        </a:dk2>
        <a:lt2>
          <a:srgbClr val="EADC78"/>
        </a:lt2>
        <a:accent1>
          <a:srgbClr val="FF6600"/>
        </a:accent1>
        <a:accent2>
          <a:srgbClr val="B86D52"/>
        </a:accent2>
        <a:accent3>
          <a:srgbClr val="CAAAAA"/>
        </a:accent3>
        <a:accent4>
          <a:srgbClr val="D6D5C4"/>
        </a:accent4>
        <a:accent5>
          <a:srgbClr val="FFB8AA"/>
        </a:accent5>
        <a:accent6>
          <a:srgbClr val="A66249"/>
        </a:accent6>
        <a:hlink>
          <a:srgbClr val="D78D15"/>
        </a:hlink>
        <a:folHlink>
          <a:srgbClr val="C6B37E"/>
        </a:folHlink>
      </a:clrScheme>
      <a:clrMap bg1="dk2" tx1="lt1" bg2="dk1" tx2="lt2" accent1="accent1" accent2="accent2" accent3="accent3" accent4="accent4" accent5="accent5" accent6="accent6" hlink="hlink" folHlink="folHlink"/>
    </a:extraClrScheme>
    <a:extraClrScheme>
      <a:clrScheme name="Beam 9">
        <a:dk1>
          <a:srgbClr val="000000"/>
        </a:dk1>
        <a:lt1>
          <a:srgbClr val="FFFFFF"/>
        </a:lt1>
        <a:dk2>
          <a:srgbClr val="000000"/>
        </a:dk2>
        <a:lt2>
          <a:srgbClr val="DDDDDD"/>
        </a:lt2>
        <a:accent1>
          <a:srgbClr val="E6F5F6"/>
        </a:accent1>
        <a:accent2>
          <a:srgbClr val="A5E1A8"/>
        </a:accent2>
        <a:accent3>
          <a:srgbClr val="FFFFFF"/>
        </a:accent3>
        <a:accent4>
          <a:srgbClr val="000000"/>
        </a:accent4>
        <a:accent5>
          <a:srgbClr val="F0F9FA"/>
        </a:accent5>
        <a:accent6>
          <a:srgbClr val="95CC98"/>
        </a:accent6>
        <a:hlink>
          <a:srgbClr val="5B00B6"/>
        </a:hlink>
        <a:folHlink>
          <a:srgbClr val="34988E"/>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Ripple</Template>
  <TotalTime>30642</TotalTime>
  <Words>6791</Words>
  <Application>Microsoft Office PowerPoint</Application>
  <PresentationFormat>On-screen Show (4:3)</PresentationFormat>
  <Paragraphs>845</Paragraphs>
  <Slides>140</Slides>
  <Notes>123</Notes>
  <HiddenSlides>0</HiddenSlides>
  <MMClips>1</MMClips>
  <ScaleCrop>false</ScaleCrop>
  <HeadingPairs>
    <vt:vector size="6" baseType="variant">
      <vt:variant>
        <vt:lpstr>Fonts Used</vt:lpstr>
      </vt:variant>
      <vt:variant>
        <vt:i4>14</vt:i4>
      </vt:variant>
      <vt:variant>
        <vt:lpstr>Theme</vt:lpstr>
      </vt:variant>
      <vt:variant>
        <vt:i4>1</vt:i4>
      </vt:variant>
      <vt:variant>
        <vt:lpstr>Slide Titles</vt:lpstr>
      </vt:variant>
      <vt:variant>
        <vt:i4>140</vt:i4>
      </vt:variant>
    </vt:vector>
  </HeadingPairs>
  <TitlesOfParts>
    <vt:vector size="155" baseType="lpstr">
      <vt:lpstr>굴림</vt:lpstr>
      <vt:lpstr>Aharoni</vt:lpstr>
      <vt:lpstr>Arial</vt:lpstr>
      <vt:lpstr>Arial Black</vt:lpstr>
      <vt:lpstr>Arial Narrow</vt:lpstr>
      <vt:lpstr>AvantGarde</vt:lpstr>
      <vt:lpstr>Bookman Old Style</vt:lpstr>
      <vt:lpstr>Calibri</vt:lpstr>
      <vt:lpstr>Comic Sans MS</vt:lpstr>
      <vt:lpstr>DokChampa</vt:lpstr>
      <vt:lpstr>Microsoft New Tai Lue</vt:lpstr>
      <vt:lpstr>Tahoma</vt:lpstr>
      <vt:lpstr>Times New Roman</vt:lpstr>
      <vt:lpstr>Wingdings</vt:lpstr>
      <vt:lpstr>Beam</vt:lpstr>
      <vt:lpstr>PowerPoint Presentation</vt:lpstr>
      <vt:lpstr>“In the beginning God created the heavens and the earth.”   - Gen. 1:1</vt:lpstr>
      <vt:lpstr>                         “For by Him [Jesus] all things were created, both in the heavens and on earth, visible and invisible, whether thrones or dominions or rulers or authorities—all things have been created by Him and for Him. He [Jesus] is before all things and in Him [Jesus] all things hold together.”  - Col. 1:16,17</vt:lpstr>
      <vt:lpstr>.</vt:lpstr>
      <vt:lpstr>PowerPoint Presentation</vt:lpstr>
      <vt:lpstr>PowerPoint Presentation</vt:lpstr>
      <vt:lpstr> “Evolution thus becomes the most potent weapon for destroying the Christian faith.”   - A.J. Mattill Jr., “Three Cheers for the Creationists,” Free Inquiry, vol. 2 (Spring 1982)</vt:lpstr>
      <vt:lpstr>PowerPoint Presentation</vt:lpstr>
      <vt:lpstr>PowerPoint Presentation</vt:lpstr>
      <vt:lpstr>PowerPoint Presentation</vt:lpstr>
      <vt:lpstr>I. The Doctrine of Abiogenesis is Unscientific (Spontaneous Generation Life Arising from Non-life)</vt:lpstr>
      <vt:lpstr>PowerPoint Presentation</vt:lpstr>
      <vt:lpstr>PowerPoint Presentation</vt:lpstr>
      <vt:lpstr>PowerPoint Presentation</vt:lpstr>
      <vt:lpstr>1. The First Single-Celled Organism Would Require 300 Proteins for Life  (per pro. Abiogenesis)</vt:lpstr>
      <vt:lpstr>PowerPoint Presentation</vt:lpstr>
      <vt:lpstr>PowerPoint Presentation</vt:lpstr>
      <vt:lpstr>PowerPoint Presentation</vt:lpstr>
      <vt:lpstr>PowerPoint Presentation</vt:lpstr>
      <vt:lpstr>3. Even if all 20 amino acids could have spontaneously appeared, they would be oxidized in the presence of oxygen. . . AND theorists now contend the early atmosphere would have contained oxygen. (Note: This oxidizing atmosphere would have actually precluded amino acid synthesis in the first place).</vt:lpstr>
      <vt:lpstr>                        4. The First Protein Would Have to be Created by an                  Enormous String of at Least 267 Properly Ordered Amino Acids (Nucleic Acids Res. 2005; 33(10):3390–3400)</vt:lpstr>
      <vt:lpstr>                  5. The Simplest Bacterium Would Require a Minimum of 300 of These Proteins for Life</vt:lpstr>
      <vt:lpstr>                  5. The Simplest Bacterium Would Require a Minimum of 300 of These Proteins for Life</vt:lpstr>
      <vt:lpstr>                  6. The Chirality of the 80,100 Amino Acids Must All Be                Left-Handed (L) and Not Right Handed (D) In Order for a Cell to Live</vt:lpstr>
      <vt:lpstr>                  7. Before Being Functional, All Proteins Have to Be Folded Into a Precise 3-D Structure</vt:lpstr>
      <vt:lpstr>                  8. Before a Protein Can Fold, it Has to be Coded With a Tail That Instructs the Chain How it Should Fold in Upon Itself</vt:lpstr>
      <vt:lpstr>                  9. Protein Folding Requires Chaperones and Chaperonins for Precise Folding to Occur                  (NOTE:  There are rare exceptions where proteins can fold without chaperones, but to manufacture all proteins in the first bacterium would require chaperones.)</vt:lpstr>
      <vt:lpstr>PowerPoint Presentation</vt:lpstr>
      <vt:lpstr>PowerPoint Presentation</vt:lpstr>
      <vt:lpstr>PowerPoint Presentation</vt:lpstr>
      <vt:lpstr>PowerPoint Presentation</vt:lpstr>
      <vt:lpstr>Thus, Francis Crick Advocates for “Directed Panspermia”  Now, Who Are the Ones Relying on                            Faith and not “Science?”</vt:lpstr>
      <vt:lpstr>Point I Summary</vt:lpstr>
      <vt:lpstr>II. Macroevolution Is Not Scientifically Testable  (Falsifiable)</vt:lpstr>
      <vt:lpstr>Valid Science Must be Falsifiable</vt:lpstr>
      <vt:lpstr>“Our theory of evolution has become … one which cannot be refuted by any possible observations. . . It is thus ‘outside of empirical science’ but not necessarily false. No one can think of ways in which to test it."  - Drs. Paul R. Ehrlich, and L. C. Birch, “Evolutionary History and Population Biology,” Nature, vol. 214 (April 22, 1967), pp. 349-352.</vt:lpstr>
      <vt:lpstr>Point II Summary</vt:lpstr>
      <vt:lpstr>III. Neo-Darwinian Evolution Does Not Adhere to the Four-Tiered Scientific Method</vt:lpstr>
      <vt:lpstr>Correct Application of the Scientific Method</vt:lpstr>
      <vt:lpstr>Neo-Darwinian Corruption of the Scientific Method</vt:lpstr>
      <vt:lpstr>   "In accepting evolution as a fact, how many biologists have paused to reflect that science is built upon theories that have been proved by experiment[s] to be correct, or remember that the theory of animal evolution has never been thus proved? … is it then a science or a faith?"  - Dr. L. Harrison Matthews, (Professor, Bristol University; Scientific Director of the Zoological Society of London, Fellow of the Royal Society), Forward to On The Origin of Species, (London: J. M. Dent &amp; Sons, Ltd., 1971).</vt:lpstr>
      <vt:lpstr> Now, Who Are the Ones Relying on                            Faith and not “Science?”</vt:lpstr>
      <vt:lpstr>Point III Summary</vt:lpstr>
      <vt:lpstr>IV. What About Radiometric Dating?   Radiometric Techniques Only Measure the Chemical Composition of the Rock, NOT THE AGE. Ages are Subjectively Extrapolated      </vt:lpstr>
      <vt:lpstr>PowerPoint Presentation</vt:lpstr>
      <vt:lpstr>PowerPoint Presentation</vt:lpstr>
      <vt:lpstr>PowerPoint Presentation</vt:lpstr>
      <vt:lpstr>      Radiometric Dating Is An Exercise of Faith  Based on 9 Unprovable Assumptions</vt:lpstr>
      <vt:lpstr>Assumption #1    By faith, evolutionists believe they know how much parent element was in the rock when it was formed</vt:lpstr>
      <vt:lpstr>Assumption #2   By faith, materialists believe they know how much daughter element was in the rock when it was formed</vt:lpstr>
      <vt:lpstr>Assumption #3   By faith, evolutionists believe they know that no parent element leaked into the rock during millions of years</vt:lpstr>
      <vt:lpstr>Assumption #4   By faith, evolutionists believe they know that no parent                  element leaked out of the rock during millions of years</vt:lpstr>
      <vt:lpstr>Assumption #5     By faith, evolutionists believe they know that no daughter element leaked into the rock during millions of years</vt:lpstr>
      <vt:lpstr>Assumption #6      By faith, evolutionists believe they know that no daughter element leaked out of the rock during millions of years</vt:lpstr>
      <vt:lpstr>Assumption #7     By faith, evolutionists believe the rate of radioactive decay has been constant over a period of over 4 billion years</vt:lpstr>
      <vt:lpstr>Assumption #8      By faith, evolutionists believe that radiometric clocks are “reset” and all of the daughter element is purged from rock when it is molten</vt:lpstr>
      <vt:lpstr>Assumption #9    By faith, evolutionists believe that all eight common radiometric methods return the same ages (the methods converge)                            for the same rocks. . . . </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 NOTE: 90% of Tests Used to Determine the Age of the Earth Return a Young Age  (i.e., all the tests used in the 19th century, and many in the 20th century)     Evolutionists Only Accept the ca. 10% of Tests They Believe Return an Old Age (based on their unproven assumptions) </vt:lpstr>
      <vt:lpstr>11 Scientific Evidences of a Young Earth</vt:lpstr>
      <vt:lpstr>11 Scientific Evidences of a Young Earth</vt:lpstr>
      <vt:lpstr>11 Scientific Evidences of a Young Earth</vt:lpstr>
      <vt:lpstr>PowerPoint Presentation</vt:lpstr>
      <vt:lpstr>11 Scientific Evidences of a Young Earth</vt:lpstr>
      <vt:lpstr>11 Scientific Evidences of a Young Earth</vt:lpstr>
      <vt:lpstr>11 Scientific Evidences of a Young Earth</vt:lpstr>
      <vt:lpstr>11 Scientific Evidences of a Young Earth</vt:lpstr>
      <vt:lpstr>PowerPoint Presentation</vt:lpstr>
      <vt:lpstr>PowerPoint Presentation</vt:lpstr>
      <vt:lpstr>PowerPoint Presentation</vt:lpstr>
      <vt:lpstr>PowerPoint Presentation</vt:lpstr>
      <vt:lpstr>PowerPoint Presentation</vt:lpstr>
      <vt:lpstr>You may be thinking. . .    “How could science be wrong?                                        I was taught that evolution was scientific”</vt:lpstr>
      <vt:lpstr>THE POINT. . . </vt:lpstr>
      <vt:lpstr>PowerPoint Presentation</vt:lpstr>
      <vt:lpstr>PowerPoint Presentation</vt:lpstr>
      <vt:lpstr>PowerPoint Presentation</vt:lpstr>
      <vt:lpstr>PowerPoint Presentation</vt:lpstr>
      <vt:lpstr>PowerPoint Presentation</vt:lpstr>
      <vt:lpstr>“At some future period, not very distant as measured by centuries, the civilized races of man will almost certainly exterminate and replace the savage races throughout the world. At the same time the anthropomorphous apes … will no doubt be exterminated." - Charles Darwin, The Descent of Man, 2nd ed. (New York: A. L. Burt Co., 1874), p 178</vt:lpstr>
      <vt:lpstr>"Looking to the world at no very distant date, what an endless number of the lower races will have been eliminated by the higher civilized races throughout the world.”  - Charles Darwin, Life and Letters, I, Letter to W. Graham, July 3, 1881, p. 316, cited in Darwin and the Darwinian Revolution, by Gertrude Himmelfarb (London: Chatto &amp; Windus, 1959), p. 343.</vt:lpstr>
      <vt:lpstr>Darwinian evolution taught that the Africans descended from the strong but unintelligent gorillas, the Orientals from the orangutans, and the Caucasians from the most intelligent chimpanzees</vt:lpstr>
      <vt:lpstr>Ernst Henrich Haeckel</vt:lpstr>
      <vt:lpstr> "Biological arguments for racism may have been common before 1859, but they increased by orders of magnitude following the acceptance of evolutionary theory.” - Stephen J. Gould, Ontogeny and Phylogeny (Cambridge, MA: Belknap Press of Harvard University Press, 1977).</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Again, THE POINT. . . </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VII. Intellectuals and Scholars from the Highest Tiers of Science and Medicine Reject Neo-Darwinian Evolution</vt:lpstr>
      <vt:lpstr>PowerPoint Presentation</vt:lpstr>
      <vt:lpstr>    Scientists and a Physician from Expelled                          (Ben Stein movie)  - Dr. Richard Sternberg (two Ph.D.s in Molecular     Evolution and Systems Science) </vt:lpstr>
      <vt:lpstr> Scientists and a Physician from Expelled                          (Ben Stein movie)               - Dr. Caroline Crocker, Ph.D.                (Immunopharmacologist) </vt:lpstr>
      <vt:lpstr> Scientists and a Physician from Expelled                          (Ben Stein movie)   - Dr. Michael Egnor, M.D. (Neurosurgeon) </vt:lpstr>
      <vt:lpstr> Scientists and a Physician from Expelled                          (Ben Stein movie)  - Dr. Robert J. Marks II, Ph.D.                                                    (Electrical and Computer Engineer) </vt:lpstr>
      <vt:lpstr> Scientists and a Physician from Expelled                          (Ben Stein movie)  - Dr. Guillermo Gonzalez, Ph.D. (Astrophysicist)</vt:lpstr>
      <vt:lpstr>PowerPoint Presentation</vt:lpstr>
      <vt:lpstr>PowerPoint Presentation</vt:lpstr>
      <vt:lpstr>PowerPoint Presentation</vt:lpstr>
      <vt:lpstr>14 Impactful Scientists Who Rejected Neo-Darwinian Evolution</vt:lpstr>
      <vt:lpstr>14 Impactful Scientists Who Rejected Neo-Darwinian Evolution</vt:lpstr>
      <vt:lpstr>PowerPoint Presentation</vt:lpstr>
      <vt:lpstr>14 Impactful Scientists Who Rejected Neo-Darwinian Evolution</vt:lpstr>
      <vt:lpstr>14 Impactful Scientists Who Rejected Neo-Darwinian Evolution</vt:lpstr>
      <vt:lpstr>14 Impactful Scientists Who Rejected Neo-Darwinian Evolution</vt:lpstr>
      <vt:lpstr>"`The truth is: One has to be brutally honest about science and in my opinion it's incompatible to be a scientist and an evolutionist. . . I've been looking at the data for years and objectively evaluating it and I think evolutionists are just spinning their wheels. . .The argument that evolution occurred by chance has no foundation in reality.” – Dr. Raymond V. Damadian (Discovered MRI Technology, 60 million/yr)                                                           http://www.summit.org/media/journal/1997-06-Summit-Journal.pdf </vt:lpstr>
      <vt:lpstr>PowerPoint Presentation</vt:lpstr>
      <vt:lpstr>“If anyone should be able to understand evolution, it is me.  Because, I make molecules for a living. . . I don’t understand evolution and I will confess that to you. . . Let me tell you what goes on in the back rooms of science. With national academy members; with Nobel Prize Winners. . . When you get them alone, and not in public. . .I say, ‘do you understand where all of this came from and how this happens?’ Every time I have sat with people who are synthetic chemists, who understand this they go ‘nope, these people are just so far off on how they believe this stuff came together.’”   </vt:lpstr>
      <vt:lpstr>“The influence of the evolutionary theory on fields far removed from biology is one of the most spectacular examples in history of how a highly speculative idea for which there is no really hard scientific evidence can come to fashion the thinking of a whole society and dominate the outlook of an age.’”   </vt:lpstr>
      <vt:lpstr>"From Mivart to Margulis, there have always been well-informed, respected scientists who have found Darwinism to be inadequate.” - Dr. Michael Behe, Darwin’s Black Box, 1996, Professor of Biochemistry, Lehigh University, Bethlehem, PA </vt:lpstr>
      <vt:lpstr>George Jackson Mivart                      -  M.D., and Ph.D. Biologist    One of Darwin’s earliest critics who showed the inability of Darwinism to account for the evolution of the eye or to account for the parallel evolution of identical anatomical structures.    “The wings of pterosaurs (1), bats (2) and birds (3) are analogous as wings, but homologous as forearms.”   - Wikepedia  </vt:lpstr>
      <vt:lpstr>“[Neo-Darwinism will one day be viewed as] “a minor twentieth-century religious sect within the sprawling religious persuasion of Anglo-Saxon Biology”. . . [Neo-Darwinists] "wallow in their zoological, capitalistic, competitive, cost-benefit interpretation of Darwin . . . </vt:lpstr>
      <vt:lpstr>                       www.dissentfromdarwin.org    - Began in 2001  - Ph.D. in relevant field or a physician and an academic     appointment    </vt:lpstr>
      <vt:lpstr>   Signers include academics from National Academies of Science, all 8 Ivy League schools, as well as from Stanford, Duke, Rice, Emory, Carnegie Mellon, Cal. Tech., Johns Hopkins, Vanderbilt, U.C. Berkley, Univ. Chicago, Rutgers, MIT, UCLA, Tulane, McGill, Oxford, Cambridge, Manchester, Bristol, University of Nottingham, Imperial of London, Heidelberg University, Moscow State University, Seoul National University, Chitose of Japan, Ben-Gurion of Israel and the University of Tokyo.   </vt:lpstr>
      <vt:lpstr>- Began in 2004 - Boasts some of the top international physicians and      surgeons in cardiology, neurology, orthopediology,      plastic surgery, etc.   </vt:lpstr>
      <vt:lpstr>  - Earl D. Hanson, “Evolution/Creation Debate,” Letter-to-the-Editor, Bioscience, 30:4-5, (January 1980) [Author of the book, “Understanding Evolution,” 1981]</vt:lpstr>
      <vt:lpstr>“Why do creationists seem to be the consistent winners in public debates with evolutionists?. . . We biologists are our own worst enemies in the creationist-evolutionist controversies. We must no longer duck this and other issues related to biology and human affairs.”  - Earl D. Hanson, “Evolution/Creation Debate,” Letter-to-the-Editor, Bioscience, 30:4-5, (January 1980) [Author of the book, “Understanding Evolution, 1981]</vt:lpstr>
      <vt:lpstr>  - Eugenie C. Scott, “Monkey Business,” The Sciences (January/February 1996), pp. 20-25. Scott is Executive Director of the National Center for Science Education, Berkeley, California, and received her Ph.D. in Anthropology, Missouri University, 1974. Past previous position, Assistant Professor, University of Colorado at Boulder, 1984-86.</vt:lpstr>
      <vt:lpstr>“Avoid Debates. If your local campus Christian fellowship asks you to ‘defend evolution,’ please decline. Public debates rarely change many minds . . .Have you ever watched the Harlem Globetrotters play the Washington Federals? The Federals get off some good shots, but who remembers them? The purpose of the game is to see the Globetrotters beat the other team. . .And you probably will get beaten.”  - Eugenie C. Scott, “Monkey Business,” The Sciences (January/February 1996), pp. 20-25. Scott is Executive Director of the National Center for Science Education, Berkeley, California, and received her Ph.D. in Anthropology, Missouri University, 1974. Past previous position, Assistant Professor, University of Colorado at Boulder, 1984-86.</vt:lpstr>
      <vt:lpstr>PowerPoint Presentation</vt:lpstr>
      <vt:lpstr>“Indeed, let God be true but every man a liar” (Rom. 3:4). “When you received the word of God which you heard from us, you welcomed it not as the word of men, but as it is in truth, the word of God” (I Thess. 2:13). “Every word of God is pure. . . Do not add to His words, lest He rebuke you, and you be found a liar” (Prov. 30:5,6).</vt:lpstr>
    </vt:vector>
  </TitlesOfParts>
  <Company>UGA</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grg</dc:title>
  <dc:creator>jgurtler</dc:creator>
  <cp:lastModifiedBy>Dathan Rader</cp:lastModifiedBy>
  <cp:revision>813</cp:revision>
  <dcterms:created xsi:type="dcterms:W3CDTF">2006-11-06T13:19:02Z</dcterms:created>
  <dcterms:modified xsi:type="dcterms:W3CDTF">2025-03-24T02:37:11Z</dcterms:modified>
</cp:coreProperties>
</file>