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4167" r:id="rId1"/>
  </p:sldMasterIdLst>
  <p:notesMasterIdLst>
    <p:notesMasterId r:id="rId141"/>
  </p:notesMasterIdLst>
  <p:handoutMasterIdLst>
    <p:handoutMasterId r:id="rId142"/>
  </p:handoutMasterIdLst>
  <p:sldIdLst>
    <p:sldId id="363" r:id="rId2"/>
    <p:sldId id="811" r:id="rId3"/>
    <p:sldId id="813" r:id="rId4"/>
    <p:sldId id="765" r:id="rId5"/>
    <p:sldId id="787" r:id="rId6"/>
    <p:sldId id="1070" r:id="rId7"/>
    <p:sldId id="1071" r:id="rId8"/>
    <p:sldId id="766" r:id="rId9"/>
    <p:sldId id="922" r:id="rId10"/>
    <p:sldId id="767" r:id="rId11"/>
    <p:sldId id="777" r:id="rId12"/>
    <p:sldId id="768" r:id="rId13"/>
    <p:sldId id="924" r:id="rId14"/>
    <p:sldId id="1067" r:id="rId15"/>
    <p:sldId id="985" r:id="rId16"/>
    <p:sldId id="908" r:id="rId17"/>
    <p:sldId id="937" r:id="rId18"/>
    <p:sldId id="949" r:id="rId19"/>
    <p:sldId id="950" r:id="rId20"/>
    <p:sldId id="759" r:id="rId21"/>
    <p:sldId id="763" r:id="rId22"/>
    <p:sldId id="762" r:id="rId23"/>
    <p:sldId id="764" r:id="rId24"/>
    <p:sldId id="761" r:id="rId25"/>
    <p:sldId id="760" r:id="rId26"/>
    <p:sldId id="983" r:id="rId27"/>
    <p:sldId id="1077" r:id="rId28"/>
    <p:sldId id="941" r:id="rId29"/>
    <p:sldId id="958" r:id="rId30"/>
    <p:sldId id="951" r:id="rId31"/>
    <p:sldId id="1074" r:id="rId32"/>
    <p:sldId id="1061" r:id="rId33"/>
    <p:sldId id="1063" r:id="rId34"/>
    <p:sldId id="547" r:id="rId35"/>
    <p:sldId id="522" r:id="rId36"/>
    <p:sldId id="521" r:id="rId37"/>
    <p:sldId id="905" r:id="rId38"/>
    <p:sldId id="969" r:id="rId39"/>
    <p:sldId id="942" r:id="rId40"/>
    <p:sldId id="577" r:id="rId41"/>
    <p:sldId id="749" r:id="rId42"/>
    <p:sldId id="529" r:id="rId43"/>
    <p:sldId id="659" r:id="rId44"/>
    <p:sldId id="1076" r:id="rId45"/>
    <p:sldId id="781" r:id="rId46"/>
    <p:sldId id="573" r:id="rId47"/>
    <p:sldId id="514" r:id="rId48"/>
    <p:sldId id="680" r:id="rId49"/>
    <p:sldId id="681" r:id="rId50"/>
    <p:sldId id="786" r:id="rId51"/>
    <p:sldId id="987" r:id="rId52"/>
    <p:sldId id="988" r:id="rId53"/>
    <p:sldId id="682" r:id="rId54"/>
    <p:sldId id="757" r:id="rId55"/>
    <p:sldId id="883" r:id="rId56"/>
    <p:sldId id="884" r:id="rId57"/>
    <p:sldId id="679" r:id="rId58"/>
    <p:sldId id="536" r:id="rId59"/>
    <p:sldId id="527" r:id="rId60"/>
    <p:sldId id="820" r:id="rId61"/>
    <p:sldId id="819" r:id="rId62"/>
    <p:sldId id="844" r:id="rId63"/>
    <p:sldId id="729" r:id="rId64"/>
    <p:sldId id="990" r:id="rId65"/>
    <p:sldId id="993" r:id="rId66"/>
    <p:sldId id="862" r:id="rId67"/>
    <p:sldId id="678" r:id="rId68"/>
    <p:sldId id="968" r:id="rId69"/>
    <p:sldId id="967" r:id="rId70"/>
    <p:sldId id="783" r:id="rId71"/>
    <p:sldId id="978" r:id="rId72"/>
    <p:sldId id="945" r:id="rId73"/>
    <p:sldId id="782" r:id="rId74"/>
    <p:sldId id="1075" r:id="rId75"/>
    <p:sldId id="579" r:id="rId76"/>
    <p:sldId id="719" r:id="rId77"/>
    <p:sldId id="847" r:id="rId78"/>
    <p:sldId id="874" r:id="rId79"/>
    <p:sldId id="970" r:id="rId80"/>
    <p:sldId id="1073" r:id="rId81"/>
    <p:sldId id="848" r:id="rId82"/>
    <p:sldId id="580" r:id="rId83"/>
    <p:sldId id="581" r:id="rId84"/>
    <p:sldId id="963" r:id="rId85"/>
    <p:sldId id="582" r:id="rId86"/>
    <p:sldId id="882" r:id="rId87"/>
    <p:sldId id="1064" r:id="rId88"/>
    <p:sldId id="1068" r:id="rId89"/>
    <p:sldId id="691" r:id="rId90"/>
    <p:sldId id="693" r:id="rId91"/>
    <p:sldId id="930" r:id="rId92"/>
    <p:sldId id="931" r:id="rId93"/>
    <p:sldId id="701" r:id="rId94"/>
    <p:sldId id="733" r:id="rId95"/>
    <p:sldId id="723" r:id="rId96"/>
    <p:sldId id="932" r:id="rId97"/>
    <p:sldId id="995" r:id="rId98"/>
    <p:sldId id="702" r:id="rId99"/>
    <p:sldId id="703" r:id="rId100"/>
    <p:sldId id="708" r:id="rId101"/>
    <p:sldId id="710" r:id="rId102"/>
    <p:sldId id="698" r:id="rId103"/>
    <p:sldId id="697" r:id="rId104"/>
    <p:sldId id="699" r:id="rId105"/>
    <p:sldId id="1069" r:id="rId106"/>
    <p:sldId id="900" r:id="rId107"/>
    <p:sldId id="769" r:id="rId108"/>
    <p:sldId id="770" r:id="rId109"/>
    <p:sldId id="773" r:id="rId110"/>
    <p:sldId id="771" r:id="rId111"/>
    <p:sldId id="772" r:id="rId112"/>
    <p:sldId id="774" r:id="rId113"/>
    <p:sldId id="775" r:id="rId114"/>
    <p:sldId id="986" r:id="rId115"/>
    <p:sldId id="997" r:id="rId116"/>
    <p:sldId id="962" r:id="rId117"/>
    <p:sldId id="859" r:id="rId118"/>
    <p:sldId id="721" r:id="rId119"/>
    <p:sldId id="934" r:id="rId120"/>
    <p:sldId id="795" r:id="rId121"/>
    <p:sldId id="797" r:id="rId122"/>
    <p:sldId id="800" r:id="rId123"/>
    <p:sldId id="860" r:id="rId124"/>
    <p:sldId id="801" r:id="rId125"/>
    <p:sldId id="802" r:id="rId126"/>
    <p:sldId id="973" r:id="rId127"/>
    <p:sldId id="804" r:id="rId128"/>
    <p:sldId id="873" r:id="rId129"/>
    <p:sldId id="926" r:id="rId130"/>
    <p:sldId id="596" r:id="rId131"/>
    <p:sldId id="927" r:id="rId132"/>
    <p:sldId id="929" r:id="rId133"/>
    <p:sldId id="928" r:id="rId134"/>
    <p:sldId id="652" r:id="rId135"/>
    <p:sldId id="1065" r:id="rId136"/>
    <p:sldId id="972" r:id="rId137"/>
    <p:sldId id="865" r:id="rId138"/>
    <p:sldId id="866" r:id="rId139"/>
    <p:sldId id="867" r:id="rId140"/>
  </p:sldIdLst>
  <p:sldSz cx="9144000" cy="6858000" type="screen4x3"/>
  <p:notesSz cx="7010400" cy="9296400"/>
  <p:embeddedFontLst>
    <p:embeddedFont>
      <p:font typeface="Adobe Devanagari" panose="02040503050201020203" charset="0"/>
      <p:regular r:id="rId143"/>
      <p:bold r:id="rId144"/>
      <p:italic r:id="rId145"/>
      <p:boldItalic r:id="rId146"/>
    </p:embeddedFont>
    <p:embeddedFont>
      <p:font typeface="Bookman Old Style" panose="02050604050505020204" pitchFamily="18" charset="0"/>
      <p:regular r:id="rId147"/>
      <p:bold r:id="rId148"/>
      <p:italic r:id="rId149"/>
      <p:boldItalic r:id="rId150"/>
    </p:embeddedFont>
    <p:embeddedFont>
      <p:font typeface="Century Gothic" panose="020B0502020202020204" pitchFamily="34" charset="0"/>
      <p:regular r:id="rId151"/>
      <p:bold r:id="rId152"/>
      <p:italic r:id="rId153"/>
      <p:boldItalic r:id="rId154"/>
    </p:embeddedFont>
    <p:embeddedFont>
      <p:font typeface="Microsoft New Tai Lue" panose="020B0502040204020203" pitchFamily="34" charset="0"/>
      <p:regular r:id="rId155"/>
      <p:bold r:id="rId156"/>
    </p:embeddedFont>
  </p:embeddedFont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Dotum" panose="020B0600000101010101" pitchFamily="34" charset="-127"/>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Dotum" panose="020B0600000101010101" pitchFamily="34" charset="-127"/>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Dotum" panose="020B0600000101010101" pitchFamily="34" charset="-127"/>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Dotum" panose="020B0600000101010101" pitchFamily="34" charset="-127"/>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Dotum" panose="020B0600000101010101" pitchFamily="34" charset="-127"/>
        <a:cs typeface="+mn-cs"/>
      </a:defRPr>
    </a:lvl5pPr>
    <a:lvl6pPr marL="2286000" algn="l" defTabSz="914400" rtl="0" eaLnBrk="1" latinLnBrk="0" hangingPunct="1">
      <a:defRPr kern="1200">
        <a:solidFill>
          <a:schemeClr val="tx1"/>
        </a:solidFill>
        <a:latin typeface="Arial" panose="020B0604020202020204" pitchFamily="34" charset="0"/>
        <a:ea typeface="Dotum" panose="020B0600000101010101" pitchFamily="34" charset="-127"/>
        <a:cs typeface="+mn-cs"/>
      </a:defRPr>
    </a:lvl6pPr>
    <a:lvl7pPr marL="2743200" algn="l" defTabSz="914400" rtl="0" eaLnBrk="1" latinLnBrk="0" hangingPunct="1">
      <a:defRPr kern="1200">
        <a:solidFill>
          <a:schemeClr val="tx1"/>
        </a:solidFill>
        <a:latin typeface="Arial" panose="020B0604020202020204" pitchFamily="34" charset="0"/>
        <a:ea typeface="Dotum" panose="020B0600000101010101" pitchFamily="34" charset="-127"/>
        <a:cs typeface="+mn-cs"/>
      </a:defRPr>
    </a:lvl7pPr>
    <a:lvl8pPr marL="3200400" algn="l" defTabSz="914400" rtl="0" eaLnBrk="1" latinLnBrk="0" hangingPunct="1">
      <a:defRPr kern="1200">
        <a:solidFill>
          <a:schemeClr val="tx1"/>
        </a:solidFill>
        <a:latin typeface="Arial" panose="020B0604020202020204" pitchFamily="34" charset="0"/>
        <a:ea typeface="Dotum" panose="020B0600000101010101" pitchFamily="34" charset="-127"/>
        <a:cs typeface="+mn-cs"/>
      </a:defRPr>
    </a:lvl8pPr>
    <a:lvl9pPr marL="3657600" algn="l" defTabSz="914400" rtl="0" eaLnBrk="1" latinLnBrk="0" hangingPunct="1">
      <a:defRPr kern="1200">
        <a:solidFill>
          <a:schemeClr val="tx1"/>
        </a:solidFill>
        <a:latin typeface="Arial" panose="020B0604020202020204" pitchFamily="34" charset="0"/>
        <a:ea typeface="Dotum" panose="020B0600000101010101" pitchFamily="34" charset="-127"/>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66"/>
    <a:srgbClr val="FFCC00"/>
    <a:srgbClr val="00FF00"/>
    <a:srgbClr val="FF6699"/>
    <a:srgbClr val="FF66CC"/>
    <a:srgbClr val="FF99CC"/>
    <a:srgbClr val="FFCCCC"/>
    <a:srgbClr val="9362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439" autoAdjust="0"/>
    <p:restoredTop sz="71401" autoAdjust="0"/>
  </p:normalViewPr>
  <p:slideViewPr>
    <p:cSldViewPr>
      <p:cViewPr varScale="1">
        <p:scale>
          <a:sx n="68" d="100"/>
          <a:sy n="68" d="100"/>
        </p:scale>
        <p:origin x="2340" y="288"/>
      </p:cViewPr>
      <p:guideLst>
        <p:guide orient="horz" pos="2160"/>
        <p:guide pos="2880"/>
      </p:guideLst>
    </p:cSldViewPr>
  </p:slideViewPr>
  <p:outlineViewPr>
    <p:cViewPr>
      <p:scale>
        <a:sx n="33" d="100"/>
        <a:sy n="33" d="100"/>
      </p:scale>
      <p:origin x="0" y="29202"/>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50" d="100"/>
          <a:sy n="50" d="100"/>
        </p:scale>
        <p:origin x="-2338" y="-69"/>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font" Target="fonts/font7.fntdata"/><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font" Target="fonts/font8.fntdata"/><Relationship Id="rId155" Type="http://schemas.openxmlformats.org/officeDocument/2006/relationships/font" Target="fonts/font13.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font" Target="fonts/font9.fntdata"/><Relationship Id="rId156" Type="http://schemas.openxmlformats.org/officeDocument/2006/relationships/font" Target="fonts/font14.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146"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font" Target="fonts/font10.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handoutMaster" Target="handoutMasters/handout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font" Target="fonts/font11.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font" Target="fonts/font1.fntdata"/><Relationship Id="rId148"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font" Target="fonts/font12.fntdata"/><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font" Target="fonts/font2.fntdata"/><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7266" name="Rectangle 2">
            <a:extLst>
              <a:ext uri="{FF2B5EF4-FFF2-40B4-BE49-F238E27FC236}">
                <a16:creationId xmlns:a16="http://schemas.microsoft.com/office/drawing/2014/main" id="{C7DF00D0-FAF2-2BED-1A35-26BD41E73896}"/>
              </a:ext>
            </a:extLst>
          </p:cNvPr>
          <p:cNvSpPr>
            <a:spLocks noGrp="1" noChangeArrowheads="1"/>
          </p:cNvSpPr>
          <p:nvPr>
            <p:ph type="hdr" sz="quarter"/>
          </p:nvPr>
        </p:nvSpPr>
        <p:spPr bwMode="auto">
          <a:xfrm>
            <a:off x="0" y="0"/>
            <a:ext cx="3038475" cy="463550"/>
          </a:xfrm>
          <a:prstGeom prst="rect">
            <a:avLst/>
          </a:prstGeom>
          <a:noFill/>
          <a:ln w="9525">
            <a:noFill/>
            <a:miter lim="800000"/>
            <a:headEnd/>
            <a:tailEnd/>
          </a:ln>
        </p:spPr>
        <p:txBody>
          <a:bodyPr vert="horz" wrap="square" lIns="93542" tIns="46771" rIns="93542" bIns="46771" numCol="1" anchor="t" anchorCtr="0" compatLnSpc="1">
            <a:prstTxWarp prst="textNoShape">
              <a:avLst/>
            </a:prstTxWarp>
          </a:bodyPr>
          <a:lstStyle>
            <a:lvl1pPr defTabSz="934947" eaLnBrk="1" hangingPunct="1">
              <a:defRPr sz="1300">
                <a:latin typeface="Arial" charset="0"/>
                <a:ea typeface="Dotum" panose="020B0600000101010101" pitchFamily="34" charset="-127"/>
              </a:defRPr>
            </a:lvl1pPr>
          </a:lstStyle>
          <a:p>
            <a:pPr>
              <a:defRPr/>
            </a:pPr>
            <a:endParaRPr lang="en-US"/>
          </a:p>
        </p:txBody>
      </p:sp>
      <p:sp>
        <p:nvSpPr>
          <p:cNvPr id="267267" name="Rectangle 3">
            <a:extLst>
              <a:ext uri="{FF2B5EF4-FFF2-40B4-BE49-F238E27FC236}">
                <a16:creationId xmlns:a16="http://schemas.microsoft.com/office/drawing/2014/main" id="{2E4C33A1-3422-3AED-8E3C-6EDF30F104DD}"/>
              </a:ext>
            </a:extLst>
          </p:cNvPr>
          <p:cNvSpPr>
            <a:spLocks noGrp="1" noChangeArrowheads="1"/>
          </p:cNvSpPr>
          <p:nvPr>
            <p:ph type="dt" sz="quarter" idx="1"/>
          </p:nvPr>
        </p:nvSpPr>
        <p:spPr bwMode="auto">
          <a:xfrm>
            <a:off x="3970338" y="0"/>
            <a:ext cx="3038475" cy="463550"/>
          </a:xfrm>
          <a:prstGeom prst="rect">
            <a:avLst/>
          </a:prstGeom>
          <a:noFill/>
          <a:ln w="9525">
            <a:noFill/>
            <a:miter lim="800000"/>
            <a:headEnd/>
            <a:tailEnd/>
          </a:ln>
        </p:spPr>
        <p:txBody>
          <a:bodyPr vert="horz" wrap="square" lIns="93542" tIns="46771" rIns="93542" bIns="46771" numCol="1" anchor="t" anchorCtr="0" compatLnSpc="1">
            <a:prstTxWarp prst="textNoShape">
              <a:avLst/>
            </a:prstTxWarp>
          </a:bodyPr>
          <a:lstStyle>
            <a:lvl1pPr algn="r" defTabSz="934947" eaLnBrk="1" hangingPunct="1">
              <a:defRPr sz="1300">
                <a:latin typeface="Arial" charset="0"/>
                <a:ea typeface="Dotum" panose="020B0600000101010101" pitchFamily="34" charset="-127"/>
              </a:defRPr>
            </a:lvl1pPr>
          </a:lstStyle>
          <a:p>
            <a:pPr>
              <a:defRPr/>
            </a:pPr>
            <a:endParaRPr lang="en-US"/>
          </a:p>
        </p:txBody>
      </p:sp>
      <p:sp>
        <p:nvSpPr>
          <p:cNvPr id="267268" name="Rectangle 4">
            <a:extLst>
              <a:ext uri="{FF2B5EF4-FFF2-40B4-BE49-F238E27FC236}">
                <a16:creationId xmlns:a16="http://schemas.microsoft.com/office/drawing/2014/main" id="{F8918456-0713-F35F-456E-D96ABC47B1B3}"/>
              </a:ext>
            </a:extLst>
          </p:cNvPr>
          <p:cNvSpPr>
            <a:spLocks noGrp="1" noChangeArrowheads="1"/>
          </p:cNvSpPr>
          <p:nvPr>
            <p:ph type="ftr" sz="quarter" idx="2"/>
          </p:nvPr>
        </p:nvSpPr>
        <p:spPr bwMode="auto">
          <a:xfrm>
            <a:off x="0" y="8831263"/>
            <a:ext cx="3038475" cy="463550"/>
          </a:xfrm>
          <a:prstGeom prst="rect">
            <a:avLst/>
          </a:prstGeom>
          <a:noFill/>
          <a:ln w="9525">
            <a:noFill/>
            <a:miter lim="800000"/>
            <a:headEnd/>
            <a:tailEnd/>
          </a:ln>
        </p:spPr>
        <p:txBody>
          <a:bodyPr vert="horz" wrap="square" lIns="93542" tIns="46771" rIns="93542" bIns="46771" numCol="1" anchor="b" anchorCtr="0" compatLnSpc="1">
            <a:prstTxWarp prst="textNoShape">
              <a:avLst/>
            </a:prstTxWarp>
          </a:bodyPr>
          <a:lstStyle>
            <a:lvl1pPr defTabSz="934947" eaLnBrk="1" hangingPunct="1">
              <a:defRPr sz="1300">
                <a:latin typeface="Arial" charset="0"/>
                <a:ea typeface="Dotum" panose="020B0600000101010101" pitchFamily="34" charset="-127"/>
              </a:defRPr>
            </a:lvl1pPr>
          </a:lstStyle>
          <a:p>
            <a:pPr>
              <a:defRPr/>
            </a:pPr>
            <a:endParaRPr lang="en-US"/>
          </a:p>
        </p:txBody>
      </p:sp>
      <p:sp>
        <p:nvSpPr>
          <p:cNvPr id="267269" name="Rectangle 5">
            <a:extLst>
              <a:ext uri="{FF2B5EF4-FFF2-40B4-BE49-F238E27FC236}">
                <a16:creationId xmlns:a16="http://schemas.microsoft.com/office/drawing/2014/main" id="{930934CA-7B28-ECAF-2595-CE35F3AB4B5A}"/>
              </a:ext>
            </a:extLst>
          </p:cNvPr>
          <p:cNvSpPr>
            <a:spLocks noGrp="1" noChangeArrowheads="1"/>
          </p:cNvSpPr>
          <p:nvPr>
            <p:ph type="sldNum" sz="quarter" idx="3"/>
          </p:nvPr>
        </p:nvSpPr>
        <p:spPr bwMode="auto">
          <a:xfrm>
            <a:off x="3970338" y="8831263"/>
            <a:ext cx="3038475" cy="463550"/>
          </a:xfrm>
          <a:prstGeom prst="rect">
            <a:avLst/>
          </a:prstGeom>
          <a:noFill/>
          <a:ln w="9525">
            <a:noFill/>
            <a:miter lim="800000"/>
            <a:headEnd/>
            <a:tailEnd/>
          </a:ln>
        </p:spPr>
        <p:txBody>
          <a:bodyPr vert="horz" wrap="square" lIns="93542" tIns="46771" rIns="93542" bIns="46771" numCol="1" anchor="b" anchorCtr="0" compatLnSpc="1">
            <a:prstTxWarp prst="textNoShape">
              <a:avLst/>
            </a:prstTxWarp>
          </a:bodyPr>
          <a:lstStyle>
            <a:lvl1pPr algn="r" defTabSz="933450" eaLnBrk="1" hangingPunct="1">
              <a:defRPr sz="1300"/>
            </a:lvl1pPr>
          </a:lstStyle>
          <a:p>
            <a:pPr>
              <a:defRPr/>
            </a:pPr>
            <a:fld id="{83ACC575-F5C7-4ECA-AFF9-7F6BA632D35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8866" name="Rectangle 2">
            <a:extLst>
              <a:ext uri="{FF2B5EF4-FFF2-40B4-BE49-F238E27FC236}">
                <a16:creationId xmlns:a16="http://schemas.microsoft.com/office/drawing/2014/main" id="{112B2F77-C29C-DA84-8BA8-3F1ADBE8934E}"/>
              </a:ext>
            </a:extLst>
          </p:cNvPr>
          <p:cNvSpPr>
            <a:spLocks noGrp="1" noChangeArrowheads="1"/>
          </p:cNvSpPr>
          <p:nvPr>
            <p:ph type="hdr" sz="quarter"/>
          </p:nvPr>
        </p:nvSpPr>
        <p:spPr bwMode="auto">
          <a:xfrm>
            <a:off x="0" y="0"/>
            <a:ext cx="3038475" cy="463550"/>
          </a:xfrm>
          <a:prstGeom prst="rect">
            <a:avLst/>
          </a:prstGeom>
          <a:noFill/>
          <a:ln w="9525">
            <a:noFill/>
            <a:miter lim="800000"/>
            <a:headEnd/>
            <a:tailEnd/>
          </a:ln>
        </p:spPr>
        <p:txBody>
          <a:bodyPr vert="horz" wrap="square" lIns="93542" tIns="46771" rIns="93542" bIns="46771" numCol="1" anchor="t" anchorCtr="0" compatLnSpc="1">
            <a:prstTxWarp prst="textNoShape">
              <a:avLst/>
            </a:prstTxWarp>
          </a:bodyPr>
          <a:lstStyle>
            <a:lvl1pPr defTabSz="934947" eaLnBrk="1" hangingPunct="1">
              <a:defRPr sz="1300">
                <a:latin typeface="Arial" charset="0"/>
                <a:ea typeface="Dotum" panose="020B0600000101010101" pitchFamily="34" charset="-127"/>
              </a:defRPr>
            </a:lvl1pPr>
          </a:lstStyle>
          <a:p>
            <a:pPr>
              <a:defRPr/>
            </a:pPr>
            <a:endParaRPr lang="en-US"/>
          </a:p>
        </p:txBody>
      </p:sp>
      <p:sp>
        <p:nvSpPr>
          <p:cNvPr id="548867" name="Rectangle 3">
            <a:extLst>
              <a:ext uri="{FF2B5EF4-FFF2-40B4-BE49-F238E27FC236}">
                <a16:creationId xmlns:a16="http://schemas.microsoft.com/office/drawing/2014/main" id="{20740EC8-B2BA-6F09-11CC-395B0086CFCF}"/>
              </a:ext>
            </a:extLst>
          </p:cNvPr>
          <p:cNvSpPr>
            <a:spLocks noGrp="1" noChangeArrowheads="1"/>
          </p:cNvSpPr>
          <p:nvPr>
            <p:ph type="dt" idx="1"/>
          </p:nvPr>
        </p:nvSpPr>
        <p:spPr bwMode="auto">
          <a:xfrm>
            <a:off x="3970338" y="0"/>
            <a:ext cx="3038475" cy="463550"/>
          </a:xfrm>
          <a:prstGeom prst="rect">
            <a:avLst/>
          </a:prstGeom>
          <a:noFill/>
          <a:ln w="9525">
            <a:noFill/>
            <a:miter lim="800000"/>
            <a:headEnd/>
            <a:tailEnd/>
          </a:ln>
        </p:spPr>
        <p:txBody>
          <a:bodyPr vert="horz" wrap="square" lIns="93542" tIns="46771" rIns="93542" bIns="46771" numCol="1" anchor="t" anchorCtr="0" compatLnSpc="1">
            <a:prstTxWarp prst="textNoShape">
              <a:avLst/>
            </a:prstTxWarp>
          </a:bodyPr>
          <a:lstStyle>
            <a:lvl1pPr algn="r" defTabSz="934947" eaLnBrk="1" hangingPunct="1">
              <a:defRPr sz="1300">
                <a:latin typeface="Arial" charset="0"/>
                <a:ea typeface="Dotum" panose="020B0600000101010101" pitchFamily="34" charset="-127"/>
              </a:defRPr>
            </a:lvl1pPr>
          </a:lstStyle>
          <a:p>
            <a:pPr>
              <a:defRPr/>
            </a:pPr>
            <a:endParaRPr lang="en-US"/>
          </a:p>
        </p:txBody>
      </p:sp>
      <p:sp>
        <p:nvSpPr>
          <p:cNvPr id="2052" name="Rectangle 4">
            <a:extLst>
              <a:ext uri="{FF2B5EF4-FFF2-40B4-BE49-F238E27FC236}">
                <a16:creationId xmlns:a16="http://schemas.microsoft.com/office/drawing/2014/main" id="{3C96F454-5C3B-1F31-4848-F339768B45F1}"/>
              </a:ext>
            </a:extLst>
          </p:cNvPr>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8869" name="Rectangle 5">
            <a:extLst>
              <a:ext uri="{FF2B5EF4-FFF2-40B4-BE49-F238E27FC236}">
                <a16:creationId xmlns:a16="http://schemas.microsoft.com/office/drawing/2014/main" id="{236437F1-A46E-842B-2C8D-32909D5B9388}"/>
              </a:ext>
            </a:extLst>
          </p:cNvPr>
          <p:cNvSpPr>
            <a:spLocks noGrp="1" noChangeArrowheads="1"/>
          </p:cNvSpPr>
          <p:nvPr>
            <p:ph type="body" sz="quarter" idx="3"/>
          </p:nvPr>
        </p:nvSpPr>
        <p:spPr bwMode="auto">
          <a:xfrm>
            <a:off x="701675" y="4416425"/>
            <a:ext cx="5607050" cy="4181475"/>
          </a:xfrm>
          <a:prstGeom prst="rect">
            <a:avLst/>
          </a:prstGeom>
          <a:noFill/>
          <a:ln w="9525">
            <a:noFill/>
            <a:miter lim="800000"/>
            <a:headEnd/>
            <a:tailEnd/>
          </a:ln>
        </p:spPr>
        <p:txBody>
          <a:bodyPr vert="horz" wrap="square" lIns="93542" tIns="46771" rIns="93542" bIns="4677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48870" name="Rectangle 6">
            <a:extLst>
              <a:ext uri="{FF2B5EF4-FFF2-40B4-BE49-F238E27FC236}">
                <a16:creationId xmlns:a16="http://schemas.microsoft.com/office/drawing/2014/main" id="{BE6C16D3-2553-C94B-F386-226D2DE1D487}"/>
              </a:ext>
            </a:extLst>
          </p:cNvPr>
          <p:cNvSpPr>
            <a:spLocks noGrp="1" noChangeArrowheads="1"/>
          </p:cNvSpPr>
          <p:nvPr>
            <p:ph type="ftr" sz="quarter" idx="4"/>
          </p:nvPr>
        </p:nvSpPr>
        <p:spPr bwMode="auto">
          <a:xfrm>
            <a:off x="0" y="8831263"/>
            <a:ext cx="3038475" cy="463550"/>
          </a:xfrm>
          <a:prstGeom prst="rect">
            <a:avLst/>
          </a:prstGeom>
          <a:noFill/>
          <a:ln w="9525">
            <a:noFill/>
            <a:miter lim="800000"/>
            <a:headEnd/>
            <a:tailEnd/>
          </a:ln>
        </p:spPr>
        <p:txBody>
          <a:bodyPr vert="horz" wrap="square" lIns="93542" tIns="46771" rIns="93542" bIns="46771" numCol="1" anchor="b" anchorCtr="0" compatLnSpc="1">
            <a:prstTxWarp prst="textNoShape">
              <a:avLst/>
            </a:prstTxWarp>
          </a:bodyPr>
          <a:lstStyle>
            <a:lvl1pPr defTabSz="934947" eaLnBrk="1" hangingPunct="1">
              <a:defRPr sz="1300">
                <a:latin typeface="Arial" charset="0"/>
                <a:ea typeface="Dotum" panose="020B0600000101010101" pitchFamily="34" charset="-127"/>
              </a:defRPr>
            </a:lvl1pPr>
          </a:lstStyle>
          <a:p>
            <a:pPr>
              <a:defRPr/>
            </a:pPr>
            <a:endParaRPr lang="en-US"/>
          </a:p>
        </p:txBody>
      </p:sp>
      <p:sp>
        <p:nvSpPr>
          <p:cNvPr id="548871" name="Rectangle 7">
            <a:extLst>
              <a:ext uri="{FF2B5EF4-FFF2-40B4-BE49-F238E27FC236}">
                <a16:creationId xmlns:a16="http://schemas.microsoft.com/office/drawing/2014/main" id="{F840F098-33FF-D289-5C38-A31868F276B5}"/>
              </a:ext>
            </a:extLst>
          </p:cNvPr>
          <p:cNvSpPr>
            <a:spLocks noGrp="1" noChangeArrowheads="1"/>
          </p:cNvSpPr>
          <p:nvPr>
            <p:ph type="sldNum" sz="quarter" idx="5"/>
          </p:nvPr>
        </p:nvSpPr>
        <p:spPr bwMode="auto">
          <a:xfrm>
            <a:off x="3970338" y="8831263"/>
            <a:ext cx="3038475" cy="463550"/>
          </a:xfrm>
          <a:prstGeom prst="rect">
            <a:avLst/>
          </a:prstGeom>
          <a:noFill/>
          <a:ln w="9525">
            <a:noFill/>
            <a:miter lim="800000"/>
            <a:headEnd/>
            <a:tailEnd/>
          </a:ln>
        </p:spPr>
        <p:txBody>
          <a:bodyPr vert="horz" wrap="square" lIns="93542" tIns="46771" rIns="93542" bIns="46771" numCol="1" anchor="b" anchorCtr="0" compatLnSpc="1">
            <a:prstTxWarp prst="textNoShape">
              <a:avLst/>
            </a:prstTxWarp>
          </a:bodyPr>
          <a:lstStyle>
            <a:lvl1pPr algn="r" defTabSz="933450" eaLnBrk="1" hangingPunct="1">
              <a:defRPr sz="1300"/>
            </a:lvl1pPr>
          </a:lstStyle>
          <a:p>
            <a:pPr>
              <a:defRPr/>
            </a:pPr>
            <a:fld id="{63727A2E-90C5-4F47-A75B-FBE6DE22205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886A8780-7C0C-343E-FE14-F7A9C95587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2AB7272D-93FF-4A30-9B6A-739EEAF32066}" type="slidenum">
              <a:rPr lang="en-US" altLang="en-US" smtClean="0"/>
              <a:pPr/>
              <a:t>1</a:t>
            </a:fld>
            <a:endParaRPr lang="en-US" altLang="en-US"/>
          </a:p>
        </p:txBody>
      </p:sp>
      <p:sp>
        <p:nvSpPr>
          <p:cNvPr id="5123" name="Rectangle 2">
            <a:extLst>
              <a:ext uri="{FF2B5EF4-FFF2-40B4-BE49-F238E27FC236}">
                <a16:creationId xmlns:a16="http://schemas.microsoft.com/office/drawing/2014/main" id="{7C94E376-C8BF-8CA1-E621-BD9521F258D2}"/>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D10737CC-7D3B-E374-E4BC-3A82233E16D5}"/>
              </a:ext>
            </a:extLst>
          </p:cNvPr>
          <p:cNvSpPr>
            <a:spLocks noGrp="1" noChangeArrowheads="1"/>
          </p:cNvSpPr>
          <p:nvPr>
            <p:ph type="body" idx="1"/>
          </p:nvPr>
        </p:nvSpPr>
        <p:spPr>
          <a:ln/>
        </p:spPr>
        <p:txBody>
          <a:bodyPr/>
          <a:lstStyle/>
          <a:p>
            <a:pPr eaLnBrk="1" hangingPunct="1">
              <a:defRPr/>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75BD7368-F140-2B3B-8440-8A231EB80326}"/>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90FF02C5-694F-40F7-BC46-020DD7D03A02}" type="slidenum">
              <a:rPr lang="en-US" altLang="en-US" sz="1300"/>
              <a:pPr algn="r" eaLnBrk="1" hangingPunct="1"/>
              <a:t>2</a:t>
            </a:fld>
            <a:endParaRPr lang="en-US" altLang="en-US" sz="1300"/>
          </a:p>
        </p:txBody>
      </p:sp>
      <p:sp>
        <p:nvSpPr>
          <p:cNvPr id="7171" name="Rectangle 2">
            <a:extLst>
              <a:ext uri="{FF2B5EF4-FFF2-40B4-BE49-F238E27FC236}">
                <a16:creationId xmlns:a16="http://schemas.microsoft.com/office/drawing/2014/main" id="{9DA27D0A-C921-88E7-860E-896CC68C1B4F}"/>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EFC483CA-E062-DDD3-8596-756426083A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1A15BCE2-07ED-42D8-2348-1DF1A918F032}"/>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592FA78A-944E-4603-9E11-F6BB32ABF702}" type="slidenum">
              <a:rPr lang="en-US" altLang="en-US" sz="1300"/>
              <a:pPr algn="r" eaLnBrk="1" hangingPunct="1"/>
              <a:t>3</a:t>
            </a:fld>
            <a:endParaRPr lang="en-US" altLang="en-US" sz="1300"/>
          </a:p>
        </p:txBody>
      </p:sp>
      <p:sp>
        <p:nvSpPr>
          <p:cNvPr id="9219" name="Rectangle 2">
            <a:extLst>
              <a:ext uri="{FF2B5EF4-FFF2-40B4-BE49-F238E27FC236}">
                <a16:creationId xmlns:a16="http://schemas.microsoft.com/office/drawing/2014/main" id="{D13D291B-2D50-D62E-9CBE-16F8AC1A7828}"/>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6EA5678B-A193-8C78-1411-D89EFBB8B1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082BF28A-565A-3FBD-F334-723E025222EB}"/>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FD6E2AB6-A1B6-8CD8-3167-3AE069832E1A}"/>
              </a:ext>
            </a:extLst>
          </p:cNvPr>
          <p:cNvSpPr>
            <a:spLocks noGrp="1"/>
          </p:cNvSpPr>
          <p:nvPr>
            <p:ph type="body" idx="1"/>
          </p:nvPr>
        </p:nvSpPr>
        <p:spPr/>
        <p:txBody>
          <a:bodyPr/>
          <a:lstStyle/>
          <a:p>
            <a:pPr>
              <a:defRPr/>
            </a:pPr>
            <a:endParaRPr lang="en-US" dirty="0"/>
          </a:p>
        </p:txBody>
      </p:sp>
      <p:sp>
        <p:nvSpPr>
          <p:cNvPr id="13316" name="Slide Number Placeholder 3">
            <a:extLst>
              <a:ext uri="{FF2B5EF4-FFF2-40B4-BE49-F238E27FC236}">
                <a16:creationId xmlns:a16="http://schemas.microsoft.com/office/drawing/2014/main" id="{568AC0DB-5B56-2A62-5E56-662D945790A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51683C4D-5E47-401B-B9B8-9B108EF97492}" type="slidenum">
              <a:rPr lang="en-US" altLang="en-US" smtClean="0"/>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082BF28A-565A-3FBD-F334-723E025222EB}"/>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FD6E2AB6-A1B6-8CD8-3167-3AE069832E1A}"/>
              </a:ext>
            </a:extLst>
          </p:cNvPr>
          <p:cNvSpPr>
            <a:spLocks noGrp="1"/>
          </p:cNvSpPr>
          <p:nvPr>
            <p:ph type="body" idx="1"/>
          </p:nvPr>
        </p:nvSpPr>
        <p:spPr/>
        <p:txBody>
          <a:bodyPr/>
          <a:lstStyle/>
          <a:p>
            <a:pPr marL="0" indent="0" eaLnBrk="1" hangingPunct="1">
              <a:buFontTx/>
              <a:buNone/>
              <a:defRPr/>
            </a:pPr>
            <a:endParaRPr lang="en-US" dirty="0"/>
          </a:p>
        </p:txBody>
      </p:sp>
      <p:sp>
        <p:nvSpPr>
          <p:cNvPr id="13316" name="Slide Number Placeholder 3">
            <a:extLst>
              <a:ext uri="{FF2B5EF4-FFF2-40B4-BE49-F238E27FC236}">
                <a16:creationId xmlns:a16="http://schemas.microsoft.com/office/drawing/2014/main" id="{568AC0DB-5B56-2A62-5E56-662D945790A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51683C4D-5E47-401B-B9B8-9B108EF97492}" type="slidenum">
              <a:rPr lang="en-US" altLang="en-US" smtClean="0"/>
              <a:pPr/>
              <a:t>6</a:t>
            </a:fld>
            <a:endParaRPr lang="en-US" altLang="en-US"/>
          </a:p>
        </p:txBody>
      </p:sp>
    </p:spTree>
    <p:extLst>
      <p:ext uri="{BB962C8B-B14F-4D97-AF65-F5344CB8AC3E}">
        <p14:creationId xmlns:p14="http://schemas.microsoft.com/office/powerpoint/2010/main" val="2929692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3727A2E-90C5-4F47-A75B-FBE6DE22205D}" type="slidenum">
              <a:rPr lang="en-US" altLang="en-US" smtClean="0"/>
              <a:pPr>
                <a:defRPr/>
              </a:pPr>
              <a:t>7</a:t>
            </a:fld>
            <a:endParaRPr lang="en-US" altLang="en-US"/>
          </a:p>
        </p:txBody>
      </p:sp>
    </p:spTree>
    <p:extLst>
      <p:ext uri="{BB962C8B-B14F-4D97-AF65-F5344CB8AC3E}">
        <p14:creationId xmlns:p14="http://schemas.microsoft.com/office/powerpoint/2010/main" val="3725511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8B2AAAF8-8E31-1B8D-F1F5-1991578329D9}"/>
              </a:ext>
            </a:extLst>
          </p:cNvPr>
          <p:cNvSpPr>
            <a:spLocks noGrp="1" noRot="1" noChangeAspect="1" noChangeArrowheads="1" noTextEdit="1"/>
          </p:cNvSpPr>
          <p:nvPr>
            <p:ph type="sldImg"/>
          </p:nvPr>
        </p:nvSpPr>
        <p:spPr>
          <a:ln/>
        </p:spPr>
      </p:sp>
      <p:sp>
        <p:nvSpPr>
          <p:cNvPr id="17411" name="Notes Placeholder 2">
            <a:extLst>
              <a:ext uri="{FF2B5EF4-FFF2-40B4-BE49-F238E27FC236}">
                <a16:creationId xmlns:a16="http://schemas.microsoft.com/office/drawing/2014/main" id="{9DF9A225-5ED1-452F-0A70-7D3980E1041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7412" name="Slide Number Placeholder 3">
            <a:extLst>
              <a:ext uri="{FF2B5EF4-FFF2-40B4-BE49-F238E27FC236}">
                <a16:creationId xmlns:a16="http://schemas.microsoft.com/office/drawing/2014/main" id="{A3E0E212-72AD-906B-E997-4AF5E1F46E8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64D64E56-B321-4DE4-93F7-1336CCFFB317}" type="slidenum">
              <a:rPr lang="en-US" altLang="en-US" smtClean="0"/>
              <a:pPr/>
              <a:t>9</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101F3593-F9A5-7089-5A07-B657EF0A80A5}"/>
              </a:ext>
            </a:extLst>
          </p:cNvPr>
          <p:cNvSpPr>
            <a:spLocks noGrp="1" noRot="1" noChangeAspect="1" noChangeArrowheads="1" noTextEdit="1"/>
          </p:cNvSpPr>
          <p:nvPr>
            <p:ph type="sldImg"/>
          </p:nvPr>
        </p:nvSpPr>
        <p:spPr>
          <a:ln/>
        </p:spPr>
      </p:sp>
      <p:sp>
        <p:nvSpPr>
          <p:cNvPr id="19459" name="Notes Placeholder 2">
            <a:extLst>
              <a:ext uri="{FF2B5EF4-FFF2-40B4-BE49-F238E27FC236}">
                <a16:creationId xmlns:a16="http://schemas.microsoft.com/office/drawing/2014/main" id="{AA8680D3-55F4-DAB8-ECB1-62A51DABAE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9460" name="Slide Number Placeholder 3">
            <a:extLst>
              <a:ext uri="{FF2B5EF4-FFF2-40B4-BE49-F238E27FC236}">
                <a16:creationId xmlns:a16="http://schemas.microsoft.com/office/drawing/2014/main" id="{BAA908FC-2152-B352-951F-F1615D2C280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E757693C-EA06-44C4-970C-F52665121236}" type="slidenum">
              <a:rPr lang="en-US" altLang="en-US" smtClean="0"/>
              <a:pPr/>
              <a:t>10</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4B951D38-CAF5-3C71-586F-70A1E02566AD}"/>
              </a:ext>
            </a:extLst>
          </p:cNvPr>
          <p:cNvSpPr>
            <a:spLocks noGrp="1" noRot="1" noChangeAspect="1" noChangeArrowheads="1" noTextEdit="1"/>
          </p:cNvSpPr>
          <p:nvPr>
            <p:ph type="sldImg"/>
          </p:nvPr>
        </p:nvSpPr>
        <p:spPr>
          <a:ln/>
        </p:spPr>
      </p:sp>
      <p:sp>
        <p:nvSpPr>
          <p:cNvPr id="21507" name="Notes Placeholder 2">
            <a:extLst>
              <a:ext uri="{FF2B5EF4-FFF2-40B4-BE49-F238E27FC236}">
                <a16:creationId xmlns:a16="http://schemas.microsoft.com/office/drawing/2014/main" id="{94C8AA1F-FC08-66C8-7EE2-0EF897246B5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1508" name="Slide Number Placeholder 3">
            <a:extLst>
              <a:ext uri="{FF2B5EF4-FFF2-40B4-BE49-F238E27FC236}">
                <a16:creationId xmlns:a16="http://schemas.microsoft.com/office/drawing/2014/main" id="{C9F18CEB-7F73-E278-7490-416EFAF7E68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2D7983DD-426A-4B94-88F2-D7F90BFDA909}" type="slidenum">
              <a:rPr lang="en-US" altLang="en-US" smtClean="0"/>
              <a:pPr/>
              <a:t>11</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614A0753-00BC-E599-6C47-42B74C74FB8F}"/>
              </a:ext>
            </a:extLst>
          </p:cNvPr>
          <p:cNvSpPr>
            <a:spLocks noGrp="1" noRot="1" noChangeAspect="1" noChangeArrowheads="1" noTextEdit="1"/>
          </p:cNvSpPr>
          <p:nvPr>
            <p:ph type="sldImg"/>
          </p:nvPr>
        </p:nvSpPr>
        <p:spPr>
          <a:ln/>
        </p:spPr>
      </p:sp>
      <p:sp>
        <p:nvSpPr>
          <p:cNvPr id="23555" name="Notes Placeholder 2">
            <a:extLst>
              <a:ext uri="{FF2B5EF4-FFF2-40B4-BE49-F238E27FC236}">
                <a16:creationId xmlns:a16="http://schemas.microsoft.com/office/drawing/2014/main" id="{E253B226-1718-BF77-9256-7E4E4065EB6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3556" name="Slide Number Placeholder 3">
            <a:extLst>
              <a:ext uri="{FF2B5EF4-FFF2-40B4-BE49-F238E27FC236}">
                <a16:creationId xmlns:a16="http://schemas.microsoft.com/office/drawing/2014/main" id="{8AB707FA-CDF2-82A0-3A78-83682A867D1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A5340DF1-803A-44B2-AF79-88C35D2FCDE7}" type="slidenum">
              <a:rPr lang="en-US" altLang="en-US" smtClean="0"/>
              <a:pPr/>
              <a:t>12</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91CD5065-E2BC-A5F7-4C6D-7000D5FF4D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Arial" panose="020B0604020202020204" pitchFamily="34" charset="0"/>
                <a:ea typeface="Dotum" panose="020B0600000101010101" pitchFamily="34" charset="-127"/>
              </a:defRPr>
            </a:lvl1pPr>
            <a:lvl2pPr marL="742950" indent="-285750" defTabSz="935038">
              <a:defRPr>
                <a:solidFill>
                  <a:schemeClr val="tx1"/>
                </a:solidFill>
                <a:latin typeface="Arial" panose="020B0604020202020204" pitchFamily="34" charset="0"/>
                <a:ea typeface="Dotum" panose="020B0600000101010101" pitchFamily="34" charset="-127"/>
              </a:defRPr>
            </a:lvl2pPr>
            <a:lvl3pPr marL="1143000" indent="-228600" defTabSz="935038">
              <a:defRPr>
                <a:solidFill>
                  <a:schemeClr val="tx1"/>
                </a:solidFill>
                <a:latin typeface="Arial" panose="020B0604020202020204" pitchFamily="34" charset="0"/>
                <a:ea typeface="Dotum" panose="020B0600000101010101" pitchFamily="34" charset="-127"/>
              </a:defRPr>
            </a:lvl3pPr>
            <a:lvl4pPr marL="1600200" indent="-228600" defTabSz="935038">
              <a:defRPr>
                <a:solidFill>
                  <a:schemeClr val="tx1"/>
                </a:solidFill>
                <a:latin typeface="Arial" panose="020B0604020202020204" pitchFamily="34" charset="0"/>
                <a:ea typeface="Dotum" panose="020B0600000101010101" pitchFamily="34" charset="-127"/>
              </a:defRPr>
            </a:lvl4pPr>
            <a:lvl5pPr marL="2057400" indent="-228600" defTabSz="935038">
              <a:defRPr>
                <a:solidFill>
                  <a:schemeClr val="tx1"/>
                </a:solidFill>
                <a:latin typeface="Arial" panose="020B0604020202020204" pitchFamily="34"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CB420477-B42F-403D-8FE1-9CE8CB268626}" type="slidenum">
              <a:rPr lang="en-US" altLang="en-US" smtClean="0"/>
              <a:pPr/>
              <a:t>13</a:t>
            </a:fld>
            <a:endParaRPr lang="en-US" altLang="en-US"/>
          </a:p>
        </p:txBody>
      </p:sp>
      <p:sp>
        <p:nvSpPr>
          <p:cNvPr id="25603" name="Rectangle 2">
            <a:extLst>
              <a:ext uri="{FF2B5EF4-FFF2-40B4-BE49-F238E27FC236}">
                <a16:creationId xmlns:a16="http://schemas.microsoft.com/office/drawing/2014/main" id="{BAEB871F-05C6-D855-27DA-6C357D6A10C0}"/>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5E701211-B3AA-426D-27D2-1EF9F132AA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7">
            <a:extLst>
              <a:ext uri="{FF2B5EF4-FFF2-40B4-BE49-F238E27FC236}">
                <a16:creationId xmlns:a16="http://schemas.microsoft.com/office/drawing/2014/main" id="{4990A8DB-518C-AC06-334B-DE6899A514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8ED3E67-45D4-4F60-AAE9-B3D2F784DA65}" type="slidenum">
              <a:rPr lang="en-US" altLang="en-US" smtClean="0">
                <a:latin typeface="Arial" panose="020B0604020202020204" pitchFamily="34" charset="0"/>
              </a:rPr>
              <a:pPr/>
              <a:t>14</a:t>
            </a:fld>
            <a:endParaRPr lang="en-US" altLang="en-US">
              <a:latin typeface="Arial" panose="020B0604020202020204" pitchFamily="34" charset="0"/>
            </a:endParaRPr>
          </a:p>
        </p:txBody>
      </p:sp>
      <p:sp>
        <p:nvSpPr>
          <p:cNvPr id="393219" name="Rectangle 2">
            <a:extLst>
              <a:ext uri="{FF2B5EF4-FFF2-40B4-BE49-F238E27FC236}">
                <a16:creationId xmlns:a16="http://schemas.microsoft.com/office/drawing/2014/main" id="{70182E8E-A0C9-64AE-822B-F6F1436674B5}"/>
              </a:ext>
            </a:extLst>
          </p:cNvPr>
          <p:cNvSpPr>
            <a:spLocks noGrp="1" noRot="1" noChangeAspect="1" noChangeArrowheads="1" noTextEdit="1"/>
          </p:cNvSpPr>
          <p:nvPr>
            <p:ph type="sldImg"/>
          </p:nvPr>
        </p:nvSpPr>
        <p:spPr>
          <a:ln/>
        </p:spPr>
      </p:sp>
      <p:sp>
        <p:nvSpPr>
          <p:cNvPr id="393220" name="Rectangle 3">
            <a:extLst>
              <a:ext uri="{FF2B5EF4-FFF2-40B4-BE49-F238E27FC236}">
                <a16:creationId xmlns:a16="http://schemas.microsoft.com/office/drawing/2014/main" id="{597DEE1C-B795-AFF7-8DB0-D0CAB57170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0CC07-7617-5800-00AD-2A1979D6B77E}"/>
            </a:ext>
          </a:extLst>
        </p:cNvPr>
        <p:cNvGrpSpPr/>
        <p:nvPr/>
      </p:nvGrpSpPr>
      <p:grpSpPr>
        <a:xfrm>
          <a:off x="0" y="0"/>
          <a:ext cx="0" cy="0"/>
          <a:chOff x="0" y="0"/>
          <a:chExt cx="0" cy="0"/>
        </a:xfrm>
      </p:grpSpPr>
      <p:sp>
        <p:nvSpPr>
          <p:cNvPr id="5122" name="Rectangle 7">
            <a:extLst>
              <a:ext uri="{FF2B5EF4-FFF2-40B4-BE49-F238E27FC236}">
                <a16:creationId xmlns:a16="http://schemas.microsoft.com/office/drawing/2014/main" id="{AF0C3909-BD36-E218-CED7-2A9E672901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2AB7272D-93FF-4A30-9B6A-739EEAF32066}" type="slidenum">
              <a:rPr lang="en-US" altLang="en-US" smtClean="0"/>
              <a:pPr/>
              <a:t>15</a:t>
            </a:fld>
            <a:endParaRPr lang="en-US" altLang="en-US"/>
          </a:p>
        </p:txBody>
      </p:sp>
      <p:sp>
        <p:nvSpPr>
          <p:cNvPr id="5123" name="Rectangle 2">
            <a:extLst>
              <a:ext uri="{FF2B5EF4-FFF2-40B4-BE49-F238E27FC236}">
                <a16:creationId xmlns:a16="http://schemas.microsoft.com/office/drawing/2014/main" id="{806BAFF6-0B04-8A22-E68B-1BA0A61509AC}"/>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3198C5F9-C736-28E4-1E5A-7284463150A2}"/>
              </a:ext>
            </a:extLst>
          </p:cNvPr>
          <p:cNvSpPr>
            <a:spLocks noGrp="1" noChangeArrowheads="1"/>
          </p:cNvSpPr>
          <p:nvPr>
            <p:ph type="body" idx="1"/>
          </p:nvPr>
        </p:nvSpPr>
        <p:spPr>
          <a:ln/>
        </p:spPr>
        <p:txBody>
          <a:bodyPr/>
          <a:lstStyle/>
          <a:p>
            <a:pPr eaLnBrk="1" hangingPunct="1">
              <a:defRPr/>
            </a:pPr>
            <a:endParaRPr lang="en-US" altLang="en-US" dirty="0"/>
          </a:p>
        </p:txBody>
      </p:sp>
    </p:spTree>
    <p:extLst>
      <p:ext uri="{BB962C8B-B14F-4D97-AF65-F5344CB8AC3E}">
        <p14:creationId xmlns:p14="http://schemas.microsoft.com/office/powerpoint/2010/main" val="1093292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3727A2E-90C5-4F47-A75B-FBE6DE22205D}" type="slidenum">
              <a:rPr lang="en-US" altLang="en-US" smtClean="0"/>
              <a:pPr>
                <a:defRPr/>
              </a:pPr>
              <a:t>16</a:t>
            </a:fld>
            <a:endParaRPr lang="en-US" altLang="en-US"/>
          </a:p>
        </p:txBody>
      </p:sp>
    </p:spTree>
    <p:extLst>
      <p:ext uri="{BB962C8B-B14F-4D97-AF65-F5344CB8AC3E}">
        <p14:creationId xmlns:p14="http://schemas.microsoft.com/office/powerpoint/2010/main" val="2080631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3727A2E-90C5-4F47-A75B-FBE6DE22205D}" type="slidenum">
              <a:rPr lang="en-US" altLang="en-US" smtClean="0"/>
              <a:pPr>
                <a:defRPr/>
              </a:pPr>
              <a:t>17</a:t>
            </a:fld>
            <a:endParaRPr lang="en-US" altLang="en-US"/>
          </a:p>
        </p:txBody>
      </p:sp>
    </p:spTree>
    <p:extLst>
      <p:ext uri="{BB962C8B-B14F-4D97-AF65-F5344CB8AC3E}">
        <p14:creationId xmlns:p14="http://schemas.microsoft.com/office/powerpoint/2010/main" val="11274334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5CC87C95-650D-24BA-F754-D9FDFF024F85}"/>
              </a:ext>
            </a:extLst>
          </p:cNvPr>
          <p:cNvSpPr>
            <a:spLocks noGrp="1" noRot="1" noChangeAspect="1" noChangeArrowheads="1" noTextEdit="1"/>
          </p:cNvSpPr>
          <p:nvPr>
            <p:ph type="sldImg"/>
          </p:nvPr>
        </p:nvSpPr>
        <p:spPr>
          <a:ln/>
        </p:spPr>
      </p:sp>
      <p:sp>
        <p:nvSpPr>
          <p:cNvPr id="31747" name="Notes Placeholder 2">
            <a:extLst>
              <a:ext uri="{FF2B5EF4-FFF2-40B4-BE49-F238E27FC236}">
                <a16:creationId xmlns:a16="http://schemas.microsoft.com/office/drawing/2014/main" id="{B16506AB-F4A1-26DA-18C7-6BD2ACE03A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1748" name="Slide Number Placeholder 3">
            <a:extLst>
              <a:ext uri="{FF2B5EF4-FFF2-40B4-BE49-F238E27FC236}">
                <a16:creationId xmlns:a16="http://schemas.microsoft.com/office/drawing/2014/main" id="{D881FFE3-C434-7C64-116D-6A90BABCF8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42950" indent="-285750" defTabSz="933450">
              <a:defRPr>
                <a:solidFill>
                  <a:schemeClr val="tx1"/>
                </a:solidFill>
                <a:latin typeface="Arial" panose="020B0604020202020204" pitchFamily="34" charset="0"/>
                <a:ea typeface="Dotum" panose="020B0600000101010101" pitchFamily="34" charset="-127"/>
              </a:defRPr>
            </a:lvl2pPr>
            <a:lvl3pPr marL="1143000" indent="-228600" defTabSz="933450">
              <a:defRPr>
                <a:solidFill>
                  <a:schemeClr val="tx1"/>
                </a:solidFill>
                <a:latin typeface="Arial" panose="020B0604020202020204" pitchFamily="34" charset="0"/>
                <a:ea typeface="Dotum" panose="020B0600000101010101" pitchFamily="34" charset="-127"/>
              </a:defRPr>
            </a:lvl3pPr>
            <a:lvl4pPr marL="1600200" indent="-228600" defTabSz="933450">
              <a:defRPr>
                <a:solidFill>
                  <a:schemeClr val="tx1"/>
                </a:solidFill>
                <a:latin typeface="Arial" panose="020B0604020202020204" pitchFamily="34" charset="0"/>
                <a:ea typeface="Dotum" panose="020B0600000101010101" pitchFamily="34" charset="-127"/>
              </a:defRPr>
            </a:lvl4pPr>
            <a:lvl5pPr marL="2057400" indent="-228600" defTabSz="933450">
              <a:defRPr>
                <a:solidFill>
                  <a:schemeClr val="tx1"/>
                </a:solidFill>
                <a:latin typeface="Arial" panose="020B0604020202020204" pitchFamily="34" charset="0"/>
                <a:ea typeface="Dotum" panose="020B0600000101010101" pitchFamily="34" charset="-127"/>
              </a:defRPr>
            </a:lvl5pPr>
            <a:lvl6pPr marL="25146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09B161F1-8EE8-450C-98DC-763CA96E885B}" type="slidenum">
              <a:rPr lang="en-US" altLang="en-US" smtClean="0"/>
              <a:pPr/>
              <a:t>18</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EB404454-EF92-8A30-F070-B6AA100CF3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25601491-07B9-407A-A99F-6DB8E28BD28C}" type="slidenum">
              <a:rPr lang="en-US" altLang="en-US" smtClean="0"/>
              <a:pPr/>
              <a:t>19</a:t>
            </a:fld>
            <a:endParaRPr lang="en-US" altLang="en-US"/>
          </a:p>
        </p:txBody>
      </p:sp>
      <p:sp>
        <p:nvSpPr>
          <p:cNvPr id="33795" name="Rectangle 2">
            <a:extLst>
              <a:ext uri="{FF2B5EF4-FFF2-40B4-BE49-F238E27FC236}">
                <a16:creationId xmlns:a16="http://schemas.microsoft.com/office/drawing/2014/main" id="{C45A3AF5-1A4D-C573-60AE-C396FE703DE0}"/>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FFBB2F3C-E744-B60F-1D3F-40AE18C09B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566D2E63-27DA-B51C-8FEB-5D40C44F522F}"/>
              </a:ext>
            </a:extLst>
          </p:cNvPr>
          <p:cNvSpPr>
            <a:spLocks noGrp="1" noRot="1" noChangeAspect="1" noChangeArrowheads="1" noTextEdit="1"/>
          </p:cNvSpPr>
          <p:nvPr>
            <p:ph type="sldImg"/>
          </p:nvPr>
        </p:nvSpPr>
        <p:spPr>
          <a:ln/>
        </p:spPr>
      </p:sp>
      <p:sp>
        <p:nvSpPr>
          <p:cNvPr id="48131" name="Notes Placeholder 2">
            <a:extLst>
              <a:ext uri="{FF2B5EF4-FFF2-40B4-BE49-F238E27FC236}">
                <a16:creationId xmlns:a16="http://schemas.microsoft.com/office/drawing/2014/main" id="{80D9A7C8-4C2A-2FD3-7CBB-F7047ED93B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48132" name="Slide Number Placeholder 3">
            <a:extLst>
              <a:ext uri="{FF2B5EF4-FFF2-40B4-BE49-F238E27FC236}">
                <a16:creationId xmlns:a16="http://schemas.microsoft.com/office/drawing/2014/main" id="{B04702EC-455B-5A8C-E5A1-64CC776977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42950" indent="-285750" defTabSz="933450">
              <a:defRPr>
                <a:solidFill>
                  <a:schemeClr val="tx1"/>
                </a:solidFill>
                <a:latin typeface="Arial" panose="020B0604020202020204" pitchFamily="34" charset="0"/>
                <a:ea typeface="Dotum" panose="020B0600000101010101" pitchFamily="34" charset="-127"/>
              </a:defRPr>
            </a:lvl2pPr>
            <a:lvl3pPr marL="1143000" indent="-228600" defTabSz="933450">
              <a:defRPr>
                <a:solidFill>
                  <a:schemeClr val="tx1"/>
                </a:solidFill>
                <a:latin typeface="Arial" panose="020B0604020202020204" pitchFamily="34" charset="0"/>
                <a:ea typeface="Dotum" panose="020B0600000101010101" pitchFamily="34" charset="-127"/>
              </a:defRPr>
            </a:lvl3pPr>
            <a:lvl4pPr marL="1600200" indent="-228600" defTabSz="933450">
              <a:defRPr>
                <a:solidFill>
                  <a:schemeClr val="tx1"/>
                </a:solidFill>
                <a:latin typeface="Arial" panose="020B0604020202020204" pitchFamily="34" charset="0"/>
                <a:ea typeface="Dotum" panose="020B0600000101010101" pitchFamily="34" charset="-127"/>
              </a:defRPr>
            </a:lvl4pPr>
            <a:lvl5pPr marL="2057400" indent="-228600" defTabSz="933450">
              <a:defRPr>
                <a:solidFill>
                  <a:schemeClr val="tx1"/>
                </a:solidFill>
                <a:latin typeface="Arial" panose="020B0604020202020204" pitchFamily="34" charset="0"/>
                <a:ea typeface="Dotum" panose="020B0600000101010101" pitchFamily="34" charset="-127"/>
              </a:defRPr>
            </a:lvl5pPr>
            <a:lvl6pPr marL="25146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10B9C26E-165D-4CFA-B0FF-1F33C598C404}" type="slidenum">
              <a:rPr lang="en-US" altLang="en-US" smtClean="0"/>
              <a:pPr/>
              <a:t>26</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378F7-571D-EA3B-272F-08786E07AD8E}"/>
            </a:ext>
          </a:extLst>
        </p:cNvPr>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290E528B-455F-67D9-79E7-0C8098359E07}"/>
              </a:ext>
            </a:extLst>
          </p:cNvPr>
          <p:cNvSpPr>
            <a:spLocks noGrp="1" noRot="1" noChangeAspect="1" noChangeArrowheads="1" noTextEdit="1"/>
          </p:cNvSpPr>
          <p:nvPr>
            <p:ph type="sldImg"/>
          </p:nvPr>
        </p:nvSpPr>
        <p:spPr>
          <a:ln/>
        </p:spPr>
      </p:sp>
      <p:sp>
        <p:nvSpPr>
          <p:cNvPr id="48131" name="Notes Placeholder 2">
            <a:extLst>
              <a:ext uri="{FF2B5EF4-FFF2-40B4-BE49-F238E27FC236}">
                <a16:creationId xmlns:a16="http://schemas.microsoft.com/office/drawing/2014/main" id="{9DE39E02-A969-6224-EC0A-7F6A4D5779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48132" name="Slide Number Placeholder 3">
            <a:extLst>
              <a:ext uri="{FF2B5EF4-FFF2-40B4-BE49-F238E27FC236}">
                <a16:creationId xmlns:a16="http://schemas.microsoft.com/office/drawing/2014/main" id="{E8AA375E-690C-30E8-A646-E4CC03AF5F1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42950" indent="-285750" defTabSz="933450">
              <a:defRPr>
                <a:solidFill>
                  <a:schemeClr val="tx1"/>
                </a:solidFill>
                <a:latin typeface="Arial" panose="020B0604020202020204" pitchFamily="34" charset="0"/>
                <a:ea typeface="Dotum" panose="020B0600000101010101" pitchFamily="34" charset="-127"/>
              </a:defRPr>
            </a:lvl2pPr>
            <a:lvl3pPr marL="1143000" indent="-228600" defTabSz="933450">
              <a:defRPr>
                <a:solidFill>
                  <a:schemeClr val="tx1"/>
                </a:solidFill>
                <a:latin typeface="Arial" panose="020B0604020202020204" pitchFamily="34" charset="0"/>
                <a:ea typeface="Dotum" panose="020B0600000101010101" pitchFamily="34" charset="-127"/>
              </a:defRPr>
            </a:lvl3pPr>
            <a:lvl4pPr marL="1600200" indent="-228600" defTabSz="933450">
              <a:defRPr>
                <a:solidFill>
                  <a:schemeClr val="tx1"/>
                </a:solidFill>
                <a:latin typeface="Arial" panose="020B0604020202020204" pitchFamily="34" charset="0"/>
                <a:ea typeface="Dotum" panose="020B0600000101010101" pitchFamily="34" charset="-127"/>
              </a:defRPr>
            </a:lvl4pPr>
            <a:lvl5pPr marL="2057400" indent="-228600" defTabSz="933450">
              <a:defRPr>
                <a:solidFill>
                  <a:schemeClr val="tx1"/>
                </a:solidFill>
                <a:latin typeface="Arial" panose="020B0604020202020204" pitchFamily="34" charset="0"/>
                <a:ea typeface="Dotum" panose="020B0600000101010101" pitchFamily="34" charset="-127"/>
              </a:defRPr>
            </a:lvl5pPr>
            <a:lvl6pPr marL="25146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10B9C26E-165D-4CFA-B0FF-1F33C598C404}" type="slidenum">
              <a:rPr lang="en-US" altLang="en-US" smtClean="0"/>
              <a:pPr/>
              <a:t>27</a:t>
            </a:fld>
            <a:endParaRPr lang="en-US" altLang="en-US"/>
          </a:p>
        </p:txBody>
      </p:sp>
    </p:spTree>
    <p:extLst>
      <p:ext uri="{BB962C8B-B14F-4D97-AF65-F5344CB8AC3E}">
        <p14:creationId xmlns:p14="http://schemas.microsoft.com/office/powerpoint/2010/main" val="14325475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DBF6AAD1-9303-68DC-FE6F-9AB2946EF3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670D7B8E-B1FA-4B34-AD53-0B8C077FA925}" type="slidenum">
              <a:rPr lang="en-US" altLang="en-US" smtClean="0"/>
              <a:pPr/>
              <a:t>28</a:t>
            </a:fld>
            <a:endParaRPr lang="en-US" altLang="en-US"/>
          </a:p>
        </p:txBody>
      </p:sp>
      <p:sp>
        <p:nvSpPr>
          <p:cNvPr id="44035" name="Rectangle 2">
            <a:extLst>
              <a:ext uri="{FF2B5EF4-FFF2-40B4-BE49-F238E27FC236}">
                <a16:creationId xmlns:a16="http://schemas.microsoft.com/office/drawing/2014/main" id="{D77480F4-542A-2826-458E-61896C4A9A28}"/>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760DEB36-B172-20BC-545C-2F7912D12C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E1A661E0-9DC7-14A6-AECB-45A2DA5F18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4DACE7B8-E2AA-452D-9C3D-C882648E6959}" type="slidenum">
              <a:rPr lang="en-US" altLang="en-US" smtClean="0"/>
              <a:pPr/>
              <a:t>29</a:t>
            </a:fld>
            <a:endParaRPr lang="en-US" altLang="en-US"/>
          </a:p>
        </p:txBody>
      </p:sp>
      <p:sp>
        <p:nvSpPr>
          <p:cNvPr id="46083" name="Rectangle 2">
            <a:extLst>
              <a:ext uri="{FF2B5EF4-FFF2-40B4-BE49-F238E27FC236}">
                <a16:creationId xmlns:a16="http://schemas.microsoft.com/office/drawing/2014/main" id="{03521061-023C-CA6A-B7D9-FF9F9822EBB6}"/>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9B1BCC47-9181-BCF0-39FA-7511C12888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BE9C2D2D-A216-8E0C-D926-B00AF8CD23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42950" indent="-285750" defTabSz="933450">
              <a:defRPr>
                <a:solidFill>
                  <a:schemeClr val="tx1"/>
                </a:solidFill>
                <a:latin typeface="Arial" panose="020B0604020202020204" pitchFamily="34" charset="0"/>
                <a:ea typeface="Dotum" panose="020B0600000101010101" pitchFamily="34" charset="-127"/>
              </a:defRPr>
            </a:lvl2pPr>
            <a:lvl3pPr marL="1143000" indent="-228600" defTabSz="933450">
              <a:defRPr>
                <a:solidFill>
                  <a:schemeClr val="tx1"/>
                </a:solidFill>
                <a:latin typeface="Arial" panose="020B0604020202020204" pitchFamily="34" charset="0"/>
                <a:ea typeface="Dotum" panose="020B0600000101010101" pitchFamily="34" charset="-127"/>
              </a:defRPr>
            </a:lvl3pPr>
            <a:lvl4pPr marL="1600200" indent="-228600" defTabSz="933450">
              <a:defRPr>
                <a:solidFill>
                  <a:schemeClr val="tx1"/>
                </a:solidFill>
                <a:latin typeface="Arial" panose="020B0604020202020204" pitchFamily="34" charset="0"/>
                <a:ea typeface="Dotum" panose="020B0600000101010101" pitchFamily="34" charset="-127"/>
              </a:defRPr>
            </a:lvl4pPr>
            <a:lvl5pPr marL="2057400" indent="-228600" defTabSz="933450">
              <a:defRPr>
                <a:solidFill>
                  <a:schemeClr val="tx1"/>
                </a:solidFill>
                <a:latin typeface="Arial" panose="020B0604020202020204" pitchFamily="34" charset="0"/>
                <a:ea typeface="Dotum" panose="020B0600000101010101" pitchFamily="34" charset="-127"/>
              </a:defRPr>
            </a:lvl5pPr>
            <a:lvl6pPr marL="25146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8ED713E1-8742-4CA5-ADC4-F238B945C7D3}" type="slidenum">
              <a:rPr lang="en-US" altLang="en-US" sz="1200" smtClean="0"/>
              <a:pPr/>
              <a:t>30</a:t>
            </a:fld>
            <a:endParaRPr lang="en-US" altLang="en-US" sz="1200"/>
          </a:p>
        </p:txBody>
      </p:sp>
      <p:sp>
        <p:nvSpPr>
          <p:cNvPr id="48131" name="Rectangle 2">
            <a:extLst>
              <a:ext uri="{FF2B5EF4-FFF2-40B4-BE49-F238E27FC236}">
                <a16:creationId xmlns:a16="http://schemas.microsoft.com/office/drawing/2014/main" id="{C9647F56-CAD0-C165-8BBD-68BE70ADD646}"/>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549C61CC-9A14-554D-5C57-4292F08B46B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F4AB4-78C1-C3D5-1419-5D038D80380A}"/>
            </a:ext>
          </a:extLst>
        </p:cNvPr>
        <p:cNvGrpSpPr/>
        <p:nvPr/>
      </p:nvGrpSpPr>
      <p:grpSpPr>
        <a:xfrm>
          <a:off x="0" y="0"/>
          <a:ext cx="0" cy="0"/>
          <a:chOff x="0" y="0"/>
          <a:chExt cx="0" cy="0"/>
        </a:xfrm>
      </p:grpSpPr>
      <p:sp>
        <p:nvSpPr>
          <p:cNvPr id="48130" name="Rectangle 7">
            <a:extLst>
              <a:ext uri="{FF2B5EF4-FFF2-40B4-BE49-F238E27FC236}">
                <a16:creationId xmlns:a16="http://schemas.microsoft.com/office/drawing/2014/main" id="{32DCF8B0-CB57-266F-88FB-B74425FA846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42950" indent="-285750" defTabSz="933450">
              <a:defRPr>
                <a:solidFill>
                  <a:schemeClr val="tx1"/>
                </a:solidFill>
                <a:latin typeface="Arial" panose="020B0604020202020204" pitchFamily="34" charset="0"/>
                <a:ea typeface="Dotum" panose="020B0600000101010101" pitchFamily="34" charset="-127"/>
              </a:defRPr>
            </a:lvl2pPr>
            <a:lvl3pPr marL="1143000" indent="-228600" defTabSz="933450">
              <a:defRPr>
                <a:solidFill>
                  <a:schemeClr val="tx1"/>
                </a:solidFill>
                <a:latin typeface="Arial" panose="020B0604020202020204" pitchFamily="34" charset="0"/>
                <a:ea typeface="Dotum" panose="020B0600000101010101" pitchFamily="34" charset="-127"/>
              </a:defRPr>
            </a:lvl3pPr>
            <a:lvl4pPr marL="1600200" indent="-228600" defTabSz="933450">
              <a:defRPr>
                <a:solidFill>
                  <a:schemeClr val="tx1"/>
                </a:solidFill>
                <a:latin typeface="Arial" panose="020B0604020202020204" pitchFamily="34" charset="0"/>
                <a:ea typeface="Dotum" panose="020B0600000101010101" pitchFamily="34" charset="-127"/>
              </a:defRPr>
            </a:lvl4pPr>
            <a:lvl5pPr marL="2057400" indent="-228600" defTabSz="933450">
              <a:defRPr>
                <a:solidFill>
                  <a:schemeClr val="tx1"/>
                </a:solidFill>
                <a:latin typeface="Arial" panose="020B0604020202020204" pitchFamily="34" charset="0"/>
                <a:ea typeface="Dotum" panose="020B0600000101010101" pitchFamily="34" charset="-127"/>
              </a:defRPr>
            </a:lvl5pPr>
            <a:lvl6pPr marL="25146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8ED713E1-8742-4CA5-ADC4-F238B945C7D3}" type="slidenum">
              <a:rPr lang="en-US" altLang="en-US" sz="1200" smtClean="0"/>
              <a:pPr/>
              <a:t>31</a:t>
            </a:fld>
            <a:endParaRPr lang="en-US" altLang="en-US" sz="1200"/>
          </a:p>
        </p:txBody>
      </p:sp>
      <p:sp>
        <p:nvSpPr>
          <p:cNvPr id="48131" name="Rectangle 2">
            <a:extLst>
              <a:ext uri="{FF2B5EF4-FFF2-40B4-BE49-F238E27FC236}">
                <a16:creationId xmlns:a16="http://schemas.microsoft.com/office/drawing/2014/main" id="{EA372E45-D961-7E5A-9AB7-540BDBF683AF}"/>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55ED6AE4-EE91-9265-E9FD-5E2B055866D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88080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2B58EE69-C13C-4AB2-B799-EAAB31E66B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0113">
              <a:defRPr>
                <a:solidFill>
                  <a:schemeClr val="tx1"/>
                </a:solidFill>
                <a:latin typeface="Arial" panose="020B0604020202020204" pitchFamily="34" charset="0"/>
                <a:ea typeface="Dotum" panose="020B0600000101010101" pitchFamily="34" charset="-127"/>
              </a:defRPr>
            </a:lvl1pPr>
            <a:lvl2pPr marL="715963" indent="-274638" defTabSz="900113">
              <a:defRPr>
                <a:solidFill>
                  <a:schemeClr val="tx1"/>
                </a:solidFill>
                <a:latin typeface="Arial" panose="020B0604020202020204" pitchFamily="34" charset="0"/>
                <a:ea typeface="Dotum" panose="020B0600000101010101" pitchFamily="34" charset="-127"/>
              </a:defRPr>
            </a:lvl2pPr>
            <a:lvl3pPr marL="1101725" indent="-219075" defTabSz="900113">
              <a:defRPr>
                <a:solidFill>
                  <a:schemeClr val="tx1"/>
                </a:solidFill>
                <a:latin typeface="Arial" panose="020B0604020202020204" pitchFamily="34" charset="0"/>
                <a:ea typeface="Dotum" panose="020B0600000101010101" pitchFamily="34" charset="-127"/>
              </a:defRPr>
            </a:lvl3pPr>
            <a:lvl4pPr marL="1541463" indent="-219075" defTabSz="900113">
              <a:defRPr>
                <a:solidFill>
                  <a:schemeClr val="tx1"/>
                </a:solidFill>
                <a:latin typeface="Arial" panose="020B0604020202020204" pitchFamily="34" charset="0"/>
                <a:ea typeface="Dotum" panose="020B0600000101010101" pitchFamily="34" charset="-127"/>
              </a:defRPr>
            </a:lvl4pPr>
            <a:lvl5pPr marL="1982788" indent="-219075" defTabSz="900113">
              <a:defRPr>
                <a:solidFill>
                  <a:schemeClr val="tx1"/>
                </a:solidFill>
                <a:latin typeface="Arial" panose="020B0604020202020204" pitchFamily="34" charset="0"/>
                <a:ea typeface="Dotum" panose="020B0600000101010101" pitchFamily="34" charset="-127"/>
              </a:defRPr>
            </a:lvl5pPr>
            <a:lvl6pPr marL="24399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2E68A085-A195-44C0-B7B4-A4F5E465921E}" type="slidenum">
              <a:rPr lang="en-US" altLang="en-US" smtClean="0"/>
              <a:pPr/>
              <a:t>32</a:t>
            </a:fld>
            <a:endParaRPr lang="en-US" altLang="en-US"/>
          </a:p>
        </p:txBody>
      </p:sp>
      <p:sp>
        <p:nvSpPr>
          <p:cNvPr id="67587" name="Rectangle 2">
            <a:extLst>
              <a:ext uri="{FF2B5EF4-FFF2-40B4-BE49-F238E27FC236}">
                <a16:creationId xmlns:a16="http://schemas.microsoft.com/office/drawing/2014/main" id="{6EF6021B-E2AF-08FF-64C8-14FAB4838792}"/>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BC240E37-D5E5-E5C7-D952-BC22488415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2B58EE69-C13C-4AB2-B799-EAAB31E66B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0113">
              <a:defRPr>
                <a:solidFill>
                  <a:schemeClr val="tx1"/>
                </a:solidFill>
                <a:latin typeface="Arial" panose="020B0604020202020204" pitchFamily="34" charset="0"/>
                <a:ea typeface="Dotum" panose="020B0600000101010101" pitchFamily="34" charset="-127"/>
              </a:defRPr>
            </a:lvl1pPr>
            <a:lvl2pPr marL="715963" indent="-274638" defTabSz="900113">
              <a:defRPr>
                <a:solidFill>
                  <a:schemeClr val="tx1"/>
                </a:solidFill>
                <a:latin typeface="Arial" panose="020B0604020202020204" pitchFamily="34" charset="0"/>
                <a:ea typeface="Dotum" panose="020B0600000101010101" pitchFamily="34" charset="-127"/>
              </a:defRPr>
            </a:lvl2pPr>
            <a:lvl3pPr marL="1101725" indent="-219075" defTabSz="900113">
              <a:defRPr>
                <a:solidFill>
                  <a:schemeClr val="tx1"/>
                </a:solidFill>
                <a:latin typeface="Arial" panose="020B0604020202020204" pitchFamily="34" charset="0"/>
                <a:ea typeface="Dotum" panose="020B0600000101010101" pitchFamily="34" charset="-127"/>
              </a:defRPr>
            </a:lvl3pPr>
            <a:lvl4pPr marL="1541463" indent="-219075" defTabSz="900113">
              <a:defRPr>
                <a:solidFill>
                  <a:schemeClr val="tx1"/>
                </a:solidFill>
                <a:latin typeface="Arial" panose="020B0604020202020204" pitchFamily="34" charset="0"/>
                <a:ea typeface="Dotum" panose="020B0600000101010101" pitchFamily="34" charset="-127"/>
              </a:defRPr>
            </a:lvl4pPr>
            <a:lvl5pPr marL="1982788" indent="-219075" defTabSz="900113">
              <a:defRPr>
                <a:solidFill>
                  <a:schemeClr val="tx1"/>
                </a:solidFill>
                <a:latin typeface="Arial" panose="020B0604020202020204" pitchFamily="34" charset="0"/>
                <a:ea typeface="Dotum" panose="020B0600000101010101" pitchFamily="34" charset="-127"/>
              </a:defRPr>
            </a:lvl5pPr>
            <a:lvl6pPr marL="24399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2E68A085-A195-44C0-B7B4-A4F5E465921E}" type="slidenum">
              <a:rPr lang="en-US" altLang="en-US" smtClean="0"/>
              <a:pPr/>
              <a:t>33</a:t>
            </a:fld>
            <a:endParaRPr lang="en-US" altLang="en-US"/>
          </a:p>
        </p:txBody>
      </p:sp>
      <p:sp>
        <p:nvSpPr>
          <p:cNvPr id="67587" name="Rectangle 2">
            <a:extLst>
              <a:ext uri="{FF2B5EF4-FFF2-40B4-BE49-F238E27FC236}">
                <a16:creationId xmlns:a16="http://schemas.microsoft.com/office/drawing/2014/main" id="{6EF6021B-E2AF-08FF-64C8-14FAB4838792}"/>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BC240E37-D5E5-E5C7-D952-BC22488415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6391776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91A8A559-C56E-7F7A-58C1-278E88A88B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42950" indent="-285750" defTabSz="933450">
              <a:defRPr>
                <a:solidFill>
                  <a:schemeClr val="tx1"/>
                </a:solidFill>
                <a:latin typeface="Arial" panose="020B0604020202020204" pitchFamily="34" charset="0"/>
                <a:ea typeface="Dotum" panose="020B0600000101010101" pitchFamily="34" charset="-127"/>
              </a:defRPr>
            </a:lvl2pPr>
            <a:lvl3pPr marL="1143000" indent="-228600" defTabSz="933450">
              <a:defRPr>
                <a:solidFill>
                  <a:schemeClr val="tx1"/>
                </a:solidFill>
                <a:latin typeface="Arial" panose="020B0604020202020204" pitchFamily="34" charset="0"/>
                <a:ea typeface="Dotum" panose="020B0600000101010101" pitchFamily="34" charset="-127"/>
              </a:defRPr>
            </a:lvl3pPr>
            <a:lvl4pPr marL="1600200" indent="-228600" defTabSz="933450">
              <a:defRPr>
                <a:solidFill>
                  <a:schemeClr val="tx1"/>
                </a:solidFill>
                <a:latin typeface="Arial" panose="020B0604020202020204" pitchFamily="34" charset="0"/>
                <a:ea typeface="Dotum" panose="020B0600000101010101" pitchFamily="34" charset="-127"/>
              </a:defRPr>
            </a:lvl4pPr>
            <a:lvl5pPr marL="2057400" indent="-228600" defTabSz="933450">
              <a:defRPr>
                <a:solidFill>
                  <a:schemeClr val="tx1"/>
                </a:solidFill>
                <a:latin typeface="Arial" panose="020B0604020202020204" pitchFamily="34" charset="0"/>
                <a:ea typeface="Dotum" panose="020B0600000101010101" pitchFamily="34" charset="-127"/>
              </a:defRPr>
            </a:lvl5pPr>
            <a:lvl6pPr marL="25146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B4A3E231-60A9-4773-B3FC-970B8CCD6D0F}" type="slidenum">
              <a:rPr lang="en-US" altLang="en-US" sz="1200" smtClean="0"/>
              <a:pPr/>
              <a:t>34</a:t>
            </a:fld>
            <a:endParaRPr lang="en-US" altLang="en-US" sz="1200"/>
          </a:p>
        </p:txBody>
      </p:sp>
      <p:sp>
        <p:nvSpPr>
          <p:cNvPr id="72707" name="Rectangle 2">
            <a:extLst>
              <a:ext uri="{FF2B5EF4-FFF2-40B4-BE49-F238E27FC236}">
                <a16:creationId xmlns:a16="http://schemas.microsoft.com/office/drawing/2014/main" id="{69A0EEC0-9C91-F12C-9677-4F7ED46E221C}"/>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5E05A321-08FB-1C04-0861-64C243390D8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3F66B756-C4D1-5778-2139-2A9D6EE449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42950" indent="-285750" defTabSz="933450">
              <a:defRPr>
                <a:solidFill>
                  <a:schemeClr val="tx1"/>
                </a:solidFill>
                <a:latin typeface="Arial" panose="020B0604020202020204" pitchFamily="34" charset="0"/>
                <a:ea typeface="Dotum" panose="020B0600000101010101" pitchFamily="34" charset="-127"/>
              </a:defRPr>
            </a:lvl2pPr>
            <a:lvl3pPr marL="1143000" indent="-228600" defTabSz="933450">
              <a:defRPr>
                <a:solidFill>
                  <a:schemeClr val="tx1"/>
                </a:solidFill>
                <a:latin typeface="Arial" panose="020B0604020202020204" pitchFamily="34" charset="0"/>
                <a:ea typeface="Dotum" panose="020B0600000101010101" pitchFamily="34" charset="-127"/>
              </a:defRPr>
            </a:lvl3pPr>
            <a:lvl4pPr marL="1600200" indent="-228600" defTabSz="933450">
              <a:defRPr>
                <a:solidFill>
                  <a:schemeClr val="tx1"/>
                </a:solidFill>
                <a:latin typeface="Arial" panose="020B0604020202020204" pitchFamily="34" charset="0"/>
                <a:ea typeface="Dotum" panose="020B0600000101010101" pitchFamily="34" charset="-127"/>
              </a:defRPr>
            </a:lvl4pPr>
            <a:lvl5pPr marL="2057400" indent="-228600" defTabSz="933450">
              <a:defRPr>
                <a:solidFill>
                  <a:schemeClr val="tx1"/>
                </a:solidFill>
                <a:latin typeface="Arial" panose="020B0604020202020204" pitchFamily="34" charset="0"/>
                <a:ea typeface="Dotum" panose="020B0600000101010101" pitchFamily="34" charset="-127"/>
              </a:defRPr>
            </a:lvl5pPr>
            <a:lvl6pPr marL="25146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B5180A0B-C62E-4593-9DD8-8F1BFCA727BA}" type="slidenum">
              <a:rPr lang="en-US" altLang="en-US" sz="1200" smtClean="0"/>
              <a:pPr/>
              <a:t>35</a:t>
            </a:fld>
            <a:endParaRPr lang="en-US" altLang="en-US" sz="1200"/>
          </a:p>
        </p:txBody>
      </p:sp>
      <p:sp>
        <p:nvSpPr>
          <p:cNvPr id="74755" name="Rectangle 2">
            <a:extLst>
              <a:ext uri="{FF2B5EF4-FFF2-40B4-BE49-F238E27FC236}">
                <a16:creationId xmlns:a16="http://schemas.microsoft.com/office/drawing/2014/main" id="{99318CAB-7CBB-354C-4E56-6762AA1B56F4}"/>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888CE556-B810-2DF6-BA5B-1614ED68F1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6ED79D9A-A744-ACE4-CF66-C05E3543CD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42950" indent="-285750" defTabSz="933450">
              <a:defRPr>
                <a:solidFill>
                  <a:schemeClr val="tx1"/>
                </a:solidFill>
                <a:latin typeface="Arial" panose="020B0604020202020204" pitchFamily="34" charset="0"/>
                <a:ea typeface="Dotum" panose="020B0600000101010101" pitchFamily="34" charset="-127"/>
              </a:defRPr>
            </a:lvl2pPr>
            <a:lvl3pPr marL="1143000" indent="-228600" defTabSz="933450">
              <a:defRPr>
                <a:solidFill>
                  <a:schemeClr val="tx1"/>
                </a:solidFill>
                <a:latin typeface="Arial" panose="020B0604020202020204" pitchFamily="34" charset="0"/>
                <a:ea typeface="Dotum" panose="020B0600000101010101" pitchFamily="34" charset="-127"/>
              </a:defRPr>
            </a:lvl3pPr>
            <a:lvl4pPr marL="1600200" indent="-228600" defTabSz="933450">
              <a:defRPr>
                <a:solidFill>
                  <a:schemeClr val="tx1"/>
                </a:solidFill>
                <a:latin typeface="Arial" panose="020B0604020202020204" pitchFamily="34" charset="0"/>
                <a:ea typeface="Dotum" panose="020B0600000101010101" pitchFamily="34" charset="-127"/>
              </a:defRPr>
            </a:lvl4pPr>
            <a:lvl5pPr marL="2057400" indent="-228600" defTabSz="933450">
              <a:defRPr>
                <a:solidFill>
                  <a:schemeClr val="tx1"/>
                </a:solidFill>
                <a:latin typeface="Arial" panose="020B0604020202020204" pitchFamily="34" charset="0"/>
                <a:ea typeface="Dotum" panose="020B0600000101010101" pitchFamily="34" charset="-127"/>
              </a:defRPr>
            </a:lvl5pPr>
            <a:lvl6pPr marL="25146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B4C40EDB-57A4-4861-A09E-BD72780143A5}" type="slidenum">
              <a:rPr lang="en-US" altLang="en-US" sz="1200" smtClean="0"/>
              <a:pPr/>
              <a:t>36</a:t>
            </a:fld>
            <a:endParaRPr lang="en-US" altLang="en-US" sz="1200"/>
          </a:p>
        </p:txBody>
      </p:sp>
      <p:sp>
        <p:nvSpPr>
          <p:cNvPr id="76803" name="Rectangle 2">
            <a:extLst>
              <a:ext uri="{FF2B5EF4-FFF2-40B4-BE49-F238E27FC236}">
                <a16:creationId xmlns:a16="http://schemas.microsoft.com/office/drawing/2014/main" id="{36E43E12-096B-3986-49C3-3303B2FDC4CF}"/>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B0151E02-5592-C34E-1CF9-615E63EDE4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7F4178EE-AFEA-E242-1BF1-FBB5979D05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42950" indent="-285750" defTabSz="933450">
              <a:defRPr>
                <a:solidFill>
                  <a:schemeClr val="tx1"/>
                </a:solidFill>
                <a:latin typeface="Arial" panose="020B0604020202020204" pitchFamily="34" charset="0"/>
                <a:ea typeface="Dotum" panose="020B0600000101010101" pitchFamily="34" charset="-127"/>
              </a:defRPr>
            </a:lvl2pPr>
            <a:lvl3pPr marL="1143000" indent="-228600" defTabSz="933450">
              <a:defRPr>
                <a:solidFill>
                  <a:schemeClr val="tx1"/>
                </a:solidFill>
                <a:latin typeface="Arial" panose="020B0604020202020204" pitchFamily="34" charset="0"/>
                <a:ea typeface="Dotum" panose="020B0600000101010101" pitchFamily="34" charset="-127"/>
              </a:defRPr>
            </a:lvl3pPr>
            <a:lvl4pPr marL="1600200" indent="-228600" defTabSz="933450">
              <a:defRPr>
                <a:solidFill>
                  <a:schemeClr val="tx1"/>
                </a:solidFill>
                <a:latin typeface="Arial" panose="020B0604020202020204" pitchFamily="34" charset="0"/>
                <a:ea typeface="Dotum" panose="020B0600000101010101" pitchFamily="34" charset="-127"/>
              </a:defRPr>
            </a:lvl4pPr>
            <a:lvl5pPr marL="2057400" indent="-228600" defTabSz="933450">
              <a:defRPr>
                <a:solidFill>
                  <a:schemeClr val="tx1"/>
                </a:solidFill>
                <a:latin typeface="Arial" panose="020B0604020202020204" pitchFamily="34" charset="0"/>
                <a:ea typeface="Dotum" panose="020B0600000101010101" pitchFamily="34" charset="-127"/>
              </a:defRPr>
            </a:lvl5pPr>
            <a:lvl6pPr marL="25146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2521F4F5-57E3-4958-8F38-69133433E370}" type="slidenum">
              <a:rPr lang="en-US" altLang="en-US" sz="1200" smtClean="0"/>
              <a:pPr/>
              <a:t>38</a:t>
            </a:fld>
            <a:endParaRPr lang="en-US" altLang="en-US" sz="1200"/>
          </a:p>
        </p:txBody>
      </p:sp>
      <p:sp>
        <p:nvSpPr>
          <p:cNvPr id="79875" name="Rectangle 2">
            <a:extLst>
              <a:ext uri="{FF2B5EF4-FFF2-40B4-BE49-F238E27FC236}">
                <a16:creationId xmlns:a16="http://schemas.microsoft.com/office/drawing/2014/main" id="{07F94BCA-F7CD-BBCA-A918-1EBE395BDA06}"/>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870E0FC4-AF29-B54E-2E7D-C7D59FC4C2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6A63AF40-4A73-2AF3-EF0B-7FB77D0ACA9C}"/>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742B283F-4DEF-4955-938B-2F7EB4E7E5BD}" type="slidenum">
              <a:rPr lang="en-US" altLang="en-US" sz="1300"/>
              <a:pPr algn="r" eaLnBrk="1" hangingPunct="1"/>
              <a:t>39</a:t>
            </a:fld>
            <a:endParaRPr lang="en-US" altLang="en-US" sz="1300"/>
          </a:p>
        </p:txBody>
      </p:sp>
      <p:sp>
        <p:nvSpPr>
          <p:cNvPr id="88067" name="Rectangle 2">
            <a:extLst>
              <a:ext uri="{FF2B5EF4-FFF2-40B4-BE49-F238E27FC236}">
                <a16:creationId xmlns:a16="http://schemas.microsoft.com/office/drawing/2014/main" id="{F4BF6749-D57D-FCF1-FC04-258F7097BEB4}"/>
              </a:ext>
            </a:extLst>
          </p:cNvPr>
          <p:cNvSpPr>
            <a:spLocks noGrp="1" noRot="1" noChangeAspect="1" noChangeArrowheads="1" noTextEdit="1"/>
          </p:cNvSpPr>
          <p:nvPr>
            <p:ph type="sldImg"/>
          </p:nvPr>
        </p:nvSpPr>
        <p:spPr>
          <a:ln/>
        </p:spPr>
      </p:sp>
      <p:sp>
        <p:nvSpPr>
          <p:cNvPr id="88068" name="Rectangle 3">
            <a:extLst>
              <a:ext uri="{FF2B5EF4-FFF2-40B4-BE49-F238E27FC236}">
                <a16:creationId xmlns:a16="http://schemas.microsoft.com/office/drawing/2014/main" id="{9C1E7657-F967-7D14-21DC-64501F71BD9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C167C480-7909-E92F-FEDA-59224B6313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A2501832-0E41-4005-8CD5-5B5D469D4425}" type="slidenum">
              <a:rPr lang="en-US" altLang="en-US" smtClean="0"/>
              <a:pPr/>
              <a:t>40</a:t>
            </a:fld>
            <a:endParaRPr lang="en-US" altLang="en-US"/>
          </a:p>
        </p:txBody>
      </p:sp>
      <p:sp>
        <p:nvSpPr>
          <p:cNvPr id="90115" name="Rectangle 2">
            <a:extLst>
              <a:ext uri="{FF2B5EF4-FFF2-40B4-BE49-F238E27FC236}">
                <a16:creationId xmlns:a16="http://schemas.microsoft.com/office/drawing/2014/main" id="{05AB78A6-ECBE-167C-FEDB-F425B065AFC8}"/>
              </a:ext>
            </a:extLst>
          </p:cNvPr>
          <p:cNvSpPr>
            <a:spLocks noGrp="1" noRot="1" noChangeAspect="1" noChangeArrowheads="1" noTextEdit="1"/>
          </p:cNvSpPr>
          <p:nvPr>
            <p:ph type="sldImg"/>
          </p:nvPr>
        </p:nvSpPr>
        <p:spPr>
          <a:ln/>
        </p:spPr>
      </p:sp>
      <p:sp>
        <p:nvSpPr>
          <p:cNvPr id="90116" name="Rectangle 3">
            <a:extLst>
              <a:ext uri="{FF2B5EF4-FFF2-40B4-BE49-F238E27FC236}">
                <a16:creationId xmlns:a16="http://schemas.microsoft.com/office/drawing/2014/main" id="{6516DA60-E012-25D6-2AFB-9BCB42EA7B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33783859-7B1A-646D-FAD0-6A4E2B5BA7BD}"/>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28E53CB1-6D9A-46D9-8991-36F43DAB2C80}" type="slidenum">
              <a:rPr lang="en-US" altLang="en-US" sz="1300"/>
              <a:pPr algn="r" eaLnBrk="1" hangingPunct="1"/>
              <a:t>41</a:t>
            </a:fld>
            <a:endParaRPr lang="en-US" altLang="en-US" sz="1300"/>
          </a:p>
        </p:txBody>
      </p:sp>
      <p:sp>
        <p:nvSpPr>
          <p:cNvPr id="96259" name="Rectangle 2">
            <a:extLst>
              <a:ext uri="{FF2B5EF4-FFF2-40B4-BE49-F238E27FC236}">
                <a16:creationId xmlns:a16="http://schemas.microsoft.com/office/drawing/2014/main" id="{F6029AC1-CEF2-100F-11AD-2F784D4F3399}"/>
              </a:ext>
            </a:extLst>
          </p:cNvPr>
          <p:cNvSpPr>
            <a:spLocks noGrp="1" noRot="1" noChangeAspect="1" noChangeArrowheads="1" noTextEdit="1"/>
          </p:cNvSpPr>
          <p:nvPr>
            <p:ph type="sldImg"/>
          </p:nvPr>
        </p:nvSpPr>
        <p:spPr>
          <a:ln/>
        </p:spPr>
      </p:sp>
      <p:sp>
        <p:nvSpPr>
          <p:cNvPr id="96260" name="Rectangle 3">
            <a:extLst>
              <a:ext uri="{FF2B5EF4-FFF2-40B4-BE49-F238E27FC236}">
                <a16:creationId xmlns:a16="http://schemas.microsoft.com/office/drawing/2014/main" id="{2838E07E-FD74-998D-6250-B55D59C86F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FB3D984B-ABCC-C89D-BB0C-3ED1FF8AB7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73F643E3-F60C-41FD-A374-0F66569DC780}" type="slidenum">
              <a:rPr lang="en-US" altLang="en-US" smtClean="0"/>
              <a:pPr/>
              <a:t>42</a:t>
            </a:fld>
            <a:endParaRPr lang="en-US" altLang="en-US"/>
          </a:p>
        </p:txBody>
      </p:sp>
      <p:sp>
        <p:nvSpPr>
          <p:cNvPr id="98307" name="Rectangle 2">
            <a:extLst>
              <a:ext uri="{FF2B5EF4-FFF2-40B4-BE49-F238E27FC236}">
                <a16:creationId xmlns:a16="http://schemas.microsoft.com/office/drawing/2014/main" id="{0233959C-DEA6-ADF4-991D-80D22D78554A}"/>
              </a:ext>
            </a:extLst>
          </p:cNvPr>
          <p:cNvSpPr>
            <a:spLocks noGrp="1" noRot="1" noChangeAspect="1" noChangeArrowheads="1" noTextEdit="1"/>
          </p:cNvSpPr>
          <p:nvPr>
            <p:ph type="sldImg"/>
          </p:nvPr>
        </p:nvSpPr>
        <p:spPr>
          <a:ln/>
        </p:spPr>
      </p:sp>
      <p:sp>
        <p:nvSpPr>
          <p:cNvPr id="98308" name="Rectangle 3">
            <a:extLst>
              <a:ext uri="{FF2B5EF4-FFF2-40B4-BE49-F238E27FC236}">
                <a16:creationId xmlns:a16="http://schemas.microsoft.com/office/drawing/2014/main" id="{EE58CC7D-9CC6-E179-8109-8D75888CBA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55628F38-38C8-65F5-7ADD-F2F3302C20EC}"/>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208827F8-7E2F-4E49-99AB-BE64085EAAD2}" type="slidenum">
              <a:rPr lang="en-US" altLang="en-US" sz="1300"/>
              <a:pPr algn="r" eaLnBrk="1" hangingPunct="1"/>
              <a:t>43</a:t>
            </a:fld>
            <a:endParaRPr lang="en-US" altLang="en-US" sz="1300"/>
          </a:p>
        </p:txBody>
      </p:sp>
      <p:sp>
        <p:nvSpPr>
          <p:cNvPr id="106499" name="Rectangle 2">
            <a:extLst>
              <a:ext uri="{FF2B5EF4-FFF2-40B4-BE49-F238E27FC236}">
                <a16:creationId xmlns:a16="http://schemas.microsoft.com/office/drawing/2014/main" id="{427397C6-BC58-4416-4F63-FCCBD65E940E}"/>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20030D83-05AD-F470-DF61-8A3811C2745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EE813-1FBD-3E10-E782-6305EACD3919}"/>
            </a:ext>
          </a:extLst>
        </p:cNvPr>
        <p:cNvGrpSpPr/>
        <p:nvPr/>
      </p:nvGrpSpPr>
      <p:grpSpPr>
        <a:xfrm>
          <a:off x="0" y="0"/>
          <a:ext cx="0" cy="0"/>
          <a:chOff x="0" y="0"/>
          <a:chExt cx="0" cy="0"/>
        </a:xfrm>
      </p:grpSpPr>
      <p:sp>
        <p:nvSpPr>
          <p:cNvPr id="106498" name="Rectangle 7">
            <a:extLst>
              <a:ext uri="{FF2B5EF4-FFF2-40B4-BE49-F238E27FC236}">
                <a16:creationId xmlns:a16="http://schemas.microsoft.com/office/drawing/2014/main" id="{F79C0BBB-EEDE-7F02-DB5C-97DF3349467F}"/>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208827F8-7E2F-4E49-99AB-BE64085EAAD2}" type="slidenum">
              <a:rPr lang="en-US" altLang="en-US" sz="1300"/>
              <a:pPr algn="r" eaLnBrk="1" hangingPunct="1"/>
              <a:t>44</a:t>
            </a:fld>
            <a:endParaRPr lang="en-US" altLang="en-US" sz="1300"/>
          </a:p>
        </p:txBody>
      </p:sp>
      <p:sp>
        <p:nvSpPr>
          <p:cNvPr id="106499" name="Rectangle 2">
            <a:extLst>
              <a:ext uri="{FF2B5EF4-FFF2-40B4-BE49-F238E27FC236}">
                <a16:creationId xmlns:a16="http://schemas.microsoft.com/office/drawing/2014/main" id="{08A1A5AE-70FA-0846-FC79-0691D87DBCB7}"/>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CE7FEC16-564E-5CD3-B260-55722FB23B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7809669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0717F695-AA70-CF8A-F180-A624EFCCE624}"/>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999D3931-1FF3-4224-8F65-300B4A4B6BCA}" type="slidenum">
              <a:rPr lang="en-US" altLang="en-US" sz="1300"/>
              <a:pPr algn="r" eaLnBrk="1" hangingPunct="1"/>
              <a:t>45</a:t>
            </a:fld>
            <a:endParaRPr lang="en-US" altLang="en-US" sz="1300"/>
          </a:p>
        </p:txBody>
      </p:sp>
      <p:sp>
        <p:nvSpPr>
          <p:cNvPr id="114691" name="Rectangle 2">
            <a:extLst>
              <a:ext uri="{FF2B5EF4-FFF2-40B4-BE49-F238E27FC236}">
                <a16:creationId xmlns:a16="http://schemas.microsoft.com/office/drawing/2014/main" id="{A9DE5124-D3D6-6A4A-ECFC-4AD506457591}"/>
              </a:ext>
            </a:extLst>
          </p:cNvPr>
          <p:cNvSpPr>
            <a:spLocks noGrp="1" noRot="1" noChangeAspect="1" noChangeArrowheads="1" noTextEdit="1"/>
          </p:cNvSpPr>
          <p:nvPr>
            <p:ph type="sldImg"/>
          </p:nvPr>
        </p:nvSpPr>
        <p:spPr>
          <a:ln/>
        </p:spPr>
      </p:sp>
      <p:sp>
        <p:nvSpPr>
          <p:cNvPr id="114692" name="Rectangle 3">
            <a:extLst>
              <a:ext uri="{FF2B5EF4-FFF2-40B4-BE49-F238E27FC236}">
                <a16:creationId xmlns:a16="http://schemas.microsoft.com/office/drawing/2014/main" id="{EBCA35C7-6A8C-ECA5-C210-AC08130706A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BF21F17F-D0A0-6F6E-6624-A7E95F9FBA2C}"/>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4FAB418D-B204-43CA-8450-73594E906C94}" type="slidenum">
              <a:rPr lang="en-US" altLang="en-US" sz="1300"/>
              <a:pPr algn="r" eaLnBrk="1" hangingPunct="1"/>
              <a:t>46</a:t>
            </a:fld>
            <a:endParaRPr lang="en-US" altLang="en-US" sz="1300"/>
          </a:p>
        </p:txBody>
      </p:sp>
      <p:sp>
        <p:nvSpPr>
          <p:cNvPr id="116739" name="Rectangle 2">
            <a:extLst>
              <a:ext uri="{FF2B5EF4-FFF2-40B4-BE49-F238E27FC236}">
                <a16:creationId xmlns:a16="http://schemas.microsoft.com/office/drawing/2014/main" id="{D7094C89-D3F2-D63F-7443-FCD39ADBAC0E}"/>
              </a:ext>
            </a:extLst>
          </p:cNvPr>
          <p:cNvSpPr>
            <a:spLocks noGrp="1" noRot="1" noChangeAspect="1" noChangeArrowheads="1" noTextEdit="1"/>
          </p:cNvSpPr>
          <p:nvPr>
            <p:ph type="sldImg"/>
          </p:nvPr>
        </p:nvSpPr>
        <p:spPr>
          <a:ln/>
        </p:spPr>
      </p:sp>
      <p:sp>
        <p:nvSpPr>
          <p:cNvPr id="116740" name="Rectangle 3">
            <a:extLst>
              <a:ext uri="{FF2B5EF4-FFF2-40B4-BE49-F238E27FC236}">
                <a16:creationId xmlns:a16="http://schemas.microsoft.com/office/drawing/2014/main" id="{B1C045F1-D2BD-9771-4F75-314A54A197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99DDDCBF-DA19-01A9-59E7-CDD87883D5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A58C4025-E8F0-4037-814B-D2BE18DE2343}" type="slidenum">
              <a:rPr lang="en-US" altLang="en-US" smtClean="0"/>
              <a:pPr/>
              <a:t>47</a:t>
            </a:fld>
            <a:endParaRPr lang="en-US" altLang="en-US"/>
          </a:p>
        </p:txBody>
      </p:sp>
      <p:sp>
        <p:nvSpPr>
          <p:cNvPr id="118787" name="Rectangle 2">
            <a:extLst>
              <a:ext uri="{FF2B5EF4-FFF2-40B4-BE49-F238E27FC236}">
                <a16:creationId xmlns:a16="http://schemas.microsoft.com/office/drawing/2014/main" id="{DF1175E0-88D7-10A7-219C-EEE0D4F546C5}"/>
              </a:ext>
            </a:extLst>
          </p:cNvPr>
          <p:cNvSpPr>
            <a:spLocks noGrp="1" noRot="1" noChangeAspect="1" noChangeArrowheads="1" noTextEdit="1"/>
          </p:cNvSpPr>
          <p:nvPr>
            <p:ph type="sldImg"/>
          </p:nvPr>
        </p:nvSpPr>
        <p:spPr>
          <a:ln/>
        </p:spPr>
      </p:sp>
      <p:sp>
        <p:nvSpPr>
          <p:cNvPr id="118788" name="Rectangle 3">
            <a:extLst>
              <a:ext uri="{FF2B5EF4-FFF2-40B4-BE49-F238E27FC236}">
                <a16:creationId xmlns:a16="http://schemas.microsoft.com/office/drawing/2014/main" id="{24D8BD15-7934-1441-76F3-EFA20FB792E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555C0CA2-55C5-FA04-EEAA-C0ABC98D347E}"/>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74DDA4FA-29F5-4DEA-8E07-2C1B3C62D25D}" type="slidenum">
              <a:rPr lang="en-US" altLang="en-US" sz="1300"/>
              <a:pPr algn="r" eaLnBrk="1" hangingPunct="1"/>
              <a:t>48</a:t>
            </a:fld>
            <a:endParaRPr lang="en-US" altLang="en-US" sz="1300"/>
          </a:p>
        </p:txBody>
      </p:sp>
      <p:sp>
        <p:nvSpPr>
          <p:cNvPr id="120835" name="Rectangle 2">
            <a:extLst>
              <a:ext uri="{FF2B5EF4-FFF2-40B4-BE49-F238E27FC236}">
                <a16:creationId xmlns:a16="http://schemas.microsoft.com/office/drawing/2014/main" id="{A6F06899-B3E6-A857-F13C-46A51154F903}"/>
              </a:ext>
            </a:extLst>
          </p:cNvPr>
          <p:cNvSpPr>
            <a:spLocks noGrp="1" noRot="1" noChangeAspect="1" noChangeArrowheads="1" noTextEdit="1"/>
          </p:cNvSpPr>
          <p:nvPr>
            <p:ph type="sldImg"/>
          </p:nvPr>
        </p:nvSpPr>
        <p:spPr>
          <a:ln/>
        </p:spPr>
      </p:sp>
      <p:sp>
        <p:nvSpPr>
          <p:cNvPr id="120836" name="Rectangle 3">
            <a:extLst>
              <a:ext uri="{FF2B5EF4-FFF2-40B4-BE49-F238E27FC236}">
                <a16:creationId xmlns:a16="http://schemas.microsoft.com/office/drawing/2014/main" id="{65F606E5-1C2C-C46B-0F5C-EAA8328B39E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a:extLst>
              <a:ext uri="{FF2B5EF4-FFF2-40B4-BE49-F238E27FC236}">
                <a16:creationId xmlns:a16="http://schemas.microsoft.com/office/drawing/2014/main" id="{3FA1D0A4-0B7A-F14D-E79E-A5E2F492DCE5}"/>
              </a:ext>
            </a:extLst>
          </p:cNvPr>
          <p:cNvSpPr>
            <a:spLocks noGrp="1" noRot="1" noChangeAspect="1" noChangeArrowheads="1" noTextEdit="1"/>
          </p:cNvSpPr>
          <p:nvPr>
            <p:ph type="sldImg"/>
          </p:nvPr>
        </p:nvSpPr>
        <p:spPr>
          <a:ln/>
        </p:spPr>
      </p:sp>
      <p:sp>
        <p:nvSpPr>
          <p:cNvPr id="124931" name="Notes Placeholder 2">
            <a:extLst>
              <a:ext uri="{FF2B5EF4-FFF2-40B4-BE49-F238E27FC236}">
                <a16:creationId xmlns:a16="http://schemas.microsoft.com/office/drawing/2014/main" id="{1B2E16EE-3F50-96EF-0F2F-7E800F2178A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24932" name="Slide Number Placeholder 3">
            <a:extLst>
              <a:ext uri="{FF2B5EF4-FFF2-40B4-BE49-F238E27FC236}">
                <a16:creationId xmlns:a16="http://schemas.microsoft.com/office/drawing/2014/main" id="{76A0AE40-0425-E75B-845D-24840B28907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98763542-C42F-4B55-A939-6B0717E2DE76}" type="slidenum">
              <a:rPr lang="en-US" altLang="en-US" smtClean="0"/>
              <a:pPr/>
              <a:t>49</a:t>
            </a:fld>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C905E-F473-9C6F-E7B3-778389FA66FE}"/>
            </a:ext>
          </a:extLst>
        </p:cNvPr>
        <p:cNvGrpSpPr/>
        <p:nvPr/>
      </p:nvGrpSpPr>
      <p:grpSpPr>
        <a:xfrm>
          <a:off x="0" y="0"/>
          <a:ext cx="0" cy="0"/>
          <a:chOff x="0" y="0"/>
          <a:chExt cx="0" cy="0"/>
        </a:xfrm>
      </p:grpSpPr>
      <p:sp>
        <p:nvSpPr>
          <p:cNvPr id="124930" name="Slide Image Placeholder 1">
            <a:extLst>
              <a:ext uri="{FF2B5EF4-FFF2-40B4-BE49-F238E27FC236}">
                <a16:creationId xmlns:a16="http://schemas.microsoft.com/office/drawing/2014/main" id="{5D1AD5E1-E6A9-9864-C8B1-9AC0EFC1E580}"/>
              </a:ext>
            </a:extLst>
          </p:cNvPr>
          <p:cNvSpPr>
            <a:spLocks noGrp="1" noRot="1" noChangeAspect="1" noChangeArrowheads="1" noTextEdit="1"/>
          </p:cNvSpPr>
          <p:nvPr>
            <p:ph type="sldImg"/>
          </p:nvPr>
        </p:nvSpPr>
        <p:spPr>
          <a:ln/>
        </p:spPr>
      </p:sp>
      <p:sp>
        <p:nvSpPr>
          <p:cNvPr id="124931" name="Notes Placeholder 2">
            <a:extLst>
              <a:ext uri="{FF2B5EF4-FFF2-40B4-BE49-F238E27FC236}">
                <a16:creationId xmlns:a16="http://schemas.microsoft.com/office/drawing/2014/main" id="{144DD340-BE9D-1951-B1D0-C9E5E1EA305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24932" name="Slide Number Placeholder 3">
            <a:extLst>
              <a:ext uri="{FF2B5EF4-FFF2-40B4-BE49-F238E27FC236}">
                <a16:creationId xmlns:a16="http://schemas.microsoft.com/office/drawing/2014/main" id="{72343C40-70FE-51FC-866F-016FA50066C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98763542-C42F-4B55-A939-6B0717E2DE76}" type="slidenum">
              <a:rPr lang="en-US" altLang="en-US" smtClean="0"/>
              <a:pPr/>
              <a:t>51</a:t>
            </a:fld>
            <a:endParaRPr lang="en-US" altLang="en-US"/>
          </a:p>
        </p:txBody>
      </p:sp>
    </p:spTree>
    <p:extLst>
      <p:ext uri="{BB962C8B-B14F-4D97-AF65-F5344CB8AC3E}">
        <p14:creationId xmlns:p14="http://schemas.microsoft.com/office/powerpoint/2010/main" val="41672371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22659-FD50-79B5-8D67-2DBCA8180C5E}"/>
            </a:ext>
          </a:extLst>
        </p:cNvPr>
        <p:cNvGrpSpPr/>
        <p:nvPr/>
      </p:nvGrpSpPr>
      <p:grpSpPr>
        <a:xfrm>
          <a:off x="0" y="0"/>
          <a:ext cx="0" cy="0"/>
          <a:chOff x="0" y="0"/>
          <a:chExt cx="0" cy="0"/>
        </a:xfrm>
      </p:grpSpPr>
      <p:sp>
        <p:nvSpPr>
          <p:cNvPr id="124930" name="Slide Image Placeholder 1">
            <a:extLst>
              <a:ext uri="{FF2B5EF4-FFF2-40B4-BE49-F238E27FC236}">
                <a16:creationId xmlns:a16="http://schemas.microsoft.com/office/drawing/2014/main" id="{9379BC04-C042-DDDE-1749-71C56D674BB3}"/>
              </a:ext>
            </a:extLst>
          </p:cNvPr>
          <p:cNvSpPr>
            <a:spLocks noGrp="1" noRot="1" noChangeAspect="1" noChangeArrowheads="1" noTextEdit="1"/>
          </p:cNvSpPr>
          <p:nvPr>
            <p:ph type="sldImg"/>
          </p:nvPr>
        </p:nvSpPr>
        <p:spPr>
          <a:ln/>
        </p:spPr>
      </p:sp>
      <p:sp>
        <p:nvSpPr>
          <p:cNvPr id="124931" name="Notes Placeholder 2">
            <a:extLst>
              <a:ext uri="{FF2B5EF4-FFF2-40B4-BE49-F238E27FC236}">
                <a16:creationId xmlns:a16="http://schemas.microsoft.com/office/drawing/2014/main" id="{E6360BD5-79B6-7475-402D-C59AB0B2AD2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24932" name="Slide Number Placeholder 3">
            <a:extLst>
              <a:ext uri="{FF2B5EF4-FFF2-40B4-BE49-F238E27FC236}">
                <a16:creationId xmlns:a16="http://schemas.microsoft.com/office/drawing/2014/main" id="{50B7A9C8-745E-0CF4-4E72-492A305EA0F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98763542-C42F-4B55-A939-6B0717E2DE76}" type="slidenum">
              <a:rPr lang="en-US" altLang="en-US" smtClean="0"/>
              <a:pPr/>
              <a:t>52</a:t>
            </a:fld>
            <a:endParaRPr lang="en-US" altLang="en-US"/>
          </a:p>
        </p:txBody>
      </p:sp>
    </p:spTree>
    <p:extLst>
      <p:ext uri="{BB962C8B-B14F-4D97-AF65-F5344CB8AC3E}">
        <p14:creationId xmlns:p14="http://schemas.microsoft.com/office/powerpoint/2010/main" val="7732810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a:extLst>
              <a:ext uri="{FF2B5EF4-FFF2-40B4-BE49-F238E27FC236}">
                <a16:creationId xmlns:a16="http://schemas.microsoft.com/office/drawing/2014/main" id="{850CC5E7-9AC4-34FE-2E22-7B6D531EE54A}"/>
              </a:ext>
            </a:extLst>
          </p:cNvPr>
          <p:cNvSpPr>
            <a:spLocks noGrp="1" noRot="1" noChangeAspect="1" noChangeArrowheads="1" noTextEdit="1"/>
          </p:cNvSpPr>
          <p:nvPr>
            <p:ph type="sldImg"/>
          </p:nvPr>
        </p:nvSpPr>
        <p:spPr>
          <a:ln/>
        </p:spPr>
      </p:sp>
      <p:sp>
        <p:nvSpPr>
          <p:cNvPr id="132099" name="Notes Placeholder 2">
            <a:extLst>
              <a:ext uri="{FF2B5EF4-FFF2-40B4-BE49-F238E27FC236}">
                <a16:creationId xmlns:a16="http://schemas.microsoft.com/office/drawing/2014/main" id="{2C24F9F1-B24D-92DF-889C-0DE3414949F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32100" name="Slide Number Placeholder 3">
            <a:extLst>
              <a:ext uri="{FF2B5EF4-FFF2-40B4-BE49-F238E27FC236}">
                <a16:creationId xmlns:a16="http://schemas.microsoft.com/office/drawing/2014/main" id="{600AAF32-B352-5D54-E53E-086031E7FE0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B0E3FE25-DD78-4FFD-BC56-4C5F084299C2}" type="slidenum">
              <a:rPr lang="en-US" altLang="en-US" smtClean="0"/>
              <a:pPr/>
              <a:t>53</a:t>
            </a:fld>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49ED1C21-E716-4A6F-82F7-C2AC950280BA}"/>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3C5738B9-0E2A-0423-BDBD-686F80313F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42340" name="Slide Number Placeholder 3">
            <a:extLst>
              <a:ext uri="{FF2B5EF4-FFF2-40B4-BE49-F238E27FC236}">
                <a16:creationId xmlns:a16="http://schemas.microsoft.com/office/drawing/2014/main" id="{D79BEE70-2F4B-77DE-D58C-D0A98A7970E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956289B6-3D33-4FBE-9EBF-67CA90D84E9E}" type="slidenum">
              <a:rPr lang="en-US" altLang="en-US" smtClean="0"/>
              <a:pPr/>
              <a:t>54</a:t>
            </a:fld>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a:extLst>
              <a:ext uri="{FF2B5EF4-FFF2-40B4-BE49-F238E27FC236}">
                <a16:creationId xmlns:a16="http://schemas.microsoft.com/office/drawing/2014/main" id="{893A0631-ED16-F50B-0C7B-876324F63298}"/>
              </a:ext>
            </a:extLst>
          </p:cNvPr>
          <p:cNvSpPr>
            <a:spLocks noGrp="1" noRot="1" noChangeAspect="1" noChangeArrowheads="1" noTextEdit="1"/>
          </p:cNvSpPr>
          <p:nvPr>
            <p:ph type="sldImg"/>
          </p:nvPr>
        </p:nvSpPr>
        <p:spPr>
          <a:ln/>
        </p:spPr>
      </p:sp>
      <p:sp>
        <p:nvSpPr>
          <p:cNvPr id="145411" name="Notes Placeholder 2">
            <a:extLst>
              <a:ext uri="{FF2B5EF4-FFF2-40B4-BE49-F238E27FC236}">
                <a16:creationId xmlns:a16="http://schemas.microsoft.com/office/drawing/2014/main" id="{75DD34B3-CFB9-5B8C-5CA5-2EBD18DE5DB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45412" name="Slide Number Placeholder 3">
            <a:extLst>
              <a:ext uri="{FF2B5EF4-FFF2-40B4-BE49-F238E27FC236}">
                <a16:creationId xmlns:a16="http://schemas.microsoft.com/office/drawing/2014/main" id="{53340526-8B3D-13E2-C47A-CEA286074DC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EA314EA9-F6F4-47E7-A9DF-1A49432BACAF}" type="slidenum">
              <a:rPr lang="en-US" altLang="en-US" smtClean="0"/>
              <a:pPr/>
              <a:t>56</a:t>
            </a:fld>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a:extLst>
              <a:ext uri="{FF2B5EF4-FFF2-40B4-BE49-F238E27FC236}">
                <a16:creationId xmlns:a16="http://schemas.microsoft.com/office/drawing/2014/main" id="{ED193CCC-8267-3C54-8006-925B73F33239}"/>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91D8D04F-04D0-490F-9FC4-F2932A35B28B}" type="slidenum">
              <a:rPr lang="en-US" altLang="en-US" sz="1300"/>
              <a:pPr algn="r" eaLnBrk="1" hangingPunct="1"/>
              <a:t>57</a:t>
            </a:fld>
            <a:endParaRPr lang="en-US" altLang="en-US" sz="1300"/>
          </a:p>
        </p:txBody>
      </p:sp>
      <p:sp>
        <p:nvSpPr>
          <p:cNvPr id="147459" name="Rectangle 2">
            <a:extLst>
              <a:ext uri="{FF2B5EF4-FFF2-40B4-BE49-F238E27FC236}">
                <a16:creationId xmlns:a16="http://schemas.microsoft.com/office/drawing/2014/main" id="{0397B44F-1BE8-A23E-F83E-096213C3E8EE}"/>
              </a:ext>
            </a:extLst>
          </p:cNvPr>
          <p:cNvSpPr>
            <a:spLocks noGrp="1" noRot="1" noChangeAspect="1" noChangeArrowheads="1" noTextEdit="1"/>
          </p:cNvSpPr>
          <p:nvPr>
            <p:ph type="sldImg"/>
          </p:nvPr>
        </p:nvSpPr>
        <p:spPr>
          <a:ln/>
        </p:spPr>
      </p:sp>
      <p:sp>
        <p:nvSpPr>
          <p:cNvPr id="147460" name="Rectangle 3">
            <a:extLst>
              <a:ext uri="{FF2B5EF4-FFF2-40B4-BE49-F238E27FC236}">
                <a16:creationId xmlns:a16="http://schemas.microsoft.com/office/drawing/2014/main" id="{0079BE7C-257B-F737-00AD-53B8F440DE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a:extLst>
              <a:ext uri="{FF2B5EF4-FFF2-40B4-BE49-F238E27FC236}">
                <a16:creationId xmlns:a16="http://schemas.microsoft.com/office/drawing/2014/main" id="{CD82C278-07E3-B367-0943-C64E57BC4E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685CB4EA-B88E-4D92-B675-28E3F58D7270}" type="slidenum">
              <a:rPr lang="en-US" altLang="en-US" smtClean="0"/>
              <a:pPr/>
              <a:t>58</a:t>
            </a:fld>
            <a:endParaRPr lang="en-US" altLang="en-US"/>
          </a:p>
        </p:txBody>
      </p:sp>
      <p:sp>
        <p:nvSpPr>
          <p:cNvPr id="149507" name="Rectangle 2">
            <a:extLst>
              <a:ext uri="{FF2B5EF4-FFF2-40B4-BE49-F238E27FC236}">
                <a16:creationId xmlns:a16="http://schemas.microsoft.com/office/drawing/2014/main" id="{A38BCB62-FC67-8559-75B6-C7A2EF75772A}"/>
              </a:ext>
            </a:extLst>
          </p:cNvPr>
          <p:cNvSpPr>
            <a:spLocks noGrp="1" noRot="1" noChangeAspect="1" noChangeArrowheads="1" noTextEdit="1"/>
          </p:cNvSpPr>
          <p:nvPr>
            <p:ph type="sldImg"/>
          </p:nvPr>
        </p:nvSpPr>
        <p:spPr>
          <a:ln/>
        </p:spPr>
      </p:sp>
      <p:sp>
        <p:nvSpPr>
          <p:cNvPr id="149508" name="Rectangle 3">
            <a:extLst>
              <a:ext uri="{FF2B5EF4-FFF2-40B4-BE49-F238E27FC236}">
                <a16:creationId xmlns:a16="http://schemas.microsoft.com/office/drawing/2014/main" id="{AEF748FD-3823-C8C7-9035-02FC7147416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a:extLst>
              <a:ext uri="{FF2B5EF4-FFF2-40B4-BE49-F238E27FC236}">
                <a16:creationId xmlns:a16="http://schemas.microsoft.com/office/drawing/2014/main" id="{1A0352FD-3D4B-F0FF-B242-8DE8B1AD60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E9F7260C-349E-43DD-90C2-7A662D61987B}" type="slidenum">
              <a:rPr lang="en-US" altLang="en-US" smtClean="0"/>
              <a:pPr/>
              <a:t>59</a:t>
            </a:fld>
            <a:endParaRPr lang="en-US" altLang="en-US"/>
          </a:p>
        </p:txBody>
      </p:sp>
      <p:sp>
        <p:nvSpPr>
          <p:cNvPr id="151555" name="Rectangle 2">
            <a:extLst>
              <a:ext uri="{FF2B5EF4-FFF2-40B4-BE49-F238E27FC236}">
                <a16:creationId xmlns:a16="http://schemas.microsoft.com/office/drawing/2014/main" id="{CF62CA80-18DB-DDE2-98B2-9CF253EE855E}"/>
              </a:ext>
            </a:extLst>
          </p:cNvPr>
          <p:cNvSpPr>
            <a:spLocks noGrp="1" noRot="1" noChangeAspect="1" noChangeArrowheads="1" noTextEdit="1"/>
          </p:cNvSpPr>
          <p:nvPr>
            <p:ph type="sldImg"/>
          </p:nvPr>
        </p:nvSpPr>
        <p:spPr>
          <a:ln/>
        </p:spPr>
      </p:sp>
      <p:sp>
        <p:nvSpPr>
          <p:cNvPr id="151556" name="Rectangle 3">
            <a:extLst>
              <a:ext uri="{FF2B5EF4-FFF2-40B4-BE49-F238E27FC236}">
                <a16:creationId xmlns:a16="http://schemas.microsoft.com/office/drawing/2014/main" id="{453ECF65-BEB5-57B5-E5FE-F694B82F0E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a:extLst>
              <a:ext uri="{FF2B5EF4-FFF2-40B4-BE49-F238E27FC236}">
                <a16:creationId xmlns:a16="http://schemas.microsoft.com/office/drawing/2014/main" id="{59558D11-3071-698E-FF3B-C00639C26C1F}"/>
              </a:ext>
            </a:extLst>
          </p:cNvPr>
          <p:cNvSpPr>
            <a:spLocks noGrp="1" noRot="1" noChangeAspect="1" noChangeArrowheads="1" noTextEdit="1"/>
          </p:cNvSpPr>
          <p:nvPr>
            <p:ph type="sldImg"/>
          </p:nvPr>
        </p:nvSpPr>
        <p:spPr>
          <a:ln/>
        </p:spPr>
      </p:sp>
      <p:sp>
        <p:nvSpPr>
          <p:cNvPr id="155651" name="Notes Placeholder 2">
            <a:extLst>
              <a:ext uri="{FF2B5EF4-FFF2-40B4-BE49-F238E27FC236}">
                <a16:creationId xmlns:a16="http://schemas.microsoft.com/office/drawing/2014/main" id="{4CE28770-32E1-AA1D-8B27-6686D334C55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55652" name="Slide Number Placeholder 3">
            <a:extLst>
              <a:ext uri="{FF2B5EF4-FFF2-40B4-BE49-F238E27FC236}">
                <a16:creationId xmlns:a16="http://schemas.microsoft.com/office/drawing/2014/main" id="{5FF810E7-7A06-34FA-AC31-8172B4CA57B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0B32D42D-7EF7-4E4C-BEAC-2019C82ADDD8}" type="slidenum">
              <a:rPr lang="en-US" altLang="en-US" smtClean="0"/>
              <a:pPr/>
              <a:t>60</a:t>
            </a:fld>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a:extLst>
              <a:ext uri="{FF2B5EF4-FFF2-40B4-BE49-F238E27FC236}">
                <a16:creationId xmlns:a16="http://schemas.microsoft.com/office/drawing/2014/main" id="{AF1D49CD-1A4D-15F6-013E-0EC5F1BC83C8}"/>
              </a:ext>
            </a:extLst>
          </p:cNvPr>
          <p:cNvSpPr>
            <a:spLocks noGrp="1" noRot="1" noChangeAspect="1" noChangeArrowheads="1" noTextEdit="1"/>
          </p:cNvSpPr>
          <p:nvPr>
            <p:ph type="sldImg"/>
          </p:nvPr>
        </p:nvSpPr>
        <p:spPr>
          <a:ln/>
        </p:spPr>
      </p:sp>
      <p:sp>
        <p:nvSpPr>
          <p:cNvPr id="157699" name="Notes Placeholder 2">
            <a:extLst>
              <a:ext uri="{FF2B5EF4-FFF2-40B4-BE49-F238E27FC236}">
                <a16:creationId xmlns:a16="http://schemas.microsoft.com/office/drawing/2014/main" id="{CA757A81-80A2-DC76-305D-B150A1897C4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57700" name="Slide Number Placeholder 3">
            <a:extLst>
              <a:ext uri="{FF2B5EF4-FFF2-40B4-BE49-F238E27FC236}">
                <a16:creationId xmlns:a16="http://schemas.microsoft.com/office/drawing/2014/main" id="{D3477DA6-7936-6002-F067-E8508E8782D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1B8F9072-0F93-4F35-821B-F7DC0C20C89F}" type="slidenum">
              <a:rPr lang="en-US" altLang="en-US" smtClean="0"/>
              <a:pPr/>
              <a:t>61</a:t>
            </a:fld>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a:extLst>
              <a:ext uri="{FF2B5EF4-FFF2-40B4-BE49-F238E27FC236}">
                <a16:creationId xmlns:a16="http://schemas.microsoft.com/office/drawing/2014/main" id="{B938E9A4-8BB9-109C-2AD5-8CCD61C53CB8}"/>
              </a:ext>
            </a:extLst>
          </p:cNvPr>
          <p:cNvSpPr>
            <a:spLocks noGrp="1" noRot="1" noChangeAspect="1" noChangeArrowheads="1" noTextEdit="1"/>
          </p:cNvSpPr>
          <p:nvPr>
            <p:ph type="sldImg"/>
          </p:nvPr>
        </p:nvSpPr>
        <p:spPr>
          <a:ln/>
        </p:spPr>
      </p:sp>
      <p:sp>
        <p:nvSpPr>
          <p:cNvPr id="161795" name="Notes Placeholder 2">
            <a:extLst>
              <a:ext uri="{FF2B5EF4-FFF2-40B4-BE49-F238E27FC236}">
                <a16:creationId xmlns:a16="http://schemas.microsoft.com/office/drawing/2014/main" id="{9F898721-1388-CB3F-74BC-D1C62FEB6F0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61796" name="Slide Number Placeholder 3">
            <a:extLst>
              <a:ext uri="{FF2B5EF4-FFF2-40B4-BE49-F238E27FC236}">
                <a16:creationId xmlns:a16="http://schemas.microsoft.com/office/drawing/2014/main" id="{C83FCD08-3EAF-8505-B49A-512820259D8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524E5264-02CD-45F3-98F4-4F2D9D46994A}" type="slidenum">
              <a:rPr lang="en-US" altLang="en-US" smtClean="0"/>
              <a:pPr/>
              <a:t>62</a:t>
            </a:fld>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a:extLst>
              <a:ext uri="{FF2B5EF4-FFF2-40B4-BE49-F238E27FC236}">
                <a16:creationId xmlns:a16="http://schemas.microsoft.com/office/drawing/2014/main" id="{5669DA7D-0F98-0925-58A2-09EBF883E673}"/>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E644E4B5-A885-46C7-9FEC-9C9E7D6C33BE}" type="slidenum">
              <a:rPr lang="en-US" altLang="en-US" sz="1300"/>
              <a:pPr algn="r" eaLnBrk="1" hangingPunct="1"/>
              <a:t>63</a:t>
            </a:fld>
            <a:endParaRPr lang="en-US" altLang="en-US" sz="1300"/>
          </a:p>
        </p:txBody>
      </p:sp>
      <p:sp>
        <p:nvSpPr>
          <p:cNvPr id="180227" name="Rectangle 2">
            <a:extLst>
              <a:ext uri="{FF2B5EF4-FFF2-40B4-BE49-F238E27FC236}">
                <a16:creationId xmlns:a16="http://schemas.microsoft.com/office/drawing/2014/main" id="{41C48263-5D6D-199D-7D95-901257B37422}"/>
              </a:ext>
            </a:extLst>
          </p:cNvPr>
          <p:cNvSpPr>
            <a:spLocks noGrp="1" noRot="1" noChangeAspect="1" noChangeArrowheads="1" noTextEdit="1"/>
          </p:cNvSpPr>
          <p:nvPr>
            <p:ph type="sldImg"/>
          </p:nvPr>
        </p:nvSpPr>
        <p:spPr>
          <a:ln/>
        </p:spPr>
      </p:sp>
      <p:sp>
        <p:nvSpPr>
          <p:cNvPr id="180228" name="Rectangle 3">
            <a:extLst>
              <a:ext uri="{FF2B5EF4-FFF2-40B4-BE49-F238E27FC236}">
                <a16:creationId xmlns:a16="http://schemas.microsoft.com/office/drawing/2014/main" id="{FED2A579-0427-37EB-78BB-1BD44E04A2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5574B-A931-CD03-6005-042DE5BF7F6A}"/>
            </a:ext>
          </a:extLst>
        </p:cNvPr>
        <p:cNvGrpSpPr/>
        <p:nvPr/>
      </p:nvGrpSpPr>
      <p:grpSpPr>
        <a:xfrm>
          <a:off x="0" y="0"/>
          <a:ext cx="0" cy="0"/>
          <a:chOff x="0" y="0"/>
          <a:chExt cx="0" cy="0"/>
        </a:xfrm>
      </p:grpSpPr>
      <p:sp>
        <p:nvSpPr>
          <p:cNvPr id="188418" name="Rectangle 7">
            <a:extLst>
              <a:ext uri="{FF2B5EF4-FFF2-40B4-BE49-F238E27FC236}">
                <a16:creationId xmlns:a16="http://schemas.microsoft.com/office/drawing/2014/main" id="{FCA7726F-6494-B5D9-EF8A-36F8F8F7792A}"/>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8622BD46-3C75-48B0-B235-258B2600FB79}" type="slidenum">
              <a:rPr lang="en-US" altLang="en-US" sz="1300"/>
              <a:pPr algn="r" eaLnBrk="1" hangingPunct="1"/>
              <a:t>64</a:t>
            </a:fld>
            <a:endParaRPr lang="en-US" altLang="en-US" sz="1300"/>
          </a:p>
        </p:txBody>
      </p:sp>
      <p:sp>
        <p:nvSpPr>
          <p:cNvPr id="188419" name="Rectangle 2">
            <a:extLst>
              <a:ext uri="{FF2B5EF4-FFF2-40B4-BE49-F238E27FC236}">
                <a16:creationId xmlns:a16="http://schemas.microsoft.com/office/drawing/2014/main" id="{0DE3A8DF-3946-717F-30F5-75F1A77CB7ED}"/>
              </a:ext>
            </a:extLst>
          </p:cNvPr>
          <p:cNvSpPr>
            <a:spLocks noGrp="1" noRot="1" noChangeAspect="1" noChangeArrowheads="1" noTextEdit="1"/>
          </p:cNvSpPr>
          <p:nvPr>
            <p:ph type="sldImg"/>
          </p:nvPr>
        </p:nvSpPr>
        <p:spPr>
          <a:ln/>
        </p:spPr>
      </p:sp>
      <p:sp>
        <p:nvSpPr>
          <p:cNvPr id="188420" name="Rectangle 3">
            <a:extLst>
              <a:ext uri="{FF2B5EF4-FFF2-40B4-BE49-F238E27FC236}">
                <a16:creationId xmlns:a16="http://schemas.microsoft.com/office/drawing/2014/main" id="{AC77E487-5B46-44A5-511D-9AF9B0ED6A1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2953478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E40ED-0BEA-6287-5418-03C11F2D3B9F}"/>
            </a:ext>
          </a:extLst>
        </p:cNvPr>
        <p:cNvGrpSpPr/>
        <p:nvPr/>
      </p:nvGrpSpPr>
      <p:grpSpPr>
        <a:xfrm>
          <a:off x="0" y="0"/>
          <a:ext cx="0" cy="0"/>
          <a:chOff x="0" y="0"/>
          <a:chExt cx="0" cy="0"/>
        </a:xfrm>
      </p:grpSpPr>
      <p:sp>
        <p:nvSpPr>
          <p:cNvPr id="188418" name="Rectangle 7">
            <a:extLst>
              <a:ext uri="{FF2B5EF4-FFF2-40B4-BE49-F238E27FC236}">
                <a16:creationId xmlns:a16="http://schemas.microsoft.com/office/drawing/2014/main" id="{9C0E4310-D6FE-0305-8808-DBDB0194440F}"/>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8622BD46-3C75-48B0-B235-258B2600FB79}" type="slidenum">
              <a:rPr lang="en-US" altLang="en-US" sz="1300"/>
              <a:pPr algn="r" eaLnBrk="1" hangingPunct="1"/>
              <a:t>65</a:t>
            </a:fld>
            <a:endParaRPr lang="en-US" altLang="en-US" sz="1300"/>
          </a:p>
        </p:txBody>
      </p:sp>
      <p:sp>
        <p:nvSpPr>
          <p:cNvPr id="188419" name="Rectangle 2">
            <a:extLst>
              <a:ext uri="{FF2B5EF4-FFF2-40B4-BE49-F238E27FC236}">
                <a16:creationId xmlns:a16="http://schemas.microsoft.com/office/drawing/2014/main" id="{14C87C39-FC4A-9CE2-D53E-DFBD841658FC}"/>
              </a:ext>
            </a:extLst>
          </p:cNvPr>
          <p:cNvSpPr>
            <a:spLocks noGrp="1" noRot="1" noChangeAspect="1" noChangeArrowheads="1" noTextEdit="1"/>
          </p:cNvSpPr>
          <p:nvPr>
            <p:ph type="sldImg"/>
          </p:nvPr>
        </p:nvSpPr>
        <p:spPr>
          <a:ln/>
        </p:spPr>
      </p:sp>
      <p:sp>
        <p:nvSpPr>
          <p:cNvPr id="188420" name="Rectangle 3">
            <a:extLst>
              <a:ext uri="{FF2B5EF4-FFF2-40B4-BE49-F238E27FC236}">
                <a16:creationId xmlns:a16="http://schemas.microsoft.com/office/drawing/2014/main" id="{74003515-9C07-9BD8-CB17-29C844B20AD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6945933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a:extLst>
              <a:ext uri="{FF2B5EF4-FFF2-40B4-BE49-F238E27FC236}">
                <a16:creationId xmlns:a16="http://schemas.microsoft.com/office/drawing/2014/main" id="{30725615-B61E-D738-D87D-F84F50B4CB67}"/>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790EA9E9-EB92-4034-877B-BA93293BD9D4}" type="slidenum">
              <a:rPr lang="en-US" altLang="en-US" sz="1300"/>
              <a:pPr algn="r" eaLnBrk="1" hangingPunct="1"/>
              <a:t>66</a:t>
            </a:fld>
            <a:endParaRPr lang="en-US" altLang="en-US" sz="1300"/>
          </a:p>
        </p:txBody>
      </p:sp>
      <p:sp>
        <p:nvSpPr>
          <p:cNvPr id="190467" name="Rectangle 2">
            <a:extLst>
              <a:ext uri="{FF2B5EF4-FFF2-40B4-BE49-F238E27FC236}">
                <a16:creationId xmlns:a16="http://schemas.microsoft.com/office/drawing/2014/main" id="{1E2C206D-9F8C-091F-AA80-5050E7192BFB}"/>
              </a:ext>
            </a:extLst>
          </p:cNvPr>
          <p:cNvSpPr>
            <a:spLocks noGrp="1" noRot="1" noChangeAspect="1" noChangeArrowheads="1" noTextEdit="1"/>
          </p:cNvSpPr>
          <p:nvPr>
            <p:ph type="sldImg"/>
          </p:nvPr>
        </p:nvSpPr>
        <p:spPr>
          <a:ln/>
        </p:spPr>
      </p:sp>
      <p:sp>
        <p:nvSpPr>
          <p:cNvPr id="190468" name="Rectangle 3">
            <a:extLst>
              <a:ext uri="{FF2B5EF4-FFF2-40B4-BE49-F238E27FC236}">
                <a16:creationId xmlns:a16="http://schemas.microsoft.com/office/drawing/2014/main" id="{15DD1DAA-1D32-0457-9D38-B47FA82AB9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a:extLst>
              <a:ext uri="{FF2B5EF4-FFF2-40B4-BE49-F238E27FC236}">
                <a16:creationId xmlns:a16="http://schemas.microsoft.com/office/drawing/2014/main" id="{8A95B03D-F566-EE15-915E-B0321F2F65C3}"/>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8B94243C-B3CA-4C93-9DE7-B1C08C2A9A13}" type="slidenum">
              <a:rPr lang="en-US" altLang="en-US" sz="1300"/>
              <a:pPr algn="r" eaLnBrk="1" hangingPunct="1"/>
              <a:t>67</a:t>
            </a:fld>
            <a:endParaRPr lang="en-US" altLang="en-US" sz="1300"/>
          </a:p>
        </p:txBody>
      </p:sp>
      <p:sp>
        <p:nvSpPr>
          <p:cNvPr id="198659" name="Rectangle 2">
            <a:extLst>
              <a:ext uri="{FF2B5EF4-FFF2-40B4-BE49-F238E27FC236}">
                <a16:creationId xmlns:a16="http://schemas.microsoft.com/office/drawing/2014/main" id="{9D6805F2-6F89-1CAF-A2BC-0053C85B0FD3}"/>
              </a:ext>
            </a:extLst>
          </p:cNvPr>
          <p:cNvSpPr>
            <a:spLocks noGrp="1" noRot="1" noChangeAspect="1" noChangeArrowheads="1" noTextEdit="1"/>
          </p:cNvSpPr>
          <p:nvPr>
            <p:ph type="sldImg"/>
          </p:nvPr>
        </p:nvSpPr>
        <p:spPr>
          <a:ln/>
        </p:spPr>
      </p:sp>
      <p:sp>
        <p:nvSpPr>
          <p:cNvPr id="198660" name="Rectangle 3">
            <a:extLst>
              <a:ext uri="{FF2B5EF4-FFF2-40B4-BE49-F238E27FC236}">
                <a16:creationId xmlns:a16="http://schemas.microsoft.com/office/drawing/2014/main" id="{5F081A53-C3FC-09DD-4CC1-EEAB665C9F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a:extLst>
              <a:ext uri="{FF2B5EF4-FFF2-40B4-BE49-F238E27FC236}">
                <a16:creationId xmlns:a16="http://schemas.microsoft.com/office/drawing/2014/main" id="{032B611F-AF45-BF20-4E7A-BB634BF997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0CCACA60-FA8A-4175-882D-8AC5A6475ECE}" type="slidenum">
              <a:rPr lang="en-US" altLang="en-US" smtClean="0"/>
              <a:pPr/>
              <a:t>68</a:t>
            </a:fld>
            <a:endParaRPr lang="en-US" altLang="en-US"/>
          </a:p>
        </p:txBody>
      </p:sp>
      <p:sp>
        <p:nvSpPr>
          <p:cNvPr id="222211" name="Rectangle 2">
            <a:extLst>
              <a:ext uri="{FF2B5EF4-FFF2-40B4-BE49-F238E27FC236}">
                <a16:creationId xmlns:a16="http://schemas.microsoft.com/office/drawing/2014/main" id="{ACFE166C-359C-4F90-6136-2F708FDDBDE2}"/>
              </a:ext>
            </a:extLst>
          </p:cNvPr>
          <p:cNvSpPr>
            <a:spLocks noGrp="1" noRot="1" noChangeAspect="1" noChangeArrowheads="1" noTextEdit="1"/>
          </p:cNvSpPr>
          <p:nvPr>
            <p:ph type="sldImg"/>
          </p:nvPr>
        </p:nvSpPr>
        <p:spPr>
          <a:ln/>
        </p:spPr>
      </p:sp>
      <p:sp>
        <p:nvSpPr>
          <p:cNvPr id="222212" name="Rectangle 3">
            <a:extLst>
              <a:ext uri="{FF2B5EF4-FFF2-40B4-BE49-F238E27FC236}">
                <a16:creationId xmlns:a16="http://schemas.microsoft.com/office/drawing/2014/main" id="{6F7EBEA7-EA19-6A01-7DA5-654526907E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3727A2E-90C5-4F47-A75B-FBE6DE22205D}" type="slidenum">
              <a:rPr lang="en-US" altLang="en-US" smtClean="0"/>
              <a:pPr>
                <a:defRPr/>
              </a:pPr>
              <a:t>69</a:t>
            </a:fld>
            <a:endParaRPr lang="en-US" altLang="en-US"/>
          </a:p>
        </p:txBody>
      </p:sp>
    </p:spTree>
    <p:extLst>
      <p:ext uri="{BB962C8B-B14F-4D97-AF65-F5344CB8AC3E}">
        <p14:creationId xmlns:p14="http://schemas.microsoft.com/office/powerpoint/2010/main" val="33480929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a:extLst>
              <a:ext uri="{FF2B5EF4-FFF2-40B4-BE49-F238E27FC236}">
                <a16:creationId xmlns:a16="http://schemas.microsoft.com/office/drawing/2014/main" id="{C570A605-2FA8-5D07-3800-401100F347B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23309178-6E10-4896-B52A-CF42397C3972}" type="slidenum">
              <a:rPr lang="en-US" altLang="en-US" smtClean="0"/>
              <a:pPr/>
              <a:t>70</a:t>
            </a:fld>
            <a:endParaRPr lang="en-US" altLang="en-US"/>
          </a:p>
        </p:txBody>
      </p:sp>
      <p:sp>
        <p:nvSpPr>
          <p:cNvPr id="225283" name="Rectangle 2">
            <a:extLst>
              <a:ext uri="{FF2B5EF4-FFF2-40B4-BE49-F238E27FC236}">
                <a16:creationId xmlns:a16="http://schemas.microsoft.com/office/drawing/2014/main" id="{C0A9D243-E1F0-366E-55EC-393BBE23F7F5}"/>
              </a:ext>
            </a:extLst>
          </p:cNvPr>
          <p:cNvSpPr>
            <a:spLocks noGrp="1" noRot="1" noChangeAspect="1" noChangeArrowheads="1" noTextEdit="1"/>
          </p:cNvSpPr>
          <p:nvPr>
            <p:ph type="sldImg"/>
          </p:nvPr>
        </p:nvSpPr>
        <p:spPr>
          <a:ln/>
        </p:spPr>
      </p:sp>
      <p:sp>
        <p:nvSpPr>
          <p:cNvPr id="225284" name="Rectangle 3">
            <a:extLst>
              <a:ext uri="{FF2B5EF4-FFF2-40B4-BE49-F238E27FC236}">
                <a16:creationId xmlns:a16="http://schemas.microsoft.com/office/drawing/2014/main" id="{0C98A599-5356-0557-EFA0-AAC8050288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a:extLst>
              <a:ext uri="{FF2B5EF4-FFF2-40B4-BE49-F238E27FC236}">
                <a16:creationId xmlns:a16="http://schemas.microsoft.com/office/drawing/2014/main" id="{818A9376-B7F5-C506-63D6-A5B6EFCAEC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122CE3EB-C270-4756-8632-BC9E240EE585}" type="slidenum">
              <a:rPr lang="en-US" altLang="en-US" smtClean="0"/>
              <a:pPr/>
              <a:t>72</a:t>
            </a:fld>
            <a:endParaRPr lang="en-US" altLang="en-US"/>
          </a:p>
        </p:txBody>
      </p:sp>
      <p:sp>
        <p:nvSpPr>
          <p:cNvPr id="228355" name="Rectangle 2">
            <a:extLst>
              <a:ext uri="{FF2B5EF4-FFF2-40B4-BE49-F238E27FC236}">
                <a16:creationId xmlns:a16="http://schemas.microsoft.com/office/drawing/2014/main" id="{31F075DD-2D4E-74DA-0423-1C8062243512}"/>
              </a:ext>
            </a:extLst>
          </p:cNvPr>
          <p:cNvSpPr>
            <a:spLocks noGrp="1" noRot="1" noChangeAspect="1" noChangeArrowheads="1" noTextEdit="1"/>
          </p:cNvSpPr>
          <p:nvPr>
            <p:ph type="sldImg"/>
          </p:nvPr>
        </p:nvSpPr>
        <p:spPr>
          <a:ln/>
        </p:spPr>
      </p:sp>
      <p:sp>
        <p:nvSpPr>
          <p:cNvPr id="228356" name="Rectangle 3">
            <a:extLst>
              <a:ext uri="{FF2B5EF4-FFF2-40B4-BE49-F238E27FC236}">
                <a16:creationId xmlns:a16="http://schemas.microsoft.com/office/drawing/2014/main" id="{A44E9FC6-2105-FDCC-5BA0-15D8C1A3AA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a:extLst>
              <a:ext uri="{FF2B5EF4-FFF2-40B4-BE49-F238E27FC236}">
                <a16:creationId xmlns:a16="http://schemas.microsoft.com/office/drawing/2014/main" id="{B0523412-B96D-02F3-39FF-8E3B2421A8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766890FE-EBB6-4EA4-9171-6BC3E5A4B0F5}" type="slidenum">
              <a:rPr lang="en-US" altLang="en-US" smtClean="0"/>
              <a:pPr/>
              <a:t>73</a:t>
            </a:fld>
            <a:endParaRPr lang="en-US" altLang="en-US"/>
          </a:p>
        </p:txBody>
      </p:sp>
      <p:sp>
        <p:nvSpPr>
          <p:cNvPr id="234499" name="Rectangle 2">
            <a:extLst>
              <a:ext uri="{FF2B5EF4-FFF2-40B4-BE49-F238E27FC236}">
                <a16:creationId xmlns:a16="http://schemas.microsoft.com/office/drawing/2014/main" id="{6BA300C2-B29F-FDB7-6D03-3CAFC676670D}"/>
              </a:ext>
            </a:extLst>
          </p:cNvPr>
          <p:cNvSpPr>
            <a:spLocks noGrp="1" noRot="1" noChangeAspect="1" noChangeArrowheads="1" noTextEdit="1"/>
          </p:cNvSpPr>
          <p:nvPr>
            <p:ph type="sldImg"/>
          </p:nvPr>
        </p:nvSpPr>
        <p:spPr>
          <a:ln/>
        </p:spPr>
      </p:sp>
      <p:sp>
        <p:nvSpPr>
          <p:cNvPr id="234500" name="Rectangle 3">
            <a:extLst>
              <a:ext uri="{FF2B5EF4-FFF2-40B4-BE49-F238E27FC236}">
                <a16:creationId xmlns:a16="http://schemas.microsoft.com/office/drawing/2014/main" id="{665E0171-F389-1DDE-C034-3C0396DC14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89483-D059-865D-A672-9F8516C43FA8}"/>
            </a:ext>
          </a:extLst>
        </p:cNvPr>
        <p:cNvGrpSpPr/>
        <p:nvPr/>
      </p:nvGrpSpPr>
      <p:grpSpPr>
        <a:xfrm>
          <a:off x="0" y="0"/>
          <a:ext cx="0" cy="0"/>
          <a:chOff x="0" y="0"/>
          <a:chExt cx="0" cy="0"/>
        </a:xfrm>
      </p:grpSpPr>
      <p:sp>
        <p:nvSpPr>
          <p:cNvPr id="236546" name="Rectangle 7">
            <a:extLst>
              <a:ext uri="{FF2B5EF4-FFF2-40B4-BE49-F238E27FC236}">
                <a16:creationId xmlns:a16="http://schemas.microsoft.com/office/drawing/2014/main" id="{89F66EB5-6AD9-1B1E-4514-B34FD24235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BF7EA55F-DF98-4F16-B763-D3AE532754AC}" type="slidenum">
              <a:rPr lang="en-US" altLang="en-US" smtClean="0"/>
              <a:pPr/>
              <a:t>74</a:t>
            </a:fld>
            <a:endParaRPr lang="en-US" altLang="en-US"/>
          </a:p>
        </p:txBody>
      </p:sp>
      <p:sp>
        <p:nvSpPr>
          <p:cNvPr id="236547" name="Rectangle 2">
            <a:extLst>
              <a:ext uri="{FF2B5EF4-FFF2-40B4-BE49-F238E27FC236}">
                <a16:creationId xmlns:a16="http://schemas.microsoft.com/office/drawing/2014/main" id="{818C68C9-3F9B-A5D8-F958-43DF32BD4793}"/>
              </a:ext>
            </a:extLst>
          </p:cNvPr>
          <p:cNvSpPr>
            <a:spLocks noGrp="1" noRot="1" noChangeAspect="1" noChangeArrowheads="1" noTextEdit="1"/>
          </p:cNvSpPr>
          <p:nvPr>
            <p:ph type="sldImg"/>
          </p:nvPr>
        </p:nvSpPr>
        <p:spPr>
          <a:ln/>
        </p:spPr>
      </p:sp>
      <p:sp>
        <p:nvSpPr>
          <p:cNvPr id="236548" name="Rectangle 3">
            <a:extLst>
              <a:ext uri="{FF2B5EF4-FFF2-40B4-BE49-F238E27FC236}">
                <a16:creationId xmlns:a16="http://schemas.microsoft.com/office/drawing/2014/main" id="{3DD760DD-61CC-D87B-D2E0-20549D76237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a:p>
        </p:txBody>
      </p:sp>
    </p:spTree>
    <p:extLst>
      <p:ext uri="{BB962C8B-B14F-4D97-AF65-F5344CB8AC3E}">
        <p14:creationId xmlns:p14="http://schemas.microsoft.com/office/powerpoint/2010/main" val="29911228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a:extLst>
              <a:ext uri="{FF2B5EF4-FFF2-40B4-BE49-F238E27FC236}">
                <a16:creationId xmlns:a16="http://schemas.microsoft.com/office/drawing/2014/main" id="{E8FEBBF7-6019-9D24-B925-EA403DC0DF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FB262DDC-505F-47F1-AD14-E6ADA7CEABFB}" type="slidenum">
              <a:rPr lang="en-US" altLang="en-US" smtClean="0"/>
              <a:pPr/>
              <a:t>75</a:t>
            </a:fld>
            <a:endParaRPr lang="en-US" altLang="en-US"/>
          </a:p>
        </p:txBody>
      </p:sp>
      <p:sp>
        <p:nvSpPr>
          <p:cNvPr id="238595" name="Rectangle 2">
            <a:extLst>
              <a:ext uri="{FF2B5EF4-FFF2-40B4-BE49-F238E27FC236}">
                <a16:creationId xmlns:a16="http://schemas.microsoft.com/office/drawing/2014/main" id="{F2CC06F0-8BA6-F55E-1C81-47277C56C064}"/>
              </a:ext>
            </a:extLst>
          </p:cNvPr>
          <p:cNvSpPr>
            <a:spLocks noGrp="1" noRot="1" noChangeAspect="1" noChangeArrowheads="1" noTextEdit="1"/>
          </p:cNvSpPr>
          <p:nvPr>
            <p:ph type="sldImg"/>
          </p:nvPr>
        </p:nvSpPr>
        <p:spPr>
          <a:ln/>
        </p:spPr>
      </p:sp>
      <p:sp>
        <p:nvSpPr>
          <p:cNvPr id="238596" name="Rectangle 3">
            <a:extLst>
              <a:ext uri="{FF2B5EF4-FFF2-40B4-BE49-F238E27FC236}">
                <a16:creationId xmlns:a16="http://schemas.microsoft.com/office/drawing/2014/main" id="{4560D639-D00F-C466-B0E8-AD80EF9F95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a:extLst>
              <a:ext uri="{FF2B5EF4-FFF2-40B4-BE49-F238E27FC236}">
                <a16:creationId xmlns:a16="http://schemas.microsoft.com/office/drawing/2014/main" id="{873CDB30-CBE7-9064-DE6F-89C693E791D6}"/>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8E81B821-FCFF-4C11-9BDA-485F1B09AC34}" type="slidenum">
              <a:rPr lang="en-US" altLang="en-US" sz="1300"/>
              <a:pPr algn="r" eaLnBrk="1" hangingPunct="1"/>
              <a:t>76</a:t>
            </a:fld>
            <a:endParaRPr lang="en-US" altLang="en-US" sz="1300"/>
          </a:p>
        </p:txBody>
      </p:sp>
      <p:sp>
        <p:nvSpPr>
          <p:cNvPr id="242691" name="Rectangle 2">
            <a:extLst>
              <a:ext uri="{FF2B5EF4-FFF2-40B4-BE49-F238E27FC236}">
                <a16:creationId xmlns:a16="http://schemas.microsoft.com/office/drawing/2014/main" id="{C97DA514-01BC-CD16-25F6-59862262C612}"/>
              </a:ext>
            </a:extLst>
          </p:cNvPr>
          <p:cNvSpPr>
            <a:spLocks noGrp="1" noRot="1" noChangeAspect="1" noChangeArrowheads="1" noTextEdit="1"/>
          </p:cNvSpPr>
          <p:nvPr>
            <p:ph type="sldImg"/>
          </p:nvPr>
        </p:nvSpPr>
        <p:spPr>
          <a:ln/>
        </p:spPr>
      </p:sp>
      <p:sp>
        <p:nvSpPr>
          <p:cNvPr id="242692" name="Rectangle 3">
            <a:extLst>
              <a:ext uri="{FF2B5EF4-FFF2-40B4-BE49-F238E27FC236}">
                <a16:creationId xmlns:a16="http://schemas.microsoft.com/office/drawing/2014/main" id="{9F90C67C-72AD-C263-220D-1ACB90E8C08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Image Placeholder 1">
            <a:extLst>
              <a:ext uri="{FF2B5EF4-FFF2-40B4-BE49-F238E27FC236}">
                <a16:creationId xmlns:a16="http://schemas.microsoft.com/office/drawing/2014/main" id="{B4270174-CD1E-440B-0C0D-10A3585C6112}"/>
              </a:ext>
            </a:extLst>
          </p:cNvPr>
          <p:cNvSpPr>
            <a:spLocks noGrp="1" noRot="1" noChangeAspect="1" noChangeArrowheads="1" noTextEdit="1"/>
          </p:cNvSpPr>
          <p:nvPr>
            <p:ph type="sldImg"/>
          </p:nvPr>
        </p:nvSpPr>
        <p:spPr>
          <a:ln/>
        </p:spPr>
      </p:sp>
      <p:sp>
        <p:nvSpPr>
          <p:cNvPr id="244739" name="Notes Placeholder 2">
            <a:extLst>
              <a:ext uri="{FF2B5EF4-FFF2-40B4-BE49-F238E27FC236}">
                <a16:creationId xmlns:a16="http://schemas.microsoft.com/office/drawing/2014/main" id="{6CFFB42C-F1B4-466C-7C20-D96CB5FE993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44740" name="Slide Number Placeholder 3">
            <a:extLst>
              <a:ext uri="{FF2B5EF4-FFF2-40B4-BE49-F238E27FC236}">
                <a16:creationId xmlns:a16="http://schemas.microsoft.com/office/drawing/2014/main" id="{E187C971-1126-A107-88D0-F6C20E1D92F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58062283-9813-4659-B3F6-B71696C48F69}" type="slidenum">
              <a:rPr lang="en-US" altLang="en-US" smtClean="0"/>
              <a:pPr/>
              <a:t>77</a:t>
            </a:fld>
            <a:endParaRPr lang="en-US"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3727A2E-90C5-4F47-A75B-FBE6DE22205D}" type="slidenum">
              <a:rPr lang="en-US" altLang="en-US" smtClean="0"/>
              <a:pPr>
                <a:defRPr/>
              </a:pPr>
              <a:t>78</a:t>
            </a:fld>
            <a:endParaRPr lang="en-US" altLang="en-US"/>
          </a:p>
        </p:txBody>
      </p:sp>
    </p:spTree>
    <p:extLst>
      <p:ext uri="{BB962C8B-B14F-4D97-AF65-F5344CB8AC3E}">
        <p14:creationId xmlns:p14="http://schemas.microsoft.com/office/powerpoint/2010/main" val="66911542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Image Placeholder 1">
            <a:extLst>
              <a:ext uri="{FF2B5EF4-FFF2-40B4-BE49-F238E27FC236}">
                <a16:creationId xmlns:a16="http://schemas.microsoft.com/office/drawing/2014/main" id="{57017149-E691-62BA-5A3A-A487F6E1A21B}"/>
              </a:ext>
            </a:extLst>
          </p:cNvPr>
          <p:cNvSpPr>
            <a:spLocks noGrp="1" noRot="1" noChangeAspect="1" noChangeArrowheads="1" noTextEdit="1"/>
          </p:cNvSpPr>
          <p:nvPr>
            <p:ph type="sldImg"/>
          </p:nvPr>
        </p:nvSpPr>
        <p:spPr>
          <a:ln/>
        </p:spPr>
      </p:sp>
      <p:sp>
        <p:nvSpPr>
          <p:cNvPr id="250883" name="Notes Placeholder 2">
            <a:extLst>
              <a:ext uri="{FF2B5EF4-FFF2-40B4-BE49-F238E27FC236}">
                <a16:creationId xmlns:a16="http://schemas.microsoft.com/office/drawing/2014/main" id="{63C042CD-EAEA-DD1B-A702-B85B0B2388C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50884" name="Slide Number Placeholder 3">
            <a:extLst>
              <a:ext uri="{FF2B5EF4-FFF2-40B4-BE49-F238E27FC236}">
                <a16:creationId xmlns:a16="http://schemas.microsoft.com/office/drawing/2014/main" id="{BE44CAE9-3194-E8D4-6687-54C2D7CA88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42950" indent="-285750" defTabSz="933450">
              <a:defRPr>
                <a:solidFill>
                  <a:schemeClr val="tx1"/>
                </a:solidFill>
                <a:latin typeface="Arial" panose="020B0604020202020204" pitchFamily="34" charset="0"/>
                <a:ea typeface="Dotum" panose="020B0600000101010101" pitchFamily="34" charset="-127"/>
              </a:defRPr>
            </a:lvl2pPr>
            <a:lvl3pPr marL="1143000" indent="-228600" defTabSz="933450">
              <a:defRPr>
                <a:solidFill>
                  <a:schemeClr val="tx1"/>
                </a:solidFill>
                <a:latin typeface="Arial" panose="020B0604020202020204" pitchFamily="34" charset="0"/>
                <a:ea typeface="Dotum" panose="020B0600000101010101" pitchFamily="34" charset="-127"/>
              </a:defRPr>
            </a:lvl3pPr>
            <a:lvl4pPr marL="1600200" indent="-228600" defTabSz="933450">
              <a:defRPr>
                <a:solidFill>
                  <a:schemeClr val="tx1"/>
                </a:solidFill>
                <a:latin typeface="Arial" panose="020B0604020202020204" pitchFamily="34" charset="0"/>
                <a:ea typeface="Dotum" panose="020B0600000101010101" pitchFamily="34" charset="-127"/>
              </a:defRPr>
            </a:lvl4pPr>
            <a:lvl5pPr marL="2057400" indent="-228600" defTabSz="933450">
              <a:defRPr>
                <a:solidFill>
                  <a:schemeClr val="tx1"/>
                </a:solidFill>
                <a:latin typeface="Arial" panose="020B0604020202020204" pitchFamily="34" charset="0"/>
                <a:ea typeface="Dotum" panose="020B0600000101010101" pitchFamily="34" charset="-127"/>
              </a:defRPr>
            </a:lvl5pPr>
            <a:lvl6pPr marL="25146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B0D59A38-68F6-40B3-878F-A813742E1C90}" type="slidenum">
              <a:rPr lang="en-US" altLang="en-US" smtClean="0"/>
              <a:pPr/>
              <a:t>81</a:t>
            </a:fld>
            <a:endParaRPr lang="en-US"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a:extLst>
              <a:ext uri="{FF2B5EF4-FFF2-40B4-BE49-F238E27FC236}">
                <a16:creationId xmlns:a16="http://schemas.microsoft.com/office/drawing/2014/main" id="{719ADAE9-6AF0-6677-24FE-38F5BEF0E17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E0B62E9C-4728-429B-99AF-791D72DCC9AC}" type="slidenum">
              <a:rPr lang="en-US" altLang="en-US" smtClean="0"/>
              <a:pPr/>
              <a:t>82</a:t>
            </a:fld>
            <a:endParaRPr lang="en-US" altLang="en-US"/>
          </a:p>
        </p:txBody>
      </p:sp>
      <p:sp>
        <p:nvSpPr>
          <p:cNvPr id="252931" name="Rectangle 2">
            <a:extLst>
              <a:ext uri="{FF2B5EF4-FFF2-40B4-BE49-F238E27FC236}">
                <a16:creationId xmlns:a16="http://schemas.microsoft.com/office/drawing/2014/main" id="{9E70D2D7-0ADC-24C7-BCBF-0429E3ED2AA4}"/>
              </a:ext>
            </a:extLst>
          </p:cNvPr>
          <p:cNvSpPr>
            <a:spLocks noGrp="1" noRot="1" noChangeAspect="1" noChangeArrowheads="1" noTextEdit="1"/>
          </p:cNvSpPr>
          <p:nvPr>
            <p:ph type="sldImg"/>
          </p:nvPr>
        </p:nvSpPr>
        <p:spPr>
          <a:ln/>
        </p:spPr>
      </p:sp>
      <p:sp>
        <p:nvSpPr>
          <p:cNvPr id="252932" name="Rectangle 3">
            <a:extLst>
              <a:ext uri="{FF2B5EF4-FFF2-40B4-BE49-F238E27FC236}">
                <a16:creationId xmlns:a16="http://schemas.microsoft.com/office/drawing/2014/main" id="{CD1DC723-7FB1-A0E2-07B4-6892CD0B3F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a:extLst>
              <a:ext uri="{FF2B5EF4-FFF2-40B4-BE49-F238E27FC236}">
                <a16:creationId xmlns:a16="http://schemas.microsoft.com/office/drawing/2014/main" id="{698BE144-B994-E1ED-30C0-A0191F8ADE6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C3FC89F2-8A1B-4207-AA2C-6F219236B663}" type="slidenum">
              <a:rPr lang="en-US" altLang="en-US" smtClean="0"/>
              <a:pPr/>
              <a:t>83</a:t>
            </a:fld>
            <a:endParaRPr lang="en-US" altLang="en-US"/>
          </a:p>
        </p:txBody>
      </p:sp>
      <p:sp>
        <p:nvSpPr>
          <p:cNvPr id="254979" name="Rectangle 2">
            <a:extLst>
              <a:ext uri="{FF2B5EF4-FFF2-40B4-BE49-F238E27FC236}">
                <a16:creationId xmlns:a16="http://schemas.microsoft.com/office/drawing/2014/main" id="{C59F555D-3EF7-7CAD-CE34-A51976760CDF}"/>
              </a:ext>
            </a:extLst>
          </p:cNvPr>
          <p:cNvSpPr>
            <a:spLocks noGrp="1" noRot="1" noChangeAspect="1" noChangeArrowheads="1" noTextEdit="1"/>
          </p:cNvSpPr>
          <p:nvPr>
            <p:ph type="sldImg"/>
          </p:nvPr>
        </p:nvSpPr>
        <p:spPr>
          <a:ln/>
        </p:spPr>
      </p:sp>
      <p:sp>
        <p:nvSpPr>
          <p:cNvPr id="254980" name="Rectangle 3">
            <a:extLst>
              <a:ext uri="{FF2B5EF4-FFF2-40B4-BE49-F238E27FC236}">
                <a16:creationId xmlns:a16="http://schemas.microsoft.com/office/drawing/2014/main" id="{C8345C92-C746-69EA-B713-08639B5F7F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a:extLst>
              <a:ext uri="{FF2B5EF4-FFF2-40B4-BE49-F238E27FC236}">
                <a16:creationId xmlns:a16="http://schemas.microsoft.com/office/drawing/2014/main" id="{AE546802-0E8E-AF60-A4D2-96455272CFE6}"/>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1FB8D990-4D30-4367-B1A2-D1401E3386B4}" type="slidenum">
              <a:rPr lang="en-US" altLang="en-US" sz="1300"/>
              <a:pPr algn="r" eaLnBrk="1" hangingPunct="1"/>
              <a:t>84</a:t>
            </a:fld>
            <a:endParaRPr lang="en-US" altLang="en-US" sz="1300"/>
          </a:p>
        </p:txBody>
      </p:sp>
      <p:sp>
        <p:nvSpPr>
          <p:cNvPr id="257027" name="Rectangle 2">
            <a:extLst>
              <a:ext uri="{FF2B5EF4-FFF2-40B4-BE49-F238E27FC236}">
                <a16:creationId xmlns:a16="http://schemas.microsoft.com/office/drawing/2014/main" id="{2199DC45-9783-A06B-25CC-89872EB69E85}"/>
              </a:ext>
            </a:extLst>
          </p:cNvPr>
          <p:cNvSpPr>
            <a:spLocks noGrp="1" noRot="1" noChangeAspect="1" noChangeArrowheads="1" noTextEdit="1"/>
          </p:cNvSpPr>
          <p:nvPr>
            <p:ph type="sldImg"/>
          </p:nvPr>
        </p:nvSpPr>
        <p:spPr>
          <a:ln/>
        </p:spPr>
      </p:sp>
      <p:sp>
        <p:nvSpPr>
          <p:cNvPr id="257028" name="Rectangle 3">
            <a:extLst>
              <a:ext uri="{FF2B5EF4-FFF2-40B4-BE49-F238E27FC236}">
                <a16:creationId xmlns:a16="http://schemas.microsoft.com/office/drawing/2014/main" id="{77408AA3-89B4-385E-AEE1-4F4090956C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Image Placeholder 1">
            <a:extLst>
              <a:ext uri="{FF2B5EF4-FFF2-40B4-BE49-F238E27FC236}">
                <a16:creationId xmlns:a16="http://schemas.microsoft.com/office/drawing/2014/main" id="{F6C8180F-D651-CA34-4F87-DA6E114B2298}"/>
              </a:ext>
            </a:extLst>
          </p:cNvPr>
          <p:cNvSpPr>
            <a:spLocks noGrp="1" noRot="1" noChangeAspect="1" noChangeArrowheads="1" noTextEdit="1"/>
          </p:cNvSpPr>
          <p:nvPr>
            <p:ph type="sldImg"/>
          </p:nvPr>
        </p:nvSpPr>
        <p:spPr>
          <a:ln/>
        </p:spPr>
      </p:sp>
      <p:sp>
        <p:nvSpPr>
          <p:cNvPr id="259075" name="Notes Placeholder 2">
            <a:extLst>
              <a:ext uri="{FF2B5EF4-FFF2-40B4-BE49-F238E27FC236}">
                <a16:creationId xmlns:a16="http://schemas.microsoft.com/office/drawing/2014/main" id="{166314A7-CDDC-343E-AA17-8D4B1C53F49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59076" name="Slide Number Placeholder 3">
            <a:extLst>
              <a:ext uri="{FF2B5EF4-FFF2-40B4-BE49-F238E27FC236}">
                <a16:creationId xmlns:a16="http://schemas.microsoft.com/office/drawing/2014/main" id="{46DF5B66-0BE3-180C-DD29-09A04FC967C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693FC704-20C6-4E70-873E-EE12BD103833}" type="slidenum">
              <a:rPr lang="en-US" altLang="en-US" smtClean="0"/>
              <a:pPr/>
              <a:t>85</a:t>
            </a:fld>
            <a:endParaRPr lang="en-US"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Slide Image Placeholder 1">
            <a:extLst>
              <a:ext uri="{FF2B5EF4-FFF2-40B4-BE49-F238E27FC236}">
                <a16:creationId xmlns:a16="http://schemas.microsoft.com/office/drawing/2014/main" id="{F892ED25-30E0-CCE0-00B7-A7C754EF9D1D}"/>
              </a:ext>
            </a:extLst>
          </p:cNvPr>
          <p:cNvSpPr>
            <a:spLocks noGrp="1" noRot="1" noChangeAspect="1" noChangeArrowheads="1" noTextEdit="1"/>
          </p:cNvSpPr>
          <p:nvPr>
            <p:ph type="sldImg"/>
          </p:nvPr>
        </p:nvSpPr>
        <p:spPr>
          <a:ln/>
        </p:spPr>
      </p:sp>
      <p:sp>
        <p:nvSpPr>
          <p:cNvPr id="261123" name="Notes Placeholder 2">
            <a:extLst>
              <a:ext uri="{FF2B5EF4-FFF2-40B4-BE49-F238E27FC236}">
                <a16:creationId xmlns:a16="http://schemas.microsoft.com/office/drawing/2014/main" id="{035D10EA-FCC6-B91A-A802-66B66432B08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261124" name="Slide Number Placeholder 3">
            <a:extLst>
              <a:ext uri="{FF2B5EF4-FFF2-40B4-BE49-F238E27FC236}">
                <a16:creationId xmlns:a16="http://schemas.microsoft.com/office/drawing/2014/main" id="{A125C1F7-CF8D-2B42-F086-2D39A2D7C4D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45887316-1024-4F69-9A8E-C257EB90DBAA}" type="slidenum">
              <a:rPr lang="en-US" altLang="en-US" smtClean="0"/>
              <a:pPr/>
              <a:t>86</a:t>
            </a:fld>
            <a:endParaRPr lang="en-US"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a:extLst>
              <a:ext uri="{FF2B5EF4-FFF2-40B4-BE49-F238E27FC236}">
                <a16:creationId xmlns:a16="http://schemas.microsoft.com/office/drawing/2014/main" id="{5D3369AA-AA65-E983-C929-E72B3A3DDA11}"/>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04B493B3-DE3E-49D6-A587-5E6E45E385FE}" type="slidenum">
              <a:rPr lang="en-US" altLang="en-US" sz="1300"/>
              <a:pPr algn="r" eaLnBrk="1" hangingPunct="1"/>
              <a:t>89</a:t>
            </a:fld>
            <a:endParaRPr lang="en-US" altLang="en-US" sz="1300"/>
          </a:p>
        </p:txBody>
      </p:sp>
      <p:sp>
        <p:nvSpPr>
          <p:cNvPr id="268291" name="Rectangle 2">
            <a:extLst>
              <a:ext uri="{FF2B5EF4-FFF2-40B4-BE49-F238E27FC236}">
                <a16:creationId xmlns:a16="http://schemas.microsoft.com/office/drawing/2014/main" id="{396DAADD-9097-B6D1-D8B6-F6952554FD94}"/>
              </a:ext>
            </a:extLst>
          </p:cNvPr>
          <p:cNvSpPr>
            <a:spLocks noGrp="1" noRot="1" noChangeAspect="1" noChangeArrowheads="1" noTextEdit="1"/>
          </p:cNvSpPr>
          <p:nvPr>
            <p:ph type="sldImg"/>
          </p:nvPr>
        </p:nvSpPr>
        <p:spPr>
          <a:ln/>
        </p:spPr>
      </p:sp>
      <p:sp>
        <p:nvSpPr>
          <p:cNvPr id="268292" name="Rectangle 3">
            <a:extLst>
              <a:ext uri="{FF2B5EF4-FFF2-40B4-BE49-F238E27FC236}">
                <a16:creationId xmlns:a16="http://schemas.microsoft.com/office/drawing/2014/main" id="{7ADF37F9-2309-3F40-0277-174D0DD6782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Slide Image Placeholder 1">
            <a:extLst>
              <a:ext uri="{FF2B5EF4-FFF2-40B4-BE49-F238E27FC236}">
                <a16:creationId xmlns:a16="http://schemas.microsoft.com/office/drawing/2014/main" id="{BDD2E98F-57FC-7243-5C01-E21CDBD78099}"/>
              </a:ext>
            </a:extLst>
          </p:cNvPr>
          <p:cNvSpPr>
            <a:spLocks noGrp="1" noRot="1" noChangeAspect="1" noChangeArrowheads="1" noTextEdit="1"/>
          </p:cNvSpPr>
          <p:nvPr>
            <p:ph type="sldImg"/>
          </p:nvPr>
        </p:nvSpPr>
        <p:spPr>
          <a:ln/>
        </p:spPr>
      </p:sp>
      <p:sp>
        <p:nvSpPr>
          <p:cNvPr id="270339" name="Notes Placeholder 2">
            <a:extLst>
              <a:ext uri="{FF2B5EF4-FFF2-40B4-BE49-F238E27FC236}">
                <a16:creationId xmlns:a16="http://schemas.microsoft.com/office/drawing/2014/main" id="{CBFE7B52-72B5-F559-EC6D-87C18443AF3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70340" name="Slide Number Placeholder 3">
            <a:extLst>
              <a:ext uri="{FF2B5EF4-FFF2-40B4-BE49-F238E27FC236}">
                <a16:creationId xmlns:a16="http://schemas.microsoft.com/office/drawing/2014/main" id="{6368E469-5B31-2B05-2CE7-FA267EC641D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AC3652EA-AF3E-45CD-8AE6-BAEEB254DCED}" type="slidenum">
              <a:rPr lang="en-US" altLang="en-US" smtClean="0"/>
              <a:pPr/>
              <a:t>90</a:t>
            </a:fld>
            <a:endParaRPr lang="en-US"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lide Image Placeholder 1">
            <a:extLst>
              <a:ext uri="{FF2B5EF4-FFF2-40B4-BE49-F238E27FC236}">
                <a16:creationId xmlns:a16="http://schemas.microsoft.com/office/drawing/2014/main" id="{6F62F1DB-E0E6-6972-846B-F965E67B0BA5}"/>
              </a:ext>
            </a:extLst>
          </p:cNvPr>
          <p:cNvSpPr>
            <a:spLocks noGrp="1" noRot="1" noChangeAspect="1" noChangeArrowheads="1" noTextEdit="1"/>
          </p:cNvSpPr>
          <p:nvPr>
            <p:ph type="sldImg"/>
          </p:nvPr>
        </p:nvSpPr>
        <p:spPr>
          <a:ln/>
        </p:spPr>
      </p:sp>
      <p:sp>
        <p:nvSpPr>
          <p:cNvPr id="280579" name="Notes Placeholder 2">
            <a:extLst>
              <a:ext uri="{FF2B5EF4-FFF2-40B4-BE49-F238E27FC236}">
                <a16:creationId xmlns:a16="http://schemas.microsoft.com/office/drawing/2014/main" id="{EB1A9B50-C5BB-0FE7-3A65-6B9C6DB962C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280580" name="Slide Number Placeholder 3">
            <a:extLst>
              <a:ext uri="{FF2B5EF4-FFF2-40B4-BE49-F238E27FC236}">
                <a16:creationId xmlns:a16="http://schemas.microsoft.com/office/drawing/2014/main" id="{9C4D8332-3DD7-86A0-1989-098E577689D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98CBCFAD-4A4E-46B8-9BD3-3709B54CFD84}" type="slidenum">
              <a:rPr lang="en-US" altLang="en-US" smtClean="0"/>
              <a:pPr/>
              <a:t>93</a:t>
            </a:fld>
            <a:endParaRPr lang="en-US"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lide Image Placeholder 1">
            <a:extLst>
              <a:ext uri="{FF2B5EF4-FFF2-40B4-BE49-F238E27FC236}">
                <a16:creationId xmlns:a16="http://schemas.microsoft.com/office/drawing/2014/main" id="{1A4D6C9D-F006-E6E5-86C6-8734DA8BFD1B}"/>
              </a:ext>
            </a:extLst>
          </p:cNvPr>
          <p:cNvSpPr>
            <a:spLocks noGrp="1" noRot="1" noChangeAspect="1" noChangeArrowheads="1" noTextEdit="1"/>
          </p:cNvSpPr>
          <p:nvPr>
            <p:ph type="sldImg"/>
          </p:nvPr>
        </p:nvSpPr>
        <p:spPr>
          <a:ln/>
        </p:spPr>
      </p:sp>
      <p:sp>
        <p:nvSpPr>
          <p:cNvPr id="282627" name="Notes Placeholder 2">
            <a:extLst>
              <a:ext uri="{FF2B5EF4-FFF2-40B4-BE49-F238E27FC236}">
                <a16:creationId xmlns:a16="http://schemas.microsoft.com/office/drawing/2014/main" id="{BC059431-145E-5D8F-3398-A88D379A2D1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282628" name="Slide Number Placeholder 3">
            <a:extLst>
              <a:ext uri="{FF2B5EF4-FFF2-40B4-BE49-F238E27FC236}">
                <a16:creationId xmlns:a16="http://schemas.microsoft.com/office/drawing/2014/main" id="{ED871829-1DC2-3108-5088-4D703D9B130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6CD3EA99-185A-4708-89DF-D792E111113F}" type="slidenum">
              <a:rPr lang="en-US" altLang="en-US" smtClean="0"/>
              <a:pPr/>
              <a:t>94</a:t>
            </a:fld>
            <a:endParaRPr lang="en-US"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Slide Image Placeholder 1">
            <a:extLst>
              <a:ext uri="{FF2B5EF4-FFF2-40B4-BE49-F238E27FC236}">
                <a16:creationId xmlns:a16="http://schemas.microsoft.com/office/drawing/2014/main" id="{5D7AF37C-D620-F5D8-07F5-F1CC36AED09D}"/>
              </a:ext>
            </a:extLst>
          </p:cNvPr>
          <p:cNvSpPr>
            <a:spLocks noGrp="1" noRot="1" noChangeAspect="1" noChangeArrowheads="1" noTextEdit="1"/>
          </p:cNvSpPr>
          <p:nvPr>
            <p:ph type="sldImg"/>
          </p:nvPr>
        </p:nvSpPr>
        <p:spPr>
          <a:ln/>
        </p:spPr>
      </p:sp>
      <p:sp>
        <p:nvSpPr>
          <p:cNvPr id="284675" name="Notes Placeholder 2">
            <a:extLst>
              <a:ext uri="{FF2B5EF4-FFF2-40B4-BE49-F238E27FC236}">
                <a16:creationId xmlns:a16="http://schemas.microsoft.com/office/drawing/2014/main" id="{6E86F299-725E-159C-8AF3-D48D5653A00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284676" name="Slide Number Placeholder 3">
            <a:extLst>
              <a:ext uri="{FF2B5EF4-FFF2-40B4-BE49-F238E27FC236}">
                <a16:creationId xmlns:a16="http://schemas.microsoft.com/office/drawing/2014/main" id="{CF9881BE-EE57-ECAB-1741-81EB174B011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739B8916-5CCC-46BC-94FF-A50BFD4451B5}" type="slidenum">
              <a:rPr lang="en-US" altLang="en-US" smtClean="0"/>
              <a:pPr/>
              <a:t>95</a:t>
            </a:fld>
            <a:endParaRPr lang="en-US"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79CED-C43D-23EB-D660-1E79ABCDFEA5}"/>
            </a:ext>
          </a:extLst>
        </p:cNvPr>
        <p:cNvGrpSpPr/>
        <p:nvPr/>
      </p:nvGrpSpPr>
      <p:grpSpPr>
        <a:xfrm>
          <a:off x="0" y="0"/>
          <a:ext cx="0" cy="0"/>
          <a:chOff x="0" y="0"/>
          <a:chExt cx="0" cy="0"/>
        </a:xfrm>
      </p:grpSpPr>
      <p:sp>
        <p:nvSpPr>
          <p:cNvPr id="284674" name="Slide Image Placeholder 1">
            <a:extLst>
              <a:ext uri="{FF2B5EF4-FFF2-40B4-BE49-F238E27FC236}">
                <a16:creationId xmlns:a16="http://schemas.microsoft.com/office/drawing/2014/main" id="{808CE3C9-6985-2F25-F43F-201EC13A0B41}"/>
              </a:ext>
            </a:extLst>
          </p:cNvPr>
          <p:cNvSpPr>
            <a:spLocks noGrp="1" noRot="1" noChangeAspect="1" noChangeArrowheads="1" noTextEdit="1"/>
          </p:cNvSpPr>
          <p:nvPr>
            <p:ph type="sldImg"/>
          </p:nvPr>
        </p:nvSpPr>
        <p:spPr>
          <a:ln/>
        </p:spPr>
      </p:sp>
      <p:sp>
        <p:nvSpPr>
          <p:cNvPr id="284675" name="Notes Placeholder 2">
            <a:extLst>
              <a:ext uri="{FF2B5EF4-FFF2-40B4-BE49-F238E27FC236}">
                <a16:creationId xmlns:a16="http://schemas.microsoft.com/office/drawing/2014/main" id="{FEA86F13-6D10-8631-85FE-E0BD088370C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284676" name="Slide Number Placeholder 3">
            <a:extLst>
              <a:ext uri="{FF2B5EF4-FFF2-40B4-BE49-F238E27FC236}">
                <a16:creationId xmlns:a16="http://schemas.microsoft.com/office/drawing/2014/main" id="{69F26479-6EEC-D2B3-C459-8798185E66C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739B8916-5CCC-46BC-94FF-A50BFD4451B5}" type="slidenum">
              <a:rPr lang="en-US" altLang="en-US" smtClean="0"/>
              <a:pPr/>
              <a:t>97</a:t>
            </a:fld>
            <a:endParaRPr lang="en-US" altLang="en-US"/>
          </a:p>
        </p:txBody>
      </p:sp>
    </p:spTree>
    <p:extLst>
      <p:ext uri="{BB962C8B-B14F-4D97-AF65-F5344CB8AC3E}">
        <p14:creationId xmlns:p14="http://schemas.microsoft.com/office/powerpoint/2010/main" val="27170450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a:extLst>
              <a:ext uri="{FF2B5EF4-FFF2-40B4-BE49-F238E27FC236}">
                <a16:creationId xmlns:a16="http://schemas.microsoft.com/office/drawing/2014/main" id="{76EB45D1-12E9-02DB-545C-82ACB5FBB6CD}"/>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09A11C63-EDDB-47C1-8314-982352A71B1A}" type="slidenum">
              <a:rPr lang="en-US" altLang="en-US" sz="1300"/>
              <a:pPr algn="r" eaLnBrk="1" hangingPunct="1"/>
              <a:t>98</a:t>
            </a:fld>
            <a:endParaRPr lang="en-US" altLang="en-US" sz="1300"/>
          </a:p>
        </p:txBody>
      </p:sp>
      <p:sp>
        <p:nvSpPr>
          <p:cNvPr id="289795" name="Rectangle 2">
            <a:extLst>
              <a:ext uri="{FF2B5EF4-FFF2-40B4-BE49-F238E27FC236}">
                <a16:creationId xmlns:a16="http://schemas.microsoft.com/office/drawing/2014/main" id="{EF3A2251-690B-3E31-4B71-9D468DCF32BD}"/>
              </a:ext>
            </a:extLst>
          </p:cNvPr>
          <p:cNvSpPr>
            <a:spLocks noGrp="1" noRot="1" noChangeAspect="1" noChangeArrowheads="1" noTextEdit="1"/>
          </p:cNvSpPr>
          <p:nvPr>
            <p:ph type="sldImg"/>
          </p:nvPr>
        </p:nvSpPr>
        <p:spPr>
          <a:ln/>
        </p:spPr>
      </p:sp>
      <p:sp>
        <p:nvSpPr>
          <p:cNvPr id="289796" name="Rectangle 3">
            <a:extLst>
              <a:ext uri="{FF2B5EF4-FFF2-40B4-BE49-F238E27FC236}">
                <a16:creationId xmlns:a16="http://schemas.microsoft.com/office/drawing/2014/main" id="{E1C9AB3B-B595-49D3-9FEF-A58AE31D279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a:extLst>
              <a:ext uri="{FF2B5EF4-FFF2-40B4-BE49-F238E27FC236}">
                <a16:creationId xmlns:a16="http://schemas.microsoft.com/office/drawing/2014/main" id="{D4E6EB0D-DC83-EDB0-94B5-ABC1F0B7AF71}"/>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0CD9B8B5-F585-49AC-AF05-09BE3509115E}" type="slidenum">
              <a:rPr lang="en-US" altLang="en-US" sz="1300"/>
              <a:pPr algn="r" eaLnBrk="1" hangingPunct="1"/>
              <a:t>99</a:t>
            </a:fld>
            <a:endParaRPr lang="en-US" altLang="en-US" sz="1300"/>
          </a:p>
        </p:txBody>
      </p:sp>
      <p:sp>
        <p:nvSpPr>
          <p:cNvPr id="291843" name="Rectangle 2">
            <a:extLst>
              <a:ext uri="{FF2B5EF4-FFF2-40B4-BE49-F238E27FC236}">
                <a16:creationId xmlns:a16="http://schemas.microsoft.com/office/drawing/2014/main" id="{99535240-4EBE-3469-B5D8-CA561B94BDB8}"/>
              </a:ext>
            </a:extLst>
          </p:cNvPr>
          <p:cNvSpPr>
            <a:spLocks noGrp="1" noRot="1" noChangeAspect="1" noChangeArrowheads="1" noTextEdit="1"/>
          </p:cNvSpPr>
          <p:nvPr>
            <p:ph type="sldImg"/>
          </p:nvPr>
        </p:nvSpPr>
        <p:spPr>
          <a:ln/>
        </p:spPr>
      </p:sp>
      <p:sp>
        <p:nvSpPr>
          <p:cNvPr id="291844" name="Rectangle 3">
            <a:extLst>
              <a:ext uri="{FF2B5EF4-FFF2-40B4-BE49-F238E27FC236}">
                <a16:creationId xmlns:a16="http://schemas.microsoft.com/office/drawing/2014/main" id="{35A612C2-464B-FFC6-CDB9-7A7066C6E8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a:extLst>
              <a:ext uri="{FF2B5EF4-FFF2-40B4-BE49-F238E27FC236}">
                <a16:creationId xmlns:a16="http://schemas.microsoft.com/office/drawing/2014/main" id="{9A3A6C49-DDEC-8FD1-D75B-2ADEE1BC0861}"/>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1F00A144-1029-44B6-8708-EA50BE4D7BB8}" type="slidenum">
              <a:rPr lang="en-US" altLang="en-US" sz="1300"/>
              <a:pPr algn="r" eaLnBrk="1" hangingPunct="1"/>
              <a:t>100</a:t>
            </a:fld>
            <a:endParaRPr lang="en-US" altLang="en-US" sz="1300"/>
          </a:p>
        </p:txBody>
      </p:sp>
      <p:sp>
        <p:nvSpPr>
          <p:cNvPr id="297987" name="Rectangle 2">
            <a:extLst>
              <a:ext uri="{FF2B5EF4-FFF2-40B4-BE49-F238E27FC236}">
                <a16:creationId xmlns:a16="http://schemas.microsoft.com/office/drawing/2014/main" id="{DB5AD25F-20AC-BD81-052D-E8E903921A71}"/>
              </a:ext>
            </a:extLst>
          </p:cNvPr>
          <p:cNvSpPr>
            <a:spLocks noGrp="1" noRot="1" noChangeAspect="1" noChangeArrowheads="1" noTextEdit="1"/>
          </p:cNvSpPr>
          <p:nvPr>
            <p:ph type="sldImg"/>
          </p:nvPr>
        </p:nvSpPr>
        <p:spPr>
          <a:ln/>
        </p:spPr>
      </p:sp>
      <p:sp>
        <p:nvSpPr>
          <p:cNvPr id="297988" name="Rectangle 3">
            <a:extLst>
              <a:ext uri="{FF2B5EF4-FFF2-40B4-BE49-F238E27FC236}">
                <a16:creationId xmlns:a16="http://schemas.microsoft.com/office/drawing/2014/main" id="{9AF69FF2-6722-305B-8C4E-A4E1FA1464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Slide Image Placeholder 1">
            <a:extLst>
              <a:ext uri="{FF2B5EF4-FFF2-40B4-BE49-F238E27FC236}">
                <a16:creationId xmlns:a16="http://schemas.microsoft.com/office/drawing/2014/main" id="{02A5EAC9-846A-CE21-0794-53C59EB8555B}"/>
              </a:ext>
            </a:extLst>
          </p:cNvPr>
          <p:cNvSpPr>
            <a:spLocks noGrp="1" noRot="1" noChangeAspect="1" noChangeArrowheads="1" noTextEdit="1"/>
          </p:cNvSpPr>
          <p:nvPr>
            <p:ph type="sldImg"/>
          </p:nvPr>
        </p:nvSpPr>
        <p:spPr>
          <a:ln/>
        </p:spPr>
      </p:sp>
      <p:sp>
        <p:nvSpPr>
          <p:cNvPr id="302083" name="Notes Placeholder 2">
            <a:extLst>
              <a:ext uri="{FF2B5EF4-FFF2-40B4-BE49-F238E27FC236}">
                <a16:creationId xmlns:a16="http://schemas.microsoft.com/office/drawing/2014/main" id="{56E2C676-E01F-49B9-2F77-745657409FE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302084" name="Slide Number Placeholder 3">
            <a:extLst>
              <a:ext uri="{FF2B5EF4-FFF2-40B4-BE49-F238E27FC236}">
                <a16:creationId xmlns:a16="http://schemas.microsoft.com/office/drawing/2014/main" id="{0B6233D1-1FA9-453C-4D0F-B6D6A269930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19A6EBF4-EFCC-4D1B-B220-13AB943CA8B5}" type="slidenum">
              <a:rPr lang="en-US" altLang="en-US" smtClean="0"/>
              <a:pPr/>
              <a:t>101</a:t>
            </a:fld>
            <a:endParaRPr lang="en-US"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a:extLst>
              <a:ext uri="{FF2B5EF4-FFF2-40B4-BE49-F238E27FC236}">
                <a16:creationId xmlns:a16="http://schemas.microsoft.com/office/drawing/2014/main" id="{FD1DCE9D-C183-625D-7EEC-6112A121DCA4}"/>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5580EAC6-1C20-42A8-A755-BA6F67810FA7}" type="slidenum">
              <a:rPr lang="en-US" altLang="en-US" sz="1300"/>
              <a:pPr algn="r" eaLnBrk="1" hangingPunct="1"/>
              <a:t>102</a:t>
            </a:fld>
            <a:endParaRPr lang="en-US" altLang="en-US" sz="1300"/>
          </a:p>
        </p:txBody>
      </p:sp>
      <p:sp>
        <p:nvSpPr>
          <p:cNvPr id="304131" name="Rectangle 2">
            <a:extLst>
              <a:ext uri="{FF2B5EF4-FFF2-40B4-BE49-F238E27FC236}">
                <a16:creationId xmlns:a16="http://schemas.microsoft.com/office/drawing/2014/main" id="{42344B8F-EE45-2236-7272-F997DFF18FDE}"/>
              </a:ext>
            </a:extLst>
          </p:cNvPr>
          <p:cNvSpPr>
            <a:spLocks noGrp="1" noRot="1" noChangeAspect="1" noChangeArrowheads="1" noTextEdit="1"/>
          </p:cNvSpPr>
          <p:nvPr>
            <p:ph type="sldImg"/>
          </p:nvPr>
        </p:nvSpPr>
        <p:spPr>
          <a:ln/>
        </p:spPr>
      </p:sp>
      <p:sp>
        <p:nvSpPr>
          <p:cNvPr id="304132" name="Rectangle 3">
            <a:extLst>
              <a:ext uri="{FF2B5EF4-FFF2-40B4-BE49-F238E27FC236}">
                <a16:creationId xmlns:a16="http://schemas.microsoft.com/office/drawing/2014/main" id="{FD4DBBA2-998B-4470-5D74-C52BF01A8B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a:extLst>
              <a:ext uri="{FF2B5EF4-FFF2-40B4-BE49-F238E27FC236}">
                <a16:creationId xmlns:a16="http://schemas.microsoft.com/office/drawing/2014/main" id="{089895BE-1252-362C-DC70-04103AA3F14D}"/>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ABA2A4B4-81E5-45FC-900D-8D18E452EEF0}" type="slidenum">
              <a:rPr lang="en-US" altLang="en-US" sz="1300"/>
              <a:pPr algn="r" eaLnBrk="1" hangingPunct="1"/>
              <a:t>103</a:t>
            </a:fld>
            <a:endParaRPr lang="en-US" altLang="en-US" sz="1300"/>
          </a:p>
        </p:txBody>
      </p:sp>
      <p:sp>
        <p:nvSpPr>
          <p:cNvPr id="306179" name="Rectangle 2">
            <a:extLst>
              <a:ext uri="{FF2B5EF4-FFF2-40B4-BE49-F238E27FC236}">
                <a16:creationId xmlns:a16="http://schemas.microsoft.com/office/drawing/2014/main" id="{2BAB3432-4715-8F02-526C-8D689B6F323F}"/>
              </a:ext>
            </a:extLst>
          </p:cNvPr>
          <p:cNvSpPr>
            <a:spLocks noGrp="1" noRot="1" noChangeAspect="1" noChangeArrowheads="1" noTextEdit="1"/>
          </p:cNvSpPr>
          <p:nvPr>
            <p:ph type="sldImg"/>
          </p:nvPr>
        </p:nvSpPr>
        <p:spPr>
          <a:ln/>
        </p:spPr>
      </p:sp>
      <p:sp>
        <p:nvSpPr>
          <p:cNvPr id="306180" name="Rectangle 3">
            <a:extLst>
              <a:ext uri="{FF2B5EF4-FFF2-40B4-BE49-F238E27FC236}">
                <a16:creationId xmlns:a16="http://schemas.microsoft.com/office/drawing/2014/main" id="{5376D1ED-65A8-FB70-0867-1158C5FA43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a:extLst>
              <a:ext uri="{FF2B5EF4-FFF2-40B4-BE49-F238E27FC236}">
                <a16:creationId xmlns:a16="http://schemas.microsoft.com/office/drawing/2014/main" id="{7C864554-B223-1285-A442-72E13E81C348}"/>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BD3D70F0-2E0D-4941-A093-CB7335FC870C}" type="slidenum">
              <a:rPr lang="en-US" altLang="en-US" sz="1300"/>
              <a:pPr algn="r" eaLnBrk="1" hangingPunct="1"/>
              <a:t>104</a:t>
            </a:fld>
            <a:endParaRPr lang="en-US" altLang="en-US" sz="1300"/>
          </a:p>
        </p:txBody>
      </p:sp>
      <p:sp>
        <p:nvSpPr>
          <p:cNvPr id="308227" name="Rectangle 2">
            <a:extLst>
              <a:ext uri="{FF2B5EF4-FFF2-40B4-BE49-F238E27FC236}">
                <a16:creationId xmlns:a16="http://schemas.microsoft.com/office/drawing/2014/main" id="{27010B3E-169E-F782-CAE6-7CC2036B0FF9}"/>
              </a:ext>
            </a:extLst>
          </p:cNvPr>
          <p:cNvSpPr>
            <a:spLocks noGrp="1" noRot="1" noChangeAspect="1" noChangeArrowheads="1" noTextEdit="1"/>
          </p:cNvSpPr>
          <p:nvPr>
            <p:ph type="sldImg"/>
          </p:nvPr>
        </p:nvSpPr>
        <p:spPr>
          <a:ln/>
        </p:spPr>
      </p:sp>
      <p:sp>
        <p:nvSpPr>
          <p:cNvPr id="308228" name="Rectangle 3">
            <a:extLst>
              <a:ext uri="{FF2B5EF4-FFF2-40B4-BE49-F238E27FC236}">
                <a16:creationId xmlns:a16="http://schemas.microsoft.com/office/drawing/2014/main" id="{3D9701E8-BEF3-834D-BAAD-DE62F97F4AA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lide Image Placeholder 1">
            <a:extLst>
              <a:ext uri="{FF2B5EF4-FFF2-40B4-BE49-F238E27FC236}">
                <a16:creationId xmlns:a16="http://schemas.microsoft.com/office/drawing/2014/main" id="{1A4D6C9D-F006-E6E5-86C6-8734DA8BFD1B}"/>
              </a:ext>
            </a:extLst>
          </p:cNvPr>
          <p:cNvSpPr>
            <a:spLocks noGrp="1" noRot="1" noChangeAspect="1" noChangeArrowheads="1" noTextEdit="1"/>
          </p:cNvSpPr>
          <p:nvPr>
            <p:ph type="sldImg"/>
          </p:nvPr>
        </p:nvSpPr>
        <p:spPr>
          <a:ln/>
        </p:spPr>
      </p:sp>
      <p:sp>
        <p:nvSpPr>
          <p:cNvPr id="282627" name="Notes Placeholder 2">
            <a:extLst>
              <a:ext uri="{FF2B5EF4-FFF2-40B4-BE49-F238E27FC236}">
                <a16:creationId xmlns:a16="http://schemas.microsoft.com/office/drawing/2014/main" id="{BC059431-145E-5D8F-3398-A88D379A2D1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282628" name="Slide Number Placeholder 3">
            <a:extLst>
              <a:ext uri="{FF2B5EF4-FFF2-40B4-BE49-F238E27FC236}">
                <a16:creationId xmlns:a16="http://schemas.microsoft.com/office/drawing/2014/main" id="{ED871829-1DC2-3108-5088-4D703D9B130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6CD3EA99-185A-4708-89DF-D792E111113F}" type="slidenum">
              <a:rPr lang="en-US" altLang="en-US" smtClean="0"/>
              <a:pPr/>
              <a:t>105</a:t>
            </a:fld>
            <a:endParaRPr lang="en-US" altLang="en-US"/>
          </a:p>
        </p:txBody>
      </p:sp>
    </p:spTree>
    <p:extLst>
      <p:ext uri="{BB962C8B-B14F-4D97-AF65-F5344CB8AC3E}">
        <p14:creationId xmlns:p14="http://schemas.microsoft.com/office/powerpoint/2010/main" val="105525624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a:extLst>
              <a:ext uri="{FF2B5EF4-FFF2-40B4-BE49-F238E27FC236}">
                <a16:creationId xmlns:a16="http://schemas.microsoft.com/office/drawing/2014/main" id="{40BB4AB7-A1F0-AEB6-3351-421BD12446FC}"/>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DA04579B-72A5-4EFF-988D-0EE4B18E1AEC}" type="slidenum">
              <a:rPr lang="en-US" altLang="en-US" sz="1300"/>
              <a:pPr algn="r" eaLnBrk="1" hangingPunct="1"/>
              <a:t>114</a:t>
            </a:fld>
            <a:endParaRPr lang="en-US" altLang="en-US" sz="1300"/>
          </a:p>
        </p:txBody>
      </p:sp>
      <p:sp>
        <p:nvSpPr>
          <p:cNvPr id="156675" name="Rectangle 2">
            <a:extLst>
              <a:ext uri="{FF2B5EF4-FFF2-40B4-BE49-F238E27FC236}">
                <a16:creationId xmlns:a16="http://schemas.microsoft.com/office/drawing/2014/main" id="{C52A4D15-B8BC-07F2-BFCB-EC18D6D2690D}"/>
              </a:ext>
            </a:extLst>
          </p:cNvPr>
          <p:cNvSpPr>
            <a:spLocks noGrp="1" noRot="1" noChangeAspect="1" noChangeArrowheads="1" noTextEdit="1"/>
          </p:cNvSpPr>
          <p:nvPr>
            <p:ph type="sldImg"/>
          </p:nvPr>
        </p:nvSpPr>
        <p:spPr>
          <a:ln/>
        </p:spPr>
      </p:sp>
      <p:sp>
        <p:nvSpPr>
          <p:cNvPr id="156676" name="Rectangle 3">
            <a:extLst>
              <a:ext uri="{FF2B5EF4-FFF2-40B4-BE49-F238E27FC236}">
                <a16:creationId xmlns:a16="http://schemas.microsoft.com/office/drawing/2014/main" id="{00E39AFA-3818-B6A0-7949-C99AEEEC87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a:extLst>
              <a:ext uri="{FF2B5EF4-FFF2-40B4-BE49-F238E27FC236}">
                <a16:creationId xmlns:a16="http://schemas.microsoft.com/office/drawing/2014/main" id="{13BB6D0A-CA54-D6C4-3B56-2018803274F8}"/>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4B3E6281-B6AD-426C-B54D-E988BFFC598A}" type="slidenum">
              <a:rPr lang="en-US" altLang="en-US" sz="1300"/>
              <a:pPr algn="r" eaLnBrk="1" hangingPunct="1"/>
              <a:t>116</a:t>
            </a:fld>
            <a:endParaRPr lang="en-US" altLang="en-US" sz="1300"/>
          </a:p>
        </p:txBody>
      </p:sp>
      <p:sp>
        <p:nvSpPr>
          <p:cNvPr id="321539" name="Rectangle 2">
            <a:extLst>
              <a:ext uri="{FF2B5EF4-FFF2-40B4-BE49-F238E27FC236}">
                <a16:creationId xmlns:a16="http://schemas.microsoft.com/office/drawing/2014/main" id="{9EBDE96D-55B2-8480-2633-93B9C28B119D}"/>
              </a:ext>
            </a:extLst>
          </p:cNvPr>
          <p:cNvSpPr>
            <a:spLocks noGrp="1" noRot="1" noChangeAspect="1" noChangeArrowheads="1" noTextEdit="1"/>
          </p:cNvSpPr>
          <p:nvPr>
            <p:ph type="sldImg"/>
          </p:nvPr>
        </p:nvSpPr>
        <p:spPr>
          <a:ln/>
        </p:spPr>
      </p:sp>
      <p:sp>
        <p:nvSpPr>
          <p:cNvPr id="321540" name="Rectangle 3">
            <a:extLst>
              <a:ext uri="{FF2B5EF4-FFF2-40B4-BE49-F238E27FC236}">
                <a16:creationId xmlns:a16="http://schemas.microsoft.com/office/drawing/2014/main" id="{C17F60F9-A3B4-F209-391C-DFA0E1EBA3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a:extLst>
              <a:ext uri="{FF2B5EF4-FFF2-40B4-BE49-F238E27FC236}">
                <a16:creationId xmlns:a16="http://schemas.microsoft.com/office/drawing/2014/main" id="{041E692E-932D-745C-CB70-C665C9E11C4E}"/>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6BFF59C7-E336-4FE2-8415-5CA187CCED4B}" type="slidenum">
              <a:rPr lang="en-US" altLang="en-US" sz="1300"/>
              <a:pPr algn="r" eaLnBrk="1" hangingPunct="1"/>
              <a:t>117</a:t>
            </a:fld>
            <a:endParaRPr lang="en-US" altLang="en-US" sz="1300"/>
          </a:p>
        </p:txBody>
      </p:sp>
      <p:sp>
        <p:nvSpPr>
          <p:cNvPr id="323587" name="Rectangle 2">
            <a:extLst>
              <a:ext uri="{FF2B5EF4-FFF2-40B4-BE49-F238E27FC236}">
                <a16:creationId xmlns:a16="http://schemas.microsoft.com/office/drawing/2014/main" id="{86865B39-1258-971D-C777-38B62B2C82D0}"/>
              </a:ext>
            </a:extLst>
          </p:cNvPr>
          <p:cNvSpPr>
            <a:spLocks noGrp="1" noRot="1" noChangeAspect="1" noChangeArrowheads="1" noTextEdit="1"/>
          </p:cNvSpPr>
          <p:nvPr>
            <p:ph type="sldImg"/>
          </p:nvPr>
        </p:nvSpPr>
        <p:spPr>
          <a:ln/>
        </p:spPr>
      </p:sp>
      <p:sp>
        <p:nvSpPr>
          <p:cNvPr id="323588" name="Rectangle 3">
            <a:extLst>
              <a:ext uri="{FF2B5EF4-FFF2-40B4-BE49-F238E27FC236}">
                <a16:creationId xmlns:a16="http://schemas.microsoft.com/office/drawing/2014/main" id="{A2252BAC-FED0-6763-155F-6EEE03BDA6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a:extLst>
              <a:ext uri="{FF2B5EF4-FFF2-40B4-BE49-F238E27FC236}">
                <a16:creationId xmlns:a16="http://schemas.microsoft.com/office/drawing/2014/main" id="{A20CC80B-A2A9-18BA-DBA6-C53987790F78}"/>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B1389FC7-3973-4D1A-9275-A32CF929BA1A}" type="slidenum">
              <a:rPr lang="en-US" altLang="en-US" sz="1300"/>
              <a:pPr algn="r" eaLnBrk="1" hangingPunct="1"/>
              <a:t>118</a:t>
            </a:fld>
            <a:endParaRPr lang="en-US" altLang="en-US" sz="1300"/>
          </a:p>
        </p:txBody>
      </p:sp>
      <p:sp>
        <p:nvSpPr>
          <p:cNvPr id="325635" name="Rectangle 2">
            <a:extLst>
              <a:ext uri="{FF2B5EF4-FFF2-40B4-BE49-F238E27FC236}">
                <a16:creationId xmlns:a16="http://schemas.microsoft.com/office/drawing/2014/main" id="{3ADC76FD-6066-25F2-15F3-DC51E03FB3DD}"/>
              </a:ext>
            </a:extLst>
          </p:cNvPr>
          <p:cNvSpPr>
            <a:spLocks noGrp="1" noRot="1" noChangeAspect="1" noChangeArrowheads="1" noTextEdit="1"/>
          </p:cNvSpPr>
          <p:nvPr>
            <p:ph type="sldImg"/>
          </p:nvPr>
        </p:nvSpPr>
        <p:spPr>
          <a:ln/>
        </p:spPr>
      </p:sp>
      <p:sp>
        <p:nvSpPr>
          <p:cNvPr id="325636" name="Rectangle 3">
            <a:extLst>
              <a:ext uri="{FF2B5EF4-FFF2-40B4-BE49-F238E27FC236}">
                <a16:creationId xmlns:a16="http://schemas.microsoft.com/office/drawing/2014/main" id="{E3DBF836-45E7-4A18-59CE-7BA81E7C37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a:extLst>
              <a:ext uri="{FF2B5EF4-FFF2-40B4-BE49-F238E27FC236}">
                <a16:creationId xmlns:a16="http://schemas.microsoft.com/office/drawing/2014/main" id="{FE59E70D-D63A-65CE-4891-15BEE79846A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855C2CAE-AEEA-41CC-BCDC-9D433038F084}" type="slidenum">
              <a:rPr lang="en-US" altLang="en-US" smtClean="0"/>
              <a:pPr/>
              <a:t>119</a:t>
            </a:fld>
            <a:endParaRPr lang="en-US" altLang="en-US"/>
          </a:p>
        </p:txBody>
      </p:sp>
      <p:sp>
        <p:nvSpPr>
          <p:cNvPr id="327683" name="Rectangle 2">
            <a:extLst>
              <a:ext uri="{FF2B5EF4-FFF2-40B4-BE49-F238E27FC236}">
                <a16:creationId xmlns:a16="http://schemas.microsoft.com/office/drawing/2014/main" id="{7DA537A1-44AA-7EBB-516B-25A70E50AD2C}"/>
              </a:ext>
            </a:extLst>
          </p:cNvPr>
          <p:cNvSpPr>
            <a:spLocks noGrp="1" noRot="1" noChangeAspect="1" noChangeArrowheads="1" noTextEdit="1"/>
          </p:cNvSpPr>
          <p:nvPr>
            <p:ph type="sldImg"/>
          </p:nvPr>
        </p:nvSpPr>
        <p:spPr>
          <a:ln/>
        </p:spPr>
      </p:sp>
      <p:sp>
        <p:nvSpPr>
          <p:cNvPr id="327684" name="Rectangle 3">
            <a:extLst>
              <a:ext uri="{FF2B5EF4-FFF2-40B4-BE49-F238E27FC236}">
                <a16:creationId xmlns:a16="http://schemas.microsoft.com/office/drawing/2014/main" id="{BB910375-1F84-3B4C-0E90-98F734E66E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a:extLst>
              <a:ext uri="{FF2B5EF4-FFF2-40B4-BE49-F238E27FC236}">
                <a16:creationId xmlns:a16="http://schemas.microsoft.com/office/drawing/2014/main" id="{B7C02C1E-2F02-178F-F2DF-C20308EBF3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F4589AAF-5399-4696-B4FE-7A5BE64D3598}" type="slidenum">
              <a:rPr lang="en-US" altLang="en-US" smtClean="0"/>
              <a:pPr/>
              <a:t>120</a:t>
            </a:fld>
            <a:endParaRPr lang="en-US" altLang="en-US"/>
          </a:p>
        </p:txBody>
      </p:sp>
      <p:sp>
        <p:nvSpPr>
          <p:cNvPr id="331779" name="Rectangle 2">
            <a:extLst>
              <a:ext uri="{FF2B5EF4-FFF2-40B4-BE49-F238E27FC236}">
                <a16:creationId xmlns:a16="http://schemas.microsoft.com/office/drawing/2014/main" id="{C4FF5124-522D-B0B2-4EA8-39634A7A67C0}"/>
              </a:ext>
            </a:extLst>
          </p:cNvPr>
          <p:cNvSpPr>
            <a:spLocks noGrp="1" noRot="1" noChangeAspect="1" noChangeArrowheads="1" noTextEdit="1"/>
          </p:cNvSpPr>
          <p:nvPr>
            <p:ph type="sldImg"/>
          </p:nvPr>
        </p:nvSpPr>
        <p:spPr>
          <a:ln/>
        </p:spPr>
      </p:sp>
      <p:sp>
        <p:nvSpPr>
          <p:cNvPr id="331780" name="Rectangle 3">
            <a:extLst>
              <a:ext uri="{FF2B5EF4-FFF2-40B4-BE49-F238E27FC236}">
                <a16:creationId xmlns:a16="http://schemas.microsoft.com/office/drawing/2014/main" id="{590ECA13-E75F-E474-08AD-578D05322F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a:extLst>
              <a:ext uri="{FF2B5EF4-FFF2-40B4-BE49-F238E27FC236}">
                <a16:creationId xmlns:a16="http://schemas.microsoft.com/office/drawing/2014/main" id="{73E387FC-B778-5C42-133B-006611689D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57467E8E-EE0B-4E88-9533-E4049615F5EA}" type="slidenum">
              <a:rPr lang="en-US" altLang="en-US" smtClean="0"/>
              <a:pPr/>
              <a:t>121</a:t>
            </a:fld>
            <a:endParaRPr lang="en-US" altLang="en-US"/>
          </a:p>
        </p:txBody>
      </p:sp>
      <p:sp>
        <p:nvSpPr>
          <p:cNvPr id="335875" name="Rectangle 2">
            <a:extLst>
              <a:ext uri="{FF2B5EF4-FFF2-40B4-BE49-F238E27FC236}">
                <a16:creationId xmlns:a16="http://schemas.microsoft.com/office/drawing/2014/main" id="{A534BA63-894F-3F9A-99AA-5FFD48F2818F}"/>
              </a:ext>
            </a:extLst>
          </p:cNvPr>
          <p:cNvSpPr>
            <a:spLocks noGrp="1" noRot="1" noChangeAspect="1" noChangeArrowheads="1" noTextEdit="1"/>
          </p:cNvSpPr>
          <p:nvPr>
            <p:ph type="sldImg"/>
          </p:nvPr>
        </p:nvSpPr>
        <p:spPr>
          <a:ln/>
        </p:spPr>
      </p:sp>
      <p:sp>
        <p:nvSpPr>
          <p:cNvPr id="335876" name="Rectangle 3">
            <a:extLst>
              <a:ext uri="{FF2B5EF4-FFF2-40B4-BE49-F238E27FC236}">
                <a16:creationId xmlns:a16="http://schemas.microsoft.com/office/drawing/2014/main" id="{0DEE995E-F217-E5F3-26B7-11683F8861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7">
            <a:extLst>
              <a:ext uri="{FF2B5EF4-FFF2-40B4-BE49-F238E27FC236}">
                <a16:creationId xmlns:a16="http://schemas.microsoft.com/office/drawing/2014/main" id="{5F990685-B90D-599B-3907-6DCDFC9F55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AF0718E8-F641-4B11-9C5B-F4B7A656B194}" type="slidenum">
              <a:rPr lang="en-US" altLang="en-US" smtClean="0"/>
              <a:pPr/>
              <a:t>122</a:t>
            </a:fld>
            <a:endParaRPr lang="en-US" altLang="en-US"/>
          </a:p>
        </p:txBody>
      </p:sp>
      <p:sp>
        <p:nvSpPr>
          <p:cNvPr id="337923" name="Rectangle 2">
            <a:extLst>
              <a:ext uri="{FF2B5EF4-FFF2-40B4-BE49-F238E27FC236}">
                <a16:creationId xmlns:a16="http://schemas.microsoft.com/office/drawing/2014/main" id="{6ED3388A-87FF-E01B-4276-E9B085DE6B0C}"/>
              </a:ext>
            </a:extLst>
          </p:cNvPr>
          <p:cNvSpPr>
            <a:spLocks noGrp="1" noRot="1" noChangeAspect="1" noChangeArrowheads="1" noTextEdit="1"/>
          </p:cNvSpPr>
          <p:nvPr>
            <p:ph type="sldImg"/>
          </p:nvPr>
        </p:nvSpPr>
        <p:spPr>
          <a:ln/>
        </p:spPr>
      </p:sp>
      <p:sp>
        <p:nvSpPr>
          <p:cNvPr id="337924" name="Rectangle 3">
            <a:extLst>
              <a:ext uri="{FF2B5EF4-FFF2-40B4-BE49-F238E27FC236}">
                <a16:creationId xmlns:a16="http://schemas.microsoft.com/office/drawing/2014/main" id="{4EC2E589-498B-5D28-283A-EF5CF4730B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a:extLst>
              <a:ext uri="{FF2B5EF4-FFF2-40B4-BE49-F238E27FC236}">
                <a16:creationId xmlns:a16="http://schemas.microsoft.com/office/drawing/2014/main" id="{DBB41DCA-17F8-55A2-050F-EEFF3E8388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352EDE3A-42F8-4E6E-AA4F-1879E35755B6}" type="slidenum">
              <a:rPr lang="en-US" altLang="en-US" smtClean="0"/>
              <a:pPr/>
              <a:t>123</a:t>
            </a:fld>
            <a:endParaRPr lang="en-US" altLang="en-US"/>
          </a:p>
        </p:txBody>
      </p:sp>
      <p:sp>
        <p:nvSpPr>
          <p:cNvPr id="339971" name="Rectangle 2">
            <a:extLst>
              <a:ext uri="{FF2B5EF4-FFF2-40B4-BE49-F238E27FC236}">
                <a16:creationId xmlns:a16="http://schemas.microsoft.com/office/drawing/2014/main" id="{1FAF3AB1-CA01-6B48-6963-C95F4659DFDE}"/>
              </a:ext>
            </a:extLst>
          </p:cNvPr>
          <p:cNvSpPr>
            <a:spLocks noGrp="1" noRot="1" noChangeAspect="1" noChangeArrowheads="1" noTextEdit="1"/>
          </p:cNvSpPr>
          <p:nvPr>
            <p:ph type="sldImg"/>
          </p:nvPr>
        </p:nvSpPr>
        <p:spPr>
          <a:ln/>
        </p:spPr>
      </p:sp>
      <p:sp>
        <p:nvSpPr>
          <p:cNvPr id="339972" name="Rectangle 3">
            <a:extLst>
              <a:ext uri="{FF2B5EF4-FFF2-40B4-BE49-F238E27FC236}">
                <a16:creationId xmlns:a16="http://schemas.microsoft.com/office/drawing/2014/main" id="{A6F86FB0-FAED-E0A0-2990-38169A7A89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a:extLst>
              <a:ext uri="{FF2B5EF4-FFF2-40B4-BE49-F238E27FC236}">
                <a16:creationId xmlns:a16="http://schemas.microsoft.com/office/drawing/2014/main" id="{41C3FBB8-5845-3FF1-3B4B-6016E9F09D0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E629342E-5CC8-4809-8B55-AA6BA4035C92}" type="slidenum">
              <a:rPr lang="en-US" altLang="en-US" smtClean="0"/>
              <a:pPr/>
              <a:t>124</a:t>
            </a:fld>
            <a:endParaRPr lang="en-US" altLang="en-US"/>
          </a:p>
        </p:txBody>
      </p:sp>
      <p:sp>
        <p:nvSpPr>
          <p:cNvPr id="342019" name="Rectangle 2">
            <a:extLst>
              <a:ext uri="{FF2B5EF4-FFF2-40B4-BE49-F238E27FC236}">
                <a16:creationId xmlns:a16="http://schemas.microsoft.com/office/drawing/2014/main" id="{DF583688-3A06-AC61-7C4B-5E5914C54530}"/>
              </a:ext>
            </a:extLst>
          </p:cNvPr>
          <p:cNvSpPr>
            <a:spLocks noGrp="1" noRot="1" noChangeAspect="1" noChangeArrowheads="1" noTextEdit="1"/>
          </p:cNvSpPr>
          <p:nvPr>
            <p:ph type="sldImg"/>
          </p:nvPr>
        </p:nvSpPr>
        <p:spPr>
          <a:ln/>
        </p:spPr>
      </p:sp>
      <p:sp>
        <p:nvSpPr>
          <p:cNvPr id="342020" name="Rectangle 3">
            <a:extLst>
              <a:ext uri="{FF2B5EF4-FFF2-40B4-BE49-F238E27FC236}">
                <a16:creationId xmlns:a16="http://schemas.microsoft.com/office/drawing/2014/main" id="{3F3E9976-E775-1995-FD83-4ECED34FCB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a:extLst>
              <a:ext uri="{FF2B5EF4-FFF2-40B4-BE49-F238E27FC236}">
                <a16:creationId xmlns:a16="http://schemas.microsoft.com/office/drawing/2014/main" id="{3B142A6C-AEE0-9089-9E33-354FBA449AE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324B4653-3049-45BD-9111-07BB0D942694}" type="slidenum">
              <a:rPr lang="en-US" altLang="en-US" smtClean="0"/>
              <a:pPr/>
              <a:t>125</a:t>
            </a:fld>
            <a:endParaRPr lang="en-US" altLang="en-US"/>
          </a:p>
        </p:txBody>
      </p:sp>
      <p:sp>
        <p:nvSpPr>
          <p:cNvPr id="344067" name="Rectangle 2">
            <a:extLst>
              <a:ext uri="{FF2B5EF4-FFF2-40B4-BE49-F238E27FC236}">
                <a16:creationId xmlns:a16="http://schemas.microsoft.com/office/drawing/2014/main" id="{4793F234-148E-F092-9090-A567E267CF15}"/>
              </a:ext>
            </a:extLst>
          </p:cNvPr>
          <p:cNvSpPr>
            <a:spLocks noGrp="1" noRot="1" noChangeAspect="1" noChangeArrowheads="1" noTextEdit="1"/>
          </p:cNvSpPr>
          <p:nvPr>
            <p:ph type="sldImg"/>
          </p:nvPr>
        </p:nvSpPr>
        <p:spPr>
          <a:ln/>
        </p:spPr>
      </p:sp>
      <p:sp>
        <p:nvSpPr>
          <p:cNvPr id="344068" name="Rectangle 3">
            <a:extLst>
              <a:ext uri="{FF2B5EF4-FFF2-40B4-BE49-F238E27FC236}">
                <a16:creationId xmlns:a16="http://schemas.microsoft.com/office/drawing/2014/main" id="{1DF1A76E-09C1-DF88-4106-AABF09FC0D1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a:extLst>
              <a:ext uri="{FF2B5EF4-FFF2-40B4-BE49-F238E27FC236}">
                <a16:creationId xmlns:a16="http://schemas.microsoft.com/office/drawing/2014/main" id="{7593540C-3993-37C2-A899-17628D6CEF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3043BDEF-84C0-4125-8B17-A8F89C7FDD44}" type="slidenum">
              <a:rPr lang="en-US" altLang="en-US" smtClean="0"/>
              <a:pPr/>
              <a:t>127</a:t>
            </a:fld>
            <a:endParaRPr lang="en-US" altLang="en-US"/>
          </a:p>
        </p:txBody>
      </p:sp>
      <p:sp>
        <p:nvSpPr>
          <p:cNvPr id="347139" name="Rectangle 2">
            <a:extLst>
              <a:ext uri="{FF2B5EF4-FFF2-40B4-BE49-F238E27FC236}">
                <a16:creationId xmlns:a16="http://schemas.microsoft.com/office/drawing/2014/main" id="{1851F356-C04E-D5B9-7799-1D42A2A60B2C}"/>
              </a:ext>
            </a:extLst>
          </p:cNvPr>
          <p:cNvSpPr>
            <a:spLocks noGrp="1" noRot="1" noChangeAspect="1" noChangeArrowheads="1" noTextEdit="1"/>
          </p:cNvSpPr>
          <p:nvPr>
            <p:ph type="sldImg"/>
          </p:nvPr>
        </p:nvSpPr>
        <p:spPr>
          <a:ln/>
        </p:spPr>
      </p:sp>
      <p:sp>
        <p:nvSpPr>
          <p:cNvPr id="347140" name="Rectangle 3">
            <a:extLst>
              <a:ext uri="{FF2B5EF4-FFF2-40B4-BE49-F238E27FC236}">
                <a16:creationId xmlns:a16="http://schemas.microsoft.com/office/drawing/2014/main" id="{6A5CA267-91FE-1953-A927-6BC79BAE972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7">
            <a:extLst>
              <a:ext uri="{FF2B5EF4-FFF2-40B4-BE49-F238E27FC236}">
                <a16:creationId xmlns:a16="http://schemas.microsoft.com/office/drawing/2014/main" id="{12AC9818-9F08-E63C-D473-F79E271827EB}"/>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CFA74C53-EADF-4788-8A49-7D35CC4759FB}" type="slidenum">
              <a:rPr lang="en-US" altLang="en-US" sz="1300"/>
              <a:pPr algn="r" eaLnBrk="1" hangingPunct="1"/>
              <a:t>129</a:t>
            </a:fld>
            <a:endParaRPr lang="en-US" altLang="en-US" sz="1300"/>
          </a:p>
        </p:txBody>
      </p:sp>
      <p:sp>
        <p:nvSpPr>
          <p:cNvPr id="364547" name="Rectangle 2">
            <a:extLst>
              <a:ext uri="{FF2B5EF4-FFF2-40B4-BE49-F238E27FC236}">
                <a16:creationId xmlns:a16="http://schemas.microsoft.com/office/drawing/2014/main" id="{20989511-9E93-9163-923F-D12BCCAAEC5C}"/>
              </a:ext>
            </a:extLst>
          </p:cNvPr>
          <p:cNvSpPr>
            <a:spLocks noGrp="1" noRot="1" noChangeAspect="1" noChangeArrowheads="1" noTextEdit="1"/>
          </p:cNvSpPr>
          <p:nvPr>
            <p:ph type="sldImg"/>
          </p:nvPr>
        </p:nvSpPr>
        <p:spPr>
          <a:ln/>
        </p:spPr>
      </p:sp>
      <p:sp>
        <p:nvSpPr>
          <p:cNvPr id="364548" name="Rectangle 3">
            <a:extLst>
              <a:ext uri="{FF2B5EF4-FFF2-40B4-BE49-F238E27FC236}">
                <a16:creationId xmlns:a16="http://schemas.microsoft.com/office/drawing/2014/main" id="{EDDA98C6-B446-7924-4E1D-E4F2C96A9A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a:extLst>
              <a:ext uri="{FF2B5EF4-FFF2-40B4-BE49-F238E27FC236}">
                <a16:creationId xmlns:a16="http://schemas.microsoft.com/office/drawing/2014/main" id="{D40EA9F6-7B04-BDF9-0281-750C875A6CD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D674A505-1051-4FFD-BCF4-E5BAB6929B28}" type="slidenum">
              <a:rPr lang="en-US" altLang="en-US" smtClean="0"/>
              <a:pPr/>
              <a:t>130</a:t>
            </a:fld>
            <a:endParaRPr lang="en-US" altLang="en-US"/>
          </a:p>
        </p:txBody>
      </p:sp>
      <p:sp>
        <p:nvSpPr>
          <p:cNvPr id="366595" name="Rectangle 2">
            <a:extLst>
              <a:ext uri="{FF2B5EF4-FFF2-40B4-BE49-F238E27FC236}">
                <a16:creationId xmlns:a16="http://schemas.microsoft.com/office/drawing/2014/main" id="{FC9482CB-3A6E-2FFB-8908-BF34BC34EEC2}"/>
              </a:ext>
            </a:extLst>
          </p:cNvPr>
          <p:cNvSpPr>
            <a:spLocks noGrp="1" noRot="1" noChangeAspect="1" noChangeArrowheads="1" noTextEdit="1"/>
          </p:cNvSpPr>
          <p:nvPr>
            <p:ph type="sldImg"/>
          </p:nvPr>
        </p:nvSpPr>
        <p:spPr>
          <a:ln/>
        </p:spPr>
      </p:sp>
      <p:sp>
        <p:nvSpPr>
          <p:cNvPr id="366596" name="Rectangle 3">
            <a:extLst>
              <a:ext uri="{FF2B5EF4-FFF2-40B4-BE49-F238E27FC236}">
                <a16:creationId xmlns:a16="http://schemas.microsoft.com/office/drawing/2014/main" id="{9B2CACC5-FD06-08AB-9D85-9B86FB37E69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7">
            <a:extLst>
              <a:ext uri="{FF2B5EF4-FFF2-40B4-BE49-F238E27FC236}">
                <a16:creationId xmlns:a16="http://schemas.microsoft.com/office/drawing/2014/main" id="{4BE475DF-8B21-D3E2-87EA-669046BD22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0798BC99-BB62-4887-9358-A580114E8F74}" type="slidenum">
              <a:rPr lang="en-US" altLang="en-US" smtClean="0"/>
              <a:pPr/>
              <a:t>131</a:t>
            </a:fld>
            <a:endParaRPr lang="en-US" altLang="en-US"/>
          </a:p>
        </p:txBody>
      </p:sp>
      <p:sp>
        <p:nvSpPr>
          <p:cNvPr id="368643" name="Rectangle 2">
            <a:extLst>
              <a:ext uri="{FF2B5EF4-FFF2-40B4-BE49-F238E27FC236}">
                <a16:creationId xmlns:a16="http://schemas.microsoft.com/office/drawing/2014/main" id="{7989B5B1-CFCA-DB20-8566-E411B0A5CCB7}"/>
              </a:ext>
            </a:extLst>
          </p:cNvPr>
          <p:cNvSpPr>
            <a:spLocks noGrp="1" noRot="1" noChangeAspect="1" noChangeArrowheads="1" noTextEdit="1"/>
          </p:cNvSpPr>
          <p:nvPr>
            <p:ph type="sldImg"/>
          </p:nvPr>
        </p:nvSpPr>
        <p:spPr>
          <a:ln/>
        </p:spPr>
      </p:sp>
      <p:sp>
        <p:nvSpPr>
          <p:cNvPr id="368644" name="Rectangle 3">
            <a:extLst>
              <a:ext uri="{FF2B5EF4-FFF2-40B4-BE49-F238E27FC236}">
                <a16:creationId xmlns:a16="http://schemas.microsoft.com/office/drawing/2014/main" id="{0BCA9BC2-9CB5-DD0F-ADDA-31D8E060072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7">
            <a:extLst>
              <a:ext uri="{FF2B5EF4-FFF2-40B4-BE49-F238E27FC236}">
                <a16:creationId xmlns:a16="http://schemas.microsoft.com/office/drawing/2014/main" id="{35C94B65-ED44-495A-828F-C71273BF4D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B1D64494-EFD5-4CA4-9A63-29B332B0EB01}" type="slidenum">
              <a:rPr lang="en-US" altLang="en-US" smtClean="0"/>
              <a:pPr/>
              <a:t>132</a:t>
            </a:fld>
            <a:endParaRPr lang="en-US" altLang="en-US"/>
          </a:p>
        </p:txBody>
      </p:sp>
      <p:sp>
        <p:nvSpPr>
          <p:cNvPr id="370691" name="Rectangle 2">
            <a:extLst>
              <a:ext uri="{FF2B5EF4-FFF2-40B4-BE49-F238E27FC236}">
                <a16:creationId xmlns:a16="http://schemas.microsoft.com/office/drawing/2014/main" id="{A622C062-8FD1-3B35-CE74-1301DDB503D9}"/>
              </a:ext>
            </a:extLst>
          </p:cNvPr>
          <p:cNvSpPr>
            <a:spLocks noGrp="1" noRot="1" noChangeAspect="1" noChangeArrowheads="1" noTextEdit="1"/>
          </p:cNvSpPr>
          <p:nvPr>
            <p:ph type="sldImg"/>
          </p:nvPr>
        </p:nvSpPr>
        <p:spPr>
          <a:ln/>
        </p:spPr>
      </p:sp>
      <p:sp>
        <p:nvSpPr>
          <p:cNvPr id="370692" name="Rectangle 3">
            <a:extLst>
              <a:ext uri="{FF2B5EF4-FFF2-40B4-BE49-F238E27FC236}">
                <a16:creationId xmlns:a16="http://schemas.microsoft.com/office/drawing/2014/main" id="{F4286167-D03F-A790-9D29-063DB39EA0A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a:extLst>
              <a:ext uri="{FF2B5EF4-FFF2-40B4-BE49-F238E27FC236}">
                <a16:creationId xmlns:a16="http://schemas.microsoft.com/office/drawing/2014/main" id="{613A47E3-F7A2-EA9B-73BB-E2E5AA808F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F08D9752-6DC5-416F-98DF-D2425614A726}" type="slidenum">
              <a:rPr lang="en-US" altLang="en-US" smtClean="0"/>
              <a:pPr/>
              <a:t>133</a:t>
            </a:fld>
            <a:endParaRPr lang="en-US" altLang="en-US"/>
          </a:p>
        </p:txBody>
      </p:sp>
      <p:sp>
        <p:nvSpPr>
          <p:cNvPr id="372739" name="Rectangle 2">
            <a:extLst>
              <a:ext uri="{FF2B5EF4-FFF2-40B4-BE49-F238E27FC236}">
                <a16:creationId xmlns:a16="http://schemas.microsoft.com/office/drawing/2014/main" id="{BCCED8C4-6C04-CF8E-0CB5-4B1C6B046740}"/>
              </a:ext>
            </a:extLst>
          </p:cNvPr>
          <p:cNvSpPr>
            <a:spLocks noGrp="1" noRot="1" noChangeAspect="1" noChangeArrowheads="1" noTextEdit="1"/>
          </p:cNvSpPr>
          <p:nvPr>
            <p:ph type="sldImg"/>
          </p:nvPr>
        </p:nvSpPr>
        <p:spPr>
          <a:ln/>
        </p:spPr>
      </p:sp>
      <p:sp>
        <p:nvSpPr>
          <p:cNvPr id="372740" name="Rectangle 3">
            <a:extLst>
              <a:ext uri="{FF2B5EF4-FFF2-40B4-BE49-F238E27FC236}">
                <a16:creationId xmlns:a16="http://schemas.microsoft.com/office/drawing/2014/main" id="{830A248B-1CE0-DF3F-FBD9-BCC755E30A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7">
            <a:extLst>
              <a:ext uri="{FF2B5EF4-FFF2-40B4-BE49-F238E27FC236}">
                <a16:creationId xmlns:a16="http://schemas.microsoft.com/office/drawing/2014/main" id="{37E388EE-E09E-535E-4A12-F041BD4D2A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49698453-6D23-413E-9ADC-FF23A34907AE}" type="slidenum">
              <a:rPr lang="en-US" altLang="en-US" smtClean="0"/>
              <a:pPr/>
              <a:t>134</a:t>
            </a:fld>
            <a:endParaRPr lang="en-US" altLang="en-US"/>
          </a:p>
        </p:txBody>
      </p:sp>
      <p:sp>
        <p:nvSpPr>
          <p:cNvPr id="374787" name="Rectangle 2">
            <a:extLst>
              <a:ext uri="{FF2B5EF4-FFF2-40B4-BE49-F238E27FC236}">
                <a16:creationId xmlns:a16="http://schemas.microsoft.com/office/drawing/2014/main" id="{361D263F-4CE6-FAB5-06D8-F27FF791E06C}"/>
              </a:ext>
            </a:extLst>
          </p:cNvPr>
          <p:cNvSpPr>
            <a:spLocks noGrp="1" noRot="1" noChangeAspect="1" noChangeArrowheads="1" noTextEdit="1"/>
          </p:cNvSpPr>
          <p:nvPr>
            <p:ph type="sldImg"/>
          </p:nvPr>
        </p:nvSpPr>
        <p:spPr>
          <a:ln/>
        </p:spPr>
      </p:sp>
      <p:sp>
        <p:nvSpPr>
          <p:cNvPr id="374788" name="Rectangle 3">
            <a:extLst>
              <a:ext uri="{FF2B5EF4-FFF2-40B4-BE49-F238E27FC236}">
                <a16:creationId xmlns:a16="http://schemas.microsoft.com/office/drawing/2014/main" id="{A20B9C92-2360-E2F6-B094-873F5474E59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7">
            <a:extLst>
              <a:ext uri="{FF2B5EF4-FFF2-40B4-BE49-F238E27FC236}">
                <a16:creationId xmlns:a16="http://schemas.microsoft.com/office/drawing/2014/main" id="{37E388EE-E09E-535E-4A12-F041BD4D2A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49698453-6D23-413E-9ADC-FF23A34907AE}" type="slidenum">
              <a:rPr lang="en-US" altLang="en-US" smtClean="0"/>
              <a:pPr/>
              <a:t>135</a:t>
            </a:fld>
            <a:endParaRPr lang="en-US" altLang="en-US"/>
          </a:p>
        </p:txBody>
      </p:sp>
      <p:sp>
        <p:nvSpPr>
          <p:cNvPr id="374787" name="Rectangle 2">
            <a:extLst>
              <a:ext uri="{FF2B5EF4-FFF2-40B4-BE49-F238E27FC236}">
                <a16:creationId xmlns:a16="http://schemas.microsoft.com/office/drawing/2014/main" id="{361D263F-4CE6-FAB5-06D8-F27FF791E06C}"/>
              </a:ext>
            </a:extLst>
          </p:cNvPr>
          <p:cNvSpPr>
            <a:spLocks noGrp="1" noRot="1" noChangeAspect="1" noChangeArrowheads="1" noTextEdit="1"/>
          </p:cNvSpPr>
          <p:nvPr>
            <p:ph type="sldImg"/>
          </p:nvPr>
        </p:nvSpPr>
        <p:spPr>
          <a:ln/>
        </p:spPr>
      </p:sp>
      <p:sp>
        <p:nvSpPr>
          <p:cNvPr id="374788" name="Rectangle 3">
            <a:extLst>
              <a:ext uri="{FF2B5EF4-FFF2-40B4-BE49-F238E27FC236}">
                <a16:creationId xmlns:a16="http://schemas.microsoft.com/office/drawing/2014/main" id="{A20B9C92-2360-E2F6-B094-873F5474E59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35814833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7">
            <a:extLst>
              <a:ext uri="{FF2B5EF4-FFF2-40B4-BE49-F238E27FC236}">
                <a16:creationId xmlns:a16="http://schemas.microsoft.com/office/drawing/2014/main" id="{0BF6B8B8-F18C-7A43-2628-016456981C11}"/>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7F87F22B-8C6C-44DB-A68F-93DCEB0C651E}" type="slidenum">
              <a:rPr lang="en-US" altLang="en-US" sz="1300"/>
              <a:pPr algn="r" eaLnBrk="1" hangingPunct="1"/>
              <a:t>136</a:t>
            </a:fld>
            <a:endParaRPr lang="en-US" altLang="en-US" sz="1300"/>
          </a:p>
        </p:txBody>
      </p:sp>
      <p:sp>
        <p:nvSpPr>
          <p:cNvPr id="382979" name="Rectangle 2">
            <a:extLst>
              <a:ext uri="{FF2B5EF4-FFF2-40B4-BE49-F238E27FC236}">
                <a16:creationId xmlns:a16="http://schemas.microsoft.com/office/drawing/2014/main" id="{8E6C11CF-BD0F-78B0-0723-F94F48DC9328}"/>
              </a:ext>
            </a:extLst>
          </p:cNvPr>
          <p:cNvSpPr>
            <a:spLocks noGrp="1" noRot="1" noChangeAspect="1" noChangeArrowheads="1" noTextEdit="1"/>
          </p:cNvSpPr>
          <p:nvPr>
            <p:ph type="sldImg"/>
          </p:nvPr>
        </p:nvSpPr>
        <p:spPr>
          <a:ln/>
        </p:spPr>
      </p:sp>
      <p:sp>
        <p:nvSpPr>
          <p:cNvPr id="382980" name="Rectangle 3">
            <a:extLst>
              <a:ext uri="{FF2B5EF4-FFF2-40B4-BE49-F238E27FC236}">
                <a16:creationId xmlns:a16="http://schemas.microsoft.com/office/drawing/2014/main" id="{E8CE7D9A-A748-594F-0042-0FFC9E5F8F7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Slide Image Placeholder 1">
            <a:extLst>
              <a:ext uri="{FF2B5EF4-FFF2-40B4-BE49-F238E27FC236}">
                <a16:creationId xmlns:a16="http://schemas.microsoft.com/office/drawing/2014/main" id="{4804F9EC-AC32-B339-B895-1190AAF104FF}"/>
              </a:ext>
            </a:extLst>
          </p:cNvPr>
          <p:cNvSpPr>
            <a:spLocks noGrp="1" noRot="1" noChangeAspect="1" noChangeArrowheads="1" noTextEdit="1"/>
          </p:cNvSpPr>
          <p:nvPr>
            <p:ph type="sldImg"/>
          </p:nvPr>
        </p:nvSpPr>
        <p:spPr>
          <a:ln/>
        </p:spPr>
      </p:sp>
      <p:sp>
        <p:nvSpPr>
          <p:cNvPr id="385027" name="Notes Placeholder 2">
            <a:extLst>
              <a:ext uri="{FF2B5EF4-FFF2-40B4-BE49-F238E27FC236}">
                <a16:creationId xmlns:a16="http://schemas.microsoft.com/office/drawing/2014/main" id="{7456D015-6381-59CD-8A31-7169E938134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385028" name="Slide Number Placeholder 3">
            <a:extLst>
              <a:ext uri="{FF2B5EF4-FFF2-40B4-BE49-F238E27FC236}">
                <a16:creationId xmlns:a16="http://schemas.microsoft.com/office/drawing/2014/main" id="{5E8ECB3F-AC71-434D-526F-AF16FD3B430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0B0791CC-8BC3-4103-9864-3433AAD6718F}" type="slidenum">
              <a:rPr lang="en-US" altLang="en-US" smtClean="0"/>
              <a:pPr/>
              <a:t>137</a:t>
            </a:fld>
            <a:endParaRPr lang="en-US" alt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Slide Image Placeholder 1">
            <a:extLst>
              <a:ext uri="{FF2B5EF4-FFF2-40B4-BE49-F238E27FC236}">
                <a16:creationId xmlns:a16="http://schemas.microsoft.com/office/drawing/2014/main" id="{88168386-945F-D78B-DD63-6AA516A6A9A3}"/>
              </a:ext>
            </a:extLst>
          </p:cNvPr>
          <p:cNvSpPr>
            <a:spLocks noGrp="1" noRot="1" noChangeAspect="1" noChangeArrowheads="1" noTextEdit="1"/>
          </p:cNvSpPr>
          <p:nvPr>
            <p:ph type="sldImg"/>
          </p:nvPr>
        </p:nvSpPr>
        <p:spPr>
          <a:ln/>
        </p:spPr>
      </p:sp>
      <p:sp>
        <p:nvSpPr>
          <p:cNvPr id="387075" name="Notes Placeholder 2">
            <a:extLst>
              <a:ext uri="{FF2B5EF4-FFF2-40B4-BE49-F238E27FC236}">
                <a16:creationId xmlns:a16="http://schemas.microsoft.com/office/drawing/2014/main" id="{92889A50-7637-49A9-7238-304B313CC5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387076" name="Slide Number Placeholder 3">
            <a:extLst>
              <a:ext uri="{FF2B5EF4-FFF2-40B4-BE49-F238E27FC236}">
                <a16:creationId xmlns:a16="http://schemas.microsoft.com/office/drawing/2014/main" id="{80AA2DBD-DF9F-7B6B-3B94-46DBBBD675F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a:solidFill>
                  <a:schemeClr val="tx1"/>
                </a:solidFill>
                <a:latin typeface="Arial" panose="020B0604020202020204" pitchFamily="34" charset="0"/>
                <a:ea typeface="Dotum" panose="020B0600000101010101" pitchFamily="34" charset="-127"/>
              </a:defRPr>
            </a:lvl1pPr>
            <a:lvl2pPr marL="715963" indent="-274638" defTabSz="933450">
              <a:defRPr>
                <a:solidFill>
                  <a:schemeClr val="tx1"/>
                </a:solidFill>
                <a:latin typeface="Arial" panose="020B0604020202020204" pitchFamily="34" charset="0"/>
                <a:ea typeface="Dotum" panose="020B0600000101010101" pitchFamily="34" charset="-127"/>
              </a:defRPr>
            </a:lvl2pPr>
            <a:lvl3pPr marL="1101725" indent="-219075" defTabSz="933450">
              <a:defRPr>
                <a:solidFill>
                  <a:schemeClr val="tx1"/>
                </a:solidFill>
                <a:latin typeface="Arial" panose="020B0604020202020204" pitchFamily="34" charset="0"/>
                <a:ea typeface="Dotum" panose="020B0600000101010101" pitchFamily="34" charset="-127"/>
              </a:defRPr>
            </a:lvl3pPr>
            <a:lvl4pPr marL="1541463" indent="-219075" defTabSz="933450">
              <a:defRPr>
                <a:solidFill>
                  <a:schemeClr val="tx1"/>
                </a:solidFill>
                <a:latin typeface="Arial" panose="020B0604020202020204" pitchFamily="34" charset="0"/>
                <a:ea typeface="Dotum" panose="020B0600000101010101" pitchFamily="34" charset="-127"/>
              </a:defRPr>
            </a:lvl4pPr>
            <a:lvl5pPr marL="1982788" indent="-219075" defTabSz="933450">
              <a:defRPr>
                <a:solidFill>
                  <a:schemeClr val="tx1"/>
                </a:solidFill>
                <a:latin typeface="Arial" panose="020B0604020202020204" pitchFamily="34" charset="0"/>
                <a:ea typeface="Dotum" panose="020B0600000101010101" pitchFamily="34" charset="-127"/>
              </a:defRPr>
            </a:lvl5pPr>
            <a:lvl6pPr marL="24399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33450"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C5637C5A-F93A-466E-94C6-DB40FE5DB708}" type="slidenum">
              <a:rPr lang="en-US" altLang="en-US" smtClean="0"/>
              <a:pPr/>
              <a:t>138</a:t>
            </a:fld>
            <a:endParaRPr lang="en-US" alt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7">
            <a:extLst>
              <a:ext uri="{FF2B5EF4-FFF2-40B4-BE49-F238E27FC236}">
                <a16:creationId xmlns:a16="http://schemas.microsoft.com/office/drawing/2014/main" id="{9619ECB2-A619-23B4-A0F2-769D91D5D615}"/>
              </a:ext>
            </a:extLst>
          </p:cNvPr>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42" tIns="46771" rIns="93542" bIns="46771" anchor="b"/>
          <a:lstStyle>
            <a:lvl1pPr defTabSz="969963">
              <a:defRPr>
                <a:solidFill>
                  <a:schemeClr val="tx1"/>
                </a:solidFill>
                <a:latin typeface="Arial" panose="020B0604020202020204" pitchFamily="34" charset="0"/>
                <a:ea typeface="Dotum" panose="020B0600000101010101" pitchFamily="34" charset="-127"/>
              </a:defRPr>
            </a:lvl1pPr>
            <a:lvl2pPr marL="742950" indent="-285750" defTabSz="969963">
              <a:defRPr>
                <a:solidFill>
                  <a:schemeClr val="tx1"/>
                </a:solidFill>
                <a:latin typeface="Arial" panose="020B0604020202020204" pitchFamily="34" charset="0"/>
                <a:ea typeface="Dotum" panose="020B0600000101010101" pitchFamily="34" charset="-127"/>
              </a:defRPr>
            </a:lvl2pPr>
            <a:lvl3pPr marL="1143000" indent="-228600" defTabSz="969963">
              <a:defRPr>
                <a:solidFill>
                  <a:schemeClr val="tx1"/>
                </a:solidFill>
                <a:latin typeface="Arial" panose="020B0604020202020204" pitchFamily="34" charset="0"/>
                <a:ea typeface="Dotum" panose="020B0600000101010101" pitchFamily="34" charset="-127"/>
              </a:defRPr>
            </a:lvl3pPr>
            <a:lvl4pPr marL="1600200" indent="-228600" defTabSz="969963">
              <a:defRPr>
                <a:solidFill>
                  <a:schemeClr val="tx1"/>
                </a:solidFill>
                <a:latin typeface="Arial" panose="020B0604020202020204" pitchFamily="34" charset="0"/>
                <a:ea typeface="Dotum" panose="020B0600000101010101" pitchFamily="34" charset="-127"/>
              </a:defRPr>
            </a:lvl4pPr>
            <a:lvl5pPr marL="2057400" indent="-228600" defTabSz="969963">
              <a:defRPr>
                <a:solidFill>
                  <a:schemeClr val="tx1"/>
                </a:solidFill>
                <a:latin typeface="Arial" panose="020B0604020202020204" pitchFamily="34" charset="0"/>
                <a:ea typeface="Dotum" panose="020B0600000101010101" pitchFamily="34" charset="-127"/>
              </a:defRPr>
            </a:lvl5pPr>
            <a:lvl6pPr marL="25146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9718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4290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86200" indent="-228600" defTabSz="96996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pPr algn="r" eaLnBrk="1" hangingPunct="1"/>
            <a:fld id="{DFCDDB5E-9E41-4414-A3B6-5C5DBCC02A0D}" type="slidenum">
              <a:rPr lang="en-US" altLang="en-US" sz="1300"/>
              <a:pPr algn="r" eaLnBrk="1" hangingPunct="1"/>
              <a:t>139</a:t>
            </a:fld>
            <a:endParaRPr lang="en-US" altLang="en-US" sz="1300"/>
          </a:p>
        </p:txBody>
      </p:sp>
      <p:sp>
        <p:nvSpPr>
          <p:cNvPr id="389123" name="Rectangle 2">
            <a:extLst>
              <a:ext uri="{FF2B5EF4-FFF2-40B4-BE49-F238E27FC236}">
                <a16:creationId xmlns:a16="http://schemas.microsoft.com/office/drawing/2014/main" id="{08ABAFDC-FD60-DDDA-DF78-4630F1EC3A39}"/>
              </a:ext>
            </a:extLst>
          </p:cNvPr>
          <p:cNvSpPr>
            <a:spLocks noGrp="1" noRot="1" noChangeAspect="1" noChangeArrowheads="1" noTextEdit="1"/>
          </p:cNvSpPr>
          <p:nvPr>
            <p:ph type="sldImg"/>
          </p:nvPr>
        </p:nvSpPr>
        <p:spPr>
          <a:ln/>
        </p:spPr>
      </p:sp>
      <p:sp>
        <p:nvSpPr>
          <p:cNvPr id="389124" name="Rectangle 3">
            <a:extLst>
              <a:ext uri="{FF2B5EF4-FFF2-40B4-BE49-F238E27FC236}">
                <a16:creationId xmlns:a16="http://schemas.microsoft.com/office/drawing/2014/main" id="{2607DCFB-7E2B-5407-1127-BFB896E982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4">
            <a:extLst>
              <a:ext uri="{FF2B5EF4-FFF2-40B4-BE49-F238E27FC236}">
                <a16:creationId xmlns:a16="http://schemas.microsoft.com/office/drawing/2014/main" id="{030B69AB-7405-1FFD-4471-6EA39E8D4D6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5">
            <a:extLst>
              <a:ext uri="{FF2B5EF4-FFF2-40B4-BE49-F238E27FC236}">
                <a16:creationId xmlns:a16="http://schemas.microsoft.com/office/drawing/2014/main" id="{040E586A-ECF3-6F68-E18B-4B590E5B294A}"/>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6" name="Rectangle 46">
            <a:extLst>
              <a:ext uri="{FF2B5EF4-FFF2-40B4-BE49-F238E27FC236}">
                <a16:creationId xmlns:a16="http://schemas.microsoft.com/office/drawing/2014/main" id="{33DA4E6B-7BC4-29BB-B382-9E84273B6F37}"/>
              </a:ext>
            </a:extLst>
          </p:cNvPr>
          <p:cNvSpPr>
            <a:spLocks noGrp="1" noChangeArrowheads="1"/>
          </p:cNvSpPr>
          <p:nvPr>
            <p:ph type="sldNum" sz="quarter" idx="12"/>
          </p:nvPr>
        </p:nvSpPr>
        <p:spPr>
          <a:ln/>
        </p:spPr>
        <p:txBody>
          <a:bodyPr/>
          <a:lstStyle>
            <a:lvl1pPr>
              <a:defRPr/>
            </a:lvl1pPr>
          </a:lstStyle>
          <a:p>
            <a:pPr>
              <a:defRPr/>
            </a:pPr>
            <a:fld id="{8C3CA0EA-502B-4FC3-ADE7-7323E1FDB2B5}" type="slidenum">
              <a:rPr lang="en-US" altLang="en-US"/>
              <a:pPr>
                <a:defRPr/>
              </a:pPr>
              <a:t>‹#›</a:t>
            </a:fld>
            <a:endParaRPr lang="en-US" altLang="en-US"/>
          </a:p>
        </p:txBody>
      </p:sp>
    </p:spTree>
    <p:extLst>
      <p:ext uri="{BB962C8B-B14F-4D97-AF65-F5344CB8AC3E}">
        <p14:creationId xmlns:p14="http://schemas.microsoft.com/office/powerpoint/2010/main" val="79046445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67482DF0-CF7E-2972-32A4-20B4F889A6E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5">
            <a:extLst>
              <a:ext uri="{FF2B5EF4-FFF2-40B4-BE49-F238E27FC236}">
                <a16:creationId xmlns:a16="http://schemas.microsoft.com/office/drawing/2014/main" id="{4FC2E527-0C0C-8315-322F-5BB90A5D1A9B}"/>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6" name="Rectangle 46">
            <a:extLst>
              <a:ext uri="{FF2B5EF4-FFF2-40B4-BE49-F238E27FC236}">
                <a16:creationId xmlns:a16="http://schemas.microsoft.com/office/drawing/2014/main" id="{8823C131-5EBA-3EF6-AF7C-0B45D46B5C2A}"/>
              </a:ext>
            </a:extLst>
          </p:cNvPr>
          <p:cNvSpPr>
            <a:spLocks noGrp="1" noChangeArrowheads="1"/>
          </p:cNvSpPr>
          <p:nvPr>
            <p:ph type="sldNum" sz="quarter" idx="12"/>
          </p:nvPr>
        </p:nvSpPr>
        <p:spPr>
          <a:ln/>
        </p:spPr>
        <p:txBody>
          <a:bodyPr/>
          <a:lstStyle>
            <a:lvl1pPr>
              <a:defRPr/>
            </a:lvl1pPr>
          </a:lstStyle>
          <a:p>
            <a:pPr>
              <a:defRPr/>
            </a:pPr>
            <a:fld id="{42062E78-D6A7-434D-ADEF-1E9F5FBBFC4C}" type="slidenum">
              <a:rPr lang="en-US" altLang="en-US"/>
              <a:pPr>
                <a:defRPr/>
              </a:pPr>
              <a:t>‹#›</a:t>
            </a:fld>
            <a:endParaRPr lang="en-US" altLang="en-US"/>
          </a:p>
        </p:txBody>
      </p:sp>
    </p:spTree>
    <p:extLst>
      <p:ext uri="{BB962C8B-B14F-4D97-AF65-F5344CB8AC3E}">
        <p14:creationId xmlns:p14="http://schemas.microsoft.com/office/powerpoint/2010/main" val="428069554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4">
            <a:extLst>
              <a:ext uri="{FF2B5EF4-FFF2-40B4-BE49-F238E27FC236}">
                <a16:creationId xmlns:a16="http://schemas.microsoft.com/office/drawing/2014/main" id="{43BE60E4-6F6B-D20E-B708-B26C3097651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5">
            <a:extLst>
              <a:ext uri="{FF2B5EF4-FFF2-40B4-BE49-F238E27FC236}">
                <a16:creationId xmlns:a16="http://schemas.microsoft.com/office/drawing/2014/main" id="{C22A1F74-CC98-6F87-2670-305483EA687C}"/>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6" name="Rectangle 46">
            <a:extLst>
              <a:ext uri="{FF2B5EF4-FFF2-40B4-BE49-F238E27FC236}">
                <a16:creationId xmlns:a16="http://schemas.microsoft.com/office/drawing/2014/main" id="{72396B87-D31A-CB89-60E1-1EC114594F88}"/>
              </a:ext>
            </a:extLst>
          </p:cNvPr>
          <p:cNvSpPr>
            <a:spLocks noGrp="1" noChangeArrowheads="1"/>
          </p:cNvSpPr>
          <p:nvPr>
            <p:ph type="sldNum" sz="quarter" idx="12"/>
          </p:nvPr>
        </p:nvSpPr>
        <p:spPr>
          <a:ln/>
        </p:spPr>
        <p:txBody>
          <a:bodyPr/>
          <a:lstStyle>
            <a:lvl1pPr>
              <a:defRPr/>
            </a:lvl1pPr>
          </a:lstStyle>
          <a:p>
            <a:pPr>
              <a:defRPr/>
            </a:pPr>
            <a:fld id="{EE88F1D8-2CEA-4DF7-821B-E876FB0ED4F7}" type="slidenum">
              <a:rPr lang="en-US" altLang="en-US"/>
              <a:pPr>
                <a:defRPr/>
              </a:pPr>
              <a:t>‹#›</a:t>
            </a:fld>
            <a:endParaRPr lang="en-US" altLang="en-US"/>
          </a:p>
        </p:txBody>
      </p:sp>
    </p:spTree>
    <p:extLst>
      <p:ext uri="{BB962C8B-B14F-4D97-AF65-F5344CB8AC3E}">
        <p14:creationId xmlns:p14="http://schemas.microsoft.com/office/powerpoint/2010/main" val="326521003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a:extLst>
              <a:ext uri="{FF2B5EF4-FFF2-40B4-BE49-F238E27FC236}">
                <a16:creationId xmlns:a16="http://schemas.microsoft.com/office/drawing/2014/main" id="{85F83D61-1405-4E80-6552-4EB26EC3E66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5">
            <a:extLst>
              <a:ext uri="{FF2B5EF4-FFF2-40B4-BE49-F238E27FC236}">
                <a16:creationId xmlns:a16="http://schemas.microsoft.com/office/drawing/2014/main" id="{C2941D78-2E42-C07E-44FD-4CC50CAC9030}"/>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7" name="Rectangle 46">
            <a:extLst>
              <a:ext uri="{FF2B5EF4-FFF2-40B4-BE49-F238E27FC236}">
                <a16:creationId xmlns:a16="http://schemas.microsoft.com/office/drawing/2014/main" id="{70086115-CC6C-7EC3-0EEF-01CEABD8060E}"/>
              </a:ext>
            </a:extLst>
          </p:cNvPr>
          <p:cNvSpPr>
            <a:spLocks noGrp="1" noChangeArrowheads="1"/>
          </p:cNvSpPr>
          <p:nvPr>
            <p:ph type="sldNum" sz="quarter" idx="12"/>
          </p:nvPr>
        </p:nvSpPr>
        <p:spPr>
          <a:ln/>
        </p:spPr>
        <p:txBody>
          <a:bodyPr/>
          <a:lstStyle>
            <a:lvl1pPr>
              <a:defRPr/>
            </a:lvl1pPr>
          </a:lstStyle>
          <a:p>
            <a:pPr>
              <a:defRPr/>
            </a:pPr>
            <a:fld id="{FF5A871D-FCCA-425E-8583-B2DF08B0052C}" type="slidenum">
              <a:rPr lang="en-US" altLang="en-US"/>
              <a:pPr>
                <a:defRPr/>
              </a:pPr>
              <a:t>‹#›</a:t>
            </a:fld>
            <a:endParaRPr lang="en-US" altLang="en-US"/>
          </a:p>
        </p:txBody>
      </p:sp>
    </p:spTree>
    <p:extLst>
      <p:ext uri="{BB962C8B-B14F-4D97-AF65-F5344CB8AC3E}">
        <p14:creationId xmlns:p14="http://schemas.microsoft.com/office/powerpoint/2010/main" val="371526455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4">
            <a:extLst>
              <a:ext uri="{FF2B5EF4-FFF2-40B4-BE49-F238E27FC236}">
                <a16:creationId xmlns:a16="http://schemas.microsoft.com/office/drawing/2014/main" id="{44381120-0E06-12F2-E8F3-EC00B6EFEB1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45">
            <a:extLst>
              <a:ext uri="{FF2B5EF4-FFF2-40B4-BE49-F238E27FC236}">
                <a16:creationId xmlns:a16="http://schemas.microsoft.com/office/drawing/2014/main" id="{A86C9497-D7EF-5667-06CA-4B130D5A83D2}"/>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9" name="Rectangle 46">
            <a:extLst>
              <a:ext uri="{FF2B5EF4-FFF2-40B4-BE49-F238E27FC236}">
                <a16:creationId xmlns:a16="http://schemas.microsoft.com/office/drawing/2014/main" id="{FB9D0701-181D-FB47-635F-9CF8C5AF3FF5}"/>
              </a:ext>
            </a:extLst>
          </p:cNvPr>
          <p:cNvSpPr>
            <a:spLocks noGrp="1" noChangeArrowheads="1"/>
          </p:cNvSpPr>
          <p:nvPr>
            <p:ph type="sldNum" sz="quarter" idx="12"/>
          </p:nvPr>
        </p:nvSpPr>
        <p:spPr>
          <a:ln/>
        </p:spPr>
        <p:txBody>
          <a:bodyPr/>
          <a:lstStyle>
            <a:lvl1pPr>
              <a:defRPr/>
            </a:lvl1pPr>
          </a:lstStyle>
          <a:p>
            <a:pPr>
              <a:defRPr/>
            </a:pPr>
            <a:fld id="{24EEDA1F-BDDD-498B-BD1E-C91EE11C60A8}" type="slidenum">
              <a:rPr lang="en-US" altLang="en-US"/>
              <a:pPr>
                <a:defRPr/>
              </a:pPr>
              <a:t>‹#›</a:t>
            </a:fld>
            <a:endParaRPr lang="en-US" altLang="en-US"/>
          </a:p>
        </p:txBody>
      </p:sp>
    </p:spTree>
    <p:extLst>
      <p:ext uri="{BB962C8B-B14F-4D97-AF65-F5344CB8AC3E}">
        <p14:creationId xmlns:p14="http://schemas.microsoft.com/office/powerpoint/2010/main" val="75724853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4">
            <a:extLst>
              <a:ext uri="{FF2B5EF4-FFF2-40B4-BE49-F238E27FC236}">
                <a16:creationId xmlns:a16="http://schemas.microsoft.com/office/drawing/2014/main" id="{F4A8DCF6-7AC2-DFF7-75F5-17ACFBAED754}"/>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45">
            <a:extLst>
              <a:ext uri="{FF2B5EF4-FFF2-40B4-BE49-F238E27FC236}">
                <a16:creationId xmlns:a16="http://schemas.microsoft.com/office/drawing/2014/main" id="{0BF3CD57-F494-DEDA-43D5-E76547D4DF85}"/>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5" name="Rectangle 46">
            <a:extLst>
              <a:ext uri="{FF2B5EF4-FFF2-40B4-BE49-F238E27FC236}">
                <a16:creationId xmlns:a16="http://schemas.microsoft.com/office/drawing/2014/main" id="{AD72EDF1-29B2-FFFB-3631-F05B74E31C1F}"/>
              </a:ext>
            </a:extLst>
          </p:cNvPr>
          <p:cNvSpPr>
            <a:spLocks noGrp="1" noChangeArrowheads="1"/>
          </p:cNvSpPr>
          <p:nvPr>
            <p:ph type="sldNum" sz="quarter" idx="12"/>
          </p:nvPr>
        </p:nvSpPr>
        <p:spPr>
          <a:ln/>
        </p:spPr>
        <p:txBody>
          <a:bodyPr/>
          <a:lstStyle>
            <a:lvl1pPr>
              <a:defRPr/>
            </a:lvl1pPr>
          </a:lstStyle>
          <a:p>
            <a:pPr>
              <a:defRPr/>
            </a:pPr>
            <a:fld id="{6D4A23B2-DD60-4D3F-B70F-7B579D250D75}" type="slidenum">
              <a:rPr lang="en-US" altLang="en-US"/>
              <a:pPr>
                <a:defRPr/>
              </a:pPr>
              <a:t>‹#›</a:t>
            </a:fld>
            <a:endParaRPr lang="en-US" altLang="en-US"/>
          </a:p>
        </p:txBody>
      </p:sp>
    </p:spTree>
    <p:extLst>
      <p:ext uri="{BB962C8B-B14F-4D97-AF65-F5344CB8AC3E}">
        <p14:creationId xmlns:p14="http://schemas.microsoft.com/office/powerpoint/2010/main" val="140821279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4">
            <a:extLst>
              <a:ext uri="{FF2B5EF4-FFF2-40B4-BE49-F238E27FC236}">
                <a16:creationId xmlns:a16="http://schemas.microsoft.com/office/drawing/2014/main" id="{2643C2ED-550D-0CF7-BD78-6DF3BBD21FA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45">
            <a:extLst>
              <a:ext uri="{FF2B5EF4-FFF2-40B4-BE49-F238E27FC236}">
                <a16:creationId xmlns:a16="http://schemas.microsoft.com/office/drawing/2014/main" id="{0A0BF875-8455-20B2-3EA8-A2B3DB95B557}"/>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4" name="Rectangle 46">
            <a:extLst>
              <a:ext uri="{FF2B5EF4-FFF2-40B4-BE49-F238E27FC236}">
                <a16:creationId xmlns:a16="http://schemas.microsoft.com/office/drawing/2014/main" id="{E09A91E8-5485-DC58-CF3C-CB769A7F2BED}"/>
              </a:ext>
            </a:extLst>
          </p:cNvPr>
          <p:cNvSpPr>
            <a:spLocks noGrp="1" noChangeArrowheads="1"/>
          </p:cNvSpPr>
          <p:nvPr>
            <p:ph type="sldNum" sz="quarter" idx="12"/>
          </p:nvPr>
        </p:nvSpPr>
        <p:spPr>
          <a:ln/>
        </p:spPr>
        <p:txBody>
          <a:bodyPr/>
          <a:lstStyle>
            <a:lvl1pPr>
              <a:defRPr/>
            </a:lvl1pPr>
          </a:lstStyle>
          <a:p>
            <a:pPr>
              <a:defRPr/>
            </a:pPr>
            <a:fld id="{6DD9023F-8902-427D-9363-F611057CBF6C}" type="slidenum">
              <a:rPr lang="en-US" altLang="en-US"/>
              <a:pPr>
                <a:defRPr/>
              </a:pPr>
              <a:t>‹#›</a:t>
            </a:fld>
            <a:endParaRPr lang="en-US" altLang="en-US"/>
          </a:p>
        </p:txBody>
      </p:sp>
    </p:spTree>
    <p:extLst>
      <p:ext uri="{BB962C8B-B14F-4D97-AF65-F5344CB8AC3E}">
        <p14:creationId xmlns:p14="http://schemas.microsoft.com/office/powerpoint/2010/main" val="90198342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9DC4D401-8B2C-B0AB-6662-EBDE0922DD3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5">
            <a:extLst>
              <a:ext uri="{FF2B5EF4-FFF2-40B4-BE49-F238E27FC236}">
                <a16:creationId xmlns:a16="http://schemas.microsoft.com/office/drawing/2014/main" id="{C7F1B4D4-0C68-A654-AD32-4FF292ECDF17}"/>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7" name="Rectangle 46">
            <a:extLst>
              <a:ext uri="{FF2B5EF4-FFF2-40B4-BE49-F238E27FC236}">
                <a16:creationId xmlns:a16="http://schemas.microsoft.com/office/drawing/2014/main" id="{9CA7A13D-49F7-9E9C-07C8-9DE5A93EF157}"/>
              </a:ext>
            </a:extLst>
          </p:cNvPr>
          <p:cNvSpPr>
            <a:spLocks noGrp="1" noChangeArrowheads="1"/>
          </p:cNvSpPr>
          <p:nvPr>
            <p:ph type="sldNum" sz="quarter" idx="12"/>
          </p:nvPr>
        </p:nvSpPr>
        <p:spPr>
          <a:ln/>
        </p:spPr>
        <p:txBody>
          <a:bodyPr/>
          <a:lstStyle>
            <a:lvl1pPr>
              <a:defRPr/>
            </a:lvl1pPr>
          </a:lstStyle>
          <a:p>
            <a:pPr>
              <a:defRPr/>
            </a:pPr>
            <a:fld id="{3D533C1E-C59D-4843-8586-A72DC131BE26}" type="slidenum">
              <a:rPr lang="en-US" altLang="en-US"/>
              <a:pPr>
                <a:defRPr/>
              </a:pPr>
              <a:t>‹#›</a:t>
            </a:fld>
            <a:endParaRPr lang="en-US" altLang="en-US"/>
          </a:p>
        </p:txBody>
      </p:sp>
    </p:spTree>
    <p:extLst>
      <p:ext uri="{BB962C8B-B14F-4D97-AF65-F5344CB8AC3E}">
        <p14:creationId xmlns:p14="http://schemas.microsoft.com/office/powerpoint/2010/main" val="113739520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0FFB4749-9E59-EEE9-6B95-8E586DE17A3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5">
            <a:extLst>
              <a:ext uri="{FF2B5EF4-FFF2-40B4-BE49-F238E27FC236}">
                <a16:creationId xmlns:a16="http://schemas.microsoft.com/office/drawing/2014/main" id="{21C7CAB3-A7C5-03A3-5C5A-3C6CF05FCCCA}"/>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7" name="Rectangle 46">
            <a:extLst>
              <a:ext uri="{FF2B5EF4-FFF2-40B4-BE49-F238E27FC236}">
                <a16:creationId xmlns:a16="http://schemas.microsoft.com/office/drawing/2014/main" id="{E6F462DA-2378-F28C-20A3-657C17EF9D4E}"/>
              </a:ext>
            </a:extLst>
          </p:cNvPr>
          <p:cNvSpPr>
            <a:spLocks noGrp="1" noChangeArrowheads="1"/>
          </p:cNvSpPr>
          <p:nvPr>
            <p:ph type="sldNum" sz="quarter" idx="12"/>
          </p:nvPr>
        </p:nvSpPr>
        <p:spPr>
          <a:ln/>
        </p:spPr>
        <p:txBody>
          <a:bodyPr/>
          <a:lstStyle>
            <a:lvl1pPr>
              <a:defRPr/>
            </a:lvl1pPr>
          </a:lstStyle>
          <a:p>
            <a:pPr>
              <a:defRPr/>
            </a:pPr>
            <a:fld id="{1868CB28-DAB4-4A9B-9DDC-F0583829D1B5}" type="slidenum">
              <a:rPr lang="en-US" altLang="en-US"/>
              <a:pPr>
                <a:defRPr/>
              </a:pPr>
              <a:t>‹#›</a:t>
            </a:fld>
            <a:endParaRPr lang="en-US" altLang="en-US"/>
          </a:p>
        </p:txBody>
      </p:sp>
    </p:spTree>
    <p:extLst>
      <p:ext uri="{BB962C8B-B14F-4D97-AF65-F5344CB8AC3E}">
        <p14:creationId xmlns:p14="http://schemas.microsoft.com/office/powerpoint/2010/main" val="396200015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BA963341-F0BF-19BA-0E12-3B78F40E713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5">
            <a:extLst>
              <a:ext uri="{FF2B5EF4-FFF2-40B4-BE49-F238E27FC236}">
                <a16:creationId xmlns:a16="http://schemas.microsoft.com/office/drawing/2014/main" id="{9272756D-0FF8-EFF6-2A0E-B7F4B4058219}"/>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6" name="Rectangle 46">
            <a:extLst>
              <a:ext uri="{FF2B5EF4-FFF2-40B4-BE49-F238E27FC236}">
                <a16:creationId xmlns:a16="http://schemas.microsoft.com/office/drawing/2014/main" id="{FDC708A0-CDBA-3779-1C32-6C8CF3B7EBF7}"/>
              </a:ext>
            </a:extLst>
          </p:cNvPr>
          <p:cNvSpPr>
            <a:spLocks noGrp="1" noChangeArrowheads="1"/>
          </p:cNvSpPr>
          <p:nvPr>
            <p:ph type="sldNum" sz="quarter" idx="12"/>
          </p:nvPr>
        </p:nvSpPr>
        <p:spPr>
          <a:ln/>
        </p:spPr>
        <p:txBody>
          <a:bodyPr/>
          <a:lstStyle>
            <a:lvl1pPr>
              <a:defRPr/>
            </a:lvl1pPr>
          </a:lstStyle>
          <a:p>
            <a:pPr>
              <a:defRPr/>
            </a:pPr>
            <a:fld id="{2FF79DF2-DBC4-4650-8FEC-82D135130E37}" type="slidenum">
              <a:rPr lang="en-US" altLang="en-US"/>
              <a:pPr>
                <a:defRPr/>
              </a:pPr>
              <a:t>‹#›</a:t>
            </a:fld>
            <a:endParaRPr lang="en-US" altLang="en-US"/>
          </a:p>
        </p:txBody>
      </p:sp>
    </p:spTree>
    <p:extLst>
      <p:ext uri="{BB962C8B-B14F-4D97-AF65-F5344CB8AC3E}">
        <p14:creationId xmlns:p14="http://schemas.microsoft.com/office/powerpoint/2010/main" val="152209456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6F58DFDA-C317-D5B5-77CD-BE3718EA4F4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5">
            <a:extLst>
              <a:ext uri="{FF2B5EF4-FFF2-40B4-BE49-F238E27FC236}">
                <a16:creationId xmlns:a16="http://schemas.microsoft.com/office/drawing/2014/main" id="{AD3C8EA1-4C1F-051B-A284-3698CF77F693}"/>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6" name="Rectangle 46">
            <a:extLst>
              <a:ext uri="{FF2B5EF4-FFF2-40B4-BE49-F238E27FC236}">
                <a16:creationId xmlns:a16="http://schemas.microsoft.com/office/drawing/2014/main" id="{198D5F46-DD07-7496-AFEC-4C377132A471}"/>
              </a:ext>
            </a:extLst>
          </p:cNvPr>
          <p:cNvSpPr>
            <a:spLocks noGrp="1" noChangeArrowheads="1"/>
          </p:cNvSpPr>
          <p:nvPr>
            <p:ph type="sldNum" sz="quarter" idx="12"/>
          </p:nvPr>
        </p:nvSpPr>
        <p:spPr>
          <a:ln/>
        </p:spPr>
        <p:txBody>
          <a:bodyPr/>
          <a:lstStyle>
            <a:lvl1pPr>
              <a:defRPr/>
            </a:lvl1pPr>
          </a:lstStyle>
          <a:p>
            <a:pPr>
              <a:defRPr/>
            </a:pPr>
            <a:fld id="{6B4D5CFE-0950-4946-A1D1-77CE94B8DF03}" type="slidenum">
              <a:rPr lang="en-US" altLang="en-US"/>
              <a:pPr>
                <a:defRPr/>
              </a:pPr>
              <a:t>‹#›</a:t>
            </a:fld>
            <a:endParaRPr lang="en-US" altLang="en-US"/>
          </a:p>
        </p:txBody>
      </p:sp>
    </p:spTree>
    <p:extLst>
      <p:ext uri="{BB962C8B-B14F-4D97-AF65-F5344CB8AC3E}">
        <p14:creationId xmlns:p14="http://schemas.microsoft.com/office/powerpoint/2010/main" val="13023800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4">
            <a:extLst>
              <a:ext uri="{FF2B5EF4-FFF2-40B4-BE49-F238E27FC236}">
                <a16:creationId xmlns:a16="http://schemas.microsoft.com/office/drawing/2014/main" id="{1EBF8FDB-4AD0-3C85-898E-914EDB0A5EC7}"/>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45">
            <a:extLst>
              <a:ext uri="{FF2B5EF4-FFF2-40B4-BE49-F238E27FC236}">
                <a16:creationId xmlns:a16="http://schemas.microsoft.com/office/drawing/2014/main" id="{43E05628-85D1-2932-5C6C-299369D5A2DE}"/>
              </a:ext>
            </a:extLst>
          </p:cNvPr>
          <p:cNvSpPr>
            <a:spLocks noGrp="1" noChangeArrowheads="1"/>
          </p:cNvSpPr>
          <p:nvPr>
            <p:ph type="ftr" sz="quarter" idx="11"/>
          </p:nvPr>
        </p:nvSpPr>
        <p:spPr>
          <a:ln/>
        </p:spPr>
        <p:txBody>
          <a:bodyPr/>
          <a:lstStyle>
            <a:lvl1pPr>
              <a:defRPr/>
            </a:lvl1pPr>
          </a:lstStyle>
          <a:p>
            <a:pPr>
              <a:defRPr/>
            </a:pPr>
            <a:r>
              <a:rPr lang="en-US"/>
              <a:t>2/28/19</a:t>
            </a:r>
          </a:p>
        </p:txBody>
      </p:sp>
      <p:sp>
        <p:nvSpPr>
          <p:cNvPr id="8" name="Rectangle 46">
            <a:extLst>
              <a:ext uri="{FF2B5EF4-FFF2-40B4-BE49-F238E27FC236}">
                <a16:creationId xmlns:a16="http://schemas.microsoft.com/office/drawing/2014/main" id="{F5D02F82-3811-077C-6522-11F8FDFD6CAB}"/>
              </a:ext>
            </a:extLst>
          </p:cNvPr>
          <p:cNvSpPr>
            <a:spLocks noGrp="1" noChangeArrowheads="1"/>
          </p:cNvSpPr>
          <p:nvPr>
            <p:ph type="sldNum" sz="quarter" idx="12"/>
          </p:nvPr>
        </p:nvSpPr>
        <p:spPr>
          <a:ln/>
        </p:spPr>
        <p:txBody>
          <a:bodyPr/>
          <a:lstStyle>
            <a:lvl1pPr>
              <a:defRPr/>
            </a:lvl1pPr>
          </a:lstStyle>
          <a:p>
            <a:pPr>
              <a:defRPr/>
            </a:pPr>
            <a:fld id="{AACB26C5-513A-46AB-BFC5-B65B967844D4}" type="slidenum">
              <a:rPr lang="en-US" altLang="en-US"/>
              <a:pPr>
                <a:defRPr/>
              </a:pPr>
              <a:t>‹#›</a:t>
            </a:fld>
            <a:endParaRPr lang="en-US" altLang="en-US"/>
          </a:p>
        </p:txBody>
      </p:sp>
    </p:spTree>
    <p:extLst>
      <p:ext uri="{BB962C8B-B14F-4D97-AF65-F5344CB8AC3E}">
        <p14:creationId xmlns:p14="http://schemas.microsoft.com/office/powerpoint/2010/main" val="129276466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FEA75618-7762-9402-D488-31DAA8587A3E}"/>
              </a:ext>
            </a:extLst>
          </p:cNvPr>
          <p:cNvGrpSpPr>
            <a:grpSpLocks/>
          </p:cNvGrpSpPr>
          <p:nvPr/>
        </p:nvGrpSpPr>
        <p:grpSpPr bwMode="auto">
          <a:xfrm>
            <a:off x="0" y="0"/>
            <a:ext cx="9144000" cy="6856413"/>
            <a:chOff x="0" y="0"/>
            <a:chExt cx="5760" cy="4319"/>
          </a:xfrm>
        </p:grpSpPr>
        <p:sp>
          <p:nvSpPr>
            <p:cNvPr id="356355" name="Freeform 3">
              <a:extLst>
                <a:ext uri="{FF2B5EF4-FFF2-40B4-BE49-F238E27FC236}">
                  <a16:creationId xmlns:a16="http://schemas.microsoft.com/office/drawing/2014/main" id="{DBF06014-49DF-77F2-9D1D-30FEF446469B}"/>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a:defRPr/>
              </a:pPr>
              <a:endParaRPr lang="en-US" sz="2800">
                <a:latin typeface="Bookman Old Style" pitchFamily="18" charset="0"/>
              </a:endParaRPr>
            </a:p>
          </p:txBody>
        </p:sp>
        <p:sp>
          <p:nvSpPr>
            <p:cNvPr id="356356" name="Freeform 4">
              <a:extLst>
                <a:ext uri="{FF2B5EF4-FFF2-40B4-BE49-F238E27FC236}">
                  <a16:creationId xmlns:a16="http://schemas.microsoft.com/office/drawing/2014/main" id="{0729BB5D-2EDD-352A-C22C-CEADE677B35A}"/>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sz="2800">
                <a:latin typeface="Bookman Old Style" pitchFamily="18" charset="0"/>
              </a:endParaRPr>
            </a:p>
          </p:txBody>
        </p:sp>
        <p:sp>
          <p:nvSpPr>
            <p:cNvPr id="356357" name="Freeform 5">
              <a:extLst>
                <a:ext uri="{FF2B5EF4-FFF2-40B4-BE49-F238E27FC236}">
                  <a16:creationId xmlns:a16="http://schemas.microsoft.com/office/drawing/2014/main" id="{88F96E48-F398-A4D5-4BAF-3208FEE4FC4E}"/>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a:defRPr/>
              </a:pPr>
              <a:endParaRPr lang="en-US" sz="2800">
                <a:latin typeface="Bookman Old Style" pitchFamily="18" charset="0"/>
              </a:endParaRPr>
            </a:p>
          </p:txBody>
        </p:sp>
        <p:sp>
          <p:nvSpPr>
            <p:cNvPr id="1035" name="Freeform 6">
              <a:extLst>
                <a:ext uri="{FF2B5EF4-FFF2-40B4-BE49-F238E27FC236}">
                  <a16:creationId xmlns:a16="http://schemas.microsoft.com/office/drawing/2014/main" id="{9F9B5393-303C-492E-438E-B89AB249CE00}"/>
                </a:ext>
              </a:extLst>
            </p:cNvPr>
            <p:cNvSpPr>
              <a:spLocks/>
            </p:cNvSpPr>
            <p:nvPr/>
          </p:nvSpPr>
          <p:spPr bwMode="hidden">
            <a:xfrm>
              <a:off x="4038" y="3577"/>
              <a:ext cx="1720" cy="65"/>
            </a:xfrm>
            <a:custGeom>
              <a:avLst/>
              <a:gdLst>
                <a:gd name="T0" fmla="*/ 1504 w 1722"/>
                <a:gd name="T1" fmla="*/ 33 h 66"/>
                <a:gd name="T2" fmla="*/ 1504 w 1722"/>
                <a:gd name="T3" fmla="*/ 33 h 66"/>
                <a:gd name="T4" fmla="*/ 0 w 1722"/>
                <a:gd name="T5" fmla="*/ 0 h 66"/>
                <a:gd name="T6" fmla="*/ 0 w 1722"/>
                <a:gd name="T7" fmla="*/ 33 h 66"/>
                <a:gd name="T8" fmla="*/ 1504 w 1722"/>
                <a:gd name="T9" fmla="*/ 33 h 66"/>
                <a:gd name="T10" fmla="*/ 1504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59" name="Freeform 7">
              <a:extLst>
                <a:ext uri="{FF2B5EF4-FFF2-40B4-BE49-F238E27FC236}">
                  <a16:creationId xmlns:a16="http://schemas.microsoft.com/office/drawing/2014/main" id="{23AFE69C-D3CB-4E33-5928-3C66504E6FEF}"/>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a:defRPr/>
              </a:pPr>
              <a:endParaRPr lang="en-US" sz="2800">
                <a:latin typeface="Bookman Old Style" pitchFamily="18" charset="0"/>
              </a:endParaRPr>
            </a:p>
          </p:txBody>
        </p:sp>
        <p:sp>
          <p:nvSpPr>
            <p:cNvPr id="1037" name="Freeform 8">
              <a:extLst>
                <a:ext uri="{FF2B5EF4-FFF2-40B4-BE49-F238E27FC236}">
                  <a16:creationId xmlns:a16="http://schemas.microsoft.com/office/drawing/2014/main" id="{18DE2883-0ADD-3FB8-6575-FE0FBA79811C}"/>
                </a:ext>
              </a:extLst>
            </p:cNvPr>
            <p:cNvSpPr>
              <a:spLocks/>
            </p:cNvSpPr>
            <p:nvPr/>
          </p:nvSpPr>
          <p:spPr bwMode="hidden">
            <a:xfrm>
              <a:off x="4784" y="3702"/>
              <a:ext cx="974" cy="101"/>
            </a:xfrm>
            <a:custGeom>
              <a:avLst/>
              <a:gdLst>
                <a:gd name="T0" fmla="*/ 866 w 975"/>
                <a:gd name="T1" fmla="*/ 48 h 101"/>
                <a:gd name="T2" fmla="*/ 866 w 975"/>
                <a:gd name="T3" fmla="*/ 0 h 101"/>
                <a:gd name="T4" fmla="*/ 0 w 975"/>
                <a:gd name="T5" fmla="*/ 24 h 101"/>
                <a:gd name="T6" fmla="*/ 0 w 975"/>
                <a:gd name="T7" fmla="*/ 101 h 101"/>
                <a:gd name="T8" fmla="*/ 866 w 975"/>
                <a:gd name="T9" fmla="*/ 48 h 101"/>
                <a:gd name="T10" fmla="*/ 866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8" name="Freeform 9">
              <a:extLst>
                <a:ext uri="{FF2B5EF4-FFF2-40B4-BE49-F238E27FC236}">
                  <a16:creationId xmlns:a16="http://schemas.microsoft.com/office/drawing/2014/main" id="{A485DD85-8085-A9E5-299A-AA76C6559DCD}"/>
                </a:ext>
              </a:extLst>
            </p:cNvPr>
            <p:cNvSpPr>
              <a:spLocks/>
            </p:cNvSpPr>
            <p:nvPr/>
          </p:nvSpPr>
          <p:spPr bwMode="hidden">
            <a:xfrm>
              <a:off x="3619" y="3815"/>
              <a:ext cx="2139" cy="198"/>
            </a:xfrm>
            <a:custGeom>
              <a:avLst/>
              <a:gdLst>
                <a:gd name="T0" fmla="*/ 1923 w 2141"/>
                <a:gd name="T1" fmla="*/ 0 h 198"/>
                <a:gd name="T2" fmla="*/ 0 w 2141"/>
                <a:gd name="T3" fmla="*/ 156 h 198"/>
                <a:gd name="T4" fmla="*/ 0 w 2141"/>
                <a:gd name="T5" fmla="*/ 198 h 198"/>
                <a:gd name="T6" fmla="*/ 1923 w 2141"/>
                <a:gd name="T7" fmla="*/ 0 h 198"/>
                <a:gd name="T8" fmla="*/ 1923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2" name="Freeform 10">
              <a:extLst>
                <a:ext uri="{FF2B5EF4-FFF2-40B4-BE49-F238E27FC236}">
                  <a16:creationId xmlns:a16="http://schemas.microsoft.com/office/drawing/2014/main" id="{17133127-4F57-2246-2549-D08748C9F89E}"/>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sz="2800">
                <a:latin typeface="Bookman Old Style" pitchFamily="18" charset="0"/>
              </a:endParaRPr>
            </a:p>
          </p:txBody>
        </p:sp>
        <p:sp>
          <p:nvSpPr>
            <p:cNvPr id="1040" name="Freeform 11">
              <a:extLst>
                <a:ext uri="{FF2B5EF4-FFF2-40B4-BE49-F238E27FC236}">
                  <a16:creationId xmlns:a16="http://schemas.microsoft.com/office/drawing/2014/main" id="{415E8481-F9C2-A68E-DDF1-BB2ACD52BE75}"/>
                </a:ext>
              </a:extLst>
            </p:cNvPr>
            <p:cNvSpPr>
              <a:spLocks/>
            </p:cNvSpPr>
            <p:nvPr/>
          </p:nvSpPr>
          <p:spPr bwMode="hidden">
            <a:xfrm>
              <a:off x="2097" y="4043"/>
              <a:ext cx="2514" cy="276"/>
            </a:xfrm>
            <a:custGeom>
              <a:avLst/>
              <a:gdLst>
                <a:gd name="T0" fmla="*/ 1935 w 2517"/>
                <a:gd name="T1" fmla="*/ 276 h 276"/>
                <a:gd name="T2" fmla="*/ 2190 w 2517"/>
                <a:gd name="T3" fmla="*/ 204 h 276"/>
                <a:gd name="T4" fmla="*/ 1987 w 2517"/>
                <a:gd name="T5" fmla="*/ 0 h 276"/>
                <a:gd name="T6" fmla="*/ 0 w 2517"/>
                <a:gd name="T7" fmla="*/ 276 h 276"/>
                <a:gd name="T8" fmla="*/ 1935 w 2517"/>
                <a:gd name="T9" fmla="*/ 276 h 276"/>
                <a:gd name="T10" fmla="*/ 1935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4" name="Freeform 12">
              <a:extLst>
                <a:ext uri="{FF2B5EF4-FFF2-40B4-BE49-F238E27FC236}">
                  <a16:creationId xmlns:a16="http://schemas.microsoft.com/office/drawing/2014/main" id="{1D0493BB-41AA-EB49-DC34-6BF4163FD422}"/>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a:defRPr/>
              </a:pPr>
              <a:endParaRPr lang="en-US" sz="2800">
                <a:latin typeface="Bookman Old Style" pitchFamily="18" charset="0"/>
              </a:endParaRPr>
            </a:p>
          </p:txBody>
        </p:sp>
        <p:sp>
          <p:nvSpPr>
            <p:cNvPr id="1042" name="Freeform 13">
              <a:extLst>
                <a:ext uri="{FF2B5EF4-FFF2-40B4-BE49-F238E27FC236}">
                  <a16:creationId xmlns:a16="http://schemas.microsoft.com/office/drawing/2014/main" id="{9BF6A32A-2CD1-2B46-DECA-B72B4BAF451C}"/>
                </a:ext>
              </a:extLst>
            </p:cNvPr>
            <p:cNvSpPr>
              <a:spLocks/>
            </p:cNvSpPr>
            <p:nvPr/>
          </p:nvSpPr>
          <p:spPr bwMode="hidden">
            <a:xfrm>
              <a:off x="5030" y="3151"/>
              <a:ext cx="728" cy="240"/>
            </a:xfrm>
            <a:custGeom>
              <a:avLst/>
              <a:gdLst>
                <a:gd name="T0" fmla="*/ 620 w 729"/>
                <a:gd name="T1" fmla="*/ 240 h 240"/>
                <a:gd name="T2" fmla="*/ 0 w 729"/>
                <a:gd name="T3" fmla="*/ 0 h 240"/>
                <a:gd name="T4" fmla="*/ 0 w 729"/>
                <a:gd name="T5" fmla="*/ 6 h 240"/>
                <a:gd name="T6" fmla="*/ 620 w 729"/>
                <a:gd name="T7" fmla="*/ 240 h 240"/>
                <a:gd name="T8" fmla="*/ 620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6" name="Freeform 14">
              <a:extLst>
                <a:ext uri="{FF2B5EF4-FFF2-40B4-BE49-F238E27FC236}">
                  <a16:creationId xmlns:a16="http://schemas.microsoft.com/office/drawing/2014/main" id="{E09ED553-F3B9-38D9-0636-7188F06DE3B2}"/>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a:defRPr/>
              </a:pPr>
              <a:endParaRPr lang="en-US" sz="2800">
                <a:latin typeface="Bookman Old Style" pitchFamily="18" charset="0"/>
              </a:endParaRPr>
            </a:p>
          </p:txBody>
        </p:sp>
        <p:sp>
          <p:nvSpPr>
            <p:cNvPr id="1044" name="Freeform 15">
              <a:extLst>
                <a:ext uri="{FF2B5EF4-FFF2-40B4-BE49-F238E27FC236}">
                  <a16:creationId xmlns:a16="http://schemas.microsoft.com/office/drawing/2014/main" id="{A6155A6A-F490-8142-913F-2C6460149BEC}"/>
                </a:ext>
              </a:extLst>
            </p:cNvPr>
            <p:cNvSpPr>
              <a:spLocks/>
            </p:cNvSpPr>
            <p:nvPr/>
          </p:nvSpPr>
          <p:spPr bwMode="hidden">
            <a:xfrm>
              <a:off x="5030" y="3049"/>
              <a:ext cx="728" cy="318"/>
            </a:xfrm>
            <a:custGeom>
              <a:avLst/>
              <a:gdLst>
                <a:gd name="T0" fmla="*/ 620 w 729"/>
                <a:gd name="T1" fmla="*/ 318 h 318"/>
                <a:gd name="T2" fmla="*/ 620 w 729"/>
                <a:gd name="T3" fmla="*/ 312 h 318"/>
                <a:gd name="T4" fmla="*/ 0 w 729"/>
                <a:gd name="T5" fmla="*/ 0 h 318"/>
                <a:gd name="T6" fmla="*/ 0 w 729"/>
                <a:gd name="T7" fmla="*/ 54 h 318"/>
                <a:gd name="T8" fmla="*/ 620 w 729"/>
                <a:gd name="T9" fmla="*/ 318 h 318"/>
                <a:gd name="T10" fmla="*/ 620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8" name="Freeform 16">
              <a:extLst>
                <a:ext uri="{FF2B5EF4-FFF2-40B4-BE49-F238E27FC236}">
                  <a16:creationId xmlns:a16="http://schemas.microsoft.com/office/drawing/2014/main" id="{A590A10B-EAE7-53E4-A935-19B58B13D9A8}"/>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a:defRPr/>
              </a:pPr>
              <a:endParaRPr lang="en-US" sz="2800">
                <a:latin typeface="Bookman Old Style" pitchFamily="18" charset="0"/>
              </a:endParaRPr>
            </a:p>
          </p:txBody>
        </p:sp>
        <p:sp>
          <p:nvSpPr>
            <p:cNvPr id="356369" name="Freeform 17">
              <a:extLst>
                <a:ext uri="{FF2B5EF4-FFF2-40B4-BE49-F238E27FC236}">
                  <a16:creationId xmlns:a16="http://schemas.microsoft.com/office/drawing/2014/main" id="{E8FEEB30-08C7-5B29-E672-2DBC61649782}"/>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a:defRPr/>
              </a:pPr>
              <a:endParaRPr lang="en-US" sz="2800">
                <a:latin typeface="Bookman Old Style" pitchFamily="18" charset="0"/>
              </a:endParaRPr>
            </a:p>
          </p:txBody>
        </p:sp>
        <p:sp>
          <p:nvSpPr>
            <p:cNvPr id="356370" name="Freeform 18">
              <a:extLst>
                <a:ext uri="{FF2B5EF4-FFF2-40B4-BE49-F238E27FC236}">
                  <a16:creationId xmlns:a16="http://schemas.microsoft.com/office/drawing/2014/main" id="{B092AF40-EA6A-DC66-40D1-72AE63658265}"/>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a:defRPr/>
              </a:pPr>
              <a:endParaRPr lang="en-US" sz="2800">
                <a:latin typeface="Bookman Old Style" pitchFamily="18" charset="0"/>
              </a:endParaRPr>
            </a:p>
          </p:txBody>
        </p:sp>
        <p:sp>
          <p:nvSpPr>
            <p:cNvPr id="1048" name="Freeform 19">
              <a:extLst>
                <a:ext uri="{FF2B5EF4-FFF2-40B4-BE49-F238E27FC236}">
                  <a16:creationId xmlns:a16="http://schemas.microsoft.com/office/drawing/2014/main" id="{50A11A5A-D7F3-F277-AB33-6E3E08CC1112}"/>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72" name="Freeform 20">
              <a:extLst>
                <a:ext uri="{FF2B5EF4-FFF2-40B4-BE49-F238E27FC236}">
                  <a16:creationId xmlns:a16="http://schemas.microsoft.com/office/drawing/2014/main" id="{3E5471D3-D2DD-2FA5-0286-D45B209C7AB5}"/>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a:defRPr/>
              </a:pPr>
              <a:endParaRPr lang="en-US" sz="2800">
                <a:latin typeface="Bookman Old Style" pitchFamily="18" charset="0"/>
              </a:endParaRPr>
            </a:p>
          </p:txBody>
        </p:sp>
        <p:sp>
          <p:nvSpPr>
            <p:cNvPr id="1050" name="Freeform 21">
              <a:extLst>
                <a:ext uri="{FF2B5EF4-FFF2-40B4-BE49-F238E27FC236}">
                  <a16:creationId xmlns:a16="http://schemas.microsoft.com/office/drawing/2014/main" id="{8210286D-6D12-B687-FC86-85ED5DF78BD6}"/>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74" name="Freeform 22">
              <a:extLst>
                <a:ext uri="{FF2B5EF4-FFF2-40B4-BE49-F238E27FC236}">
                  <a16:creationId xmlns:a16="http://schemas.microsoft.com/office/drawing/2014/main" id="{234A133F-C329-1CBC-EFBC-9F1FEFE4E43F}"/>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a:defRPr/>
              </a:pPr>
              <a:endParaRPr lang="en-US" sz="2800">
                <a:latin typeface="Bookman Old Style" pitchFamily="18" charset="0"/>
              </a:endParaRPr>
            </a:p>
          </p:txBody>
        </p:sp>
        <p:sp>
          <p:nvSpPr>
            <p:cNvPr id="356375" name="Freeform 23">
              <a:extLst>
                <a:ext uri="{FF2B5EF4-FFF2-40B4-BE49-F238E27FC236}">
                  <a16:creationId xmlns:a16="http://schemas.microsoft.com/office/drawing/2014/main" id="{891CEAC7-8B5D-F882-D502-1D693070D768}"/>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a:defRPr/>
              </a:pPr>
              <a:endParaRPr lang="en-US" sz="2800">
                <a:latin typeface="Bookman Old Style" pitchFamily="18" charset="0"/>
              </a:endParaRPr>
            </a:p>
          </p:txBody>
        </p:sp>
        <p:sp>
          <p:nvSpPr>
            <p:cNvPr id="356376" name="Freeform 24">
              <a:extLst>
                <a:ext uri="{FF2B5EF4-FFF2-40B4-BE49-F238E27FC236}">
                  <a16:creationId xmlns:a16="http://schemas.microsoft.com/office/drawing/2014/main" id="{C78F659F-7000-BF18-B2AF-0F471F05BB54}"/>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a:defRPr/>
              </a:pPr>
              <a:endParaRPr lang="en-US" sz="2800">
                <a:latin typeface="Bookman Old Style" pitchFamily="18" charset="0"/>
              </a:endParaRPr>
            </a:p>
          </p:txBody>
        </p:sp>
        <p:sp>
          <p:nvSpPr>
            <p:cNvPr id="1054" name="Freeform 25">
              <a:extLst>
                <a:ext uri="{FF2B5EF4-FFF2-40B4-BE49-F238E27FC236}">
                  <a16:creationId xmlns:a16="http://schemas.microsoft.com/office/drawing/2014/main" id="{A68365CF-96CE-2F11-09F4-CF1015F45426}"/>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78" name="Freeform 26">
              <a:extLst>
                <a:ext uri="{FF2B5EF4-FFF2-40B4-BE49-F238E27FC236}">
                  <a16:creationId xmlns:a16="http://schemas.microsoft.com/office/drawing/2014/main" id="{ADCF76C7-8566-56B3-9D90-A4AB18BA1AE0}"/>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a:defRPr/>
              </a:pPr>
              <a:endParaRPr lang="en-US" sz="2800">
                <a:latin typeface="Bookman Old Style" pitchFamily="18" charset="0"/>
              </a:endParaRPr>
            </a:p>
          </p:txBody>
        </p:sp>
        <p:sp>
          <p:nvSpPr>
            <p:cNvPr id="356379" name="Freeform 27">
              <a:extLst>
                <a:ext uri="{FF2B5EF4-FFF2-40B4-BE49-F238E27FC236}">
                  <a16:creationId xmlns:a16="http://schemas.microsoft.com/office/drawing/2014/main" id="{15C52E21-88AD-49E2-776F-516B920D31E2}"/>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a:defRPr/>
              </a:pPr>
              <a:endParaRPr lang="en-US" sz="2800">
                <a:latin typeface="Bookman Old Style" pitchFamily="18" charset="0"/>
              </a:endParaRPr>
            </a:p>
          </p:txBody>
        </p:sp>
        <p:sp>
          <p:nvSpPr>
            <p:cNvPr id="1057" name="Freeform 28">
              <a:extLst>
                <a:ext uri="{FF2B5EF4-FFF2-40B4-BE49-F238E27FC236}">
                  <a16:creationId xmlns:a16="http://schemas.microsoft.com/office/drawing/2014/main" id="{91D44C45-E625-833E-1610-6E407263B7B2}"/>
                </a:ext>
              </a:extLst>
            </p:cNvPr>
            <p:cNvSpPr>
              <a:spLocks/>
            </p:cNvSpPr>
            <p:nvPr/>
          </p:nvSpPr>
          <p:spPr bwMode="hidden">
            <a:xfrm>
              <a:off x="5698" y="653"/>
              <a:ext cx="60" cy="311"/>
            </a:xfrm>
            <a:custGeom>
              <a:avLst/>
              <a:gdLst>
                <a:gd name="T0" fmla="*/ 0 w 60"/>
                <a:gd name="T1" fmla="*/ 144 h 312"/>
                <a:gd name="T2" fmla="*/ 60 w 60"/>
                <a:gd name="T3" fmla="*/ 203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81" name="Freeform 29">
              <a:extLst>
                <a:ext uri="{FF2B5EF4-FFF2-40B4-BE49-F238E27FC236}">
                  <a16:creationId xmlns:a16="http://schemas.microsoft.com/office/drawing/2014/main" id="{D4F2DAA0-546A-D9DC-7D00-EDF60C37487C}"/>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a:defRPr/>
              </a:pPr>
              <a:endParaRPr lang="en-US" sz="2800">
                <a:latin typeface="Bookman Old Style" pitchFamily="18" charset="0"/>
              </a:endParaRPr>
            </a:p>
          </p:txBody>
        </p:sp>
        <p:sp>
          <p:nvSpPr>
            <p:cNvPr id="1059" name="Freeform 30">
              <a:extLst>
                <a:ext uri="{FF2B5EF4-FFF2-40B4-BE49-F238E27FC236}">
                  <a16:creationId xmlns:a16="http://schemas.microsoft.com/office/drawing/2014/main" id="{C1CD4C82-5A51-CD27-C996-7A3A212E7F63}"/>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83" name="Freeform 31">
              <a:extLst>
                <a:ext uri="{FF2B5EF4-FFF2-40B4-BE49-F238E27FC236}">
                  <a16:creationId xmlns:a16="http://schemas.microsoft.com/office/drawing/2014/main" id="{C9E3A02A-C11E-5CA3-BDA6-2743ACA27D59}"/>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sz="2800">
                <a:latin typeface="Bookman Old Style" pitchFamily="18" charset="0"/>
              </a:endParaRPr>
            </a:p>
          </p:txBody>
        </p:sp>
        <p:sp>
          <p:nvSpPr>
            <p:cNvPr id="356384" name="Freeform 32">
              <a:extLst>
                <a:ext uri="{FF2B5EF4-FFF2-40B4-BE49-F238E27FC236}">
                  <a16:creationId xmlns:a16="http://schemas.microsoft.com/office/drawing/2014/main" id="{C18EE775-E124-C215-333C-6EA210C0E802}"/>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a:defRPr/>
              </a:pPr>
              <a:endParaRPr lang="en-US" sz="2800">
                <a:latin typeface="Bookman Old Style" pitchFamily="18" charset="0"/>
              </a:endParaRPr>
            </a:p>
          </p:txBody>
        </p:sp>
        <p:sp>
          <p:nvSpPr>
            <p:cNvPr id="356385" name="Freeform 33">
              <a:extLst>
                <a:ext uri="{FF2B5EF4-FFF2-40B4-BE49-F238E27FC236}">
                  <a16:creationId xmlns:a16="http://schemas.microsoft.com/office/drawing/2014/main" id="{70841D4C-90AE-18F2-C55A-330756718687}"/>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a:defRPr/>
              </a:pPr>
              <a:endParaRPr lang="en-US" sz="2800">
                <a:latin typeface="Bookman Old Style" pitchFamily="18" charset="0"/>
              </a:endParaRPr>
            </a:p>
          </p:txBody>
        </p:sp>
        <p:sp>
          <p:nvSpPr>
            <p:cNvPr id="356386" name="Freeform 34">
              <a:extLst>
                <a:ext uri="{FF2B5EF4-FFF2-40B4-BE49-F238E27FC236}">
                  <a16:creationId xmlns:a16="http://schemas.microsoft.com/office/drawing/2014/main" id="{2F1FA58C-34C4-5C17-5F32-EF61D28264B6}"/>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a:defRPr/>
              </a:pPr>
              <a:endParaRPr lang="en-US" sz="2800">
                <a:latin typeface="Bookman Old Style" pitchFamily="18" charset="0"/>
              </a:endParaRPr>
            </a:p>
          </p:txBody>
        </p:sp>
        <p:sp>
          <p:nvSpPr>
            <p:cNvPr id="356387" name="Freeform 35">
              <a:extLst>
                <a:ext uri="{FF2B5EF4-FFF2-40B4-BE49-F238E27FC236}">
                  <a16:creationId xmlns:a16="http://schemas.microsoft.com/office/drawing/2014/main" id="{24A3F520-DFDF-3350-5FCD-DDF340D7CF47}"/>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a:defRPr/>
              </a:pPr>
              <a:endParaRPr lang="en-US" sz="2800">
                <a:latin typeface="Bookman Old Style" pitchFamily="18" charset="0"/>
              </a:endParaRPr>
            </a:p>
          </p:txBody>
        </p:sp>
        <p:sp>
          <p:nvSpPr>
            <p:cNvPr id="356388" name="Freeform 36">
              <a:extLst>
                <a:ext uri="{FF2B5EF4-FFF2-40B4-BE49-F238E27FC236}">
                  <a16:creationId xmlns:a16="http://schemas.microsoft.com/office/drawing/2014/main" id="{900CF171-5808-76DB-B235-96731E38987B}"/>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a:defRPr/>
              </a:pPr>
              <a:endParaRPr lang="en-US" sz="2800">
                <a:latin typeface="Bookman Old Style" pitchFamily="18" charset="0"/>
              </a:endParaRPr>
            </a:p>
          </p:txBody>
        </p:sp>
        <p:sp>
          <p:nvSpPr>
            <p:cNvPr id="356389" name="Freeform 37">
              <a:extLst>
                <a:ext uri="{FF2B5EF4-FFF2-40B4-BE49-F238E27FC236}">
                  <a16:creationId xmlns:a16="http://schemas.microsoft.com/office/drawing/2014/main" id="{1A924E13-FBFA-751D-5CA9-174331E6C059}"/>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a:defRPr/>
              </a:pPr>
              <a:endParaRPr lang="en-US" sz="2800">
                <a:latin typeface="Bookman Old Style" pitchFamily="18" charset="0"/>
              </a:endParaRPr>
            </a:p>
          </p:txBody>
        </p:sp>
        <p:sp>
          <p:nvSpPr>
            <p:cNvPr id="356390" name="Freeform 38">
              <a:extLst>
                <a:ext uri="{FF2B5EF4-FFF2-40B4-BE49-F238E27FC236}">
                  <a16:creationId xmlns:a16="http://schemas.microsoft.com/office/drawing/2014/main" id="{019590B2-F83A-CBCE-A368-28006F31DD72}"/>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a:defRPr/>
              </a:pPr>
              <a:endParaRPr lang="en-US" sz="2800">
                <a:latin typeface="Bookman Old Style" pitchFamily="18" charset="0"/>
              </a:endParaRPr>
            </a:p>
          </p:txBody>
        </p:sp>
        <p:grpSp>
          <p:nvGrpSpPr>
            <p:cNvPr id="1068" name="Group 39">
              <a:extLst>
                <a:ext uri="{FF2B5EF4-FFF2-40B4-BE49-F238E27FC236}">
                  <a16:creationId xmlns:a16="http://schemas.microsoft.com/office/drawing/2014/main" id="{CBA2C298-07A2-C7F0-0DC1-2B2EF3695A78}"/>
                </a:ext>
              </a:extLst>
            </p:cNvPr>
            <p:cNvGrpSpPr>
              <a:grpSpLocks/>
            </p:cNvGrpSpPr>
            <p:nvPr userDrawn="1"/>
          </p:nvGrpSpPr>
          <p:grpSpPr bwMode="auto">
            <a:xfrm>
              <a:off x="0" y="1632"/>
              <a:ext cx="5758" cy="1858"/>
              <a:chOff x="0" y="1632"/>
              <a:chExt cx="5758" cy="1858"/>
            </a:xfrm>
          </p:grpSpPr>
          <p:sp>
            <p:nvSpPr>
              <p:cNvPr id="356392" name="Freeform 40">
                <a:extLst>
                  <a:ext uri="{FF2B5EF4-FFF2-40B4-BE49-F238E27FC236}">
                    <a16:creationId xmlns:a16="http://schemas.microsoft.com/office/drawing/2014/main" id="{47E3A6F9-EAF0-DF46-A698-CE3559BF760E}"/>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sz="2800">
                  <a:latin typeface="Bookman Old Style" pitchFamily="18" charset="0"/>
                </a:endParaRPr>
              </a:p>
            </p:txBody>
          </p:sp>
          <p:sp>
            <p:nvSpPr>
              <p:cNvPr id="356393" name="Freeform 41">
                <a:extLst>
                  <a:ext uri="{FF2B5EF4-FFF2-40B4-BE49-F238E27FC236}">
                    <a16:creationId xmlns:a16="http://schemas.microsoft.com/office/drawing/2014/main" id="{21B9195F-EA29-E89B-D699-6FD8AF78DFEC}"/>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a:defRPr/>
                </a:pPr>
                <a:endParaRPr lang="en-US" sz="2800">
                  <a:latin typeface="Bookman Old Style" pitchFamily="18" charset="0"/>
                </a:endParaRPr>
              </a:p>
            </p:txBody>
          </p:sp>
        </p:grpSp>
      </p:grpSp>
      <p:sp>
        <p:nvSpPr>
          <p:cNvPr id="1027" name="Rectangle 42">
            <a:extLst>
              <a:ext uri="{FF2B5EF4-FFF2-40B4-BE49-F238E27FC236}">
                <a16:creationId xmlns:a16="http://schemas.microsoft.com/office/drawing/2014/main" id="{7BE1A3E7-5E77-2F7F-DDE8-8F32B62638A3}"/>
              </a:ext>
            </a:extLst>
          </p:cNvPr>
          <p:cNvSpPr>
            <a:spLocks noGrp="1" noChangeArrowheads="1"/>
          </p:cNvSpPr>
          <p:nvPr>
            <p:ph type="title"/>
          </p:nvPr>
        </p:nvSpPr>
        <p:spPr bwMode="auto">
          <a:xfrm>
            <a:off x="457200" y="2778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43">
            <a:extLst>
              <a:ext uri="{FF2B5EF4-FFF2-40B4-BE49-F238E27FC236}">
                <a16:creationId xmlns:a16="http://schemas.microsoft.com/office/drawing/2014/main" id="{442E3B83-63F5-51E0-203F-25A289590743}"/>
              </a:ext>
            </a:extLst>
          </p:cNvPr>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56396" name="Rectangle 44">
            <a:extLst>
              <a:ext uri="{FF2B5EF4-FFF2-40B4-BE49-F238E27FC236}">
                <a16:creationId xmlns:a16="http://schemas.microsoft.com/office/drawing/2014/main" id="{32FE8EA7-5C67-F26C-8746-3191A255CB45}"/>
              </a:ext>
            </a:extLst>
          </p:cNvPr>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effectLst>
                  <a:outerShdw blurRad="38100" dist="38100" dir="2700000" algn="tl">
                    <a:srgbClr val="000000"/>
                  </a:outerShdw>
                </a:effectLst>
                <a:latin typeface="+mn-lt"/>
                <a:ea typeface="Dotum" panose="020B0600000101010101" pitchFamily="34" charset="-127"/>
              </a:defRPr>
            </a:lvl1pPr>
          </a:lstStyle>
          <a:p>
            <a:pPr>
              <a:defRPr/>
            </a:pPr>
            <a:endParaRPr lang="en-US"/>
          </a:p>
        </p:txBody>
      </p:sp>
      <p:sp>
        <p:nvSpPr>
          <p:cNvPr id="356397" name="Rectangle 45">
            <a:extLst>
              <a:ext uri="{FF2B5EF4-FFF2-40B4-BE49-F238E27FC236}">
                <a16:creationId xmlns:a16="http://schemas.microsoft.com/office/drawing/2014/main" id="{BF128C28-B84C-3A6A-CF0E-A369627508C4}"/>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mn-lt"/>
                <a:ea typeface="Dotum" panose="020B0600000101010101" pitchFamily="34" charset="-127"/>
              </a:defRPr>
            </a:lvl1pPr>
          </a:lstStyle>
          <a:p>
            <a:pPr>
              <a:defRPr/>
            </a:pPr>
            <a:r>
              <a:rPr lang="en-US"/>
              <a:t>2/28/19</a:t>
            </a:r>
          </a:p>
        </p:txBody>
      </p:sp>
      <p:sp>
        <p:nvSpPr>
          <p:cNvPr id="356398" name="Rectangle 46">
            <a:extLst>
              <a:ext uri="{FF2B5EF4-FFF2-40B4-BE49-F238E27FC236}">
                <a16:creationId xmlns:a16="http://schemas.microsoft.com/office/drawing/2014/main" id="{E61879AA-8E02-77FA-F437-3111B2506621}"/>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341B4991-6445-469D-AE55-5911801AFFC6}"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4168" r:id="rId1"/>
    <p:sldLayoutId id="2147484169" r:id="rId2"/>
    <p:sldLayoutId id="2147484170" r:id="rId3"/>
    <p:sldLayoutId id="2147484171" r:id="rId4"/>
    <p:sldLayoutId id="2147484172" r:id="rId5"/>
    <p:sldLayoutId id="2147484173" r:id="rId6"/>
    <p:sldLayoutId id="2147484174" r:id="rId7"/>
    <p:sldLayoutId id="2147484175" r:id="rId8"/>
    <p:sldLayoutId id="2147484176" r:id="rId9"/>
    <p:sldLayoutId id="2147484177" r:id="rId10"/>
    <p:sldLayoutId id="2147484178" r:id="rId11"/>
    <p:sldLayoutId id="2147484179" r:id="rId12"/>
  </p:sldLayoutIdLst>
  <p:transition>
    <p:fade/>
  </p:transition>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5"/>
        </a:buBlip>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6"/>
        </a:buBlip>
        <a:defRPr sz="2000">
          <a:solidFill>
            <a:schemeClr val="tx1"/>
          </a:solidFill>
          <a:latin typeface="+mn-lt"/>
        </a:defRPr>
      </a:lvl5pPr>
      <a:lvl6pPr marL="2514600" indent="-228600" algn="l" rtl="0" eaLnBrk="0" fontAlgn="base" hangingPunct="0">
        <a:spcBef>
          <a:spcPct val="20000"/>
        </a:spcBef>
        <a:spcAft>
          <a:spcPct val="0"/>
        </a:spcAft>
        <a:buClr>
          <a:schemeClr val="folHlink"/>
        </a:buClr>
        <a:buSzPct val="90000"/>
        <a:buFont typeface="Wingdings" pitchFamily="2" charset="2"/>
        <a:buBlip>
          <a:blip r:embed="rId16"/>
        </a:buBlip>
        <a:defRPr sz="2000">
          <a:solidFill>
            <a:schemeClr val="tx1"/>
          </a:solidFill>
          <a:latin typeface="+mn-lt"/>
        </a:defRPr>
      </a:lvl6pPr>
      <a:lvl7pPr marL="2971800" indent="-228600" algn="l" rtl="0" eaLnBrk="0" fontAlgn="base" hangingPunct="0">
        <a:spcBef>
          <a:spcPct val="20000"/>
        </a:spcBef>
        <a:spcAft>
          <a:spcPct val="0"/>
        </a:spcAft>
        <a:buClr>
          <a:schemeClr val="folHlink"/>
        </a:buClr>
        <a:buSzPct val="90000"/>
        <a:buFont typeface="Wingdings" pitchFamily="2" charset="2"/>
        <a:buBlip>
          <a:blip r:embed="rId16"/>
        </a:buBlip>
        <a:defRPr sz="2000">
          <a:solidFill>
            <a:schemeClr val="tx1"/>
          </a:solidFill>
          <a:latin typeface="+mn-lt"/>
        </a:defRPr>
      </a:lvl7pPr>
      <a:lvl8pPr marL="3429000" indent="-228600" algn="l" rtl="0" eaLnBrk="0" fontAlgn="base" hangingPunct="0">
        <a:spcBef>
          <a:spcPct val="20000"/>
        </a:spcBef>
        <a:spcAft>
          <a:spcPct val="0"/>
        </a:spcAft>
        <a:buClr>
          <a:schemeClr val="folHlink"/>
        </a:buClr>
        <a:buSzPct val="90000"/>
        <a:buFont typeface="Wingdings" pitchFamily="2" charset="2"/>
        <a:buBlip>
          <a:blip r:embed="rId16"/>
        </a:buBlip>
        <a:defRPr sz="2000">
          <a:solidFill>
            <a:schemeClr val="tx1"/>
          </a:solidFill>
          <a:latin typeface="+mn-lt"/>
        </a:defRPr>
      </a:lvl8pPr>
      <a:lvl9pPr marL="3886200" indent="-228600" algn="l" rtl="0" eaLnBrk="0" fontAlgn="base" hangingPunct="0">
        <a:spcBef>
          <a:spcPct val="20000"/>
        </a:spcBef>
        <a:spcAft>
          <a:spcPct val="0"/>
        </a:spcAft>
        <a:buClr>
          <a:schemeClr val="folHlink"/>
        </a:buClr>
        <a:buSzPct val="90000"/>
        <a:buFont typeface="Wingdings" pitchFamily="2" charset="2"/>
        <a:buBlip>
          <a:blip r:embed="rId16"/>
        </a:buBlip>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7" Type="http://schemas.microsoft.com/office/2007/relationships/hdphoto" Target="../media/hdphoto1.wdp"/><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4.jpe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20.jpe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upload.wikimedia.org/wikipedia/commons/0/0b/Citric_acid_cycle_with_aconitate_2.svg" TargetMode="Externa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3.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jpeg"/></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jpeg"/></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3.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4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4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3.jpe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3.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3.png"/><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8" Type="http://schemas.openxmlformats.org/officeDocument/2006/relationships/hyperlink" Target="http://en.wikipedia.org/wiki/File:William_B._Provine,_HSS_2008.jpg" TargetMode="External"/><Relationship Id="rId3" Type="http://schemas.openxmlformats.org/officeDocument/2006/relationships/image" Target="../media/image1.png"/><Relationship Id="rId7" Type="http://schemas.openxmlformats.org/officeDocument/2006/relationships/image" Target="../media/image56.jpeg"/><Relationship Id="rId12" Type="http://schemas.openxmlformats.org/officeDocument/2006/relationships/image" Target="../media/image59.jpe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55.jpeg"/><Relationship Id="rId11" Type="http://schemas.openxmlformats.org/officeDocument/2006/relationships/hyperlink" Target="http://www.google.com/imgres?imgurl=http://atechworld.com/photo/misc/provine.jpg&amp;imgrefurl=http://www.powerbasic.com/support/pbforums/showthread.php?t%3D36095%26page%3D10&amp;usg=__JfWlYpNgECKEjYsSZ9Odaq89hTo=&amp;h=352&amp;w=353&amp;sz=15&amp;hl=en&amp;start=9&amp;zoom=1&amp;tbnid=CcKnKkYioqBLaM:&amp;tbnh=121&amp;tbnw=121&amp;ei=mAZvTaiaEMftOdeitPQP&amp;prev=/images?q%3D%22william%2Bprovine%22%26um%3D1%26hl%3Den%26sa%3DN%26tbs%3Disch:1&amp;um=1&amp;itbs=1" TargetMode="External"/><Relationship Id="rId5" Type="http://schemas.openxmlformats.org/officeDocument/2006/relationships/image" Target="../media/image3.png"/><Relationship Id="rId10" Type="http://schemas.openxmlformats.org/officeDocument/2006/relationships/image" Target="../media/image58.jpeg"/><Relationship Id="rId4" Type="http://schemas.openxmlformats.org/officeDocument/2006/relationships/image" Target="../media/image2.png"/><Relationship Id="rId9" Type="http://schemas.openxmlformats.org/officeDocument/2006/relationships/image" Target="../media/image57.jpeg"/></Relationships>
</file>

<file path=ppt/slides/_rels/slide5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1.png"/><Relationship Id="rId7" Type="http://schemas.openxmlformats.org/officeDocument/2006/relationships/hyperlink" Target="http://www.google.com/imgres?imgurl=http://atechworld.com/photo/misc/provine.jpg&amp;imgrefurl=http://www.powerbasic.com/support/pbforums/showthread.php?t%3D36095%26page%3D10&amp;usg=__JfWlYpNgECKEjYsSZ9Odaq89hTo=&amp;h=352&amp;w=353&amp;sz=15&amp;hl=en&amp;start=9&amp;zoom=1&amp;tbnid=CcKnKkYioqBLaM:&amp;tbnh=121&amp;tbnw=121&amp;ei=mAZvTaiaEMftOdeitPQP&amp;prev=/images?q%3D%22william%2Bprovine%22%26um%3D1%26hl%3Den%26sa%3DN%26tbs%3Disch:1&amp;um=1&amp;itbs=1" TargetMode="External"/><Relationship Id="rId12" Type="http://schemas.openxmlformats.org/officeDocument/2006/relationships/image" Target="../media/image58.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55.jpeg"/><Relationship Id="rId11" Type="http://schemas.openxmlformats.org/officeDocument/2006/relationships/image" Target="../media/image57.jpeg"/><Relationship Id="rId5" Type="http://schemas.openxmlformats.org/officeDocument/2006/relationships/image" Target="../media/image3.png"/><Relationship Id="rId10" Type="http://schemas.openxmlformats.org/officeDocument/2006/relationships/hyperlink" Target="http://en.wikipedia.org/wiki/File:William_B._Provine,_HSS_2008.jpg" TargetMode="External"/><Relationship Id="rId4" Type="http://schemas.openxmlformats.org/officeDocument/2006/relationships/image" Target="../media/image2.png"/><Relationship Id="rId9" Type="http://schemas.openxmlformats.org/officeDocument/2006/relationships/image" Target="../media/image56.jpeg"/></Relationships>
</file>

<file path=ppt/slides/_rels/slide52.xml.rels><?xml version="1.0" encoding="UTF-8" standalone="yes"?>
<Relationships xmlns="http://schemas.openxmlformats.org/package/2006/relationships"><Relationship Id="rId8" Type="http://schemas.openxmlformats.org/officeDocument/2006/relationships/hyperlink" Target="http://en.wikipedia.org/wiki/File:William_B._Provine,_HSS_2008.jpg" TargetMode="External"/><Relationship Id="rId3" Type="http://schemas.openxmlformats.org/officeDocument/2006/relationships/image" Target="../media/image1.png"/><Relationship Id="rId7" Type="http://schemas.openxmlformats.org/officeDocument/2006/relationships/image" Target="../media/image56.jpeg"/><Relationship Id="rId12" Type="http://schemas.openxmlformats.org/officeDocument/2006/relationships/image" Target="../media/image59.jpe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55.jpeg"/><Relationship Id="rId11" Type="http://schemas.openxmlformats.org/officeDocument/2006/relationships/hyperlink" Target="http://www.google.com/imgres?imgurl=http://atechworld.com/photo/misc/provine.jpg&amp;imgrefurl=http://www.powerbasic.com/support/pbforums/showthread.php?t%3D36095%26page%3D10&amp;usg=__JfWlYpNgECKEjYsSZ9Odaq89hTo=&amp;h=352&amp;w=353&amp;sz=15&amp;hl=en&amp;start=9&amp;zoom=1&amp;tbnid=CcKnKkYioqBLaM:&amp;tbnh=121&amp;tbnw=121&amp;ei=mAZvTaiaEMftOdeitPQP&amp;prev=/images?q%3D%22william%2Bprovine%22%26um%3D1%26hl%3Den%26sa%3DN%26tbs%3Disch:1&amp;um=1&amp;itbs=1" TargetMode="External"/><Relationship Id="rId5" Type="http://schemas.openxmlformats.org/officeDocument/2006/relationships/image" Target="../media/image3.png"/><Relationship Id="rId10" Type="http://schemas.openxmlformats.org/officeDocument/2006/relationships/image" Target="../media/image58.jpeg"/><Relationship Id="rId4" Type="http://schemas.openxmlformats.org/officeDocument/2006/relationships/image" Target="../media/image2.png"/><Relationship Id="rId9" Type="http://schemas.openxmlformats.org/officeDocument/2006/relationships/image" Target="../media/image57.jpeg"/></Relationships>
</file>

<file path=ppt/slides/_rels/slide53.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61.jpeg"/><Relationship Id="rId7" Type="http://schemas.openxmlformats.org/officeDocument/2006/relationships/image" Target="../media/image62.jpe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5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67.jpeg"/><Relationship Id="rId5" Type="http://schemas.openxmlformats.org/officeDocument/2006/relationships/image" Target="../media/image3.png"/><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5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6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1.png"/><Relationship Id="rId7" Type="http://schemas.openxmlformats.org/officeDocument/2006/relationships/image" Target="../media/image75.jpe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3.png"/><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6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67.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1.png"/><Relationship Id="rId7" Type="http://schemas.openxmlformats.org/officeDocument/2006/relationships/image" Target="../media/image80.jpeg"/><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79.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s/_rels/slide6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7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3.png"/><Relationship Id="rId1" Type="http://schemas.openxmlformats.org/officeDocument/2006/relationships/slideLayout" Target="../slideLayouts/slideLayout7.xml"/><Relationship Id="rId4" Type="http://schemas.openxmlformats.org/officeDocument/2006/relationships/image" Target="../media/image86.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7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2.xml"/><Relationship Id="rId1" Type="http://schemas.openxmlformats.org/officeDocument/2006/relationships/slideLayout" Target="../slideLayouts/slideLayout7.xml"/><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7.jpeg"/><Relationship Id="rId7" Type="http://schemas.openxmlformats.org/officeDocument/2006/relationships/image" Target="../media/image3.png"/><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2.png"/><Relationship Id="rId11" Type="http://schemas.openxmlformats.org/officeDocument/2006/relationships/image" Target="../media/image92.jpeg"/><Relationship Id="rId5" Type="http://schemas.openxmlformats.org/officeDocument/2006/relationships/image" Target="../media/image1.png"/><Relationship Id="rId10" Type="http://schemas.openxmlformats.org/officeDocument/2006/relationships/image" Target="../media/image91.jpeg"/><Relationship Id="rId4" Type="http://schemas.openxmlformats.org/officeDocument/2006/relationships/image" Target="../media/image88.jpeg"/><Relationship Id="rId9" Type="http://schemas.openxmlformats.org/officeDocument/2006/relationships/image" Target="../media/image90.jpeg"/></Relationships>
</file>

<file path=ppt/slides/_rels/slide7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4.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4.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8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96.jpeg"/></Relationships>
</file>

<file path=ppt/slides/_rels/slide8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97.jpeg"/><Relationship Id="rId5" Type="http://schemas.openxmlformats.org/officeDocument/2006/relationships/image" Target="../media/image3.png"/><Relationship Id="rId4" Type="http://schemas.openxmlformats.org/officeDocument/2006/relationships/image" Target="../media/image2.png"/></Relationships>
</file>

<file path=ppt/slides/_rels/slide8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87.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7.xml"/><Relationship Id="rId6" Type="http://schemas.openxmlformats.org/officeDocument/2006/relationships/image" Target="../media/image99.jpeg"/><Relationship Id="rId5" Type="http://schemas.openxmlformats.org/officeDocument/2006/relationships/image" Target="../media/image3.png"/><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0.jpeg"/><Relationship Id="rId2" Type="http://schemas.openxmlformats.org/officeDocument/2006/relationships/notesSlide" Target="../notesSlides/notesSlide74.xml"/><Relationship Id="rId1" Type="http://schemas.openxmlformats.org/officeDocument/2006/relationships/slideLayout" Target="../slideLayouts/slideLayout7.xml"/><Relationship Id="rId6" Type="http://schemas.openxmlformats.org/officeDocument/2006/relationships/hyperlink" Target="http://www.answersingenesis.org/home/area/cfol/images/fig-33.jpg"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92.xml.rels><?xml version="1.0" encoding="UTF-8" standalone="yes"?>
<Relationships xmlns="http://schemas.openxmlformats.org/package/2006/relationships"><Relationship Id="rId3" Type="http://schemas.openxmlformats.org/officeDocument/2006/relationships/image" Target="../media/image103.png"/><Relationship Id="rId7" Type="http://schemas.openxmlformats.org/officeDocument/2006/relationships/image" Target="../media/image3.png"/><Relationship Id="rId2" Type="http://schemas.openxmlformats.org/officeDocument/2006/relationships/image" Target="../media/image102.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04.png"/></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image" Target="../media/image105.jpeg"/><Relationship Id="rId5" Type="http://schemas.openxmlformats.org/officeDocument/2006/relationships/image" Target="../media/image3.png"/><Relationship Id="rId4" Type="http://schemas.openxmlformats.org/officeDocument/2006/relationships/image" Target="../media/image2.png"/></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7.jpeg"/><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image" Target="../media/image106.jpeg"/><Relationship Id="rId5" Type="http://schemas.openxmlformats.org/officeDocument/2006/relationships/image" Target="../media/image3.png"/><Relationship Id="rId4" Type="http://schemas.openxmlformats.org/officeDocument/2006/relationships/image" Target="../media/image2.png"/></Relationships>
</file>

<file path=ppt/slides/_rels/slide9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2.xml"/><Relationship Id="rId1" Type="http://schemas.openxmlformats.org/officeDocument/2006/relationships/slideLayout" Target="../slideLayouts/slideLayout7.xml"/><Relationship Id="rId6" Type="http://schemas.openxmlformats.org/officeDocument/2006/relationships/image" Target="../media/image113.jpeg"/><Relationship Id="rId5" Type="http://schemas.openxmlformats.org/officeDocument/2006/relationships/image" Target="../media/image3.png"/><Relationship Id="rId4" Type="http://schemas.openxmlformats.org/officeDocument/2006/relationships/image" Target="../media/image2.png"/></Relationships>
</file>

<file path=ppt/slides/_rels/slide10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116.jpeg"/></Relationships>
</file>

<file path=ppt/slides/_rels/slide10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7.jpeg"/><Relationship Id="rId2" Type="http://schemas.openxmlformats.org/officeDocument/2006/relationships/notesSlide" Target="../notesSlides/notesSlide86.xml"/><Relationship Id="rId1" Type="http://schemas.openxmlformats.org/officeDocument/2006/relationships/slideLayout" Target="../slideLayouts/slideLayout7.xml"/><Relationship Id="rId6" Type="http://schemas.openxmlformats.org/officeDocument/2006/relationships/image" Target="../media/image106.jpeg"/><Relationship Id="rId5" Type="http://schemas.openxmlformats.org/officeDocument/2006/relationships/image" Target="../media/image3.png"/><Relationship Id="rId4" Type="http://schemas.openxmlformats.org/officeDocument/2006/relationships/image" Target="../media/image2.png"/></Relationships>
</file>

<file path=ppt/slides/_rels/slide106.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26.jpeg"/><Relationship Id="rId7" Type="http://schemas.openxmlformats.org/officeDocument/2006/relationships/image" Target="../media/image2.png"/><Relationship Id="rId2" Type="http://schemas.openxmlformats.org/officeDocument/2006/relationships/notesSlide" Target="../notesSlides/notesSlide87.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28.jpeg"/><Relationship Id="rId4" Type="http://schemas.openxmlformats.org/officeDocument/2006/relationships/image" Target="../media/image127.jpe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17.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0.xml"/><Relationship Id="rId1" Type="http://schemas.openxmlformats.org/officeDocument/2006/relationships/slideLayout" Target="../slideLayouts/slideLayout7.xml"/><Relationship Id="rId6" Type="http://schemas.openxmlformats.org/officeDocument/2006/relationships/image" Target="../media/image130.jpeg"/><Relationship Id="rId5" Type="http://schemas.openxmlformats.org/officeDocument/2006/relationships/image" Target="../media/image3.png"/><Relationship Id="rId4" Type="http://schemas.openxmlformats.org/officeDocument/2006/relationships/image" Target="../media/image2.png"/></Relationships>
</file>

<file path=ppt/slides/_rels/slide11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8.png"/><Relationship Id="rId7" Type="http://schemas.openxmlformats.org/officeDocument/2006/relationships/image" Target="../media/image2.png"/><Relationship Id="rId2" Type="http://schemas.openxmlformats.org/officeDocument/2006/relationships/notesSlide" Target="../notesSlides/notesSlide91.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32.jpeg"/><Relationship Id="rId4" Type="http://schemas.openxmlformats.org/officeDocument/2006/relationships/image" Target="../media/image131.jpeg"/></Relationships>
</file>

<file path=ppt/slides/_rels/slide120.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21.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135.png"/></Relationships>
</file>

<file path=ppt/slides/_rels/slide123.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24.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25.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26.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39.jpeg"/></Relationships>
</file>

<file path=ppt/slides/_rels/slide128.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7.xml"/><Relationship Id="rId4" Type="http://schemas.openxmlformats.org/officeDocument/2006/relationships/image" Target="../media/image142.jpeg"/></Relationships>
</file>

<file path=ppt/slides/_rels/slide12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00.xml"/><Relationship Id="rId1" Type="http://schemas.openxmlformats.org/officeDocument/2006/relationships/slideLayout" Target="../slideLayouts/slideLayout7.xml"/><Relationship Id="rId4" Type="http://schemas.openxmlformats.org/officeDocument/2006/relationships/image" Target="../media/image144.jpeg"/></Relationships>
</file>

<file path=ppt/slides/_rels/slide131.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144.jpeg"/></Relationships>
</file>

<file path=ppt/slides/_rels/slide132.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144.jpeg"/></Relationships>
</file>

<file path=ppt/slides/_rels/slide133.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144.jpeg"/></Relationships>
</file>

<file path=ppt/slides/_rels/slide1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5.xml"/><Relationship Id="rId1" Type="http://schemas.openxmlformats.org/officeDocument/2006/relationships/slideLayout" Target="../slideLayouts/slideLayout7.xml"/><Relationship Id="rId5" Type="http://schemas.openxmlformats.org/officeDocument/2006/relationships/image" Target="../media/image80.jpeg"/><Relationship Id="rId4" Type="http://schemas.openxmlformats.org/officeDocument/2006/relationships/image" Target="../media/image79.jpeg"/></Relationships>
</file>

<file path=ppt/slides/_rels/slide1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6.xml"/><Relationship Id="rId1" Type="http://schemas.openxmlformats.org/officeDocument/2006/relationships/slideLayout" Target="../slideLayouts/slideLayout7.xml"/><Relationship Id="rId6" Type="http://schemas.openxmlformats.org/officeDocument/2006/relationships/image" Target="../media/image145.png"/><Relationship Id="rId5" Type="http://schemas.openxmlformats.org/officeDocument/2006/relationships/image" Target="../media/image3.png"/><Relationship Id="rId4" Type="http://schemas.openxmlformats.org/officeDocument/2006/relationships/image" Target="../media/image2.png"/></Relationships>
</file>

<file path=ppt/slides/_rels/slide137.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07.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8.xml"/><Relationship Id="rId1" Type="http://schemas.openxmlformats.org/officeDocument/2006/relationships/slideLayout" Target="../slideLayouts/slideLayout7.xml"/><Relationship Id="rId6" Type="http://schemas.openxmlformats.org/officeDocument/2006/relationships/image" Target="../media/image147.jpeg"/><Relationship Id="rId5" Type="http://schemas.openxmlformats.org/officeDocument/2006/relationships/image" Target="../media/image3.png"/><Relationship Id="rId4" Type="http://schemas.openxmlformats.org/officeDocument/2006/relationships/image" Target="../media/image2.png"/></Relationships>
</file>

<file path=ppt/slides/_rels/slide139.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09.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9" name="Picture 7" descr="http://www.inc.com/uploaded_files/image/charles-darwin-pop_11531.jpg">
            <a:extLst>
              <a:ext uri="{FF2B5EF4-FFF2-40B4-BE49-F238E27FC236}">
                <a16:creationId xmlns:a16="http://schemas.microsoft.com/office/drawing/2014/main" id="{A55D4643-B79F-9B12-25D4-B06EFEA6E059}"/>
              </a:ext>
            </a:extLst>
          </p:cNvPr>
          <p:cNvPicPr>
            <a:picLocks noChangeAspect="1" noChangeArrowheads="1"/>
          </p:cNvPicPr>
          <p:nvPr/>
        </p:nvPicPr>
        <p:blipFill>
          <a:blip r:embed="rId3" cstate="screen"/>
          <a:srcRect/>
          <a:stretch>
            <a:fillRect/>
          </a:stretch>
        </p:blipFill>
        <p:spPr bwMode="auto">
          <a:xfrm>
            <a:off x="328247" y="1822174"/>
            <a:ext cx="3429000" cy="4273826"/>
          </a:xfrm>
          <a:prstGeom prst="rect">
            <a:avLst/>
          </a:prstGeom>
          <a:noFill/>
          <a:scene3d>
            <a:camera prst="orthographicFront">
              <a:rot lat="0" lon="10800000" rev="60000"/>
            </a:camera>
            <a:lightRig rig="threePt" dir="t"/>
          </a:scene3d>
        </p:spPr>
      </p:pic>
      <p:pic>
        <p:nvPicPr>
          <p:cNvPr id="4099" name="Picture 9">
            <a:extLst>
              <a:ext uri="{FF2B5EF4-FFF2-40B4-BE49-F238E27FC236}">
                <a16:creationId xmlns:a16="http://schemas.microsoft.com/office/drawing/2014/main" id="{AA4EA594-BFD4-1666-6B23-8EE34E60EB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4138" y="2050774"/>
            <a:ext cx="5097462"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question_mark_3d">
            <a:extLst>
              <a:ext uri="{FF2B5EF4-FFF2-40B4-BE49-F238E27FC236}">
                <a16:creationId xmlns:a16="http://schemas.microsoft.com/office/drawing/2014/main" id="{3D20B6B9-9EEA-4F81-5F49-26A5168EA1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2660374"/>
            <a:ext cx="1458913"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7C469370-4446-2479-8C81-F6D4570173EA}"/>
              </a:ext>
            </a:extLst>
          </p:cNvPr>
          <p:cNvSpPr/>
          <p:nvPr/>
        </p:nvSpPr>
        <p:spPr>
          <a:xfrm>
            <a:off x="0" y="383738"/>
            <a:ext cx="9271659" cy="1384995"/>
          </a:xfrm>
          <a:prstGeom prst="rect">
            <a:avLst/>
          </a:prstGeom>
          <a:noFill/>
        </p:spPr>
        <p:txBody>
          <a:bodyPr>
            <a:spAutoFit/>
            <a:scene3d>
              <a:camera prst="orthographicFront"/>
              <a:lightRig rig="freezing" dir="t"/>
            </a:scene3d>
            <a:sp3d prstMaterial="matte"/>
          </a:bodyPr>
          <a:lstStyle/>
          <a:p>
            <a:pPr algn="ctr">
              <a:defRPr/>
            </a:pPr>
            <a:r>
              <a:rPr lang="en-US" sz="3000" b="1" dirty="0">
                <a:ln w="13462">
                  <a:solidFill>
                    <a:schemeClr val="bg1">
                      <a:lumMod val="50000"/>
                    </a:schemeClr>
                  </a:solidFill>
                  <a:prstDash val="solid"/>
                </a:ln>
                <a:solidFill>
                  <a:srgbClr val="FFCC00"/>
                </a:solidFill>
                <a:effectLst>
                  <a:outerShdw blurRad="50800" dist="38100" dir="18900000" sx="106000" sy="106000" algn="bl" rotWithShape="0">
                    <a:prstClr val="black">
                      <a:alpha val="40000"/>
                    </a:prstClr>
                  </a:outerShdw>
                </a:effectLst>
                <a:latin typeface="Microsoft New Tai Lue" panose="020B0502040204020203" pitchFamily="34" charset="0"/>
                <a:cs typeface="Microsoft New Tai Lue" panose="020B0502040204020203" pitchFamily="34" charset="0"/>
              </a:rPr>
              <a:t>Neo-Darwinian Evolution Versus                              Biblical Faith </a:t>
            </a:r>
          </a:p>
          <a:p>
            <a:pPr algn="ctr">
              <a:defRPr/>
            </a:pPr>
            <a:r>
              <a:rPr lang="en-US" sz="2400" b="1" dirty="0">
                <a:ln w="13462">
                  <a:solidFill>
                    <a:schemeClr val="bg1">
                      <a:lumMod val="50000"/>
                    </a:schemeClr>
                  </a:solidFill>
                  <a:prstDash val="solid"/>
                </a:ln>
                <a:solidFill>
                  <a:srgbClr val="FFCC00"/>
                </a:solidFill>
                <a:effectLst>
                  <a:outerShdw blurRad="50800" dist="38100" dir="18900000" sx="106000" sy="106000" algn="bl" rotWithShape="0">
                    <a:prstClr val="black">
                      <a:alpha val="40000"/>
                    </a:prstClr>
                  </a:outerShdw>
                </a:effectLst>
                <a:latin typeface="Microsoft New Tai Lue" panose="020B0502040204020203" pitchFamily="34" charset="0"/>
                <a:cs typeface="Microsoft New Tai Lue" panose="020B0502040204020203" pitchFamily="34" charset="0"/>
              </a:rPr>
              <a:t>(Intelligent Design and Noah’s Worldwide Flood)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3000" fill="hold" nodeType="withEffect">
                                  <p:stCondLst>
                                    <p:cond delay="0"/>
                                  </p:stCondLst>
                                  <p:childTnLst>
                                    <p:animRot by="21600000">
                                      <p:cBhvr>
                                        <p:cTn id="6" dur="3000" fill="hold"/>
                                        <p:tgtEl>
                                          <p:spTgt spid="205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D2BD6F61-5FD2-25CB-313D-46784E00F475}"/>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C9A5D16E-E24B-4E48-9FBB-8593AFABBB98}" type="slidenum">
              <a:rPr lang="en-US" altLang="en-US" sz="1200" smtClean="0">
                <a:effectLst>
                  <a:outerShdw blurRad="38100" dist="38100" dir="2700000" algn="tl">
                    <a:srgbClr val="000000"/>
                  </a:outerShdw>
                </a:effectLst>
              </a:rPr>
              <a:pPr algn="r" eaLnBrk="1" hangingPunct="1">
                <a:spcBef>
                  <a:spcPct val="0"/>
                </a:spcBef>
                <a:buClrTx/>
                <a:buSzTx/>
                <a:buFontTx/>
                <a:buNone/>
                <a:defRPr/>
              </a:pPr>
              <a:t>2</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98EBC862-8172-04A8-9B97-45CA4D98C157}"/>
              </a:ext>
            </a:extLst>
          </p:cNvPr>
          <p:cNvSpPr>
            <a:spLocks noGrp="1" noChangeArrowheads="1"/>
          </p:cNvSpPr>
          <p:nvPr>
            <p:ph type="title" idx="4294967295"/>
          </p:nvPr>
        </p:nvSpPr>
        <p:spPr>
          <a:xfrm>
            <a:off x="1014830" y="157162"/>
            <a:ext cx="7712075" cy="1143000"/>
          </a:xfrm>
        </p:spPr>
        <p:txBody>
          <a:bodyPr/>
          <a:lstStyle/>
          <a:p>
            <a:pPr algn="l" eaLnBrk="1" hangingPunct="1">
              <a:defRPr/>
            </a:pPr>
            <a:r>
              <a:rPr lang="en-US" sz="2350" i="1" dirty="0">
                <a:solidFill>
                  <a:schemeClr val="tx1"/>
                </a:solidFill>
                <a:effectLst>
                  <a:outerShdw blurRad="38100" dist="38100" dir="2700000" algn="tl">
                    <a:srgbClr val="000000"/>
                  </a:outerShdw>
                </a:effectLst>
              </a:rPr>
              <a:t>“Every house is built by someone, but He who builds all things is God.” </a:t>
            </a:r>
            <a:r>
              <a:rPr lang="en-US" sz="2350" i="1" dirty="0">
                <a:solidFill>
                  <a:srgbClr val="FFCC00"/>
                </a:solidFill>
                <a:effectLst>
                  <a:outerShdw blurRad="38100" dist="38100" dir="2700000" algn="tl">
                    <a:srgbClr val="000000"/>
                  </a:outerShdw>
                </a:effectLst>
              </a:rPr>
              <a:t>- </a:t>
            </a:r>
            <a:r>
              <a:rPr lang="en-US" sz="2350" dirty="0">
                <a:solidFill>
                  <a:srgbClr val="FFCC00"/>
                </a:solidFill>
                <a:effectLst>
                  <a:outerShdw blurRad="38100" dist="38100" dir="2700000" algn="tl">
                    <a:srgbClr val="000000"/>
                  </a:outerShdw>
                </a:effectLst>
              </a:rPr>
              <a:t>Heb. 3:4</a:t>
            </a:r>
          </a:p>
        </p:txBody>
      </p:sp>
      <p:pic>
        <p:nvPicPr>
          <p:cNvPr id="6148" name="Picture 2">
            <a:extLst>
              <a:ext uri="{FF2B5EF4-FFF2-40B4-BE49-F238E27FC236}">
                <a16:creationId xmlns:a16="http://schemas.microsoft.com/office/drawing/2014/main" id="{0344B6D2-F5D5-6D35-D4CB-E0E12F85078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295400"/>
            <a:ext cx="9144000" cy="514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AB7E3F68-6AAF-E68E-0562-FC6ABF32B8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4478"/>
          <a:stretch>
            <a:fillRect/>
          </a:stretch>
        </p:blipFill>
        <p:spPr bwMode="auto">
          <a:xfrm>
            <a:off x="1093788" y="2143125"/>
            <a:ext cx="7261225" cy="427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5">
            <a:extLst>
              <a:ext uri="{FF2B5EF4-FFF2-40B4-BE49-F238E27FC236}">
                <a16:creationId xmlns:a16="http://schemas.microsoft.com/office/drawing/2014/main" id="{827A9E0A-3299-DAC8-C3C0-4A95935A36C6}"/>
              </a:ext>
            </a:extLst>
          </p:cNvPr>
          <p:cNvSpPr txBox="1">
            <a:spLocks noGrp="1"/>
          </p:cNvSpPr>
          <p:nvPr/>
        </p:nvSpPr>
        <p:spPr bwMode="auto">
          <a:xfrm>
            <a:off x="6553200" y="6172200"/>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B61B40D0-DFD9-4B81-ACEF-733BD0F5BE58}" type="slidenum">
              <a:rPr lang="en-US" altLang="en-US" sz="1200" smtClean="0">
                <a:effectLst>
                  <a:outerShdw blurRad="38100" dist="38100" dir="2700000" algn="tl">
                    <a:srgbClr val="000000"/>
                  </a:outerShdw>
                </a:effectLst>
              </a:rPr>
              <a:pPr algn="r" eaLnBrk="1" hangingPunct="1">
                <a:spcBef>
                  <a:spcPct val="0"/>
                </a:spcBef>
                <a:buClrTx/>
                <a:buSzTx/>
                <a:buFontTx/>
                <a:buNone/>
                <a:defRPr/>
              </a:pPr>
              <a:t>3</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83B1FC31-EDFC-E416-D638-04E9D94F47A6}"/>
              </a:ext>
            </a:extLst>
          </p:cNvPr>
          <p:cNvSpPr>
            <a:spLocks noGrp="1" noChangeArrowheads="1"/>
          </p:cNvSpPr>
          <p:nvPr>
            <p:ph type="title" idx="4294967295"/>
          </p:nvPr>
        </p:nvSpPr>
        <p:spPr>
          <a:xfrm>
            <a:off x="533400" y="157162"/>
            <a:ext cx="8153400" cy="1143000"/>
          </a:xfrm>
        </p:spPr>
        <p:txBody>
          <a:bodyPr/>
          <a:lstStyle/>
          <a:p>
            <a:pPr algn="l" eaLnBrk="1" hangingPunct="1">
              <a:defRPr/>
            </a:pPr>
            <a:br>
              <a:rPr lang="en-US" sz="2800" dirty="0">
                <a:effectLst>
                  <a:outerShdw blurRad="38100" dist="38100" dir="2700000" algn="tl">
                    <a:srgbClr val="000000"/>
                  </a:outerShdw>
                </a:effectLst>
              </a:rPr>
            </a:br>
            <a:r>
              <a:rPr lang="en-US" sz="2800" dirty="0">
                <a:effectLst>
                  <a:outerShdw blurRad="38100" dist="38100" dir="2700000" algn="tl">
                    <a:srgbClr val="000000"/>
                  </a:outerShdw>
                </a:effectLst>
              </a:rPr>
              <a:t>                      </a:t>
            </a:r>
            <a:br>
              <a:rPr lang="en-US" sz="2800" dirty="0">
                <a:solidFill>
                  <a:schemeClr val="tx1"/>
                </a:solidFill>
                <a:effectLst>
                  <a:outerShdw blurRad="38100" dist="38100" dir="2700000" algn="tl">
                    <a:srgbClr val="000000"/>
                  </a:outerShdw>
                </a:effectLst>
              </a:rPr>
            </a:br>
            <a:r>
              <a:rPr lang="en-US" sz="2100" dirty="0">
                <a:solidFill>
                  <a:schemeClr val="tx1"/>
                </a:solidFill>
                <a:effectLst>
                  <a:outerShdw blurRad="38100" dist="38100" dir="2700000" algn="tl">
                    <a:srgbClr val="000000"/>
                  </a:outerShdw>
                </a:effectLst>
              </a:rPr>
              <a:t>“</a:t>
            </a:r>
            <a:r>
              <a:rPr lang="en-US" sz="2100" i="1" dirty="0">
                <a:solidFill>
                  <a:schemeClr val="tx1"/>
                </a:solidFill>
                <a:effectLst>
                  <a:outerShdw blurRad="38100" dist="38100" dir="2700000" algn="tl">
                    <a:srgbClr val="000000"/>
                  </a:outerShdw>
                </a:effectLst>
              </a:rPr>
              <a:t>In the beginning was the Word [Jesus], and the Word [Jesus] was with God, and the Word [Jesus] was God. He [Jesus] was in the beginning with God. </a:t>
            </a:r>
            <a:r>
              <a:rPr lang="en-US" sz="2100" i="1" dirty="0">
                <a:solidFill>
                  <a:srgbClr val="00FF00"/>
                </a:solidFill>
                <a:effectLst>
                  <a:outerShdw blurRad="38100" dist="38100" dir="2700000" algn="tl">
                    <a:srgbClr val="000000"/>
                  </a:outerShdw>
                </a:effectLst>
              </a:rPr>
              <a:t>All things came into being through Him </a:t>
            </a:r>
            <a:r>
              <a:rPr lang="en-US" sz="2100" i="1" dirty="0">
                <a:solidFill>
                  <a:schemeClr val="tx1"/>
                </a:solidFill>
                <a:effectLst>
                  <a:outerShdw blurRad="38100" dist="38100" dir="2700000" algn="tl">
                    <a:srgbClr val="000000"/>
                  </a:outerShdw>
                </a:effectLst>
              </a:rPr>
              <a:t>[Jesus], and apart from Him [Jesus], nothing came into being that has come into being.”  </a:t>
            </a:r>
            <a:r>
              <a:rPr lang="en-US" sz="2100" i="1" dirty="0">
                <a:solidFill>
                  <a:srgbClr val="FFCC00"/>
                </a:solidFill>
                <a:effectLst>
                  <a:outerShdw blurRad="38100" dist="38100" dir="2700000" algn="tl">
                    <a:srgbClr val="000000"/>
                  </a:outerShdw>
                </a:effectLst>
              </a:rPr>
              <a:t>- </a:t>
            </a:r>
            <a:r>
              <a:rPr lang="en-US" sz="2100" dirty="0">
                <a:solidFill>
                  <a:srgbClr val="FFCC00"/>
                </a:solidFill>
                <a:effectLst>
                  <a:outerShdw blurRad="38100" dist="38100" dir="2700000" algn="tl">
                    <a:srgbClr val="000000"/>
                  </a:outerShdw>
                </a:effectLst>
              </a:rPr>
              <a:t>Jn. 1:1-3</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ppt_x</p:attrName>
                                        </p:attrNameLst>
                                      </p:cBhvr>
                                      <p:tavLst>
                                        <p:tav tm="0">
                                          <p:val>
                                            <p:strVal val="#ppt_x"/>
                                          </p:val>
                                        </p:tav>
                                        <p:tav tm="100000">
                                          <p:val>
                                            <p:strVal val="#ppt_x"/>
                                          </p:val>
                                        </p:tav>
                                      </p:tavLst>
                                    </p:anim>
                                    <p:anim calcmode="lin" valueType="num">
                                      <p:cBhvr>
                                        <p:cTn id="9" dur="1000" fill="hold"/>
                                        <p:tgtEl>
                                          <p:spTgt spid="81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C21C9230-045E-CFD0-01FE-54EFB767F4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7206" y="582145"/>
            <a:ext cx="5589588" cy="5693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339" name="Picture 4">
            <a:extLst>
              <a:ext uri="{FF2B5EF4-FFF2-40B4-BE49-F238E27FC236}">
                <a16:creationId xmlns:a16="http://schemas.microsoft.com/office/drawing/2014/main" id="{4B7CB53E-1715-3A2F-9FCF-A7249D71F3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685800"/>
            <a:ext cx="517643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a:extLst>
              <a:ext uri="{FF2B5EF4-FFF2-40B4-BE49-F238E27FC236}">
                <a16:creationId xmlns:a16="http://schemas.microsoft.com/office/drawing/2014/main" id="{FC08B798-7A68-162E-A8D1-7B521BDDDE7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08" r="23038" b="36666"/>
          <a:stretch/>
        </p:blipFill>
        <p:spPr bwMode="auto">
          <a:xfrm>
            <a:off x="5948768" y="3810000"/>
            <a:ext cx="2585632" cy="2354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ew method could produce polio vaccines without the need for a live virus">
            <a:extLst>
              <a:ext uri="{FF2B5EF4-FFF2-40B4-BE49-F238E27FC236}">
                <a16:creationId xmlns:a16="http://schemas.microsoft.com/office/drawing/2014/main" id="{C717868B-20A3-0B0B-A990-8B5E9E5E3F5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06907" y="338874"/>
            <a:ext cx="3789234" cy="2525346"/>
          </a:xfrm>
          <a:prstGeom prst="rect">
            <a:avLst/>
          </a:prstGeom>
          <a:noFill/>
          <a:ln>
            <a:noFill/>
          </a:ln>
        </p:spPr>
      </p:pic>
      <p:pic>
        <p:nvPicPr>
          <p:cNvPr id="3" name="Picture 2" descr="Polio Virus, Tem by Omikron">
            <a:extLst>
              <a:ext uri="{FF2B5EF4-FFF2-40B4-BE49-F238E27FC236}">
                <a16:creationId xmlns:a16="http://schemas.microsoft.com/office/drawing/2014/main" id="{981EE54B-CCE9-794B-E244-AE638C235A3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8200" y="338874"/>
            <a:ext cx="3352800" cy="2525346"/>
          </a:xfrm>
          <a:prstGeom prst="rect">
            <a:avLst/>
          </a:prstGeom>
          <a:noFill/>
          <a:ln>
            <a:noFill/>
          </a:ln>
        </p:spPr>
      </p:pic>
      <p:pic>
        <p:nvPicPr>
          <p:cNvPr id="4" name="Picture 3" descr=" A transmission electron micrograph of a cluster of polio virus particles">
            <a:extLst>
              <a:ext uri="{FF2B5EF4-FFF2-40B4-BE49-F238E27FC236}">
                <a16:creationId xmlns:a16="http://schemas.microsoft.com/office/drawing/2014/main" id="{AB349823-BB56-6E45-F4E9-33EE367981F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35107" y="3174580"/>
            <a:ext cx="5943600" cy="3344545"/>
          </a:xfrm>
          <a:prstGeom prst="rect">
            <a:avLst/>
          </a:prstGeom>
          <a:noFill/>
          <a:ln>
            <a:noFill/>
          </a:ln>
        </p:spPr>
      </p:pic>
    </p:spTree>
    <p:extLst>
      <p:ext uri="{BB962C8B-B14F-4D97-AF65-F5344CB8AC3E}">
        <p14:creationId xmlns:p14="http://schemas.microsoft.com/office/powerpoint/2010/main" val="249217281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4">
            <a:extLst>
              <a:ext uri="{FF2B5EF4-FFF2-40B4-BE49-F238E27FC236}">
                <a16:creationId xmlns:a16="http://schemas.microsoft.com/office/drawing/2014/main" id="{4B7CB53E-1715-3A2F-9FCF-A7249D71F3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762000"/>
            <a:ext cx="517643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Polio Virus, Tem by Omikron">
            <a:extLst>
              <a:ext uri="{FF2B5EF4-FFF2-40B4-BE49-F238E27FC236}">
                <a16:creationId xmlns:a16="http://schemas.microsoft.com/office/drawing/2014/main" id="{A5D1C39C-6FE4-9361-ED0E-13B0C49C94D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3886200"/>
            <a:ext cx="3352800" cy="2525346"/>
          </a:xfrm>
          <a:prstGeom prst="rect">
            <a:avLst/>
          </a:prstGeom>
          <a:noFill/>
          <a:ln>
            <a:noFill/>
          </a:ln>
        </p:spPr>
      </p:pic>
    </p:spTree>
    <p:extLst>
      <p:ext uri="{BB962C8B-B14F-4D97-AF65-F5344CB8AC3E}">
        <p14:creationId xmlns:p14="http://schemas.microsoft.com/office/powerpoint/2010/main" val="203988135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5626C283-E3A5-CF26-3055-5DB4AF28A9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5475"/>
          <a:stretch>
            <a:fillRect/>
          </a:stretch>
        </p:blipFill>
        <p:spPr bwMode="auto">
          <a:xfrm>
            <a:off x="1828800" y="533400"/>
            <a:ext cx="6019800" cy="55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1">
            <a:extLst>
              <a:ext uri="{FF2B5EF4-FFF2-40B4-BE49-F238E27FC236}">
                <a16:creationId xmlns:a16="http://schemas.microsoft.com/office/drawing/2014/main" id="{CC754523-3E11-1735-3845-B9F854583CA7}"/>
              </a:ext>
            </a:extLst>
          </p:cNvPr>
          <p:cNvSpPr txBox="1">
            <a:spLocks/>
          </p:cNvSpPr>
          <p:nvPr/>
        </p:nvSpPr>
        <p:spPr bwMode="auto">
          <a:xfrm>
            <a:off x="3124200" y="5884190"/>
            <a:ext cx="2895600" cy="457200"/>
          </a:xfrm>
          <a:prstGeom prst="rect">
            <a:avLst/>
          </a:prstGeom>
          <a:noFill/>
          <a:ln w="9525">
            <a:noFill/>
            <a:miter lim="800000"/>
            <a:headEnd/>
            <a:tailEnd/>
          </a:ln>
          <a:effectLst/>
        </p:spPr>
        <p:txBody>
          <a:bodyPr anchor="b"/>
          <a:lstStyle/>
          <a:p>
            <a:pPr algn="ctr" eaLnBrk="1" hangingPunct="1">
              <a:defRPr/>
            </a:pPr>
            <a:r>
              <a:rPr lang="en-US" sz="1200" dirty="0">
                <a:effectLst>
                  <a:outerShdw blurRad="38100" dist="38100" dir="2700000" algn="tl">
                    <a:srgbClr val="000000"/>
                  </a:outerShdw>
                </a:effectLst>
                <a:latin typeface="+mn-lt"/>
              </a:rPr>
              <a:t>Giant Redwood</a:t>
            </a:r>
          </a:p>
        </p:txBody>
      </p:sp>
      <p:sp>
        <p:nvSpPr>
          <p:cNvPr id="6" name="Footer Placeholder 1">
            <a:extLst>
              <a:ext uri="{FF2B5EF4-FFF2-40B4-BE49-F238E27FC236}">
                <a16:creationId xmlns:a16="http://schemas.microsoft.com/office/drawing/2014/main" id="{D06F733B-D513-3A20-9FCA-B0D4653AAD74}"/>
              </a:ext>
            </a:extLst>
          </p:cNvPr>
          <p:cNvSpPr txBox="1">
            <a:spLocks/>
          </p:cNvSpPr>
          <p:nvPr/>
        </p:nvSpPr>
        <p:spPr bwMode="auto">
          <a:xfrm>
            <a:off x="7010400" y="1447800"/>
            <a:ext cx="1219200" cy="457200"/>
          </a:xfrm>
          <a:prstGeom prst="rect">
            <a:avLst/>
          </a:prstGeom>
          <a:noFill/>
          <a:ln w="9525">
            <a:noFill/>
            <a:miter lim="800000"/>
            <a:headEnd/>
            <a:tailEnd/>
          </a:ln>
          <a:effectLst/>
        </p:spPr>
        <p:txBody>
          <a:bodyPr anchor="b"/>
          <a:lstStyle/>
          <a:p>
            <a:pPr algn="ctr" eaLnBrk="1" hangingPunct="1">
              <a:defRPr/>
            </a:pPr>
            <a:r>
              <a:rPr lang="en-US" sz="1200" dirty="0">
                <a:effectLst>
                  <a:outerShdw blurRad="38100" dist="38100" dir="2700000" algn="tl">
                    <a:srgbClr val="000000"/>
                  </a:outerShdw>
                </a:effectLst>
                <a:latin typeface="+mn-lt"/>
              </a:rPr>
              <a:t>California Redwoods: Up to 379 feet high</a:t>
            </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6" name="Picture 4">
            <a:extLst>
              <a:ext uri="{FF2B5EF4-FFF2-40B4-BE49-F238E27FC236}">
                <a16:creationId xmlns:a16="http://schemas.microsoft.com/office/drawing/2014/main" id="{8EF72555-2EF7-2A63-71DA-56E03F6DB4E3}"/>
              </a:ext>
            </a:extLst>
          </p:cNvPr>
          <p:cNvPicPr>
            <a:picLocks noChangeAspect="1" noChangeArrowheads="1"/>
          </p:cNvPicPr>
          <p:nvPr/>
        </p:nvPicPr>
        <p:blipFill>
          <a:blip r:embed="rId3">
            <a:lum bright="14000"/>
            <a:extLst>
              <a:ext uri="{28A0092B-C50C-407E-A947-70E740481C1C}">
                <a14:useLocalDpi xmlns:a14="http://schemas.microsoft.com/office/drawing/2010/main" val="0"/>
              </a:ext>
            </a:extLst>
          </a:blip>
          <a:srcRect b="-2048"/>
          <a:stretch>
            <a:fillRect/>
          </a:stretch>
        </p:blipFill>
        <p:spPr bwMode="auto">
          <a:xfrm>
            <a:off x="0" y="0"/>
            <a:ext cx="91440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434" name="Picture 4">
            <a:extLst>
              <a:ext uri="{FF2B5EF4-FFF2-40B4-BE49-F238E27FC236}">
                <a16:creationId xmlns:a16="http://schemas.microsoft.com/office/drawing/2014/main" id="{AB401DCF-8405-A940-40F2-8EE61F70DCF1}"/>
              </a:ext>
            </a:extLst>
          </p:cNvPr>
          <p:cNvPicPr>
            <a:picLocks noChangeAspect="1" noChangeArrowheads="1"/>
          </p:cNvPicPr>
          <p:nvPr/>
        </p:nvPicPr>
        <p:blipFill>
          <a:blip r:embed="rId3">
            <a:lum bright="14000"/>
            <a:extLst>
              <a:ext uri="{28A0092B-C50C-407E-A947-70E740481C1C}">
                <a14:useLocalDpi xmlns:a14="http://schemas.microsoft.com/office/drawing/2010/main" val="0"/>
              </a:ext>
            </a:extLst>
          </a:blip>
          <a:srcRect b="-2048"/>
          <a:stretch>
            <a:fillRect/>
          </a:stretch>
        </p:blipFill>
        <p:spPr bwMode="auto">
          <a:xfrm>
            <a:off x="1025525" y="1325563"/>
            <a:ext cx="6289675" cy="482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6">
            <a:extLst>
              <a:ext uri="{FF2B5EF4-FFF2-40B4-BE49-F238E27FC236}">
                <a16:creationId xmlns:a16="http://schemas.microsoft.com/office/drawing/2014/main" id="{C4126930-B2DD-24B3-BD8E-EBA2DC2965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7620000"/>
            <a:ext cx="115728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6">
            <a:extLst>
              <a:ext uri="{FF2B5EF4-FFF2-40B4-BE49-F238E27FC236}">
                <a16:creationId xmlns:a16="http://schemas.microsoft.com/office/drawing/2014/main" id="{CA79184D-F794-5609-B552-ACE19DB963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7772400"/>
            <a:ext cx="115728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6">
            <a:extLst>
              <a:ext uri="{FF2B5EF4-FFF2-40B4-BE49-F238E27FC236}">
                <a16:creationId xmlns:a16="http://schemas.microsoft.com/office/drawing/2014/main" id="{0E49B44E-0429-8753-FF0E-EC653ED57E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4800" y="7924800"/>
            <a:ext cx="115728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6">
            <a:extLst>
              <a:ext uri="{FF2B5EF4-FFF2-40B4-BE49-F238E27FC236}">
                <a16:creationId xmlns:a16="http://schemas.microsoft.com/office/drawing/2014/main" id="{421CD20A-A295-AC7A-61B4-0F2109015E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200" y="8077200"/>
            <a:ext cx="115728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6">
            <a:extLst>
              <a:ext uri="{FF2B5EF4-FFF2-40B4-BE49-F238E27FC236}">
                <a16:creationId xmlns:a16="http://schemas.microsoft.com/office/drawing/2014/main" id="{BF9678D6-B362-4DB0-0BF6-4AA8A86644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9600" y="8229600"/>
            <a:ext cx="115728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Picture 6">
            <a:extLst>
              <a:ext uri="{FF2B5EF4-FFF2-40B4-BE49-F238E27FC236}">
                <a16:creationId xmlns:a16="http://schemas.microsoft.com/office/drawing/2014/main" id="{C97317A7-F765-7DB5-6EC8-EF5FE64DEA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0" y="8382000"/>
            <a:ext cx="115728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Picture 6">
            <a:extLst>
              <a:ext uri="{FF2B5EF4-FFF2-40B4-BE49-F238E27FC236}">
                <a16:creationId xmlns:a16="http://schemas.microsoft.com/office/drawing/2014/main" id="{7F4EA603-51CE-C01C-87EB-30A9CB62AD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4400" y="8534400"/>
            <a:ext cx="115728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42" name="Group 4">
            <a:extLst>
              <a:ext uri="{FF2B5EF4-FFF2-40B4-BE49-F238E27FC236}">
                <a16:creationId xmlns:a16="http://schemas.microsoft.com/office/drawing/2014/main" id="{6E0A3331-A75E-29F1-6199-511B6A1718B5}"/>
              </a:ext>
            </a:extLst>
          </p:cNvPr>
          <p:cNvGrpSpPr>
            <a:grpSpLocks/>
          </p:cNvGrpSpPr>
          <p:nvPr/>
        </p:nvGrpSpPr>
        <p:grpSpPr bwMode="auto">
          <a:xfrm>
            <a:off x="890588" y="3729038"/>
            <a:ext cx="8308975" cy="3186112"/>
            <a:chOff x="10921" y="2881176"/>
            <a:chExt cx="9188116" cy="3984842"/>
          </a:xfrm>
        </p:grpSpPr>
        <p:grpSp>
          <p:nvGrpSpPr>
            <p:cNvPr id="18476" name="Group 62">
              <a:extLst>
                <a:ext uri="{FF2B5EF4-FFF2-40B4-BE49-F238E27FC236}">
                  <a16:creationId xmlns:a16="http://schemas.microsoft.com/office/drawing/2014/main" id="{18D0CD84-50C7-D2C8-84CF-377C01ABBEEC}"/>
                </a:ext>
              </a:extLst>
            </p:cNvPr>
            <p:cNvGrpSpPr>
              <a:grpSpLocks/>
            </p:cNvGrpSpPr>
            <p:nvPr/>
          </p:nvGrpSpPr>
          <p:grpSpPr bwMode="auto">
            <a:xfrm>
              <a:off x="19158" y="2881176"/>
              <a:ext cx="9161832" cy="1038726"/>
              <a:chOff x="0" y="-38103"/>
              <a:chExt cx="9161832" cy="1038726"/>
            </a:xfrm>
          </p:grpSpPr>
          <p:pic>
            <p:nvPicPr>
              <p:cNvPr id="18504" name="Picture 6">
                <a:extLst>
                  <a:ext uri="{FF2B5EF4-FFF2-40B4-BE49-F238E27FC236}">
                    <a16:creationId xmlns:a16="http://schemas.microsoft.com/office/drawing/2014/main" id="{34AC99D8-58CE-5BA9-EE59-B448174B62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5" name="Picture 6">
                <a:extLst>
                  <a:ext uri="{FF2B5EF4-FFF2-40B4-BE49-F238E27FC236}">
                    <a16:creationId xmlns:a16="http://schemas.microsoft.com/office/drawing/2014/main" id="{7FEDD5BE-CBCC-4C3E-1371-BEA707F5EA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826" y="-38103"/>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6" name="Picture 65">
                <a:extLst>
                  <a:ext uri="{FF2B5EF4-FFF2-40B4-BE49-F238E27FC236}">
                    <a16:creationId xmlns:a16="http://schemas.microsoft.com/office/drawing/2014/main" id="{5A6F1623-FA57-E698-059D-B1BBACC61C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5947" y="-3"/>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7" name="Picture 6">
                <a:extLst>
                  <a:ext uri="{FF2B5EF4-FFF2-40B4-BE49-F238E27FC236}">
                    <a16:creationId xmlns:a16="http://schemas.microsoft.com/office/drawing/2014/main" id="{4EE5A705-3AA2-5F4F-2942-D9FEB3EF79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4068" y="10022"/>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8" name="Picture 6">
                <a:extLst>
                  <a:ext uri="{FF2B5EF4-FFF2-40B4-BE49-F238E27FC236}">
                    <a16:creationId xmlns:a16="http://schemas.microsoft.com/office/drawing/2014/main" id="{F4B9BE68-DEE6-B8DB-2F70-D03842B248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3900" y="-1"/>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9" name="Picture 6">
                <a:extLst>
                  <a:ext uri="{FF2B5EF4-FFF2-40B4-BE49-F238E27FC236}">
                    <a16:creationId xmlns:a16="http://schemas.microsoft.com/office/drawing/2014/main" id="{056E86BA-4441-3934-D680-8DA757D739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8017"/>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10" name="Picture 6">
                <a:extLst>
                  <a:ext uri="{FF2B5EF4-FFF2-40B4-BE49-F238E27FC236}">
                    <a16:creationId xmlns:a16="http://schemas.microsoft.com/office/drawing/2014/main" id="{B65FEC2B-53FC-60D8-1C53-CC6088A742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9826" y="6014"/>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11" name="Picture 6">
                <a:extLst>
                  <a:ext uri="{FF2B5EF4-FFF2-40B4-BE49-F238E27FC236}">
                    <a16:creationId xmlns:a16="http://schemas.microsoft.com/office/drawing/2014/main" id="{54231132-02AB-91B1-E7BC-8CC50A5A86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7758" y="-2"/>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477" name="Group 71">
              <a:extLst>
                <a:ext uri="{FF2B5EF4-FFF2-40B4-BE49-F238E27FC236}">
                  <a16:creationId xmlns:a16="http://schemas.microsoft.com/office/drawing/2014/main" id="{FBE0121D-B311-EB84-3882-E6ABF6C3A799}"/>
                </a:ext>
              </a:extLst>
            </p:cNvPr>
            <p:cNvGrpSpPr>
              <a:grpSpLocks/>
            </p:cNvGrpSpPr>
            <p:nvPr/>
          </p:nvGrpSpPr>
          <p:grpSpPr bwMode="auto">
            <a:xfrm>
              <a:off x="28074" y="3876162"/>
              <a:ext cx="9161832" cy="1038726"/>
              <a:chOff x="0" y="-38103"/>
              <a:chExt cx="9161832" cy="1038726"/>
            </a:xfrm>
          </p:grpSpPr>
          <p:pic>
            <p:nvPicPr>
              <p:cNvPr id="18496" name="Picture 6">
                <a:extLst>
                  <a:ext uri="{FF2B5EF4-FFF2-40B4-BE49-F238E27FC236}">
                    <a16:creationId xmlns:a16="http://schemas.microsoft.com/office/drawing/2014/main" id="{892B1E10-4FA9-85EB-AB0D-BD460DD15D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7" name="Picture 6">
                <a:extLst>
                  <a:ext uri="{FF2B5EF4-FFF2-40B4-BE49-F238E27FC236}">
                    <a16:creationId xmlns:a16="http://schemas.microsoft.com/office/drawing/2014/main" id="{D2D7300A-68F4-10C8-E2F7-AD4A5D1083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826" y="-38103"/>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8" name="Picture 74">
                <a:extLst>
                  <a:ext uri="{FF2B5EF4-FFF2-40B4-BE49-F238E27FC236}">
                    <a16:creationId xmlns:a16="http://schemas.microsoft.com/office/drawing/2014/main" id="{9CB244DB-6F75-B0BC-8FD6-4BFB3FC8EB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5947" y="-3"/>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9" name="Picture 6">
                <a:extLst>
                  <a:ext uri="{FF2B5EF4-FFF2-40B4-BE49-F238E27FC236}">
                    <a16:creationId xmlns:a16="http://schemas.microsoft.com/office/drawing/2014/main" id="{D88C42DE-9E6D-3C8C-2E02-6AC83393D3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4068" y="10022"/>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0" name="Picture 6">
                <a:extLst>
                  <a:ext uri="{FF2B5EF4-FFF2-40B4-BE49-F238E27FC236}">
                    <a16:creationId xmlns:a16="http://schemas.microsoft.com/office/drawing/2014/main" id="{5A29E2E5-BAC6-1483-9EEF-19850AB6A0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3900" y="-1"/>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1" name="Picture 6">
                <a:extLst>
                  <a:ext uri="{FF2B5EF4-FFF2-40B4-BE49-F238E27FC236}">
                    <a16:creationId xmlns:a16="http://schemas.microsoft.com/office/drawing/2014/main" id="{A1ACB2A9-F53F-5A7B-4A26-7F262E3F0F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8017"/>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2" name="Picture 6">
                <a:extLst>
                  <a:ext uri="{FF2B5EF4-FFF2-40B4-BE49-F238E27FC236}">
                    <a16:creationId xmlns:a16="http://schemas.microsoft.com/office/drawing/2014/main" id="{FC913E1C-041A-ECB6-5BDB-D0A073D727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9826" y="6014"/>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3" name="Picture 6">
                <a:extLst>
                  <a:ext uri="{FF2B5EF4-FFF2-40B4-BE49-F238E27FC236}">
                    <a16:creationId xmlns:a16="http://schemas.microsoft.com/office/drawing/2014/main" id="{7ADAC5DB-ECE1-2EFB-E1EB-6AF46F1B33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7758" y="-2"/>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478" name="Group 80">
              <a:extLst>
                <a:ext uri="{FF2B5EF4-FFF2-40B4-BE49-F238E27FC236}">
                  <a16:creationId xmlns:a16="http://schemas.microsoft.com/office/drawing/2014/main" id="{8A515B49-B798-723C-6CE3-2BEC125741A4}"/>
                </a:ext>
              </a:extLst>
            </p:cNvPr>
            <p:cNvGrpSpPr>
              <a:grpSpLocks/>
            </p:cNvGrpSpPr>
            <p:nvPr/>
          </p:nvGrpSpPr>
          <p:grpSpPr bwMode="auto">
            <a:xfrm>
              <a:off x="37205" y="4864760"/>
              <a:ext cx="9161832" cy="1038726"/>
              <a:chOff x="0" y="-38103"/>
              <a:chExt cx="9161832" cy="1038726"/>
            </a:xfrm>
          </p:grpSpPr>
          <p:pic>
            <p:nvPicPr>
              <p:cNvPr id="18488" name="Picture 6">
                <a:extLst>
                  <a:ext uri="{FF2B5EF4-FFF2-40B4-BE49-F238E27FC236}">
                    <a16:creationId xmlns:a16="http://schemas.microsoft.com/office/drawing/2014/main" id="{BE124A70-2105-CCE2-5456-7F34208CAA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89" name="Picture 6">
                <a:extLst>
                  <a:ext uri="{FF2B5EF4-FFF2-40B4-BE49-F238E27FC236}">
                    <a16:creationId xmlns:a16="http://schemas.microsoft.com/office/drawing/2014/main" id="{E576BB0E-56AD-C8B9-65AD-21AA38E851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826" y="-38103"/>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0" name="Picture 83">
                <a:extLst>
                  <a:ext uri="{FF2B5EF4-FFF2-40B4-BE49-F238E27FC236}">
                    <a16:creationId xmlns:a16="http://schemas.microsoft.com/office/drawing/2014/main" id="{778DA1CC-AC50-9A44-72B8-96FA26E28F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5947" y="-3"/>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1" name="Picture 6">
                <a:extLst>
                  <a:ext uri="{FF2B5EF4-FFF2-40B4-BE49-F238E27FC236}">
                    <a16:creationId xmlns:a16="http://schemas.microsoft.com/office/drawing/2014/main" id="{EAD66682-39A0-8B21-38F8-7F8BA24818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4068" y="10022"/>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2" name="Picture 6">
                <a:extLst>
                  <a:ext uri="{FF2B5EF4-FFF2-40B4-BE49-F238E27FC236}">
                    <a16:creationId xmlns:a16="http://schemas.microsoft.com/office/drawing/2014/main" id="{7477D9BA-A7DD-A37B-8195-A2D8489AFD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3900" y="-1"/>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3" name="Picture 6">
                <a:extLst>
                  <a:ext uri="{FF2B5EF4-FFF2-40B4-BE49-F238E27FC236}">
                    <a16:creationId xmlns:a16="http://schemas.microsoft.com/office/drawing/2014/main" id="{3194999D-8C19-C5C9-CF6C-E2325EDF2A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8017"/>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4" name="Picture 6">
                <a:extLst>
                  <a:ext uri="{FF2B5EF4-FFF2-40B4-BE49-F238E27FC236}">
                    <a16:creationId xmlns:a16="http://schemas.microsoft.com/office/drawing/2014/main" id="{40720C35-567D-5CD9-DE15-22EF85665B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9826" y="6014"/>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5" name="Picture 6">
                <a:extLst>
                  <a:ext uri="{FF2B5EF4-FFF2-40B4-BE49-F238E27FC236}">
                    <a16:creationId xmlns:a16="http://schemas.microsoft.com/office/drawing/2014/main" id="{0266E24D-92E4-E9B0-308F-1BCD9E0E8E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7758" y="-2"/>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479" name="Group 89">
              <a:extLst>
                <a:ext uri="{FF2B5EF4-FFF2-40B4-BE49-F238E27FC236}">
                  <a16:creationId xmlns:a16="http://schemas.microsoft.com/office/drawing/2014/main" id="{5CC8BD74-2DA8-869E-950F-7F4599D7D333}"/>
                </a:ext>
              </a:extLst>
            </p:cNvPr>
            <p:cNvGrpSpPr>
              <a:grpSpLocks/>
            </p:cNvGrpSpPr>
            <p:nvPr/>
          </p:nvGrpSpPr>
          <p:grpSpPr bwMode="auto">
            <a:xfrm>
              <a:off x="10921" y="5827292"/>
              <a:ext cx="9161832" cy="1038726"/>
              <a:chOff x="0" y="-38103"/>
              <a:chExt cx="9161832" cy="1038726"/>
            </a:xfrm>
          </p:grpSpPr>
          <p:pic>
            <p:nvPicPr>
              <p:cNvPr id="18480" name="Picture 6">
                <a:extLst>
                  <a:ext uri="{FF2B5EF4-FFF2-40B4-BE49-F238E27FC236}">
                    <a16:creationId xmlns:a16="http://schemas.microsoft.com/office/drawing/2014/main" id="{45F69024-C579-BCC3-D149-D67E38C506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81" name="Picture 6">
                <a:extLst>
                  <a:ext uri="{FF2B5EF4-FFF2-40B4-BE49-F238E27FC236}">
                    <a16:creationId xmlns:a16="http://schemas.microsoft.com/office/drawing/2014/main" id="{20193558-BB0F-DC50-CBC6-5AF734F2A6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826" y="-38103"/>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82" name="Picture 92">
                <a:extLst>
                  <a:ext uri="{FF2B5EF4-FFF2-40B4-BE49-F238E27FC236}">
                    <a16:creationId xmlns:a16="http://schemas.microsoft.com/office/drawing/2014/main" id="{7FFB5034-FD0A-0B81-689F-54E6D47E50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5947" y="-3"/>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83" name="Picture 6">
                <a:extLst>
                  <a:ext uri="{FF2B5EF4-FFF2-40B4-BE49-F238E27FC236}">
                    <a16:creationId xmlns:a16="http://schemas.microsoft.com/office/drawing/2014/main" id="{6228F314-9312-F574-2261-970F254295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4068" y="10022"/>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84" name="Picture 6">
                <a:extLst>
                  <a:ext uri="{FF2B5EF4-FFF2-40B4-BE49-F238E27FC236}">
                    <a16:creationId xmlns:a16="http://schemas.microsoft.com/office/drawing/2014/main" id="{10B63780-9857-A557-ABB3-234A9A7808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3900" y="-1"/>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85" name="Picture 6">
                <a:extLst>
                  <a:ext uri="{FF2B5EF4-FFF2-40B4-BE49-F238E27FC236}">
                    <a16:creationId xmlns:a16="http://schemas.microsoft.com/office/drawing/2014/main" id="{24A03075-8A80-630B-CD45-7A77B8AFC6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8017"/>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86" name="Picture 6">
                <a:extLst>
                  <a:ext uri="{FF2B5EF4-FFF2-40B4-BE49-F238E27FC236}">
                    <a16:creationId xmlns:a16="http://schemas.microsoft.com/office/drawing/2014/main" id="{4011608F-6A2B-6F26-E92F-60582092E5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9826" y="6014"/>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87" name="Picture 6">
                <a:extLst>
                  <a:ext uri="{FF2B5EF4-FFF2-40B4-BE49-F238E27FC236}">
                    <a16:creationId xmlns:a16="http://schemas.microsoft.com/office/drawing/2014/main" id="{30D77B06-09DA-9DD7-B8BE-F71A71EC79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7758" y="-2"/>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8443" name="Picture 6">
            <a:extLst>
              <a:ext uri="{FF2B5EF4-FFF2-40B4-BE49-F238E27FC236}">
                <a16:creationId xmlns:a16="http://schemas.microsoft.com/office/drawing/2014/main" id="{51E6720D-B88C-7280-9E8E-82CB715C97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 y="6105525"/>
            <a:ext cx="904875"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4" name="Picture 6">
            <a:extLst>
              <a:ext uri="{FF2B5EF4-FFF2-40B4-BE49-F238E27FC236}">
                <a16:creationId xmlns:a16="http://schemas.microsoft.com/office/drawing/2014/main" id="{BBF48A67-E557-A722-8E90-90EA5E73F5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725" y="3781425"/>
            <a:ext cx="904875"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5" name="Picture 6">
            <a:extLst>
              <a:ext uri="{FF2B5EF4-FFF2-40B4-BE49-F238E27FC236}">
                <a16:creationId xmlns:a16="http://schemas.microsoft.com/office/drawing/2014/main" id="{16F1BD0E-9C5B-262E-320F-1BA3EFBFB4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4546600"/>
            <a:ext cx="904876"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6" name="Picture 6">
            <a:extLst>
              <a:ext uri="{FF2B5EF4-FFF2-40B4-BE49-F238E27FC236}">
                <a16:creationId xmlns:a16="http://schemas.microsoft.com/office/drawing/2014/main" id="{D63AA200-DF1E-51DD-91AD-3871664F29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25" y="5329238"/>
            <a:ext cx="904875"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47" name="Group 16384">
            <a:extLst>
              <a:ext uri="{FF2B5EF4-FFF2-40B4-BE49-F238E27FC236}">
                <a16:creationId xmlns:a16="http://schemas.microsoft.com/office/drawing/2014/main" id="{FCCE9DA9-5319-D264-AAC6-94043EE12B1A}"/>
              </a:ext>
            </a:extLst>
          </p:cNvPr>
          <p:cNvGrpSpPr>
            <a:grpSpLocks/>
          </p:cNvGrpSpPr>
          <p:nvPr/>
        </p:nvGrpSpPr>
        <p:grpSpPr bwMode="auto">
          <a:xfrm>
            <a:off x="-17463" y="-15875"/>
            <a:ext cx="8247063" cy="2378075"/>
            <a:chOff x="-17832" y="-38103"/>
            <a:chExt cx="9179664" cy="2981829"/>
          </a:xfrm>
        </p:grpSpPr>
        <p:grpSp>
          <p:nvGrpSpPr>
            <p:cNvPr id="18449" name="Group 3">
              <a:extLst>
                <a:ext uri="{FF2B5EF4-FFF2-40B4-BE49-F238E27FC236}">
                  <a16:creationId xmlns:a16="http://schemas.microsoft.com/office/drawing/2014/main" id="{76D19DA9-40AC-A032-C791-8D66A56FA2BB}"/>
                </a:ext>
              </a:extLst>
            </p:cNvPr>
            <p:cNvGrpSpPr>
              <a:grpSpLocks/>
            </p:cNvGrpSpPr>
            <p:nvPr/>
          </p:nvGrpSpPr>
          <p:grpSpPr bwMode="auto">
            <a:xfrm>
              <a:off x="0" y="-38103"/>
              <a:ext cx="9161832" cy="1038726"/>
              <a:chOff x="0" y="-38103"/>
              <a:chExt cx="9161832" cy="1038726"/>
            </a:xfrm>
          </p:grpSpPr>
          <p:pic>
            <p:nvPicPr>
              <p:cNvPr id="18468" name="Picture 6">
                <a:extLst>
                  <a:ext uri="{FF2B5EF4-FFF2-40B4-BE49-F238E27FC236}">
                    <a16:creationId xmlns:a16="http://schemas.microsoft.com/office/drawing/2014/main" id="{DB0CCBCF-A709-EFF2-9598-FC94E98BC1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69" name="Picture 6">
                <a:extLst>
                  <a:ext uri="{FF2B5EF4-FFF2-40B4-BE49-F238E27FC236}">
                    <a16:creationId xmlns:a16="http://schemas.microsoft.com/office/drawing/2014/main" id="{51B1021C-B9C6-A435-4BC6-D07BD0835C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826" y="-38103"/>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70" name="Picture 6">
                <a:extLst>
                  <a:ext uri="{FF2B5EF4-FFF2-40B4-BE49-F238E27FC236}">
                    <a16:creationId xmlns:a16="http://schemas.microsoft.com/office/drawing/2014/main" id="{2043C6BB-6A7C-E6AE-11AB-0A33D34D4C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5947" y="-3"/>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71" name="Picture 6">
                <a:extLst>
                  <a:ext uri="{FF2B5EF4-FFF2-40B4-BE49-F238E27FC236}">
                    <a16:creationId xmlns:a16="http://schemas.microsoft.com/office/drawing/2014/main" id="{E30FF062-5E56-4739-2347-B4C78EE276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4068" y="10022"/>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72" name="Picture 6">
                <a:extLst>
                  <a:ext uri="{FF2B5EF4-FFF2-40B4-BE49-F238E27FC236}">
                    <a16:creationId xmlns:a16="http://schemas.microsoft.com/office/drawing/2014/main" id="{E9693B98-F7B2-21D8-BD10-7810CA3D37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3900" y="-1"/>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73" name="Picture 6">
                <a:extLst>
                  <a:ext uri="{FF2B5EF4-FFF2-40B4-BE49-F238E27FC236}">
                    <a16:creationId xmlns:a16="http://schemas.microsoft.com/office/drawing/2014/main" id="{ED9DF8DF-4B80-E00D-FED1-BF61933D32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8017"/>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74" name="Picture 6">
                <a:extLst>
                  <a:ext uri="{FF2B5EF4-FFF2-40B4-BE49-F238E27FC236}">
                    <a16:creationId xmlns:a16="http://schemas.microsoft.com/office/drawing/2014/main" id="{11CC3F65-95AD-6CD2-6323-6A1ADB4567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9826" y="6014"/>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75" name="Picture 6">
                <a:extLst>
                  <a:ext uri="{FF2B5EF4-FFF2-40B4-BE49-F238E27FC236}">
                    <a16:creationId xmlns:a16="http://schemas.microsoft.com/office/drawing/2014/main" id="{200C5CC4-F15A-D374-E407-B31541A328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7758" y="-2"/>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450" name="Group 98">
              <a:extLst>
                <a:ext uri="{FF2B5EF4-FFF2-40B4-BE49-F238E27FC236}">
                  <a16:creationId xmlns:a16="http://schemas.microsoft.com/office/drawing/2014/main" id="{C9382FC2-8405-65B4-45AD-30EBD5484A3A}"/>
                </a:ext>
              </a:extLst>
            </p:cNvPr>
            <p:cNvGrpSpPr>
              <a:grpSpLocks/>
            </p:cNvGrpSpPr>
            <p:nvPr/>
          </p:nvGrpSpPr>
          <p:grpSpPr bwMode="auto">
            <a:xfrm>
              <a:off x="-17832" y="920020"/>
              <a:ext cx="9161832" cy="1038726"/>
              <a:chOff x="0" y="-38103"/>
              <a:chExt cx="9161832" cy="1038726"/>
            </a:xfrm>
          </p:grpSpPr>
          <p:pic>
            <p:nvPicPr>
              <p:cNvPr id="18460" name="Picture 6">
                <a:extLst>
                  <a:ext uri="{FF2B5EF4-FFF2-40B4-BE49-F238E27FC236}">
                    <a16:creationId xmlns:a16="http://schemas.microsoft.com/office/drawing/2014/main" id="{817CD720-153A-329C-F1E0-8C8C25927A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61" name="Picture 6">
                <a:extLst>
                  <a:ext uri="{FF2B5EF4-FFF2-40B4-BE49-F238E27FC236}">
                    <a16:creationId xmlns:a16="http://schemas.microsoft.com/office/drawing/2014/main" id="{0E7B7519-7BAC-9009-6684-983ECEEE47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826" y="-38103"/>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62" name="Picture 101">
                <a:extLst>
                  <a:ext uri="{FF2B5EF4-FFF2-40B4-BE49-F238E27FC236}">
                    <a16:creationId xmlns:a16="http://schemas.microsoft.com/office/drawing/2014/main" id="{53470D54-254E-EC3A-2FA3-6C62A49D30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5947" y="-3"/>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63" name="Picture 6">
                <a:extLst>
                  <a:ext uri="{FF2B5EF4-FFF2-40B4-BE49-F238E27FC236}">
                    <a16:creationId xmlns:a16="http://schemas.microsoft.com/office/drawing/2014/main" id="{4761D25B-8284-DD89-8FB0-819DA21692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4068" y="10022"/>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64" name="Picture 6">
                <a:extLst>
                  <a:ext uri="{FF2B5EF4-FFF2-40B4-BE49-F238E27FC236}">
                    <a16:creationId xmlns:a16="http://schemas.microsoft.com/office/drawing/2014/main" id="{243305BE-3355-9514-80D1-C4215FB524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3900" y="-1"/>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65" name="Picture 6">
                <a:extLst>
                  <a:ext uri="{FF2B5EF4-FFF2-40B4-BE49-F238E27FC236}">
                    <a16:creationId xmlns:a16="http://schemas.microsoft.com/office/drawing/2014/main" id="{CAE41105-3E56-91F9-36B2-BEEDF06056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8017"/>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66" name="Picture 6">
                <a:extLst>
                  <a:ext uri="{FF2B5EF4-FFF2-40B4-BE49-F238E27FC236}">
                    <a16:creationId xmlns:a16="http://schemas.microsoft.com/office/drawing/2014/main" id="{305B45D0-6B44-62DC-6DBE-37A915FA28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9826" y="6014"/>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67" name="Picture 6">
                <a:extLst>
                  <a:ext uri="{FF2B5EF4-FFF2-40B4-BE49-F238E27FC236}">
                    <a16:creationId xmlns:a16="http://schemas.microsoft.com/office/drawing/2014/main" id="{0D428982-66D1-22E0-5ACE-9C129E90B9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7758" y="-2"/>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451" name="Group 16383">
              <a:extLst>
                <a:ext uri="{FF2B5EF4-FFF2-40B4-BE49-F238E27FC236}">
                  <a16:creationId xmlns:a16="http://schemas.microsoft.com/office/drawing/2014/main" id="{D0CFAA22-5692-78EF-7D82-0FA0FFD8D2C0}"/>
                </a:ext>
              </a:extLst>
            </p:cNvPr>
            <p:cNvGrpSpPr>
              <a:grpSpLocks/>
            </p:cNvGrpSpPr>
            <p:nvPr/>
          </p:nvGrpSpPr>
          <p:grpSpPr bwMode="auto">
            <a:xfrm>
              <a:off x="0" y="1905000"/>
              <a:ext cx="9161832" cy="1038726"/>
              <a:chOff x="0" y="1905000"/>
              <a:chExt cx="9161832" cy="1038726"/>
            </a:xfrm>
          </p:grpSpPr>
          <p:pic>
            <p:nvPicPr>
              <p:cNvPr id="18452" name="Picture 6">
                <a:extLst>
                  <a:ext uri="{FF2B5EF4-FFF2-40B4-BE49-F238E27FC236}">
                    <a16:creationId xmlns:a16="http://schemas.microsoft.com/office/drawing/2014/main" id="{BFCCA570-5311-A2D9-43CA-0BD2926AB0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943103"/>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3" name="Picture 6">
                <a:extLst>
                  <a:ext uri="{FF2B5EF4-FFF2-40B4-BE49-F238E27FC236}">
                    <a16:creationId xmlns:a16="http://schemas.microsoft.com/office/drawing/2014/main" id="{C7F31729-7304-F79E-EA8D-9034DDFFCE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826" y="1905000"/>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4" name="Picture 126">
                <a:extLst>
                  <a:ext uri="{FF2B5EF4-FFF2-40B4-BE49-F238E27FC236}">
                    <a16:creationId xmlns:a16="http://schemas.microsoft.com/office/drawing/2014/main" id="{9CCF8AA4-0E2A-31F5-D620-137700A608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5947" y="1943100"/>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5" name="Picture 6">
                <a:extLst>
                  <a:ext uri="{FF2B5EF4-FFF2-40B4-BE49-F238E27FC236}">
                    <a16:creationId xmlns:a16="http://schemas.microsoft.com/office/drawing/2014/main" id="{3ECBEF07-1B00-0757-75D1-CA6E138756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4068" y="1953125"/>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6" name="Picture 6">
                <a:extLst>
                  <a:ext uri="{FF2B5EF4-FFF2-40B4-BE49-F238E27FC236}">
                    <a16:creationId xmlns:a16="http://schemas.microsoft.com/office/drawing/2014/main" id="{51DE1A18-4E44-8C43-8F60-9435252DA9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3900" y="1943102"/>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7" name="Picture 6">
                <a:extLst>
                  <a:ext uri="{FF2B5EF4-FFF2-40B4-BE49-F238E27FC236}">
                    <a16:creationId xmlns:a16="http://schemas.microsoft.com/office/drawing/2014/main" id="{3EDB76C8-5AEC-6744-BE49-F10EA0D845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951120"/>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8" name="Picture 6">
                <a:extLst>
                  <a:ext uri="{FF2B5EF4-FFF2-40B4-BE49-F238E27FC236}">
                    <a16:creationId xmlns:a16="http://schemas.microsoft.com/office/drawing/2014/main" id="{CA2C4FEB-0488-CADC-8885-3E703EF79B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9826" y="1949117"/>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9" name="Picture 6">
                <a:extLst>
                  <a:ext uri="{FF2B5EF4-FFF2-40B4-BE49-F238E27FC236}">
                    <a16:creationId xmlns:a16="http://schemas.microsoft.com/office/drawing/2014/main" id="{C67FE267-A3E5-649E-53C3-DF52FF0890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7758" y="1943101"/>
                <a:ext cx="1157932" cy="9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8448" name="Picture 6">
            <a:extLst>
              <a:ext uri="{FF2B5EF4-FFF2-40B4-BE49-F238E27FC236}">
                <a16:creationId xmlns:a16="http://schemas.microsoft.com/office/drawing/2014/main" id="{071BA938-8FD6-0073-CD63-BAB92D92C2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2374900"/>
            <a:ext cx="1639888"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482" name="Picture 2">
            <a:extLst>
              <a:ext uri="{FF2B5EF4-FFF2-40B4-BE49-F238E27FC236}">
                <a16:creationId xmlns:a16="http://schemas.microsoft.com/office/drawing/2014/main" id="{4E3DE5A1-C1BB-587B-F53F-A10634DB37C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15000"/>
                    </a14:imgEffect>
                    <a14:imgEffect>
                      <a14:brightnessContrast bright="35000"/>
                    </a14:imgEffect>
                  </a14:imgLayer>
                </a14:imgProps>
              </a:ext>
              <a:ext uri="{28A0092B-C50C-407E-A947-70E740481C1C}">
                <a14:useLocalDpi xmlns:a14="http://schemas.microsoft.com/office/drawing/2010/main" val="0"/>
              </a:ext>
            </a:extLst>
          </a:blip>
          <a:srcRect/>
          <a:stretch>
            <a:fillRect/>
          </a:stretch>
        </p:blipFill>
        <p:spPr bwMode="auto">
          <a:xfrm>
            <a:off x="1447800" y="1356360"/>
            <a:ext cx="6477000" cy="414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531" name="Picture 4">
            <a:extLst>
              <a:ext uri="{FF2B5EF4-FFF2-40B4-BE49-F238E27FC236}">
                <a16:creationId xmlns:a16="http://schemas.microsoft.com/office/drawing/2014/main" id="{A74D8236-9935-0AD9-AD39-4F19E883BCF7}"/>
              </a:ext>
            </a:extLst>
          </p:cNvPr>
          <p:cNvPicPr>
            <a:picLocks noChangeAspect="1" noChangeArrowheads="1"/>
          </p:cNvPicPr>
          <p:nvPr/>
        </p:nvPicPr>
        <p:blipFill>
          <a:blip r:embed="rId3">
            <a:lum bright="14000"/>
            <a:extLst>
              <a:ext uri="{28A0092B-C50C-407E-A947-70E740481C1C}">
                <a14:useLocalDpi xmlns:a14="http://schemas.microsoft.com/office/drawing/2010/main" val="0"/>
              </a:ext>
            </a:extLst>
          </a:blip>
          <a:srcRect b="-2048"/>
          <a:stretch>
            <a:fillRect/>
          </a:stretch>
        </p:blipFill>
        <p:spPr bwMode="auto">
          <a:xfrm>
            <a:off x="350838" y="152400"/>
            <a:ext cx="4373562"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2">
            <a:extLst>
              <a:ext uri="{FF2B5EF4-FFF2-40B4-BE49-F238E27FC236}">
                <a16:creationId xmlns:a16="http://schemas.microsoft.com/office/drawing/2014/main" id="{1B065F2D-585E-694A-3504-0BCB697467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4038600"/>
            <a:ext cx="2514600" cy="256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2">
            <a:extLst>
              <a:ext uri="{FF2B5EF4-FFF2-40B4-BE49-F238E27FC236}">
                <a16:creationId xmlns:a16="http://schemas.microsoft.com/office/drawing/2014/main" id="{446A7C3D-9B0B-6705-E3B0-842843328A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152400"/>
            <a:ext cx="356235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a:extLst>
              <a:ext uri="{FF2B5EF4-FFF2-40B4-BE49-F238E27FC236}">
                <a16:creationId xmlns:a16="http://schemas.microsoft.com/office/drawing/2014/main" id="{E6258FE0-A688-E0BC-3B52-C2D5584146ED}"/>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15000"/>
                    </a14:imgEffect>
                    <a14:imgEffect>
                      <a14:brightnessContrast bright="35000"/>
                    </a14:imgEffect>
                  </a14:imgLayer>
                </a14:imgProps>
              </a:ext>
              <a:ext uri="{28A0092B-C50C-407E-A947-70E740481C1C}">
                <a14:useLocalDpi xmlns:a14="http://schemas.microsoft.com/office/drawing/2010/main" val="0"/>
              </a:ext>
            </a:extLst>
          </a:blip>
          <a:srcRect/>
          <a:stretch>
            <a:fillRect/>
          </a:stretch>
        </p:blipFill>
        <p:spPr bwMode="auto">
          <a:xfrm>
            <a:off x="350838" y="3569368"/>
            <a:ext cx="4373562" cy="2799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3" name="Rectangle 3">
            <a:extLst>
              <a:ext uri="{FF2B5EF4-FFF2-40B4-BE49-F238E27FC236}">
                <a16:creationId xmlns:a16="http://schemas.microsoft.com/office/drawing/2014/main" id="{6090080E-9B89-095C-A9FF-051CFE707F3C}"/>
              </a:ext>
            </a:extLst>
          </p:cNvPr>
          <p:cNvSpPr>
            <a:spLocks noGrp="1" noChangeArrowheads="1"/>
          </p:cNvSpPr>
          <p:nvPr>
            <p:ph type="body" sz="half" idx="1"/>
          </p:nvPr>
        </p:nvSpPr>
        <p:spPr>
          <a:xfrm>
            <a:off x="228600" y="1119398"/>
            <a:ext cx="8534400" cy="2057400"/>
          </a:xfrm>
        </p:spPr>
        <p:txBody>
          <a:bodyPr/>
          <a:lstStyle/>
          <a:p>
            <a:pPr eaLnBrk="1" hangingPunct="1">
              <a:lnSpc>
                <a:spcPct val="90000"/>
              </a:lnSpc>
              <a:buFont typeface="Wingdings" panose="05000000000000000000" pitchFamily="2" charset="2"/>
              <a:buBlip>
                <a:blip r:embed="rId3"/>
              </a:buBlip>
              <a:defRPr/>
            </a:pPr>
            <a:r>
              <a:rPr lang="en-US" sz="2000" i="1" dirty="0"/>
              <a:t>“In many ways we are a biological </a:t>
            </a:r>
            <a:r>
              <a:rPr lang="en-US" sz="2000" i="1" u="sng" dirty="0"/>
              <a:t>accident</a:t>
            </a:r>
            <a:r>
              <a:rPr lang="en-US" sz="2000" i="1" dirty="0"/>
              <a:t>, the product of countless propitious circumstances.”                                                                                      </a:t>
            </a:r>
            <a:r>
              <a:rPr lang="en-US" sz="1600" dirty="0">
                <a:solidFill>
                  <a:srgbClr val="FFCC00"/>
                </a:solidFill>
              </a:rPr>
              <a:t>- Dr. Ric</a:t>
            </a:r>
            <a:r>
              <a:rPr lang="en-US" sz="1600" u="sng" dirty="0">
                <a:solidFill>
                  <a:srgbClr val="FFCC00"/>
                </a:solidFill>
              </a:rPr>
              <a:t>hard Leakey  Co-author with Roger Lewin. Origins: What New Discoveries Reveal about the Emergence of our Species and its </a:t>
            </a:r>
            <a:r>
              <a:rPr lang="en-US" sz="1600" u="sng" dirty="0" err="1">
                <a:solidFill>
                  <a:srgbClr val="FFCC00"/>
                </a:solidFill>
              </a:rPr>
              <a:t>Posszible</a:t>
            </a:r>
            <a:r>
              <a:rPr lang="en-US" sz="1600" u="sng" dirty="0">
                <a:solidFill>
                  <a:srgbClr val="FFCC00"/>
                </a:solidFill>
              </a:rPr>
              <a:t> Future (</a:t>
            </a:r>
            <a:r>
              <a:rPr lang="en-US" sz="1600" dirty="0">
                <a:solidFill>
                  <a:srgbClr val="FFCC00"/>
                </a:solidFill>
              </a:rPr>
              <a:t>1977), p. 256.</a:t>
            </a:r>
          </a:p>
          <a:p>
            <a:pPr eaLnBrk="1" hangingPunct="1">
              <a:lnSpc>
                <a:spcPct val="90000"/>
              </a:lnSpc>
              <a:buFont typeface="Wingdings" panose="05000000000000000000" pitchFamily="2" charset="2"/>
              <a:buBlip>
                <a:blip r:embed="rId3"/>
              </a:buBlip>
              <a:defRPr/>
            </a:pPr>
            <a:r>
              <a:rPr lang="en-US" sz="2000" i="1" dirty="0">
                <a:solidFill>
                  <a:schemeClr val="accent4">
                    <a:lumMod val="25000"/>
                  </a:schemeClr>
                </a:solidFill>
              </a:rPr>
              <a:t>“Man was not programmed in biological evolution, because   evolution has no program. In one sense, </a:t>
            </a:r>
            <a:r>
              <a:rPr lang="en-US" sz="2000" i="1" dirty="0"/>
              <a:t>man, Drosophila, and all other forms of life are evolutionary </a:t>
            </a:r>
            <a:r>
              <a:rPr lang="en-US" sz="2000" i="1" u="sng" dirty="0"/>
              <a:t>accidents</a:t>
            </a:r>
            <a:r>
              <a:rPr lang="en-US" sz="2000" i="1" dirty="0"/>
              <a:t>.”                                                                         </a:t>
            </a:r>
            <a:r>
              <a:rPr lang="en-US" sz="1600" dirty="0">
                <a:solidFill>
                  <a:srgbClr val="FFCC00"/>
                </a:solidFill>
              </a:rPr>
              <a:t>- Dr. Theodosius Dobzhansky,  (Evolutionary Geneticist) “Evolution at Work,” </a:t>
            </a:r>
            <a:r>
              <a:rPr lang="en-US" sz="1600" i="1" dirty="0">
                <a:solidFill>
                  <a:srgbClr val="FFCC00"/>
                </a:solidFill>
              </a:rPr>
              <a:t>Science</a:t>
            </a:r>
            <a:r>
              <a:rPr lang="en-US" sz="1600" dirty="0">
                <a:solidFill>
                  <a:srgbClr val="FFCC00"/>
                </a:solidFill>
              </a:rPr>
              <a:t> (May 9, 1958), p. 1091</a:t>
            </a:r>
          </a:p>
          <a:p>
            <a:pPr eaLnBrk="1" hangingPunct="1">
              <a:lnSpc>
                <a:spcPct val="90000"/>
              </a:lnSpc>
              <a:buFont typeface="Wingdings" panose="05000000000000000000" pitchFamily="2" charset="2"/>
              <a:buBlip>
                <a:blip r:embed="rId3"/>
              </a:buBlip>
              <a:defRPr/>
            </a:pPr>
            <a:endParaRPr lang="en-US" sz="1600" dirty="0">
              <a:solidFill>
                <a:srgbClr val="FFCC00"/>
              </a:solidFill>
            </a:endParaRPr>
          </a:p>
          <a:p>
            <a:pPr eaLnBrk="1" hangingPunct="1">
              <a:lnSpc>
                <a:spcPct val="90000"/>
              </a:lnSpc>
              <a:buFont typeface="Wingdings" panose="05000000000000000000" pitchFamily="2" charset="2"/>
              <a:buBlip>
                <a:blip r:embed="rId3"/>
              </a:buBlip>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Blip>
                <a:blip r:embed="rId3"/>
              </a:buBlip>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Blip>
                <a:blip r:embed="rId3"/>
              </a:buBlip>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p:txBody>
      </p:sp>
      <p:sp>
        <p:nvSpPr>
          <p:cNvPr id="7" name="Rectangle 2">
            <a:extLst>
              <a:ext uri="{FF2B5EF4-FFF2-40B4-BE49-F238E27FC236}">
                <a16:creationId xmlns:a16="http://schemas.microsoft.com/office/drawing/2014/main" id="{22C8EA2D-3063-5C79-9BE0-8DD874040407}"/>
              </a:ext>
            </a:extLst>
          </p:cNvPr>
          <p:cNvSpPr txBox="1">
            <a:spLocks noChangeArrowheads="1"/>
          </p:cNvSpPr>
          <p:nvPr/>
        </p:nvSpPr>
        <p:spPr bwMode="auto">
          <a:xfrm>
            <a:off x="1466850" y="457148"/>
            <a:ext cx="6210300" cy="398463"/>
          </a:xfrm>
          <a:prstGeom prst="rect">
            <a:avLst/>
          </a:prstGeom>
          <a:noFill/>
          <a:ln w="9525">
            <a:noFill/>
            <a:miter lim="800000"/>
            <a:headEnd/>
            <a:tailEnd/>
          </a:ln>
          <a:effectLst/>
        </p:spPr>
        <p:txBody>
          <a:bodyPr anchor="ctr"/>
          <a:lstStyle/>
          <a:p>
            <a:pPr algn="ctr" eaLnBrk="1" hangingPunct="1">
              <a:defRPr/>
            </a:pPr>
            <a:r>
              <a:rPr lang="en-US" sz="2600" kern="0" dirty="0">
                <a:solidFill>
                  <a:srgbClr val="FFC000"/>
                </a:solidFill>
                <a:effectLst>
                  <a:outerShdw blurRad="38100" dist="38100" dir="2700000" algn="tl">
                    <a:srgbClr val="000000"/>
                  </a:outerShdw>
                </a:effectLst>
                <a:latin typeface="+mj-lt"/>
                <a:ea typeface="+mj-ea"/>
                <a:cs typeface="+mj-cs"/>
              </a:rPr>
              <a:t>The Supposed Evolution of Man was 100% Accidental</a:t>
            </a:r>
          </a:p>
        </p:txBody>
      </p:sp>
      <p:pic>
        <p:nvPicPr>
          <p:cNvPr id="24580" name="Picture 7">
            <a:extLst>
              <a:ext uri="{FF2B5EF4-FFF2-40B4-BE49-F238E27FC236}">
                <a16:creationId xmlns:a16="http://schemas.microsoft.com/office/drawing/2014/main" id="{119632FB-76B2-10FC-9063-B67F95CB26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902" b="3902"/>
          <a:stretch>
            <a:fillRect/>
          </a:stretch>
        </p:blipFill>
        <p:spPr bwMode="auto">
          <a:xfrm>
            <a:off x="1771650" y="3657548"/>
            <a:ext cx="2114550" cy="2938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8">
            <a:extLst>
              <a:ext uri="{FF2B5EF4-FFF2-40B4-BE49-F238E27FC236}">
                <a16:creationId xmlns:a16="http://schemas.microsoft.com/office/drawing/2014/main" id="{05ADEED8-2E77-D46F-D9DD-D48B08989C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3657548"/>
            <a:ext cx="1828800" cy="28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2D8B226E-1F60-A11C-D8AA-E89C3EB22E90}"/>
              </a:ext>
            </a:extLst>
          </p:cNvPr>
          <p:cNvSpPr txBox="1">
            <a:spLocks noChangeArrowheads="1"/>
          </p:cNvSpPr>
          <p:nvPr/>
        </p:nvSpPr>
        <p:spPr bwMode="auto">
          <a:xfrm>
            <a:off x="76200" y="304800"/>
            <a:ext cx="8991600" cy="1143000"/>
          </a:xfrm>
          <a:prstGeom prst="rect">
            <a:avLst/>
          </a:prstGeom>
          <a:noFill/>
          <a:ln w="9525">
            <a:noFill/>
            <a:miter lim="800000"/>
            <a:headEnd/>
            <a:tailEnd/>
          </a:ln>
          <a:effectLst/>
        </p:spPr>
        <p:txBody>
          <a:bodyPr anchor="ctr"/>
          <a:lstStyle/>
          <a:p>
            <a:pPr algn="ctr" eaLnBrk="1" hangingPunct="1">
              <a:defRPr/>
            </a:pPr>
            <a:r>
              <a:rPr lang="en-US" sz="2700" kern="0" dirty="0">
                <a:solidFill>
                  <a:srgbClr val="FFCC00"/>
                </a:solidFill>
                <a:effectLst>
                  <a:outerShdw blurRad="38100" dist="38100" dir="2700000" algn="tl">
                    <a:srgbClr val="000000"/>
                  </a:outerShdw>
                </a:effectLst>
                <a:latin typeface="+mj-lt"/>
                <a:ea typeface="+mj-ea"/>
                <a:cs typeface="+mj-cs"/>
              </a:rPr>
              <a:t>Dr. Michael Denton (1985)</a:t>
            </a:r>
          </a:p>
          <a:p>
            <a:pPr algn="ctr" eaLnBrk="1" hangingPunct="1">
              <a:defRPr/>
            </a:pPr>
            <a:r>
              <a:rPr lang="en-US" sz="2400" kern="0" dirty="0">
                <a:effectLst>
                  <a:outerShdw blurRad="38100" dist="38100" dir="2700000" algn="tl">
                    <a:srgbClr val="000000"/>
                  </a:outerShdw>
                </a:effectLst>
                <a:latin typeface="+mj-lt"/>
                <a:ea typeface="+mj-ea"/>
                <a:cs typeface="+mj-cs"/>
              </a:rPr>
              <a:t>Agnostic M.D., Ph.D. Biochemist</a:t>
            </a:r>
          </a:p>
        </p:txBody>
      </p:sp>
      <p:sp>
        <p:nvSpPr>
          <p:cNvPr id="392196" name="TextBox 2">
            <a:extLst>
              <a:ext uri="{FF2B5EF4-FFF2-40B4-BE49-F238E27FC236}">
                <a16:creationId xmlns:a16="http://schemas.microsoft.com/office/drawing/2014/main" id="{DB1CF0DD-20CA-91D0-CF0C-821565DA722B}"/>
              </a:ext>
            </a:extLst>
          </p:cNvPr>
          <p:cNvSpPr txBox="1">
            <a:spLocks noChangeArrowheads="1"/>
          </p:cNvSpPr>
          <p:nvPr/>
        </p:nvSpPr>
        <p:spPr bwMode="auto">
          <a:xfrm>
            <a:off x="3048000" y="6030913"/>
            <a:ext cx="6019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sp>
        <p:nvSpPr>
          <p:cNvPr id="2" name="Slide Number Placeholder 1">
            <a:extLst>
              <a:ext uri="{FF2B5EF4-FFF2-40B4-BE49-F238E27FC236}">
                <a16:creationId xmlns:a16="http://schemas.microsoft.com/office/drawing/2014/main" id="{8AA3F13F-14D1-1A15-6D22-EEEB6D5905C8}"/>
              </a:ext>
            </a:extLst>
          </p:cNvPr>
          <p:cNvSpPr>
            <a:spLocks noGrp="1"/>
          </p:cNvSpPr>
          <p:nvPr>
            <p:ph type="sldNum" sz="quarter" idx="12"/>
          </p:nvPr>
        </p:nvSpPr>
        <p:spPr>
          <a:xfrm>
            <a:off x="6779461" y="5802313"/>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89EFB101-3C70-48C8-938E-1C9CF77D5049}" type="slidenum">
              <a:rPr lang="en-US" altLang="en-US" smtClean="0">
                <a:latin typeface="Arial" panose="020B0604020202020204" pitchFamily="34" charset="0"/>
              </a:rPr>
              <a:pPr>
                <a:defRPr/>
              </a:pPr>
              <a:t>14</a:t>
            </a:fld>
            <a:endParaRPr lang="en-US" altLang="en-US" dirty="0">
              <a:latin typeface="Arial" panose="020B0604020202020204" pitchFamily="34" charset="0"/>
            </a:endParaRPr>
          </a:p>
        </p:txBody>
      </p:sp>
      <p:graphicFrame>
        <p:nvGraphicFramePr>
          <p:cNvPr id="4" name="Table 3">
            <a:extLst>
              <a:ext uri="{FF2B5EF4-FFF2-40B4-BE49-F238E27FC236}">
                <a16:creationId xmlns:a16="http://schemas.microsoft.com/office/drawing/2014/main" id="{799EC17D-202F-FC52-247E-536B70BB17DC}"/>
              </a:ext>
            </a:extLst>
          </p:cNvPr>
          <p:cNvGraphicFramePr>
            <a:graphicFrameLocks noGrp="1"/>
          </p:cNvGraphicFramePr>
          <p:nvPr>
            <p:extLst>
              <p:ext uri="{D42A27DB-BD31-4B8C-83A1-F6EECF244321}">
                <p14:modId xmlns:p14="http://schemas.microsoft.com/office/powerpoint/2010/main" val="667575866"/>
              </p:ext>
            </p:extLst>
          </p:nvPr>
        </p:nvGraphicFramePr>
        <p:xfrm>
          <a:off x="2362200" y="5029200"/>
          <a:ext cx="4260852" cy="1311275"/>
        </p:xfrm>
        <a:graphic>
          <a:graphicData uri="http://schemas.openxmlformats.org/drawingml/2006/table">
            <a:tbl>
              <a:tblPr/>
              <a:tblGrid>
                <a:gridCol w="447203">
                  <a:extLst>
                    <a:ext uri="{9D8B030D-6E8A-4147-A177-3AD203B41FA5}">
                      <a16:colId xmlns:a16="http://schemas.microsoft.com/office/drawing/2014/main" val="20000"/>
                    </a:ext>
                  </a:extLst>
                </a:gridCol>
                <a:gridCol w="3813649">
                  <a:extLst>
                    <a:ext uri="{9D8B030D-6E8A-4147-A177-3AD203B41FA5}">
                      <a16:colId xmlns:a16="http://schemas.microsoft.com/office/drawing/2014/main" val="20001"/>
                    </a:ext>
                  </a:extLst>
                </a:gridCol>
              </a:tblGrid>
              <a:tr h="1311275">
                <a:tc>
                  <a:txBody>
                    <a:bodyPr/>
                    <a:lstStyle/>
                    <a:p>
                      <a:endParaRPr lang="en-US" sz="1600" b="0">
                        <a:solidFill>
                          <a:srgbClr val="FFCC00"/>
                        </a:solidFill>
                      </a:endParaRPr>
                    </a:p>
                  </a:txBody>
                  <a:tcPr marL="91457" marR="91457" marT="45697" marB="45697">
                    <a:lnL>
                      <a:noFill/>
                    </a:lnL>
                    <a:lnR>
                      <a:noFill/>
                    </a:lnR>
                    <a:lnT>
                      <a:noFill/>
                    </a:lnT>
                    <a:lnB>
                      <a:noFill/>
                    </a:lnB>
                  </a:tcPr>
                </a:tc>
                <a:tc>
                  <a:txBody>
                    <a:bodyPr/>
                    <a:lstStyle/>
                    <a:p>
                      <a:br>
                        <a:rPr lang="en-US" sz="1600" b="0" dirty="0">
                          <a:solidFill>
                            <a:srgbClr val="FFCC00"/>
                          </a:solidFill>
                        </a:rPr>
                      </a:br>
                      <a:r>
                        <a:rPr lang="en-US" sz="1600" b="0" dirty="0">
                          <a:solidFill>
                            <a:srgbClr val="FFCC00"/>
                          </a:solidFill>
                        </a:rPr>
                        <a:t>- Michael Denton, M.D. &amp; Ph.D.,                     Molecular Biology. Evolution: A Theory in Crisis Adler and Adler, 1985, p. 358</a:t>
                      </a:r>
                    </a:p>
                  </a:txBody>
                  <a:tcPr marL="91457" marR="91457" marT="45697" marB="45697">
                    <a:lnL>
                      <a:noFill/>
                    </a:lnL>
                    <a:lnR>
                      <a:noFill/>
                    </a:lnR>
                    <a:lnT>
                      <a:noFill/>
                    </a:lnT>
                    <a:lnB>
                      <a:noFill/>
                    </a:lnB>
                  </a:tcPr>
                </a:tc>
                <a:extLst>
                  <a:ext uri="{0D108BD9-81ED-4DB2-BD59-A6C34878D82A}">
                    <a16:rowId xmlns:a16="http://schemas.microsoft.com/office/drawing/2014/main" val="10000"/>
                  </a:ext>
                </a:extLst>
              </a:tr>
            </a:tbl>
          </a:graphicData>
        </a:graphic>
      </p:graphicFrame>
      <p:pic>
        <p:nvPicPr>
          <p:cNvPr id="392201" name="Picture 5" descr="A picture containing text&#10;&#10;Description automatically generated">
            <a:extLst>
              <a:ext uri="{FF2B5EF4-FFF2-40B4-BE49-F238E27FC236}">
                <a16:creationId xmlns:a16="http://schemas.microsoft.com/office/drawing/2014/main" id="{837F8BB5-FBE2-01CE-DCDE-434B3C1E71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63837" y="1464812"/>
            <a:ext cx="3616325" cy="379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76085F8-2AF9-6A79-EEA6-1BE29258F90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3695E01-EDBD-55A7-6E04-3BF9688E23C6}"/>
              </a:ext>
            </a:extLst>
          </p:cNvPr>
          <p:cNvSpPr/>
          <p:nvPr/>
        </p:nvSpPr>
        <p:spPr>
          <a:xfrm>
            <a:off x="0" y="488454"/>
            <a:ext cx="9271659" cy="1692771"/>
          </a:xfrm>
          <a:prstGeom prst="rect">
            <a:avLst/>
          </a:prstGeom>
          <a:noFill/>
        </p:spPr>
        <p:txBody>
          <a:bodyPr>
            <a:spAutoFit/>
            <a:scene3d>
              <a:camera prst="orthographicFront"/>
              <a:lightRig rig="freezing" dir="t"/>
            </a:scene3d>
            <a:sp3d prstMaterial="matte"/>
          </a:bodyPr>
          <a:lstStyle/>
          <a:p>
            <a:pPr algn="ctr">
              <a:defRPr/>
            </a:pPr>
            <a:r>
              <a:rPr lang="en-US" sz="2600" b="1" dirty="0">
                <a:ln w="13462">
                  <a:solidFill>
                    <a:schemeClr val="bg1">
                      <a:lumMod val="50000"/>
                    </a:schemeClr>
                  </a:solidFill>
                  <a:prstDash val="solid"/>
                </a:ln>
                <a:solidFill>
                  <a:srgbClr val="FFCC00"/>
                </a:solidFill>
                <a:effectLst>
                  <a:outerShdw blurRad="50800" dist="38100" dir="18900000" sx="106000" sy="106000" algn="bl" rotWithShape="0">
                    <a:prstClr val="black">
                      <a:alpha val="40000"/>
                    </a:prstClr>
                  </a:outerShdw>
                </a:effectLst>
                <a:latin typeface="Microsoft New Tai Lue" panose="020B0502040204020203" pitchFamily="34" charset="0"/>
                <a:cs typeface="Microsoft New Tai Lue" panose="020B0502040204020203" pitchFamily="34" charset="0"/>
              </a:rPr>
              <a:t>Modern Intelligent Design </a:t>
            </a:r>
          </a:p>
          <a:p>
            <a:pPr algn="ctr">
              <a:defRPr/>
            </a:pPr>
            <a:r>
              <a:rPr lang="en-US" sz="2600" b="1" dirty="0">
                <a:ln w="13462">
                  <a:solidFill>
                    <a:schemeClr val="bg1">
                      <a:lumMod val="50000"/>
                    </a:schemeClr>
                  </a:solidFill>
                  <a:prstDash val="solid"/>
                </a:ln>
                <a:solidFill>
                  <a:srgbClr val="FFCC00"/>
                </a:solidFill>
                <a:effectLst>
                  <a:outerShdw blurRad="50800" dist="38100" dir="18900000" sx="106000" sy="106000" algn="bl" rotWithShape="0">
                    <a:prstClr val="black">
                      <a:alpha val="40000"/>
                    </a:prstClr>
                  </a:outerShdw>
                </a:effectLst>
                <a:latin typeface="Microsoft New Tai Lue" panose="020B0502040204020203" pitchFamily="34" charset="0"/>
                <a:cs typeface="Microsoft New Tai Lue" panose="020B0502040204020203" pitchFamily="34" charset="0"/>
              </a:rPr>
              <a:t>Movement</a:t>
            </a:r>
          </a:p>
          <a:p>
            <a:pPr algn="ctr">
              <a:defRPr/>
            </a:pPr>
            <a:r>
              <a:rPr lang="en-US" sz="2600" b="1" dirty="0">
                <a:ln w="13462">
                  <a:solidFill>
                    <a:schemeClr val="bg1">
                      <a:lumMod val="50000"/>
                    </a:schemeClr>
                  </a:solidFill>
                  <a:prstDash val="solid"/>
                </a:ln>
                <a:effectLst>
                  <a:outerShdw blurRad="50800" dist="38100" dir="18900000" sx="106000" sy="106000" algn="bl" rotWithShape="0">
                    <a:prstClr val="black">
                      <a:alpha val="40000"/>
                    </a:prstClr>
                  </a:outerShdw>
                </a:effectLst>
                <a:latin typeface="Microsoft New Tai Lue" panose="020B0502040204020203" pitchFamily="34" charset="0"/>
                <a:cs typeface="Microsoft New Tai Lue" panose="020B0502040204020203" pitchFamily="34" charset="0"/>
              </a:rPr>
              <a:t>Initiated by Dr. Phillip Johnson of U.C. Berkley (1991)</a:t>
            </a:r>
          </a:p>
          <a:p>
            <a:pPr algn="ctr">
              <a:defRPr/>
            </a:pPr>
            <a:r>
              <a:rPr lang="en-US" sz="2600" b="1" dirty="0">
                <a:ln w="13462">
                  <a:solidFill>
                    <a:schemeClr val="bg1">
                      <a:lumMod val="50000"/>
                    </a:schemeClr>
                  </a:solidFill>
                  <a:prstDash val="solid"/>
                </a:ln>
                <a:solidFill>
                  <a:srgbClr val="00FF00"/>
                </a:solidFill>
                <a:effectLst>
                  <a:outerShdw blurRad="50800" dist="38100" dir="18900000" sx="106000" sy="106000" algn="bl" rotWithShape="0">
                    <a:prstClr val="black">
                      <a:alpha val="40000"/>
                    </a:prstClr>
                  </a:outerShdw>
                </a:effectLst>
                <a:latin typeface="Microsoft New Tai Lue" panose="020B0502040204020203" pitchFamily="34" charset="0"/>
                <a:cs typeface="Microsoft New Tai Lue" panose="020B0502040204020203" pitchFamily="34" charset="0"/>
              </a:rPr>
              <a:t>Centered in the Discovery Institute, Seattle, WA </a:t>
            </a:r>
          </a:p>
        </p:txBody>
      </p:sp>
      <p:pic>
        <p:nvPicPr>
          <p:cNvPr id="5" name="Picture 4">
            <a:extLst>
              <a:ext uri="{FF2B5EF4-FFF2-40B4-BE49-F238E27FC236}">
                <a16:creationId xmlns:a16="http://schemas.microsoft.com/office/drawing/2014/main" id="{C52A939F-45C4-A51E-EA38-EBFF3769777D}"/>
              </a:ext>
            </a:extLst>
          </p:cNvPr>
          <p:cNvPicPr>
            <a:picLocks noChangeAspect="1"/>
          </p:cNvPicPr>
          <p:nvPr/>
        </p:nvPicPr>
        <p:blipFill>
          <a:blip r:embed="rId3"/>
          <a:stretch>
            <a:fillRect/>
          </a:stretch>
        </p:blipFill>
        <p:spPr>
          <a:xfrm>
            <a:off x="3373766" y="2333625"/>
            <a:ext cx="2524125" cy="3838575"/>
          </a:xfrm>
          <a:prstGeom prst="rect">
            <a:avLst/>
          </a:prstGeom>
        </p:spPr>
      </p:pic>
    </p:spTree>
    <p:extLst>
      <p:ext uri="{BB962C8B-B14F-4D97-AF65-F5344CB8AC3E}">
        <p14:creationId xmlns:p14="http://schemas.microsoft.com/office/powerpoint/2010/main" val="20026769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4">
            <a:extLst>
              <a:ext uri="{FF2B5EF4-FFF2-40B4-BE49-F238E27FC236}">
                <a16:creationId xmlns:a16="http://schemas.microsoft.com/office/drawing/2014/main" id="{BF869177-3F90-5DED-C685-D1284E106A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8775" y="1600200"/>
            <a:ext cx="2781300" cy="421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6">
            <a:extLst>
              <a:ext uri="{FF2B5EF4-FFF2-40B4-BE49-F238E27FC236}">
                <a16:creationId xmlns:a16="http://schemas.microsoft.com/office/drawing/2014/main" id="{4E5C2CA4-2B61-03DE-3FAB-8A5B0904E8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033587"/>
            <a:ext cx="4056062"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TextBox 3">
            <a:extLst>
              <a:ext uri="{FF2B5EF4-FFF2-40B4-BE49-F238E27FC236}">
                <a16:creationId xmlns:a16="http://schemas.microsoft.com/office/drawing/2014/main" id="{77C50674-8A15-CA3A-EAFE-538FFC571DB1}"/>
              </a:ext>
            </a:extLst>
          </p:cNvPr>
          <p:cNvSpPr txBox="1">
            <a:spLocks noChangeArrowheads="1"/>
          </p:cNvSpPr>
          <p:nvPr/>
        </p:nvSpPr>
        <p:spPr bwMode="auto">
          <a:xfrm>
            <a:off x="2388394" y="533400"/>
            <a:ext cx="50212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spcBef>
                <a:spcPct val="0"/>
              </a:spcBef>
              <a:buClrTx/>
              <a:buSzTx/>
              <a:buFontTx/>
              <a:buNone/>
            </a:pPr>
            <a:r>
              <a:rPr lang="en-US" altLang="en-US" dirty="0">
                <a:solidFill>
                  <a:srgbClr val="FFC000"/>
                </a:solidFill>
                <a:latin typeface="Microsoft New Tai Lue" panose="020B0502040204020203" pitchFamily="34" charset="0"/>
                <a:cs typeface="Microsoft New Tai Lue" panose="020B0502040204020203" pitchFamily="34" charset="0"/>
              </a:rPr>
              <a:t>I. Irreducible Complexity</a:t>
            </a: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3">
            <a:extLst>
              <a:ext uri="{FF2B5EF4-FFF2-40B4-BE49-F238E27FC236}">
                <a16:creationId xmlns:a16="http://schemas.microsoft.com/office/drawing/2014/main" id="{EDB3D619-28A0-5029-01A7-730CF62625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7425" y="1600200"/>
            <a:ext cx="4629150" cy="32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Box 4">
            <a:extLst>
              <a:ext uri="{FF2B5EF4-FFF2-40B4-BE49-F238E27FC236}">
                <a16:creationId xmlns:a16="http://schemas.microsoft.com/office/drawing/2014/main" id="{2E00505E-61BC-EFF7-1843-813B3680C00E}"/>
              </a:ext>
            </a:extLst>
          </p:cNvPr>
          <p:cNvSpPr txBox="1">
            <a:spLocks noChangeArrowheads="1"/>
          </p:cNvSpPr>
          <p:nvPr/>
        </p:nvSpPr>
        <p:spPr bwMode="auto">
          <a:xfrm>
            <a:off x="2863516" y="4830178"/>
            <a:ext cx="60007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r>
              <a:rPr lang="en-US" altLang="en-US" sz="1000" dirty="0"/>
              <a:t>https://creation.com/images/pdfs/tj/j16_3/j16_3_32-39.pdf</a:t>
            </a:r>
          </a:p>
        </p:txBody>
      </p:sp>
      <p:sp>
        <p:nvSpPr>
          <p:cNvPr id="2" name="Rectangle 2">
            <a:extLst>
              <a:ext uri="{FF2B5EF4-FFF2-40B4-BE49-F238E27FC236}">
                <a16:creationId xmlns:a16="http://schemas.microsoft.com/office/drawing/2014/main" id="{F7F77696-0030-B0AA-FE95-F3E04B5E835A}"/>
              </a:ext>
            </a:extLst>
          </p:cNvPr>
          <p:cNvSpPr txBox="1">
            <a:spLocks noChangeArrowheads="1"/>
          </p:cNvSpPr>
          <p:nvPr/>
        </p:nvSpPr>
        <p:spPr bwMode="auto">
          <a:xfrm>
            <a:off x="228600" y="838200"/>
            <a:ext cx="8686800" cy="762000"/>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pPr eaLnBrk="1" hangingPunct="1">
              <a:defRPr/>
            </a:pPr>
            <a:r>
              <a:rPr lang="en-US" sz="2800" i="1" kern="0" dirty="0">
                <a:solidFill>
                  <a:srgbClr val="FFC000"/>
                </a:solidFill>
                <a:effectLst>
                  <a:outerShdw blurRad="38100" dist="38100" dir="2700000" algn="tl">
                    <a:srgbClr val="000000"/>
                  </a:outerShdw>
                </a:effectLst>
                <a:latin typeface="Microsoft New Tai Lue" panose="020B0502040204020203" pitchFamily="34" charset="0"/>
                <a:cs typeface="Microsoft New Tai Lue" panose="020B0502040204020203" pitchFamily="34" charset="0"/>
              </a:rPr>
              <a:t>“Irreducibly Complex” </a:t>
            </a:r>
            <a:r>
              <a:rPr lang="en-US" sz="2800" kern="0" dirty="0">
                <a:solidFill>
                  <a:srgbClr val="FFC000"/>
                </a:solidFill>
                <a:effectLst>
                  <a:outerShdw blurRad="38100" dist="38100" dir="2700000" algn="tl">
                    <a:srgbClr val="000000"/>
                  </a:outerShdw>
                </a:effectLst>
                <a:latin typeface="Microsoft New Tai Lue" panose="020B0502040204020203" pitchFamily="34" charset="0"/>
                <a:cs typeface="Microsoft New Tai Lue" panose="020B0502040204020203" pitchFamily="34" charset="0"/>
              </a:rPr>
              <a:t>Mousetrap</a:t>
            </a: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22" name="Picture 4" descr="A close up of text on a white background&#10;&#10;Description automatically generated">
            <a:extLst>
              <a:ext uri="{FF2B5EF4-FFF2-40B4-BE49-F238E27FC236}">
                <a16:creationId xmlns:a16="http://schemas.microsoft.com/office/drawing/2014/main" id="{DB39930E-C086-A0EA-ABBC-DDBE63D5F3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0900" y="1397000"/>
            <a:ext cx="4902200" cy="469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58D502B2-B014-E85D-204F-AC40D2D9413C}"/>
              </a:ext>
            </a:extLst>
          </p:cNvPr>
          <p:cNvSpPr txBox="1">
            <a:spLocks noChangeArrowheads="1"/>
          </p:cNvSpPr>
          <p:nvPr/>
        </p:nvSpPr>
        <p:spPr bwMode="auto">
          <a:xfrm>
            <a:off x="228600" y="406400"/>
            <a:ext cx="8686800" cy="762000"/>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pPr eaLnBrk="1" hangingPunct="1">
              <a:defRPr/>
            </a:pPr>
            <a:r>
              <a:rPr lang="en-US" sz="2800" i="1" kern="0" dirty="0">
                <a:solidFill>
                  <a:srgbClr val="FFC000"/>
                </a:solidFill>
                <a:effectLst>
                  <a:outerShdw blurRad="38100" dist="38100" dir="2700000" algn="tl">
                    <a:srgbClr val="000000"/>
                  </a:outerShdw>
                </a:effectLst>
                <a:latin typeface="Microsoft New Tai Lue" panose="020B0502040204020203" pitchFamily="34" charset="0"/>
                <a:cs typeface="Microsoft New Tai Lue" panose="020B0502040204020203" pitchFamily="34" charset="0"/>
              </a:rPr>
              <a:t>“Irreducibly Complex” </a:t>
            </a:r>
            <a:r>
              <a:rPr lang="en-US" sz="2800" kern="0" dirty="0">
                <a:solidFill>
                  <a:srgbClr val="FFC000"/>
                </a:solidFill>
                <a:effectLst>
                  <a:outerShdw blurRad="38100" dist="38100" dir="2700000" algn="tl">
                    <a:srgbClr val="000000"/>
                  </a:outerShdw>
                </a:effectLst>
                <a:latin typeface="Microsoft New Tai Lue" panose="020B0502040204020203" pitchFamily="34" charset="0"/>
                <a:cs typeface="Microsoft New Tai Lue" panose="020B0502040204020203" pitchFamily="34" charset="0"/>
              </a:rPr>
              <a:t>Blood Clotting Cascade</a:t>
            </a:r>
          </a:p>
          <a:p>
            <a:pPr eaLnBrk="1" hangingPunct="1">
              <a:defRPr/>
            </a:pPr>
            <a:r>
              <a:rPr lang="en-US" sz="2400" kern="0" dirty="0">
                <a:solidFill>
                  <a:srgbClr val="FFC000"/>
                </a:solidFill>
                <a:effectLst>
                  <a:outerShdw blurRad="38100" dist="38100" dir="2700000" algn="tl">
                    <a:srgbClr val="000000"/>
                  </a:outerShdw>
                </a:effectLst>
                <a:latin typeface="Microsoft New Tai Lue" panose="020B0502040204020203" pitchFamily="34" charset="0"/>
                <a:cs typeface="Microsoft New Tai Lue" panose="020B0502040204020203" pitchFamily="34" charset="0"/>
              </a:rPr>
              <a:t>(13 Blood Clotting Factors)</a:t>
            </a: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2076" name="Rectangle 12">
            <a:extLst>
              <a:ext uri="{FF2B5EF4-FFF2-40B4-BE49-F238E27FC236}">
                <a16:creationId xmlns:a16="http://schemas.microsoft.com/office/drawing/2014/main" id="{2D865CC9-2A85-19CD-CD16-9B398C588AB0}"/>
              </a:ext>
            </a:extLst>
          </p:cNvPr>
          <p:cNvSpPr>
            <a:spLocks noChangeArrowheads="1"/>
          </p:cNvSpPr>
          <p:nvPr/>
        </p:nvSpPr>
        <p:spPr bwMode="auto">
          <a:xfrm>
            <a:off x="457200" y="3242440"/>
            <a:ext cx="8229600" cy="398463"/>
          </a:xfrm>
          <a:prstGeom prst="rect">
            <a:avLst/>
          </a:prstGeom>
          <a:noFill/>
          <a:ln w="9525">
            <a:noFill/>
            <a:miter lim="800000"/>
            <a:headEnd/>
            <a:tailEnd/>
          </a:ln>
          <a:effectLst/>
        </p:spPr>
        <p:txBody>
          <a:bodyPr anchor="ctr"/>
          <a:lstStyle/>
          <a:p>
            <a:pPr algn="ctr" eaLnBrk="1" hangingPunct="1">
              <a:defRPr/>
            </a:pPr>
            <a:r>
              <a:rPr lang="en-US" sz="2800" dirty="0">
                <a:solidFill>
                  <a:srgbClr val="FFCC00"/>
                </a:solidFill>
                <a:effectLst>
                  <a:outerShdw blurRad="38100" dist="38100" dir="2700000" algn="tl">
                    <a:srgbClr val="000000"/>
                  </a:outerShdw>
                </a:effectLst>
                <a:latin typeface="Arial" charset="0"/>
              </a:rPr>
              <a:t>Blood Clotting Required for Animal Life</a:t>
            </a:r>
          </a:p>
          <a:p>
            <a:pPr algn="ctr" eaLnBrk="1" hangingPunct="1">
              <a:defRPr/>
            </a:pPr>
            <a:endParaRPr lang="en-US" sz="3200" dirty="0">
              <a:solidFill>
                <a:srgbClr val="FFCC00"/>
              </a:solidFill>
              <a:effectLst>
                <a:outerShdw blurRad="38100" dist="38100" dir="2700000" algn="tl">
                  <a:srgbClr val="000000"/>
                </a:outerShdw>
              </a:effectLst>
              <a:latin typeface="Arial" charset="0"/>
            </a:endParaRPr>
          </a:p>
          <a:p>
            <a:pPr algn="ctr" eaLnBrk="1" hangingPunct="1">
              <a:defRPr/>
            </a:pPr>
            <a:r>
              <a:rPr lang="en-US" sz="1200" dirty="0">
                <a:solidFill>
                  <a:srgbClr val="FFCC00"/>
                </a:solidFill>
                <a:effectLst>
                  <a:outerShdw blurRad="38100" dist="38100" dir="2700000" algn="tl">
                    <a:srgbClr val="000000"/>
                  </a:outerShdw>
                </a:effectLst>
                <a:latin typeface="Arial" charset="0"/>
              </a:rPr>
              <a:t>  </a:t>
            </a:r>
          </a:p>
          <a:p>
            <a:pPr algn="ctr" eaLnBrk="1" hangingPunct="1">
              <a:defRPr/>
            </a:pPr>
            <a:endParaRPr lang="en-US" sz="3200" dirty="0">
              <a:solidFill>
                <a:srgbClr val="FFCC00"/>
              </a:solidFill>
              <a:effectLst>
                <a:outerShdw blurRad="38100" dist="38100" dir="2700000" algn="tl">
                  <a:srgbClr val="000000"/>
                </a:outerShdw>
              </a:effectLst>
              <a:latin typeface="Arial" charset="0"/>
            </a:endParaRPr>
          </a:p>
          <a:p>
            <a:pPr algn="ctr" eaLnBrk="1" hangingPunct="1">
              <a:defRPr/>
            </a:pPr>
            <a:endParaRPr lang="en-US" sz="3200" dirty="0">
              <a:solidFill>
                <a:srgbClr val="FFCC00"/>
              </a:solidFill>
              <a:effectLst>
                <a:outerShdw blurRad="38100" dist="38100" dir="2700000" algn="tl">
                  <a:srgbClr val="000000"/>
                </a:outerShdw>
              </a:effectLst>
              <a:latin typeface="Arial" charset="0"/>
            </a:endParaRPr>
          </a:p>
          <a:p>
            <a:pPr algn="ctr" eaLnBrk="1" hangingPunct="1">
              <a:defRPr/>
            </a:pPr>
            <a:endParaRPr lang="en-US" sz="3200" dirty="0">
              <a:solidFill>
                <a:srgbClr val="FFCC00"/>
              </a:solidFill>
              <a:effectLst>
                <a:outerShdw blurRad="38100" dist="38100" dir="2700000" algn="tl">
                  <a:srgbClr val="000000"/>
                </a:outerShdw>
              </a:effectLst>
              <a:latin typeface="Arial" charset="0"/>
            </a:endParaRPr>
          </a:p>
          <a:p>
            <a:pPr algn="ctr" eaLnBrk="1" hangingPunct="1">
              <a:defRPr/>
            </a:pPr>
            <a:r>
              <a:rPr lang="en-US" sz="2800" dirty="0">
                <a:solidFill>
                  <a:srgbClr val="FFCC00"/>
                </a:solidFill>
                <a:effectLst>
                  <a:outerShdw blurRad="38100" dist="38100" dir="2700000" algn="tl">
                    <a:srgbClr val="000000"/>
                  </a:outerShdw>
                </a:effectLst>
                <a:latin typeface="Arial" charset="0"/>
              </a:rPr>
              <a:t>But an Animal is Required for Blood Clotting to Occur</a:t>
            </a:r>
          </a:p>
          <a:p>
            <a:pPr algn="ctr" eaLnBrk="1" hangingPunct="1">
              <a:defRPr/>
            </a:pPr>
            <a:endParaRPr lang="en-US" sz="3200" dirty="0">
              <a:solidFill>
                <a:srgbClr val="FFCC00"/>
              </a:solidFill>
              <a:effectLst>
                <a:outerShdw blurRad="38100" dist="38100" dir="2700000" algn="tl">
                  <a:srgbClr val="000000"/>
                </a:outerShdw>
              </a:effectLst>
              <a:latin typeface="Arial" charset="0"/>
            </a:endParaRPr>
          </a:p>
          <a:p>
            <a:pPr algn="ctr" eaLnBrk="1" hangingPunct="1">
              <a:defRPr/>
            </a:pPr>
            <a:endParaRPr lang="en-US" sz="3200" dirty="0">
              <a:solidFill>
                <a:srgbClr val="FFCC00"/>
              </a:solidFill>
              <a:effectLst>
                <a:outerShdw blurRad="38100" dist="38100" dir="2700000" algn="tl">
                  <a:srgbClr val="000000"/>
                </a:outerShdw>
              </a:effectLst>
              <a:latin typeface="Arial" charset="0"/>
            </a:endParaRPr>
          </a:p>
          <a:p>
            <a:pPr algn="ctr" eaLnBrk="1" hangingPunct="1">
              <a:defRPr/>
            </a:pPr>
            <a:r>
              <a:rPr lang="en-US" sz="4500" dirty="0">
                <a:solidFill>
                  <a:srgbClr val="FFCC00"/>
                </a:solidFill>
                <a:effectLst>
                  <a:outerShdw blurRad="38100" dist="38100" dir="2700000" algn="tl">
                    <a:srgbClr val="000000"/>
                  </a:outerShdw>
                </a:effectLst>
                <a:latin typeface="Arial" charset="0"/>
              </a:rPr>
              <a:t> </a:t>
            </a:r>
          </a:p>
          <a:p>
            <a:pPr algn="ctr" eaLnBrk="1" hangingPunct="1">
              <a:defRPr/>
            </a:pPr>
            <a:r>
              <a:rPr lang="en-US" sz="1200" dirty="0">
                <a:solidFill>
                  <a:srgbClr val="FFCC00"/>
                </a:solidFill>
                <a:effectLst>
                  <a:outerShdw blurRad="38100" dist="38100" dir="2700000" algn="tl">
                    <a:srgbClr val="000000"/>
                  </a:outerShdw>
                </a:effectLst>
                <a:latin typeface="Arial" charset="0"/>
              </a:rPr>
              <a:t>  </a:t>
            </a:r>
          </a:p>
          <a:p>
            <a:pPr algn="ctr" eaLnBrk="1" hangingPunct="1">
              <a:defRPr/>
            </a:pPr>
            <a:r>
              <a:rPr lang="en-US" sz="2800" dirty="0">
                <a:solidFill>
                  <a:srgbClr val="FFCC00"/>
                </a:solidFill>
                <a:effectLst>
                  <a:outerShdw blurRad="38100" dist="38100" dir="2700000" algn="tl">
                    <a:srgbClr val="000000"/>
                  </a:outerShdw>
                </a:effectLst>
                <a:latin typeface="Arial" charset="0"/>
              </a:rPr>
              <a:t>Irreducibly Complex. Both Must Have Been Created Simultaneously</a:t>
            </a:r>
          </a:p>
        </p:txBody>
      </p:sp>
      <p:sp>
        <p:nvSpPr>
          <p:cNvPr id="4" name="Arrow: Left-Right 3">
            <a:extLst>
              <a:ext uri="{FF2B5EF4-FFF2-40B4-BE49-F238E27FC236}">
                <a16:creationId xmlns:a16="http://schemas.microsoft.com/office/drawing/2014/main" id="{6B65396F-C949-3E3D-818D-D96F8BE5137B}"/>
              </a:ext>
            </a:extLst>
          </p:cNvPr>
          <p:cNvSpPr>
            <a:spLocks noChangeArrowheads="1"/>
          </p:cNvSpPr>
          <p:nvPr/>
        </p:nvSpPr>
        <p:spPr bwMode="auto">
          <a:xfrm>
            <a:off x="3048000" y="1522413"/>
            <a:ext cx="2438400" cy="533400"/>
          </a:xfrm>
          <a:prstGeom prst="leftRightArrow">
            <a:avLst>
              <a:gd name="adj1" fmla="val 50000"/>
              <a:gd name="adj2" fmla="val 50011"/>
            </a:avLst>
          </a:prstGeom>
          <a:solidFill>
            <a:srgbClr val="FF0000"/>
          </a:solidFill>
          <a:ln w="9525" algn="ctr">
            <a:solidFill>
              <a:schemeClr val="tx1"/>
            </a:solidFill>
            <a:round/>
            <a:headEnd/>
            <a:tailEnd/>
          </a:ln>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sp>
        <p:nvSpPr>
          <p:cNvPr id="11" name="Arrow: Left-Right 10">
            <a:extLst>
              <a:ext uri="{FF2B5EF4-FFF2-40B4-BE49-F238E27FC236}">
                <a16:creationId xmlns:a16="http://schemas.microsoft.com/office/drawing/2014/main" id="{D91FE742-1EB8-9BC8-B618-7EF3E5F0AEDB}"/>
              </a:ext>
            </a:extLst>
          </p:cNvPr>
          <p:cNvSpPr>
            <a:spLocks noChangeArrowheads="1"/>
          </p:cNvSpPr>
          <p:nvPr/>
        </p:nvSpPr>
        <p:spPr bwMode="auto">
          <a:xfrm>
            <a:off x="3581400" y="4181475"/>
            <a:ext cx="2438400" cy="533400"/>
          </a:xfrm>
          <a:prstGeom prst="leftRightArrow">
            <a:avLst>
              <a:gd name="adj1" fmla="val 50000"/>
              <a:gd name="adj2" fmla="val 50011"/>
            </a:avLst>
          </a:prstGeom>
          <a:solidFill>
            <a:srgbClr val="FF0000"/>
          </a:solidFill>
          <a:ln w="9525" algn="ctr">
            <a:solidFill>
              <a:schemeClr val="tx1"/>
            </a:solidFill>
            <a:round/>
            <a:headEnd/>
            <a:tailEnd/>
          </a:ln>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pic>
        <p:nvPicPr>
          <p:cNvPr id="32773" name="Picture 4" descr="A close up of text on a white background&#10;&#10;Description automatically generated">
            <a:extLst>
              <a:ext uri="{FF2B5EF4-FFF2-40B4-BE49-F238E27FC236}">
                <a16:creationId xmlns:a16="http://schemas.microsoft.com/office/drawing/2014/main" id="{134AFD4D-F99B-BD4A-6296-0AAF6F8898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8175" y="914400"/>
            <a:ext cx="2028825"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4" descr="A close up of text on a white background&#10;&#10;Description automatically generated">
            <a:extLst>
              <a:ext uri="{FF2B5EF4-FFF2-40B4-BE49-F238E27FC236}">
                <a16:creationId xmlns:a16="http://schemas.microsoft.com/office/drawing/2014/main" id="{99A47F6C-36D7-6AA7-CCA0-706C6DDF5E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57975" y="3476625"/>
            <a:ext cx="202882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2" descr="A brown and white dog standing in the grass&#10;&#10;Description automatically generated">
            <a:extLst>
              <a:ext uri="{FF2B5EF4-FFF2-40B4-BE49-F238E27FC236}">
                <a16:creationId xmlns:a16="http://schemas.microsoft.com/office/drawing/2014/main" id="{64E170D1-AC23-470F-D451-41C002AADD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7500" r="27187"/>
          <a:stretch>
            <a:fillRect/>
          </a:stretch>
        </p:blipFill>
        <p:spPr bwMode="auto">
          <a:xfrm>
            <a:off x="5857875" y="1055688"/>
            <a:ext cx="277177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Picture 11" descr="A brown and white dog standing in the grass&#10;&#10;Description automatically generated">
            <a:extLst>
              <a:ext uri="{FF2B5EF4-FFF2-40B4-BE49-F238E27FC236}">
                <a16:creationId xmlns:a16="http://schemas.microsoft.com/office/drawing/2014/main" id="{9438FEC6-1E21-B4FB-FDF8-203AB456C23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7500" r="27187"/>
          <a:stretch>
            <a:fillRect/>
          </a:stretch>
        </p:blipFill>
        <p:spPr bwMode="auto">
          <a:xfrm>
            <a:off x="490538" y="3587750"/>
            <a:ext cx="277177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mph" presetSubtype="0" repeatCount="indefinite" fill="hold"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mph" presetSubtype="0" repeatCount="indefinite" fill="hold" nodeType="clickEffect">
                                  <p:stCondLst>
                                    <p:cond delay="0"/>
                                  </p:stCondLst>
                                  <p:childTnLst>
                                    <p:animEffect transition="out" filter="fade">
                                      <p:cBhvr>
                                        <p:cTn id="11" dur="500" tmFilter="0, 0; .2, .5; .8, .5; 1, 0"/>
                                        <p:tgtEl>
                                          <p:spTgt spid="11"/>
                                        </p:tgtEl>
                                      </p:cBhvr>
                                    </p:animEffect>
                                    <p:animScale>
                                      <p:cBhvr>
                                        <p:cTn id="12"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8" name="Picture 4">
            <a:hlinkClick r:id="rId2"/>
            <a:extLst>
              <a:ext uri="{FF2B5EF4-FFF2-40B4-BE49-F238E27FC236}">
                <a16:creationId xmlns:a16="http://schemas.microsoft.com/office/drawing/2014/main" id="{C152963A-0B74-A583-1717-17F5FD4B29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850" y="452438"/>
            <a:ext cx="7480300" cy="59531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Oval 4">
            <a:extLst>
              <a:ext uri="{FF2B5EF4-FFF2-40B4-BE49-F238E27FC236}">
                <a16:creationId xmlns:a16="http://schemas.microsoft.com/office/drawing/2014/main" id="{31203526-25C0-F8CE-0B02-BA3F9B3B89A2}"/>
              </a:ext>
            </a:extLst>
          </p:cNvPr>
          <p:cNvSpPr>
            <a:spLocks noChangeArrowheads="1"/>
          </p:cNvSpPr>
          <p:nvPr/>
        </p:nvSpPr>
        <p:spPr bwMode="auto">
          <a:xfrm>
            <a:off x="2168525" y="1635125"/>
            <a:ext cx="957263" cy="685800"/>
          </a:xfrm>
          <a:prstGeom prst="ellipse">
            <a:avLst/>
          </a:prstGeom>
          <a:noFill/>
          <a:ln w="28575" algn="ctr">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8" presetClass="emph" presetSubtype="0" repeatCount="indefinite" fill="hold" nodeType="withEffect">
                                  <p:stCondLst>
                                    <p:cond delay="0"/>
                                  </p:stCondLst>
                                  <p:childTnLst>
                                    <p:animRot by="21600000">
                                      <p:cBhvr>
                                        <p:cTn id="8"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866" name="Picture 2">
            <a:extLst>
              <a:ext uri="{FF2B5EF4-FFF2-40B4-BE49-F238E27FC236}">
                <a16:creationId xmlns:a16="http://schemas.microsoft.com/office/drawing/2014/main" id="{5342333A-65C1-DFB0-9848-E3ED6C6892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6357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5842" name="Picture 2">
            <a:extLst>
              <a:ext uri="{FF2B5EF4-FFF2-40B4-BE49-F238E27FC236}">
                <a16:creationId xmlns:a16="http://schemas.microsoft.com/office/drawing/2014/main" id="{47AE00A6-FD71-E273-5E59-A017911513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0"/>
            <a:ext cx="5638800"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890" name="Picture 4">
            <a:extLst>
              <a:ext uri="{FF2B5EF4-FFF2-40B4-BE49-F238E27FC236}">
                <a16:creationId xmlns:a16="http://schemas.microsoft.com/office/drawing/2014/main" id="{DC86E8EE-2DDC-B894-518F-A531CA9927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93213"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8914" name="Picture 2">
            <a:extLst>
              <a:ext uri="{FF2B5EF4-FFF2-40B4-BE49-F238E27FC236}">
                <a16:creationId xmlns:a16="http://schemas.microsoft.com/office/drawing/2014/main" id="{DFE5E5FA-3A12-033D-541D-F0E152D5F0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3" t="5241" r="1833" b="1775"/>
          <a:stretch>
            <a:fillRect/>
          </a:stretch>
        </p:blipFill>
        <p:spPr bwMode="auto">
          <a:xfrm>
            <a:off x="457200" y="0"/>
            <a:ext cx="8229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986" name="Picture 2">
            <a:extLst>
              <a:ext uri="{FF2B5EF4-FFF2-40B4-BE49-F238E27FC236}">
                <a16:creationId xmlns:a16="http://schemas.microsoft.com/office/drawing/2014/main" id="{60C14133-0EFA-8A46-A945-656664BBDFE5}"/>
              </a:ext>
            </a:extLst>
          </p:cNvPr>
          <p:cNvPicPr>
            <a:picLocks noChangeAspect="1" noChangeArrowheads="1"/>
          </p:cNvPicPr>
          <p:nvPr/>
        </p:nvPicPr>
        <p:blipFill>
          <a:blip r:embed="rId2">
            <a:lum bright="-6000"/>
            <a:extLst>
              <a:ext uri="{28A0092B-C50C-407E-A947-70E740481C1C}">
                <a14:useLocalDpi xmlns:a14="http://schemas.microsoft.com/office/drawing/2010/main" val="0"/>
              </a:ext>
            </a:extLst>
          </a:blip>
          <a:srcRect l="2271" t="3061" r="2051" b="2802"/>
          <a:stretch>
            <a:fillRect/>
          </a:stretch>
        </p:blipFill>
        <p:spPr bwMode="auto">
          <a:xfrm>
            <a:off x="-1588" y="228600"/>
            <a:ext cx="9145588" cy="626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DAD57DFE-2C6C-622C-A805-DE5820B185E5}"/>
              </a:ext>
            </a:extLst>
          </p:cNvPr>
          <p:cNvSpPr txBox="1">
            <a:spLocks noChangeArrowheads="1"/>
          </p:cNvSpPr>
          <p:nvPr/>
        </p:nvSpPr>
        <p:spPr bwMode="auto">
          <a:xfrm>
            <a:off x="1981200" y="1836003"/>
            <a:ext cx="5181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2400" b="1" dirty="0">
                <a:solidFill>
                  <a:srgbClr val="000000"/>
                </a:solidFill>
              </a:rPr>
              <a:t>Biochemistry of a single cell in the human body.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7106" name="Picture 2">
            <a:extLst>
              <a:ext uri="{FF2B5EF4-FFF2-40B4-BE49-F238E27FC236}">
                <a16:creationId xmlns:a16="http://schemas.microsoft.com/office/drawing/2014/main" id="{BE38E80E-E30B-998C-0D4C-9EB14A230ADF}"/>
              </a:ext>
            </a:extLst>
          </p:cNvPr>
          <p:cNvPicPr>
            <a:picLocks noChangeAspect="1" noChangeArrowheads="1"/>
          </p:cNvPicPr>
          <p:nvPr/>
        </p:nvPicPr>
        <p:blipFill>
          <a:blip r:embed="rId3">
            <a:lum bright="-6000"/>
            <a:extLst>
              <a:ext uri="{28A0092B-C50C-407E-A947-70E740481C1C}">
                <a14:useLocalDpi xmlns:a14="http://schemas.microsoft.com/office/drawing/2010/main" val="0"/>
              </a:ext>
            </a:extLst>
          </a:blip>
          <a:srcRect l="2271" t="3061" r="2051" b="2802"/>
          <a:stretch>
            <a:fillRect/>
          </a:stretch>
        </p:blipFill>
        <p:spPr bwMode="auto">
          <a:xfrm>
            <a:off x="-1588" y="228600"/>
            <a:ext cx="9145588" cy="626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TextBox 3">
            <a:extLst>
              <a:ext uri="{FF2B5EF4-FFF2-40B4-BE49-F238E27FC236}">
                <a16:creationId xmlns:a16="http://schemas.microsoft.com/office/drawing/2014/main" id="{D2FBD7B3-7E44-0F6F-ED62-CC46353DDE00}"/>
              </a:ext>
            </a:extLst>
          </p:cNvPr>
          <p:cNvSpPr txBox="1">
            <a:spLocks noChangeArrowheads="1"/>
          </p:cNvSpPr>
          <p:nvPr/>
        </p:nvSpPr>
        <p:spPr bwMode="auto">
          <a:xfrm>
            <a:off x="685800" y="1676400"/>
            <a:ext cx="8001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r>
              <a:rPr lang="en-US" altLang="en-US" sz="2400" b="1" dirty="0">
                <a:solidFill>
                  <a:srgbClr val="000000"/>
                </a:solidFill>
              </a:rPr>
              <a:t>The DNA in each cell incurs up to one million lesions of damage per cell per day, which is repaired by the cell.</a:t>
            </a:r>
          </a:p>
          <a:p>
            <a:pPr>
              <a:spcBef>
                <a:spcPct val="0"/>
              </a:spcBef>
              <a:buClrTx/>
              <a:buSzTx/>
              <a:buFontTx/>
              <a:buNone/>
            </a:pPr>
            <a:endParaRPr lang="en-US" altLang="en-US" sz="2400" b="1" dirty="0">
              <a:solidFill>
                <a:srgbClr val="000000"/>
              </a:solidFill>
            </a:endParaRPr>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30BAD-2655-86B2-9A3B-7C12424CBD75}"/>
            </a:ext>
          </a:extLst>
        </p:cNvPr>
        <p:cNvGrpSpPr/>
        <p:nvPr/>
      </p:nvGrpSpPr>
      <p:grpSpPr>
        <a:xfrm>
          <a:off x="0" y="0"/>
          <a:ext cx="0" cy="0"/>
          <a:chOff x="0" y="0"/>
          <a:chExt cx="0" cy="0"/>
        </a:xfrm>
      </p:grpSpPr>
      <p:pic>
        <p:nvPicPr>
          <p:cNvPr id="47106" name="Picture 2">
            <a:extLst>
              <a:ext uri="{FF2B5EF4-FFF2-40B4-BE49-F238E27FC236}">
                <a16:creationId xmlns:a16="http://schemas.microsoft.com/office/drawing/2014/main" id="{E753C3ED-B5F3-4390-CAA9-3D8776A461E0}"/>
              </a:ext>
            </a:extLst>
          </p:cNvPr>
          <p:cNvPicPr>
            <a:picLocks noChangeAspect="1" noChangeArrowheads="1"/>
          </p:cNvPicPr>
          <p:nvPr/>
        </p:nvPicPr>
        <p:blipFill>
          <a:blip r:embed="rId3">
            <a:lum bright="-6000"/>
            <a:extLst>
              <a:ext uri="{28A0092B-C50C-407E-A947-70E740481C1C}">
                <a14:useLocalDpi xmlns:a14="http://schemas.microsoft.com/office/drawing/2010/main" val="0"/>
              </a:ext>
            </a:extLst>
          </a:blip>
          <a:srcRect l="2271" t="3061" r="2051" b="2802"/>
          <a:stretch>
            <a:fillRect/>
          </a:stretch>
        </p:blipFill>
        <p:spPr bwMode="auto">
          <a:xfrm>
            <a:off x="-1588" y="228600"/>
            <a:ext cx="9145588" cy="626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TextBox 3">
            <a:extLst>
              <a:ext uri="{FF2B5EF4-FFF2-40B4-BE49-F238E27FC236}">
                <a16:creationId xmlns:a16="http://schemas.microsoft.com/office/drawing/2014/main" id="{1C8C20C5-82BA-F47B-9F70-1D355D598579}"/>
              </a:ext>
            </a:extLst>
          </p:cNvPr>
          <p:cNvSpPr txBox="1">
            <a:spLocks noChangeArrowheads="1"/>
          </p:cNvSpPr>
          <p:nvPr/>
        </p:nvSpPr>
        <p:spPr bwMode="auto">
          <a:xfrm>
            <a:off x="685800" y="1676400"/>
            <a:ext cx="80010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r>
              <a:rPr lang="en-US" altLang="en-US" sz="2400" b="1" dirty="0">
                <a:solidFill>
                  <a:srgbClr val="000000"/>
                </a:solidFill>
              </a:rPr>
              <a:t>The DNA in each cell incurs up to one million lesions of damage per cell per day, which is repaired by the cell.</a:t>
            </a:r>
          </a:p>
          <a:p>
            <a:pPr>
              <a:spcBef>
                <a:spcPct val="0"/>
              </a:spcBef>
              <a:buClrTx/>
              <a:buSzTx/>
              <a:buFontTx/>
              <a:buNone/>
            </a:pPr>
            <a:endParaRPr lang="en-US" altLang="en-US" sz="2400" b="1" dirty="0">
              <a:solidFill>
                <a:srgbClr val="000000"/>
              </a:solidFill>
            </a:endParaRPr>
          </a:p>
          <a:p>
            <a:pPr>
              <a:spcBef>
                <a:spcPct val="0"/>
              </a:spcBef>
              <a:buClrTx/>
              <a:buSzTx/>
              <a:buFontTx/>
              <a:buNone/>
            </a:pPr>
            <a:r>
              <a:rPr lang="en-US" altLang="en-US" sz="2400" b="1" dirty="0">
                <a:solidFill>
                  <a:srgbClr val="000000"/>
                </a:solidFill>
              </a:rPr>
              <a:t>32.7 trillion cells x 1 million lesions                                               = 32.7 quintillion repairs per day </a:t>
            </a:r>
          </a:p>
          <a:p>
            <a:pPr>
              <a:spcBef>
                <a:spcPct val="0"/>
              </a:spcBef>
              <a:buClrTx/>
              <a:buSzTx/>
              <a:buFontTx/>
              <a:buNone/>
            </a:pPr>
            <a:r>
              <a:rPr lang="en-US" altLang="en-US" sz="2400" b="1" dirty="0">
                <a:solidFill>
                  <a:srgbClr val="000000"/>
                </a:solidFill>
              </a:rPr>
              <a:t>= 3.27 x 10</a:t>
            </a:r>
            <a:r>
              <a:rPr lang="en-US" altLang="en-US" sz="2400" b="1" baseline="30000" dirty="0">
                <a:solidFill>
                  <a:srgbClr val="000000"/>
                </a:solidFill>
              </a:rPr>
              <a:t>19</a:t>
            </a:r>
          </a:p>
          <a:p>
            <a:pPr>
              <a:spcBef>
                <a:spcPct val="0"/>
              </a:spcBef>
              <a:buClrTx/>
              <a:buSzTx/>
              <a:buFontTx/>
              <a:buNone/>
            </a:pPr>
            <a:r>
              <a:rPr lang="en-US" altLang="en-US" sz="2400" b="1" dirty="0">
                <a:solidFill>
                  <a:srgbClr val="000000"/>
                </a:solidFill>
              </a:rPr>
              <a:t>= 32,700,000,000,000,000,000 DNA repairs in</a:t>
            </a:r>
          </a:p>
          <a:p>
            <a:pPr>
              <a:spcBef>
                <a:spcPct val="0"/>
              </a:spcBef>
              <a:buClrTx/>
              <a:buSzTx/>
              <a:buFontTx/>
              <a:buNone/>
            </a:pPr>
            <a:r>
              <a:rPr lang="en-US" altLang="en-US" sz="2400" b="1" dirty="0">
                <a:solidFill>
                  <a:srgbClr val="000000"/>
                </a:solidFill>
              </a:rPr>
              <a:t>                the body per day.</a:t>
            </a:r>
          </a:p>
        </p:txBody>
      </p:sp>
    </p:spTree>
    <p:extLst>
      <p:ext uri="{BB962C8B-B14F-4D97-AF65-F5344CB8AC3E}">
        <p14:creationId xmlns:p14="http://schemas.microsoft.com/office/powerpoint/2010/main" val="144254054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2076" name="Rectangle 12">
            <a:extLst>
              <a:ext uri="{FF2B5EF4-FFF2-40B4-BE49-F238E27FC236}">
                <a16:creationId xmlns:a16="http://schemas.microsoft.com/office/drawing/2014/main" id="{D01146FB-65A1-50C8-FC5C-BBE0F70212BB}"/>
              </a:ext>
            </a:extLst>
          </p:cNvPr>
          <p:cNvSpPr>
            <a:spLocks noChangeArrowheads="1"/>
          </p:cNvSpPr>
          <p:nvPr/>
        </p:nvSpPr>
        <p:spPr bwMode="auto">
          <a:xfrm>
            <a:off x="457200" y="577516"/>
            <a:ext cx="8229600" cy="398463"/>
          </a:xfrm>
          <a:prstGeom prst="rect">
            <a:avLst/>
          </a:prstGeom>
          <a:noFill/>
          <a:ln w="9525">
            <a:noFill/>
            <a:miter lim="800000"/>
            <a:headEnd/>
            <a:tailEnd/>
          </a:ln>
          <a:effectLst/>
        </p:spPr>
        <p:txBody>
          <a:bodyPr anchor="t" anchorCtr="0"/>
          <a:lstStyle/>
          <a:p>
            <a:pPr algn="ctr" eaLnBrk="1" hangingPunct="1">
              <a:defRPr/>
            </a:pPr>
            <a:r>
              <a:rPr lang="en-US" sz="2800" dirty="0">
                <a:solidFill>
                  <a:srgbClr val="FFCC00"/>
                </a:solidFill>
                <a:effectLst>
                  <a:outerShdw blurRad="38100" dist="38100" dir="2700000" algn="tl">
                    <a:srgbClr val="000000"/>
                  </a:outerShdw>
                </a:effectLst>
                <a:latin typeface="Arial" charset="0"/>
              </a:rPr>
              <a:t>Repair Mechanism Required for Functional DNA</a:t>
            </a:r>
          </a:p>
          <a:p>
            <a:pPr algn="ctr" eaLnBrk="1" hangingPunct="1">
              <a:defRPr/>
            </a:pPr>
            <a:endParaRPr lang="en-US" sz="2800" dirty="0">
              <a:solidFill>
                <a:srgbClr val="FFCC00"/>
              </a:solidFill>
              <a:effectLst>
                <a:outerShdw blurRad="38100" dist="38100" dir="2700000" algn="tl">
                  <a:srgbClr val="000000"/>
                </a:outerShdw>
              </a:effectLst>
              <a:latin typeface="Arial" charset="0"/>
            </a:endParaRPr>
          </a:p>
          <a:p>
            <a:pPr algn="ctr" eaLnBrk="1" hangingPunct="1">
              <a:defRPr/>
            </a:pPr>
            <a:r>
              <a:rPr lang="en-US" sz="1200" dirty="0">
                <a:solidFill>
                  <a:srgbClr val="FFCC00"/>
                </a:solidFill>
                <a:effectLst>
                  <a:outerShdw blurRad="38100" dist="38100" dir="2700000" algn="tl">
                    <a:srgbClr val="000000"/>
                  </a:outerShdw>
                </a:effectLst>
                <a:latin typeface="Arial" charset="0"/>
              </a:rPr>
              <a:t>  </a:t>
            </a:r>
          </a:p>
          <a:p>
            <a:pPr algn="ctr" eaLnBrk="1" hangingPunct="1">
              <a:defRPr/>
            </a:pPr>
            <a:endParaRPr lang="en-US" sz="3200" dirty="0">
              <a:solidFill>
                <a:srgbClr val="FFCC00"/>
              </a:solidFill>
              <a:effectLst>
                <a:outerShdw blurRad="38100" dist="38100" dir="2700000" algn="tl">
                  <a:srgbClr val="000000"/>
                </a:outerShdw>
              </a:effectLst>
              <a:latin typeface="Arial" charset="0"/>
            </a:endParaRPr>
          </a:p>
          <a:p>
            <a:pPr algn="ctr" eaLnBrk="1" hangingPunct="1">
              <a:defRPr/>
            </a:pPr>
            <a:endParaRPr lang="en-US" sz="3200" dirty="0">
              <a:solidFill>
                <a:srgbClr val="FFCC00"/>
              </a:solidFill>
              <a:effectLst>
                <a:outerShdw blurRad="38100" dist="38100" dir="2700000" algn="tl">
                  <a:srgbClr val="000000"/>
                </a:outerShdw>
              </a:effectLst>
              <a:latin typeface="Arial" charset="0"/>
            </a:endParaRPr>
          </a:p>
          <a:p>
            <a:pPr algn="ctr" eaLnBrk="1" hangingPunct="1">
              <a:defRPr/>
            </a:pPr>
            <a:endParaRPr lang="en-US" sz="3200" dirty="0">
              <a:solidFill>
                <a:srgbClr val="FFCC00"/>
              </a:solidFill>
              <a:effectLst>
                <a:outerShdw blurRad="38100" dist="38100" dir="2700000" algn="tl">
                  <a:srgbClr val="000000"/>
                </a:outerShdw>
              </a:effectLst>
              <a:latin typeface="Arial" charset="0"/>
            </a:endParaRPr>
          </a:p>
          <a:p>
            <a:pPr algn="ctr" eaLnBrk="1" hangingPunct="1">
              <a:defRPr/>
            </a:pPr>
            <a:r>
              <a:rPr lang="en-US" sz="2800" dirty="0">
                <a:solidFill>
                  <a:srgbClr val="FFCC00"/>
                </a:solidFill>
                <a:effectLst>
                  <a:outerShdw blurRad="38100" dist="38100" dir="2700000" algn="tl">
                    <a:srgbClr val="000000"/>
                  </a:outerShdw>
                </a:effectLst>
                <a:latin typeface="Arial" charset="0"/>
              </a:rPr>
              <a:t>BUT, Functional DNA Required to Code for Repair Mechanism</a:t>
            </a:r>
          </a:p>
          <a:p>
            <a:pPr algn="ctr" eaLnBrk="1" hangingPunct="1">
              <a:defRPr/>
            </a:pPr>
            <a:endParaRPr lang="en-US" sz="3200" dirty="0">
              <a:solidFill>
                <a:srgbClr val="FFCC00"/>
              </a:solidFill>
              <a:effectLst>
                <a:outerShdw blurRad="38100" dist="38100" dir="2700000" algn="tl">
                  <a:srgbClr val="000000"/>
                </a:outerShdw>
              </a:effectLst>
              <a:latin typeface="Arial" charset="0"/>
            </a:endParaRPr>
          </a:p>
          <a:p>
            <a:pPr algn="ctr" eaLnBrk="1" hangingPunct="1">
              <a:defRPr/>
            </a:pPr>
            <a:endParaRPr lang="en-US" sz="3200" dirty="0">
              <a:solidFill>
                <a:srgbClr val="FFCC00"/>
              </a:solidFill>
              <a:effectLst>
                <a:outerShdw blurRad="38100" dist="38100" dir="2700000" algn="tl">
                  <a:srgbClr val="000000"/>
                </a:outerShdw>
              </a:effectLst>
              <a:latin typeface="Arial" charset="0"/>
            </a:endParaRPr>
          </a:p>
          <a:p>
            <a:pPr algn="ctr" eaLnBrk="1" hangingPunct="1">
              <a:defRPr/>
            </a:pPr>
            <a:r>
              <a:rPr lang="en-US" sz="2500" dirty="0">
                <a:solidFill>
                  <a:srgbClr val="FFCC00"/>
                </a:solidFill>
                <a:effectLst>
                  <a:outerShdw blurRad="38100" dist="38100" dir="2700000" algn="tl">
                    <a:srgbClr val="000000"/>
                  </a:outerShdw>
                </a:effectLst>
                <a:latin typeface="Arial" charset="0"/>
              </a:rPr>
              <a:t> </a:t>
            </a:r>
          </a:p>
          <a:p>
            <a:pPr algn="ctr" eaLnBrk="1" hangingPunct="1">
              <a:defRPr/>
            </a:pPr>
            <a:r>
              <a:rPr lang="en-US" sz="500" dirty="0">
                <a:solidFill>
                  <a:srgbClr val="FFCC00"/>
                </a:solidFill>
                <a:effectLst>
                  <a:outerShdw blurRad="38100" dist="38100" dir="2700000" algn="tl">
                    <a:srgbClr val="000000"/>
                  </a:outerShdw>
                </a:effectLst>
                <a:latin typeface="Arial" charset="0"/>
              </a:rPr>
              <a:t>  </a:t>
            </a:r>
          </a:p>
          <a:p>
            <a:pPr algn="ctr" eaLnBrk="1" hangingPunct="1">
              <a:defRPr/>
            </a:pPr>
            <a:r>
              <a:rPr lang="en-US" sz="2800" dirty="0">
                <a:solidFill>
                  <a:srgbClr val="FFCC00"/>
                </a:solidFill>
                <a:effectLst>
                  <a:outerShdw blurRad="38100" dist="38100" dir="2700000" algn="tl">
                    <a:srgbClr val="000000"/>
                  </a:outerShdw>
                </a:effectLst>
                <a:latin typeface="Arial" charset="0"/>
              </a:rPr>
              <a:t>Irreducibly Complex. Both Must Have Been Created Simultaneously</a:t>
            </a:r>
          </a:p>
        </p:txBody>
      </p:sp>
      <p:pic>
        <p:nvPicPr>
          <p:cNvPr id="43011" name="Picture 2">
            <a:extLst>
              <a:ext uri="{FF2B5EF4-FFF2-40B4-BE49-F238E27FC236}">
                <a16:creationId xmlns:a16="http://schemas.microsoft.com/office/drawing/2014/main" id="{A22A53C5-6428-1033-855C-F5EE55357F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9163" y="1339516"/>
            <a:ext cx="2763837"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rrow: Left-Right 3">
            <a:extLst>
              <a:ext uri="{FF2B5EF4-FFF2-40B4-BE49-F238E27FC236}">
                <a16:creationId xmlns:a16="http://schemas.microsoft.com/office/drawing/2014/main" id="{6D22D325-237E-AB26-AD2E-78BB486C5D7C}"/>
              </a:ext>
            </a:extLst>
          </p:cNvPr>
          <p:cNvSpPr>
            <a:spLocks noChangeArrowheads="1"/>
          </p:cNvSpPr>
          <p:nvPr/>
        </p:nvSpPr>
        <p:spPr bwMode="auto">
          <a:xfrm>
            <a:off x="3300664" y="1796716"/>
            <a:ext cx="2438400" cy="533400"/>
          </a:xfrm>
          <a:prstGeom prst="leftRightArrow">
            <a:avLst>
              <a:gd name="adj1" fmla="val 50000"/>
              <a:gd name="adj2" fmla="val 50011"/>
            </a:avLst>
          </a:prstGeom>
          <a:solidFill>
            <a:srgbClr val="FF0000"/>
          </a:solidFill>
          <a:ln w="9525" algn="ctr">
            <a:solidFill>
              <a:schemeClr val="tx1"/>
            </a:solidFill>
            <a:round/>
            <a:headEnd/>
            <a:tailEnd/>
          </a:ln>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pic>
        <p:nvPicPr>
          <p:cNvPr id="43013" name="Picture 9">
            <a:extLst>
              <a:ext uri="{FF2B5EF4-FFF2-40B4-BE49-F238E27FC236}">
                <a16:creationId xmlns:a16="http://schemas.microsoft.com/office/drawing/2014/main" id="{440604AD-4F18-D9CA-9780-75F138A16B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363" y="3777916"/>
            <a:ext cx="2763837"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7">
            <a:extLst>
              <a:ext uri="{FF2B5EF4-FFF2-40B4-BE49-F238E27FC236}">
                <a16:creationId xmlns:a16="http://schemas.microsoft.com/office/drawing/2014/main" id="{21DDC393-EDF0-1162-0499-7FC7A7B180B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 y="1285541"/>
            <a:ext cx="2790825"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12">
            <a:extLst>
              <a:ext uri="{FF2B5EF4-FFF2-40B4-BE49-F238E27FC236}">
                <a16:creationId xmlns:a16="http://schemas.microsoft.com/office/drawing/2014/main" id="{F6E4D2D2-9E80-4DCB-0A5C-E7EC784532D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3774741"/>
            <a:ext cx="2790825"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rrow: Left-Right 1">
            <a:extLst>
              <a:ext uri="{FF2B5EF4-FFF2-40B4-BE49-F238E27FC236}">
                <a16:creationId xmlns:a16="http://schemas.microsoft.com/office/drawing/2014/main" id="{310486A1-F823-A3BB-0566-0F05033E220C}"/>
              </a:ext>
            </a:extLst>
          </p:cNvPr>
          <p:cNvSpPr>
            <a:spLocks noChangeArrowheads="1"/>
          </p:cNvSpPr>
          <p:nvPr/>
        </p:nvSpPr>
        <p:spPr bwMode="auto">
          <a:xfrm>
            <a:off x="3308684" y="4311316"/>
            <a:ext cx="2438400" cy="533400"/>
          </a:xfrm>
          <a:prstGeom prst="leftRightArrow">
            <a:avLst>
              <a:gd name="adj1" fmla="val 50000"/>
              <a:gd name="adj2" fmla="val 50011"/>
            </a:avLst>
          </a:prstGeom>
          <a:solidFill>
            <a:srgbClr val="FF0000"/>
          </a:solidFill>
          <a:ln w="9525" algn="ctr">
            <a:solidFill>
              <a:schemeClr val="tx1"/>
            </a:solidFill>
            <a:round/>
            <a:headEnd/>
            <a:tailEnd/>
          </a:ln>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mph" presetSubtype="0" repeatCount="indefinite" fill="hold"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repeatCount="indefinite" fill="hold" nodeType="clickEffect">
                                  <p:stCondLst>
                                    <p:cond delay="0"/>
                                  </p:stCondLst>
                                  <p:childTnLst>
                                    <p:animEffect transition="out" filter="fade">
                                      <p:cBhvr>
                                        <p:cTn id="11" dur="500" tmFilter="0, 0; .2, .5; .8, .5; 1, 0"/>
                                        <p:tgtEl>
                                          <p:spTgt spid="2"/>
                                        </p:tgtEl>
                                      </p:cBhvr>
                                    </p:animEffect>
                                    <p:animScale>
                                      <p:cBhvr>
                                        <p:cTn id="12"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0354" name="Rectangle 2">
            <a:extLst>
              <a:ext uri="{FF2B5EF4-FFF2-40B4-BE49-F238E27FC236}">
                <a16:creationId xmlns:a16="http://schemas.microsoft.com/office/drawing/2014/main" id="{A9477A8E-7356-8F1F-9D43-1E79EF35DDAB}"/>
              </a:ext>
            </a:extLst>
          </p:cNvPr>
          <p:cNvSpPr>
            <a:spLocks noGrp="1" noChangeArrowheads="1"/>
          </p:cNvSpPr>
          <p:nvPr>
            <p:ph type="title" idx="4294967295"/>
          </p:nvPr>
        </p:nvSpPr>
        <p:spPr>
          <a:xfrm>
            <a:off x="606425" y="2722563"/>
            <a:ext cx="5132388" cy="1143000"/>
          </a:xfrm>
        </p:spPr>
        <p:txBody>
          <a:bodyPr/>
          <a:lstStyle/>
          <a:p>
            <a:pPr algn="l" eaLnBrk="1" hangingPunct="1">
              <a:defRPr/>
            </a:pPr>
            <a:br>
              <a:rPr lang="en-US" sz="2800" b="1" i="1" dirty="0">
                <a:effectLst>
                  <a:outerShdw blurRad="38100" dist="38100" dir="2700000" algn="tl">
                    <a:srgbClr val="000000"/>
                  </a:outerShdw>
                </a:effectLst>
              </a:rPr>
            </a:br>
            <a:r>
              <a:rPr lang="en-US" sz="2400" i="1" dirty="0">
                <a:solidFill>
                  <a:schemeClr val="tx1"/>
                </a:solidFill>
                <a:effectLst>
                  <a:outerShdw blurRad="38100" dist="38100" dir="2700000" algn="tl">
                    <a:srgbClr val="000000"/>
                  </a:outerShdw>
                </a:effectLst>
              </a:rPr>
              <a:t>“We should reject </a:t>
            </a:r>
            <a:r>
              <a:rPr lang="en-US" sz="2400" i="1" dirty="0">
                <a:solidFill>
                  <a:schemeClr val="accent4">
                    <a:lumMod val="25000"/>
                  </a:schemeClr>
                </a:solidFill>
                <a:effectLst>
                  <a:outerShdw blurRad="38100" dist="38100" dir="2700000" algn="tl">
                    <a:srgbClr val="000000"/>
                  </a:outerShdw>
                </a:effectLst>
              </a:rPr>
              <a:t>as a matter of principle the substitution of</a:t>
            </a:r>
            <a:r>
              <a:rPr lang="en-US" sz="2400" i="1" dirty="0">
                <a:solidFill>
                  <a:schemeClr val="bg1">
                    <a:lumMod val="60000"/>
                    <a:lumOff val="40000"/>
                  </a:schemeClr>
                </a:solidFill>
                <a:effectLst>
                  <a:outerShdw blurRad="38100" dist="38100" dir="2700000" algn="tl">
                    <a:srgbClr val="000000"/>
                  </a:outerShdw>
                </a:effectLst>
              </a:rPr>
              <a:t> </a:t>
            </a:r>
            <a:r>
              <a:rPr lang="en-US" sz="2400" i="1" dirty="0">
                <a:solidFill>
                  <a:schemeClr val="tx1"/>
                </a:solidFill>
                <a:effectLst>
                  <a:outerShdw blurRad="38100" dist="38100" dir="2700000" algn="tl">
                    <a:srgbClr val="000000"/>
                  </a:outerShdw>
                </a:effectLst>
              </a:rPr>
              <a:t>intelligent design </a:t>
            </a:r>
            <a:r>
              <a:rPr lang="en-US" sz="2400" i="1" dirty="0">
                <a:solidFill>
                  <a:schemeClr val="accent4">
                    <a:lumMod val="25000"/>
                  </a:schemeClr>
                </a:solidFill>
                <a:effectLst>
                  <a:outerShdw blurRad="38100" dist="38100" dir="2700000" algn="tl">
                    <a:srgbClr val="000000"/>
                  </a:outerShdw>
                </a:effectLst>
              </a:rPr>
              <a:t>for the dialogue of chance and necessity; </a:t>
            </a:r>
            <a:r>
              <a:rPr lang="en-US" sz="2400" i="1" u="sng" dirty="0">
                <a:solidFill>
                  <a:schemeClr val="tx1"/>
                </a:solidFill>
                <a:effectLst>
                  <a:outerShdw blurRad="38100" dist="38100" dir="2700000" algn="tl">
                    <a:srgbClr val="000000"/>
                  </a:outerShdw>
                </a:effectLst>
              </a:rPr>
              <a:t>but we must concede that there are presently no detailed Darwinian accounts of the evolution of any biochemical or cellular system</a:t>
            </a:r>
            <a:r>
              <a:rPr lang="en-US" sz="2400" i="1" dirty="0">
                <a:solidFill>
                  <a:schemeClr val="tx1"/>
                </a:solidFill>
                <a:effectLst>
                  <a:outerShdw blurRad="38100" dist="38100" dir="2700000" algn="tl">
                    <a:srgbClr val="000000"/>
                  </a:outerShdw>
                </a:effectLst>
              </a:rPr>
              <a:t>, </a:t>
            </a:r>
            <a:r>
              <a:rPr lang="en-US" sz="2400" i="1" dirty="0">
                <a:solidFill>
                  <a:srgbClr val="00FF00"/>
                </a:solidFill>
                <a:effectLst>
                  <a:outerShdw blurRad="38100" dist="38100" dir="2700000" algn="tl">
                    <a:srgbClr val="000000"/>
                  </a:outerShdw>
                </a:effectLst>
              </a:rPr>
              <a:t>only a variety of wishful speculations.”</a:t>
            </a:r>
            <a:br>
              <a:rPr lang="en-US" sz="2400" b="1" i="1" dirty="0">
                <a:effectLst>
                  <a:outerShdw blurRad="38100" dist="38100" dir="2700000" algn="tl">
                    <a:srgbClr val="000000"/>
                  </a:outerShdw>
                </a:effectLst>
              </a:rPr>
            </a:br>
            <a:r>
              <a:rPr lang="en-US" sz="800" b="1" i="1" dirty="0">
                <a:effectLst>
                  <a:outerShdw blurRad="38100" dist="38100" dir="2700000" algn="tl">
                    <a:srgbClr val="000000"/>
                  </a:outerShdw>
                </a:effectLst>
              </a:rPr>
              <a:t> </a:t>
            </a:r>
            <a:br>
              <a:rPr lang="en-US" sz="2800" b="1" i="1" dirty="0">
                <a:effectLst>
                  <a:outerShdw blurRad="38100" dist="38100" dir="2700000" algn="tl">
                    <a:srgbClr val="000000"/>
                  </a:outerShdw>
                </a:effectLst>
              </a:rPr>
            </a:br>
            <a:r>
              <a:rPr lang="en-US" sz="1900" dirty="0">
                <a:solidFill>
                  <a:srgbClr val="FFCC00"/>
                </a:solidFill>
                <a:effectLst>
                  <a:outerShdw blurRad="38100" dist="38100" dir="2700000" algn="tl">
                    <a:srgbClr val="000000"/>
                  </a:outerShdw>
                </a:effectLst>
              </a:rPr>
              <a:t>- Franklin M. Harold (Professor Emeritus Biochemistry, Colorado State University) The way of the cell: molecules, organisms and the order of life, Oxford University Press, New York, 2001, p. 205</a:t>
            </a:r>
          </a:p>
        </p:txBody>
      </p:sp>
      <p:pic>
        <p:nvPicPr>
          <p:cNvPr id="45059" name="Picture 2" descr="A person smiling for the camera&#10;&#10;Description automatically generated">
            <a:extLst>
              <a:ext uri="{FF2B5EF4-FFF2-40B4-BE49-F238E27FC236}">
                <a16:creationId xmlns:a16="http://schemas.microsoft.com/office/drawing/2014/main" id="{E9E037F6-4F1E-0EC7-9120-56C8699A7C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4213" y="1866900"/>
            <a:ext cx="2389187"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2A190104-E96A-F762-E589-BEBA5A1D047E}"/>
              </a:ext>
            </a:extLst>
          </p:cNvPr>
          <p:cNvSpPr>
            <a:spLocks noGrp="1" noChangeArrowheads="1"/>
          </p:cNvSpPr>
          <p:nvPr>
            <p:ph type="title"/>
          </p:nvPr>
        </p:nvSpPr>
        <p:spPr>
          <a:xfrm>
            <a:off x="1028700" y="1981200"/>
            <a:ext cx="7086600" cy="1143000"/>
          </a:xfrm>
        </p:spPr>
        <p:txBody>
          <a:bodyPr/>
          <a:lstStyle/>
          <a:p>
            <a:pPr eaLnBrk="1" hangingPunct="1"/>
            <a:r>
              <a:rPr lang="en-US" altLang="en-US" sz="3500" dirty="0">
                <a:solidFill>
                  <a:schemeClr val="tx1"/>
                </a:solidFill>
                <a:cs typeface="Adobe Devanagari" panose="02040503050201020203" pitchFamily="18" charset="0"/>
              </a:rPr>
              <a:t>Now, Who are the Ones Relying on Faith and Not Science?</a:t>
            </a:r>
            <a:endParaRPr lang="en-US" altLang="en-US" sz="3500" dirty="0">
              <a:solidFill>
                <a:srgbClr val="FFCC00"/>
              </a:solidFill>
              <a:cs typeface="Adobe Devanagari" panose="02040503050201020203" pitchFamily="18" charset="0"/>
            </a:endParaRP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A0E95-28ED-1BBE-D8E7-30745CD3C55F}"/>
            </a:ext>
          </a:extLst>
        </p:cNvPr>
        <p:cNvGrpSpPr/>
        <p:nvPr/>
      </p:nvGrpSpPr>
      <p:grpSpPr>
        <a:xfrm>
          <a:off x="0" y="0"/>
          <a:ext cx="0" cy="0"/>
          <a:chOff x="0" y="0"/>
          <a:chExt cx="0" cy="0"/>
        </a:xfrm>
      </p:grpSpPr>
      <p:sp>
        <p:nvSpPr>
          <p:cNvPr id="47106" name="Rectangle 2">
            <a:extLst>
              <a:ext uri="{FF2B5EF4-FFF2-40B4-BE49-F238E27FC236}">
                <a16:creationId xmlns:a16="http://schemas.microsoft.com/office/drawing/2014/main" id="{B25A0A51-893F-493E-2425-50470E80E2F9}"/>
              </a:ext>
            </a:extLst>
          </p:cNvPr>
          <p:cNvSpPr>
            <a:spLocks noGrp="1" noChangeArrowheads="1"/>
          </p:cNvSpPr>
          <p:nvPr>
            <p:ph type="title"/>
          </p:nvPr>
        </p:nvSpPr>
        <p:spPr>
          <a:xfrm>
            <a:off x="1028700" y="1981200"/>
            <a:ext cx="7086600" cy="1143000"/>
          </a:xfrm>
        </p:spPr>
        <p:txBody>
          <a:bodyPr/>
          <a:lstStyle/>
          <a:p>
            <a:pPr eaLnBrk="1" hangingPunct="1"/>
            <a:r>
              <a:rPr lang="en-US" altLang="en-US" sz="2800" b="1" dirty="0">
                <a:solidFill>
                  <a:schemeClr val="tx1"/>
                </a:solidFill>
              </a:rPr>
              <a:t>Point I Summary</a:t>
            </a:r>
            <a:br>
              <a:rPr lang="en-US" altLang="en-US" sz="3200" b="1" dirty="0"/>
            </a:br>
            <a:br>
              <a:rPr lang="en-US" altLang="en-US" sz="900" b="1" dirty="0"/>
            </a:br>
            <a:r>
              <a:rPr lang="en-US" altLang="en-US" sz="2600" dirty="0">
                <a:solidFill>
                  <a:srgbClr val="FFCC00"/>
                </a:solidFill>
              </a:rPr>
              <a:t>Intelligent Design is Required for                    Irreducibly Complex Systems</a:t>
            </a:r>
          </a:p>
        </p:txBody>
      </p:sp>
    </p:spTree>
    <p:extLst>
      <p:ext uri="{BB962C8B-B14F-4D97-AF65-F5344CB8AC3E}">
        <p14:creationId xmlns:p14="http://schemas.microsoft.com/office/powerpoint/2010/main" val="1123606348"/>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33" name="Picture 13">
            <a:extLst>
              <a:ext uri="{FF2B5EF4-FFF2-40B4-BE49-F238E27FC236}">
                <a16:creationId xmlns:a16="http://schemas.microsoft.com/office/drawing/2014/main" id="{20AE850E-78E3-79F7-609E-F0589339FC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749"/>
          <a:stretch>
            <a:fillRect/>
          </a:stretch>
        </p:blipFill>
        <p:spPr bwMode="auto">
          <a:xfrm>
            <a:off x="5895973" y="3456781"/>
            <a:ext cx="2781301" cy="1942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Rectangle 2">
            <a:extLst>
              <a:ext uri="{FF2B5EF4-FFF2-40B4-BE49-F238E27FC236}">
                <a16:creationId xmlns:a16="http://schemas.microsoft.com/office/drawing/2014/main" id="{12A77121-6BB5-7FF1-33BA-C0E5A7B5D4E8}"/>
              </a:ext>
            </a:extLst>
          </p:cNvPr>
          <p:cNvSpPr>
            <a:spLocks noGrp="1" noChangeArrowheads="1"/>
          </p:cNvSpPr>
          <p:nvPr>
            <p:ph type="title"/>
          </p:nvPr>
        </p:nvSpPr>
        <p:spPr>
          <a:xfrm>
            <a:off x="414045" y="3581400"/>
            <a:ext cx="4929187" cy="1143000"/>
          </a:xfrm>
        </p:spPr>
        <p:txBody>
          <a:bodyPr/>
          <a:lstStyle/>
          <a:p>
            <a:pPr algn="l" eaLnBrk="1" hangingPunct="1"/>
            <a:br>
              <a:rPr lang="en-US" altLang="en-US" sz="2300" b="1" dirty="0">
                <a:solidFill>
                  <a:srgbClr val="FFCC00"/>
                </a:solidFill>
              </a:rPr>
            </a:br>
            <a:r>
              <a:rPr lang="en-US" altLang="en-US" sz="2300" dirty="0">
                <a:solidFill>
                  <a:schemeClr val="tx1"/>
                </a:solidFill>
              </a:rPr>
              <a:t>The philosophy that all life on earth </a:t>
            </a:r>
            <a:r>
              <a:rPr lang="en-US" altLang="en-US" sz="2300" u="sng" dirty="0">
                <a:solidFill>
                  <a:schemeClr val="tx1"/>
                </a:solidFill>
              </a:rPr>
              <a:t>gradually</a:t>
            </a:r>
            <a:r>
              <a:rPr lang="en-US" altLang="en-US" sz="2300" dirty="0">
                <a:solidFill>
                  <a:schemeClr val="tx1"/>
                </a:solidFill>
              </a:rPr>
              <a:t> evolved from a single-celled organism by means of (1) </a:t>
            </a:r>
            <a:r>
              <a:rPr lang="en-US" altLang="en-US" sz="2300" u="sng" dirty="0">
                <a:solidFill>
                  <a:srgbClr val="00FF00"/>
                </a:solidFill>
              </a:rPr>
              <a:t>random mutations</a:t>
            </a:r>
            <a:r>
              <a:rPr lang="en-US" altLang="en-US" sz="2300" dirty="0">
                <a:solidFill>
                  <a:srgbClr val="00FF00"/>
                </a:solidFill>
              </a:rPr>
              <a:t> </a:t>
            </a:r>
            <a:r>
              <a:rPr lang="en-US" altLang="en-US" sz="2300" dirty="0">
                <a:solidFill>
                  <a:schemeClr val="tx1"/>
                </a:solidFill>
              </a:rPr>
              <a:t>(purely accidental) and  (2) </a:t>
            </a:r>
            <a:r>
              <a:rPr lang="en-US" altLang="en-US" sz="2300" u="sng" dirty="0">
                <a:solidFill>
                  <a:srgbClr val="00FF00"/>
                </a:solidFill>
              </a:rPr>
              <a:t>natural selection</a:t>
            </a:r>
            <a:r>
              <a:rPr lang="en-US" altLang="en-US" sz="2300" dirty="0">
                <a:solidFill>
                  <a:srgbClr val="00FF00"/>
                </a:solidFill>
              </a:rPr>
              <a:t> </a:t>
            </a:r>
            <a:r>
              <a:rPr lang="en-US" altLang="en-US" sz="2300" dirty="0">
                <a:solidFill>
                  <a:schemeClr val="tx1"/>
                </a:solidFill>
              </a:rPr>
              <a:t>(i.e., survival of the fittest).  AKA, “particles to people” or “molecules to man.”</a:t>
            </a:r>
            <a:br>
              <a:rPr lang="en-US" altLang="en-US" sz="2300" dirty="0">
                <a:solidFill>
                  <a:srgbClr val="FFCC00"/>
                </a:solidFill>
              </a:rPr>
            </a:br>
            <a:endParaRPr lang="en-US" altLang="en-US" sz="2300" dirty="0">
              <a:solidFill>
                <a:srgbClr val="FFCC00"/>
              </a:solidFill>
            </a:endParaRPr>
          </a:p>
        </p:txBody>
      </p:sp>
      <p:sp>
        <p:nvSpPr>
          <p:cNvPr id="711683" name="Rectangle 3">
            <a:extLst>
              <a:ext uri="{FF2B5EF4-FFF2-40B4-BE49-F238E27FC236}">
                <a16:creationId xmlns:a16="http://schemas.microsoft.com/office/drawing/2014/main" id="{4C6E3DE6-F8E8-26A3-9598-798F77160D98}"/>
              </a:ext>
            </a:extLst>
          </p:cNvPr>
          <p:cNvSpPr>
            <a:spLocks noChangeArrowheads="1"/>
          </p:cNvSpPr>
          <p:nvPr/>
        </p:nvSpPr>
        <p:spPr bwMode="auto">
          <a:xfrm>
            <a:off x="261938" y="1668171"/>
            <a:ext cx="5300662" cy="7493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What is Evolution?</a:t>
            </a:r>
          </a:p>
          <a:p>
            <a:pPr algn="ctr" eaLnBrk="1" hangingPunct="1">
              <a:defRPr/>
            </a:pPr>
            <a:r>
              <a:rPr lang="en-US" sz="2200" dirty="0">
                <a:solidFill>
                  <a:srgbClr val="FFCC00"/>
                </a:solidFill>
                <a:effectLst>
                  <a:outerShdw blurRad="38100" dist="38100" dir="2700000" algn="tl">
                    <a:srgbClr val="000000"/>
                  </a:outerShdw>
                </a:effectLst>
                <a:latin typeface="Arial" charset="0"/>
              </a:rPr>
              <a:t>(AKA, Macroevolution, Neo-Darwinism or The General Theory of Evolution)</a:t>
            </a:r>
          </a:p>
          <a:p>
            <a:pPr algn="ctr" eaLnBrk="1" hangingPunct="1">
              <a:defRPr/>
            </a:pPr>
            <a:br>
              <a:rPr lang="en-US" sz="2200" b="1" dirty="0">
                <a:solidFill>
                  <a:srgbClr val="FFCC00"/>
                </a:solidFill>
                <a:effectLst>
                  <a:outerShdw blurRad="38100" dist="38100" dir="2700000" algn="tl">
                    <a:srgbClr val="000000"/>
                  </a:outerShdw>
                </a:effectLst>
                <a:latin typeface="Arial" charset="0"/>
              </a:rPr>
            </a:br>
            <a:endParaRPr lang="en-US" sz="2200" b="1" dirty="0">
              <a:solidFill>
                <a:srgbClr val="FFCC00"/>
              </a:solidFill>
              <a:effectLst>
                <a:outerShdw blurRad="38100" dist="38100" dir="2700000" algn="tl">
                  <a:srgbClr val="000000"/>
                </a:outerShdw>
              </a:effectLst>
              <a:latin typeface="Arial" charset="0"/>
            </a:endParaRPr>
          </a:p>
        </p:txBody>
      </p:sp>
      <p:pic>
        <p:nvPicPr>
          <p:cNvPr id="66565" name="Picture 8">
            <a:extLst>
              <a:ext uri="{FF2B5EF4-FFF2-40B4-BE49-F238E27FC236}">
                <a16:creationId xmlns:a16="http://schemas.microsoft.com/office/drawing/2014/main" id="{FD104644-DF04-2709-CD1A-34FC4E6ACA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5975" y="601663"/>
            <a:ext cx="2781300"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a:extLst>
              <a:ext uri="{FF2B5EF4-FFF2-40B4-BE49-F238E27FC236}">
                <a16:creationId xmlns:a16="http://schemas.microsoft.com/office/drawing/2014/main" id="{6E94B5B2-5309-D9CE-C6E0-2B767B218D95}"/>
              </a:ext>
            </a:extLst>
          </p:cNvPr>
          <p:cNvCxnSpPr>
            <a:cxnSpLocks noChangeShapeType="1"/>
          </p:cNvCxnSpPr>
          <p:nvPr/>
        </p:nvCxnSpPr>
        <p:spPr bwMode="auto">
          <a:xfrm flipV="1">
            <a:off x="4724400" y="2116893"/>
            <a:ext cx="2562223" cy="1497200"/>
          </a:xfrm>
          <a:prstGeom prst="straightConnector1">
            <a:avLst/>
          </a:prstGeom>
          <a:noFill/>
          <a:ln w="571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10" name="Straight Arrow Connector 9">
            <a:extLst>
              <a:ext uri="{FF2B5EF4-FFF2-40B4-BE49-F238E27FC236}">
                <a16:creationId xmlns:a16="http://schemas.microsoft.com/office/drawing/2014/main" id="{B09ADAD8-438F-0F7E-1A72-180CEF163D34}"/>
              </a:ext>
            </a:extLst>
          </p:cNvPr>
          <p:cNvCxnSpPr>
            <a:cxnSpLocks noChangeShapeType="1"/>
            <a:endCxn id="30733" idx="1"/>
          </p:cNvCxnSpPr>
          <p:nvPr/>
        </p:nvCxnSpPr>
        <p:spPr bwMode="auto">
          <a:xfrm>
            <a:off x="5257800" y="4427886"/>
            <a:ext cx="638173" cy="1"/>
          </a:xfrm>
          <a:prstGeom prst="straightConnector1">
            <a:avLst/>
          </a:prstGeom>
          <a:noFill/>
          <a:ln w="57150" algn="ctr">
            <a:solidFill>
              <a:srgbClr val="FF0000"/>
            </a:solidFill>
            <a:round/>
            <a:headEnd/>
            <a:tailEnd type="triangle" w="med" len="med"/>
          </a:ln>
          <a:extLst>
            <a:ext uri="{909E8E84-426E-40DD-AFC4-6F175D3DCCD1}">
              <a14:hiddenFill xmlns:a14="http://schemas.microsoft.com/office/drawing/2010/main">
                <a:noFill/>
              </a14:hiddenFill>
            </a:ext>
          </a:extLst>
        </p:spPr>
      </p:cxnSp>
      <p:pic>
        <p:nvPicPr>
          <p:cNvPr id="2" name="Picture 9">
            <a:extLst>
              <a:ext uri="{FF2B5EF4-FFF2-40B4-BE49-F238E27FC236}">
                <a16:creationId xmlns:a16="http://schemas.microsoft.com/office/drawing/2014/main" id="{762D794E-48D2-502A-041C-8F31C19D9C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987" t="2325" r="1324" b="1506"/>
          <a:stretch>
            <a:fillRect/>
          </a:stretch>
        </p:blipFill>
        <p:spPr bwMode="auto">
          <a:xfrm rot="10800000">
            <a:off x="1422526" y="1817592"/>
            <a:ext cx="6323012"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35" presetClass="emph" presetSubtype="0" repeatCount="indefinite" fill="hold" nodeType="withEffect">
                                  <p:stCondLst>
                                    <p:cond delay="0"/>
                                  </p:stCondLst>
                                  <p:endCondLst>
                                    <p:cond evt="onNext" delay="0">
                                      <p:tgtEl>
                                        <p:sldTgt/>
                                      </p:tgtEl>
                                    </p:cond>
                                  </p:endCondLst>
                                  <p:childTnLst>
                                    <p:anim calcmode="discrete" valueType="str">
                                      <p:cBhvr>
                                        <p:cTn id="8" dur="1000" fill="hold"/>
                                        <p:tgtEl>
                                          <p:spTgt spid="4"/>
                                        </p:tgtEl>
                                        <p:attrNameLst>
                                          <p:attrName>style.visibility</p:attrName>
                                        </p:attrNameLst>
                                      </p:cBhvr>
                                      <p:tavLst>
                                        <p:tav tm="0">
                                          <p:val>
                                            <p:strVal val="hidden"/>
                                          </p:val>
                                        </p:tav>
                                        <p:tav tm="50000">
                                          <p:val>
                                            <p:strVal val="visible"/>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35" presetClass="emph" presetSubtype="0" repeatCount="indefinite" fill="hold" nodeType="withEffect">
                                  <p:stCondLst>
                                    <p:cond delay="0"/>
                                  </p:stCondLst>
                                  <p:childTnLst>
                                    <p:anim calcmode="discrete" valueType="str">
                                      <p:cBhvr>
                                        <p:cTn id="14" dur="1000" fill="hold"/>
                                        <p:tgtEl>
                                          <p:spTgt spid="10"/>
                                        </p:tgtEl>
                                        <p:attrNameLst>
                                          <p:attrName>style.visibility</p:attrName>
                                        </p:attrNameLst>
                                      </p:cBhvr>
                                      <p:tavLst>
                                        <p:tav tm="0">
                                          <p:val>
                                            <p:strVal val="hidden"/>
                                          </p:val>
                                        </p:tav>
                                        <p:tav tm="50000">
                                          <p:val>
                                            <p:strVal val="visible"/>
                                          </p:val>
                                        </p:tav>
                                      </p:tavLst>
                                    </p:anim>
                                  </p:childTnLst>
                                </p:cTn>
                              </p:par>
                              <p:par>
                                <p:cTn id="15" presetID="1" presetClass="entr" presetSubtype="0" fill="hold" nodeType="withEffect">
                                  <p:stCondLst>
                                    <p:cond delay="0"/>
                                  </p:stCondLst>
                                  <p:childTnLst>
                                    <p:set>
                                      <p:cBhvr>
                                        <p:cTn id="16" dur="1" fill="hold">
                                          <p:stCondLst>
                                            <p:cond delay="0"/>
                                          </p:stCondLst>
                                        </p:cTn>
                                        <p:tgtEl>
                                          <p:spTgt spid="307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33" name="Picture 13">
            <a:extLst>
              <a:ext uri="{FF2B5EF4-FFF2-40B4-BE49-F238E27FC236}">
                <a16:creationId xmlns:a16="http://schemas.microsoft.com/office/drawing/2014/main" id="{20AE850E-78E3-79F7-609E-F0589339FC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749"/>
          <a:stretch>
            <a:fillRect/>
          </a:stretch>
        </p:blipFill>
        <p:spPr bwMode="auto">
          <a:xfrm>
            <a:off x="5895973" y="3456781"/>
            <a:ext cx="2781301" cy="1942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Rectangle 2">
            <a:extLst>
              <a:ext uri="{FF2B5EF4-FFF2-40B4-BE49-F238E27FC236}">
                <a16:creationId xmlns:a16="http://schemas.microsoft.com/office/drawing/2014/main" id="{12A77121-6BB5-7FF1-33BA-C0E5A7B5D4E8}"/>
              </a:ext>
            </a:extLst>
          </p:cNvPr>
          <p:cNvSpPr>
            <a:spLocks noGrp="1" noChangeArrowheads="1"/>
          </p:cNvSpPr>
          <p:nvPr>
            <p:ph type="title"/>
          </p:nvPr>
        </p:nvSpPr>
        <p:spPr>
          <a:xfrm>
            <a:off x="414045" y="3581400"/>
            <a:ext cx="4929187" cy="1143000"/>
          </a:xfrm>
        </p:spPr>
        <p:txBody>
          <a:bodyPr/>
          <a:lstStyle/>
          <a:p>
            <a:pPr algn="l" eaLnBrk="1" hangingPunct="1"/>
            <a:br>
              <a:rPr lang="en-US" altLang="en-US" sz="2300" b="1" dirty="0">
                <a:solidFill>
                  <a:srgbClr val="FFCC00"/>
                </a:solidFill>
              </a:rPr>
            </a:br>
            <a:r>
              <a:rPr lang="en-US" altLang="en-US" sz="2300" dirty="0">
                <a:solidFill>
                  <a:schemeClr val="tx1"/>
                </a:solidFill>
              </a:rPr>
              <a:t>The philosophy that all life on earth </a:t>
            </a:r>
            <a:r>
              <a:rPr lang="en-US" altLang="en-US" sz="2300" u="sng" dirty="0">
                <a:solidFill>
                  <a:schemeClr val="tx1"/>
                </a:solidFill>
              </a:rPr>
              <a:t>gradually</a:t>
            </a:r>
            <a:r>
              <a:rPr lang="en-US" altLang="en-US" sz="2300" dirty="0">
                <a:solidFill>
                  <a:schemeClr val="tx1"/>
                </a:solidFill>
              </a:rPr>
              <a:t> evolved from a single-celled organism by means of (1) </a:t>
            </a:r>
            <a:r>
              <a:rPr lang="en-US" altLang="en-US" sz="2300" u="sng" dirty="0">
                <a:solidFill>
                  <a:srgbClr val="00FF00"/>
                </a:solidFill>
              </a:rPr>
              <a:t>random mutations</a:t>
            </a:r>
            <a:r>
              <a:rPr lang="en-US" altLang="en-US" sz="2300" dirty="0">
                <a:solidFill>
                  <a:srgbClr val="00FF00"/>
                </a:solidFill>
              </a:rPr>
              <a:t> </a:t>
            </a:r>
            <a:r>
              <a:rPr lang="en-US" altLang="en-US" sz="2300" dirty="0">
                <a:solidFill>
                  <a:schemeClr val="tx1"/>
                </a:solidFill>
              </a:rPr>
              <a:t>(purely accidental) and  (2) </a:t>
            </a:r>
            <a:r>
              <a:rPr lang="en-US" altLang="en-US" sz="2300" u="sng" dirty="0">
                <a:solidFill>
                  <a:srgbClr val="00FF00"/>
                </a:solidFill>
              </a:rPr>
              <a:t>natural selection</a:t>
            </a:r>
            <a:r>
              <a:rPr lang="en-US" altLang="en-US" sz="2300" dirty="0">
                <a:solidFill>
                  <a:srgbClr val="00FF00"/>
                </a:solidFill>
              </a:rPr>
              <a:t> </a:t>
            </a:r>
            <a:r>
              <a:rPr lang="en-US" altLang="en-US" sz="2300" dirty="0">
                <a:solidFill>
                  <a:schemeClr val="tx1"/>
                </a:solidFill>
              </a:rPr>
              <a:t>(i.e., survival of the fittest).  AKA, “particles to people” or “molecules to man.”</a:t>
            </a:r>
            <a:br>
              <a:rPr lang="en-US" altLang="en-US" sz="2300" dirty="0">
                <a:solidFill>
                  <a:srgbClr val="FFCC00"/>
                </a:solidFill>
              </a:rPr>
            </a:br>
            <a:endParaRPr lang="en-US" altLang="en-US" sz="2300" dirty="0">
              <a:solidFill>
                <a:srgbClr val="FFCC00"/>
              </a:solidFill>
            </a:endParaRPr>
          </a:p>
        </p:txBody>
      </p:sp>
      <p:sp>
        <p:nvSpPr>
          <p:cNvPr id="711683" name="Rectangle 3">
            <a:extLst>
              <a:ext uri="{FF2B5EF4-FFF2-40B4-BE49-F238E27FC236}">
                <a16:creationId xmlns:a16="http://schemas.microsoft.com/office/drawing/2014/main" id="{4C6E3DE6-F8E8-26A3-9598-798F77160D98}"/>
              </a:ext>
            </a:extLst>
          </p:cNvPr>
          <p:cNvSpPr>
            <a:spLocks noChangeArrowheads="1"/>
          </p:cNvSpPr>
          <p:nvPr/>
        </p:nvSpPr>
        <p:spPr bwMode="auto">
          <a:xfrm>
            <a:off x="261938" y="1668171"/>
            <a:ext cx="5300662" cy="7493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What is Evolution?</a:t>
            </a:r>
          </a:p>
          <a:p>
            <a:pPr algn="ctr" eaLnBrk="1" hangingPunct="1">
              <a:defRPr/>
            </a:pPr>
            <a:r>
              <a:rPr lang="en-US" sz="2200" dirty="0">
                <a:solidFill>
                  <a:srgbClr val="FFCC00"/>
                </a:solidFill>
                <a:effectLst>
                  <a:outerShdw blurRad="38100" dist="38100" dir="2700000" algn="tl">
                    <a:srgbClr val="000000"/>
                  </a:outerShdw>
                </a:effectLst>
                <a:latin typeface="Arial" charset="0"/>
              </a:rPr>
              <a:t>(AKA, Macroevolution, Naturalistic Evolution, Neo-Darwinism or The General Theory of Evolution)</a:t>
            </a:r>
          </a:p>
          <a:p>
            <a:pPr algn="ctr" eaLnBrk="1" hangingPunct="1">
              <a:defRPr/>
            </a:pPr>
            <a:br>
              <a:rPr lang="en-US" sz="2200" b="1" dirty="0">
                <a:solidFill>
                  <a:srgbClr val="FFCC00"/>
                </a:solidFill>
                <a:effectLst>
                  <a:outerShdw blurRad="38100" dist="38100" dir="2700000" algn="tl">
                    <a:srgbClr val="000000"/>
                  </a:outerShdw>
                </a:effectLst>
                <a:latin typeface="Arial" charset="0"/>
              </a:rPr>
            </a:br>
            <a:endParaRPr lang="en-US" sz="2200" b="1" dirty="0">
              <a:solidFill>
                <a:srgbClr val="FFCC00"/>
              </a:solidFill>
              <a:effectLst>
                <a:outerShdw blurRad="38100" dist="38100" dir="2700000" algn="tl">
                  <a:srgbClr val="000000"/>
                </a:outerShdw>
              </a:effectLst>
              <a:latin typeface="Arial" charset="0"/>
            </a:endParaRPr>
          </a:p>
        </p:txBody>
      </p:sp>
      <p:pic>
        <p:nvPicPr>
          <p:cNvPr id="66565" name="Picture 8">
            <a:extLst>
              <a:ext uri="{FF2B5EF4-FFF2-40B4-BE49-F238E27FC236}">
                <a16:creationId xmlns:a16="http://schemas.microsoft.com/office/drawing/2014/main" id="{FD104644-DF04-2709-CD1A-34FC4E6ACA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5975" y="601663"/>
            <a:ext cx="2781300"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a:extLst>
              <a:ext uri="{FF2B5EF4-FFF2-40B4-BE49-F238E27FC236}">
                <a16:creationId xmlns:a16="http://schemas.microsoft.com/office/drawing/2014/main" id="{6E94B5B2-5309-D9CE-C6E0-2B767B218D95}"/>
              </a:ext>
            </a:extLst>
          </p:cNvPr>
          <p:cNvCxnSpPr>
            <a:cxnSpLocks noChangeShapeType="1"/>
          </p:cNvCxnSpPr>
          <p:nvPr/>
        </p:nvCxnSpPr>
        <p:spPr bwMode="auto">
          <a:xfrm flipV="1">
            <a:off x="4724400" y="2116893"/>
            <a:ext cx="2562223" cy="1497200"/>
          </a:xfrm>
          <a:prstGeom prst="straightConnector1">
            <a:avLst/>
          </a:prstGeom>
          <a:noFill/>
          <a:ln w="571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10" name="Straight Arrow Connector 9">
            <a:extLst>
              <a:ext uri="{FF2B5EF4-FFF2-40B4-BE49-F238E27FC236}">
                <a16:creationId xmlns:a16="http://schemas.microsoft.com/office/drawing/2014/main" id="{B09ADAD8-438F-0F7E-1A72-180CEF163D34}"/>
              </a:ext>
            </a:extLst>
          </p:cNvPr>
          <p:cNvCxnSpPr>
            <a:cxnSpLocks noChangeShapeType="1"/>
            <a:endCxn id="30733" idx="1"/>
          </p:cNvCxnSpPr>
          <p:nvPr/>
        </p:nvCxnSpPr>
        <p:spPr bwMode="auto">
          <a:xfrm>
            <a:off x="5257800" y="4427886"/>
            <a:ext cx="638173" cy="1"/>
          </a:xfrm>
          <a:prstGeom prst="straightConnector1">
            <a:avLst/>
          </a:prstGeom>
          <a:noFill/>
          <a:ln w="57150" algn="ctr">
            <a:solidFill>
              <a:srgbClr val="FF0000"/>
            </a:solidFill>
            <a:round/>
            <a:headEnd/>
            <a:tailEnd type="triangle" w="med" len="med"/>
          </a:ln>
          <a:extLst>
            <a:ext uri="{909E8E84-426E-40DD-AFC4-6F175D3DCCD1}">
              <a14:hiddenFill xmlns:a14="http://schemas.microsoft.com/office/drawing/2010/main">
                <a:noFill/>
              </a14:hiddenFill>
            </a:ext>
          </a:extLst>
        </p:spPr>
      </p:cxnSp>
      <p:pic>
        <p:nvPicPr>
          <p:cNvPr id="2" name="Picture 9">
            <a:extLst>
              <a:ext uri="{FF2B5EF4-FFF2-40B4-BE49-F238E27FC236}">
                <a16:creationId xmlns:a16="http://schemas.microsoft.com/office/drawing/2014/main" id="{762D794E-48D2-502A-041C-8F31C19D9CE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87" t="21084" r="1324" b="1506"/>
          <a:stretch/>
        </p:blipFill>
        <p:spPr bwMode="auto">
          <a:xfrm>
            <a:off x="1422526" y="2516188"/>
            <a:ext cx="6323012" cy="2882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67497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0733"/>
                                        </p:tgtEl>
                                        <p:attrNameLst>
                                          <p:attrName>style.visibility</p:attrName>
                                        </p:attrNameLst>
                                      </p:cBhvr>
                                      <p:to>
                                        <p:strVal val="visible"/>
                                      </p:to>
                                    </p:set>
                                  </p:childTnLst>
                                </p:cTn>
                              </p:par>
                              <p:par>
                                <p:cTn id="7" presetID="47"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51FA5D93-0AC5-69A9-21DE-7369B7CD0165}"/>
              </a:ext>
            </a:extLst>
          </p:cNvPr>
          <p:cNvSpPr>
            <a:spLocks noGrp="1" noChangeArrowheads="1"/>
          </p:cNvSpPr>
          <p:nvPr>
            <p:ph type="title"/>
          </p:nvPr>
        </p:nvSpPr>
        <p:spPr>
          <a:xfrm>
            <a:off x="914400" y="2667000"/>
            <a:ext cx="4267200" cy="1143000"/>
          </a:xfrm>
        </p:spPr>
        <p:txBody>
          <a:bodyPr/>
          <a:lstStyle/>
          <a:p>
            <a:pPr eaLnBrk="1" hangingPunct="1"/>
            <a:r>
              <a:rPr lang="en-US" altLang="en-US" sz="3200" dirty="0">
                <a:solidFill>
                  <a:srgbClr val="FFCC00"/>
                </a:solidFill>
                <a:latin typeface="Microsoft New Tai Lue" panose="020B0502040204020203" pitchFamily="34" charset="0"/>
                <a:ea typeface="Microsoft New Tai Lue" panose="020B0502040204020203" pitchFamily="34" charset="0"/>
                <a:cs typeface="Microsoft New Tai Lue" panose="020B0502040204020203" pitchFamily="34" charset="0"/>
              </a:rPr>
              <a:t>II. The Cambrian Explosion </a:t>
            </a:r>
            <a:br>
              <a:rPr lang="en-US" altLang="en-US" sz="3600" dirty="0">
                <a:solidFill>
                  <a:srgbClr val="FFCC00"/>
                </a:solidFill>
                <a:latin typeface="Microsoft New Tai Lue" panose="020B0502040204020203" pitchFamily="34" charset="0"/>
                <a:ea typeface="Microsoft New Tai Lue" panose="020B0502040204020203" pitchFamily="34" charset="0"/>
                <a:cs typeface="Microsoft New Tai Lue" panose="020B0502040204020203" pitchFamily="34" charset="0"/>
              </a:rPr>
            </a:br>
            <a:r>
              <a:rPr lang="en-US" altLang="en-US" sz="1800" dirty="0">
                <a:solidFill>
                  <a:srgbClr val="FFCC00"/>
                </a:solidFill>
                <a:latin typeface="Microsoft New Tai Lue" panose="020B0502040204020203" pitchFamily="34" charset="0"/>
                <a:ea typeface="Microsoft New Tai Lue" panose="020B0502040204020203" pitchFamily="34" charset="0"/>
                <a:cs typeface="Microsoft New Tai Lue" panose="020B0502040204020203" pitchFamily="34" charset="0"/>
              </a:rPr>
              <a:t> </a:t>
            </a:r>
            <a:br>
              <a:rPr lang="en-US" altLang="en-US" sz="3600" dirty="0">
                <a:solidFill>
                  <a:srgbClr val="FFCC00"/>
                </a:solidFill>
                <a:latin typeface="Microsoft New Tai Lue" panose="020B0502040204020203" pitchFamily="34" charset="0"/>
                <a:ea typeface="Microsoft New Tai Lue" panose="020B0502040204020203" pitchFamily="34" charset="0"/>
                <a:cs typeface="Microsoft New Tai Lue" panose="020B0502040204020203" pitchFamily="34" charset="0"/>
              </a:rPr>
            </a:br>
            <a:r>
              <a:rPr lang="en-US" altLang="en-US" sz="2600" dirty="0">
                <a:solidFill>
                  <a:schemeClr val="tx1"/>
                </a:solidFill>
                <a:latin typeface="Microsoft New Tai Lue" panose="020B0502040204020203" pitchFamily="34" charset="0"/>
                <a:ea typeface="Microsoft New Tai Lue" panose="020B0502040204020203" pitchFamily="34" charset="0"/>
                <a:cs typeface="Microsoft New Tai Lue" panose="020B0502040204020203" pitchFamily="34" charset="0"/>
              </a:rPr>
              <a:t>Principle: Every major animal phyla appears in the Cambrian layer</a:t>
            </a:r>
            <a:br>
              <a:rPr lang="en-US" altLang="en-US" sz="3200" dirty="0">
                <a:solidFill>
                  <a:schemeClr val="tx1"/>
                </a:solidFill>
                <a:latin typeface="Microsoft New Tai Lue" panose="020B0502040204020203" pitchFamily="34" charset="0"/>
                <a:ea typeface="Microsoft New Tai Lue" panose="020B0502040204020203" pitchFamily="34" charset="0"/>
                <a:cs typeface="Microsoft New Tai Lue" panose="020B0502040204020203" pitchFamily="34" charset="0"/>
              </a:rPr>
            </a:br>
            <a:r>
              <a:rPr lang="en-US" altLang="en-US" sz="1800" dirty="0">
                <a:solidFill>
                  <a:schemeClr val="tx1"/>
                </a:solidFill>
              </a:rPr>
              <a:t> </a:t>
            </a:r>
            <a:br>
              <a:rPr lang="en-US" altLang="en-US" sz="3200" dirty="0">
                <a:solidFill>
                  <a:schemeClr val="tx1"/>
                </a:solidFill>
              </a:rPr>
            </a:br>
            <a:r>
              <a:rPr lang="en-US" altLang="en-US" sz="2400" dirty="0">
                <a:solidFill>
                  <a:schemeClr val="tx1"/>
                </a:solidFill>
              </a:rPr>
              <a:t>All major phyla supposedly evolved within the first 2% of the fossil record</a:t>
            </a:r>
            <a:endParaRPr lang="en-US" altLang="en-US" sz="2400" dirty="0"/>
          </a:p>
        </p:txBody>
      </p:sp>
      <p:pic>
        <p:nvPicPr>
          <p:cNvPr id="71683" name="Picture 3" descr="geologic column2">
            <a:extLst>
              <a:ext uri="{FF2B5EF4-FFF2-40B4-BE49-F238E27FC236}">
                <a16:creationId xmlns:a16="http://schemas.microsoft.com/office/drawing/2014/main" id="{9DCBF7B4-FDE6-3265-62A7-AB3AEB2046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49213"/>
            <a:ext cx="2144713" cy="651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4" name="Text Box 4">
            <a:extLst>
              <a:ext uri="{FF2B5EF4-FFF2-40B4-BE49-F238E27FC236}">
                <a16:creationId xmlns:a16="http://schemas.microsoft.com/office/drawing/2014/main" id="{542771BB-AF98-6159-0F7B-91DFC15FEF06}"/>
              </a:ext>
            </a:extLst>
          </p:cNvPr>
          <p:cNvSpPr txBox="1">
            <a:spLocks noChangeArrowheads="1"/>
          </p:cNvSpPr>
          <p:nvPr/>
        </p:nvSpPr>
        <p:spPr bwMode="auto">
          <a:xfrm>
            <a:off x="6701590" y="6551362"/>
            <a:ext cx="23622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50000"/>
              </a:spcBef>
              <a:buClrTx/>
              <a:buSzTx/>
              <a:buFontTx/>
              <a:buNone/>
            </a:pPr>
            <a:r>
              <a:rPr lang="en-US" altLang="en-US" sz="1000" dirty="0">
                <a:latin typeface="Bookman Old Style" panose="02050604050505020204" pitchFamily="18" charset="0"/>
              </a:rPr>
              <a:t>Apologetics Press</a:t>
            </a:r>
          </a:p>
        </p:txBody>
      </p:sp>
      <p:sp>
        <p:nvSpPr>
          <p:cNvPr id="5" name="Oval 4">
            <a:extLst>
              <a:ext uri="{FF2B5EF4-FFF2-40B4-BE49-F238E27FC236}">
                <a16:creationId xmlns:a16="http://schemas.microsoft.com/office/drawing/2014/main" id="{B95694DB-46DD-76D5-144C-DB8937CF9BE4}"/>
              </a:ext>
            </a:extLst>
          </p:cNvPr>
          <p:cNvSpPr>
            <a:spLocks noChangeArrowheads="1"/>
          </p:cNvSpPr>
          <p:nvPr/>
        </p:nvSpPr>
        <p:spPr bwMode="auto">
          <a:xfrm>
            <a:off x="7162800" y="4663698"/>
            <a:ext cx="957263" cy="533400"/>
          </a:xfrm>
          <a:prstGeom prst="ellipse">
            <a:avLst/>
          </a:prstGeom>
          <a:noFill/>
          <a:ln w="28575"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8" presetClass="emph" presetSubtype="0" repeatCount="indefinite" fill="hold" nodeType="withEffect">
                                  <p:stCondLst>
                                    <p:cond delay="0"/>
                                  </p:stCondLst>
                                  <p:childTnLst>
                                    <p:animRot by="21600000">
                                      <p:cBhvr>
                                        <p:cTn id="8"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0245F6FD-253F-342C-24E2-7CC3F7CDF8A5}"/>
              </a:ext>
            </a:extLst>
          </p:cNvPr>
          <p:cNvSpPr>
            <a:spLocks noGrp="1" noChangeArrowheads="1"/>
          </p:cNvSpPr>
          <p:nvPr>
            <p:ph type="title"/>
          </p:nvPr>
        </p:nvSpPr>
        <p:spPr>
          <a:xfrm>
            <a:off x="838200" y="2667000"/>
            <a:ext cx="4343400" cy="1143000"/>
          </a:xfrm>
        </p:spPr>
        <p:txBody>
          <a:bodyPr/>
          <a:lstStyle/>
          <a:p>
            <a:pPr algn="l" eaLnBrk="1" hangingPunct="1"/>
            <a:r>
              <a:rPr lang="en-US" altLang="en-US" sz="2400" i="1" dirty="0">
                <a:solidFill>
                  <a:schemeClr val="tx1"/>
                </a:solidFill>
              </a:rPr>
              <a:t>". . . the Cambrian explosion established virtually all the major animal body forms—</a:t>
            </a:r>
            <a:r>
              <a:rPr lang="en-US" altLang="en-US" sz="2400" i="1" dirty="0" err="1">
                <a:solidFill>
                  <a:schemeClr val="tx1"/>
                </a:solidFill>
              </a:rPr>
              <a:t>Baupläne</a:t>
            </a:r>
            <a:r>
              <a:rPr lang="en-US" altLang="en-US" sz="2400" i="1" dirty="0">
                <a:solidFill>
                  <a:schemeClr val="tx1"/>
                </a:solidFill>
              </a:rPr>
              <a:t> or phyla—that would exist thereafter."</a:t>
            </a:r>
            <a:br>
              <a:rPr lang="en-US" altLang="en-US" sz="2400" dirty="0"/>
            </a:br>
            <a:r>
              <a:rPr lang="en-US" altLang="en-US" sz="1900" dirty="0">
                <a:solidFill>
                  <a:srgbClr val="FFCC00"/>
                </a:solidFill>
              </a:rPr>
              <a:t>- Roger Lewin, “A Lopsided Look at Evolution,” 1988, </a:t>
            </a:r>
            <a:r>
              <a:rPr lang="en-US" altLang="en-US" sz="1900" i="1" dirty="0">
                <a:solidFill>
                  <a:srgbClr val="FFCC00"/>
                </a:solidFill>
              </a:rPr>
              <a:t>Science</a:t>
            </a:r>
            <a:r>
              <a:rPr lang="en-US" altLang="en-US" sz="1900" dirty="0">
                <a:solidFill>
                  <a:srgbClr val="FFCC00"/>
                </a:solidFill>
              </a:rPr>
              <a:t>, 241:291-293.</a:t>
            </a:r>
          </a:p>
        </p:txBody>
      </p:sp>
      <p:pic>
        <p:nvPicPr>
          <p:cNvPr id="73731" name="Picture 8">
            <a:extLst>
              <a:ext uri="{FF2B5EF4-FFF2-40B4-BE49-F238E27FC236}">
                <a16:creationId xmlns:a16="http://schemas.microsoft.com/office/drawing/2014/main" id="{3AF02D96-E413-7166-3C27-EA1253A632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800" t="3462" r="4800" b="3462"/>
          <a:stretch>
            <a:fillRect/>
          </a:stretch>
        </p:blipFill>
        <p:spPr bwMode="auto">
          <a:xfrm>
            <a:off x="5410200" y="1524000"/>
            <a:ext cx="2549525" cy="363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1B59B94E-DB08-AD73-2D1E-1A96F4D44262}"/>
              </a:ext>
            </a:extLst>
          </p:cNvPr>
          <p:cNvSpPr>
            <a:spLocks noGrp="1" noChangeArrowheads="1"/>
          </p:cNvSpPr>
          <p:nvPr>
            <p:ph type="title"/>
          </p:nvPr>
        </p:nvSpPr>
        <p:spPr>
          <a:xfrm>
            <a:off x="762000" y="2667000"/>
            <a:ext cx="4038600" cy="1143000"/>
          </a:xfrm>
        </p:spPr>
        <p:txBody>
          <a:bodyPr/>
          <a:lstStyle/>
          <a:p>
            <a:pPr algn="l" eaLnBrk="1" hangingPunct="1"/>
            <a:r>
              <a:rPr lang="en-US" altLang="en-US" sz="2400" i="1" dirty="0">
                <a:solidFill>
                  <a:schemeClr val="tx1"/>
                </a:solidFill>
              </a:rPr>
              <a:t>". . . the </a:t>
            </a:r>
            <a:r>
              <a:rPr lang="en-US" altLang="en-US" sz="2400" i="1" u="sng" dirty="0">
                <a:solidFill>
                  <a:schemeClr val="tx1"/>
                </a:solidFill>
              </a:rPr>
              <a:t>problem</a:t>
            </a:r>
            <a:r>
              <a:rPr lang="en-US" altLang="en-US" sz="2400" i="1" dirty="0">
                <a:solidFill>
                  <a:schemeClr val="tx1"/>
                </a:solidFill>
              </a:rPr>
              <a:t> of the Cambrian explosion has not receded, since our more extensive labor has still failed to identify any creature that might serve as a plausible immediate ancestor for the Cambrian faunas. . . </a:t>
            </a:r>
            <a:r>
              <a:rPr lang="en-US" altLang="en-US" sz="2400" i="1" u="sng" dirty="0">
                <a:solidFill>
                  <a:schemeClr val="tx1"/>
                </a:solidFill>
              </a:rPr>
              <a:t>Where, then, are all the Precambrian ancestors</a:t>
            </a:r>
            <a:r>
              <a:rPr lang="en-US" altLang="en-US" sz="2400" i="1" dirty="0">
                <a:solidFill>
                  <a:schemeClr val="tx1"/>
                </a:solidFill>
              </a:rPr>
              <a:t>. . . ?"</a:t>
            </a:r>
            <a:br>
              <a:rPr lang="en-US" altLang="en-US" sz="2000" dirty="0"/>
            </a:br>
            <a:r>
              <a:rPr lang="en-US" altLang="en-US" sz="2000" dirty="0">
                <a:solidFill>
                  <a:srgbClr val="FFCC00"/>
                </a:solidFill>
              </a:rPr>
              <a:t>-Stephen J. Gould, “A Short Way to Big Ends,” 1986, </a:t>
            </a:r>
            <a:r>
              <a:rPr lang="en-US" altLang="en-US" sz="2000" i="1" dirty="0">
                <a:solidFill>
                  <a:srgbClr val="FFCC00"/>
                </a:solidFill>
              </a:rPr>
              <a:t>Natural History</a:t>
            </a:r>
            <a:r>
              <a:rPr lang="en-US" altLang="en-US" sz="2000" dirty="0">
                <a:solidFill>
                  <a:srgbClr val="FFCC00"/>
                </a:solidFill>
              </a:rPr>
              <a:t>, 95:18-28.</a:t>
            </a:r>
          </a:p>
        </p:txBody>
      </p:sp>
      <p:pic>
        <p:nvPicPr>
          <p:cNvPr id="75779" name="Picture 7">
            <a:extLst>
              <a:ext uri="{FF2B5EF4-FFF2-40B4-BE49-F238E27FC236}">
                <a16:creationId xmlns:a16="http://schemas.microsoft.com/office/drawing/2014/main" id="{AC31DA3C-8558-3445-6C2F-F2521C49CE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219200"/>
            <a:ext cx="2692736"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7826" name="Picture 6">
            <a:extLst>
              <a:ext uri="{FF2B5EF4-FFF2-40B4-BE49-F238E27FC236}">
                <a16:creationId xmlns:a16="http://schemas.microsoft.com/office/drawing/2014/main" id="{B745DF15-979B-2A26-326A-78374AA4DA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1363" y="-28575"/>
            <a:ext cx="4592637"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Picture 4">
            <a:extLst>
              <a:ext uri="{FF2B5EF4-FFF2-40B4-BE49-F238E27FC236}">
                <a16:creationId xmlns:a16="http://schemas.microsoft.com/office/drawing/2014/main" id="{AC24F9F2-3B81-E56D-1AD4-0DF9D539F5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54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EEB8B110-3473-816A-3325-EED0BC679F8C}"/>
              </a:ext>
            </a:extLst>
          </p:cNvPr>
          <p:cNvSpPr>
            <a:spLocks noGrp="1" noChangeArrowheads="1"/>
          </p:cNvSpPr>
          <p:nvPr>
            <p:ph type="title"/>
          </p:nvPr>
        </p:nvSpPr>
        <p:spPr>
          <a:xfrm>
            <a:off x="1028700" y="1905000"/>
            <a:ext cx="7086600" cy="1143000"/>
          </a:xfrm>
        </p:spPr>
        <p:txBody>
          <a:bodyPr/>
          <a:lstStyle/>
          <a:p>
            <a:pPr eaLnBrk="1" hangingPunct="1"/>
            <a:r>
              <a:rPr lang="en-US" altLang="en-US" sz="2800" b="1" dirty="0">
                <a:solidFill>
                  <a:schemeClr val="tx1"/>
                </a:solidFill>
              </a:rPr>
              <a:t>Point II Summary</a:t>
            </a:r>
            <a:br>
              <a:rPr lang="en-US" altLang="en-US" sz="3200" b="1" dirty="0"/>
            </a:br>
            <a:r>
              <a:rPr lang="en-US" altLang="en-US" sz="1200" b="1" dirty="0"/>
              <a:t> </a:t>
            </a:r>
            <a:br>
              <a:rPr lang="en-US" altLang="en-US" sz="3200" b="1" dirty="0"/>
            </a:br>
            <a:r>
              <a:rPr lang="en-US" altLang="en-US" sz="2600" dirty="0">
                <a:solidFill>
                  <a:srgbClr val="FFCC00"/>
                </a:solidFill>
              </a:rPr>
              <a:t>The Cambrian Explosion Demonstrates Evidence for an Intelligent Designer</a:t>
            </a:r>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9A0FFEFE-12C0-0FA1-01EA-D00F555A3B8B}"/>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DCEA36FE-1E93-45F2-9E36-A2AA94FCEFC0}" type="slidenum">
              <a:rPr lang="en-US" altLang="en-US" sz="1200" smtClean="0">
                <a:effectLst>
                  <a:outerShdw blurRad="38100" dist="38100" dir="2700000" algn="tl">
                    <a:srgbClr val="000000"/>
                  </a:outerShdw>
                </a:effectLst>
              </a:rPr>
              <a:pPr algn="r" eaLnBrk="1" hangingPunct="1">
                <a:spcBef>
                  <a:spcPct val="0"/>
                </a:spcBef>
                <a:buClrTx/>
                <a:buSzTx/>
                <a:buFontTx/>
                <a:buNone/>
                <a:defRPr/>
              </a:pPr>
              <a:t>39</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05E564DA-0380-2870-A626-F3FEB8B6761D}"/>
              </a:ext>
            </a:extLst>
          </p:cNvPr>
          <p:cNvSpPr>
            <a:spLocks noGrp="1" noChangeArrowheads="1"/>
          </p:cNvSpPr>
          <p:nvPr>
            <p:ph type="title" idx="4294967295"/>
          </p:nvPr>
        </p:nvSpPr>
        <p:spPr>
          <a:xfrm>
            <a:off x="152400" y="762000"/>
            <a:ext cx="8839200" cy="1143000"/>
          </a:xfrm>
        </p:spPr>
        <p:txBody>
          <a:bodyPr/>
          <a:lstStyle/>
          <a:p>
            <a:pPr eaLnBrk="1" hangingPunct="1">
              <a:defRPr/>
            </a:pPr>
            <a:br>
              <a:rPr lang="en-US" sz="3200" b="1" dirty="0">
                <a:effectLst>
                  <a:outerShdw blurRad="38100" dist="38100" dir="2700000" algn="tl">
                    <a:srgbClr val="000000"/>
                  </a:outerShdw>
                </a:effectLst>
                <a:latin typeface="Microsoft New Tai Lue" panose="020B0502040204020203" pitchFamily="34" charset="0"/>
                <a:cs typeface="Microsoft New Tai Lue" panose="020B0502040204020203" pitchFamily="34" charset="0"/>
              </a:rPr>
            </a:br>
            <a:r>
              <a:rPr lang="en-US" sz="3200" b="1" dirty="0">
                <a:effectLst>
                  <a:outerShdw blurRad="38100" dist="38100" dir="2700000" algn="tl">
                    <a:srgbClr val="000000"/>
                  </a:outerShdw>
                </a:effectLst>
                <a:latin typeface="Microsoft New Tai Lue" panose="020B0502040204020203" pitchFamily="34" charset="0"/>
                <a:cs typeface="Microsoft New Tai Lue" panose="020B0502040204020203" pitchFamily="34" charset="0"/>
              </a:rPr>
              <a:t>                      </a:t>
            </a:r>
            <a:br>
              <a:rPr lang="en-US" sz="3200" b="1" dirty="0">
                <a:solidFill>
                  <a:schemeClr val="tx1"/>
                </a:solidFill>
                <a:effectLst>
                  <a:outerShdw blurRad="38100" dist="38100" dir="2700000" algn="tl">
                    <a:srgbClr val="000000"/>
                  </a:outerShdw>
                </a:effectLst>
                <a:latin typeface="Microsoft New Tai Lue" panose="020B0502040204020203" pitchFamily="34" charset="0"/>
                <a:cs typeface="Microsoft New Tai Lue" panose="020B0502040204020203" pitchFamily="34" charset="0"/>
              </a:rPr>
            </a:br>
            <a:r>
              <a:rPr lang="en-US" sz="3200" dirty="0">
                <a:solidFill>
                  <a:schemeClr val="tx1"/>
                </a:solidFill>
                <a:effectLst>
                  <a:outerShdw blurRad="38100" dist="38100" dir="2700000" algn="tl">
                    <a:srgbClr val="000000"/>
                  </a:outerShdw>
                </a:effectLst>
                <a:latin typeface="Microsoft New Tai Lue" panose="020B0502040204020203" pitchFamily="34" charset="0"/>
                <a:cs typeface="Microsoft New Tai Lue" panose="020B0502040204020203" pitchFamily="34" charset="0"/>
              </a:rPr>
              <a:t>So, Why Is An Analysis of Neo-Darwinian Evolution Important?</a:t>
            </a:r>
            <a:endParaRPr lang="en-US" sz="3200" dirty="0">
              <a:solidFill>
                <a:srgbClr val="FFCC00"/>
              </a:solidFill>
              <a:effectLst>
                <a:outerShdw blurRad="38100" dist="38100" dir="2700000" algn="tl">
                  <a:srgbClr val="000000"/>
                </a:outerShdw>
              </a:effectLst>
              <a:latin typeface="Microsoft New Tai Lue" panose="020B0502040204020203" pitchFamily="34" charset="0"/>
              <a:cs typeface="Microsoft New Tai Lue" panose="020B0502040204020203" pitchFamily="34" charset="0"/>
            </a:endParaRPr>
          </a:p>
        </p:txBody>
      </p:sp>
      <p:pic>
        <p:nvPicPr>
          <p:cNvPr id="87044" name="Picture 4">
            <a:extLst>
              <a:ext uri="{FF2B5EF4-FFF2-40B4-BE49-F238E27FC236}">
                <a16:creationId xmlns:a16="http://schemas.microsoft.com/office/drawing/2014/main" id="{0BE9EC7A-3DC4-EE38-9154-818E4B3E494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6968" y="2819400"/>
            <a:ext cx="4310063" cy="1540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2068" name="Rectangle 4">
            <a:extLst>
              <a:ext uri="{FF2B5EF4-FFF2-40B4-BE49-F238E27FC236}">
                <a16:creationId xmlns:a16="http://schemas.microsoft.com/office/drawing/2014/main" id="{8A89B309-7922-E9F8-5671-1E7AA7CD7FCA}"/>
              </a:ext>
            </a:extLst>
          </p:cNvPr>
          <p:cNvSpPr>
            <a:spLocks noChangeArrowheads="1"/>
          </p:cNvSpPr>
          <p:nvPr/>
        </p:nvSpPr>
        <p:spPr bwMode="auto">
          <a:xfrm>
            <a:off x="845719" y="152400"/>
            <a:ext cx="7143750" cy="838200"/>
          </a:xfrm>
          <a:prstGeom prst="rect">
            <a:avLst/>
          </a:prstGeom>
          <a:noFill/>
          <a:ln w="9525">
            <a:noFill/>
            <a:miter lim="800000"/>
            <a:headEnd/>
            <a:tailEnd/>
          </a:ln>
          <a:effectLst/>
        </p:spPr>
        <p:txBody>
          <a:bodyPr/>
          <a:lstStyle/>
          <a:p>
            <a:pPr marL="406400" indent="-406400" algn="ctr" eaLnBrk="1" hangingPunct="1">
              <a:spcBef>
                <a:spcPct val="20000"/>
              </a:spcBef>
              <a:buClr>
                <a:schemeClr val="tx1"/>
              </a:buClr>
              <a:buSzPct val="90000"/>
              <a:buFont typeface="Wingdings" pitchFamily="2" charset="2"/>
              <a:buNone/>
              <a:defRPr/>
            </a:pPr>
            <a:r>
              <a:rPr lang="en-US" sz="2600" dirty="0">
                <a:solidFill>
                  <a:srgbClr val="FFCC00"/>
                </a:solidFill>
                <a:effectLst>
                  <a:outerShdw blurRad="38100" dist="38100" dir="2700000" algn="tl">
                    <a:srgbClr val="000000"/>
                  </a:outerShdw>
                </a:effectLst>
                <a:latin typeface="Microsoft New Tai Lue" panose="020B0502040204020203" pitchFamily="34" charset="0"/>
                <a:cs typeface="Microsoft New Tai Lue" panose="020B0502040204020203" pitchFamily="34" charset="0"/>
              </a:rPr>
              <a:t>       </a:t>
            </a:r>
          </a:p>
          <a:p>
            <a:pPr marL="406400" indent="-406400" algn="ctr" eaLnBrk="1" hangingPunct="1">
              <a:spcBef>
                <a:spcPct val="20000"/>
              </a:spcBef>
              <a:buClr>
                <a:schemeClr val="hlink"/>
              </a:buClr>
              <a:buSzPct val="90000"/>
              <a:defRPr/>
            </a:pPr>
            <a:r>
              <a:rPr lang="en-US" sz="2600" dirty="0">
                <a:solidFill>
                  <a:srgbClr val="FFCC00"/>
                </a:solidFill>
                <a:effectLst>
                  <a:outerShdw blurRad="38100" dist="38100" dir="2700000" algn="tl">
                    <a:srgbClr val="000000"/>
                  </a:outerShdw>
                </a:effectLst>
                <a:latin typeface="Microsoft New Tai Lue" panose="020B0502040204020203" pitchFamily="34" charset="0"/>
                <a:cs typeface="Microsoft New Tai Lue" panose="020B0502040204020203" pitchFamily="34" charset="0"/>
              </a:rPr>
              <a:t>  III. Macroevolution Can Undermine Christian Faith Because it Provides a </a:t>
            </a:r>
            <a:r>
              <a:rPr lang="en-US" sz="2600" i="1" dirty="0">
                <a:solidFill>
                  <a:srgbClr val="FFC000"/>
                </a:solidFill>
                <a:effectLst>
                  <a:outerShdw blurRad="38100" dist="38100" dir="2700000" algn="tl">
                    <a:srgbClr val="000000"/>
                  </a:outerShdw>
                </a:effectLst>
                <a:latin typeface="Microsoft New Tai Lue" panose="020B0502040204020203" pitchFamily="34" charset="0"/>
                <a:cs typeface="Microsoft New Tai Lue" panose="020B0502040204020203" pitchFamily="34" charset="0"/>
              </a:rPr>
              <a:t>Perceived</a:t>
            </a:r>
            <a:r>
              <a:rPr lang="en-US" sz="2600" dirty="0">
                <a:solidFill>
                  <a:srgbClr val="FFCC00"/>
                </a:solidFill>
                <a:effectLst>
                  <a:outerShdw blurRad="38100" dist="38100" dir="2700000" algn="tl">
                    <a:srgbClr val="000000"/>
                  </a:outerShdw>
                </a:effectLst>
                <a:latin typeface="Microsoft New Tai Lue" panose="020B0502040204020203" pitchFamily="34" charset="0"/>
                <a:cs typeface="Microsoft New Tai Lue" panose="020B0502040204020203" pitchFamily="34" charset="0"/>
              </a:rPr>
              <a:t> Alternative to Creation</a:t>
            </a:r>
          </a:p>
          <a:p>
            <a:pPr marL="406400" indent="-406400" eaLnBrk="1" hangingPunct="1">
              <a:spcBef>
                <a:spcPct val="20000"/>
              </a:spcBef>
              <a:buClr>
                <a:schemeClr val="hlink"/>
              </a:buClr>
              <a:buSzPct val="90000"/>
              <a:buFont typeface="Wingdings" pitchFamily="2" charset="2"/>
              <a:buBlip>
                <a:blip r:embed="rId3"/>
              </a:buBlip>
              <a:defRPr/>
            </a:pPr>
            <a:endParaRPr lang="en-US" sz="2600" i="1" dirty="0">
              <a:solidFill>
                <a:srgbClr val="FFCC00"/>
              </a:solidFill>
              <a:effectLst>
                <a:outerShdw blurRad="38100" dist="38100" dir="2700000" algn="tl">
                  <a:srgbClr val="000000"/>
                </a:outerShdw>
              </a:effectLst>
              <a:latin typeface="Microsoft New Tai Lue" panose="020B0502040204020203" pitchFamily="34" charset="0"/>
              <a:cs typeface="Microsoft New Tai Lue" panose="020B0502040204020203" pitchFamily="34"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600" dirty="0">
              <a:effectLst>
                <a:outerShdw blurRad="38100" dist="38100" dir="2700000" algn="tl">
                  <a:srgbClr val="000000"/>
                </a:outerShdw>
              </a:effectLst>
              <a:latin typeface="Microsoft New Tai Lue" panose="020B0502040204020203" pitchFamily="34" charset="0"/>
              <a:cs typeface="Microsoft New Tai Lue" panose="020B0502040204020203" pitchFamily="34" charset="0"/>
            </a:endParaRPr>
          </a:p>
        </p:txBody>
      </p:sp>
      <p:pic>
        <p:nvPicPr>
          <p:cNvPr id="89091" name="Picture 14" descr="darwin">
            <a:extLst>
              <a:ext uri="{FF2B5EF4-FFF2-40B4-BE49-F238E27FC236}">
                <a16:creationId xmlns:a16="http://schemas.microsoft.com/office/drawing/2014/main" id="{AC516D43-83DD-6691-93EC-25D22C5C91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3944" y="2057400"/>
            <a:ext cx="5067300" cy="338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5234" name="Picture 2">
            <a:extLst>
              <a:ext uri="{FF2B5EF4-FFF2-40B4-BE49-F238E27FC236}">
                <a16:creationId xmlns:a16="http://schemas.microsoft.com/office/drawing/2014/main" id="{ABE5E4B5-91C5-8190-96A8-0D8E45DC32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3609" y="1593179"/>
            <a:ext cx="5502275" cy="367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3363" name="Rectangle 3">
            <a:extLst>
              <a:ext uri="{FF2B5EF4-FFF2-40B4-BE49-F238E27FC236}">
                <a16:creationId xmlns:a16="http://schemas.microsoft.com/office/drawing/2014/main" id="{6BA9BD5A-7669-B8A8-BDD7-D1FD7FC46856}"/>
              </a:ext>
            </a:extLst>
          </p:cNvPr>
          <p:cNvSpPr>
            <a:spLocks noChangeArrowheads="1"/>
          </p:cNvSpPr>
          <p:nvPr/>
        </p:nvSpPr>
        <p:spPr bwMode="auto">
          <a:xfrm>
            <a:off x="1568116" y="1082842"/>
            <a:ext cx="6007768" cy="60158"/>
          </a:xfrm>
          <a:prstGeom prst="rect">
            <a:avLst/>
          </a:prstGeom>
          <a:noFill/>
          <a:ln w="9525">
            <a:noFill/>
            <a:miter lim="800000"/>
            <a:headEnd/>
            <a:tailEnd/>
          </a:ln>
          <a:effectLst/>
        </p:spPr>
        <p:txBody>
          <a:bodyPr anchor="ctr"/>
          <a:lstStyle/>
          <a:p>
            <a:pPr marL="857250" indent="-857250" algn="ctr" eaLnBrk="1" hangingPunct="1">
              <a:defRPr/>
            </a:pPr>
            <a:endParaRPr lang="en-US" sz="2800" dirty="0">
              <a:solidFill>
                <a:srgbClr val="FFCC00"/>
              </a:solidFill>
              <a:effectLst>
                <a:outerShdw blurRad="38100" dist="38100" dir="2700000" algn="tl">
                  <a:srgbClr val="000000"/>
                </a:outerShdw>
              </a:effectLst>
              <a:latin typeface="Arial" charset="0"/>
            </a:endParaRPr>
          </a:p>
          <a:p>
            <a:pPr marL="857250" indent="-857250" algn="ctr" eaLnBrk="1" hangingPunct="1">
              <a:defRPr/>
            </a:pPr>
            <a:r>
              <a:rPr lang="en-US" sz="2800" dirty="0">
                <a:solidFill>
                  <a:srgbClr val="FFCC00"/>
                </a:solidFill>
                <a:effectLst>
                  <a:outerShdw blurRad="38100" dist="38100" dir="2700000" algn="tl">
                    <a:srgbClr val="000000"/>
                  </a:outerShdw>
                </a:effectLst>
                <a:latin typeface="Arial" charset="0"/>
              </a:rPr>
              <a:t>     Can Darwinian Evolution Destroy Faith in God?</a:t>
            </a:r>
          </a:p>
          <a:p>
            <a:pPr marL="857250" indent="-857250" algn="ctr" eaLnBrk="1" hangingPunct="1">
              <a:defRPr/>
            </a:pPr>
            <a:endParaRPr lang="en-US" sz="3900"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7282" name="Picture 6">
            <a:extLst>
              <a:ext uri="{FF2B5EF4-FFF2-40B4-BE49-F238E27FC236}">
                <a16:creationId xmlns:a16="http://schemas.microsoft.com/office/drawing/2014/main" id="{F88A14D2-9BE4-4820-238A-7691B012A2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17500"/>
            <a:ext cx="3200400"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0354" name="Rectangle 2">
            <a:extLst>
              <a:ext uri="{FF2B5EF4-FFF2-40B4-BE49-F238E27FC236}">
                <a16:creationId xmlns:a16="http://schemas.microsoft.com/office/drawing/2014/main" id="{303F4E46-F8C5-2C48-80EC-4761AE5DCE68}"/>
              </a:ext>
            </a:extLst>
          </p:cNvPr>
          <p:cNvSpPr>
            <a:spLocks noGrp="1" noChangeArrowheads="1"/>
          </p:cNvSpPr>
          <p:nvPr>
            <p:ph type="title" idx="4294967295"/>
          </p:nvPr>
        </p:nvSpPr>
        <p:spPr>
          <a:xfrm>
            <a:off x="685800" y="2444249"/>
            <a:ext cx="3200400" cy="1143000"/>
          </a:xfrm>
        </p:spPr>
        <p:txBody>
          <a:bodyPr/>
          <a:lstStyle/>
          <a:p>
            <a:pPr algn="l" eaLnBrk="1" hangingPunct="1">
              <a:defRPr/>
            </a:pPr>
            <a:br>
              <a:rPr lang="en-US" sz="2800" i="1" dirty="0">
                <a:effectLst>
                  <a:outerShdw blurRad="38100" dist="38100" dir="2700000" algn="tl">
                    <a:srgbClr val="000000"/>
                  </a:outerShdw>
                </a:effectLst>
              </a:rPr>
            </a:br>
            <a:r>
              <a:rPr lang="en-US" sz="2400" i="1" dirty="0">
                <a:solidFill>
                  <a:schemeClr val="tx1"/>
                </a:solidFill>
                <a:effectLst>
                  <a:outerShdw blurRad="38100" dist="38100" dir="2700000" algn="tl">
                    <a:srgbClr val="000000"/>
                  </a:outerShdw>
                </a:effectLst>
              </a:rPr>
              <a:t>“Evolution thus becomes the </a:t>
            </a:r>
            <a:r>
              <a:rPr lang="en-US" sz="2400" i="1" u="sng" dirty="0">
                <a:solidFill>
                  <a:schemeClr val="tx1"/>
                </a:solidFill>
                <a:effectLst>
                  <a:outerShdw blurRad="38100" dist="38100" dir="2700000" algn="tl">
                    <a:srgbClr val="000000"/>
                  </a:outerShdw>
                </a:effectLst>
              </a:rPr>
              <a:t>most potent weapon</a:t>
            </a:r>
            <a:r>
              <a:rPr lang="en-US" sz="2400" i="1" dirty="0">
                <a:solidFill>
                  <a:schemeClr val="tx1"/>
                </a:solidFill>
                <a:effectLst>
                  <a:outerShdw blurRad="38100" dist="38100" dir="2700000" algn="tl">
                    <a:srgbClr val="000000"/>
                  </a:outerShdw>
                </a:effectLst>
              </a:rPr>
              <a:t> for destroying the Christian faith.”</a:t>
            </a:r>
            <a:br>
              <a:rPr lang="en-US" sz="2800" dirty="0">
                <a:solidFill>
                  <a:schemeClr val="tx1"/>
                </a:solidFill>
                <a:effectLst>
                  <a:outerShdw blurRad="38100" dist="38100" dir="2700000" algn="tl">
                    <a:srgbClr val="000000"/>
                  </a:outerShdw>
                </a:effectLst>
              </a:rPr>
            </a:br>
            <a:r>
              <a:rPr lang="en-US" sz="1200" dirty="0">
                <a:effectLst>
                  <a:outerShdw blurRad="38100" dist="38100" dir="2700000" algn="tl">
                    <a:srgbClr val="000000"/>
                  </a:outerShdw>
                </a:effectLst>
              </a:rPr>
              <a:t> </a:t>
            </a:r>
            <a:br>
              <a:rPr lang="en-US" sz="2800" dirty="0">
                <a:effectLst>
                  <a:outerShdw blurRad="38100" dist="38100" dir="2700000" algn="tl">
                    <a:srgbClr val="000000"/>
                  </a:outerShdw>
                </a:effectLst>
              </a:rPr>
            </a:br>
            <a:r>
              <a:rPr lang="en-US" sz="2000" dirty="0">
                <a:solidFill>
                  <a:srgbClr val="FFCC00"/>
                </a:solidFill>
                <a:effectLst>
                  <a:outerShdw blurRad="38100" dist="38100" dir="2700000" algn="tl">
                    <a:srgbClr val="000000"/>
                  </a:outerShdw>
                </a:effectLst>
              </a:rPr>
              <a:t>- A.J. </a:t>
            </a:r>
            <a:r>
              <a:rPr lang="en-US" sz="2000" dirty="0" err="1">
                <a:solidFill>
                  <a:srgbClr val="FFCC00"/>
                </a:solidFill>
                <a:effectLst>
                  <a:outerShdw blurRad="38100" dist="38100" dir="2700000" algn="tl">
                    <a:srgbClr val="000000"/>
                  </a:outerShdw>
                </a:effectLst>
              </a:rPr>
              <a:t>Mattill</a:t>
            </a:r>
            <a:r>
              <a:rPr lang="en-US" sz="2000" dirty="0">
                <a:solidFill>
                  <a:srgbClr val="FFCC00"/>
                </a:solidFill>
                <a:effectLst>
                  <a:outerShdw blurRad="38100" dist="38100" dir="2700000" algn="tl">
                    <a:srgbClr val="000000"/>
                  </a:outerShdw>
                </a:effectLst>
              </a:rPr>
              <a:t> Jr., “Three Cheers for the                Creationists,” </a:t>
            </a:r>
            <a:r>
              <a:rPr lang="en-US" sz="2000" i="1" dirty="0">
                <a:solidFill>
                  <a:srgbClr val="FFCC00"/>
                </a:solidFill>
                <a:effectLst>
                  <a:outerShdw blurRad="38100" dist="38100" dir="2700000" algn="tl">
                    <a:srgbClr val="000000"/>
                  </a:outerShdw>
                </a:effectLst>
              </a:rPr>
              <a:t>Free Inquiry,</a:t>
            </a:r>
            <a:r>
              <a:rPr lang="en-US" sz="2000" dirty="0">
                <a:solidFill>
                  <a:srgbClr val="FFCC00"/>
                </a:solidFill>
                <a:effectLst>
                  <a:outerShdw blurRad="38100" dist="38100" dir="2700000" algn="tl">
                    <a:srgbClr val="000000"/>
                  </a:outerShdw>
                </a:effectLst>
              </a:rPr>
              <a:t> vol. 2 (Spring 1982)</a:t>
            </a:r>
          </a:p>
        </p:txBody>
      </p:sp>
      <p:pic>
        <p:nvPicPr>
          <p:cNvPr id="97284" name="Picture 4">
            <a:extLst>
              <a:ext uri="{FF2B5EF4-FFF2-40B4-BE49-F238E27FC236}">
                <a16:creationId xmlns:a16="http://schemas.microsoft.com/office/drawing/2014/main" id="{3C3E8549-32B4-CD73-E737-B40B8EE03A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2527300"/>
            <a:ext cx="2911475" cy="379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90DAFFEA-3F43-4DB8-2BC3-9759B5BBA69D}"/>
              </a:ext>
            </a:extLst>
          </p:cNvPr>
          <p:cNvSpPr>
            <a:spLocks noChangeArrowheads="1"/>
          </p:cNvSpPr>
          <p:nvPr/>
        </p:nvSpPr>
        <p:spPr bwMode="auto">
          <a:xfrm>
            <a:off x="457200" y="372706"/>
            <a:ext cx="8305800" cy="542636"/>
          </a:xfrm>
          <a:prstGeom prst="rect">
            <a:avLst/>
          </a:prstGeom>
          <a:noFill/>
          <a:ln w="9525">
            <a:noFill/>
            <a:miter lim="800000"/>
            <a:headEnd/>
            <a:tailEnd/>
          </a:ln>
          <a:effectLst/>
        </p:spPr>
        <p:txBody>
          <a:bodyPr anchor="ctr"/>
          <a:lstStyle/>
          <a:p>
            <a:pPr algn="ctr" eaLnBrk="1" hangingPunct="1">
              <a:defRPr/>
            </a:pPr>
            <a:r>
              <a:rPr lang="en-US" sz="2400" dirty="0">
                <a:solidFill>
                  <a:srgbClr val="FFCC00"/>
                </a:solidFill>
                <a:effectLst>
                  <a:outerShdw blurRad="38100" dist="38100" dir="2700000" algn="tl">
                    <a:srgbClr val="000000"/>
                  </a:outerShdw>
                </a:effectLst>
                <a:latin typeface="Arial" charset="0"/>
              </a:rPr>
              <a:t>Young Adults Who Lost Their Faith                                   Because of Macroevolution</a:t>
            </a:r>
          </a:p>
        </p:txBody>
      </p:sp>
      <p:pic>
        <p:nvPicPr>
          <p:cNvPr id="105476" name="Picture 7">
            <a:extLst>
              <a:ext uri="{FF2B5EF4-FFF2-40B4-BE49-F238E27FC236}">
                <a16:creationId xmlns:a16="http://schemas.microsoft.com/office/drawing/2014/main" id="{BCCDD266-C4B1-4195-8B9B-CD8213C0C4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3913" y="1447800"/>
            <a:ext cx="32766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B988A-3B64-0A10-2E9C-33CFBD62845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AA3DBC9-3628-5D84-5D64-F9F654810E4C}"/>
              </a:ext>
            </a:extLst>
          </p:cNvPr>
          <p:cNvSpPr>
            <a:spLocks noChangeArrowheads="1"/>
          </p:cNvSpPr>
          <p:nvPr/>
        </p:nvSpPr>
        <p:spPr bwMode="auto">
          <a:xfrm>
            <a:off x="381000" y="679450"/>
            <a:ext cx="8229600"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sz="2000" dirty="0">
                <a:effectLst>
                  <a:outerShdw blurRad="38100" dist="38100" dir="2700000" algn="tl">
                    <a:srgbClr val="000000"/>
                  </a:outerShdw>
                </a:effectLst>
                <a:latin typeface="Arial" charset="0"/>
              </a:rPr>
              <a:t>       </a:t>
            </a:r>
          </a:p>
          <a:p>
            <a:pPr marL="406400" indent="-406400" eaLnBrk="1" hangingPunct="1">
              <a:spcBef>
                <a:spcPct val="20000"/>
              </a:spcBef>
              <a:buClr>
                <a:schemeClr val="tx1"/>
              </a:buClr>
              <a:buSzPct val="90000"/>
              <a:buFont typeface="Arial" charset="0"/>
              <a:buAutoNum type="arabicPeriod"/>
              <a:defRPr/>
            </a:pPr>
            <a:r>
              <a:rPr lang="en-US" sz="2000" dirty="0">
                <a:effectLst>
                  <a:outerShdw blurRad="38100" dist="38100" dir="2700000" algn="tl">
                    <a:srgbClr val="000000"/>
                  </a:outerShdw>
                </a:effectLst>
                <a:latin typeface="Arial" charset="0"/>
              </a:rPr>
              <a:t>Young couple in South                                                                                                            </a:t>
            </a:r>
          </a:p>
          <a:p>
            <a:pPr eaLnBrk="1" hangingPunct="1">
              <a:spcBef>
                <a:spcPct val="20000"/>
              </a:spcBef>
              <a:buClr>
                <a:schemeClr val="hlink"/>
              </a:buClr>
              <a:buSzPct val="90000"/>
              <a:defRPr/>
            </a:pPr>
            <a:r>
              <a:rPr lang="en-US" sz="2000" dirty="0">
                <a:effectLst>
                  <a:outerShdw blurRad="38100" dist="38100" dir="2700000" algn="tl">
                    <a:srgbClr val="000000"/>
                  </a:outerShdw>
                </a:effectLst>
                <a:latin typeface="Arial" charset="0"/>
              </a:rPr>
              <a:t>       (+ 2 more children: JW and W sons)</a:t>
            </a:r>
          </a:p>
          <a:p>
            <a:pPr marL="457200" indent="-457200" eaLnBrk="1" hangingPunct="1">
              <a:spcBef>
                <a:spcPct val="20000"/>
              </a:spcBef>
              <a:buClr>
                <a:schemeClr val="tx1"/>
              </a:buClr>
              <a:buSzPct val="90000"/>
              <a:buFont typeface="+mj-lt"/>
              <a:buAutoNum type="arabicPeriod" startAt="2"/>
              <a:defRPr/>
            </a:pPr>
            <a:r>
              <a:rPr lang="en-US" sz="2000" dirty="0">
                <a:effectLst>
                  <a:outerShdw blurRad="38100" dist="38100" dir="2700000" algn="tl">
                    <a:srgbClr val="000000"/>
                  </a:outerShdw>
                </a:effectLst>
                <a:latin typeface="Arial" charset="0"/>
              </a:rPr>
              <a:t>Christian Girl at Auburn University</a:t>
            </a:r>
          </a:p>
          <a:p>
            <a:pPr marL="457200" indent="-457200" eaLnBrk="1" hangingPunct="1">
              <a:spcBef>
                <a:spcPct val="20000"/>
              </a:spcBef>
              <a:buClr>
                <a:schemeClr val="tx1"/>
              </a:buClr>
              <a:buSzPct val="90000"/>
              <a:buFont typeface="+mj-lt"/>
              <a:buAutoNum type="arabicPeriod" startAt="2"/>
              <a:defRPr/>
            </a:pPr>
            <a:r>
              <a:rPr lang="en-US" sz="2000" dirty="0">
                <a:effectLst>
                  <a:outerShdw blurRad="38100" dist="38100" dir="2700000" algn="tl">
                    <a:srgbClr val="000000"/>
                  </a:outerShdw>
                </a:effectLst>
                <a:latin typeface="Arial" charset="0"/>
              </a:rPr>
              <a:t>Young preacher</a:t>
            </a:r>
          </a:p>
          <a:p>
            <a:pPr marL="457200" indent="-457200" eaLnBrk="1" hangingPunct="1">
              <a:spcBef>
                <a:spcPct val="20000"/>
              </a:spcBef>
              <a:buClr>
                <a:schemeClr val="tx1"/>
              </a:buClr>
              <a:buSzPct val="90000"/>
              <a:buFont typeface="+mj-lt"/>
              <a:buAutoNum type="arabicPeriod" startAt="2"/>
              <a:defRPr/>
            </a:pPr>
            <a:r>
              <a:rPr lang="en-US" sz="2000" dirty="0">
                <a:effectLst>
                  <a:outerShdw blurRad="38100" dist="38100" dir="2700000" algn="tl">
                    <a:srgbClr val="000000"/>
                  </a:outerShdw>
                </a:effectLst>
                <a:latin typeface="Arial" charset="0"/>
              </a:rPr>
              <a:t>Christian, college student in Oregon</a:t>
            </a:r>
          </a:p>
          <a:p>
            <a:pPr marL="406400" indent="-406400" eaLnBrk="1" hangingPunct="1">
              <a:spcBef>
                <a:spcPct val="20000"/>
              </a:spcBef>
              <a:buClr>
                <a:schemeClr val="hlink"/>
              </a:buClr>
              <a:buSzPct val="90000"/>
              <a:buFont typeface="Wingdings" pitchFamily="2" charset="2"/>
              <a:buNone/>
              <a:defRPr/>
            </a:pPr>
            <a:endParaRPr lang="en-US" sz="20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Char char="•"/>
              <a:defRPr/>
            </a:pPr>
            <a:endParaRPr lang="en-US" sz="2000" dirty="0">
              <a:effectLst>
                <a:outerShdw blurRad="38100" dist="38100" dir="2700000" algn="tl">
                  <a:srgbClr val="000000"/>
                </a:outerShdw>
              </a:effectLst>
              <a:latin typeface="Arial" charset="0"/>
            </a:endParaRPr>
          </a:p>
        </p:txBody>
      </p:sp>
      <p:sp>
        <p:nvSpPr>
          <p:cNvPr id="7" name="Rectangle 3">
            <a:extLst>
              <a:ext uri="{FF2B5EF4-FFF2-40B4-BE49-F238E27FC236}">
                <a16:creationId xmlns:a16="http://schemas.microsoft.com/office/drawing/2014/main" id="{BB87FCCB-63BA-5E77-1FAF-BEB4A23CF85D}"/>
              </a:ext>
            </a:extLst>
          </p:cNvPr>
          <p:cNvSpPr>
            <a:spLocks noChangeArrowheads="1"/>
          </p:cNvSpPr>
          <p:nvPr/>
        </p:nvSpPr>
        <p:spPr bwMode="auto">
          <a:xfrm>
            <a:off x="457200" y="372706"/>
            <a:ext cx="8305800" cy="542636"/>
          </a:xfrm>
          <a:prstGeom prst="rect">
            <a:avLst/>
          </a:prstGeom>
          <a:noFill/>
          <a:ln w="9525">
            <a:noFill/>
            <a:miter lim="800000"/>
            <a:headEnd/>
            <a:tailEnd/>
          </a:ln>
          <a:effectLst/>
        </p:spPr>
        <p:txBody>
          <a:bodyPr anchor="ctr"/>
          <a:lstStyle/>
          <a:p>
            <a:pPr algn="ctr" eaLnBrk="1" hangingPunct="1">
              <a:defRPr/>
            </a:pPr>
            <a:r>
              <a:rPr lang="en-US" sz="2400" dirty="0">
                <a:solidFill>
                  <a:srgbClr val="FFCC00"/>
                </a:solidFill>
                <a:effectLst>
                  <a:outerShdw blurRad="38100" dist="38100" dir="2700000" algn="tl">
                    <a:srgbClr val="000000"/>
                  </a:outerShdw>
                </a:effectLst>
                <a:latin typeface="Arial" charset="0"/>
              </a:rPr>
              <a:t>Young Adults Who Lost Their Faith                                   Because of Macroevolution</a:t>
            </a:r>
          </a:p>
        </p:txBody>
      </p:sp>
      <p:pic>
        <p:nvPicPr>
          <p:cNvPr id="105476" name="Picture 7">
            <a:extLst>
              <a:ext uri="{FF2B5EF4-FFF2-40B4-BE49-F238E27FC236}">
                <a16:creationId xmlns:a16="http://schemas.microsoft.com/office/drawing/2014/main" id="{856AC22F-DB8A-5286-AA75-A2832DF2EC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3913" y="1447800"/>
            <a:ext cx="32766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25673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fade">
                                      <p:cBhvr>
                                        <p:cTn id="1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3363" name="Rectangle 3">
            <a:extLst>
              <a:ext uri="{FF2B5EF4-FFF2-40B4-BE49-F238E27FC236}">
                <a16:creationId xmlns:a16="http://schemas.microsoft.com/office/drawing/2014/main" id="{50A0F8E1-571C-8D8F-4EC6-584CA4BEA032}"/>
              </a:ext>
            </a:extLst>
          </p:cNvPr>
          <p:cNvSpPr>
            <a:spLocks noChangeArrowheads="1"/>
          </p:cNvSpPr>
          <p:nvPr/>
        </p:nvSpPr>
        <p:spPr bwMode="auto">
          <a:xfrm>
            <a:off x="381000" y="2743200"/>
            <a:ext cx="2590800" cy="914400"/>
          </a:xfrm>
          <a:prstGeom prst="rect">
            <a:avLst/>
          </a:prstGeom>
          <a:noFill/>
          <a:ln w="9525">
            <a:noFill/>
            <a:miter lim="800000"/>
            <a:headEnd/>
            <a:tailEnd/>
          </a:ln>
          <a:effectLst/>
        </p:spPr>
        <p:txBody>
          <a:bodyPr anchor="ctr"/>
          <a:lstStyle/>
          <a:p>
            <a:pPr algn="ctr" eaLnBrk="1" hangingPunct="1">
              <a:defRPr/>
            </a:pPr>
            <a:r>
              <a:rPr lang="en-US" sz="2600" dirty="0">
                <a:solidFill>
                  <a:srgbClr val="FFC000"/>
                </a:solidFill>
                <a:effectLst>
                  <a:outerShdw blurRad="38100" dist="38100" dir="2700000" algn="tl">
                    <a:srgbClr val="000000"/>
                  </a:outerShdw>
                </a:effectLst>
                <a:latin typeface="Arial" charset="0"/>
              </a:rPr>
              <a:t>Examples of</a:t>
            </a:r>
            <a:r>
              <a:rPr lang="en-US" sz="2600" dirty="0">
                <a:solidFill>
                  <a:srgbClr val="FF5050"/>
                </a:solidFill>
                <a:effectLst>
                  <a:outerShdw blurRad="38100" dist="38100" dir="2700000" algn="tl">
                    <a:srgbClr val="000000"/>
                  </a:outerShdw>
                </a:effectLst>
                <a:latin typeface="Arial" charset="0"/>
              </a:rPr>
              <a:t>  </a:t>
            </a:r>
            <a:r>
              <a:rPr lang="en-US" sz="2600" dirty="0">
                <a:solidFill>
                  <a:srgbClr val="FFCC00"/>
                </a:solidFill>
                <a:effectLst>
                  <a:outerShdw blurRad="38100" dist="38100" dir="2700000" algn="tl">
                    <a:srgbClr val="000000"/>
                  </a:outerShdw>
                </a:effectLst>
                <a:latin typeface="Arial" charset="0"/>
              </a:rPr>
              <a:t>Famous Believers Who Became Atheists Because of Evolution</a:t>
            </a:r>
          </a:p>
        </p:txBody>
      </p:sp>
      <p:pic>
        <p:nvPicPr>
          <p:cNvPr id="113667" name="Picture 2">
            <a:extLst>
              <a:ext uri="{FF2B5EF4-FFF2-40B4-BE49-F238E27FC236}">
                <a16:creationId xmlns:a16="http://schemas.microsoft.com/office/drawing/2014/main" id="{B340CEB6-4EB2-508F-F5E7-EB61FDA213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769" t="31709" r="4837"/>
          <a:stretch>
            <a:fillRect/>
          </a:stretch>
        </p:blipFill>
        <p:spPr bwMode="auto">
          <a:xfrm>
            <a:off x="3200400" y="784225"/>
            <a:ext cx="51054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EDBD5DE5-038C-229A-54C0-2625FCF4FFA6}"/>
              </a:ext>
            </a:extLst>
          </p:cNvPr>
          <p:cNvSpPr txBox="1">
            <a:spLocks noGrp="1"/>
          </p:cNvSpPr>
          <p:nvPr/>
        </p:nvSpPr>
        <p:spPr bwMode="auto">
          <a:xfrm>
            <a:off x="66294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A030A581-E2BF-4D0B-A3C8-E4FF25B30DC7}" type="slidenum">
              <a:rPr lang="en-US" altLang="en-US" sz="1200" smtClean="0">
                <a:effectLst>
                  <a:outerShdw blurRad="38100" dist="38100" dir="2700000" algn="tl">
                    <a:srgbClr val="000000"/>
                  </a:outerShdw>
                </a:effectLst>
              </a:rPr>
              <a:pPr algn="r" eaLnBrk="1" hangingPunct="1">
                <a:spcBef>
                  <a:spcPct val="0"/>
                </a:spcBef>
                <a:buClrTx/>
                <a:buSzTx/>
                <a:buFontTx/>
                <a:buNone/>
                <a:defRPr/>
              </a:pPr>
              <a:t>46</a:t>
            </a:fld>
            <a:endParaRPr lang="en-US" altLang="en-US" sz="1200">
              <a:effectLst>
                <a:outerShdw blurRad="38100" dist="38100" dir="2700000" algn="tl">
                  <a:srgbClr val="000000"/>
                </a:outerShdw>
              </a:effectLst>
            </a:endParaRPr>
          </a:p>
        </p:txBody>
      </p:sp>
      <p:pic>
        <p:nvPicPr>
          <p:cNvPr id="115715" name="Picture 5" descr="EO-Wilson-with-book">
            <a:extLst>
              <a:ext uri="{FF2B5EF4-FFF2-40B4-BE49-F238E27FC236}">
                <a16:creationId xmlns:a16="http://schemas.microsoft.com/office/drawing/2014/main" id="{508C818C-4FB1-C47F-ED1F-EC25C93388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41841" y="1143000"/>
            <a:ext cx="33369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7954" name="Rectangle 2">
            <a:extLst>
              <a:ext uri="{FF2B5EF4-FFF2-40B4-BE49-F238E27FC236}">
                <a16:creationId xmlns:a16="http://schemas.microsoft.com/office/drawing/2014/main" id="{2BB0708C-B340-636F-CF04-45CCBFA31782}"/>
              </a:ext>
            </a:extLst>
          </p:cNvPr>
          <p:cNvSpPr>
            <a:spLocks noChangeArrowheads="1"/>
          </p:cNvSpPr>
          <p:nvPr/>
        </p:nvSpPr>
        <p:spPr bwMode="auto">
          <a:xfrm>
            <a:off x="4398335" y="4553577"/>
            <a:ext cx="4724400" cy="1143000"/>
          </a:xfrm>
          <a:prstGeom prst="rect">
            <a:avLst/>
          </a:prstGeom>
          <a:noFill/>
          <a:ln w="9525">
            <a:noFill/>
            <a:miter lim="800000"/>
            <a:headEnd/>
            <a:tailEnd/>
          </a:ln>
        </p:spPr>
        <p:txBody>
          <a:bodyPr anchor="ctr"/>
          <a:lstStyle/>
          <a:p>
            <a:pPr eaLnBrk="1" hangingPunct="1">
              <a:defRPr/>
            </a:pPr>
            <a:br>
              <a:rPr lang="en-US" sz="1000" dirty="0">
                <a:solidFill>
                  <a:schemeClr val="tx2"/>
                </a:solidFill>
                <a:effectLst>
                  <a:outerShdw blurRad="38100" dist="38100" dir="2700000" algn="tl">
                    <a:srgbClr val="000000"/>
                  </a:outerShdw>
                </a:effectLst>
                <a:latin typeface="Arial" charset="0"/>
              </a:rPr>
            </a:br>
            <a:br>
              <a:rPr lang="en-US" sz="1000" dirty="0">
                <a:solidFill>
                  <a:srgbClr val="FFCC00"/>
                </a:solidFill>
                <a:effectLst>
                  <a:outerShdw blurRad="38100" dist="38100" dir="2700000" algn="tl">
                    <a:srgbClr val="000000"/>
                  </a:outerShdw>
                </a:effectLst>
                <a:latin typeface="Arial" charset="0"/>
              </a:rPr>
            </a:br>
            <a:r>
              <a:rPr lang="en-US" sz="1600" dirty="0">
                <a:solidFill>
                  <a:srgbClr val="FFCC00"/>
                </a:solidFill>
                <a:effectLst>
                  <a:outerShdw blurRad="38100" dist="38100" dir="2700000" algn="tl">
                    <a:srgbClr val="000000"/>
                  </a:outerShdw>
                </a:effectLst>
                <a:latin typeface="Arial" charset="0"/>
              </a:rPr>
              <a:t>E.O. Wilson, Harvard University</a:t>
            </a:r>
          </a:p>
        </p:txBody>
      </p:sp>
      <p:sp>
        <p:nvSpPr>
          <p:cNvPr id="115718" name="TextBox 9">
            <a:extLst>
              <a:ext uri="{FF2B5EF4-FFF2-40B4-BE49-F238E27FC236}">
                <a16:creationId xmlns:a16="http://schemas.microsoft.com/office/drawing/2014/main" id="{2D48C0D8-2B36-B802-5C63-4AB47AA0265C}"/>
              </a:ext>
            </a:extLst>
          </p:cNvPr>
          <p:cNvSpPr txBox="1">
            <a:spLocks noChangeArrowheads="1"/>
          </p:cNvSpPr>
          <p:nvPr/>
        </p:nvSpPr>
        <p:spPr bwMode="auto">
          <a:xfrm>
            <a:off x="1820903" y="1089024"/>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2400" dirty="0">
                <a:solidFill>
                  <a:srgbClr val="00FF00"/>
                </a:solidFill>
                <a:latin typeface="AvantGarde"/>
              </a:rPr>
              <a:t>      Atheist #1</a:t>
            </a:r>
          </a:p>
        </p:txBody>
      </p:sp>
      <p:pic>
        <p:nvPicPr>
          <p:cNvPr id="115719" name="Picture 10" descr="The Future of Life de Edward O. Wilson">
            <a:extLst>
              <a:ext uri="{FF2B5EF4-FFF2-40B4-BE49-F238E27FC236}">
                <a16:creationId xmlns:a16="http://schemas.microsoft.com/office/drawing/2014/main" id="{FA7D82EA-D457-95FB-A3D5-2A999F36BE8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0903" y="1550987"/>
            <a:ext cx="2235200" cy="328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7954" name="Rectangle 2">
            <a:extLst>
              <a:ext uri="{FF2B5EF4-FFF2-40B4-BE49-F238E27FC236}">
                <a16:creationId xmlns:a16="http://schemas.microsoft.com/office/drawing/2014/main" id="{D09340C8-3EA0-BD2A-E7B4-D0CC48BB3B8A}"/>
              </a:ext>
            </a:extLst>
          </p:cNvPr>
          <p:cNvSpPr>
            <a:spLocks noGrp="1" noChangeArrowheads="1"/>
          </p:cNvSpPr>
          <p:nvPr>
            <p:ph type="title" idx="4294967295"/>
          </p:nvPr>
        </p:nvSpPr>
        <p:spPr>
          <a:xfrm>
            <a:off x="554038" y="2743200"/>
            <a:ext cx="4114800" cy="1143000"/>
          </a:xfrm>
        </p:spPr>
        <p:txBody>
          <a:bodyPr/>
          <a:lstStyle/>
          <a:p>
            <a:pPr algn="l" eaLnBrk="1" hangingPunct="1">
              <a:defRPr/>
            </a:pPr>
            <a:r>
              <a:rPr lang="en-US" sz="2300" dirty="0">
                <a:solidFill>
                  <a:schemeClr val="tx1"/>
                </a:solidFill>
                <a:effectLst>
                  <a:outerShdw blurRad="38100" dist="38100" dir="2700000" algn="tl">
                    <a:srgbClr val="000000"/>
                  </a:outerShdw>
                </a:effectLst>
              </a:rPr>
              <a:t> </a:t>
            </a:r>
            <a:r>
              <a:rPr lang="en-US" sz="2300" i="1" dirty="0">
                <a:solidFill>
                  <a:schemeClr val="tx1"/>
                </a:solidFill>
                <a:effectLst>
                  <a:outerShdw blurRad="38100" dist="38100" dir="2700000" algn="tl">
                    <a:srgbClr val="000000"/>
                  </a:outerShdw>
                </a:effectLst>
              </a:rPr>
              <a:t>“As were many persons from Alabama, I was a born-again</a:t>
            </a:r>
            <a:r>
              <a:rPr lang="en-US" sz="2300" i="1" dirty="0">
                <a:solidFill>
                  <a:schemeClr val="tx2">
                    <a:lumMod val="50000"/>
                  </a:schemeClr>
                </a:solidFill>
                <a:effectLst>
                  <a:outerShdw blurRad="38100" dist="38100" dir="2700000" algn="tl">
                    <a:srgbClr val="000000"/>
                  </a:outerShdw>
                </a:effectLst>
              </a:rPr>
              <a:t> </a:t>
            </a:r>
            <a:r>
              <a:rPr lang="en-US" sz="2300" i="1" dirty="0">
                <a:solidFill>
                  <a:schemeClr val="tx1"/>
                </a:solidFill>
                <a:effectLst>
                  <a:outerShdw blurRad="38100" dist="38100" dir="2700000" algn="tl">
                    <a:srgbClr val="000000"/>
                  </a:outerShdw>
                </a:effectLst>
              </a:rPr>
              <a:t>Christian. When I was fifteen, I entered the Southern Baptist Church </a:t>
            </a:r>
            <a:r>
              <a:rPr lang="en-US" sz="2300" i="1" dirty="0">
                <a:solidFill>
                  <a:schemeClr val="accent4">
                    <a:lumMod val="25000"/>
                  </a:schemeClr>
                </a:solidFill>
                <a:effectLst>
                  <a:outerShdw blurRad="38100" dist="38100" dir="2700000" algn="tl">
                    <a:srgbClr val="000000"/>
                  </a:outerShdw>
                </a:effectLst>
              </a:rPr>
              <a:t>with great fervor and interest in the fundamentalist religion; </a:t>
            </a:r>
            <a:r>
              <a:rPr lang="en-US" sz="2300" i="1" dirty="0">
                <a:solidFill>
                  <a:schemeClr val="tx1"/>
                </a:solidFill>
                <a:effectLst>
                  <a:outerShdw blurRad="38100" dist="38100" dir="2700000" algn="tl">
                    <a:srgbClr val="000000"/>
                  </a:outerShdw>
                </a:effectLst>
              </a:rPr>
              <a:t>I left at seventeen when I got to the University of Alabama and heard about evolutionary theory” </a:t>
            </a:r>
            <a:br>
              <a:rPr lang="en-US" sz="1000" dirty="0">
                <a:solidFill>
                  <a:schemeClr val="tx1"/>
                </a:solidFill>
                <a:effectLst>
                  <a:outerShdw blurRad="38100" dist="38100" dir="2700000" algn="tl">
                    <a:srgbClr val="000000"/>
                  </a:outerShdw>
                </a:effectLst>
              </a:rPr>
            </a:br>
            <a:br>
              <a:rPr lang="en-US" sz="1000" dirty="0">
                <a:solidFill>
                  <a:srgbClr val="FFCC00"/>
                </a:solidFill>
                <a:effectLst>
                  <a:outerShdw blurRad="38100" dist="38100" dir="2700000" algn="tl">
                    <a:srgbClr val="000000"/>
                  </a:outerShdw>
                </a:effectLst>
              </a:rPr>
            </a:br>
            <a:r>
              <a:rPr lang="en-US" sz="2000" dirty="0">
                <a:solidFill>
                  <a:srgbClr val="FFCC00"/>
                </a:solidFill>
                <a:effectLst>
                  <a:outerShdw blurRad="38100" dist="38100" dir="2700000" algn="tl">
                    <a:srgbClr val="000000"/>
                  </a:outerShdw>
                </a:effectLst>
              </a:rPr>
              <a:t>- E.O. Wilson, </a:t>
            </a:r>
            <a:r>
              <a:rPr lang="en-US" sz="2000" i="1" dirty="0">
                <a:solidFill>
                  <a:srgbClr val="FFCC00"/>
                </a:solidFill>
                <a:effectLst>
                  <a:outerShdw blurRad="38100" dist="38100" dir="2700000" algn="tl">
                    <a:srgbClr val="000000"/>
                  </a:outerShdw>
                </a:effectLst>
              </a:rPr>
              <a:t>The Humanist, </a:t>
            </a:r>
            <a:r>
              <a:rPr lang="en-US" sz="2000" dirty="0">
                <a:solidFill>
                  <a:srgbClr val="FFCC00"/>
                </a:solidFill>
                <a:effectLst>
                  <a:outerShdw blurRad="38100" dist="38100" dir="2700000" algn="tl">
                    <a:srgbClr val="000000"/>
                  </a:outerShdw>
                </a:effectLst>
              </a:rPr>
              <a:t>Vol 42, Sept/Oct, 1982, p. 40.</a:t>
            </a:r>
          </a:p>
        </p:txBody>
      </p:sp>
      <p:pic>
        <p:nvPicPr>
          <p:cNvPr id="117763" name="Picture 5" descr="EO-Wilson-with-book">
            <a:extLst>
              <a:ext uri="{FF2B5EF4-FFF2-40B4-BE49-F238E27FC236}">
                <a16:creationId xmlns:a16="http://schemas.microsoft.com/office/drawing/2014/main" id="{1F391458-B714-ED9E-6F92-E5A0898BC5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066800"/>
            <a:ext cx="3719513"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4" name="TextBox 5">
            <a:extLst>
              <a:ext uri="{FF2B5EF4-FFF2-40B4-BE49-F238E27FC236}">
                <a16:creationId xmlns:a16="http://schemas.microsoft.com/office/drawing/2014/main" id="{15876DB5-1395-95EE-6734-D9876908B9AD}"/>
              </a:ext>
            </a:extLst>
          </p:cNvPr>
          <p:cNvSpPr txBox="1">
            <a:spLocks noChangeArrowheads="1"/>
          </p:cNvSpPr>
          <p:nvPr/>
        </p:nvSpPr>
        <p:spPr bwMode="auto">
          <a:xfrm>
            <a:off x="6019800" y="604837"/>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r>
              <a:rPr lang="en-US" altLang="en-US" sz="2400" dirty="0">
                <a:solidFill>
                  <a:srgbClr val="00FF00"/>
                </a:solidFill>
                <a:latin typeface="AvantGarde"/>
              </a:rPr>
              <a:t>Atheist #1</a:t>
            </a:r>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143925C4-7185-08F6-8372-388CC70F3EAF}"/>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E260B6A8-C9CF-4BC8-9A75-39FF3327EEA3}" type="slidenum">
              <a:rPr lang="en-US" altLang="en-US" sz="1200" smtClean="0">
                <a:effectLst>
                  <a:outerShdw blurRad="38100" dist="38100" dir="2700000" algn="tl">
                    <a:srgbClr val="000000"/>
                  </a:outerShdw>
                </a:effectLst>
              </a:rPr>
              <a:pPr algn="r" eaLnBrk="1" hangingPunct="1">
                <a:spcBef>
                  <a:spcPct val="0"/>
                </a:spcBef>
                <a:buClrTx/>
                <a:buSzTx/>
                <a:buFontTx/>
                <a:buNone/>
                <a:defRPr/>
              </a:pPr>
              <a:t>48</a:t>
            </a:fld>
            <a:endParaRPr lang="en-US" altLang="en-US" sz="1200">
              <a:effectLst>
                <a:outerShdw blurRad="38100" dist="38100" dir="2700000" algn="tl">
                  <a:srgbClr val="000000"/>
                </a:outerShdw>
              </a:effectLst>
            </a:endParaRPr>
          </a:p>
        </p:txBody>
      </p:sp>
      <p:sp>
        <p:nvSpPr>
          <p:cNvPr id="730114" name="Rectangle 2">
            <a:extLst>
              <a:ext uri="{FF2B5EF4-FFF2-40B4-BE49-F238E27FC236}">
                <a16:creationId xmlns:a16="http://schemas.microsoft.com/office/drawing/2014/main" id="{482D590E-6DF3-061E-31C4-502031072B6F}"/>
              </a:ext>
            </a:extLst>
          </p:cNvPr>
          <p:cNvSpPr>
            <a:spLocks noGrp="1" noChangeArrowheads="1"/>
          </p:cNvSpPr>
          <p:nvPr>
            <p:ph type="title" idx="4294967295"/>
          </p:nvPr>
        </p:nvSpPr>
        <p:spPr>
          <a:xfrm>
            <a:off x="495300" y="2781300"/>
            <a:ext cx="3429000" cy="1295400"/>
          </a:xfrm>
        </p:spPr>
        <p:txBody>
          <a:bodyPr/>
          <a:lstStyle/>
          <a:p>
            <a:pPr algn="l" eaLnBrk="1" hangingPunct="1">
              <a:defRPr/>
            </a:pPr>
            <a:br>
              <a:rPr lang="en-US" sz="2800" i="1" dirty="0">
                <a:effectLst>
                  <a:outerShdw blurRad="38100" dist="38100" dir="2700000" algn="tl">
                    <a:srgbClr val="000000"/>
                  </a:outerShdw>
                </a:effectLst>
              </a:rPr>
            </a:br>
            <a:r>
              <a:rPr lang="en-US" sz="2300" i="1" dirty="0">
                <a:solidFill>
                  <a:schemeClr val="tx1"/>
                </a:solidFill>
                <a:effectLst>
                  <a:outerShdw blurRad="38100" dist="38100" dir="2700000" algn="tl">
                    <a:srgbClr val="000000"/>
                  </a:outerShdw>
                </a:effectLst>
              </a:rPr>
              <a:t>“I remember that light came in as a flood and all was clear. Not only had I got rid of theology and the supernatural but I found the truth of evolution.”</a:t>
            </a:r>
            <a:br>
              <a:rPr lang="en-US" sz="2800" i="1" dirty="0">
                <a:solidFill>
                  <a:schemeClr val="tx1"/>
                </a:solidFill>
                <a:effectLst>
                  <a:outerShdw blurRad="38100" dist="38100" dir="2700000" algn="tl">
                    <a:srgbClr val="000000"/>
                  </a:outerShdw>
                </a:effectLst>
              </a:rPr>
            </a:br>
            <a:br>
              <a:rPr lang="en-US" sz="800" i="1" dirty="0">
                <a:effectLst>
                  <a:outerShdw blurRad="38100" dist="38100" dir="2700000" algn="tl">
                    <a:srgbClr val="000000"/>
                  </a:outerShdw>
                </a:effectLst>
              </a:rPr>
            </a:br>
            <a:r>
              <a:rPr lang="en-US" sz="2000" dirty="0">
                <a:solidFill>
                  <a:srgbClr val="FFCC00"/>
                </a:solidFill>
                <a:effectLst>
                  <a:outerShdw blurRad="38100" dist="38100" dir="2700000" algn="tl">
                    <a:srgbClr val="000000"/>
                  </a:outerShdw>
                </a:effectLst>
              </a:rPr>
              <a:t>- Andrew Carnegie, Autobiography (Boston: 1920), cited in </a:t>
            </a:r>
            <a:r>
              <a:rPr lang="en-US" sz="2000" u="sng" dirty="0">
                <a:solidFill>
                  <a:srgbClr val="FFCC00"/>
                </a:solidFill>
                <a:effectLst>
                  <a:outerShdw blurRad="38100" dist="38100" dir="2700000" algn="tl">
                    <a:srgbClr val="000000"/>
                  </a:outerShdw>
                </a:effectLst>
              </a:rPr>
              <a:t>Social Darwinism in American Thought</a:t>
            </a:r>
            <a:r>
              <a:rPr lang="en-US" sz="2000" dirty="0">
                <a:solidFill>
                  <a:srgbClr val="FFCC00"/>
                </a:solidFill>
                <a:effectLst>
                  <a:outerShdw blurRad="38100" dist="38100" dir="2700000" algn="tl">
                    <a:srgbClr val="000000"/>
                  </a:outerShdw>
                </a:effectLst>
              </a:rPr>
              <a:t>, by Richard Hofstadter (Boston: Beacon Press, 1955)</a:t>
            </a:r>
            <a:br>
              <a:rPr lang="en-US" sz="2000" dirty="0">
                <a:solidFill>
                  <a:srgbClr val="FFCC00"/>
                </a:solidFill>
                <a:effectLst>
                  <a:outerShdw blurRad="38100" dist="38100" dir="2700000" algn="tl">
                    <a:srgbClr val="000000"/>
                  </a:outerShdw>
                </a:effectLst>
              </a:rPr>
            </a:br>
            <a:endParaRPr lang="en-US" sz="2000" dirty="0">
              <a:solidFill>
                <a:srgbClr val="FFCC00"/>
              </a:solidFill>
              <a:effectLst>
                <a:outerShdw blurRad="38100" dist="38100" dir="2700000" algn="tl">
                  <a:srgbClr val="000000"/>
                </a:outerShdw>
              </a:effectLst>
            </a:endParaRPr>
          </a:p>
        </p:txBody>
      </p:sp>
      <p:pic>
        <p:nvPicPr>
          <p:cNvPr id="119812" name="Picture 4">
            <a:extLst>
              <a:ext uri="{FF2B5EF4-FFF2-40B4-BE49-F238E27FC236}">
                <a16:creationId xmlns:a16="http://schemas.microsoft.com/office/drawing/2014/main" id="{91922FB9-FBAF-02FD-32AD-E65753AF73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9125" y="0"/>
            <a:ext cx="4714875"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3" name="TextBox 6">
            <a:extLst>
              <a:ext uri="{FF2B5EF4-FFF2-40B4-BE49-F238E27FC236}">
                <a16:creationId xmlns:a16="http://schemas.microsoft.com/office/drawing/2014/main" id="{604C617D-DC27-65B7-6962-DD584094A77A}"/>
              </a:ext>
            </a:extLst>
          </p:cNvPr>
          <p:cNvSpPr txBox="1">
            <a:spLocks noChangeArrowheads="1"/>
          </p:cNvSpPr>
          <p:nvPr/>
        </p:nvSpPr>
        <p:spPr bwMode="auto">
          <a:xfrm>
            <a:off x="1143000" y="604837"/>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2400" dirty="0">
                <a:solidFill>
                  <a:srgbClr val="00FF00"/>
                </a:solidFill>
                <a:latin typeface="AvantGarde"/>
              </a:rPr>
              <a:t>Agnostic #2</a:t>
            </a:r>
          </a:p>
        </p:txBody>
      </p:sp>
      <p:sp>
        <p:nvSpPr>
          <p:cNvPr id="119814" name="TextBox 7">
            <a:extLst>
              <a:ext uri="{FF2B5EF4-FFF2-40B4-BE49-F238E27FC236}">
                <a16:creationId xmlns:a16="http://schemas.microsoft.com/office/drawing/2014/main" id="{149DFC87-23BC-E56E-0BD3-83939101873F}"/>
              </a:ext>
            </a:extLst>
          </p:cNvPr>
          <p:cNvSpPr txBox="1">
            <a:spLocks noChangeArrowheads="1"/>
          </p:cNvSpPr>
          <p:nvPr/>
        </p:nvSpPr>
        <p:spPr bwMode="auto">
          <a:xfrm>
            <a:off x="914400" y="6396038"/>
            <a:ext cx="7620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2000" dirty="0">
                <a:solidFill>
                  <a:srgbClr val="00FF00"/>
                </a:solidFill>
                <a:latin typeface="AvantGarde"/>
              </a:rPr>
              <a:t>See Philosopedia.com for more information</a:t>
            </a:r>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93B5D04-1156-AD65-2DA1-302BF9C77695}"/>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A4705650-B4E1-4AE4-9D59-283CDA669376}" type="slidenum">
              <a:rPr lang="en-US" altLang="en-US" sz="1200" smtClean="0">
                <a:effectLst>
                  <a:outerShdw blurRad="38100" dist="38100" dir="2700000" algn="tl">
                    <a:srgbClr val="000000"/>
                  </a:outerShdw>
                </a:effectLst>
              </a:rPr>
              <a:pPr algn="r" eaLnBrk="1" hangingPunct="1">
                <a:spcBef>
                  <a:spcPct val="0"/>
                </a:spcBef>
                <a:buClrTx/>
                <a:buSzTx/>
                <a:buFontTx/>
                <a:buNone/>
                <a:defRPr/>
              </a:pPr>
              <a:t>49</a:t>
            </a:fld>
            <a:endParaRPr lang="en-US" altLang="en-US" sz="1200">
              <a:effectLst>
                <a:outerShdw blurRad="38100" dist="38100" dir="2700000" algn="tl">
                  <a:srgbClr val="000000"/>
                </a:outerShdw>
              </a:effectLst>
            </a:endParaRPr>
          </a:p>
        </p:txBody>
      </p:sp>
      <p:sp>
        <p:nvSpPr>
          <p:cNvPr id="6" name="Rectangle 2">
            <a:extLst>
              <a:ext uri="{FF2B5EF4-FFF2-40B4-BE49-F238E27FC236}">
                <a16:creationId xmlns:a16="http://schemas.microsoft.com/office/drawing/2014/main" id="{17D2730D-E608-5C85-2B5F-D8DF4EC38E67}"/>
              </a:ext>
            </a:extLst>
          </p:cNvPr>
          <p:cNvSpPr txBox="1">
            <a:spLocks noChangeArrowheads="1"/>
          </p:cNvSpPr>
          <p:nvPr/>
        </p:nvSpPr>
        <p:spPr>
          <a:xfrm>
            <a:off x="2590800" y="56272"/>
            <a:ext cx="6096000" cy="1143000"/>
          </a:xfrm>
          <a:prstGeom prst="rect">
            <a:avLst/>
          </a:prstGeom>
        </p:spPr>
        <p:txBody>
          <a:bodyPr/>
          <a:lstStyle/>
          <a:p>
            <a:pPr algn="ctr" eaLnBrk="1" hangingPunct="1">
              <a:defRPr/>
            </a:pPr>
            <a:br>
              <a:rPr lang="en-US" sz="1900" dirty="0">
                <a:solidFill>
                  <a:schemeClr val="tx2"/>
                </a:solidFill>
                <a:effectLst>
                  <a:outerShdw blurRad="38100" dist="38100" dir="2700000" algn="tl">
                    <a:srgbClr val="000000"/>
                  </a:outerShdw>
                </a:effectLst>
                <a:latin typeface="Arial" charset="0"/>
              </a:rPr>
            </a:br>
            <a:r>
              <a:rPr lang="en-US" sz="2000" dirty="0">
                <a:solidFill>
                  <a:srgbClr val="FFCC00"/>
                </a:solidFill>
                <a:effectLst>
                  <a:outerShdw blurRad="38100" dist="38100" dir="2700000" algn="tl">
                    <a:srgbClr val="000000"/>
                  </a:outerShdw>
                </a:effectLst>
                <a:latin typeface="Arial" charset="0"/>
              </a:rPr>
              <a:t>William B. </a:t>
            </a:r>
            <a:r>
              <a:rPr lang="en-US" sz="2000" dirty="0" err="1">
                <a:solidFill>
                  <a:srgbClr val="FFCC00"/>
                </a:solidFill>
                <a:effectLst>
                  <a:outerShdw blurRad="38100" dist="38100" dir="2700000" algn="tl">
                    <a:srgbClr val="000000"/>
                  </a:outerShdw>
                </a:effectLst>
                <a:latin typeface="Arial" charset="0"/>
              </a:rPr>
              <a:t>Provine</a:t>
            </a:r>
            <a:r>
              <a:rPr lang="en-US" sz="2000" dirty="0">
                <a:solidFill>
                  <a:srgbClr val="FFCC00"/>
                </a:solidFill>
                <a:effectLst>
                  <a:outerShdw blurRad="38100" dist="38100" dir="2700000" algn="tl">
                    <a:srgbClr val="000000"/>
                  </a:outerShdw>
                </a:effectLst>
                <a:latin typeface="Arial" charset="0"/>
              </a:rPr>
              <a:t>, Cornell University</a:t>
            </a:r>
          </a:p>
          <a:p>
            <a:pPr algn="ctr" eaLnBrk="1" hangingPunct="1">
              <a:defRPr/>
            </a:pPr>
            <a:r>
              <a:rPr lang="en-US" sz="2000" dirty="0">
                <a:solidFill>
                  <a:srgbClr val="FFCC00"/>
                </a:solidFill>
                <a:effectLst>
                  <a:outerShdw blurRad="38100" dist="38100" dir="2700000" algn="tl">
                    <a:srgbClr val="000000"/>
                  </a:outerShdw>
                </a:effectLst>
                <a:latin typeface="Arial" charset="0"/>
              </a:rPr>
              <a:t>Converted to Atheism via Darwinian Evolution</a:t>
            </a:r>
          </a:p>
        </p:txBody>
      </p:sp>
      <p:pic>
        <p:nvPicPr>
          <p:cNvPr id="123908" name="Picture 2">
            <a:extLst>
              <a:ext uri="{FF2B5EF4-FFF2-40B4-BE49-F238E27FC236}">
                <a16:creationId xmlns:a16="http://schemas.microsoft.com/office/drawing/2014/main" id="{36E9DA4D-025C-B361-8A04-39D8A13C90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000" y="4114800"/>
            <a:ext cx="2133600"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0" name="Picture 6">
            <a:extLst>
              <a:ext uri="{FF2B5EF4-FFF2-40B4-BE49-F238E27FC236}">
                <a16:creationId xmlns:a16="http://schemas.microsoft.com/office/drawing/2014/main" id="{F4E04FB7-6BD3-A846-AACF-34C849B9F59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29400" y="1295400"/>
            <a:ext cx="1752600"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1" name="Picture 8">
            <a:hlinkClick r:id="rId8"/>
            <a:extLst>
              <a:ext uri="{FF2B5EF4-FFF2-40B4-BE49-F238E27FC236}">
                <a16:creationId xmlns:a16="http://schemas.microsoft.com/office/drawing/2014/main" id="{0D9FC21E-4E64-28D5-9D5D-C44DA0FF5BD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43200" y="1295400"/>
            <a:ext cx="3467100"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2" name="Picture 10">
            <a:extLst>
              <a:ext uri="{FF2B5EF4-FFF2-40B4-BE49-F238E27FC236}">
                <a16:creationId xmlns:a16="http://schemas.microsoft.com/office/drawing/2014/main" id="{75C185F4-9CCD-2D03-93B8-B77A30F27BB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3205163"/>
            <a:ext cx="2057400" cy="327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hlinkClick r:id="rId11"/>
            <a:extLst>
              <a:ext uri="{FF2B5EF4-FFF2-40B4-BE49-F238E27FC236}">
                <a16:creationId xmlns:a16="http://schemas.microsoft.com/office/drawing/2014/main" id="{2F186EE7-028B-6C86-FAB9-5ABC2493586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7200" y="91440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0">
            <a:extLst>
              <a:ext uri="{FF2B5EF4-FFF2-40B4-BE49-F238E27FC236}">
                <a16:creationId xmlns:a16="http://schemas.microsoft.com/office/drawing/2014/main" id="{F658D7A3-CA9E-1036-A89C-39A02F84E38E}"/>
              </a:ext>
            </a:extLst>
          </p:cNvPr>
          <p:cNvSpPr txBox="1">
            <a:spLocks noChangeArrowheads="1"/>
          </p:cNvSpPr>
          <p:nvPr/>
        </p:nvSpPr>
        <p:spPr bwMode="auto">
          <a:xfrm>
            <a:off x="609600" y="376237"/>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2400" dirty="0">
                <a:solidFill>
                  <a:srgbClr val="00FF00"/>
                </a:solidFill>
                <a:latin typeface="AvantGarde"/>
              </a:rPr>
              <a:t>Atheist #3</a:t>
            </a:r>
          </a:p>
        </p:txBody>
      </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5954" name="Picture 6">
            <a:extLst>
              <a:ext uri="{FF2B5EF4-FFF2-40B4-BE49-F238E27FC236}">
                <a16:creationId xmlns:a16="http://schemas.microsoft.com/office/drawing/2014/main" id="{1A78C719-6677-0860-FCE5-24638F707A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26666"/>
          <a:stretch>
            <a:fillRect/>
          </a:stretch>
        </p:blipFill>
        <p:spPr bwMode="auto">
          <a:xfrm>
            <a:off x="2057400" y="685800"/>
            <a:ext cx="4795838"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1CF5028-E9E5-D24C-44C1-2B95271FB9B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1AC6F7-B96A-3719-A890-CE9D2866C714}"/>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A4705650-B4E1-4AE4-9D59-283CDA669376}" type="slidenum">
              <a:rPr lang="en-US" altLang="en-US" sz="1200" smtClean="0">
                <a:effectLst>
                  <a:outerShdw blurRad="38100" dist="38100" dir="2700000" algn="tl">
                    <a:srgbClr val="000000"/>
                  </a:outerShdw>
                </a:effectLst>
              </a:rPr>
              <a:pPr algn="r" eaLnBrk="1" hangingPunct="1">
                <a:spcBef>
                  <a:spcPct val="0"/>
                </a:spcBef>
                <a:buClrTx/>
                <a:buSzTx/>
                <a:buFontTx/>
                <a:buNone/>
                <a:defRPr/>
              </a:pPr>
              <a:t>51</a:t>
            </a:fld>
            <a:endParaRPr lang="en-US" altLang="en-US" sz="1200">
              <a:effectLst>
                <a:outerShdw blurRad="38100" dist="38100" dir="2700000" algn="tl">
                  <a:srgbClr val="000000"/>
                </a:outerShdw>
              </a:effectLst>
            </a:endParaRPr>
          </a:p>
        </p:txBody>
      </p:sp>
      <p:sp>
        <p:nvSpPr>
          <p:cNvPr id="6" name="Rectangle 2">
            <a:extLst>
              <a:ext uri="{FF2B5EF4-FFF2-40B4-BE49-F238E27FC236}">
                <a16:creationId xmlns:a16="http://schemas.microsoft.com/office/drawing/2014/main" id="{A273BECC-21B0-F0FA-80B0-A6B77DF21577}"/>
              </a:ext>
            </a:extLst>
          </p:cNvPr>
          <p:cNvSpPr txBox="1">
            <a:spLocks noChangeArrowheads="1"/>
          </p:cNvSpPr>
          <p:nvPr/>
        </p:nvSpPr>
        <p:spPr>
          <a:xfrm>
            <a:off x="2590800" y="56272"/>
            <a:ext cx="6096000" cy="1143000"/>
          </a:xfrm>
          <a:prstGeom prst="rect">
            <a:avLst/>
          </a:prstGeom>
        </p:spPr>
        <p:txBody>
          <a:bodyPr/>
          <a:lstStyle/>
          <a:p>
            <a:pPr algn="ctr" eaLnBrk="1" hangingPunct="1">
              <a:defRPr/>
            </a:pPr>
            <a:br>
              <a:rPr lang="en-US" sz="1900" dirty="0">
                <a:solidFill>
                  <a:schemeClr val="tx2"/>
                </a:solidFill>
                <a:effectLst>
                  <a:outerShdw blurRad="38100" dist="38100" dir="2700000" algn="tl">
                    <a:srgbClr val="000000"/>
                  </a:outerShdw>
                </a:effectLst>
                <a:latin typeface="Arial" charset="0"/>
              </a:rPr>
            </a:br>
            <a:r>
              <a:rPr lang="en-US" sz="2000" dirty="0">
                <a:solidFill>
                  <a:srgbClr val="FFCC00"/>
                </a:solidFill>
                <a:effectLst>
                  <a:outerShdw blurRad="38100" dist="38100" dir="2700000" algn="tl">
                    <a:srgbClr val="000000"/>
                  </a:outerShdw>
                </a:effectLst>
                <a:latin typeface="Arial" charset="0"/>
              </a:rPr>
              <a:t>William B. </a:t>
            </a:r>
            <a:r>
              <a:rPr lang="en-US" sz="2000" dirty="0" err="1">
                <a:solidFill>
                  <a:srgbClr val="FFCC00"/>
                </a:solidFill>
                <a:effectLst>
                  <a:outerShdw blurRad="38100" dist="38100" dir="2700000" algn="tl">
                    <a:srgbClr val="000000"/>
                  </a:outerShdw>
                </a:effectLst>
                <a:latin typeface="Arial" charset="0"/>
              </a:rPr>
              <a:t>Provine</a:t>
            </a:r>
            <a:r>
              <a:rPr lang="en-US" sz="2000" dirty="0">
                <a:solidFill>
                  <a:srgbClr val="FFCC00"/>
                </a:solidFill>
                <a:effectLst>
                  <a:outerShdw blurRad="38100" dist="38100" dir="2700000" algn="tl">
                    <a:srgbClr val="000000"/>
                  </a:outerShdw>
                </a:effectLst>
                <a:latin typeface="Arial" charset="0"/>
              </a:rPr>
              <a:t>, Cornell University</a:t>
            </a:r>
          </a:p>
          <a:p>
            <a:pPr algn="ctr" eaLnBrk="1" hangingPunct="1">
              <a:defRPr/>
            </a:pPr>
            <a:r>
              <a:rPr lang="en-US" sz="2000" dirty="0">
                <a:solidFill>
                  <a:srgbClr val="FFCC00"/>
                </a:solidFill>
                <a:effectLst>
                  <a:outerShdw blurRad="38100" dist="38100" dir="2700000" algn="tl">
                    <a:srgbClr val="000000"/>
                  </a:outerShdw>
                </a:effectLst>
                <a:latin typeface="Arial" charset="0"/>
              </a:rPr>
              <a:t>Converted to Atheism via Darwinian Evolution</a:t>
            </a:r>
          </a:p>
        </p:txBody>
      </p:sp>
      <p:pic>
        <p:nvPicPr>
          <p:cNvPr id="123908" name="Picture 2">
            <a:extLst>
              <a:ext uri="{FF2B5EF4-FFF2-40B4-BE49-F238E27FC236}">
                <a16:creationId xmlns:a16="http://schemas.microsoft.com/office/drawing/2014/main" id="{4F913636-6168-C853-E727-58CE2CB43F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000" y="4114800"/>
            <a:ext cx="2133600"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9" name="Picture 4">
            <a:hlinkClick r:id="rId7"/>
            <a:extLst>
              <a:ext uri="{FF2B5EF4-FFF2-40B4-BE49-F238E27FC236}">
                <a16:creationId xmlns:a16="http://schemas.microsoft.com/office/drawing/2014/main" id="{F55CCE81-3058-02F4-7710-8AEC8533945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 y="91440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0" name="Picture 6">
            <a:extLst>
              <a:ext uri="{FF2B5EF4-FFF2-40B4-BE49-F238E27FC236}">
                <a16:creationId xmlns:a16="http://schemas.microsoft.com/office/drawing/2014/main" id="{6A4B44D5-414D-BC91-D0B3-2E7DDC080C3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29400" y="1295400"/>
            <a:ext cx="1752600"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1" name="Picture 8">
            <a:hlinkClick r:id="rId10"/>
            <a:extLst>
              <a:ext uri="{FF2B5EF4-FFF2-40B4-BE49-F238E27FC236}">
                <a16:creationId xmlns:a16="http://schemas.microsoft.com/office/drawing/2014/main" id="{290C7468-78E8-722C-26BA-E9F31DD477F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43200" y="1295400"/>
            <a:ext cx="3467100"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2" name="Picture 10">
            <a:extLst>
              <a:ext uri="{FF2B5EF4-FFF2-40B4-BE49-F238E27FC236}">
                <a16:creationId xmlns:a16="http://schemas.microsoft.com/office/drawing/2014/main" id="{A0BD07C4-7755-61E9-06FF-FA8FAF57E02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1000" y="3205163"/>
            <a:ext cx="2057400" cy="327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13" name="TextBox 10">
            <a:extLst>
              <a:ext uri="{FF2B5EF4-FFF2-40B4-BE49-F238E27FC236}">
                <a16:creationId xmlns:a16="http://schemas.microsoft.com/office/drawing/2014/main" id="{5AE89820-921A-AC2E-46D6-2D232118DA53}"/>
              </a:ext>
            </a:extLst>
          </p:cNvPr>
          <p:cNvSpPr txBox="1">
            <a:spLocks noChangeArrowheads="1"/>
          </p:cNvSpPr>
          <p:nvPr/>
        </p:nvSpPr>
        <p:spPr bwMode="auto">
          <a:xfrm>
            <a:off x="609600" y="376237"/>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2400" dirty="0">
                <a:solidFill>
                  <a:srgbClr val="00FF00"/>
                </a:solidFill>
                <a:latin typeface="AvantGarde"/>
              </a:rPr>
              <a:t>Atheist #3</a:t>
            </a:r>
          </a:p>
        </p:txBody>
      </p:sp>
    </p:spTree>
    <p:extLst>
      <p:ext uri="{BB962C8B-B14F-4D97-AF65-F5344CB8AC3E}">
        <p14:creationId xmlns:p14="http://schemas.microsoft.com/office/powerpoint/2010/main" val="1067061405"/>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5F38447-F4FE-D022-4E58-1B2088BDF50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0C22F4-1102-13C2-E9AA-14B0A07BBC92}"/>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A4705650-B4E1-4AE4-9D59-283CDA669376}" type="slidenum">
              <a:rPr lang="en-US" altLang="en-US" sz="1200" smtClean="0">
                <a:effectLst>
                  <a:outerShdw blurRad="38100" dist="38100" dir="2700000" algn="tl">
                    <a:srgbClr val="000000"/>
                  </a:outerShdw>
                </a:effectLst>
              </a:rPr>
              <a:pPr algn="r" eaLnBrk="1" hangingPunct="1">
                <a:spcBef>
                  <a:spcPct val="0"/>
                </a:spcBef>
                <a:buClrTx/>
                <a:buSzTx/>
                <a:buFontTx/>
                <a:buNone/>
                <a:defRPr/>
              </a:pPr>
              <a:t>52</a:t>
            </a:fld>
            <a:endParaRPr lang="en-US" altLang="en-US" sz="1200">
              <a:effectLst>
                <a:outerShdw blurRad="38100" dist="38100" dir="2700000" algn="tl">
                  <a:srgbClr val="000000"/>
                </a:outerShdw>
              </a:effectLst>
            </a:endParaRPr>
          </a:p>
        </p:txBody>
      </p:sp>
      <p:sp>
        <p:nvSpPr>
          <p:cNvPr id="6" name="Rectangle 2">
            <a:extLst>
              <a:ext uri="{FF2B5EF4-FFF2-40B4-BE49-F238E27FC236}">
                <a16:creationId xmlns:a16="http://schemas.microsoft.com/office/drawing/2014/main" id="{6EF35370-8170-E238-DE5B-6B5F62C7C4C7}"/>
              </a:ext>
            </a:extLst>
          </p:cNvPr>
          <p:cNvSpPr txBox="1">
            <a:spLocks noChangeArrowheads="1"/>
          </p:cNvSpPr>
          <p:nvPr/>
        </p:nvSpPr>
        <p:spPr>
          <a:xfrm>
            <a:off x="2590800" y="56272"/>
            <a:ext cx="6096000" cy="1143000"/>
          </a:xfrm>
          <a:prstGeom prst="rect">
            <a:avLst/>
          </a:prstGeom>
        </p:spPr>
        <p:txBody>
          <a:bodyPr/>
          <a:lstStyle/>
          <a:p>
            <a:pPr algn="ctr" eaLnBrk="1" hangingPunct="1">
              <a:defRPr/>
            </a:pPr>
            <a:br>
              <a:rPr lang="en-US" sz="1900" dirty="0">
                <a:solidFill>
                  <a:schemeClr val="tx2"/>
                </a:solidFill>
                <a:effectLst>
                  <a:outerShdw blurRad="38100" dist="38100" dir="2700000" algn="tl">
                    <a:srgbClr val="000000"/>
                  </a:outerShdw>
                </a:effectLst>
                <a:latin typeface="Arial" charset="0"/>
              </a:rPr>
            </a:br>
            <a:r>
              <a:rPr lang="en-US" sz="2000" dirty="0">
                <a:solidFill>
                  <a:srgbClr val="FFCC00"/>
                </a:solidFill>
                <a:effectLst>
                  <a:outerShdw blurRad="38100" dist="38100" dir="2700000" algn="tl">
                    <a:srgbClr val="000000"/>
                  </a:outerShdw>
                </a:effectLst>
                <a:latin typeface="Arial" charset="0"/>
              </a:rPr>
              <a:t>William B. </a:t>
            </a:r>
            <a:r>
              <a:rPr lang="en-US" sz="2000" dirty="0" err="1">
                <a:solidFill>
                  <a:srgbClr val="FFCC00"/>
                </a:solidFill>
                <a:effectLst>
                  <a:outerShdw blurRad="38100" dist="38100" dir="2700000" algn="tl">
                    <a:srgbClr val="000000"/>
                  </a:outerShdw>
                </a:effectLst>
                <a:latin typeface="Arial" charset="0"/>
              </a:rPr>
              <a:t>Provine</a:t>
            </a:r>
            <a:r>
              <a:rPr lang="en-US" sz="2000" dirty="0">
                <a:solidFill>
                  <a:srgbClr val="FFCC00"/>
                </a:solidFill>
                <a:effectLst>
                  <a:outerShdw blurRad="38100" dist="38100" dir="2700000" algn="tl">
                    <a:srgbClr val="000000"/>
                  </a:outerShdw>
                </a:effectLst>
                <a:latin typeface="Arial" charset="0"/>
              </a:rPr>
              <a:t>, Cornell University</a:t>
            </a:r>
          </a:p>
          <a:p>
            <a:pPr algn="ctr" eaLnBrk="1" hangingPunct="1">
              <a:defRPr/>
            </a:pPr>
            <a:r>
              <a:rPr lang="en-US" sz="2000" dirty="0">
                <a:solidFill>
                  <a:srgbClr val="FFCC00"/>
                </a:solidFill>
                <a:effectLst>
                  <a:outerShdw blurRad="38100" dist="38100" dir="2700000" algn="tl">
                    <a:srgbClr val="000000"/>
                  </a:outerShdw>
                </a:effectLst>
                <a:latin typeface="Arial" charset="0"/>
              </a:rPr>
              <a:t>Converted to Atheism via Darwinian Evolution</a:t>
            </a:r>
          </a:p>
        </p:txBody>
      </p:sp>
      <p:pic>
        <p:nvPicPr>
          <p:cNvPr id="123908" name="Picture 2">
            <a:extLst>
              <a:ext uri="{FF2B5EF4-FFF2-40B4-BE49-F238E27FC236}">
                <a16:creationId xmlns:a16="http://schemas.microsoft.com/office/drawing/2014/main" id="{9FB8A626-7B15-6E0D-C678-88C2A89582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000" y="4114800"/>
            <a:ext cx="2133600"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0" name="Picture 6">
            <a:extLst>
              <a:ext uri="{FF2B5EF4-FFF2-40B4-BE49-F238E27FC236}">
                <a16:creationId xmlns:a16="http://schemas.microsoft.com/office/drawing/2014/main" id="{B07A7C12-C3AF-987A-0800-7BF848E547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29400" y="1295400"/>
            <a:ext cx="1752600"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1" name="Picture 8">
            <a:hlinkClick r:id="rId8"/>
            <a:extLst>
              <a:ext uri="{FF2B5EF4-FFF2-40B4-BE49-F238E27FC236}">
                <a16:creationId xmlns:a16="http://schemas.microsoft.com/office/drawing/2014/main" id="{8CC095D9-4ED8-2AF3-2D9C-2446AA2E4C3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43200" y="1295400"/>
            <a:ext cx="3467100"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2" name="Picture 10">
            <a:extLst>
              <a:ext uri="{FF2B5EF4-FFF2-40B4-BE49-F238E27FC236}">
                <a16:creationId xmlns:a16="http://schemas.microsoft.com/office/drawing/2014/main" id="{442EA9C4-8FF8-B557-7EE4-9446D521534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3205163"/>
            <a:ext cx="2057400" cy="327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574246DC-06A6-420E-10E4-C2ACC8CFEC89}"/>
              </a:ext>
            </a:extLst>
          </p:cNvPr>
          <p:cNvSpPr txBox="1">
            <a:spLocks noChangeArrowheads="1"/>
          </p:cNvSpPr>
          <p:nvPr/>
        </p:nvSpPr>
        <p:spPr bwMode="auto">
          <a:xfrm>
            <a:off x="2895600" y="1143000"/>
            <a:ext cx="3200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4000" dirty="0">
                <a:solidFill>
                  <a:srgbClr val="FF0000"/>
                </a:solidFill>
              </a:rPr>
              <a:t>1942 - 2015</a:t>
            </a:r>
          </a:p>
        </p:txBody>
      </p:sp>
      <p:pic>
        <p:nvPicPr>
          <p:cNvPr id="4" name="Picture 4">
            <a:hlinkClick r:id="rId11"/>
            <a:extLst>
              <a:ext uri="{FF2B5EF4-FFF2-40B4-BE49-F238E27FC236}">
                <a16:creationId xmlns:a16="http://schemas.microsoft.com/office/drawing/2014/main" id="{9FE6A2BE-2F5D-1A31-9FFD-A9E8AFD9D69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7200" y="91440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10">
            <a:extLst>
              <a:ext uri="{FF2B5EF4-FFF2-40B4-BE49-F238E27FC236}">
                <a16:creationId xmlns:a16="http://schemas.microsoft.com/office/drawing/2014/main" id="{8F53732D-BCE9-995F-AC99-E33A32A778B2}"/>
              </a:ext>
            </a:extLst>
          </p:cNvPr>
          <p:cNvSpPr txBox="1">
            <a:spLocks noChangeArrowheads="1"/>
          </p:cNvSpPr>
          <p:nvPr/>
        </p:nvSpPr>
        <p:spPr bwMode="auto">
          <a:xfrm>
            <a:off x="609600" y="376237"/>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2400" dirty="0">
                <a:solidFill>
                  <a:srgbClr val="00FF00"/>
                </a:solidFill>
                <a:latin typeface="AvantGarde"/>
              </a:rPr>
              <a:t>Atheist #3</a:t>
            </a:r>
          </a:p>
        </p:txBody>
      </p:sp>
    </p:spTree>
    <p:extLst>
      <p:ext uri="{BB962C8B-B14F-4D97-AF65-F5344CB8AC3E}">
        <p14:creationId xmlns:p14="http://schemas.microsoft.com/office/powerpoint/2010/main" val="3614926221"/>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1074" name="Picture 4">
            <a:extLst>
              <a:ext uri="{FF2B5EF4-FFF2-40B4-BE49-F238E27FC236}">
                <a16:creationId xmlns:a16="http://schemas.microsoft.com/office/drawing/2014/main" id="{66BCC886-7B36-3EC6-4DAE-4667526BEB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290638"/>
            <a:ext cx="5181600" cy="511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2D9A3ACA-528A-6601-E8B9-BC5D26153265}"/>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5EAAABEA-F4DA-4313-B226-1DB2479DDE9E}" type="slidenum">
              <a:rPr lang="en-US" altLang="en-US" sz="1200" smtClean="0">
                <a:effectLst>
                  <a:outerShdw blurRad="38100" dist="38100" dir="2700000" algn="tl">
                    <a:srgbClr val="000000"/>
                  </a:outerShdw>
                </a:effectLst>
              </a:rPr>
              <a:pPr algn="r" eaLnBrk="1" hangingPunct="1">
                <a:spcBef>
                  <a:spcPct val="0"/>
                </a:spcBef>
                <a:buClrTx/>
                <a:buSzTx/>
                <a:buFontTx/>
                <a:buNone/>
                <a:defRPr/>
              </a:pPr>
              <a:t>53</a:t>
            </a:fld>
            <a:endParaRPr lang="en-US" altLang="en-US" sz="1200">
              <a:effectLst>
                <a:outerShdw blurRad="38100" dist="38100" dir="2700000" algn="tl">
                  <a:srgbClr val="000000"/>
                </a:outerShdw>
              </a:effectLst>
            </a:endParaRPr>
          </a:p>
        </p:txBody>
      </p:sp>
      <p:pic>
        <p:nvPicPr>
          <p:cNvPr id="131076" name="Picture 2">
            <a:extLst>
              <a:ext uri="{FF2B5EF4-FFF2-40B4-BE49-F238E27FC236}">
                <a16:creationId xmlns:a16="http://schemas.microsoft.com/office/drawing/2014/main" id="{462C7892-A3BA-B4AB-5D77-87E19986062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304800"/>
            <a:ext cx="2514600"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7" name="Picture 6">
            <a:extLst>
              <a:ext uri="{FF2B5EF4-FFF2-40B4-BE49-F238E27FC236}">
                <a16:creationId xmlns:a16="http://schemas.microsoft.com/office/drawing/2014/main" id="{C4C1039D-F819-7C1B-F408-151FB8DBA6E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9800" y="2057400"/>
            <a:ext cx="2857500"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ADCFC2C6-BF6C-355F-15E5-5106B41BCAE4}"/>
              </a:ext>
            </a:extLst>
          </p:cNvPr>
          <p:cNvSpPr txBox="1">
            <a:spLocks noChangeArrowheads="1"/>
          </p:cNvSpPr>
          <p:nvPr/>
        </p:nvSpPr>
        <p:spPr>
          <a:xfrm>
            <a:off x="2895600" y="-152400"/>
            <a:ext cx="3886202" cy="1143000"/>
          </a:xfrm>
          <a:prstGeom prst="rect">
            <a:avLst/>
          </a:prstGeom>
        </p:spPr>
        <p:txBody>
          <a:bodyPr/>
          <a:lstStyle/>
          <a:p>
            <a:pPr algn="ctr" eaLnBrk="1" hangingPunct="1">
              <a:defRPr/>
            </a:pPr>
            <a:br>
              <a:rPr lang="en-US" sz="2100" dirty="0">
                <a:solidFill>
                  <a:schemeClr val="tx2"/>
                </a:solidFill>
                <a:effectLst>
                  <a:outerShdw blurRad="38100" dist="38100" dir="2700000" algn="tl">
                    <a:srgbClr val="000000"/>
                  </a:outerShdw>
                </a:effectLst>
                <a:latin typeface="Arial" charset="0"/>
              </a:rPr>
            </a:br>
            <a:r>
              <a:rPr lang="en-US" sz="2100" dirty="0">
                <a:solidFill>
                  <a:srgbClr val="FFCC00"/>
                </a:solidFill>
                <a:effectLst>
                  <a:outerShdw blurRad="38100" dist="38100" dir="2700000" algn="tl">
                    <a:srgbClr val="000000"/>
                  </a:outerShdw>
                </a:effectLst>
                <a:latin typeface="Arial" charset="0"/>
              </a:rPr>
              <a:t>Richard Dawkins </a:t>
            </a:r>
          </a:p>
          <a:p>
            <a:pPr algn="ctr" eaLnBrk="1" hangingPunct="1">
              <a:defRPr/>
            </a:pPr>
            <a:r>
              <a:rPr lang="en-US" sz="2100" dirty="0">
                <a:solidFill>
                  <a:srgbClr val="FFCC00"/>
                </a:solidFill>
                <a:effectLst>
                  <a:outerShdw blurRad="38100" dist="38100" dir="2700000" algn="tl">
                    <a:srgbClr val="000000"/>
                  </a:outerShdw>
                </a:effectLst>
                <a:latin typeface="Arial" charset="0"/>
              </a:rPr>
              <a:t>Became and Atheist via                Neo-Darwinian Evolution</a:t>
            </a:r>
          </a:p>
        </p:txBody>
      </p:sp>
      <p:sp>
        <p:nvSpPr>
          <p:cNvPr id="3" name="TextBox 10">
            <a:extLst>
              <a:ext uri="{FF2B5EF4-FFF2-40B4-BE49-F238E27FC236}">
                <a16:creationId xmlns:a16="http://schemas.microsoft.com/office/drawing/2014/main" id="{F628168D-EBAC-B89F-02BF-857169083087}"/>
              </a:ext>
            </a:extLst>
          </p:cNvPr>
          <p:cNvSpPr txBox="1">
            <a:spLocks noChangeArrowheads="1"/>
          </p:cNvSpPr>
          <p:nvPr/>
        </p:nvSpPr>
        <p:spPr bwMode="auto">
          <a:xfrm>
            <a:off x="7162800" y="3048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r>
              <a:rPr lang="en-US" altLang="en-US" sz="2400" dirty="0">
                <a:solidFill>
                  <a:srgbClr val="00FF00"/>
                </a:solidFill>
                <a:latin typeface="AvantGarde"/>
              </a:rPr>
              <a:t>Atheist #4</a:t>
            </a:r>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1314" name="Picture 4">
            <a:extLst>
              <a:ext uri="{FF2B5EF4-FFF2-40B4-BE49-F238E27FC236}">
                <a16:creationId xmlns:a16="http://schemas.microsoft.com/office/drawing/2014/main" id="{9B5EBC39-DADB-13A6-7548-D9B7751FB3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500" y="762000"/>
            <a:ext cx="49657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62" name="TextBox 3">
            <a:extLst>
              <a:ext uri="{FF2B5EF4-FFF2-40B4-BE49-F238E27FC236}">
                <a16:creationId xmlns:a16="http://schemas.microsoft.com/office/drawing/2014/main" id="{DFDC4E69-94BB-EDC2-B1D6-8DB85FDEF5B6}"/>
              </a:ext>
            </a:extLst>
          </p:cNvPr>
          <p:cNvSpPr txBox="1">
            <a:spLocks noChangeArrowheads="1"/>
          </p:cNvSpPr>
          <p:nvPr/>
        </p:nvSpPr>
        <p:spPr bwMode="auto">
          <a:xfrm>
            <a:off x="1981200" y="4038600"/>
            <a:ext cx="54435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US" altLang="en-US" sz="1800" dirty="0"/>
              <a:t>Thomas B. Warren; Professor @ Harding, Freed-Hardeman; Abilene Christian University; Tennessee Bible College; Forth Worth Christian College</a:t>
            </a:r>
          </a:p>
        </p:txBody>
      </p:sp>
      <p:pic>
        <p:nvPicPr>
          <p:cNvPr id="143363" name="Picture 3">
            <a:extLst>
              <a:ext uri="{FF2B5EF4-FFF2-40B4-BE49-F238E27FC236}">
                <a16:creationId xmlns:a16="http://schemas.microsoft.com/office/drawing/2014/main" id="{B16244B6-039C-998F-C8E3-112D0A0FF4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52662" y="1295400"/>
            <a:ext cx="4638675"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4386" name="Picture 2">
            <a:extLst>
              <a:ext uri="{FF2B5EF4-FFF2-40B4-BE49-F238E27FC236}">
                <a16:creationId xmlns:a16="http://schemas.microsoft.com/office/drawing/2014/main" id="{7B3F64E9-3652-BC54-49A3-2720A4ACB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762000"/>
            <a:ext cx="3276600" cy="496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87" name="Picture 4">
            <a:extLst>
              <a:ext uri="{FF2B5EF4-FFF2-40B4-BE49-F238E27FC236}">
                <a16:creationId xmlns:a16="http://schemas.microsoft.com/office/drawing/2014/main" id="{DF1D68A4-5E6B-78EA-C135-1BD2BE7928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3500" y="762000"/>
            <a:ext cx="49657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B971574B-4CDF-0A6E-22BB-7723E71D3BD0}"/>
              </a:ext>
            </a:extLst>
          </p:cNvPr>
          <p:cNvSpPr txBox="1">
            <a:spLocks noGrp="1"/>
          </p:cNvSpPr>
          <p:nvPr/>
        </p:nvSpPr>
        <p:spPr bwMode="auto">
          <a:xfrm>
            <a:off x="6553200" y="6172200"/>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98DCE05F-337F-432B-A69E-C2B53FC6DADC}" type="slidenum">
              <a:rPr lang="en-US" altLang="en-US" sz="1200" smtClean="0">
                <a:effectLst>
                  <a:outerShdw blurRad="38100" dist="38100" dir="2700000" algn="tl">
                    <a:srgbClr val="000000"/>
                  </a:outerShdw>
                </a:effectLst>
              </a:rPr>
              <a:pPr algn="r" eaLnBrk="1" hangingPunct="1">
                <a:spcBef>
                  <a:spcPct val="0"/>
                </a:spcBef>
                <a:buClrTx/>
                <a:buSzTx/>
                <a:buFontTx/>
                <a:buNone/>
                <a:defRPr/>
              </a:pPr>
              <a:t>57</a:t>
            </a:fld>
            <a:endParaRPr lang="en-US" altLang="en-US" sz="1200">
              <a:effectLst>
                <a:outerShdw blurRad="38100" dist="38100" dir="2700000" algn="tl">
                  <a:srgbClr val="000000"/>
                </a:outerShdw>
              </a:effectLst>
            </a:endParaRPr>
          </a:p>
        </p:txBody>
      </p:sp>
      <p:sp>
        <p:nvSpPr>
          <p:cNvPr id="783363" name="Rectangle 3">
            <a:extLst>
              <a:ext uri="{FF2B5EF4-FFF2-40B4-BE49-F238E27FC236}">
                <a16:creationId xmlns:a16="http://schemas.microsoft.com/office/drawing/2014/main" id="{4C8FC9DD-A2D4-C6B0-18D3-6CC615C3DE7B}"/>
              </a:ext>
            </a:extLst>
          </p:cNvPr>
          <p:cNvSpPr>
            <a:spLocks noChangeArrowheads="1"/>
          </p:cNvSpPr>
          <p:nvPr/>
        </p:nvSpPr>
        <p:spPr bwMode="auto">
          <a:xfrm>
            <a:off x="381000" y="1460500"/>
            <a:ext cx="8229600" cy="63500"/>
          </a:xfrm>
          <a:prstGeom prst="rect">
            <a:avLst/>
          </a:prstGeom>
          <a:noFill/>
          <a:ln w="9525">
            <a:noFill/>
            <a:miter lim="800000"/>
            <a:headEnd/>
            <a:tailEnd/>
          </a:ln>
          <a:effectLst/>
        </p:spPr>
        <p:txBody>
          <a:bodyPr anchor="ctr"/>
          <a:lstStyle/>
          <a:p>
            <a:pPr marL="857250" indent="-857250" algn="ctr" eaLnBrk="1" hangingPunct="1">
              <a:defRPr/>
            </a:pPr>
            <a:r>
              <a:rPr lang="en-US" sz="2800" dirty="0">
                <a:solidFill>
                  <a:srgbClr val="FFCC00"/>
                </a:solidFill>
                <a:effectLst>
                  <a:outerShdw blurRad="38100" dist="38100" dir="2700000" algn="tl">
                    <a:srgbClr val="000000"/>
                  </a:outerShdw>
                </a:effectLst>
                <a:latin typeface="Arial" charset="0"/>
              </a:rPr>
              <a:t>IV. Belief in Macroevolution Can </a:t>
            </a:r>
          </a:p>
          <a:p>
            <a:pPr marL="857250" indent="-857250" algn="ctr" eaLnBrk="1" hangingPunct="1">
              <a:defRPr/>
            </a:pPr>
            <a:r>
              <a:rPr lang="en-US" sz="2800" dirty="0">
                <a:solidFill>
                  <a:srgbClr val="FFCC00"/>
                </a:solidFill>
                <a:effectLst>
                  <a:outerShdw blurRad="38100" dist="38100" dir="2700000" algn="tl">
                    <a:srgbClr val="000000"/>
                  </a:outerShdw>
                </a:effectLst>
                <a:latin typeface="Arial" charset="0"/>
              </a:rPr>
              <a:t>Erode Morality</a:t>
            </a:r>
          </a:p>
          <a:p>
            <a:pPr marL="857250" indent="-857250" algn="ctr" eaLnBrk="1" hangingPunct="1">
              <a:defRPr/>
            </a:pPr>
            <a:endParaRPr lang="en-US" sz="3900" dirty="0">
              <a:solidFill>
                <a:srgbClr val="FFCC00"/>
              </a:solidFill>
              <a:effectLst>
                <a:outerShdw blurRad="38100" dist="38100" dir="2700000" algn="tl">
                  <a:srgbClr val="000000"/>
                </a:outerShdw>
              </a:effectLst>
              <a:latin typeface="Arial" charset="0"/>
            </a:endParaRPr>
          </a:p>
        </p:txBody>
      </p:sp>
      <p:pic>
        <p:nvPicPr>
          <p:cNvPr id="146436" name="Picture 7">
            <a:extLst>
              <a:ext uri="{FF2B5EF4-FFF2-40B4-BE49-F238E27FC236}">
                <a16:creationId xmlns:a16="http://schemas.microsoft.com/office/drawing/2014/main" id="{C80373A3-7E81-9A80-39FD-858050BEF5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66913" y="1905000"/>
            <a:ext cx="5057775" cy="335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4690" name="Rectangle 2">
            <a:extLst>
              <a:ext uri="{FF2B5EF4-FFF2-40B4-BE49-F238E27FC236}">
                <a16:creationId xmlns:a16="http://schemas.microsoft.com/office/drawing/2014/main" id="{3AEFEC87-FCED-3FAD-021E-69AD5F6F1EBE}"/>
              </a:ext>
            </a:extLst>
          </p:cNvPr>
          <p:cNvSpPr>
            <a:spLocks noGrp="1" noChangeArrowheads="1"/>
          </p:cNvSpPr>
          <p:nvPr>
            <p:ph type="title" idx="4294967295"/>
          </p:nvPr>
        </p:nvSpPr>
        <p:spPr>
          <a:xfrm>
            <a:off x="508000" y="2743200"/>
            <a:ext cx="4826000" cy="1143000"/>
          </a:xfrm>
        </p:spPr>
        <p:txBody>
          <a:bodyPr/>
          <a:lstStyle/>
          <a:p>
            <a:pPr algn="l" eaLnBrk="1" hangingPunct="1">
              <a:defRPr/>
            </a:pPr>
            <a:br>
              <a:rPr lang="en-US" sz="2600" i="1" dirty="0">
                <a:solidFill>
                  <a:schemeClr val="tx1"/>
                </a:solidFill>
                <a:effectLst>
                  <a:outerShdw blurRad="38100" dist="38100" dir="2700000" algn="tl">
                    <a:srgbClr val="000000"/>
                  </a:outerShdw>
                </a:effectLst>
              </a:rPr>
            </a:br>
            <a:r>
              <a:rPr lang="en-US" sz="2200" i="1" dirty="0">
                <a:solidFill>
                  <a:schemeClr val="tx1"/>
                </a:solidFill>
                <a:effectLst>
                  <a:outerShdw blurRad="38100" dist="38100" dir="2700000" algn="tl">
                    <a:srgbClr val="000000"/>
                  </a:outerShdw>
                </a:effectLst>
              </a:rPr>
              <a:t>“Morality needs no supernatural sanctions or motivations. It is not heaven-sent; it is </a:t>
            </a:r>
            <a:r>
              <a:rPr lang="en-US" sz="2200" i="1" u="sng" dirty="0">
                <a:solidFill>
                  <a:schemeClr val="tx1"/>
                </a:solidFill>
                <a:effectLst>
                  <a:outerShdw blurRad="38100" dist="38100" dir="2700000" algn="tl">
                    <a:srgbClr val="000000"/>
                  </a:outerShdw>
                </a:effectLst>
              </a:rPr>
              <a:t>human-evolved</a:t>
            </a:r>
            <a:r>
              <a:rPr lang="en-US" sz="2200" i="1" dirty="0">
                <a:solidFill>
                  <a:schemeClr val="tx1"/>
                </a:solidFill>
                <a:effectLst>
                  <a:outerShdw blurRad="38100" dist="38100" dir="2700000" algn="tl">
                    <a:srgbClr val="000000"/>
                  </a:outerShdw>
                </a:effectLst>
              </a:rPr>
              <a:t>. . . </a:t>
            </a:r>
            <a:r>
              <a:rPr lang="en-US" sz="2200" i="1" dirty="0">
                <a:solidFill>
                  <a:schemeClr val="accent4">
                    <a:lumMod val="25000"/>
                  </a:schemeClr>
                </a:solidFill>
                <a:effectLst>
                  <a:outerShdw blurRad="38100" dist="38100" dir="2700000" algn="tl">
                    <a:srgbClr val="000000"/>
                  </a:outerShdw>
                </a:effectLst>
              </a:rPr>
              <a:t>In the coming planetary civilization of a world-embracing humanism, those ‘religions’ that obstruct social advance </a:t>
            </a:r>
            <a:r>
              <a:rPr lang="en-US" sz="2200" i="1" u="sng" dirty="0">
                <a:solidFill>
                  <a:schemeClr val="accent4">
                    <a:lumMod val="25000"/>
                  </a:schemeClr>
                </a:solidFill>
                <a:effectLst>
                  <a:outerShdw blurRad="38100" dist="38100" dir="2700000" algn="tl">
                    <a:srgbClr val="000000"/>
                  </a:outerShdw>
                </a:effectLst>
              </a:rPr>
              <a:t>must be sub-ordinated</a:t>
            </a:r>
            <a:r>
              <a:rPr lang="en-US" sz="2200" i="1" dirty="0">
                <a:solidFill>
                  <a:schemeClr val="accent4">
                    <a:lumMod val="25000"/>
                  </a:schemeClr>
                </a:solidFill>
                <a:effectLst>
                  <a:outerShdw blurRad="38100" dist="38100" dir="2700000" algn="tl">
                    <a:srgbClr val="000000"/>
                  </a:outerShdw>
                </a:effectLst>
              </a:rPr>
              <a:t>. In the world of scientific humanism, religion will be obsolete"</a:t>
            </a:r>
            <a:br>
              <a:rPr lang="en-US" sz="2600" i="1" dirty="0">
                <a:solidFill>
                  <a:schemeClr val="tx1"/>
                </a:solidFill>
                <a:effectLst>
                  <a:outerShdw blurRad="38100" dist="38100" dir="2700000" algn="tl">
                    <a:srgbClr val="000000"/>
                  </a:outerShdw>
                </a:effectLst>
              </a:rPr>
            </a:br>
            <a:br>
              <a:rPr lang="en-US" sz="1500" i="1" dirty="0">
                <a:effectLst>
                  <a:outerShdw blurRad="38100" dist="38100" dir="2700000" algn="tl">
                    <a:srgbClr val="000000"/>
                  </a:outerShdw>
                </a:effectLst>
              </a:rPr>
            </a:br>
            <a:r>
              <a:rPr lang="en-US" sz="1800" dirty="0">
                <a:solidFill>
                  <a:srgbClr val="FFCC00"/>
                </a:solidFill>
                <a:effectLst>
                  <a:outerShdw blurRad="38100" dist="38100" dir="2700000" algn="tl">
                    <a:srgbClr val="000000"/>
                  </a:outerShdw>
                </a:effectLst>
              </a:rPr>
              <a:t>- Lloyd </a:t>
            </a:r>
            <a:r>
              <a:rPr lang="en-US" sz="1800" dirty="0" err="1">
                <a:solidFill>
                  <a:srgbClr val="FFCC00"/>
                </a:solidFill>
                <a:effectLst>
                  <a:outerShdw blurRad="38100" dist="38100" dir="2700000" algn="tl">
                    <a:srgbClr val="000000"/>
                  </a:outerShdw>
                </a:effectLst>
              </a:rPr>
              <a:t>Morain</a:t>
            </a:r>
            <a:r>
              <a:rPr lang="en-US" sz="1800" dirty="0">
                <a:solidFill>
                  <a:srgbClr val="FFCC00"/>
                </a:solidFill>
                <a:effectLst>
                  <a:outerShdw blurRad="38100" dist="38100" dir="2700000" algn="tl">
                    <a:srgbClr val="000000"/>
                  </a:outerShdw>
                </a:effectLst>
              </a:rPr>
              <a:t>, and Oliver Reiser, “Scientific Humanism: A Formulation,” </a:t>
            </a:r>
            <a:r>
              <a:rPr lang="en-US" sz="1800" i="1" dirty="0">
                <a:solidFill>
                  <a:srgbClr val="FFCC00"/>
                </a:solidFill>
                <a:effectLst>
                  <a:outerShdw blurRad="38100" dist="38100" dir="2700000" algn="tl">
                    <a:srgbClr val="000000"/>
                  </a:outerShdw>
                </a:effectLst>
              </a:rPr>
              <a:t>The Humanist</a:t>
            </a:r>
            <a:r>
              <a:rPr lang="en-US" sz="1800" dirty="0">
                <a:solidFill>
                  <a:srgbClr val="FFCC00"/>
                </a:solidFill>
                <a:effectLst>
                  <a:outerShdw blurRad="38100" dist="38100" dir="2700000" algn="tl">
                    <a:srgbClr val="000000"/>
                  </a:outerShdw>
                </a:effectLst>
              </a:rPr>
              <a:t>, vol. 48 (Sept./Oct. 1988)</a:t>
            </a:r>
            <a:br>
              <a:rPr lang="en-US" sz="1800" dirty="0">
                <a:solidFill>
                  <a:srgbClr val="FFCC00"/>
                </a:solidFill>
                <a:effectLst>
                  <a:outerShdw blurRad="38100" dist="38100" dir="2700000" algn="tl">
                    <a:srgbClr val="000000"/>
                  </a:outerShdw>
                </a:effectLst>
              </a:rPr>
            </a:br>
            <a:r>
              <a:rPr lang="en-US" sz="1800" dirty="0">
                <a:solidFill>
                  <a:srgbClr val="FFCC00"/>
                </a:solidFill>
                <a:effectLst>
                  <a:outerShdw blurRad="38100" dist="38100" dir="2700000" algn="tl">
                    <a:srgbClr val="000000"/>
                  </a:outerShdw>
                </a:effectLst>
              </a:rPr>
              <a:t> *NOTE:  </a:t>
            </a:r>
            <a:r>
              <a:rPr lang="en-US" sz="1800" dirty="0" err="1">
                <a:solidFill>
                  <a:srgbClr val="FFCC00"/>
                </a:solidFill>
                <a:effectLst>
                  <a:outerShdw blurRad="38100" dist="38100" dir="2700000" algn="tl">
                    <a:srgbClr val="000000"/>
                  </a:outerShdw>
                </a:effectLst>
              </a:rPr>
              <a:t>Morrain</a:t>
            </a:r>
            <a:r>
              <a:rPr lang="en-US" sz="1800" dirty="0">
                <a:solidFill>
                  <a:srgbClr val="FFCC00"/>
                </a:solidFill>
                <a:effectLst>
                  <a:outerShdw blurRad="38100" dist="38100" dir="2700000" algn="tl">
                    <a:srgbClr val="000000"/>
                  </a:outerShdw>
                </a:effectLst>
              </a:rPr>
              <a:t> helped found the Am. Human. Assoc., two-time president; Reiser is Prof. Organic chemistry, Univ. Regensburg, Germany</a:t>
            </a:r>
            <a:br>
              <a:rPr lang="en-US" sz="1400" dirty="0">
                <a:solidFill>
                  <a:srgbClr val="FFCC00"/>
                </a:solidFill>
                <a:effectLst>
                  <a:outerShdw blurRad="38100" dist="38100" dir="2700000" algn="tl">
                    <a:srgbClr val="000000"/>
                  </a:outerShdw>
                </a:effectLst>
              </a:rPr>
            </a:br>
            <a:endParaRPr lang="en-US" sz="1400" dirty="0">
              <a:solidFill>
                <a:srgbClr val="FFCC00"/>
              </a:solidFill>
              <a:effectLst>
                <a:outerShdw blurRad="38100" dist="38100" dir="2700000" algn="tl">
                  <a:srgbClr val="000000"/>
                </a:outerShdw>
              </a:effectLst>
            </a:endParaRPr>
          </a:p>
        </p:txBody>
      </p:sp>
      <p:pic>
        <p:nvPicPr>
          <p:cNvPr id="754694" name="Picture 6" descr="http://farm4.static.flickr.com/3537/3359245043_fdbd4d3fdf.jpg?v=0">
            <a:extLst>
              <a:ext uri="{FF2B5EF4-FFF2-40B4-BE49-F238E27FC236}">
                <a16:creationId xmlns:a16="http://schemas.microsoft.com/office/drawing/2014/main" id="{F69FB841-334B-6F2E-2BC2-4B59CFB8D040}"/>
              </a:ext>
            </a:extLst>
          </p:cNvPr>
          <p:cNvPicPr>
            <a:picLocks noChangeAspect="1" noChangeArrowheads="1"/>
          </p:cNvPicPr>
          <p:nvPr/>
        </p:nvPicPr>
        <p:blipFill>
          <a:blip r:embed="rId3" cstate="screen"/>
          <a:srcRect/>
          <a:stretch>
            <a:fillRect/>
          </a:stretch>
        </p:blipFill>
        <p:spPr bwMode="auto">
          <a:xfrm>
            <a:off x="5486400" y="3429000"/>
            <a:ext cx="3429000" cy="3049529"/>
          </a:xfrm>
          <a:prstGeom prst="rect">
            <a:avLst/>
          </a:prstGeom>
          <a:noFill/>
          <a:ln>
            <a:noFill/>
          </a:ln>
          <a:scene3d>
            <a:camera prst="orthographicFront"/>
            <a:lightRig rig="threePt" dir="t"/>
          </a:scene3d>
          <a:sp3d>
            <a:bevelB/>
          </a:sp3d>
        </p:spPr>
      </p:pic>
      <p:pic>
        <p:nvPicPr>
          <p:cNvPr id="148484" name="Picture 7">
            <a:extLst>
              <a:ext uri="{FF2B5EF4-FFF2-40B4-BE49-F238E27FC236}">
                <a16:creationId xmlns:a16="http://schemas.microsoft.com/office/drawing/2014/main" id="{99A45754-2586-95F2-4220-DF58C7C8D1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152400"/>
            <a:ext cx="23622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6258" name="Rectangle 2">
            <a:extLst>
              <a:ext uri="{FF2B5EF4-FFF2-40B4-BE49-F238E27FC236}">
                <a16:creationId xmlns:a16="http://schemas.microsoft.com/office/drawing/2014/main" id="{9C10C8C2-C8C8-9467-D2FC-8B1101461084}"/>
              </a:ext>
            </a:extLst>
          </p:cNvPr>
          <p:cNvSpPr>
            <a:spLocks noGrp="1" noChangeArrowheads="1"/>
          </p:cNvSpPr>
          <p:nvPr>
            <p:ph type="title" idx="4294967295"/>
          </p:nvPr>
        </p:nvSpPr>
        <p:spPr>
          <a:xfrm>
            <a:off x="2847474" y="1699085"/>
            <a:ext cx="6172200" cy="1143000"/>
          </a:xfrm>
        </p:spPr>
        <p:txBody>
          <a:bodyPr/>
          <a:lstStyle/>
          <a:p>
            <a:pPr algn="l" eaLnBrk="1" hangingPunct="1">
              <a:defRPr/>
            </a:pPr>
            <a:br>
              <a:rPr lang="en-US" sz="2200" i="1" dirty="0">
                <a:effectLst>
                  <a:outerShdw blurRad="38100" dist="38100" dir="2700000" algn="tl">
                    <a:srgbClr val="000000"/>
                  </a:outerShdw>
                </a:effectLst>
              </a:rPr>
            </a:br>
            <a:r>
              <a:rPr lang="en-US" sz="2200" i="1" dirty="0">
                <a:solidFill>
                  <a:schemeClr val="accent4">
                    <a:lumMod val="25000"/>
                  </a:schemeClr>
                </a:solidFill>
                <a:effectLst>
                  <a:outerShdw blurRad="38100" dist="38100" dir="2700000" algn="tl">
                    <a:srgbClr val="000000"/>
                  </a:outerShdw>
                </a:effectLst>
              </a:rPr>
              <a:t>"The time has come to take seriously the fact that </a:t>
            </a:r>
            <a:r>
              <a:rPr lang="en-US" sz="2200" i="1" dirty="0">
                <a:solidFill>
                  <a:schemeClr val="tx1"/>
                </a:solidFill>
                <a:effectLst>
                  <a:outerShdw blurRad="38100" dist="38100" dir="2700000" algn="tl">
                    <a:srgbClr val="000000"/>
                  </a:outerShdw>
                </a:effectLst>
              </a:rPr>
              <a:t>we </a:t>
            </a:r>
            <a:r>
              <a:rPr lang="en-US" sz="2200" i="1" u="sng" dirty="0">
                <a:solidFill>
                  <a:schemeClr val="tx1"/>
                </a:solidFill>
                <a:effectLst>
                  <a:outerShdw blurRad="38100" dist="38100" dir="2700000" algn="tl">
                    <a:srgbClr val="000000"/>
                  </a:outerShdw>
                </a:effectLst>
              </a:rPr>
              <a:t>humans are modified monkeys</a:t>
            </a:r>
            <a:r>
              <a:rPr lang="en-US" sz="2200" i="1" dirty="0">
                <a:solidFill>
                  <a:schemeClr val="tx1"/>
                </a:solidFill>
                <a:effectLst>
                  <a:outerShdw blurRad="38100" dist="38100" dir="2700000" algn="tl">
                    <a:srgbClr val="000000"/>
                  </a:outerShdw>
                </a:effectLst>
              </a:rPr>
              <a:t>, not the favored Creation of a Benevolent God. . . </a:t>
            </a:r>
            <a:r>
              <a:rPr lang="en-US" sz="2200" i="1" dirty="0">
                <a:solidFill>
                  <a:schemeClr val="accent4">
                    <a:lumMod val="25000"/>
                  </a:schemeClr>
                </a:solidFill>
                <a:effectLst>
                  <a:outerShdw blurRad="38100" dist="38100" dir="2700000" algn="tl">
                    <a:srgbClr val="000000"/>
                  </a:outerShdw>
                </a:effectLst>
              </a:rPr>
              <a:t>We must think again especially about our so-called ‘ethical principles</a:t>
            </a:r>
            <a:r>
              <a:rPr lang="en-US" sz="2200" i="1" dirty="0">
                <a:solidFill>
                  <a:schemeClr val="tx1"/>
                </a:solidFill>
                <a:effectLst>
                  <a:outerShdw blurRad="38100" dist="38100" dir="2700000" algn="tl">
                    <a:srgbClr val="000000"/>
                  </a:outerShdw>
                </a:effectLst>
              </a:rPr>
              <a:t>. . . As evolutionists  we see that no (ethical) justification</a:t>
            </a:r>
            <a:r>
              <a:rPr lang="en-US" sz="2200" i="1" dirty="0">
                <a:effectLst>
                  <a:outerShdw blurRad="38100" dist="38100" dir="2700000" algn="tl">
                    <a:srgbClr val="000000"/>
                  </a:outerShdw>
                </a:effectLst>
              </a:rPr>
              <a:t> </a:t>
            </a:r>
            <a:r>
              <a:rPr lang="en-US" sz="2200" i="1" dirty="0">
                <a:solidFill>
                  <a:schemeClr val="tx1"/>
                </a:solidFill>
                <a:effectLst>
                  <a:outerShdw blurRad="38100" dist="38100" dir="2700000" algn="tl">
                    <a:srgbClr val="000000"/>
                  </a:outerShdw>
                </a:effectLst>
              </a:rPr>
              <a:t>of the traditional kind is possible. . . </a:t>
            </a:r>
            <a:r>
              <a:rPr lang="en-US" sz="2200" i="1" dirty="0">
                <a:solidFill>
                  <a:schemeClr val="accent4">
                    <a:lumMod val="25000"/>
                  </a:schemeClr>
                </a:solidFill>
                <a:effectLst>
                  <a:outerShdw blurRad="38100" dist="38100" dir="2700000" algn="tl">
                    <a:srgbClr val="000000"/>
                  </a:outerShdw>
                </a:effectLst>
              </a:rPr>
              <a:t>In an important sense, </a:t>
            </a:r>
            <a:r>
              <a:rPr lang="en-US" sz="2200" i="1" dirty="0">
                <a:solidFill>
                  <a:schemeClr val="tx1"/>
                </a:solidFill>
                <a:effectLst>
                  <a:outerShdw blurRad="38100" dist="38100" dir="2700000" algn="tl">
                    <a:srgbClr val="000000"/>
                  </a:outerShdw>
                </a:effectLst>
              </a:rPr>
              <a:t>ethics as we understand it is an illusion.”</a:t>
            </a:r>
            <a:br>
              <a:rPr lang="en-US" sz="2200" i="1" dirty="0">
                <a:solidFill>
                  <a:schemeClr val="tx1"/>
                </a:solidFill>
                <a:effectLst>
                  <a:outerShdw blurRad="38100" dist="38100" dir="2700000" algn="tl">
                    <a:srgbClr val="000000"/>
                  </a:outerShdw>
                </a:effectLst>
              </a:rPr>
            </a:br>
            <a:r>
              <a:rPr lang="en-US" sz="2200" i="1" dirty="0">
                <a:solidFill>
                  <a:schemeClr val="tx1"/>
                </a:solidFill>
                <a:effectLst>
                  <a:outerShdw blurRad="38100" dist="38100" dir="2700000" algn="tl">
                    <a:srgbClr val="000000"/>
                  </a:outerShdw>
                </a:effectLst>
              </a:rPr>
              <a:t>  </a:t>
            </a:r>
            <a:br>
              <a:rPr lang="en-US" sz="2200" i="1" dirty="0">
                <a:solidFill>
                  <a:schemeClr val="tx1"/>
                </a:solidFill>
                <a:effectLst>
                  <a:outerShdw blurRad="38100" dist="38100" dir="2700000" algn="tl">
                    <a:srgbClr val="000000"/>
                  </a:outerShdw>
                </a:effectLst>
              </a:rPr>
            </a:br>
            <a:br>
              <a:rPr lang="en-US" sz="2200" dirty="0">
                <a:solidFill>
                  <a:srgbClr val="FFCC00"/>
                </a:solidFill>
                <a:effectLst>
                  <a:outerShdw blurRad="38100" dist="38100" dir="2700000" algn="tl">
                    <a:srgbClr val="000000"/>
                  </a:outerShdw>
                </a:effectLst>
              </a:rPr>
            </a:br>
            <a:endParaRPr lang="en-US" sz="2200" dirty="0">
              <a:solidFill>
                <a:srgbClr val="FFCC00"/>
              </a:solidFill>
              <a:effectLst>
                <a:outerShdw blurRad="38100" dist="38100" dir="2700000" algn="tl">
                  <a:srgbClr val="000000"/>
                </a:outerShdw>
              </a:effectLst>
            </a:endParaRPr>
          </a:p>
        </p:txBody>
      </p:sp>
      <p:pic>
        <p:nvPicPr>
          <p:cNvPr id="150531" name="Picture 6">
            <a:extLst>
              <a:ext uri="{FF2B5EF4-FFF2-40B4-BE49-F238E27FC236}">
                <a16:creationId xmlns:a16="http://schemas.microsoft.com/office/drawing/2014/main" id="{FD301AD3-01CB-DB4D-2E10-21C17B3155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274" y="838200"/>
            <a:ext cx="1692275"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2" name="Picture 10">
            <a:extLst>
              <a:ext uri="{FF2B5EF4-FFF2-40B4-BE49-F238E27FC236}">
                <a16:creationId xmlns:a16="http://schemas.microsoft.com/office/drawing/2014/main" id="{A7834B19-C536-731C-3DA4-E3905CD2E8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874" y="3533775"/>
            <a:ext cx="3990975"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a:extLst>
              <a:ext uri="{FF2B5EF4-FFF2-40B4-BE49-F238E27FC236}">
                <a16:creationId xmlns:a16="http://schemas.microsoft.com/office/drawing/2014/main" id="{BFDDA176-803B-E98A-751E-081C2F6DCF53}"/>
              </a:ext>
            </a:extLst>
          </p:cNvPr>
          <p:cNvSpPr txBox="1">
            <a:spLocks noChangeArrowheads="1"/>
          </p:cNvSpPr>
          <p:nvPr/>
        </p:nvSpPr>
        <p:spPr bwMode="auto">
          <a:xfrm>
            <a:off x="4523874" y="3276600"/>
            <a:ext cx="5867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pPr algn="l" eaLnBrk="1" hangingPunct="1">
              <a:defRPr/>
            </a:pPr>
            <a:br>
              <a:rPr lang="en-US" sz="2400" i="1" kern="0" dirty="0">
                <a:effectLst>
                  <a:outerShdw blurRad="38100" dist="38100" dir="2700000" algn="tl">
                    <a:srgbClr val="000000"/>
                  </a:outerShdw>
                </a:effectLst>
              </a:rPr>
            </a:br>
            <a:br>
              <a:rPr lang="en-US" sz="600" i="1" kern="0" dirty="0">
                <a:solidFill>
                  <a:schemeClr val="tx1"/>
                </a:solidFill>
                <a:effectLst>
                  <a:outerShdw blurRad="38100" dist="38100" dir="2700000" algn="tl">
                    <a:srgbClr val="000000"/>
                  </a:outerShdw>
                </a:effectLst>
              </a:rPr>
            </a:br>
            <a:br>
              <a:rPr lang="en-US" sz="600" kern="0" dirty="0">
                <a:solidFill>
                  <a:srgbClr val="FFCC00"/>
                </a:solidFill>
                <a:effectLst>
                  <a:outerShdw blurRad="38100" dist="38100" dir="2700000" algn="tl">
                    <a:srgbClr val="000000"/>
                  </a:outerShdw>
                </a:effectLst>
              </a:rPr>
            </a:br>
            <a:r>
              <a:rPr lang="en-US" sz="1800" kern="0" dirty="0">
                <a:solidFill>
                  <a:srgbClr val="FFCC00"/>
                </a:solidFill>
                <a:effectLst>
                  <a:outerShdw blurRad="38100" dist="38100" dir="2700000" algn="tl">
                    <a:srgbClr val="000000"/>
                  </a:outerShdw>
                </a:effectLst>
              </a:rPr>
              <a:t>- Michael Ruse and E.O. Wilson, </a:t>
            </a:r>
            <a:br>
              <a:rPr lang="en-US" sz="1800" kern="0" dirty="0">
                <a:solidFill>
                  <a:srgbClr val="FFCC00"/>
                </a:solidFill>
                <a:effectLst>
                  <a:outerShdw blurRad="38100" dist="38100" dir="2700000" algn="tl">
                    <a:srgbClr val="000000"/>
                  </a:outerShdw>
                </a:effectLst>
              </a:rPr>
            </a:br>
            <a:r>
              <a:rPr lang="en-US" sz="1800" kern="0" dirty="0">
                <a:solidFill>
                  <a:srgbClr val="FFCC00"/>
                </a:solidFill>
                <a:effectLst>
                  <a:outerShdw blurRad="38100" dist="38100" dir="2700000" algn="tl">
                    <a:srgbClr val="000000"/>
                  </a:outerShdw>
                </a:effectLst>
              </a:rPr>
              <a:t>"The Evolution of Ethics", in </a:t>
            </a:r>
            <a:br>
              <a:rPr lang="en-US" sz="1800" kern="0" dirty="0">
                <a:solidFill>
                  <a:srgbClr val="FFCC00"/>
                </a:solidFill>
                <a:effectLst>
                  <a:outerShdw blurRad="38100" dist="38100" dir="2700000" algn="tl">
                    <a:srgbClr val="000000"/>
                  </a:outerShdw>
                </a:effectLst>
              </a:rPr>
            </a:br>
            <a:r>
              <a:rPr lang="en-US" sz="1800" i="1" kern="0" dirty="0">
                <a:solidFill>
                  <a:srgbClr val="FFCC00"/>
                </a:solidFill>
                <a:effectLst>
                  <a:outerShdw blurRad="38100" dist="38100" dir="2700000" algn="tl">
                    <a:srgbClr val="000000"/>
                  </a:outerShdw>
                </a:effectLst>
              </a:rPr>
              <a:t>Religion and the Natural Sciences: </a:t>
            </a:r>
            <a:br>
              <a:rPr lang="en-US" sz="1800" i="1" kern="0" dirty="0">
                <a:solidFill>
                  <a:srgbClr val="FFCC00"/>
                </a:solidFill>
                <a:effectLst>
                  <a:outerShdw blurRad="38100" dist="38100" dir="2700000" algn="tl">
                    <a:srgbClr val="000000"/>
                  </a:outerShdw>
                </a:effectLst>
              </a:rPr>
            </a:br>
            <a:r>
              <a:rPr lang="en-US" sz="1800" i="1" kern="0" dirty="0">
                <a:solidFill>
                  <a:srgbClr val="FFCC00"/>
                </a:solidFill>
                <a:effectLst>
                  <a:outerShdw blurRad="38100" dist="38100" dir="2700000" algn="tl">
                    <a:srgbClr val="000000"/>
                  </a:outerShdw>
                </a:effectLst>
              </a:rPr>
              <a:t>The Range of Engagement</a:t>
            </a:r>
            <a:r>
              <a:rPr lang="en-US" sz="1800" kern="0" dirty="0">
                <a:solidFill>
                  <a:srgbClr val="FFCC00"/>
                </a:solidFill>
                <a:effectLst>
                  <a:outerShdw blurRad="38100" dist="38100" dir="2700000" algn="tl">
                    <a:srgbClr val="000000"/>
                  </a:outerShdw>
                </a:effectLst>
              </a:rPr>
              <a:t>, comp. </a:t>
            </a:r>
            <a:br>
              <a:rPr lang="en-US" sz="1800" kern="0" dirty="0">
                <a:solidFill>
                  <a:srgbClr val="FFCC00"/>
                </a:solidFill>
                <a:effectLst>
                  <a:outerShdw blurRad="38100" dist="38100" dir="2700000" algn="tl">
                    <a:srgbClr val="000000"/>
                  </a:outerShdw>
                </a:effectLst>
              </a:rPr>
            </a:br>
            <a:r>
              <a:rPr lang="en-US" sz="1800" kern="0" dirty="0">
                <a:solidFill>
                  <a:srgbClr val="FFCC00"/>
                </a:solidFill>
                <a:effectLst>
                  <a:outerShdw blurRad="38100" dist="38100" dir="2700000" algn="tl">
                    <a:srgbClr val="000000"/>
                  </a:outerShdw>
                </a:effectLst>
              </a:rPr>
              <a:t>James E. </a:t>
            </a:r>
            <a:r>
              <a:rPr lang="en-US" sz="1800" kern="0" dirty="0" err="1">
                <a:solidFill>
                  <a:srgbClr val="FFCC00"/>
                </a:solidFill>
                <a:effectLst>
                  <a:outerShdw blurRad="38100" dist="38100" dir="2700000" algn="tl">
                    <a:srgbClr val="000000"/>
                  </a:outerShdw>
                </a:effectLst>
              </a:rPr>
              <a:t>Huchingson</a:t>
            </a:r>
            <a:r>
              <a:rPr lang="en-US" sz="1800" kern="0" dirty="0">
                <a:solidFill>
                  <a:srgbClr val="FFCC00"/>
                </a:solidFill>
                <a:effectLst>
                  <a:outerShdw blurRad="38100" dist="38100" dir="2700000" algn="tl">
                    <a:srgbClr val="000000"/>
                  </a:outerShdw>
                </a:effectLst>
              </a:rPr>
              <a:t>, 1993.</a:t>
            </a:r>
          </a:p>
        </p:txBody>
      </p:sp>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4626" name="Picture 2" descr="Child's eyes">
            <a:extLst>
              <a:ext uri="{FF2B5EF4-FFF2-40B4-BE49-F238E27FC236}">
                <a16:creationId xmlns:a16="http://schemas.microsoft.com/office/drawing/2014/main" id="{D919488E-73CB-977B-43CA-CBC8D9B14C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075" y="1169988"/>
            <a:ext cx="3879850" cy="451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6674" name="Picture 8">
            <a:extLst>
              <a:ext uri="{FF2B5EF4-FFF2-40B4-BE49-F238E27FC236}">
                <a16:creationId xmlns:a16="http://schemas.microsoft.com/office/drawing/2014/main" id="{86BA9681-E507-9A76-19EA-F074273C92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888" y="1724025"/>
            <a:ext cx="7642225"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0770" name="TextBox 3">
            <a:extLst>
              <a:ext uri="{FF2B5EF4-FFF2-40B4-BE49-F238E27FC236}">
                <a16:creationId xmlns:a16="http://schemas.microsoft.com/office/drawing/2014/main" id="{F09B6918-6172-5E35-E8A9-340EF8217571}"/>
              </a:ext>
            </a:extLst>
          </p:cNvPr>
          <p:cNvSpPr txBox="1">
            <a:spLocks noChangeArrowheads="1"/>
          </p:cNvSpPr>
          <p:nvPr/>
        </p:nvSpPr>
        <p:spPr bwMode="auto">
          <a:xfrm>
            <a:off x="609600" y="3749675"/>
            <a:ext cx="82296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2300" dirty="0" err="1"/>
              <a:t>Pekka</a:t>
            </a:r>
            <a:r>
              <a:rPr lang="en-US" altLang="en-US" sz="2300" dirty="0"/>
              <a:t>-Eric </a:t>
            </a:r>
            <a:r>
              <a:rPr lang="en-US" altLang="en-US" sz="2300" dirty="0" err="1"/>
              <a:t>Auvinen</a:t>
            </a:r>
            <a:r>
              <a:rPr lang="en-US" altLang="en-US" sz="2300" dirty="0"/>
              <a:t>, Nov. 7, 2007, Killed 8 People and then himself at Jokela High School, Finland.  </a:t>
            </a:r>
            <a:r>
              <a:rPr lang="en-US" altLang="en-US" sz="2300" dirty="0" err="1"/>
              <a:t>Auvinen</a:t>
            </a:r>
            <a:r>
              <a:rPr lang="en-US" altLang="en-US" sz="2300" dirty="0"/>
              <a:t> wrote: </a:t>
            </a:r>
            <a:r>
              <a:rPr lang="en-US" altLang="en-US" sz="2300" i="1" dirty="0">
                <a:solidFill>
                  <a:srgbClr val="FFC000"/>
                </a:solidFill>
              </a:rPr>
              <a:t>“I, as a </a:t>
            </a:r>
            <a:r>
              <a:rPr lang="en-US" altLang="en-US" sz="2300" i="1" u="sng" dirty="0">
                <a:solidFill>
                  <a:srgbClr val="FFC000"/>
                </a:solidFill>
              </a:rPr>
              <a:t>natural selector</a:t>
            </a:r>
            <a:r>
              <a:rPr lang="en-US" altLang="en-US" sz="2300" i="1" dirty="0">
                <a:solidFill>
                  <a:srgbClr val="FFC000"/>
                </a:solidFill>
              </a:rPr>
              <a:t>, will eliminate all who I see unfit, disgraces of human race and failures of </a:t>
            </a:r>
            <a:r>
              <a:rPr lang="en-US" altLang="en-US" sz="2300" i="1" u="sng" dirty="0">
                <a:solidFill>
                  <a:srgbClr val="FFC000"/>
                </a:solidFill>
              </a:rPr>
              <a:t>natural selection</a:t>
            </a:r>
            <a:r>
              <a:rPr lang="en-US" altLang="en-US" sz="2300" i="1" dirty="0">
                <a:solidFill>
                  <a:srgbClr val="FFC000"/>
                </a:solidFill>
              </a:rPr>
              <a:t>.”</a:t>
            </a:r>
          </a:p>
        </p:txBody>
      </p:sp>
      <p:pic>
        <p:nvPicPr>
          <p:cNvPr id="160771" name="Picture 2" descr="Pekka-Eric Auvinen">
            <a:extLst>
              <a:ext uri="{FF2B5EF4-FFF2-40B4-BE49-F238E27FC236}">
                <a16:creationId xmlns:a16="http://schemas.microsoft.com/office/drawing/2014/main" id="{7979B787-D7A3-41DE-D379-08ABCBA68B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1850" y="685800"/>
            <a:ext cx="2617788"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772" name="Picture 4">
            <a:extLst>
              <a:ext uri="{FF2B5EF4-FFF2-40B4-BE49-F238E27FC236}">
                <a16:creationId xmlns:a16="http://schemas.microsoft.com/office/drawing/2014/main" id="{A3DC236B-3A4F-BD42-C16A-BC9C72FF240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94363" y="685800"/>
            <a:ext cx="2895600"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773" name="Picture 8">
            <a:extLst>
              <a:ext uri="{FF2B5EF4-FFF2-40B4-BE49-F238E27FC236}">
                <a16:creationId xmlns:a16="http://schemas.microsoft.com/office/drawing/2014/main" id="{AA97FBF0-7D0C-CEC7-96CF-021BEF1BF36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57638" y="1158875"/>
            <a:ext cx="1227137"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3363" name="Rectangle 3">
            <a:extLst>
              <a:ext uri="{FF2B5EF4-FFF2-40B4-BE49-F238E27FC236}">
                <a16:creationId xmlns:a16="http://schemas.microsoft.com/office/drawing/2014/main" id="{09C7DFB2-A3B6-26E5-4428-3B8DD548F63C}"/>
              </a:ext>
            </a:extLst>
          </p:cNvPr>
          <p:cNvSpPr>
            <a:spLocks noChangeArrowheads="1"/>
          </p:cNvSpPr>
          <p:nvPr/>
        </p:nvSpPr>
        <p:spPr bwMode="auto">
          <a:xfrm>
            <a:off x="0" y="-152400"/>
            <a:ext cx="8991600" cy="2057400"/>
          </a:xfrm>
          <a:prstGeom prst="rect">
            <a:avLst/>
          </a:prstGeom>
          <a:noFill/>
          <a:ln w="9525">
            <a:noFill/>
            <a:miter lim="800000"/>
            <a:headEnd/>
            <a:tailEnd/>
          </a:ln>
          <a:effectLst/>
        </p:spPr>
        <p:txBody>
          <a:bodyPr anchor="ctr"/>
          <a:lstStyle/>
          <a:p>
            <a:pPr marL="857250" indent="-857250" algn="ctr" eaLnBrk="1" hangingPunct="1">
              <a:defRPr/>
            </a:pPr>
            <a:r>
              <a:rPr lang="en-US" sz="2600" dirty="0">
                <a:solidFill>
                  <a:srgbClr val="FFCC00"/>
                </a:solidFill>
                <a:effectLst>
                  <a:outerShdw blurRad="38100" dist="38100" dir="2700000" algn="tl">
                    <a:srgbClr val="000000"/>
                  </a:outerShdw>
                </a:effectLst>
                <a:latin typeface="Arial" charset="0"/>
              </a:rPr>
              <a:t>Our Goal Isn’t </a:t>
            </a:r>
            <a:r>
              <a:rPr lang="en-US" sz="2600" u="sng" dirty="0">
                <a:solidFill>
                  <a:srgbClr val="FFCC00"/>
                </a:solidFill>
                <a:effectLst>
                  <a:outerShdw blurRad="38100" dist="38100" dir="2700000" algn="tl">
                    <a:srgbClr val="000000"/>
                  </a:outerShdw>
                </a:effectLst>
                <a:latin typeface="Arial" charset="0"/>
              </a:rPr>
              <a:t>Only</a:t>
            </a:r>
            <a:r>
              <a:rPr lang="en-US" sz="2600" dirty="0">
                <a:solidFill>
                  <a:srgbClr val="FFCC00"/>
                </a:solidFill>
                <a:effectLst>
                  <a:outerShdw blurRad="38100" dist="38100" dir="2700000" algn="tl">
                    <a:srgbClr val="000000"/>
                  </a:outerShdw>
                </a:effectLst>
                <a:latin typeface="Arial" charset="0"/>
              </a:rPr>
              <a:t> to Disprove Evolution</a:t>
            </a:r>
          </a:p>
          <a:p>
            <a:pPr marL="857250" indent="-857250" algn="ctr" eaLnBrk="1" hangingPunct="1">
              <a:defRPr/>
            </a:pPr>
            <a:r>
              <a:rPr lang="en-US" sz="800" dirty="0">
                <a:solidFill>
                  <a:srgbClr val="00CC00"/>
                </a:solidFill>
                <a:effectLst>
                  <a:outerShdw blurRad="38100" dist="38100" dir="2700000" algn="tl">
                    <a:srgbClr val="000000"/>
                  </a:outerShdw>
                </a:effectLst>
                <a:latin typeface="Arial" charset="0"/>
              </a:rPr>
              <a:t>       </a:t>
            </a:r>
          </a:p>
          <a:p>
            <a:pPr marL="857250" indent="-857250" algn="ctr" eaLnBrk="1" hangingPunct="1">
              <a:defRPr/>
            </a:pPr>
            <a:r>
              <a:rPr lang="en-US" sz="2600" dirty="0">
                <a:solidFill>
                  <a:srgbClr val="00CC00"/>
                </a:solidFill>
                <a:effectLst>
                  <a:outerShdw blurRad="38100" dist="38100" dir="2700000" algn="tl">
                    <a:srgbClr val="000000"/>
                  </a:outerShdw>
                </a:effectLst>
                <a:latin typeface="Arial" charset="0"/>
              </a:rPr>
              <a:t>But to Build Faith in the Lord Jesus</a:t>
            </a:r>
            <a:endParaRPr lang="en-US" sz="2600" dirty="0">
              <a:solidFill>
                <a:srgbClr val="CC00FF"/>
              </a:solidFill>
              <a:effectLst>
                <a:outerShdw blurRad="38100" dist="38100" dir="2700000" algn="tl">
                  <a:srgbClr val="000000"/>
                </a:outerShdw>
              </a:effectLst>
              <a:latin typeface="Arial" charset="0"/>
            </a:endParaRPr>
          </a:p>
        </p:txBody>
      </p:sp>
      <p:pic>
        <p:nvPicPr>
          <p:cNvPr id="179203" name="Picture 7">
            <a:extLst>
              <a:ext uri="{FF2B5EF4-FFF2-40B4-BE49-F238E27FC236}">
                <a16:creationId xmlns:a16="http://schemas.microsoft.com/office/drawing/2014/main" id="{DF8C5578-B2C7-1EE3-0763-54E1842814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588" y="1536032"/>
            <a:ext cx="6983412"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46124DC-B60B-563D-0EC7-066B6E7F91C9}"/>
            </a:ext>
          </a:extLst>
        </p:cNvPr>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16705F67-3D5E-EFA3-5A5A-7F61A1459DC2}"/>
              </a:ext>
            </a:extLst>
          </p:cNvPr>
          <p:cNvSpPr txBox="1">
            <a:spLocks noGrp="1"/>
          </p:cNvSpPr>
          <p:nvPr/>
        </p:nvSpPr>
        <p:spPr bwMode="auto">
          <a:xfrm>
            <a:off x="6553200" y="6019800"/>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B2B5D0C3-5941-425D-B42E-70C75954718E}" type="slidenum">
              <a:rPr lang="en-US" altLang="en-US" sz="1200" smtClean="0">
                <a:effectLst>
                  <a:outerShdw blurRad="38100" dist="38100" dir="2700000" algn="tl">
                    <a:srgbClr val="000000"/>
                  </a:outerShdw>
                </a:effectLst>
              </a:rPr>
              <a:pPr algn="r" eaLnBrk="1" hangingPunct="1">
                <a:spcBef>
                  <a:spcPct val="0"/>
                </a:spcBef>
                <a:buClrTx/>
                <a:buSzTx/>
                <a:buFontTx/>
                <a:buNone/>
                <a:defRPr/>
              </a:pPr>
              <a:t>64</a:t>
            </a:fld>
            <a:endParaRPr lang="en-US" altLang="en-US" sz="1200">
              <a:effectLst>
                <a:outerShdw blurRad="38100" dist="38100" dir="2700000" algn="tl">
                  <a:srgbClr val="000000"/>
                </a:outerShdw>
              </a:effectLst>
            </a:endParaRPr>
          </a:p>
        </p:txBody>
      </p:sp>
      <p:sp>
        <p:nvSpPr>
          <p:cNvPr id="7" name="Rectangle 3">
            <a:extLst>
              <a:ext uri="{FF2B5EF4-FFF2-40B4-BE49-F238E27FC236}">
                <a16:creationId xmlns:a16="http://schemas.microsoft.com/office/drawing/2014/main" id="{9AA831B4-329E-DDD1-BE88-07EE25B7BA96}"/>
              </a:ext>
            </a:extLst>
          </p:cNvPr>
          <p:cNvSpPr>
            <a:spLocks noChangeArrowheads="1"/>
          </p:cNvSpPr>
          <p:nvPr/>
        </p:nvSpPr>
        <p:spPr bwMode="auto">
          <a:xfrm>
            <a:off x="457200" y="429126"/>
            <a:ext cx="8229600" cy="596900"/>
          </a:xfrm>
          <a:prstGeom prst="rect">
            <a:avLst/>
          </a:prstGeom>
          <a:noFill/>
          <a:ln w="9525">
            <a:noFill/>
            <a:miter lim="800000"/>
            <a:headEnd/>
            <a:tailEnd/>
          </a:ln>
          <a:effectLst/>
        </p:spPr>
        <p:txBody>
          <a:bodyPr anchor="ctr"/>
          <a:lstStyle/>
          <a:p>
            <a:pPr algn="ctr" eaLnBrk="1" hangingPunct="1">
              <a:defRPr/>
            </a:pPr>
            <a:r>
              <a:rPr lang="en-US" sz="2300" dirty="0">
                <a:solidFill>
                  <a:srgbClr val="FFCC00"/>
                </a:solidFill>
                <a:effectLst>
                  <a:outerShdw blurRad="38100" dist="38100" dir="2700000" algn="tl">
                    <a:srgbClr val="000000"/>
                  </a:outerShdw>
                </a:effectLst>
                <a:latin typeface="Arial" charset="0"/>
              </a:rPr>
              <a:t>What Have We Accomplished If We Convert the Whole World into Creationists Who Still Don’t Believe in Jesus?</a:t>
            </a:r>
          </a:p>
        </p:txBody>
      </p:sp>
      <p:sp>
        <p:nvSpPr>
          <p:cNvPr id="2" name="Rectangle 3">
            <a:extLst>
              <a:ext uri="{FF2B5EF4-FFF2-40B4-BE49-F238E27FC236}">
                <a16:creationId xmlns:a16="http://schemas.microsoft.com/office/drawing/2014/main" id="{F0B929A3-BADB-BFEB-1320-BCA3B5631500}"/>
              </a:ext>
            </a:extLst>
          </p:cNvPr>
          <p:cNvSpPr>
            <a:spLocks noChangeArrowheads="1"/>
          </p:cNvSpPr>
          <p:nvPr/>
        </p:nvSpPr>
        <p:spPr bwMode="auto">
          <a:xfrm>
            <a:off x="545432" y="1219200"/>
            <a:ext cx="8229600" cy="596900"/>
          </a:xfrm>
          <a:prstGeom prst="rect">
            <a:avLst/>
          </a:prstGeom>
          <a:noFill/>
          <a:ln w="9525">
            <a:noFill/>
            <a:miter lim="800000"/>
            <a:headEnd/>
            <a:tailEnd/>
          </a:ln>
          <a:effectLst/>
        </p:spPr>
        <p:txBody>
          <a:bodyPr anchor="t" anchorCtr="0"/>
          <a:lstStyle/>
          <a:p>
            <a:pPr algn="ctr" eaLnBrk="1" hangingPunct="1">
              <a:defRPr/>
            </a:pPr>
            <a:r>
              <a:rPr lang="en-US" sz="2200" dirty="0">
                <a:solidFill>
                  <a:srgbClr val="FFFF66"/>
                </a:solidFill>
                <a:effectLst>
                  <a:outerShdw blurRad="38100" dist="38100" dir="2700000" algn="tl">
                    <a:srgbClr val="000000"/>
                  </a:outerShdw>
                </a:effectLst>
                <a:latin typeface="Arial" charset="0"/>
              </a:rPr>
              <a:t>ANSWER:</a:t>
            </a:r>
            <a:r>
              <a:rPr lang="en-US" sz="2200" dirty="0">
                <a:solidFill>
                  <a:srgbClr val="FFCC00"/>
                </a:solidFill>
                <a:effectLst>
                  <a:outerShdw blurRad="38100" dist="38100" dir="2700000" algn="tl">
                    <a:srgbClr val="000000"/>
                  </a:outerShdw>
                </a:effectLst>
                <a:latin typeface="Arial" charset="0"/>
              </a:rPr>
              <a:t>  </a:t>
            </a:r>
            <a:r>
              <a:rPr lang="en-US" sz="2200" dirty="0">
                <a:solidFill>
                  <a:srgbClr val="00FF00"/>
                </a:solidFill>
                <a:effectLst>
                  <a:outerShdw blurRad="38100" dist="38100" dir="2700000" algn="tl">
                    <a:srgbClr val="000000"/>
                  </a:outerShdw>
                </a:effectLst>
                <a:latin typeface="Arial" charset="0"/>
              </a:rPr>
              <a:t>Not Much</a:t>
            </a:r>
          </a:p>
          <a:p>
            <a:pPr algn="ctr" eaLnBrk="1" hangingPunct="1">
              <a:defRPr/>
            </a:pPr>
            <a:endParaRPr lang="en-US" sz="800" dirty="0">
              <a:solidFill>
                <a:srgbClr val="00FF00"/>
              </a:solidFill>
              <a:effectLst>
                <a:outerShdw blurRad="38100" dist="38100" dir="2700000" algn="tl">
                  <a:srgbClr val="000000"/>
                </a:outerShdw>
              </a:effectLst>
              <a:latin typeface="Arial" charset="0"/>
            </a:endParaRPr>
          </a:p>
          <a:p>
            <a:pPr eaLnBrk="1" hangingPunct="1">
              <a:defRPr/>
            </a:pPr>
            <a:endParaRPr lang="en-US" sz="2400" dirty="0">
              <a:solidFill>
                <a:srgbClr val="FF6699"/>
              </a:solidFill>
              <a:effectLst>
                <a:outerShdw blurRad="38100" dist="38100" dir="2700000" algn="tl">
                  <a:srgbClr val="000000"/>
                </a:outerShdw>
              </a:effectLst>
              <a:latin typeface="Arial" charset="0"/>
            </a:endParaRPr>
          </a:p>
          <a:p>
            <a:pPr eaLnBrk="1" hangingPunct="1">
              <a:defRPr/>
            </a:pPr>
            <a:r>
              <a:rPr lang="en-US" sz="1600" dirty="0">
                <a:solidFill>
                  <a:srgbClr val="FF5050"/>
                </a:solidFill>
                <a:effectLst>
                  <a:outerShdw blurRad="38100" dist="38100" dir="2700000" algn="tl">
                    <a:srgbClr val="000000"/>
                  </a:outerShdw>
                </a:effectLst>
                <a:latin typeface="Arial" charset="0"/>
              </a:rPr>
              <a:t> </a:t>
            </a:r>
          </a:p>
        </p:txBody>
      </p:sp>
    </p:spTree>
    <p:extLst>
      <p:ext uri="{BB962C8B-B14F-4D97-AF65-F5344CB8AC3E}">
        <p14:creationId xmlns:p14="http://schemas.microsoft.com/office/powerpoint/2010/main" val="3870942599"/>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3C67E5C-B988-A5B9-DC2C-4D52FBE35696}"/>
            </a:ext>
          </a:extLst>
        </p:cNvPr>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6A6E7FEC-2444-6BEF-3BDB-DC7170AAE5BF}"/>
              </a:ext>
            </a:extLst>
          </p:cNvPr>
          <p:cNvSpPr txBox="1">
            <a:spLocks noGrp="1"/>
          </p:cNvSpPr>
          <p:nvPr/>
        </p:nvSpPr>
        <p:spPr bwMode="auto">
          <a:xfrm>
            <a:off x="6553200" y="6019800"/>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B2B5D0C3-5941-425D-B42E-70C75954718E}" type="slidenum">
              <a:rPr lang="en-US" altLang="en-US" sz="1200" smtClean="0">
                <a:effectLst>
                  <a:outerShdw blurRad="38100" dist="38100" dir="2700000" algn="tl">
                    <a:srgbClr val="000000"/>
                  </a:outerShdw>
                </a:effectLst>
              </a:rPr>
              <a:pPr algn="r" eaLnBrk="1" hangingPunct="1">
                <a:spcBef>
                  <a:spcPct val="0"/>
                </a:spcBef>
                <a:buClrTx/>
                <a:buSzTx/>
                <a:buFontTx/>
                <a:buNone/>
                <a:defRPr/>
              </a:pPr>
              <a:t>65</a:t>
            </a:fld>
            <a:endParaRPr lang="en-US" altLang="en-US" sz="1200">
              <a:effectLst>
                <a:outerShdw blurRad="38100" dist="38100" dir="2700000" algn="tl">
                  <a:srgbClr val="000000"/>
                </a:outerShdw>
              </a:effectLst>
            </a:endParaRPr>
          </a:p>
        </p:txBody>
      </p:sp>
      <p:sp>
        <p:nvSpPr>
          <p:cNvPr id="7" name="Rectangle 3">
            <a:extLst>
              <a:ext uri="{FF2B5EF4-FFF2-40B4-BE49-F238E27FC236}">
                <a16:creationId xmlns:a16="http://schemas.microsoft.com/office/drawing/2014/main" id="{0534FAF6-6B73-20C3-589B-D1922DF57A50}"/>
              </a:ext>
            </a:extLst>
          </p:cNvPr>
          <p:cNvSpPr>
            <a:spLocks noChangeArrowheads="1"/>
          </p:cNvSpPr>
          <p:nvPr/>
        </p:nvSpPr>
        <p:spPr bwMode="auto">
          <a:xfrm>
            <a:off x="457200" y="429126"/>
            <a:ext cx="8229600" cy="596900"/>
          </a:xfrm>
          <a:prstGeom prst="rect">
            <a:avLst/>
          </a:prstGeom>
          <a:noFill/>
          <a:ln w="9525">
            <a:noFill/>
            <a:miter lim="800000"/>
            <a:headEnd/>
            <a:tailEnd/>
          </a:ln>
          <a:effectLst/>
        </p:spPr>
        <p:txBody>
          <a:bodyPr anchor="ctr"/>
          <a:lstStyle/>
          <a:p>
            <a:pPr algn="ctr" eaLnBrk="1" hangingPunct="1">
              <a:defRPr/>
            </a:pPr>
            <a:r>
              <a:rPr lang="en-US" sz="2300" dirty="0">
                <a:solidFill>
                  <a:srgbClr val="FFCC00"/>
                </a:solidFill>
                <a:effectLst>
                  <a:outerShdw blurRad="38100" dist="38100" dir="2700000" algn="tl">
                    <a:srgbClr val="000000"/>
                  </a:outerShdw>
                </a:effectLst>
                <a:latin typeface="Arial" charset="0"/>
              </a:rPr>
              <a:t>What Have We Accomplished If We Convert the Whole World into Creationists Who Still Don’t Believe in Jesus?</a:t>
            </a:r>
          </a:p>
        </p:txBody>
      </p:sp>
      <p:sp>
        <p:nvSpPr>
          <p:cNvPr id="2" name="Rectangle 3">
            <a:extLst>
              <a:ext uri="{FF2B5EF4-FFF2-40B4-BE49-F238E27FC236}">
                <a16:creationId xmlns:a16="http://schemas.microsoft.com/office/drawing/2014/main" id="{6E7D461F-76A5-9B69-E44E-6C83220E5957}"/>
              </a:ext>
            </a:extLst>
          </p:cNvPr>
          <p:cNvSpPr>
            <a:spLocks noChangeArrowheads="1"/>
          </p:cNvSpPr>
          <p:nvPr/>
        </p:nvSpPr>
        <p:spPr bwMode="auto">
          <a:xfrm>
            <a:off x="545432" y="1219200"/>
            <a:ext cx="8229600" cy="596900"/>
          </a:xfrm>
          <a:prstGeom prst="rect">
            <a:avLst/>
          </a:prstGeom>
          <a:noFill/>
          <a:ln w="9525">
            <a:noFill/>
            <a:miter lim="800000"/>
            <a:headEnd/>
            <a:tailEnd/>
          </a:ln>
          <a:effectLst/>
        </p:spPr>
        <p:txBody>
          <a:bodyPr anchor="t" anchorCtr="0"/>
          <a:lstStyle/>
          <a:p>
            <a:pPr algn="ctr" eaLnBrk="1" hangingPunct="1">
              <a:defRPr/>
            </a:pPr>
            <a:r>
              <a:rPr lang="en-US" sz="2200" dirty="0">
                <a:solidFill>
                  <a:srgbClr val="FFFF66"/>
                </a:solidFill>
                <a:effectLst>
                  <a:outerShdw blurRad="38100" dist="38100" dir="2700000" algn="tl">
                    <a:srgbClr val="000000"/>
                  </a:outerShdw>
                </a:effectLst>
                <a:latin typeface="Arial" charset="0"/>
              </a:rPr>
              <a:t>ANSWER:</a:t>
            </a:r>
            <a:r>
              <a:rPr lang="en-US" sz="2200" dirty="0">
                <a:solidFill>
                  <a:srgbClr val="FFCC00"/>
                </a:solidFill>
                <a:effectLst>
                  <a:outerShdw blurRad="38100" dist="38100" dir="2700000" algn="tl">
                    <a:srgbClr val="000000"/>
                  </a:outerShdw>
                </a:effectLst>
                <a:latin typeface="Arial" charset="0"/>
              </a:rPr>
              <a:t>  </a:t>
            </a:r>
            <a:r>
              <a:rPr lang="en-US" sz="2200" dirty="0">
                <a:solidFill>
                  <a:srgbClr val="00FF00"/>
                </a:solidFill>
                <a:effectLst>
                  <a:outerShdw blurRad="38100" dist="38100" dir="2700000" algn="tl">
                    <a:srgbClr val="000000"/>
                  </a:outerShdw>
                </a:effectLst>
                <a:latin typeface="Arial" charset="0"/>
              </a:rPr>
              <a:t>Not Much</a:t>
            </a:r>
          </a:p>
          <a:p>
            <a:pPr algn="ctr" eaLnBrk="1" hangingPunct="1">
              <a:defRPr/>
            </a:pPr>
            <a:endParaRPr lang="en-US" sz="800" dirty="0">
              <a:solidFill>
                <a:srgbClr val="00FF00"/>
              </a:solidFill>
              <a:effectLst>
                <a:outerShdw blurRad="38100" dist="38100" dir="2700000" algn="tl">
                  <a:srgbClr val="000000"/>
                </a:outerShdw>
              </a:effectLst>
              <a:latin typeface="Arial" charset="0"/>
            </a:endParaRPr>
          </a:p>
          <a:p>
            <a:pPr eaLnBrk="1" hangingPunct="1">
              <a:defRPr/>
            </a:pPr>
            <a:r>
              <a:rPr lang="en-US" sz="2400" i="1" dirty="0">
                <a:effectLst>
                  <a:outerShdw blurRad="38100" dist="38100" dir="2700000" algn="tl">
                    <a:srgbClr val="000000"/>
                  </a:outerShdw>
                </a:effectLst>
                <a:latin typeface="Arial" charset="0"/>
              </a:rPr>
              <a:t>“. . . these times of ignorance God overlooked, but now commands all men everywhere to repent.”                                  </a:t>
            </a:r>
            <a:r>
              <a:rPr lang="en-US" sz="2400" dirty="0">
                <a:solidFill>
                  <a:srgbClr val="FF6699"/>
                </a:solidFill>
                <a:effectLst>
                  <a:outerShdw blurRad="38100" dist="38100" dir="2700000" algn="tl">
                    <a:srgbClr val="000000"/>
                  </a:outerShdw>
                </a:effectLst>
                <a:latin typeface="Arial" charset="0"/>
              </a:rPr>
              <a:t>- </a:t>
            </a:r>
            <a:r>
              <a:rPr lang="en-US" sz="2400" dirty="0">
                <a:solidFill>
                  <a:srgbClr val="FFC000"/>
                </a:solidFill>
                <a:effectLst>
                  <a:outerShdw blurRad="38100" dist="38100" dir="2700000" algn="tl">
                    <a:srgbClr val="000000"/>
                  </a:outerShdw>
                </a:effectLst>
                <a:latin typeface="Arial" charset="0"/>
              </a:rPr>
              <a:t>Acts 17:30</a:t>
            </a:r>
          </a:p>
          <a:p>
            <a:pPr eaLnBrk="1" hangingPunct="1">
              <a:defRPr/>
            </a:pPr>
            <a:r>
              <a:rPr lang="en-US" sz="1600" dirty="0">
                <a:effectLst>
                  <a:outerShdw blurRad="38100" dist="38100" dir="2700000" algn="tl">
                    <a:srgbClr val="000000"/>
                  </a:outerShdw>
                </a:effectLst>
                <a:latin typeface="Arial" charset="0"/>
              </a:rPr>
              <a:t> </a:t>
            </a:r>
          </a:p>
          <a:p>
            <a:pPr eaLnBrk="1" hangingPunct="1">
              <a:defRPr/>
            </a:pPr>
            <a:r>
              <a:rPr lang="en-US" sz="2400" i="1" dirty="0">
                <a:effectLst>
                  <a:outerShdw blurRad="38100" dist="38100" dir="2700000" algn="tl">
                    <a:srgbClr val="000000"/>
                  </a:outerShdw>
                </a:effectLst>
                <a:latin typeface="Arial" charset="0"/>
              </a:rPr>
              <a:t>“. . . the Lord Jesus is revealed from heaven with His mighty angels in flaming fire, taking vengeance on those who </a:t>
            </a:r>
            <a:r>
              <a:rPr lang="en-US" sz="2400" i="1" u="sng" dirty="0">
                <a:effectLst>
                  <a:outerShdw blurRad="38100" dist="38100" dir="2700000" algn="tl">
                    <a:srgbClr val="000000"/>
                  </a:outerShdw>
                </a:effectLst>
                <a:latin typeface="Arial" charset="0"/>
              </a:rPr>
              <a:t>do not know God</a:t>
            </a:r>
            <a:r>
              <a:rPr lang="en-US" sz="2400" i="1" dirty="0">
                <a:effectLst>
                  <a:outerShdw blurRad="38100" dist="38100" dir="2700000" algn="tl">
                    <a:srgbClr val="000000"/>
                  </a:outerShdw>
                </a:effectLst>
                <a:latin typeface="Arial" charset="0"/>
              </a:rPr>
              <a:t>, and on those who </a:t>
            </a:r>
            <a:r>
              <a:rPr lang="en-US" sz="2400" i="1" u="sng" dirty="0">
                <a:effectLst>
                  <a:outerShdw blurRad="38100" dist="38100" dir="2700000" algn="tl">
                    <a:srgbClr val="000000"/>
                  </a:outerShdw>
                </a:effectLst>
                <a:latin typeface="Arial" charset="0"/>
              </a:rPr>
              <a:t>obey not the gospel</a:t>
            </a:r>
            <a:r>
              <a:rPr lang="en-US" sz="2400" i="1" dirty="0">
                <a:effectLst>
                  <a:outerShdw blurRad="38100" dist="38100" dir="2700000" algn="tl">
                    <a:srgbClr val="000000"/>
                  </a:outerShdw>
                </a:effectLst>
                <a:latin typeface="Arial" charset="0"/>
              </a:rPr>
              <a:t> of our Lord Jesus Christ.”                                                     </a:t>
            </a:r>
            <a:r>
              <a:rPr lang="en-US" sz="2400" dirty="0">
                <a:solidFill>
                  <a:srgbClr val="FFC000"/>
                </a:solidFill>
                <a:effectLst>
                  <a:outerShdw blurRad="38100" dist="38100" dir="2700000" algn="tl">
                    <a:srgbClr val="000000"/>
                  </a:outerShdw>
                </a:effectLst>
                <a:latin typeface="Arial" charset="0"/>
              </a:rPr>
              <a:t>- II Thess. 1:7,8</a:t>
            </a:r>
          </a:p>
          <a:p>
            <a:pPr eaLnBrk="1" hangingPunct="1">
              <a:defRPr/>
            </a:pPr>
            <a:r>
              <a:rPr lang="en-US" sz="1600" dirty="0">
                <a:solidFill>
                  <a:srgbClr val="FF6699"/>
                </a:solidFill>
                <a:effectLst>
                  <a:outerShdw blurRad="38100" dist="38100" dir="2700000" algn="tl">
                    <a:srgbClr val="000000"/>
                  </a:outerShdw>
                </a:effectLst>
                <a:latin typeface="Arial" charset="0"/>
              </a:rPr>
              <a:t> </a:t>
            </a:r>
          </a:p>
          <a:p>
            <a:pPr eaLnBrk="1" hangingPunct="1">
              <a:defRPr/>
            </a:pPr>
            <a:r>
              <a:rPr lang="en-US" sz="2400" i="1" dirty="0">
                <a:effectLst>
                  <a:outerShdw blurRad="38100" dist="38100" dir="2700000" algn="tl">
                    <a:srgbClr val="000000"/>
                  </a:outerShdw>
                </a:effectLst>
                <a:latin typeface="Arial" charset="0"/>
              </a:rPr>
              <a:t>“at the name of Jesus </a:t>
            </a:r>
            <a:r>
              <a:rPr lang="en-US" sz="2400" i="1" u="sng" dirty="0">
                <a:effectLst>
                  <a:outerShdw blurRad="38100" dist="38100" dir="2700000" algn="tl">
                    <a:srgbClr val="000000"/>
                  </a:outerShdw>
                </a:effectLst>
                <a:latin typeface="Arial" charset="0"/>
              </a:rPr>
              <a:t>every knee should bow</a:t>
            </a:r>
            <a:r>
              <a:rPr lang="en-US" sz="2400" i="1" dirty="0">
                <a:effectLst>
                  <a:outerShdw blurRad="38100" dist="38100" dir="2700000" algn="tl">
                    <a:srgbClr val="000000"/>
                  </a:outerShdw>
                </a:effectLst>
                <a:latin typeface="Arial" charset="0"/>
              </a:rPr>
              <a:t>. . . and that every tongue should confess that </a:t>
            </a:r>
            <a:r>
              <a:rPr lang="en-US" sz="2400" i="1" dirty="0">
                <a:solidFill>
                  <a:srgbClr val="00FF00"/>
                </a:solidFill>
                <a:effectLst>
                  <a:outerShdw blurRad="38100" dist="38100" dir="2700000" algn="tl">
                    <a:srgbClr val="000000"/>
                  </a:outerShdw>
                </a:effectLst>
                <a:latin typeface="Arial" charset="0"/>
              </a:rPr>
              <a:t>Jesus Christ is Lord </a:t>
            </a:r>
            <a:r>
              <a:rPr lang="en-US" sz="2400" i="1" dirty="0">
                <a:effectLst>
                  <a:outerShdw blurRad="38100" dist="38100" dir="2700000" algn="tl">
                    <a:srgbClr val="000000"/>
                  </a:outerShdw>
                </a:effectLst>
                <a:latin typeface="Arial" charset="0"/>
              </a:rPr>
              <a:t>. . .”  </a:t>
            </a:r>
            <a:r>
              <a:rPr lang="en-US" sz="2400" dirty="0">
                <a:solidFill>
                  <a:srgbClr val="FFC000"/>
                </a:solidFill>
                <a:effectLst>
                  <a:outerShdw blurRad="38100" dist="38100" dir="2700000" algn="tl">
                    <a:srgbClr val="000000"/>
                  </a:outerShdw>
                </a:effectLst>
                <a:latin typeface="Arial" charset="0"/>
              </a:rPr>
              <a:t>- Phil. 2:10,11</a:t>
            </a:r>
          </a:p>
          <a:p>
            <a:pPr eaLnBrk="1" hangingPunct="1">
              <a:defRPr/>
            </a:pPr>
            <a:endParaRPr lang="en-US" sz="2400" dirty="0">
              <a:solidFill>
                <a:srgbClr val="FF6699"/>
              </a:solidFill>
              <a:effectLst>
                <a:outerShdw blurRad="38100" dist="38100" dir="2700000" algn="tl">
                  <a:srgbClr val="000000"/>
                </a:outerShdw>
              </a:effectLst>
              <a:latin typeface="Arial" charset="0"/>
            </a:endParaRPr>
          </a:p>
          <a:p>
            <a:pPr eaLnBrk="1" hangingPunct="1">
              <a:defRPr/>
            </a:pPr>
            <a:r>
              <a:rPr lang="en-US" sz="1600" dirty="0">
                <a:solidFill>
                  <a:srgbClr val="FF5050"/>
                </a:solidFill>
                <a:effectLst>
                  <a:outerShdw blurRad="38100" dist="38100" dir="2700000" algn="tl">
                    <a:srgbClr val="000000"/>
                  </a:outerShdw>
                </a:effectLst>
                <a:latin typeface="Arial" charset="0"/>
              </a:rPr>
              <a:t> </a:t>
            </a:r>
          </a:p>
        </p:txBody>
      </p:sp>
    </p:spTree>
    <p:extLst>
      <p:ext uri="{BB962C8B-B14F-4D97-AF65-F5344CB8AC3E}">
        <p14:creationId xmlns:p14="http://schemas.microsoft.com/office/powerpoint/2010/main" val="1304449425"/>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5346" name="Picture 2">
            <a:extLst>
              <a:ext uri="{FF2B5EF4-FFF2-40B4-BE49-F238E27FC236}">
                <a16:creationId xmlns:a16="http://schemas.microsoft.com/office/drawing/2014/main" id="{4D68EB8E-8A13-824D-97DD-E993267B7E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6350" y="1529549"/>
            <a:ext cx="6591300"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5">
            <a:extLst>
              <a:ext uri="{FF2B5EF4-FFF2-40B4-BE49-F238E27FC236}">
                <a16:creationId xmlns:a16="http://schemas.microsoft.com/office/drawing/2014/main" id="{92B2CBB1-197B-586D-6A7A-0FD3DE38CFA8}"/>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EB43BFEA-16D4-48EA-8266-39697B789BBC}" type="slidenum">
              <a:rPr lang="en-US" altLang="en-US" sz="1200" smtClean="0">
                <a:effectLst>
                  <a:outerShdw blurRad="38100" dist="38100" dir="2700000" algn="tl">
                    <a:srgbClr val="000000"/>
                  </a:outerShdw>
                </a:effectLst>
              </a:rPr>
              <a:pPr algn="r" eaLnBrk="1" hangingPunct="1">
                <a:spcBef>
                  <a:spcPct val="0"/>
                </a:spcBef>
                <a:buClrTx/>
                <a:buSzTx/>
                <a:buFontTx/>
                <a:buNone/>
                <a:defRPr/>
              </a:pPr>
              <a:t>66</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FCA9D806-F57B-3B8C-673A-C7235B49F506}"/>
              </a:ext>
            </a:extLst>
          </p:cNvPr>
          <p:cNvSpPr>
            <a:spLocks noGrp="1" noChangeArrowheads="1"/>
          </p:cNvSpPr>
          <p:nvPr>
            <p:ph type="title" idx="4294967295"/>
          </p:nvPr>
        </p:nvSpPr>
        <p:spPr>
          <a:xfrm>
            <a:off x="609600" y="300790"/>
            <a:ext cx="8305800" cy="1219200"/>
          </a:xfrm>
        </p:spPr>
        <p:txBody>
          <a:bodyPr/>
          <a:lstStyle/>
          <a:p>
            <a:pPr algn="l" eaLnBrk="1" hangingPunct="1">
              <a:defRPr/>
            </a:pPr>
            <a:r>
              <a:rPr lang="en-US" sz="2300" dirty="0">
                <a:solidFill>
                  <a:schemeClr val="tx1"/>
                </a:solidFill>
                <a:effectLst>
                  <a:outerShdw blurRad="38100" dist="38100" dir="2700000" algn="tl">
                    <a:srgbClr val="000000"/>
                  </a:outerShdw>
                </a:effectLst>
              </a:rPr>
              <a:t>“</a:t>
            </a:r>
            <a:r>
              <a:rPr lang="en-US" sz="2300" i="1" dirty="0">
                <a:solidFill>
                  <a:schemeClr val="tx1"/>
                </a:solidFill>
                <a:effectLst>
                  <a:outerShdw blurRad="38100" dist="38100" dir="2700000" algn="tl">
                    <a:srgbClr val="000000"/>
                  </a:outerShdw>
                </a:effectLst>
              </a:rPr>
              <a:t>And there is salvation in no one else, for there is no other name under heaven given among men by which we must be saved.”  </a:t>
            </a:r>
            <a:r>
              <a:rPr lang="en-US" sz="2300" i="1" dirty="0">
                <a:solidFill>
                  <a:srgbClr val="FFCC00"/>
                </a:solidFill>
                <a:effectLst>
                  <a:outerShdw blurRad="38100" dist="38100" dir="2700000" algn="tl">
                    <a:srgbClr val="000000"/>
                  </a:outerShdw>
                </a:effectLst>
              </a:rPr>
              <a:t>- </a:t>
            </a:r>
            <a:r>
              <a:rPr lang="en-US" sz="2300" dirty="0">
                <a:solidFill>
                  <a:srgbClr val="FFCC00"/>
                </a:solidFill>
                <a:effectLst>
                  <a:outerShdw blurRad="38100" dist="38100" dir="2700000" algn="tl">
                    <a:srgbClr val="000000"/>
                  </a:outerShdw>
                </a:effectLst>
              </a:rPr>
              <a:t>Acts 4:12</a:t>
            </a:r>
          </a:p>
        </p:txBody>
      </p:sp>
      <p:sp>
        <p:nvSpPr>
          <p:cNvPr id="8" name="Footer Placeholder 1">
            <a:extLst>
              <a:ext uri="{FF2B5EF4-FFF2-40B4-BE49-F238E27FC236}">
                <a16:creationId xmlns:a16="http://schemas.microsoft.com/office/drawing/2014/main" id="{50C6331C-C096-005A-1EF6-C092AE68CB6C}"/>
              </a:ext>
            </a:extLst>
          </p:cNvPr>
          <p:cNvSpPr txBox="1">
            <a:spLocks/>
          </p:cNvSpPr>
          <p:nvPr/>
        </p:nvSpPr>
        <p:spPr bwMode="auto">
          <a:xfrm>
            <a:off x="1219200" y="6015038"/>
            <a:ext cx="1219200" cy="457200"/>
          </a:xfrm>
          <a:prstGeom prst="rect">
            <a:avLst/>
          </a:prstGeom>
          <a:noFill/>
          <a:ln w="9525">
            <a:noFill/>
            <a:miter lim="800000"/>
            <a:headEnd/>
            <a:tailEnd/>
          </a:ln>
          <a:effectLst/>
        </p:spPr>
        <p:txBody>
          <a:bodyPr anchor="b"/>
          <a:lstStyle/>
          <a:p>
            <a:pPr algn="ctr" eaLnBrk="1" hangingPunct="1">
              <a:defRPr/>
            </a:pPr>
            <a:r>
              <a:rPr lang="en-US" sz="1200" b="1" dirty="0">
                <a:effectLst>
                  <a:outerShdw blurRad="38100" dist="38100" dir="2700000" algn="tl">
                    <a:srgbClr val="000000"/>
                  </a:outerShdw>
                </a:effectLst>
                <a:latin typeface="+mn-lt"/>
              </a:rPr>
              <a:t>Spiral Galaxy NGC 1232</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3000"/>
                                  </p:stCondLst>
                                  <p:childTnLst>
                                    <p:set>
                                      <p:cBhvr>
                                        <p:cTn id="6" dur="1" fill="hold">
                                          <p:stCondLst>
                                            <p:cond delay="0"/>
                                          </p:stCondLst>
                                        </p:cTn>
                                        <p:tgtEl>
                                          <p:spTgt spid="185346"/>
                                        </p:tgtEl>
                                        <p:attrNameLst>
                                          <p:attrName>style.visibility</p:attrName>
                                        </p:attrNameLst>
                                      </p:cBhvr>
                                      <p:to>
                                        <p:strVal val="visible"/>
                                      </p:to>
                                    </p:set>
                                    <p:animEffect transition="in" filter="fade">
                                      <p:cBhvr>
                                        <p:cTn id="7" dur="1000"/>
                                        <p:tgtEl>
                                          <p:spTgt spid="185346"/>
                                        </p:tgtEl>
                                      </p:cBhvr>
                                    </p:animEffect>
                                    <p:anim calcmode="lin" valueType="num">
                                      <p:cBhvr>
                                        <p:cTn id="8" dur="1000" fill="hold"/>
                                        <p:tgtEl>
                                          <p:spTgt spid="185346"/>
                                        </p:tgtEl>
                                        <p:attrNameLst>
                                          <p:attrName>ppt_x</p:attrName>
                                        </p:attrNameLst>
                                      </p:cBhvr>
                                      <p:tavLst>
                                        <p:tav tm="0">
                                          <p:val>
                                            <p:strVal val="#ppt_x"/>
                                          </p:val>
                                        </p:tav>
                                        <p:tav tm="100000">
                                          <p:val>
                                            <p:strVal val="#ppt_x"/>
                                          </p:val>
                                        </p:tav>
                                      </p:tavLst>
                                    </p:anim>
                                    <p:anim calcmode="lin" valueType="num">
                                      <p:cBhvr>
                                        <p:cTn id="9" dur="1000" fill="hold"/>
                                        <p:tgtEl>
                                          <p:spTgt spid="18534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4A84F684-5417-94F6-458F-A78835D32B02}"/>
              </a:ext>
            </a:extLst>
          </p:cNvPr>
          <p:cNvSpPr txBox="1">
            <a:spLocks noGrp="1"/>
          </p:cNvSpPr>
          <p:nvPr/>
        </p:nvSpPr>
        <p:spPr bwMode="auto">
          <a:xfrm>
            <a:off x="6781800" y="5764213"/>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67BB51C0-B7B6-4FF3-9957-C2426A546F2A}" type="slidenum">
              <a:rPr lang="en-US" altLang="en-US" sz="1200" smtClean="0">
                <a:effectLst>
                  <a:outerShdw blurRad="38100" dist="38100" dir="2700000" algn="tl">
                    <a:srgbClr val="000000"/>
                  </a:outerShdw>
                </a:effectLst>
              </a:rPr>
              <a:pPr algn="r" eaLnBrk="1" hangingPunct="1">
                <a:spcBef>
                  <a:spcPct val="0"/>
                </a:spcBef>
                <a:buClrTx/>
                <a:buSzTx/>
                <a:buFontTx/>
                <a:buNone/>
                <a:defRPr/>
              </a:pPr>
              <a:t>67</a:t>
            </a:fld>
            <a:endParaRPr lang="en-US" altLang="en-US" sz="1200" dirty="0">
              <a:effectLst>
                <a:outerShdw blurRad="38100" dist="38100" dir="2700000" algn="tl">
                  <a:srgbClr val="000000"/>
                </a:outerShdw>
              </a:effectLst>
            </a:endParaRPr>
          </a:p>
        </p:txBody>
      </p:sp>
      <p:sp>
        <p:nvSpPr>
          <p:cNvPr id="783363" name="Rectangle 3">
            <a:extLst>
              <a:ext uri="{FF2B5EF4-FFF2-40B4-BE49-F238E27FC236}">
                <a16:creationId xmlns:a16="http://schemas.microsoft.com/office/drawing/2014/main" id="{AC08198E-A8F1-B74A-4CAC-93F2CAD47B0D}"/>
              </a:ext>
            </a:extLst>
          </p:cNvPr>
          <p:cNvSpPr>
            <a:spLocks noChangeArrowheads="1"/>
          </p:cNvSpPr>
          <p:nvPr/>
        </p:nvSpPr>
        <p:spPr bwMode="auto">
          <a:xfrm>
            <a:off x="152400" y="216666"/>
            <a:ext cx="8839200" cy="1547813"/>
          </a:xfrm>
          <a:prstGeom prst="rect">
            <a:avLst/>
          </a:prstGeom>
          <a:noFill/>
          <a:ln w="9525">
            <a:noFill/>
            <a:miter lim="800000"/>
            <a:headEnd/>
            <a:tailEnd/>
          </a:ln>
          <a:effectLst/>
        </p:spPr>
        <p:txBody>
          <a:bodyPr anchor="ctr"/>
          <a:lstStyle/>
          <a:p>
            <a:pPr indent="-857250" algn="ctr" eaLnBrk="1" hangingPunct="1">
              <a:defRPr/>
            </a:pPr>
            <a:r>
              <a:rPr lang="en-US" sz="2200" dirty="0">
                <a:solidFill>
                  <a:srgbClr val="FFCC00"/>
                </a:solidFill>
                <a:effectLst>
                  <a:outerShdw blurRad="38100" dist="38100" dir="2700000" algn="tl">
                    <a:srgbClr val="000000"/>
                  </a:outerShdw>
                </a:effectLst>
                <a:latin typeface="Arial" charset="0"/>
              </a:rPr>
              <a:t>You Must Decide: Is Your Faith Rooted in Fallible Anti-Biblical Science (Philosophy), or in the Infallible Word of God and Intelligent Design which Supports Valid Operational Science</a:t>
            </a:r>
          </a:p>
        </p:txBody>
      </p:sp>
      <p:pic>
        <p:nvPicPr>
          <p:cNvPr id="197636" name="Picture 7">
            <a:extLst>
              <a:ext uri="{FF2B5EF4-FFF2-40B4-BE49-F238E27FC236}">
                <a16:creationId xmlns:a16="http://schemas.microsoft.com/office/drawing/2014/main" id="{C52FBBE4-794E-5AD9-A55C-425BA7E804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7175" y="1820863"/>
            <a:ext cx="2486025"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7637" name="Picture 11">
            <a:extLst>
              <a:ext uri="{FF2B5EF4-FFF2-40B4-BE49-F238E27FC236}">
                <a16:creationId xmlns:a16="http://schemas.microsoft.com/office/drawing/2014/main" id="{15F3E9FE-2D10-E8F4-7AD0-2EDD019321D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0" y="1954213"/>
            <a:ext cx="5105400" cy="383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8" name="TextBox 9">
            <a:extLst>
              <a:ext uri="{FF2B5EF4-FFF2-40B4-BE49-F238E27FC236}">
                <a16:creationId xmlns:a16="http://schemas.microsoft.com/office/drawing/2014/main" id="{9EF29FD0-9FAF-0894-E7BA-1C1078C2954E}"/>
              </a:ext>
            </a:extLst>
          </p:cNvPr>
          <p:cNvSpPr txBox="1">
            <a:spLocks noChangeArrowheads="1"/>
          </p:cNvSpPr>
          <p:nvPr/>
        </p:nvSpPr>
        <p:spPr bwMode="auto">
          <a:xfrm>
            <a:off x="2847975" y="2182813"/>
            <a:ext cx="914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3600"/>
              <a:t>OR</a:t>
            </a:r>
          </a:p>
        </p:txBody>
      </p:sp>
      <p:pic>
        <p:nvPicPr>
          <p:cNvPr id="197639" name="Picture 13">
            <a:extLst>
              <a:ext uri="{FF2B5EF4-FFF2-40B4-BE49-F238E27FC236}">
                <a16:creationId xmlns:a16="http://schemas.microsoft.com/office/drawing/2014/main" id="{95338E0E-11E3-FB9D-4F55-3C721AC29A2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05000" y="3679826"/>
            <a:ext cx="30480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question_mark_3d">
            <a:extLst>
              <a:ext uri="{FF2B5EF4-FFF2-40B4-BE49-F238E27FC236}">
                <a16:creationId xmlns:a16="http://schemas.microsoft.com/office/drawing/2014/main" id="{F0981132-041A-4635-B1A1-927DA2FA125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67000" y="3402013"/>
            <a:ext cx="1458913"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fill="hold" nodeType="withEffect">
                                  <p:stCondLst>
                                    <p:cond delay="0"/>
                                  </p:stCondLst>
                                  <p:childTnLst>
                                    <p:animRot by="43200000">
                                      <p:cBhvr>
                                        <p:cTn id="6" dur="3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3363" name="Rectangle 3">
            <a:extLst>
              <a:ext uri="{FF2B5EF4-FFF2-40B4-BE49-F238E27FC236}">
                <a16:creationId xmlns:a16="http://schemas.microsoft.com/office/drawing/2014/main" id="{9761E39A-AAC5-12DE-94B6-4905910743BC}"/>
              </a:ext>
            </a:extLst>
          </p:cNvPr>
          <p:cNvSpPr>
            <a:spLocks noChangeArrowheads="1"/>
          </p:cNvSpPr>
          <p:nvPr/>
        </p:nvSpPr>
        <p:spPr bwMode="auto">
          <a:xfrm>
            <a:off x="1333499" y="228600"/>
            <a:ext cx="6477000" cy="1720850"/>
          </a:xfrm>
          <a:prstGeom prst="rect">
            <a:avLst/>
          </a:prstGeom>
          <a:noFill/>
          <a:ln w="9525">
            <a:noFill/>
            <a:miter lim="800000"/>
            <a:headEnd/>
            <a:tailEnd/>
          </a:ln>
          <a:effectLst/>
        </p:spPr>
        <p:txBody>
          <a:bodyPr anchor="ctr"/>
          <a:lstStyle/>
          <a:p>
            <a:pPr indent="-857250" algn="ctr" eaLnBrk="1" hangingPunct="1">
              <a:defRPr/>
            </a:pPr>
            <a:r>
              <a:rPr lang="en-US" sz="2800" dirty="0">
                <a:solidFill>
                  <a:srgbClr val="FFCC00"/>
                </a:solidFill>
                <a:effectLst>
                  <a:outerShdw blurRad="38100" dist="38100" dir="2700000" algn="tl">
                    <a:srgbClr val="000000"/>
                  </a:outerShdw>
                </a:effectLst>
                <a:latin typeface="Arial" charset="0"/>
              </a:rPr>
              <a:t>V. Charles Darwin Once Had Faith in the God of the Bible</a:t>
            </a:r>
          </a:p>
          <a:p>
            <a:pPr indent="-857250" algn="ctr" eaLnBrk="1" hangingPunct="1">
              <a:defRPr/>
            </a:pPr>
            <a:r>
              <a:rPr lang="en-US" sz="2800" dirty="0">
                <a:effectLst>
                  <a:outerShdw blurRad="38100" dist="38100" dir="2700000" algn="tl">
                    <a:srgbClr val="000000"/>
                  </a:outerShdw>
                </a:effectLst>
                <a:latin typeface="Arial" charset="0"/>
              </a:rPr>
              <a:t>How Did He Lose It?</a:t>
            </a:r>
          </a:p>
        </p:txBody>
      </p:sp>
      <p:pic>
        <p:nvPicPr>
          <p:cNvPr id="221187" name="Picture 6">
            <a:extLst>
              <a:ext uri="{FF2B5EF4-FFF2-40B4-BE49-F238E27FC236}">
                <a16:creationId xmlns:a16="http://schemas.microsoft.com/office/drawing/2014/main" id="{7B680E38-2777-E6CE-2E53-00A8793F3E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0514" y="2057400"/>
            <a:ext cx="2722971"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3234" name="Picture 5" descr="HMS Beagle - Wikipedia">
            <a:extLst>
              <a:ext uri="{FF2B5EF4-FFF2-40B4-BE49-F238E27FC236}">
                <a16:creationId xmlns:a16="http://schemas.microsoft.com/office/drawing/2014/main" id="{0E7EF1A4-9C87-06F8-53D9-4EE19B3BAE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642" y="234950"/>
            <a:ext cx="5715000" cy="368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BF3F0AC7-B581-EC98-7115-892D9FB94235}"/>
              </a:ext>
            </a:extLst>
          </p:cNvPr>
          <p:cNvSpPr txBox="1">
            <a:spLocks noChangeArrowheads="1"/>
          </p:cNvSpPr>
          <p:nvPr/>
        </p:nvSpPr>
        <p:spPr>
          <a:xfrm>
            <a:off x="1620838" y="-98425"/>
            <a:ext cx="6096000" cy="1143000"/>
          </a:xfrm>
          <a:prstGeom prst="rect">
            <a:avLst/>
          </a:prstGeom>
        </p:spPr>
        <p:txBody>
          <a:bodyPr/>
          <a:lstStyle/>
          <a:p>
            <a:pPr algn="ctr" eaLnBrk="1" hangingPunct="1">
              <a:defRPr/>
            </a:pPr>
            <a:br>
              <a:rPr lang="en-US" sz="1900" dirty="0">
                <a:solidFill>
                  <a:schemeClr val="tx2"/>
                </a:solidFill>
                <a:effectLst>
                  <a:outerShdw blurRad="38100" dist="38100" dir="2700000" algn="tl">
                    <a:srgbClr val="000000"/>
                  </a:outerShdw>
                </a:effectLst>
                <a:latin typeface="Arial" charset="0"/>
              </a:rPr>
            </a:br>
            <a:r>
              <a:rPr lang="en-US" sz="2400" dirty="0">
                <a:solidFill>
                  <a:srgbClr val="FFCC00"/>
                </a:solidFill>
                <a:effectLst>
                  <a:outerShdw blurRad="38100" dist="38100" dir="2700000" algn="tl">
                    <a:srgbClr val="000000"/>
                  </a:outerShdw>
                </a:effectLst>
                <a:latin typeface="Arial" charset="0"/>
              </a:rPr>
              <a:t>HMS Beagle - 1831</a:t>
            </a:r>
          </a:p>
        </p:txBody>
      </p:sp>
    </p:spTree>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4258" name="Picture 6">
            <a:extLst>
              <a:ext uri="{FF2B5EF4-FFF2-40B4-BE49-F238E27FC236}">
                <a16:creationId xmlns:a16="http://schemas.microsoft.com/office/drawing/2014/main" id="{6BA45859-346E-E7D9-C9DC-54F6FE07F4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042" y="913607"/>
            <a:ext cx="3075949"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59" name="Picture 10">
            <a:extLst>
              <a:ext uri="{FF2B5EF4-FFF2-40B4-BE49-F238E27FC236}">
                <a16:creationId xmlns:a16="http://schemas.microsoft.com/office/drawing/2014/main" id="{3B6B1EE9-C88C-A535-632A-650A0D8B12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7884" y="913606"/>
            <a:ext cx="38862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6306" name="Picture 5" descr="HMS Beagle - Wikipedia">
            <a:extLst>
              <a:ext uri="{FF2B5EF4-FFF2-40B4-BE49-F238E27FC236}">
                <a16:creationId xmlns:a16="http://schemas.microsoft.com/office/drawing/2014/main" id="{15818D85-01CD-BA38-E262-93A339F009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4371" y="234950"/>
            <a:ext cx="5715000" cy="368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07" name="Picture 2" descr="Charles Lyell - Principles of Geology - 10th edition, - Jun 12, 2014 | The  Canterbury Auction Galleries in United Kingdom">
            <a:extLst>
              <a:ext uri="{FF2B5EF4-FFF2-40B4-BE49-F238E27FC236}">
                <a16:creationId xmlns:a16="http://schemas.microsoft.com/office/drawing/2014/main" id="{7A97B5BA-D8CD-E15A-E108-9C655E0569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316" b="4816"/>
          <a:stretch>
            <a:fillRect/>
          </a:stretch>
        </p:blipFill>
        <p:spPr bwMode="auto">
          <a:xfrm>
            <a:off x="1819609" y="3922713"/>
            <a:ext cx="1905000" cy="281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08" name="Picture 4" descr="Charles Lyell - Wikipedia">
            <a:extLst>
              <a:ext uri="{FF2B5EF4-FFF2-40B4-BE49-F238E27FC236}">
                <a16:creationId xmlns:a16="http://schemas.microsoft.com/office/drawing/2014/main" id="{53B9E2A7-3279-09C9-8E19-4B8A2D8D96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1903"/>
          <a:stretch>
            <a:fillRect/>
          </a:stretch>
        </p:blipFill>
        <p:spPr bwMode="auto">
          <a:xfrm>
            <a:off x="4918409" y="3922713"/>
            <a:ext cx="2620962" cy="281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B94A7BD9-8310-CAAE-8BA6-A8D0571F1C20}"/>
              </a:ext>
            </a:extLst>
          </p:cNvPr>
          <p:cNvSpPr txBox="1">
            <a:spLocks noChangeArrowheads="1"/>
          </p:cNvSpPr>
          <p:nvPr/>
        </p:nvSpPr>
        <p:spPr>
          <a:xfrm>
            <a:off x="1819609" y="-98425"/>
            <a:ext cx="6096000" cy="1143000"/>
          </a:xfrm>
          <a:prstGeom prst="rect">
            <a:avLst/>
          </a:prstGeom>
        </p:spPr>
        <p:txBody>
          <a:bodyPr/>
          <a:lstStyle/>
          <a:p>
            <a:pPr algn="ctr" eaLnBrk="1" hangingPunct="1">
              <a:defRPr/>
            </a:pPr>
            <a:br>
              <a:rPr lang="en-US" sz="1900" dirty="0">
                <a:solidFill>
                  <a:schemeClr val="tx2"/>
                </a:solidFill>
                <a:effectLst>
                  <a:outerShdw blurRad="38100" dist="38100" dir="2700000" algn="tl">
                    <a:srgbClr val="000000"/>
                  </a:outerShdw>
                </a:effectLst>
                <a:latin typeface="Arial" charset="0"/>
              </a:rPr>
            </a:br>
            <a:r>
              <a:rPr lang="en-US" sz="2400" dirty="0">
                <a:solidFill>
                  <a:srgbClr val="FFCC00"/>
                </a:solidFill>
                <a:effectLst>
                  <a:outerShdw blurRad="38100" dist="38100" dir="2700000" algn="tl">
                    <a:srgbClr val="000000"/>
                  </a:outerShdw>
                </a:effectLst>
                <a:latin typeface="Arial" charset="0"/>
              </a:rPr>
              <a:t>HMS Beagle - 1831</a:t>
            </a:r>
          </a:p>
        </p:txBody>
      </p:sp>
      <p:sp>
        <p:nvSpPr>
          <p:cNvPr id="6" name="Rectangle 2">
            <a:extLst>
              <a:ext uri="{FF2B5EF4-FFF2-40B4-BE49-F238E27FC236}">
                <a16:creationId xmlns:a16="http://schemas.microsoft.com/office/drawing/2014/main" id="{40240249-4524-9239-61FD-CCCD27CAC2EC}"/>
              </a:ext>
            </a:extLst>
          </p:cNvPr>
          <p:cNvSpPr txBox="1">
            <a:spLocks noChangeArrowheads="1"/>
          </p:cNvSpPr>
          <p:nvPr/>
        </p:nvSpPr>
        <p:spPr>
          <a:xfrm>
            <a:off x="7321884" y="3567113"/>
            <a:ext cx="1701800" cy="1143000"/>
          </a:xfrm>
          <a:prstGeom prst="rect">
            <a:avLst/>
          </a:prstGeom>
        </p:spPr>
        <p:txBody>
          <a:bodyPr/>
          <a:lstStyle/>
          <a:p>
            <a:pPr algn="ctr" eaLnBrk="1" hangingPunct="1">
              <a:defRPr/>
            </a:pPr>
            <a:br>
              <a:rPr lang="en-US" sz="1900" dirty="0">
                <a:solidFill>
                  <a:schemeClr val="tx2"/>
                </a:solidFill>
                <a:effectLst>
                  <a:outerShdw blurRad="38100" dist="38100" dir="2700000" algn="tl">
                    <a:srgbClr val="000000"/>
                  </a:outerShdw>
                </a:effectLst>
                <a:latin typeface="Arial" charset="0"/>
              </a:rPr>
            </a:br>
            <a:r>
              <a:rPr lang="en-US" sz="2400" dirty="0">
                <a:solidFill>
                  <a:srgbClr val="FFCC00"/>
                </a:solidFill>
                <a:effectLst>
                  <a:outerShdw blurRad="38100" dist="38100" dir="2700000" algn="tl">
                    <a:srgbClr val="000000"/>
                  </a:outerShdw>
                </a:effectLst>
                <a:latin typeface="Arial" charset="0"/>
              </a:rPr>
              <a:t>Charles Lyell</a:t>
            </a:r>
          </a:p>
        </p:txBody>
      </p:sp>
      <p:sp>
        <p:nvSpPr>
          <p:cNvPr id="7" name="Rectangle 2">
            <a:extLst>
              <a:ext uri="{FF2B5EF4-FFF2-40B4-BE49-F238E27FC236}">
                <a16:creationId xmlns:a16="http://schemas.microsoft.com/office/drawing/2014/main" id="{2CAF7346-BBCD-2503-1B86-C8AFCFA616E5}"/>
              </a:ext>
            </a:extLst>
          </p:cNvPr>
          <p:cNvSpPr txBox="1">
            <a:spLocks noChangeArrowheads="1"/>
          </p:cNvSpPr>
          <p:nvPr/>
        </p:nvSpPr>
        <p:spPr>
          <a:xfrm>
            <a:off x="195262" y="3440113"/>
            <a:ext cx="1701800" cy="1143000"/>
          </a:xfrm>
          <a:prstGeom prst="rect">
            <a:avLst/>
          </a:prstGeom>
        </p:spPr>
        <p:txBody>
          <a:bodyPr/>
          <a:lstStyle/>
          <a:p>
            <a:pPr algn="ctr" eaLnBrk="1" hangingPunct="1">
              <a:defRPr/>
            </a:pPr>
            <a:br>
              <a:rPr lang="en-US" sz="1900" dirty="0">
                <a:solidFill>
                  <a:schemeClr val="tx2"/>
                </a:solidFill>
                <a:effectLst>
                  <a:outerShdw blurRad="38100" dist="38100" dir="2700000" algn="tl">
                    <a:srgbClr val="000000"/>
                  </a:outerShdw>
                </a:effectLst>
                <a:latin typeface="Arial" charset="0"/>
              </a:rPr>
            </a:br>
            <a:r>
              <a:rPr lang="en-US" sz="2400" dirty="0">
                <a:solidFill>
                  <a:srgbClr val="FFCC00"/>
                </a:solidFill>
                <a:effectLst>
                  <a:outerShdw blurRad="38100" dist="38100" dir="2700000" algn="tl">
                    <a:srgbClr val="000000"/>
                  </a:outerShdw>
                </a:effectLst>
                <a:latin typeface="Arial" charset="0"/>
              </a:rPr>
              <a:t>Lyell’s Principles of Geology</a:t>
            </a:r>
          </a:p>
        </p:txBody>
      </p:sp>
    </p:spTree>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2068" name="Rectangle 4">
            <a:extLst>
              <a:ext uri="{FF2B5EF4-FFF2-40B4-BE49-F238E27FC236}">
                <a16:creationId xmlns:a16="http://schemas.microsoft.com/office/drawing/2014/main" id="{8F342E2D-E4D9-A1D6-0F8A-03134F9BF440}"/>
              </a:ext>
            </a:extLst>
          </p:cNvPr>
          <p:cNvSpPr>
            <a:spLocks noChangeArrowheads="1"/>
          </p:cNvSpPr>
          <p:nvPr/>
        </p:nvSpPr>
        <p:spPr bwMode="auto">
          <a:xfrm>
            <a:off x="152400" y="304800"/>
            <a:ext cx="8534400"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sz="2400" dirty="0">
                <a:effectLst>
                  <a:outerShdw blurRad="38100" dist="38100" dir="2700000" algn="tl">
                    <a:srgbClr val="000000"/>
                  </a:outerShdw>
                </a:effectLst>
                <a:latin typeface="Arial" charset="0"/>
              </a:rPr>
              <a:t>       </a:t>
            </a:r>
          </a:p>
          <a:p>
            <a:pPr marL="406400" indent="-406400" eaLnBrk="1" hangingPunct="1">
              <a:spcBef>
                <a:spcPct val="20000"/>
              </a:spcBef>
              <a:buClr>
                <a:schemeClr val="hlink"/>
              </a:buClr>
              <a:buSzPct val="90000"/>
              <a:defRPr/>
            </a:pPr>
            <a:r>
              <a:rPr lang="en-US" sz="3000" i="1" dirty="0">
                <a:effectLst>
                  <a:outerShdw blurRad="38100" dist="38100" dir="2700000" algn="tl">
                    <a:srgbClr val="000000"/>
                  </a:outerShdw>
                </a:effectLst>
                <a:latin typeface="Arial" charset="0"/>
              </a:rPr>
              <a:t>     </a:t>
            </a:r>
            <a:r>
              <a:rPr lang="en-US" sz="2300" i="1" dirty="0">
                <a:effectLst>
                  <a:outerShdw blurRad="38100" dist="38100" dir="2700000" algn="tl">
                    <a:srgbClr val="000000"/>
                  </a:outerShdw>
                </a:effectLst>
                <a:latin typeface="Arial" charset="0"/>
              </a:rPr>
              <a:t>"During these two years I was led to think much about religion. </a:t>
            </a:r>
            <a:r>
              <a:rPr lang="en-US" sz="2300" i="1" dirty="0">
                <a:solidFill>
                  <a:schemeClr val="accent4">
                    <a:lumMod val="25000"/>
                  </a:schemeClr>
                </a:solidFill>
                <a:effectLst>
                  <a:outerShdw blurRad="38100" dist="38100" dir="2700000" algn="tl">
                    <a:srgbClr val="000000"/>
                  </a:outerShdw>
                </a:effectLst>
                <a:latin typeface="Arial" charset="0"/>
              </a:rPr>
              <a:t>Whilst on board the Beagle I was quite orthodox, &amp; I remember being heartily laughed at by several of the officers (though themselves orthodox) for quoting the Bible as an unanswerable authority on some point of morality. I suppose it was the novelty of the argument that amused them. But </a:t>
            </a:r>
            <a:r>
              <a:rPr lang="en-US" sz="2300" i="1" u="sng" dirty="0">
                <a:effectLst>
                  <a:outerShdw blurRad="38100" dist="38100" dir="2700000" algn="tl">
                    <a:srgbClr val="000000"/>
                  </a:outerShdw>
                </a:effectLst>
                <a:latin typeface="Arial" charset="0"/>
              </a:rPr>
              <a:t>I had gradually come, by this time, to see that the Old Testament </a:t>
            </a:r>
            <a:r>
              <a:rPr lang="en-US" sz="2300" i="1" dirty="0">
                <a:effectLst>
                  <a:outerShdw blurRad="38100" dist="38100" dir="2700000" algn="tl">
                    <a:srgbClr val="000000"/>
                  </a:outerShdw>
                </a:effectLst>
                <a:latin typeface="Arial" charset="0"/>
              </a:rPr>
              <a:t>from its manifestly false history of the world, </a:t>
            </a:r>
            <a:r>
              <a:rPr lang="en-US" sz="2300" i="1" dirty="0">
                <a:solidFill>
                  <a:schemeClr val="accent4">
                    <a:lumMod val="25000"/>
                  </a:schemeClr>
                </a:solidFill>
                <a:effectLst>
                  <a:outerShdw blurRad="38100" dist="38100" dir="2700000" algn="tl">
                    <a:srgbClr val="000000"/>
                  </a:outerShdw>
                </a:effectLst>
                <a:latin typeface="Arial" charset="0"/>
              </a:rPr>
              <a:t>with the Tower of Babel, rainbow as a sign, etc., etc., and from its attributing to God the feelings of a revengeful tyrant, </a:t>
            </a:r>
            <a:r>
              <a:rPr lang="en-US" sz="2300" i="1" u="sng" dirty="0">
                <a:effectLst>
                  <a:outerShdw blurRad="38100" dist="38100" dir="2700000" algn="tl">
                    <a:srgbClr val="000000"/>
                  </a:outerShdw>
                </a:effectLst>
                <a:latin typeface="Arial" charset="0"/>
              </a:rPr>
              <a:t>was no more to be trusted than the sacred books of the </a:t>
            </a:r>
            <a:r>
              <a:rPr lang="en-US" sz="2300" i="1" u="sng" dirty="0" err="1">
                <a:effectLst>
                  <a:outerShdw blurRad="38100" dist="38100" dir="2700000" algn="tl">
                    <a:srgbClr val="000000"/>
                  </a:outerShdw>
                </a:effectLst>
                <a:latin typeface="Arial" charset="0"/>
              </a:rPr>
              <a:t>Hindoos</a:t>
            </a:r>
            <a:r>
              <a:rPr lang="en-US" sz="2300" i="1" u="sng" dirty="0">
                <a:effectLst>
                  <a:outerShdw blurRad="38100" dist="38100" dir="2700000" algn="tl">
                    <a:srgbClr val="000000"/>
                  </a:outerShdw>
                </a:effectLst>
                <a:latin typeface="Arial" charset="0"/>
              </a:rPr>
              <a:t>, or the beliefs of any barbarian</a:t>
            </a:r>
            <a:r>
              <a:rPr lang="en-US" sz="2300" i="1" dirty="0">
                <a:effectLst>
                  <a:outerShdw blurRad="38100" dist="38100" dir="2700000" algn="tl">
                    <a:srgbClr val="000000"/>
                  </a:outerShdw>
                </a:effectLst>
                <a:latin typeface="Arial" charset="0"/>
              </a:rPr>
              <a:t>.“</a:t>
            </a:r>
          </a:p>
          <a:p>
            <a:pPr indent="-406400" eaLnBrk="1" hangingPunct="1">
              <a:spcBef>
                <a:spcPts val="0"/>
              </a:spcBef>
              <a:buClr>
                <a:schemeClr val="hlink"/>
              </a:buClr>
              <a:buSzPct val="90000"/>
              <a:defRPr/>
            </a:pPr>
            <a:r>
              <a:rPr lang="en-US" i="1" dirty="0">
                <a:solidFill>
                  <a:srgbClr val="FFC000"/>
                </a:solidFill>
                <a:effectLst>
                  <a:outerShdw blurRad="38100" dist="38100" dir="2700000" algn="tl">
                    <a:srgbClr val="000000"/>
                  </a:outerShdw>
                </a:effectLst>
                <a:latin typeface="Arial" charset="0"/>
              </a:rPr>
              <a:t>      - Darwin, Charles (1958), Barlow, Nora, ed., The Autobiography of        </a:t>
            </a:r>
          </a:p>
          <a:p>
            <a:pPr indent="-406400" eaLnBrk="1" hangingPunct="1">
              <a:spcBef>
                <a:spcPts val="0"/>
              </a:spcBef>
              <a:buClr>
                <a:schemeClr val="hlink"/>
              </a:buClr>
              <a:buSzPct val="90000"/>
              <a:defRPr/>
            </a:pPr>
            <a:r>
              <a:rPr lang="en-US" i="1" dirty="0">
                <a:solidFill>
                  <a:srgbClr val="FFC000"/>
                </a:solidFill>
                <a:effectLst>
                  <a:outerShdw blurRad="38100" dist="38100" dir="2700000" algn="tl">
                    <a:srgbClr val="000000"/>
                  </a:outerShdw>
                </a:effectLst>
                <a:latin typeface="Arial" charset="0"/>
              </a:rPr>
              <a:t>      Charles Darwin 1809–1882. p.85. With the original omissions restored.                                   </a:t>
            </a:r>
          </a:p>
          <a:p>
            <a:pPr indent="-406400" eaLnBrk="1" hangingPunct="1">
              <a:spcBef>
                <a:spcPts val="0"/>
              </a:spcBef>
              <a:buClr>
                <a:schemeClr val="hlink"/>
              </a:buClr>
              <a:buSzPct val="90000"/>
              <a:defRPr/>
            </a:pPr>
            <a:r>
              <a:rPr lang="en-US" i="1" dirty="0">
                <a:solidFill>
                  <a:srgbClr val="FFC000"/>
                </a:solidFill>
                <a:effectLst>
                  <a:outerShdw blurRad="38100" dist="38100" dir="2700000" algn="tl">
                    <a:srgbClr val="000000"/>
                  </a:outerShdw>
                </a:effectLst>
                <a:latin typeface="Arial" charset="0"/>
              </a:rPr>
              <a:t>      Edited and with appendix and notes by his granddaughter Nora Barlow,  </a:t>
            </a:r>
          </a:p>
          <a:p>
            <a:pPr indent="-406400" eaLnBrk="1" hangingPunct="1">
              <a:spcBef>
                <a:spcPts val="0"/>
              </a:spcBef>
              <a:buClr>
                <a:schemeClr val="hlink"/>
              </a:buClr>
              <a:buSzPct val="90000"/>
              <a:defRPr/>
            </a:pPr>
            <a:r>
              <a:rPr lang="en-US" i="1" dirty="0">
                <a:solidFill>
                  <a:srgbClr val="FFC000"/>
                </a:solidFill>
                <a:effectLst>
                  <a:outerShdw blurRad="38100" dist="38100" dir="2700000" algn="tl">
                    <a:srgbClr val="000000"/>
                  </a:outerShdw>
                </a:effectLst>
                <a:latin typeface="Arial" charset="0"/>
              </a:rPr>
              <a:t>      London: Collins</a:t>
            </a:r>
          </a:p>
          <a:p>
            <a:pPr marL="406400" indent="-406400" eaLnBrk="1" hangingPunct="1">
              <a:spcBef>
                <a:spcPct val="20000"/>
              </a:spcBef>
              <a:buClr>
                <a:schemeClr val="hlink"/>
              </a:buClr>
              <a:buSzPct val="90000"/>
              <a:defRPr/>
            </a:pPr>
            <a:endParaRPr lang="en-US" sz="2400" i="1"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defRPr/>
            </a:pPr>
            <a:endParaRPr lang="en-US" sz="2400" dirty="0">
              <a:effectLst>
                <a:outerShdw blurRad="38100" dist="38100" dir="2700000" algn="tl">
                  <a:srgbClr val="000000"/>
                </a:outerShdw>
              </a:effectLst>
              <a:latin typeface="Arial" charset="0"/>
            </a:endParaRPr>
          </a:p>
        </p:txBody>
      </p:sp>
      <p:sp>
        <p:nvSpPr>
          <p:cNvPr id="7" name="Rectangle 3">
            <a:extLst>
              <a:ext uri="{FF2B5EF4-FFF2-40B4-BE49-F238E27FC236}">
                <a16:creationId xmlns:a16="http://schemas.microsoft.com/office/drawing/2014/main" id="{4FC4DF05-DBF4-0777-FB84-6490569C78EB}"/>
              </a:ext>
            </a:extLst>
          </p:cNvPr>
          <p:cNvSpPr>
            <a:spLocks noChangeArrowheads="1"/>
          </p:cNvSpPr>
          <p:nvPr/>
        </p:nvSpPr>
        <p:spPr bwMode="auto">
          <a:xfrm>
            <a:off x="457200" y="304800"/>
            <a:ext cx="8229600" cy="596900"/>
          </a:xfrm>
          <a:prstGeom prst="rect">
            <a:avLst/>
          </a:prstGeom>
          <a:noFill/>
          <a:ln w="9525">
            <a:noFill/>
            <a:miter lim="800000"/>
            <a:headEnd/>
            <a:tailEnd/>
          </a:ln>
          <a:effectLst/>
        </p:spPr>
        <p:txBody>
          <a:bodyPr anchor="ctr"/>
          <a:lstStyle/>
          <a:p>
            <a:pPr algn="ctr" eaLnBrk="1" hangingPunct="1">
              <a:defRPr/>
            </a:pPr>
            <a:r>
              <a:rPr lang="en-US" sz="2300" dirty="0">
                <a:solidFill>
                  <a:srgbClr val="FFCC00"/>
                </a:solidFill>
                <a:effectLst>
                  <a:outerShdw blurRad="38100" dist="38100" dir="2700000" algn="tl">
                    <a:srgbClr val="000000"/>
                  </a:outerShdw>
                </a:effectLst>
                <a:latin typeface="Arial" charset="0"/>
              </a:rPr>
              <a:t>V.  How Did Darwin Lose His Faith?</a:t>
            </a:r>
          </a:p>
        </p:txBody>
      </p:sp>
    </p:spTree>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3363" name="Rectangle 3">
            <a:extLst>
              <a:ext uri="{FF2B5EF4-FFF2-40B4-BE49-F238E27FC236}">
                <a16:creationId xmlns:a16="http://schemas.microsoft.com/office/drawing/2014/main" id="{400A76F8-763A-6094-2ED7-0B72AFD4AEEE}"/>
              </a:ext>
            </a:extLst>
          </p:cNvPr>
          <p:cNvSpPr>
            <a:spLocks noChangeArrowheads="1"/>
          </p:cNvSpPr>
          <p:nvPr/>
        </p:nvSpPr>
        <p:spPr bwMode="auto">
          <a:xfrm>
            <a:off x="228600" y="182563"/>
            <a:ext cx="8686800" cy="990600"/>
          </a:xfrm>
          <a:prstGeom prst="rect">
            <a:avLst/>
          </a:prstGeom>
          <a:noFill/>
          <a:ln w="9525">
            <a:noFill/>
            <a:miter lim="800000"/>
            <a:headEnd/>
            <a:tailEnd/>
          </a:ln>
          <a:effectLst/>
        </p:spPr>
        <p:txBody>
          <a:bodyPr anchor="ctr"/>
          <a:lstStyle/>
          <a:p>
            <a:pPr indent="-857250" algn="ctr" eaLnBrk="1" hangingPunct="1">
              <a:defRPr/>
            </a:pPr>
            <a:r>
              <a:rPr lang="en-US" sz="2800" dirty="0">
                <a:solidFill>
                  <a:srgbClr val="FFCC00"/>
                </a:solidFill>
                <a:effectLst>
                  <a:outerShdw blurRad="38100" dist="38100" dir="2700000" algn="tl">
                    <a:srgbClr val="000000"/>
                  </a:outerShdw>
                </a:effectLst>
                <a:latin typeface="Arial" charset="0"/>
              </a:rPr>
              <a:t> </a:t>
            </a:r>
          </a:p>
          <a:p>
            <a:pPr indent="-857250" algn="ctr" eaLnBrk="1" hangingPunct="1">
              <a:defRPr/>
            </a:pPr>
            <a:endParaRPr lang="en-US" sz="2800" dirty="0">
              <a:solidFill>
                <a:srgbClr val="FFCC00"/>
              </a:solidFill>
              <a:effectLst>
                <a:outerShdw blurRad="38100" dist="38100" dir="2700000" algn="tl">
                  <a:srgbClr val="000000"/>
                </a:outerShdw>
              </a:effectLst>
              <a:latin typeface="Arial" charset="0"/>
            </a:endParaRPr>
          </a:p>
          <a:p>
            <a:pPr indent="-857250" algn="ctr" eaLnBrk="1" hangingPunct="1">
              <a:defRPr/>
            </a:pPr>
            <a:r>
              <a:rPr lang="en-US" sz="2800" dirty="0">
                <a:solidFill>
                  <a:srgbClr val="FFC000"/>
                </a:solidFill>
                <a:effectLst>
                  <a:outerShdw blurRad="38100" dist="38100" dir="2700000" algn="tl">
                    <a:srgbClr val="000000"/>
                  </a:outerShdw>
                </a:effectLst>
                <a:latin typeface="Arial" charset="0"/>
              </a:rPr>
              <a:t>Answer: </a:t>
            </a:r>
          </a:p>
          <a:p>
            <a:pPr indent="-857250" algn="ctr" eaLnBrk="1" hangingPunct="1">
              <a:defRPr/>
            </a:pPr>
            <a:r>
              <a:rPr lang="en-US" sz="2800" dirty="0">
                <a:effectLst>
                  <a:outerShdw blurRad="38100" dist="38100" dir="2700000" algn="tl">
                    <a:srgbClr val="000000"/>
                  </a:outerShdw>
                </a:effectLst>
                <a:latin typeface="Arial" charset="0"/>
              </a:rPr>
              <a:t>By Shifting His Faith from the Word of God                          to Faith in Fallible Human Reasoning</a:t>
            </a:r>
          </a:p>
        </p:txBody>
      </p:sp>
      <p:pic>
        <p:nvPicPr>
          <p:cNvPr id="233475" name="Picture 7">
            <a:extLst>
              <a:ext uri="{FF2B5EF4-FFF2-40B4-BE49-F238E27FC236}">
                <a16:creationId xmlns:a16="http://schemas.microsoft.com/office/drawing/2014/main" id="{A425A936-BAC8-A28D-6827-E8E1A45B6E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5575" y="1876926"/>
            <a:ext cx="2486025"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3476" name="Picture 11">
            <a:extLst>
              <a:ext uri="{FF2B5EF4-FFF2-40B4-BE49-F238E27FC236}">
                <a16:creationId xmlns:a16="http://schemas.microsoft.com/office/drawing/2014/main" id="{D841B4B8-DC4D-62F6-6298-AFE49100EB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234114"/>
            <a:ext cx="5105400" cy="383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ight Arrow 8">
            <a:extLst>
              <a:ext uri="{FF2B5EF4-FFF2-40B4-BE49-F238E27FC236}">
                <a16:creationId xmlns:a16="http://schemas.microsoft.com/office/drawing/2014/main" id="{6453D43D-F449-1E78-2A66-B602D9BC7B99}"/>
              </a:ext>
            </a:extLst>
          </p:cNvPr>
          <p:cNvSpPr/>
          <p:nvPr/>
        </p:nvSpPr>
        <p:spPr bwMode="auto">
          <a:xfrm>
            <a:off x="5410200" y="3477126"/>
            <a:ext cx="914400" cy="685800"/>
          </a:xfrm>
          <a:prstGeom prst="rightArrow">
            <a:avLst/>
          </a:prstGeom>
          <a:solidFill>
            <a:srgbClr val="00FF00"/>
          </a:solidFill>
          <a:ln w="9525" cap="flat" cmpd="sng" algn="ctr">
            <a:solidFill>
              <a:schemeClr val="bg1">
                <a:lumMod val="50000"/>
              </a:schemeClr>
            </a:solidFill>
            <a:prstDash val="solid"/>
            <a:round/>
            <a:headEnd type="none" w="med" len="med"/>
            <a:tailEnd type="none" w="med" len="med"/>
          </a:ln>
          <a:effectLst/>
        </p:spPr>
        <p:txBody>
          <a:bodyPr/>
          <a:lstStyle/>
          <a:p>
            <a:pPr>
              <a:defRPr/>
            </a:pPr>
            <a:endParaRPr lang="en-US">
              <a:latin typeface="Arial"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mph" presetSubtype="0" repeatCount="indefinite" fill="hold" nodeType="withEffect">
                                  <p:stCondLst>
                                    <p:cond delay="0"/>
                                  </p:stCondLst>
                                  <p:childTnLst>
                                    <p:anim calcmode="discrete" valueType="str">
                                      <p:cBhvr>
                                        <p:cTn id="6" dur="1000" fill="hold"/>
                                        <p:tgtEl>
                                          <p:spTgt spid="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AE607-2786-5545-7F6E-B8993F83FC31}"/>
            </a:ext>
          </a:extLst>
        </p:cNvPr>
        <p:cNvGrpSpPr/>
        <p:nvPr/>
      </p:nvGrpSpPr>
      <p:grpSpPr>
        <a:xfrm>
          <a:off x="0" y="0"/>
          <a:ext cx="0" cy="0"/>
          <a:chOff x="0" y="0"/>
          <a:chExt cx="0" cy="0"/>
        </a:xfrm>
      </p:grpSpPr>
      <p:sp>
        <p:nvSpPr>
          <p:cNvPr id="472068" name="Rectangle 4">
            <a:extLst>
              <a:ext uri="{FF2B5EF4-FFF2-40B4-BE49-F238E27FC236}">
                <a16:creationId xmlns:a16="http://schemas.microsoft.com/office/drawing/2014/main" id="{1A796490-40D6-5EC6-F866-72014973B478}"/>
              </a:ext>
            </a:extLst>
          </p:cNvPr>
          <p:cNvSpPr>
            <a:spLocks noChangeArrowheads="1"/>
          </p:cNvSpPr>
          <p:nvPr/>
        </p:nvSpPr>
        <p:spPr bwMode="auto">
          <a:xfrm>
            <a:off x="723900" y="627982"/>
            <a:ext cx="7543800" cy="838200"/>
          </a:xfrm>
          <a:prstGeom prst="rect">
            <a:avLst/>
          </a:prstGeom>
          <a:noFill/>
          <a:ln w="9525">
            <a:noFill/>
            <a:miter lim="800000"/>
            <a:headEnd/>
            <a:tailEnd/>
          </a:ln>
          <a:effectLst/>
        </p:spPr>
        <p:txBody>
          <a:bodyPr/>
          <a:lstStyle/>
          <a:p>
            <a:pPr indent="-406400" eaLnBrk="1" hangingPunct="1">
              <a:spcBef>
                <a:spcPts val="0"/>
              </a:spcBef>
              <a:buClr>
                <a:schemeClr val="tx1"/>
              </a:buClr>
              <a:buSzPct val="90000"/>
              <a:buFont typeface="Wingdings" pitchFamily="2" charset="2"/>
              <a:buNone/>
              <a:defRPr/>
            </a:pPr>
            <a:r>
              <a:rPr lang="en-US" sz="2300" dirty="0">
                <a:effectLst>
                  <a:outerShdw blurRad="38100" dist="38100" dir="2700000" algn="tl">
                    <a:srgbClr val="000000"/>
                  </a:outerShdw>
                </a:effectLst>
                <a:latin typeface="Arial" charset="0"/>
              </a:rPr>
              <a:t>       </a:t>
            </a:r>
          </a:p>
          <a:p>
            <a:pPr indent="-406400" eaLnBrk="1" hangingPunct="1">
              <a:spcBef>
                <a:spcPts val="0"/>
              </a:spcBef>
              <a:buClr>
                <a:schemeClr val="hlink"/>
              </a:buClr>
              <a:buSzPct val="90000"/>
              <a:defRPr/>
            </a:pPr>
            <a:r>
              <a:rPr lang="en-US" sz="2300" dirty="0">
                <a:effectLst>
                  <a:outerShdw blurRad="38100" dist="38100" dir="2700000" algn="tl">
                    <a:srgbClr val="000000"/>
                  </a:outerShdw>
                </a:effectLst>
                <a:latin typeface="Arial" charset="0"/>
              </a:rPr>
              <a:t>Late-enlightenment, 18</a:t>
            </a:r>
            <a:r>
              <a:rPr lang="en-US" sz="2300" baseline="30000" dirty="0">
                <a:effectLst>
                  <a:outerShdw blurRad="38100" dist="38100" dir="2700000" algn="tl">
                    <a:srgbClr val="000000"/>
                  </a:outerShdw>
                </a:effectLst>
                <a:latin typeface="Arial" charset="0"/>
              </a:rPr>
              <a:t>th</a:t>
            </a:r>
            <a:r>
              <a:rPr lang="en-US" sz="2300" dirty="0">
                <a:effectLst>
                  <a:outerShdw blurRad="38100" dist="38100" dir="2700000" algn="tl">
                    <a:srgbClr val="000000"/>
                  </a:outerShdw>
                </a:effectLst>
                <a:latin typeface="Arial" charset="0"/>
              </a:rPr>
              <a:t> century, western Europe shifted from orthodox Biblical (or Catholic/Protestant) based belief systems (aka, “</a:t>
            </a:r>
            <a:r>
              <a:rPr lang="en-US" sz="2300" i="1" dirty="0">
                <a:effectLst>
                  <a:outerShdw blurRad="38100" dist="38100" dir="2700000" algn="tl">
                    <a:srgbClr val="000000"/>
                  </a:outerShdw>
                </a:effectLst>
                <a:latin typeface="Arial" charset="0"/>
              </a:rPr>
              <a:t>Christendom</a:t>
            </a:r>
            <a:r>
              <a:rPr lang="en-US" sz="2300" dirty="0">
                <a:effectLst>
                  <a:outerShdw blurRad="38100" dist="38100" dir="2700000" algn="tl">
                    <a:srgbClr val="000000"/>
                  </a:outerShdw>
                </a:effectLst>
                <a:latin typeface="Arial" charset="0"/>
              </a:rPr>
              <a:t>”) to humanism, based on modernism, liberal Biblical criticism, and atheism, emanating out of German schools of thought</a:t>
            </a:r>
          </a:p>
          <a:p>
            <a:pPr indent="-406400" eaLnBrk="1" hangingPunct="1">
              <a:spcBef>
                <a:spcPts val="0"/>
              </a:spcBef>
              <a:buClr>
                <a:schemeClr val="hlink"/>
              </a:buClr>
              <a:buSzPct val="90000"/>
              <a:buFont typeface="Wingdings" pitchFamily="2" charset="2"/>
              <a:buBlip>
                <a:blip r:embed="rId3"/>
              </a:buBlip>
              <a:defRPr/>
            </a:pPr>
            <a:endParaRPr lang="en-US" sz="2300" i="1" dirty="0">
              <a:solidFill>
                <a:srgbClr val="FFCC00"/>
              </a:solidFill>
              <a:effectLst>
                <a:outerShdw blurRad="38100" dist="38100" dir="2700000" algn="tl">
                  <a:srgbClr val="000000"/>
                </a:outerShdw>
              </a:effectLst>
              <a:latin typeface="Arial" charset="0"/>
            </a:endParaRPr>
          </a:p>
          <a:p>
            <a:pPr indent="-406400" eaLnBrk="1" hangingPunct="1">
              <a:spcBef>
                <a:spcPts val="0"/>
              </a:spcBef>
              <a:buClr>
                <a:schemeClr val="hlink"/>
              </a:buClr>
              <a:buSzPct val="90000"/>
              <a:buFont typeface="Wingdings" pitchFamily="2" charset="2"/>
              <a:buBlip>
                <a:blip r:embed="rId3"/>
              </a:buBlip>
              <a:defRPr/>
            </a:pPr>
            <a:endParaRPr lang="en-US" sz="2300" dirty="0">
              <a:effectLst>
                <a:outerShdw blurRad="38100" dist="38100" dir="2700000" algn="tl">
                  <a:srgbClr val="000000"/>
                </a:outerShdw>
              </a:effectLst>
              <a:latin typeface="Arial" charset="0"/>
            </a:endParaRPr>
          </a:p>
        </p:txBody>
      </p:sp>
      <p:sp>
        <p:nvSpPr>
          <p:cNvPr id="7" name="Rectangle 3">
            <a:extLst>
              <a:ext uri="{FF2B5EF4-FFF2-40B4-BE49-F238E27FC236}">
                <a16:creationId xmlns:a16="http://schemas.microsoft.com/office/drawing/2014/main" id="{CC3CA28A-A4BC-5C28-D9BE-FA7AFE02C7D8}"/>
              </a:ext>
            </a:extLst>
          </p:cNvPr>
          <p:cNvSpPr>
            <a:spLocks noChangeArrowheads="1"/>
          </p:cNvSpPr>
          <p:nvPr/>
        </p:nvSpPr>
        <p:spPr bwMode="auto">
          <a:xfrm>
            <a:off x="457200" y="396875"/>
            <a:ext cx="8229600" cy="5969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VI.  A History of Modernism vs. The Global Flood</a:t>
            </a:r>
          </a:p>
        </p:txBody>
      </p:sp>
      <p:pic>
        <p:nvPicPr>
          <p:cNvPr id="235524" name="Picture 7">
            <a:extLst>
              <a:ext uri="{FF2B5EF4-FFF2-40B4-BE49-F238E27FC236}">
                <a16:creationId xmlns:a16="http://schemas.microsoft.com/office/drawing/2014/main" id="{17E031EE-A58B-7B9E-C858-0AB7CED8B0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8113" y="3051175"/>
            <a:ext cx="1817687" cy="327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5" name="Picture 11">
            <a:extLst>
              <a:ext uri="{FF2B5EF4-FFF2-40B4-BE49-F238E27FC236}">
                <a16:creationId xmlns:a16="http://schemas.microsoft.com/office/drawing/2014/main" id="{FB5E86BB-BD94-E071-64C3-429D22EB26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390900"/>
            <a:ext cx="3733800" cy="280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ight Arrow 7">
            <a:extLst>
              <a:ext uri="{FF2B5EF4-FFF2-40B4-BE49-F238E27FC236}">
                <a16:creationId xmlns:a16="http://schemas.microsoft.com/office/drawing/2014/main" id="{24DA34F5-EC73-334D-2862-400CA32D7AE9}"/>
              </a:ext>
            </a:extLst>
          </p:cNvPr>
          <p:cNvSpPr/>
          <p:nvPr/>
        </p:nvSpPr>
        <p:spPr bwMode="auto">
          <a:xfrm>
            <a:off x="4495800" y="4117975"/>
            <a:ext cx="1752600" cy="685800"/>
          </a:xfrm>
          <a:prstGeom prst="rightArrow">
            <a:avLst/>
          </a:prstGeom>
          <a:solidFill>
            <a:srgbClr val="00FF00"/>
          </a:solidFill>
          <a:ln w="9525" cap="flat" cmpd="sng" algn="ctr">
            <a:solidFill>
              <a:schemeClr val="bg1">
                <a:lumMod val="50000"/>
              </a:schemeClr>
            </a:solidFill>
            <a:prstDash val="solid"/>
            <a:round/>
            <a:headEnd type="none" w="med" len="med"/>
            <a:tailEnd type="none" w="med" len="med"/>
          </a:ln>
          <a:effectLst/>
        </p:spPr>
        <p:txBody>
          <a:bodyPr/>
          <a:lstStyle/>
          <a:p>
            <a:pPr>
              <a:defRPr/>
            </a:pPr>
            <a:endParaRPr lang="en-US">
              <a:latin typeface="Arial" charset="0"/>
            </a:endParaRPr>
          </a:p>
        </p:txBody>
      </p:sp>
    </p:spTree>
    <p:extLst>
      <p:ext uri="{BB962C8B-B14F-4D97-AF65-F5344CB8AC3E}">
        <p14:creationId xmlns:p14="http://schemas.microsoft.com/office/powerpoint/2010/main" val="388711392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mph" presetSubtype="0" repeatCount="10000" fill="hold" nodeType="withEffect">
                                  <p:stCondLst>
                                    <p:cond delay="0"/>
                                  </p:stCondLst>
                                  <p:childTnLst>
                                    <p:anim calcmode="discrete" valueType="str">
                                      <p:cBhvr>
                                        <p:cTn id="6" dur="1000" fill="hold"/>
                                        <p:tgtEl>
                                          <p:spTgt spid="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5143D2A1-17A2-57BF-7A47-9F67D6465A15}"/>
              </a:ext>
            </a:extLst>
          </p:cNvPr>
          <p:cNvSpPr>
            <a:spLocks noChangeArrowheads="1"/>
          </p:cNvSpPr>
          <p:nvPr/>
        </p:nvSpPr>
        <p:spPr bwMode="auto">
          <a:xfrm>
            <a:off x="457200" y="546100"/>
            <a:ext cx="8229600" cy="5969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18</a:t>
            </a:r>
            <a:r>
              <a:rPr lang="en-US" sz="2600" baseline="30000" dirty="0">
                <a:solidFill>
                  <a:srgbClr val="FFCC00"/>
                </a:solidFill>
                <a:effectLst>
                  <a:outerShdw blurRad="38100" dist="38100" dir="2700000" algn="tl">
                    <a:srgbClr val="000000"/>
                  </a:outerShdw>
                </a:effectLst>
                <a:latin typeface="Arial" charset="0"/>
              </a:rPr>
              <a:t>th</a:t>
            </a:r>
            <a:r>
              <a:rPr lang="en-US" sz="2600" dirty="0">
                <a:solidFill>
                  <a:srgbClr val="FFCC00"/>
                </a:solidFill>
                <a:effectLst>
                  <a:outerShdw blurRad="38100" dist="38100" dir="2700000" algn="tl">
                    <a:srgbClr val="000000"/>
                  </a:outerShdw>
                </a:effectLst>
                <a:latin typeface="Arial" charset="0"/>
              </a:rPr>
              <a:t> Century Modernist Agenda</a:t>
            </a:r>
          </a:p>
        </p:txBody>
      </p:sp>
      <p:sp>
        <p:nvSpPr>
          <p:cNvPr id="5" name="Rectangle 4">
            <a:extLst>
              <a:ext uri="{FF2B5EF4-FFF2-40B4-BE49-F238E27FC236}">
                <a16:creationId xmlns:a16="http://schemas.microsoft.com/office/drawing/2014/main" id="{EC35DA7E-347A-26F7-4C9C-B1A99FF1330A}"/>
              </a:ext>
            </a:extLst>
          </p:cNvPr>
          <p:cNvSpPr>
            <a:spLocks noChangeArrowheads="1"/>
          </p:cNvSpPr>
          <p:nvPr/>
        </p:nvSpPr>
        <p:spPr bwMode="auto">
          <a:xfrm>
            <a:off x="762000" y="1219200"/>
            <a:ext cx="7620000"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sz="100" dirty="0">
                <a:effectLst>
                  <a:outerShdw blurRad="38100" dist="38100" dir="2700000" algn="tl">
                    <a:srgbClr val="000000"/>
                  </a:outerShdw>
                </a:effectLst>
                <a:latin typeface="Arial" charset="0"/>
              </a:rPr>
              <a:t>        </a:t>
            </a:r>
          </a:p>
          <a:p>
            <a:pPr marL="514350" indent="-514350" eaLnBrk="1" hangingPunct="1">
              <a:spcBef>
                <a:spcPct val="20000"/>
              </a:spcBef>
              <a:buClr>
                <a:schemeClr val="tx1"/>
              </a:buClr>
              <a:buSzPct val="90000"/>
              <a:buFont typeface="+mj-lt"/>
              <a:buAutoNum type="arabicPeriod"/>
              <a:defRPr/>
            </a:pPr>
            <a:r>
              <a:rPr lang="en-US" sz="2400" dirty="0">
                <a:effectLst>
                  <a:outerShdw blurRad="38100" dist="38100" dir="2700000" algn="tl">
                    <a:srgbClr val="000000"/>
                  </a:outerShdw>
                </a:effectLst>
                <a:latin typeface="Arial" charset="0"/>
              </a:rPr>
              <a:t>Undermine authority of “the church”</a:t>
            </a:r>
          </a:p>
          <a:p>
            <a:pPr marL="514350" indent="-514350" eaLnBrk="1" hangingPunct="1">
              <a:spcBef>
                <a:spcPct val="20000"/>
              </a:spcBef>
              <a:buClr>
                <a:schemeClr val="tx1"/>
              </a:buClr>
              <a:buSzPct val="90000"/>
              <a:buFont typeface="+mj-lt"/>
              <a:buAutoNum type="arabicPeriod"/>
              <a:defRPr/>
            </a:pPr>
            <a:r>
              <a:rPr lang="en-US" sz="2400" dirty="0">
                <a:effectLst>
                  <a:outerShdw blurRad="38100" dist="38100" dir="2700000" algn="tl">
                    <a:srgbClr val="000000"/>
                  </a:outerShdw>
                </a:effectLst>
                <a:latin typeface="Arial" charset="0"/>
              </a:rPr>
              <a:t>Thus, undermine the authenticity (authority) of the Bible (viz., accuracy, authorship, transmission, preservation, etc.)</a:t>
            </a:r>
          </a:p>
          <a:p>
            <a:pPr marL="514350" indent="-514350" eaLnBrk="1" hangingPunct="1">
              <a:spcBef>
                <a:spcPct val="20000"/>
              </a:spcBef>
              <a:buClr>
                <a:schemeClr val="tx1"/>
              </a:buClr>
              <a:buSzPct val="90000"/>
              <a:buFont typeface="+mj-lt"/>
              <a:buAutoNum type="arabicPeriod"/>
              <a:defRPr/>
            </a:pPr>
            <a:r>
              <a:rPr lang="en-US" sz="2400" dirty="0">
                <a:effectLst>
                  <a:outerShdw blurRad="38100" dist="38100" dir="2700000" algn="tl">
                    <a:srgbClr val="000000"/>
                  </a:outerShdw>
                </a:effectLst>
                <a:latin typeface="Arial" charset="0"/>
              </a:rPr>
              <a:t>Thus, undermine the authority of God and morality</a:t>
            </a:r>
          </a:p>
          <a:p>
            <a:pPr marL="514350" indent="-514350" eaLnBrk="1" hangingPunct="1">
              <a:spcBef>
                <a:spcPct val="20000"/>
              </a:spcBef>
              <a:buClr>
                <a:schemeClr val="tx1"/>
              </a:buClr>
              <a:buSzPct val="90000"/>
              <a:buFont typeface="+mj-lt"/>
              <a:buAutoNum type="arabicPeriod"/>
              <a:defRPr/>
            </a:pPr>
            <a:r>
              <a:rPr lang="en-US" sz="2400" dirty="0">
                <a:effectLst>
                  <a:outerShdw blurRad="38100" dist="38100" dir="2700000" algn="tl">
                    <a:srgbClr val="000000"/>
                  </a:outerShdw>
                </a:effectLst>
                <a:latin typeface="Arial" charset="0"/>
              </a:rPr>
              <a:t>Thus, undermine the existence of God</a:t>
            </a:r>
          </a:p>
          <a:p>
            <a:pPr marL="514350" indent="-514350" eaLnBrk="1" hangingPunct="1">
              <a:spcBef>
                <a:spcPct val="20000"/>
              </a:spcBef>
              <a:buClr>
                <a:schemeClr val="tx1"/>
              </a:buClr>
              <a:buSzPct val="90000"/>
              <a:buFont typeface="+mj-lt"/>
              <a:buAutoNum type="arabicPeriod"/>
              <a:defRPr/>
            </a:pPr>
            <a:r>
              <a:rPr lang="en-US" sz="2400" dirty="0">
                <a:effectLst>
                  <a:outerShdw blurRad="38100" dist="38100" dir="2700000" algn="tl">
                    <a:srgbClr val="000000"/>
                  </a:outerShdw>
                </a:effectLst>
                <a:latin typeface="Arial" charset="0"/>
              </a:rPr>
              <a:t>Thus, undermine divine creation</a:t>
            </a:r>
          </a:p>
          <a:p>
            <a:pPr marL="514350" indent="-514350" eaLnBrk="1" hangingPunct="1">
              <a:spcBef>
                <a:spcPct val="20000"/>
              </a:spcBef>
              <a:buClr>
                <a:schemeClr val="tx1"/>
              </a:buClr>
              <a:buSzPct val="90000"/>
              <a:buFont typeface="+mj-lt"/>
              <a:buAutoNum type="arabicPeriod"/>
              <a:defRPr/>
            </a:pPr>
            <a:r>
              <a:rPr lang="en-US" sz="2400" dirty="0">
                <a:effectLst>
                  <a:outerShdw blurRad="38100" dist="38100" dir="2700000" algn="tl">
                    <a:srgbClr val="000000"/>
                  </a:outerShdw>
                </a:effectLst>
                <a:latin typeface="Arial" charset="0"/>
              </a:rPr>
              <a:t>What was the ultimate goal? To replace theism with humanism by shifting faith from scripture to pop science</a:t>
            </a:r>
          </a:p>
          <a:p>
            <a:pPr marL="406400" indent="-406400" eaLnBrk="1" hangingPunct="1">
              <a:spcBef>
                <a:spcPct val="20000"/>
              </a:spcBef>
              <a:buClr>
                <a:schemeClr val="hlink"/>
              </a:buClr>
              <a:buSzPct val="90000"/>
              <a:buFont typeface="Wingdings" pitchFamily="2" charset="2"/>
              <a:buBlip>
                <a:blip r:embed="rId3"/>
              </a:buBlip>
              <a:defRPr/>
            </a:pPr>
            <a:endParaRPr lang="en-US" sz="30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3000" dirty="0">
              <a:effectLst>
                <a:outerShdw blurRad="38100" dist="38100" dir="2700000" algn="tl">
                  <a:srgbClr val="000000"/>
                </a:outerShdw>
              </a:effectLst>
              <a:latin typeface="Arial" charset="0"/>
            </a:endParaRPr>
          </a:p>
        </p:txBody>
      </p:sp>
    </p:spTree>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1666" name="Picture 6">
            <a:extLst>
              <a:ext uri="{FF2B5EF4-FFF2-40B4-BE49-F238E27FC236}">
                <a16:creationId xmlns:a16="http://schemas.microsoft.com/office/drawing/2014/main" id="{082040E0-6D3D-419C-06C7-4F77B0F71B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8313" y="2068513"/>
            <a:ext cx="5819775" cy="395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07" name="Picture 19">
            <a:extLst>
              <a:ext uri="{FF2B5EF4-FFF2-40B4-BE49-F238E27FC236}">
                <a16:creationId xmlns:a16="http://schemas.microsoft.com/office/drawing/2014/main" id="{EF7075FE-FA9A-87DA-75DF-07C5FFAEF4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163" y="2006600"/>
            <a:ext cx="771207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7154" name="Rectangle 2">
            <a:extLst>
              <a:ext uri="{FF2B5EF4-FFF2-40B4-BE49-F238E27FC236}">
                <a16:creationId xmlns:a16="http://schemas.microsoft.com/office/drawing/2014/main" id="{1AC1AB17-C695-EEAB-0F61-6577C84D83B7}"/>
              </a:ext>
            </a:extLst>
          </p:cNvPr>
          <p:cNvSpPr>
            <a:spLocks noGrp="1" noChangeArrowheads="1"/>
          </p:cNvSpPr>
          <p:nvPr>
            <p:ph type="title" idx="4294967295"/>
          </p:nvPr>
        </p:nvSpPr>
        <p:spPr>
          <a:xfrm>
            <a:off x="510381" y="0"/>
            <a:ext cx="8123237" cy="1974850"/>
          </a:xfrm>
        </p:spPr>
        <p:txBody>
          <a:bodyPr/>
          <a:lstStyle/>
          <a:p>
            <a:pPr eaLnBrk="1" hangingPunct="1">
              <a:defRPr/>
            </a:pPr>
            <a:r>
              <a:rPr lang="en-US" sz="2300" dirty="0">
                <a:solidFill>
                  <a:srgbClr val="FFC000"/>
                </a:solidFill>
                <a:effectLst>
                  <a:outerShdw blurRad="38100" dist="38100" dir="2700000" algn="tl">
                    <a:srgbClr val="000000"/>
                  </a:outerShdw>
                </a:effectLst>
              </a:rPr>
              <a:t>Until ca. 1800, all geological formations were interpreted as a result of the global flood and catastrophic activities in western universities such as </a:t>
            </a:r>
            <a:r>
              <a:rPr lang="en-US" sz="2300" u="sng" dirty="0">
                <a:solidFill>
                  <a:srgbClr val="FFC000"/>
                </a:solidFill>
                <a:effectLst>
                  <a:outerShdw blurRad="38100" dist="38100" dir="2700000" algn="tl">
                    <a:srgbClr val="000000"/>
                  </a:outerShdw>
                </a:effectLst>
              </a:rPr>
              <a:t>Yale</a:t>
            </a:r>
            <a:r>
              <a:rPr lang="en-US" sz="2300" dirty="0">
                <a:solidFill>
                  <a:srgbClr val="FFC000"/>
                </a:solidFill>
                <a:effectLst>
                  <a:outerShdw blurRad="38100" dist="38100" dir="2700000" algn="tl">
                    <a:srgbClr val="000000"/>
                  </a:outerShdw>
                </a:effectLst>
              </a:rPr>
              <a:t>, </a:t>
            </a:r>
            <a:r>
              <a:rPr lang="en-US" sz="2300" u="sng" dirty="0">
                <a:solidFill>
                  <a:srgbClr val="FFC000"/>
                </a:solidFill>
                <a:effectLst>
                  <a:outerShdw blurRad="38100" dist="38100" dir="2700000" algn="tl">
                    <a:srgbClr val="000000"/>
                  </a:outerShdw>
                </a:effectLst>
              </a:rPr>
              <a:t>Harvard</a:t>
            </a:r>
            <a:r>
              <a:rPr lang="en-US" sz="2300" dirty="0">
                <a:solidFill>
                  <a:srgbClr val="FFC000"/>
                </a:solidFill>
                <a:effectLst>
                  <a:outerShdw blurRad="38100" dist="38100" dir="2700000" algn="tl">
                    <a:srgbClr val="000000"/>
                  </a:outerShdw>
                </a:effectLst>
              </a:rPr>
              <a:t>, </a:t>
            </a:r>
            <a:r>
              <a:rPr lang="en-US" sz="2300" u="sng" dirty="0">
                <a:solidFill>
                  <a:srgbClr val="FFC000"/>
                </a:solidFill>
                <a:effectLst>
                  <a:outerShdw blurRad="38100" dist="38100" dir="2700000" algn="tl">
                    <a:srgbClr val="000000"/>
                  </a:outerShdw>
                </a:effectLst>
              </a:rPr>
              <a:t>Oxford</a:t>
            </a:r>
            <a:r>
              <a:rPr lang="en-US" sz="2300" dirty="0">
                <a:solidFill>
                  <a:srgbClr val="FFC000"/>
                </a:solidFill>
                <a:effectLst>
                  <a:outerShdw blurRad="38100" dist="38100" dir="2700000" algn="tl">
                    <a:srgbClr val="000000"/>
                  </a:outerShdw>
                </a:effectLst>
              </a:rPr>
              <a:t> and </a:t>
            </a:r>
            <a:r>
              <a:rPr lang="en-US" sz="2300" u="sng" dirty="0">
                <a:solidFill>
                  <a:srgbClr val="FFC000"/>
                </a:solidFill>
                <a:effectLst>
                  <a:outerShdw blurRad="38100" dist="38100" dir="2700000" algn="tl">
                    <a:srgbClr val="000000"/>
                  </a:outerShdw>
                </a:effectLst>
              </a:rPr>
              <a:t>Cambridge</a:t>
            </a:r>
            <a:r>
              <a:rPr lang="en-US" sz="2300" dirty="0">
                <a:solidFill>
                  <a:srgbClr val="FFC000"/>
                </a:solidFill>
                <a:effectLst>
                  <a:outerShdw blurRad="38100" dist="38100" dir="2700000" algn="tl">
                    <a:srgbClr val="000000"/>
                  </a:outerShdw>
                </a:effectLst>
              </a:rPr>
              <a:t> </a:t>
            </a:r>
          </a:p>
        </p:txBody>
      </p:sp>
      <p:sp>
        <p:nvSpPr>
          <p:cNvPr id="5" name="Slide Number Placeholder 5">
            <a:extLst>
              <a:ext uri="{FF2B5EF4-FFF2-40B4-BE49-F238E27FC236}">
                <a16:creationId xmlns:a16="http://schemas.microsoft.com/office/drawing/2014/main" id="{D8C6543A-BAB7-019E-3E98-BAFCADC41356}"/>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6B1CA008-3633-437B-9661-6A49299CF08F}" type="slidenum">
              <a:rPr lang="en-US" altLang="en-US" sz="1200" smtClean="0">
                <a:effectLst>
                  <a:outerShdw blurRad="38100" dist="38100" dir="2700000" algn="tl">
                    <a:srgbClr val="000000"/>
                  </a:outerShdw>
                </a:effectLst>
              </a:rPr>
              <a:pPr algn="r" eaLnBrk="1" hangingPunct="1">
                <a:spcBef>
                  <a:spcPct val="0"/>
                </a:spcBef>
                <a:buClrTx/>
                <a:buSzTx/>
                <a:buFontTx/>
                <a:buNone/>
                <a:defRPr/>
              </a:pPr>
              <a:t>76</a:t>
            </a:fld>
            <a:endParaRPr lang="en-US" altLang="en-US" sz="1200">
              <a:effectLst>
                <a:outerShdw blurRad="38100" dist="38100" dir="2700000" algn="tl">
                  <a:srgbClr val="000000"/>
                </a:outerShdw>
              </a:effectLst>
            </a:endParaRPr>
          </a:p>
        </p:txBody>
      </p:sp>
      <p:pic>
        <p:nvPicPr>
          <p:cNvPr id="63499" name="Picture 11">
            <a:extLst>
              <a:ext uri="{FF2B5EF4-FFF2-40B4-BE49-F238E27FC236}">
                <a16:creationId xmlns:a16="http://schemas.microsoft.com/office/drawing/2014/main" id="{085EF79E-ABA0-7B61-EC60-CAC987B3E57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48375" y="1981200"/>
            <a:ext cx="2867025"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01" name="Picture 13">
            <a:extLst>
              <a:ext uri="{FF2B5EF4-FFF2-40B4-BE49-F238E27FC236}">
                <a16:creationId xmlns:a16="http://schemas.microsoft.com/office/drawing/2014/main" id="{88568E5F-63BA-308F-74D2-E5B801100D8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2400" y="4821238"/>
            <a:ext cx="2743200" cy="183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03" name="Picture 15">
            <a:extLst>
              <a:ext uri="{FF2B5EF4-FFF2-40B4-BE49-F238E27FC236}">
                <a16:creationId xmlns:a16="http://schemas.microsoft.com/office/drawing/2014/main" id="{40A0B38D-F243-A7F7-8AA1-5AA411A4ADA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8200" y="5070475"/>
            <a:ext cx="42672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05" name="Picture 17">
            <a:extLst>
              <a:ext uri="{FF2B5EF4-FFF2-40B4-BE49-F238E27FC236}">
                <a16:creationId xmlns:a16="http://schemas.microsoft.com/office/drawing/2014/main" id="{F65D5671-F56F-385D-1CFA-132A3D1BBF6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200" y="1905000"/>
            <a:ext cx="266700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63507"/>
                                        </p:tgtEl>
                                      </p:cBhvr>
                                    </p:animEffect>
                                    <p:set>
                                      <p:cBhvr>
                                        <p:cTn id="7" dur="1" fill="hold">
                                          <p:stCondLst>
                                            <p:cond delay="1999"/>
                                          </p:stCondLst>
                                        </p:cTn>
                                        <p:tgtEl>
                                          <p:spTgt spid="6350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3505"/>
                                        </p:tgtEl>
                                        <p:attrNameLst>
                                          <p:attrName>style.visibility</p:attrName>
                                        </p:attrNameLst>
                                      </p:cBhvr>
                                      <p:to>
                                        <p:strVal val="visible"/>
                                      </p:to>
                                    </p:set>
                                    <p:animEffect transition="in" filter="fade">
                                      <p:cBhvr>
                                        <p:cTn id="12" dur="1000"/>
                                        <p:tgtEl>
                                          <p:spTgt spid="63505"/>
                                        </p:tgtEl>
                                      </p:cBhvr>
                                    </p:animEffect>
                                  </p:childTnLst>
                                </p:cTn>
                              </p:par>
                            </p:childTnLst>
                          </p:cTn>
                        </p:par>
                        <p:par>
                          <p:cTn id="13" fill="hold" nodeType="afterGroup">
                            <p:stCondLst>
                              <p:cond delay="1000"/>
                            </p:stCondLst>
                            <p:childTnLst>
                              <p:par>
                                <p:cTn id="14" presetID="10" presetClass="entr" presetSubtype="0" fill="hold" nodeType="afterEffect">
                                  <p:stCondLst>
                                    <p:cond delay="0"/>
                                  </p:stCondLst>
                                  <p:childTnLst>
                                    <p:set>
                                      <p:cBhvr>
                                        <p:cTn id="15" dur="1" fill="hold">
                                          <p:stCondLst>
                                            <p:cond delay="0"/>
                                          </p:stCondLst>
                                        </p:cTn>
                                        <p:tgtEl>
                                          <p:spTgt spid="63499"/>
                                        </p:tgtEl>
                                        <p:attrNameLst>
                                          <p:attrName>style.visibility</p:attrName>
                                        </p:attrNameLst>
                                      </p:cBhvr>
                                      <p:to>
                                        <p:strVal val="visible"/>
                                      </p:to>
                                    </p:set>
                                    <p:animEffect transition="in" filter="fade">
                                      <p:cBhvr>
                                        <p:cTn id="16" dur="1000"/>
                                        <p:tgtEl>
                                          <p:spTgt spid="63499"/>
                                        </p:tgtEl>
                                      </p:cBhvr>
                                    </p:animEffect>
                                  </p:childTnLst>
                                </p:cTn>
                              </p:par>
                            </p:childTnLst>
                          </p:cTn>
                        </p:par>
                        <p:par>
                          <p:cTn id="17" fill="hold" nodeType="afterGroup">
                            <p:stCondLst>
                              <p:cond delay="2000"/>
                            </p:stCondLst>
                            <p:childTnLst>
                              <p:par>
                                <p:cTn id="18" presetID="10" presetClass="entr" presetSubtype="0" fill="hold" nodeType="afterEffect">
                                  <p:stCondLst>
                                    <p:cond delay="0"/>
                                  </p:stCondLst>
                                  <p:childTnLst>
                                    <p:set>
                                      <p:cBhvr>
                                        <p:cTn id="19" dur="1" fill="hold">
                                          <p:stCondLst>
                                            <p:cond delay="0"/>
                                          </p:stCondLst>
                                        </p:cTn>
                                        <p:tgtEl>
                                          <p:spTgt spid="63501"/>
                                        </p:tgtEl>
                                        <p:attrNameLst>
                                          <p:attrName>style.visibility</p:attrName>
                                        </p:attrNameLst>
                                      </p:cBhvr>
                                      <p:to>
                                        <p:strVal val="visible"/>
                                      </p:to>
                                    </p:set>
                                    <p:animEffect transition="in" filter="fade">
                                      <p:cBhvr>
                                        <p:cTn id="20" dur="1000"/>
                                        <p:tgtEl>
                                          <p:spTgt spid="63501"/>
                                        </p:tgtEl>
                                      </p:cBhvr>
                                    </p:animEffect>
                                  </p:childTnLst>
                                </p:cTn>
                              </p:par>
                            </p:childTnLst>
                          </p:cTn>
                        </p:par>
                        <p:par>
                          <p:cTn id="21" fill="hold" nodeType="afterGroup">
                            <p:stCondLst>
                              <p:cond delay="3000"/>
                            </p:stCondLst>
                            <p:childTnLst>
                              <p:par>
                                <p:cTn id="22" presetID="10" presetClass="entr" presetSubtype="0" fill="hold" nodeType="afterEffect">
                                  <p:stCondLst>
                                    <p:cond delay="0"/>
                                  </p:stCondLst>
                                  <p:childTnLst>
                                    <p:set>
                                      <p:cBhvr>
                                        <p:cTn id="23" dur="1" fill="hold">
                                          <p:stCondLst>
                                            <p:cond delay="0"/>
                                          </p:stCondLst>
                                        </p:cTn>
                                        <p:tgtEl>
                                          <p:spTgt spid="63503"/>
                                        </p:tgtEl>
                                        <p:attrNameLst>
                                          <p:attrName>style.visibility</p:attrName>
                                        </p:attrNameLst>
                                      </p:cBhvr>
                                      <p:to>
                                        <p:strVal val="visible"/>
                                      </p:to>
                                    </p:set>
                                    <p:animEffect transition="in" filter="fade">
                                      <p:cBhvr>
                                        <p:cTn id="24" dur="1000"/>
                                        <p:tgtEl>
                                          <p:spTgt spid="635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3714" name="Picture 4">
            <a:extLst>
              <a:ext uri="{FF2B5EF4-FFF2-40B4-BE49-F238E27FC236}">
                <a16:creationId xmlns:a16="http://schemas.microsoft.com/office/drawing/2014/main" id="{E83083B7-2074-2DD6-B7CE-E75BBAD503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775" y="1221581"/>
            <a:ext cx="5886450" cy="441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92A08FB6-E870-2EEA-009C-8C65FC065B9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3510631"/>
            <a:ext cx="5170488"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9141" name="Rectangle 1">
            <a:extLst>
              <a:ext uri="{FF2B5EF4-FFF2-40B4-BE49-F238E27FC236}">
                <a16:creationId xmlns:a16="http://schemas.microsoft.com/office/drawing/2014/main" id="{EDB238DA-8828-0BF7-1D58-8C8A015326C7}"/>
              </a:ext>
            </a:extLst>
          </p:cNvPr>
          <p:cNvSpPr>
            <a:spLocks noGrp="1" noChangeArrowheads="1"/>
          </p:cNvSpPr>
          <p:nvPr>
            <p:ph type="subTitle" idx="1"/>
          </p:nvPr>
        </p:nvSpPr>
        <p:spPr>
          <a:xfrm>
            <a:off x="0" y="63836"/>
            <a:ext cx="9144000" cy="3647152"/>
          </a:xfrm>
        </p:spPr>
        <p:txBody>
          <a:bodyPr anchor="ctr">
            <a:spAutoFit/>
          </a:bodyPr>
          <a:lstStyle/>
          <a:p>
            <a:pPr algn="l">
              <a:spcBef>
                <a:spcPct val="0"/>
              </a:spcBef>
              <a:buClrTx/>
              <a:buSzTx/>
              <a:buFontTx/>
              <a:buNone/>
              <a:defRPr/>
            </a:pPr>
            <a:endPar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endParaRPr>
          </a:p>
          <a:p>
            <a:pPr algn="l">
              <a:spcBef>
                <a:spcPct val="0"/>
              </a:spcBef>
              <a:buClrTx/>
              <a:buSzTx/>
              <a:buFontTx/>
              <a:buNone/>
              <a:defRPr/>
            </a:pP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 </a:t>
            </a:r>
          </a:p>
          <a:p>
            <a:pPr algn="l">
              <a:spcBef>
                <a:spcPct val="0"/>
              </a:spcBef>
              <a:buClrTx/>
              <a:buSzTx/>
              <a:buFontTx/>
              <a:buNone/>
              <a:defRPr/>
            </a:pP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A very, very </a:t>
            </a:r>
            <a:r>
              <a:rPr lang="en-US" altLang="en-US" sz="1100" b="1" u="sng" dirty="0">
                <a:solidFill>
                  <a:srgbClr val="00FF00"/>
                </a:solidFill>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long time ago, giant animals lived in the world </a:t>
            </a: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and there was no such thing as mankind. They were all big and could talk to each other and use magic. </a:t>
            </a:r>
            <a:r>
              <a:rPr lang="en-US" altLang="en-US" sz="1100" b="1" u="sng" dirty="0">
                <a:solidFill>
                  <a:srgbClr val="00FF00"/>
                </a:solidFill>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There were even some animals which no longer live on earth</a:t>
            </a: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 One </a:t>
            </a:r>
            <a:r>
              <a:rPr lang="en-US" altLang="en-US" sz="1100" b="1" u="sng" dirty="0">
                <a:solidFill>
                  <a:srgbClr val="00FF00"/>
                </a:solidFill>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day Dotson' Sa, Great Raven, said to Raven, "Make a large raft."</a:t>
            </a:r>
          </a:p>
          <a:p>
            <a:pPr algn="l">
              <a:spcBef>
                <a:spcPct val="0"/>
              </a:spcBef>
              <a:buClrTx/>
              <a:buSzTx/>
              <a:buFontTx/>
              <a:buNone/>
              <a:defRPr/>
            </a:pPr>
            <a:r>
              <a:rPr lang="en-US" altLang="en-US" sz="1100" b="1" u="sng" dirty="0">
                <a:solidFill>
                  <a:srgbClr val="00FF00"/>
                </a:solidFill>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So Raven made a large boat. It took a long time because it had to be very big. </a:t>
            </a: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When Raven was finished, Dotson' Sa told him it wasn't big enough.</a:t>
            </a:r>
          </a:p>
          <a:p>
            <a:pPr algn="l">
              <a:spcBef>
                <a:spcPct val="0"/>
              </a:spcBef>
              <a:buClrTx/>
              <a:buSzTx/>
              <a:buFontTx/>
              <a:buNone/>
              <a:defRPr/>
            </a:pP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"You must build it bigger." he said.</a:t>
            </a:r>
          </a:p>
          <a:p>
            <a:pPr algn="l">
              <a:spcBef>
                <a:spcPct val="0"/>
              </a:spcBef>
              <a:buClrTx/>
              <a:buSzTx/>
              <a:buFontTx/>
              <a:buNone/>
              <a:defRPr/>
            </a:pP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When it was finished, it began to rain. At first it rained only a little and </a:t>
            </a:r>
            <a:r>
              <a:rPr lang="en-US" altLang="en-US" sz="1100" b="1" u="sng" dirty="0">
                <a:solidFill>
                  <a:srgbClr val="00FF00"/>
                </a:solidFill>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Dotson' Sa instructed Raven to gather all of the animals in pairs. Raven gathered the animals and food for them. It was very difficult but he did it anyhow.</a:t>
            </a:r>
          </a:p>
          <a:p>
            <a:pPr algn="l">
              <a:spcBef>
                <a:spcPct val="0"/>
              </a:spcBef>
              <a:buClrTx/>
              <a:buSzTx/>
              <a:buFontTx/>
              <a:buNone/>
              <a:defRPr/>
            </a:pPr>
            <a:r>
              <a:rPr lang="en-US" altLang="en-US" sz="1100" b="1" u="sng" dirty="0">
                <a:solidFill>
                  <a:srgbClr val="00FF00"/>
                </a:solidFill>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Once all of the animals were on the raft, it started to rain very hard. The whole world was soon flooded and only those animals on the raft were left in the world.</a:t>
            </a:r>
          </a:p>
          <a:p>
            <a:pPr algn="l">
              <a:spcBef>
                <a:spcPct val="0"/>
              </a:spcBef>
              <a:buClrTx/>
              <a:buSzTx/>
              <a:buFontTx/>
              <a:buNone/>
              <a:defRPr/>
            </a:pPr>
            <a:r>
              <a:rPr lang="en-US" altLang="en-US" sz="1100" b="1" u="sng" dirty="0">
                <a:solidFill>
                  <a:srgbClr val="00FF00"/>
                </a:solidFill>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When it stopped raining Raven asked some seagulls to fly in every direction in search of land. They flew away and returned saying how there was no land in sight. There was only water!</a:t>
            </a:r>
          </a:p>
          <a:p>
            <a:pPr algn="l">
              <a:spcBef>
                <a:spcPct val="0"/>
              </a:spcBef>
              <a:buClrTx/>
              <a:buSzTx/>
              <a:buFontTx/>
              <a:buNone/>
              <a:defRPr/>
            </a:pP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After a while the flood was almost gone. Raven told Muskrat to swim down to the ocean floor to make an island. The muskrat, who was really quite large, dived down and started piling up the mud from the bottom. He kept this up until land appeared.</a:t>
            </a:r>
          </a:p>
          <a:p>
            <a:pPr algn="l">
              <a:spcBef>
                <a:spcPct val="0"/>
              </a:spcBef>
              <a:buClrTx/>
              <a:buSzTx/>
              <a:buFontTx/>
              <a:buNone/>
              <a:defRPr/>
            </a:pP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Dotson' Sa used his magic and made berries, trees, and plants to cover the land. When he had done this, lakes and ponds were left where there had been low spots in the land. Next, Great Raven made rivers. He made them so that they flowed both ways! On one side the river ran down to the sea, and on the other it flowed up towards the mountains!</a:t>
            </a:r>
          </a:p>
          <a:p>
            <a:pPr algn="l">
              <a:spcBef>
                <a:spcPct val="0"/>
              </a:spcBef>
              <a:buClrTx/>
              <a:buSzTx/>
              <a:buFontTx/>
              <a:buNone/>
              <a:defRPr/>
            </a:pP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Later, though, he decided that it was too easy to travel and so he made it so that rivers only went down to the sea.</a:t>
            </a:r>
          </a:p>
          <a:p>
            <a:pPr algn="l">
              <a:spcBef>
                <a:spcPct val="0"/>
              </a:spcBef>
              <a:buClrTx/>
              <a:buSzTx/>
              <a:defRPr/>
            </a:pPr>
            <a:r>
              <a:rPr lang="en-US" altLang="en-US" sz="1100" b="1" u="sng" dirty="0">
                <a:solidFill>
                  <a:srgbClr val="00FF00"/>
                </a:solidFill>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Now that the flood was gone and there was land, Dotson' Sa decided to make man. He created him from stone but because he was made of rock, man would never die and so Great Raven decided to make him from clay instead. - </a:t>
            </a: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Dotson' Sa, Great Raven Makes The World </a:t>
            </a:r>
          </a:p>
          <a:p>
            <a:pPr algn="l">
              <a:spcBef>
                <a:spcPct val="0"/>
              </a:spcBef>
              <a:buClrTx/>
              <a:buSzTx/>
              <a:buFontTx/>
              <a:buNone/>
              <a:defRPr/>
            </a:pPr>
            <a:endPar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endParaRPr>
          </a:p>
        </p:txBody>
      </p:sp>
      <p:sp>
        <p:nvSpPr>
          <p:cNvPr id="219138" name="Title 1">
            <a:extLst>
              <a:ext uri="{FF2B5EF4-FFF2-40B4-BE49-F238E27FC236}">
                <a16:creationId xmlns:a16="http://schemas.microsoft.com/office/drawing/2014/main" id="{7ABB258A-E049-2379-47F4-E3E804445A33}"/>
              </a:ext>
            </a:extLst>
          </p:cNvPr>
          <p:cNvSpPr>
            <a:spLocks noGrp="1"/>
          </p:cNvSpPr>
          <p:nvPr>
            <p:ph type="ctrTitle"/>
          </p:nvPr>
        </p:nvSpPr>
        <p:spPr>
          <a:xfrm>
            <a:off x="762000" y="-491457"/>
            <a:ext cx="7772400" cy="1470025"/>
          </a:xfrm>
        </p:spPr>
        <p:txBody>
          <a:bodyPr/>
          <a:lstStyle/>
          <a:p>
            <a:pPr>
              <a:defRPr/>
            </a:pPr>
            <a:r>
              <a:rPr lang="en-US" altLang="en-US" sz="1800" b="1" dirty="0">
                <a:solidFill>
                  <a:srgbClr val="FFC000"/>
                </a:solidFill>
                <a:effectLst>
                  <a:outerShdw blurRad="38100" dist="38100" dir="2700000" algn="tl">
                    <a:srgbClr val="000000">
                      <a:alpha val="43137"/>
                    </a:srgbClr>
                  </a:outerShdw>
                </a:effectLst>
              </a:rPr>
              <a:t>Athabascan Flood Legend</a:t>
            </a:r>
          </a:p>
        </p:txBody>
      </p:sp>
      <p:pic>
        <p:nvPicPr>
          <p:cNvPr id="247812" name="Picture 6">
            <a:extLst>
              <a:ext uri="{FF2B5EF4-FFF2-40B4-BE49-F238E27FC236}">
                <a16:creationId xmlns:a16="http://schemas.microsoft.com/office/drawing/2014/main" id="{1F3287B1-21DE-F36C-27A6-D8EE86BE6A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3510631"/>
            <a:ext cx="5170488"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251B5F6-A142-3515-E8A1-AA6DADBF520F}"/>
              </a:ext>
            </a:extLst>
          </p:cNvPr>
          <p:cNvSpPr txBox="1">
            <a:spLocks noChangeArrowheads="1"/>
          </p:cNvSpPr>
          <p:nvPr/>
        </p:nvSpPr>
        <p:spPr bwMode="auto">
          <a:xfrm>
            <a:off x="185738" y="3657600"/>
            <a:ext cx="2590800" cy="158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 typeface="Wingdings" panose="05000000000000000000" pitchFamily="2" charset="2"/>
              <a:buNone/>
            </a:pPr>
            <a:r>
              <a:rPr lang="en-US" altLang="en-US" sz="1700" i="1" dirty="0"/>
              <a:t>“And the Lord God formed man of the dust </a:t>
            </a:r>
            <a:r>
              <a:rPr lang="en-US" altLang="en-US" sz="1700" dirty="0"/>
              <a:t>(APHAR) </a:t>
            </a:r>
            <a:r>
              <a:rPr lang="en-US" altLang="en-US" sz="1700" i="1" dirty="0"/>
              <a:t>of the ground” </a:t>
            </a:r>
            <a:r>
              <a:rPr lang="en-US" altLang="en-US" sz="1700" dirty="0">
                <a:solidFill>
                  <a:srgbClr val="FFC000"/>
                </a:solidFill>
              </a:rPr>
              <a:t>- Gen. 2:7</a:t>
            </a:r>
          </a:p>
          <a:p>
            <a:pPr>
              <a:spcBef>
                <a:spcPct val="0"/>
              </a:spcBef>
              <a:buClrTx/>
              <a:buSzTx/>
              <a:buFontTx/>
              <a:buNone/>
            </a:pPr>
            <a:r>
              <a:rPr lang="en-US" altLang="en-US" sz="1100" dirty="0"/>
              <a:t> </a:t>
            </a:r>
          </a:p>
          <a:p>
            <a:pPr>
              <a:spcBef>
                <a:spcPct val="0"/>
              </a:spcBef>
              <a:buClrTx/>
              <a:buSzTx/>
              <a:buFontTx/>
              <a:buNone/>
            </a:pPr>
            <a:endParaRPr lang="en-US" altLang="en-US" sz="1800" dirty="0"/>
          </a:p>
        </p:txBody>
      </p:sp>
    </p:spTree>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41" name="Rectangle 1">
            <a:extLst>
              <a:ext uri="{FF2B5EF4-FFF2-40B4-BE49-F238E27FC236}">
                <a16:creationId xmlns:a16="http://schemas.microsoft.com/office/drawing/2014/main" id="{EDB238DA-8828-0BF7-1D58-8C8A015326C7}"/>
              </a:ext>
            </a:extLst>
          </p:cNvPr>
          <p:cNvSpPr>
            <a:spLocks noGrp="1" noChangeArrowheads="1"/>
          </p:cNvSpPr>
          <p:nvPr>
            <p:ph type="subTitle" idx="1"/>
          </p:nvPr>
        </p:nvSpPr>
        <p:spPr>
          <a:xfrm>
            <a:off x="0" y="63836"/>
            <a:ext cx="9144000" cy="3647152"/>
          </a:xfrm>
        </p:spPr>
        <p:txBody>
          <a:bodyPr anchor="ctr">
            <a:spAutoFit/>
          </a:bodyPr>
          <a:lstStyle/>
          <a:p>
            <a:pPr algn="l">
              <a:spcBef>
                <a:spcPct val="0"/>
              </a:spcBef>
              <a:buClrTx/>
              <a:buSzTx/>
              <a:buFontTx/>
              <a:buNone/>
              <a:defRPr/>
            </a:pPr>
            <a:endPar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endParaRPr>
          </a:p>
          <a:p>
            <a:pPr algn="l">
              <a:spcBef>
                <a:spcPct val="0"/>
              </a:spcBef>
              <a:buClrTx/>
              <a:buSzTx/>
              <a:buFontTx/>
              <a:buNone/>
              <a:defRPr/>
            </a:pP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 </a:t>
            </a:r>
          </a:p>
          <a:p>
            <a:pPr algn="l">
              <a:spcBef>
                <a:spcPct val="0"/>
              </a:spcBef>
              <a:buClrTx/>
              <a:buSzTx/>
              <a:buFontTx/>
              <a:buNone/>
              <a:defRPr/>
            </a:pP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A very, very </a:t>
            </a:r>
            <a:r>
              <a:rPr lang="en-US" altLang="en-US" sz="1100" b="1" u="sng" dirty="0">
                <a:solidFill>
                  <a:srgbClr val="00FF00"/>
                </a:solidFill>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long time ago, giant animals lived in the world </a:t>
            </a: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and there was no such thing as mankind. They were all big and could talk to each other and use magic. </a:t>
            </a:r>
            <a:r>
              <a:rPr lang="en-US" altLang="en-US" sz="1100" b="1" u="sng" dirty="0">
                <a:solidFill>
                  <a:srgbClr val="00FF00"/>
                </a:solidFill>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There were even some animals which no longer live on earth</a:t>
            </a: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 One </a:t>
            </a:r>
            <a:r>
              <a:rPr lang="en-US" altLang="en-US" sz="1100" b="1" u="sng" dirty="0">
                <a:solidFill>
                  <a:srgbClr val="00FF00"/>
                </a:solidFill>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day Dotson' Sa, Great Raven, said to Raven, "Make a large raft."</a:t>
            </a:r>
          </a:p>
          <a:p>
            <a:pPr algn="l">
              <a:spcBef>
                <a:spcPct val="0"/>
              </a:spcBef>
              <a:buClrTx/>
              <a:buSzTx/>
              <a:buFontTx/>
              <a:buNone/>
              <a:defRPr/>
            </a:pPr>
            <a:r>
              <a:rPr lang="en-US" altLang="en-US" sz="1100" b="1" u="sng" dirty="0">
                <a:solidFill>
                  <a:srgbClr val="00FF00"/>
                </a:solidFill>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So Raven made a large boat. It took a long time because it had to be very big. </a:t>
            </a: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When Raven was finished, Dotson' Sa told him it wasn't big enough.</a:t>
            </a:r>
          </a:p>
          <a:p>
            <a:pPr algn="l">
              <a:spcBef>
                <a:spcPct val="0"/>
              </a:spcBef>
              <a:buClrTx/>
              <a:buSzTx/>
              <a:buFontTx/>
              <a:buNone/>
              <a:defRPr/>
            </a:pP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"You must build it bigger." he said.</a:t>
            </a:r>
          </a:p>
          <a:p>
            <a:pPr algn="l">
              <a:spcBef>
                <a:spcPct val="0"/>
              </a:spcBef>
              <a:buClrTx/>
              <a:buSzTx/>
              <a:buFontTx/>
              <a:buNone/>
              <a:defRPr/>
            </a:pP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When it was finished, it began to rain. At first it rained only a little and </a:t>
            </a:r>
            <a:r>
              <a:rPr lang="en-US" altLang="en-US" sz="1100" b="1" u="sng" dirty="0">
                <a:solidFill>
                  <a:srgbClr val="00FF00"/>
                </a:solidFill>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Dotson' Sa instructed Raven to gather all of the animals in pairs. Raven gathered the animals and food for them. It was very difficult but he did it anyhow.</a:t>
            </a:r>
          </a:p>
          <a:p>
            <a:pPr algn="l">
              <a:spcBef>
                <a:spcPct val="0"/>
              </a:spcBef>
              <a:buClrTx/>
              <a:buSzTx/>
              <a:buFontTx/>
              <a:buNone/>
              <a:defRPr/>
            </a:pPr>
            <a:r>
              <a:rPr lang="en-US" altLang="en-US" sz="1100" b="1" u="sng" dirty="0">
                <a:solidFill>
                  <a:srgbClr val="00FF00"/>
                </a:solidFill>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Once all of the animals were on the raft, it started to rain very hard. The whole world was soon flooded and only those animals on the raft were left in the world.</a:t>
            </a:r>
          </a:p>
          <a:p>
            <a:pPr algn="l">
              <a:spcBef>
                <a:spcPct val="0"/>
              </a:spcBef>
              <a:buClrTx/>
              <a:buSzTx/>
              <a:buFontTx/>
              <a:buNone/>
              <a:defRPr/>
            </a:pPr>
            <a:r>
              <a:rPr lang="en-US" altLang="en-US" sz="1100" b="1" u="sng" dirty="0">
                <a:solidFill>
                  <a:srgbClr val="00FF00"/>
                </a:solidFill>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When it stopped raining Raven asked some seagulls to fly in every direction in search of land. They flew away and returned saying how there was no land in sight. There was only water!</a:t>
            </a:r>
          </a:p>
          <a:p>
            <a:pPr algn="l">
              <a:spcBef>
                <a:spcPct val="0"/>
              </a:spcBef>
              <a:buClrTx/>
              <a:buSzTx/>
              <a:buFontTx/>
              <a:buNone/>
              <a:defRPr/>
            </a:pP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After a while the flood was almost gone. Raven told Muskrat to swim down to the ocean floor to make an island. The muskrat, who was really quite large, dived down and started piling up the mud from the bottom. He kept this up until land appeared.</a:t>
            </a:r>
          </a:p>
          <a:p>
            <a:pPr algn="l">
              <a:spcBef>
                <a:spcPct val="0"/>
              </a:spcBef>
              <a:buClrTx/>
              <a:buSzTx/>
              <a:buFontTx/>
              <a:buNone/>
              <a:defRPr/>
            </a:pP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Dotson' Sa used his magic and made berries, trees, and plants to cover the land. When he had done this, lakes and ponds were left where there had been low spots in the land. Next, Great Raven made rivers. He made them so that they flowed both ways! On one side the river ran down to the sea, and on the other it flowed up towards the mountains!</a:t>
            </a:r>
          </a:p>
          <a:p>
            <a:pPr algn="l">
              <a:spcBef>
                <a:spcPct val="0"/>
              </a:spcBef>
              <a:buClrTx/>
              <a:buSzTx/>
              <a:buFontTx/>
              <a:buNone/>
              <a:defRPr/>
            </a:pP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Later, though, he decided that it was too easy to travel and so he made it so that rivers only went down to the sea.</a:t>
            </a:r>
          </a:p>
          <a:p>
            <a:pPr algn="l">
              <a:spcBef>
                <a:spcPct val="0"/>
              </a:spcBef>
              <a:buClrTx/>
              <a:buSzTx/>
              <a:defRPr/>
            </a:pPr>
            <a:r>
              <a:rPr lang="en-US" altLang="en-US" sz="1100" b="1" u="sng" dirty="0">
                <a:solidFill>
                  <a:srgbClr val="00FF00"/>
                </a:solidFill>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Now that the flood was gone and there was land, Dotson' Sa decided to make man. He created him from stone but because he was made of rock, man would never die and so Great Raven decided to make him from clay instead. - </a:t>
            </a:r>
            <a:r>
              <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rPr>
              <a:t>Dotson' Sa, Great Raven Makes The World </a:t>
            </a:r>
          </a:p>
          <a:p>
            <a:pPr algn="l">
              <a:spcBef>
                <a:spcPct val="0"/>
              </a:spcBef>
              <a:buClrTx/>
              <a:buSzTx/>
              <a:buFontTx/>
              <a:buNone/>
              <a:defRPr/>
            </a:pPr>
            <a:endParaRPr lang="en-US" altLang="en-US" sz="1100" b="1" dirty="0">
              <a:effectLst>
                <a:outerShdw blurRad="38100" dist="38100" dir="2700000" algn="tl">
                  <a:srgbClr val="000000">
                    <a:alpha val="43137"/>
                  </a:srgbClr>
                </a:outerShdw>
              </a:effectLst>
              <a:latin typeface="Calibri" panose="020F0502020204030204" pitchFamily="34" charset="0"/>
              <a:ea typeface="Dotum" panose="020B0600000101010101" pitchFamily="34" charset="-127"/>
            </a:endParaRPr>
          </a:p>
        </p:txBody>
      </p:sp>
      <p:sp>
        <p:nvSpPr>
          <p:cNvPr id="219138" name="Title 1">
            <a:extLst>
              <a:ext uri="{FF2B5EF4-FFF2-40B4-BE49-F238E27FC236}">
                <a16:creationId xmlns:a16="http://schemas.microsoft.com/office/drawing/2014/main" id="{7ABB258A-E049-2379-47F4-E3E804445A33}"/>
              </a:ext>
            </a:extLst>
          </p:cNvPr>
          <p:cNvSpPr>
            <a:spLocks noGrp="1"/>
          </p:cNvSpPr>
          <p:nvPr>
            <p:ph type="ctrTitle"/>
          </p:nvPr>
        </p:nvSpPr>
        <p:spPr>
          <a:xfrm>
            <a:off x="762000" y="-491457"/>
            <a:ext cx="7772400" cy="1470025"/>
          </a:xfrm>
        </p:spPr>
        <p:txBody>
          <a:bodyPr/>
          <a:lstStyle/>
          <a:p>
            <a:pPr>
              <a:defRPr/>
            </a:pPr>
            <a:r>
              <a:rPr lang="en-US" altLang="en-US" sz="1800" b="1" dirty="0">
                <a:solidFill>
                  <a:srgbClr val="FFC000"/>
                </a:solidFill>
                <a:effectLst>
                  <a:outerShdw blurRad="38100" dist="38100" dir="2700000" algn="tl">
                    <a:srgbClr val="000000">
                      <a:alpha val="43137"/>
                    </a:srgbClr>
                  </a:outerShdw>
                </a:effectLst>
              </a:rPr>
              <a:t>Athabascan Flood Legend</a:t>
            </a:r>
          </a:p>
        </p:txBody>
      </p:sp>
      <p:pic>
        <p:nvPicPr>
          <p:cNvPr id="247812" name="Picture 6">
            <a:extLst>
              <a:ext uri="{FF2B5EF4-FFF2-40B4-BE49-F238E27FC236}">
                <a16:creationId xmlns:a16="http://schemas.microsoft.com/office/drawing/2014/main" id="{1F3287B1-21DE-F36C-27A6-D8EE86BE6A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3510631"/>
            <a:ext cx="5170488"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251B5F6-A142-3515-E8A1-AA6DADBF520F}"/>
              </a:ext>
            </a:extLst>
          </p:cNvPr>
          <p:cNvSpPr txBox="1">
            <a:spLocks noChangeArrowheads="1"/>
          </p:cNvSpPr>
          <p:nvPr/>
        </p:nvSpPr>
        <p:spPr bwMode="auto">
          <a:xfrm>
            <a:off x="185738" y="3657600"/>
            <a:ext cx="2590800" cy="3062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 typeface="Wingdings" panose="05000000000000000000" pitchFamily="2" charset="2"/>
              <a:buNone/>
            </a:pPr>
            <a:r>
              <a:rPr lang="en-US" altLang="en-US" sz="1700" i="1" dirty="0"/>
              <a:t>“And the Lord God formed man of the dust </a:t>
            </a:r>
            <a:r>
              <a:rPr lang="en-US" altLang="en-US" sz="1700" dirty="0"/>
              <a:t>(APHAR) </a:t>
            </a:r>
            <a:r>
              <a:rPr lang="en-US" altLang="en-US" sz="1700" i="1" dirty="0"/>
              <a:t>of the ground” </a:t>
            </a:r>
            <a:r>
              <a:rPr lang="en-US" altLang="en-US" sz="1700" dirty="0">
                <a:solidFill>
                  <a:srgbClr val="FFC000"/>
                </a:solidFill>
              </a:rPr>
              <a:t>- Gen. 2:7</a:t>
            </a:r>
          </a:p>
          <a:p>
            <a:pPr>
              <a:spcBef>
                <a:spcPct val="0"/>
              </a:spcBef>
              <a:buClrTx/>
              <a:buSzTx/>
              <a:buFontTx/>
              <a:buNone/>
            </a:pPr>
            <a:r>
              <a:rPr lang="en-US" altLang="en-US" sz="1100" dirty="0"/>
              <a:t> </a:t>
            </a:r>
          </a:p>
          <a:p>
            <a:pPr>
              <a:spcBef>
                <a:spcPct val="0"/>
              </a:spcBef>
              <a:buClrTx/>
              <a:buSzTx/>
              <a:buFontTx/>
              <a:buNone/>
            </a:pPr>
            <a:r>
              <a:rPr lang="en-US" altLang="en-US" sz="1700" dirty="0"/>
              <a:t>APHAR = </a:t>
            </a:r>
            <a:r>
              <a:rPr lang="en-US" altLang="en-US" sz="1700" i="1" dirty="0">
                <a:solidFill>
                  <a:srgbClr val="FFC000"/>
                </a:solidFill>
              </a:rPr>
              <a:t>“Clay, earth, mud”</a:t>
            </a:r>
            <a:r>
              <a:rPr lang="en-US" altLang="en-US" sz="1700" dirty="0">
                <a:solidFill>
                  <a:srgbClr val="FFC000"/>
                </a:solidFill>
              </a:rPr>
              <a:t> </a:t>
            </a:r>
            <a:r>
              <a:rPr lang="en-US" altLang="en-US" sz="1700" dirty="0"/>
              <a:t>– Strong’s</a:t>
            </a:r>
          </a:p>
          <a:p>
            <a:pPr>
              <a:spcBef>
                <a:spcPct val="0"/>
              </a:spcBef>
              <a:buClrTx/>
              <a:buSzTx/>
              <a:buFontTx/>
              <a:buNone/>
            </a:pPr>
            <a:r>
              <a:rPr lang="en-US" altLang="en-US" sz="1100" dirty="0">
                <a:solidFill>
                  <a:srgbClr val="FFC000"/>
                </a:solidFill>
              </a:rPr>
              <a:t> </a:t>
            </a:r>
          </a:p>
          <a:p>
            <a:pPr>
              <a:spcBef>
                <a:spcPct val="0"/>
              </a:spcBef>
              <a:buClrTx/>
              <a:buSzTx/>
              <a:buFontTx/>
              <a:buNone/>
            </a:pPr>
            <a:r>
              <a:rPr lang="en-US" altLang="en-US" sz="1700" dirty="0"/>
              <a:t>5 Versions = </a:t>
            </a:r>
            <a:r>
              <a:rPr lang="en-US" altLang="en-US" sz="1700" dirty="0">
                <a:solidFill>
                  <a:srgbClr val="FFC000"/>
                </a:solidFill>
              </a:rPr>
              <a:t>Soil/Earth</a:t>
            </a:r>
          </a:p>
          <a:p>
            <a:pPr>
              <a:spcBef>
                <a:spcPct val="0"/>
              </a:spcBef>
              <a:buClrTx/>
              <a:buSzTx/>
              <a:buFontTx/>
              <a:buNone/>
            </a:pPr>
            <a:r>
              <a:rPr lang="en-US" altLang="en-US" sz="1700" dirty="0"/>
              <a:t>- Catholic Public Domain Translation = </a:t>
            </a:r>
            <a:r>
              <a:rPr lang="en-US" altLang="en-US" sz="1700" dirty="0">
                <a:solidFill>
                  <a:srgbClr val="FFC000"/>
                </a:solidFill>
              </a:rPr>
              <a:t>Clay</a:t>
            </a:r>
          </a:p>
          <a:p>
            <a:pPr>
              <a:spcBef>
                <a:spcPct val="0"/>
              </a:spcBef>
              <a:buClrTx/>
              <a:buSzTx/>
              <a:buFontTx/>
              <a:buNone/>
            </a:pPr>
            <a:endParaRPr lang="en-US" altLang="en-US" sz="1800" dirty="0"/>
          </a:p>
        </p:txBody>
      </p:sp>
    </p:spTree>
    <p:extLst>
      <p:ext uri="{BB962C8B-B14F-4D97-AF65-F5344CB8AC3E}">
        <p14:creationId xmlns:p14="http://schemas.microsoft.com/office/powerpoint/2010/main" val="1351684083"/>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9858" name="Picture 2">
            <a:extLst>
              <a:ext uri="{FF2B5EF4-FFF2-40B4-BE49-F238E27FC236}">
                <a16:creationId xmlns:a16="http://schemas.microsoft.com/office/drawing/2014/main" id="{F57026AC-0ACC-095C-1BD9-90750AA8B9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262" y="1066800"/>
            <a:ext cx="7483475" cy="1792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9859" name="Picture 4">
            <a:extLst>
              <a:ext uri="{FF2B5EF4-FFF2-40B4-BE49-F238E27FC236}">
                <a16:creationId xmlns:a16="http://schemas.microsoft.com/office/drawing/2014/main" id="{FE0518B6-59C0-9BA3-144F-58BB029907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6693" y="2979009"/>
            <a:ext cx="3630613" cy="254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21741B6A-BB23-A4E4-3C0A-84CA7AF69BA9}"/>
              </a:ext>
            </a:extLst>
          </p:cNvPr>
          <p:cNvSpPr>
            <a:spLocks noChangeArrowheads="1"/>
          </p:cNvSpPr>
          <p:nvPr/>
        </p:nvSpPr>
        <p:spPr bwMode="auto">
          <a:xfrm>
            <a:off x="1333500" y="838868"/>
            <a:ext cx="6477000" cy="5969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How Was Destruction of Biblical Faith in the Global Flood Accomplished?</a:t>
            </a:r>
          </a:p>
        </p:txBody>
      </p:sp>
      <p:sp>
        <p:nvSpPr>
          <p:cNvPr id="5" name="Rectangle 4">
            <a:extLst>
              <a:ext uri="{FF2B5EF4-FFF2-40B4-BE49-F238E27FC236}">
                <a16:creationId xmlns:a16="http://schemas.microsoft.com/office/drawing/2014/main" id="{237C6067-D4FF-03B8-A077-E010B3A42B9D}"/>
              </a:ext>
            </a:extLst>
          </p:cNvPr>
          <p:cNvSpPr>
            <a:spLocks noChangeArrowheads="1"/>
          </p:cNvSpPr>
          <p:nvPr/>
        </p:nvSpPr>
        <p:spPr bwMode="auto">
          <a:xfrm>
            <a:off x="685800" y="1447800"/>
            <a:ext cx="8229600"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sz="2300" dirty="0">
                <a:effectLst>
                  <a:outerShdw blurRad="38100" dist="38100" dir="2700000" algn="tl">
                    <a:srgbClr val="000000"/>
                  </a:outerShdw>
                </a:effectLst>
                <a:latin typeface="Arial" charset="0"/>
              </a:rPr>
              <a:t>       </a:t>
            </a:r>
          </a:p>
          <a:p>
            <a:pPr marL="406400" indent="-406400" eaLnBrk="1" hangingPunct="1">
              <a:spcBef>
                <a:spcPct val="20000"/>
              </a:spcBef>
              <a:buClr>
                <a:schemeClr val="hlink"/>
              </a:buClr>
              <a:buSzPct val="90000"/>
              <a:defRPr/>
            </a:pPr>
            <a:r>
              <a:rPr lang="en-US" sz="2300" dirty="0">
                <a:effectLst>
                  <a:outerShdw blurRad="38100" dist="38100" dir="2700000" algn="tl">
                    <a:srgbClr val="000000"/>
                  </a:outerShdw>
                </a:effectLst>
                <a:latin typeface="Arial" charset="0"/>
              </a:rPr>
              <a:t>1. The doctrine of </a:t>
            </a:r>
            <a:r>
              <a:rPr lang="en-US" sz="2300" cap="all" dirty="0" err="1">
                <a:solidFill>
                  <a:srgbClr val="00FF00"/>
                </a:solidFill>
                <a:effectLst>
                  <a:outerShdw blurRad="38100" dist="38100" dir="2700000" algn="tl">
                    <a:srgbClr val="000000"/>
                  </a:outerShdw>
                </a:effectLst>
                <a:latin typeface="Century Gothic" pitchFamily="34" charset="0"/>
              </a:rPr>
              <a:t>uniformitarianism</a:t>
            </a:r>
            <a:r>
              <a:rPr lang="en-US" sz="2300" cap="all" dirty="0">
                <a:solidFill>
                  <a:srgbClr val="00FF00"/>
                </a:solidFill>
                <a:effectLst>
                  <a:outerShdw blurRad="38100" dist="38100" dir="2700000" algn="tl">
                    <a:srgbClr val="000000"/>
                  </a:outerShdw>
                </a:effectLst>
                <a:latin typeface="Century Gothic" pitchFamily="34" charset="0"/>
              </a:rPr>
              <a:t> </a:t>
            </a:r>
            <a:r>
              <a:rPr lang="en-US" sz="2300" dirty="0">
                <a:effectLst>
                  <a:outerShdw blurRad="38100" dist="38100" dir="2700000" algn="tl">
                    <a:srgbClr val="000000"/>
                  </a:outerShdw>
                </a:effectLst>
                <a:latin typeface="Arial" charset="0"/>
              </a:rPr>
              <a:t>(Slow and gradual, slow and gradual, slow and gradual)</a:t>
            </a:r>
            <a:endParaRPr lang="en-US" sz="2300" cap="all" dirty="0">
              <a:solidFill>
                <a:srgbClr val="00FF00"/>
              </a:solidFill>
              <a:effectLst>
                <a:outerShdw blurRad="38100" dist="38100" dir="2700000" algn="tl">
                  <a:srgbClr val="000000"/>
                </a:outerShdw>
              </a:effectLst>
              <a:latin typeface="Century Gothic" pitchFamily="34"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3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300" i="1" dirty="0">
              <a:solidFill>
                <a:srgbClr val="FFCC00"/>
              </a:solidFill>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300" dirty="0">
              <a:effectLst>
                <a:outerShdw blurRad="38100" dist="38100" dir="2700000" algn="tl">
                  <a:srgbClr val="000000"/>
                </a:outerShdw>
              </a:effectLst>
              <a:latin typeface="Arial" charset="0"/>
            </a:endParaRPr>
          </a:p>
        </p:txBody>
      </p:sp>
    </p:spTree>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3842" name="Rectangle 2">
            <a:extLst>
              <a:ext uri="{FF2B5EF4-FFF2-40B4-BE49-F238E27FC236}">
                <a16:creationId xmlns:a16="http://schemas.microsoft.com/office/drawing/2014/main" id="{415CFFD5-EEEA-FBA2-3952-F5346AEC270E}"/>
              </a:ext>
            </a:extLst>
          </p:cNvPr>
          <p:cNvSpPr>
            <a:spLocks noGrp="1" noChangeArrowheads="1"/>
          </p:cNvSpPr>
          <p:nvPr>
            <p:ph type="title" idx="4294967295"/>
          </p:nvPr>
        </p:nvSpPr>
        <p:spPr>
          <a:xfrm>
            <a:off x="533400" y="2514600"/>
            <a:ext cx="8305800" cy="1143000"/>
          </a:xfrm>
        </p:spPr>
        <p:txBody>
          <a:bodyPr/>
          <a:lstStyle/>
          <a:p>
            <a:pPr algn="l" eaLnBrk="1" hangingPunct="1">
              <a:defRPr/>
            </a:pPr>
            <a:r>
              <a:rPr lang="en-US" sz="2800" dirty="0">
                <a:solidFill>
                  <a:srgbClr val="FFCC00"/>
                </a:solidFill>
                <a:effectLst>
                  <a:outerShdw blurRad="38100" dist="38100" dir="2700000" algn="tl">
                    <a:srgbClr val="000000"/>
                  </a:outerShdw>
                </a:effectLst>
              </a:rPr>
              <a:t>                 What Is </a:t>
            </a:r>
            <a:r>
              <a:rPr lang="en-US" sz="2800" dirty="0" err="1">
                <a:solidFill>
                  <a:srgbClr val="FFCC00"/>
                </a:solidFill>
                <a:effectLst>
                  <a:outerShdw blurRad="38100" dist="38100" dir="2700000" algn="tl">
                    <a:srgbClr val="000000"/>
                  </a:outerShdw>
                </a:effectLst>
              </a:rPr>
              <a:t>Uniformitarianism</a:t>
            </a:r>
            <a:r>
              <a:rPr lang="en-US" sz="2800" dirty="0">
                <a:solidFill>
                  <a:srgbClr val="FFCC00"/>
                </a:solidFill>
                <a:effectLst>
                  <a:outerShdw blurRad="38100" dist="38100" dir="2700000" algn="tl">
                    <a:srgbClr val="000000"/>
                  </a:outerShdw>
                </a:effectLst>
              </a:rPr>
              <a:t>?</a:t>
            </a:r>
            <a:r>
              <a:rPr lang="en-US" sz="2800" i="1" dirty="0">
                <a:solidFill>
                  <a:srgbClr val="FFCC00"/>
                </a:solidFill>
                <a:effectLst>
                  <a:outerShdw blurRad="38100" dist="38100" dir="2700000" algn="tl">
                    <a:srgbClr val="000000"/>
                  </a:outerShdw>
                </a:effectLst>
              </a:rPr>
              <a:t> </a:t>
            </a:r>
            <a:br>
              <a:rPr lang="en-US" sz="2800" dirty="0">
                <a:solidFill>
                  <a:srgbClr val="FFCC00"/>
                </a:solidFill>
                <a:effectLst>
                  <a:outerShdw blurRad="38100" dist="38100" dir="2700000" algn="tl">
                    <a:srgbClr val="000000"/>
                  </a:outerShdw>
                </a:effectLst>
              </a:rPr>
            </a:br>
            <a:br>
              <a:rPr lang="en-US" sz="1600" dirty="0">
                <a:solidFill>
                  <a:schemeClr val="tx1"/>
                </a:solidFill>
                <a:effectLst>
                  <a:outerShdw blurRad="38100" dist="38100" dir="2700000" algn="tl">
                    <a:srgbClr val="000000"/>
                  </a:outerShdw>
                </a:effectLst>
              </a:rPr>
            </a:br>
            <a:r>
              <a:rPr lang="en-US" sz="2400" dirty="0">
                <a:solidFill>
                  <a:schemeClr val="accent4">
                    <a:lumMod val="25000"/>
                  </a:schemeClr>
                </a:solidFill>
                <a:effectLst>
                  <a:outerShdw blurRad="38100" dist="38100" dir="2700000" algn="tl">
                    <a:srgbClr val="000000"/>
                  </a:outerShdw>
                </a:effectLst>
              </a:rPr>
              <a:t>1. “The present is the key to understanding the past.”</a:t>
            </a:r>
            <a:br>
              <a:rPr lang="en-US" sz="2400" dirty="0">
                <a:solidFill>
                  <a:schemeClr val="accent4">
                    <a:lumMod val="25000"/>
                  </a:schemeClr>
                </a:solidFill>
                <a:effectLst>
                  <a:outerShdw blurRad="38100" dist="38100" dir="2700000" algn="tl">
                    <a:srgbClr val="000000"/>
                  </a:outerShdw>
                </a:effectLst>
              </a:rPr>
            </a:br>
            <a:r>
              <a:rPr lang="en-US" sz="2400" dirty="0">
                <a:solidFill>
                  <a:schemeClr val="accent4">
                    <a:lumMod val="25000"/>
                  </a:schemeClr>
                </a:solidFill>
                <a:effectLst>
                  <a:outerShdw blurRad="38100" dist="38100" dir="2700000" algn="tl">
                    <a:srgbClr val="000000"/>
                  </a:outerShdw>
                </a:effectLst>
              </a:rPr>
              <a:t>    </a:t>
            </a:r>
            <a:br>
              <a:rPr lang="en-US" sz="2400" dirty="0">
                <a:solidFill>
                  <a:schemeClr val="accent4">
                    <a:lumMod val="25000"/>
                  </a:schemeClr>
                </a:solidFill>
                <a:effectLst>
                  <a:outerShdw blurRad="38100" dist="38100" dir="2700000" algn="tl">
                    <a:srgbClr val="000000"/>
                  </a:outerShdw>
                </a:effectLst>
              </a:rPr>
            </a:br>
            <a:r>
              <a:rPr lang="en-US" sz="2400" dirty="0">
                <a:solidFill>
                  <a:schemeClr val="accent4">
                    <a:lumMod val="25000"/>
                  </a:schemeClr>
                </a:solidFill>
                <a:effectLst>
                  <a:outerShdw blurRad="38100" dist="38100" dir="2700000" algn="tl">
                    <a:srgbClr val="000000"/>
                  </a:outerShdw>
                </a:effectLst>
              </a:rPr>
              <a:t>2. “</a:t>
            </a:r>
            <a:r>
              <a:rPr lang="en-US" sz="2400" i="1" dirty="0">
                <a:solidFill>
                  <a:schemeClr val="accent4">
                    <a:lumMod val="25000"/>
                  </a:schemeClr>
                </a:solidFill>
                <a:effectLst>
                  <a:outerShdw blurRad="38100" dist="38100" dir="2700000" algn="tl">
                    <a:srgbClr val="000000"/>
                  </a:outerShdw>
                </a:effectLst>
                <a:ea typeface="Dotum" pitchFamily="34" charset="-127"/>
              </a:rPr>
              <a:t>Natural events transpiring today occurred just like this in the past in the creation of the geological strata.”</a:t>
            </a:r>
            <a:r>
              <a:rPr lang="en-US" sz="2400" dirty="0">
                <a:solidFill>
                  <a:schemeClr val="accent4">
                    <a:lumMod val="25000"/>
                  </a:schemeClr>
                </a:solidFill>
                <a:effectLst>
                  <a:outerShdw blurRad="38100" dist="38100" dir="2700000" algn="tl">
                    <a:srgbClr val="000000"/>
                  </a:outerShdw>
                </a:effectLst>
              </a:rPr>
              <a:t> </a:t>
            </a:r>
            <a:br>
              <a:rPr lang="en-US" sz="1600" dirty="0">
                <a:solidFill>
                  <a:schemeClr val="tx1"/>
                </a:solidFill>
                <a:effectLst>
                  <a:outerShdw blurRad="38100" dist="38100" dir="2700000" algn="tl">
                    <a:srgbClr val="000000"/>
                  </a:outerShdw>
                </a:effectLst>
              </a:rPr>
            </a:br>
            <a:r>
              <a:rPr lang="en-US" sz="1600" dirty="0">
                <a:solidFill>
                  <a:schemeClr val="tx1"/>
                </a:solidFill>
                <a:effectLst>
                  <a:outerShdw blurRad="38100" dist="38100" dir="2700000" algn="tl">
                    <a:srgbClr val="000000"/>
                  </a:outerShdw>
                </a:effectLst>
              </a:rPr>
              <a:t>               </a:t>
            </a:r>
            <a:br>
              <a:rPr lang="en-US" sz="1600" dirty="0">
                <a:solidFill>
                  <a:schemeClr val="tx1"/>
                </a:solidFill>
                <a:effectLst>
                  <a:outerShdw blurRad="38100" dist="38100" dir="2700000" algn="tl">
                    <a:srgbClr val="000000"/>
                  </a:outerShdw>
                </a:effectLst>
              </a:rPr>
            </a:br>
            <a:r>
              <a:rPr lang="en-US" sz="2400" dirty="0">
                <a:solidFill>
                  <a:schemeClr val="tx1"/>
                </a:solidFill>
                <a:effectLst>
                  <a:outerShdw blurRad="38100" dist="38100" dir="2700000" algn="tl">
                    <a:srgbClr val="000000"/>
                  </a:outerShdw>
                </a:effectLst>
                <a:cs typeface="Courier New" pitchFamily="49" charset="0"/>
              </a:rPr>
              <a:t>3.</a:t>
            </a:r>
            <a:r>
              <a:rPr lang="en-US" sz="2400" i="1" dirty="0">
                <a:solidFill>
                  <a:schemeClr val="tx1"/>
                </a:solidFill>
                <a:effectLst>
                  <a:outerShdw blurRad="38100" dist="38100" dir="2700000" algn="tl">
                    <a:srgbClr val="000000"/>
                  </a:outerShdw>
                </a:effectLst>
                <a:cs typeface="Courier New" pitchFamily="49" charset="0"/>
              </a:rPr>
              <a:t>“All geologic formations from the </a:t>
            </a:r>
            <a:r>
              <a:rPr lang="en-US" sz="2400" i="1" u="sng" dirty="0">
                <a:solidFill>
                  <a:schemeClr val="tx1"/>
                </a:solidFill>
                <a:effectLst>
                  <a:outerShdw blurRad="38100" dist="38100" dir="2700000" algn="tl">
                    <a:srgbClr val="000000"/>
                  </a:outerShdw>
                </a:effectLst>
                <a:cs typeface="Courier New" pitchFamily="49" charset="0"/>
              </a:rPr>
              <a:t>mountains</a:t>
            </a:r>
            <a:r>
              <a:rPr lang="en-US" sz="2400" i="1" dirty="0">
                <a:solidFill>
                  <a:schemeClr val="tx1"/>
                </a:solidFill>
                <a:effectLst>
                  <a:outerShdw blurRad="38100" dist="38100" dir="2700000" algn="tl">
                    <a:srgbClr val="000000"/>
                  </a:outerShdw>
                </a:effectLst>
                <a:cs typeface="Courier New" pitchFamily="49" charset="0"/>
              </a:rPr>
              <a:t>, to the layers of </a:t>
            </a:r>
            <a:r>
              <a:rPr lang="en-US" sz="2400" i="1" u="sng" dirty="0">
                <a:solidFill>
                  <a:schemeClr val="tx1"/>
                </a:solidFill>
                <a:effectLst>
                  <a:outerShdw blurRad="38100" dist="38100" dir="2700000" algn="tl">
                    <a:srgbClr val="000000"/>
                  </a:outerShdw>
                </a:effectLst>
                <a:cs typeface="Courier New" pitchFamily="49" charset="0"/>
              </a:rPr>
              <a:t>rock</a:t>
            </a:r>
            <a:r>
              <a:rPr lang="en-US" sz="2400" i="1" dirty="0">
                <a:solidFill>
                  <a:schemeClr val="tx1"/>
                </a:solidFill>
                <a:effectLst>
                  <a:outerShdw blurRad="38100" dist="38100" dir="2700000" algn="tl">
                    <a:srgbClr val="000000"/>
                  </a:outerShdw>
                </a:effectLst>
                <a:cs typeface="Courier New" pitchFamily="49" charset="0"/>
              </a:rPr>
              <a:t> layers, to </a:t>
            </a:r>
            <a:r>
              <a:rPr lang="en-US" sz="2400" i="1" u="sng" dirty="0">
                <a:solidFill>
                  <a:schemeClr val="tx1"/>
                </a:solidFill>
                <a:effectLst>
                  <a:outerShdw blurRad="38100" dist="38100" dir="2700000" algn="tl">
                    <a:srgbClr val="000000"/>
                  </a:outerShdw>
                </a:effectLst>
                <a:cs typeface="Courier New" pitchFamily="49" charset="0"/>
              </a:rPr>
              <a:t>coal and oil deposits</a:t>
            </a:r>
            <a:r>
              <a:rPr lang="en-US" sz="2400" i="1" dirty="0">
                <a:solidFill>
                  <a:schemeClr val="tx1"/>
                </a:solidFill>
                <a:effectLst>
                  <a:outerShdw blurRad="38100" dist="38100" dir="2700000" algn="tl">
                    <a:srgbClr val="000000"/>
                  </a:outerShdw>
                </a:effectLst>
                <a:cs typeface="Courier New" pitchFamily="49" charset="0"/>
              </a:rPr>
              <a:t> evolved slowly over millions of years of gradual sedimentary deposition.”</a:t>
            </a:r>
          </a:p>
        </p:txBody>
      </p:sp>
    </p:spTree>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46A8E81F-A683-3CEE-E1B1-7B22D653BD1C}"/>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153AFD56-2DA4-4C51-969E-393B4C48BD86}" type="slidenum">
              <a:rPr lang="en-US" altLang="en-US" sz="1200" smtClean="0">
                <a:effectLst>
                  <a:outerShdw blurRad="38100" dist="38100" dir="2700000" algn="tl">
                    <a:srgbClr val="000000"/>
                  </a:outerShdw>
                </a:effectLst>
              </a:rPr>
              <a:pPr algn="r" eaLnBrk="1" hangingPunct="1">
                <a:spcBef>
                  <a:spcPct val="0"/>
                </a:spcBef>
                <a:buClrTx/>
                <a:buSzTx/>
                <a:buFontTx/>
                <a:buNone/>
                <a:defRPr/>
              </a:pPr>
              <a:t>84</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D9F31A51-E47D-A8F3-0653-7B08EA2908CB}"/>
              </a:ext>
            </a:extLst>
          </p:cNvPr>
          <p:cNvSpPr>
            <a:spLocks noGrp="1" noChangeArrowheads="1"/>
          </p:cNvSpPr>
          <p:nvPr>
            <p:ph type="title" idx="4294967295"/>
          </p:nvPr>
        </p:nvSpPr>
        <p:spPr>
          <a:xfrm>
            <a:off x="954505" y="2286000"/>
            <a:ext cx="7696200" cy="1143000"/>
          </a:xfrm>
        </p:spPr>
        <p:txBody>
          <a:bodyPr/>
          <a:lstStyle/>
          <a:p>
            <a:pPr algn="l" eaLnBrk="1" hangingPunct="1">
              <a:defRPr/>
            </a:pPr>
            <a:br>
              <a:rPr lang="en-US" sz="3600" dirty="0">
                <a:effectLst>
                  <a:outerShdw blurRad="38100" dist="38100" dir="2700000" algn="tl">
                    <a:srgbClr val="000000"/>
                  </a:outerShdw>
                </a:effectLst>
              </a:rPr>
            </a:br>
            <a:r>
              <a:rPr lang="en-US" sz="3600" dirty="0">
                <a:effectLst>
                  <a:outerShdw blurRad="38100" dist="38100" dir="2700000" algn="tl">
                    <a:srgbClr val="000000"/>
                  </a:outerShdw>
                </a:effectLst>
              </a:rPr>
              <a:t>                      </a:t>
            </a:r>
            <a:br>
              <a:rPr lang="en-US" sz="3600" dirty="0">
                <a:solidFill>
                  <a:srgbClr val="FFCC00"/>
                </a:solidFill>
                <a:effectLst>
                  <a:outerShdw blurRad="38100" dist="38100" dir="2700000" algn="tl">
                    <a:srgbClr val="000000"/>
                  </a:outerShdw>
                </a:effectLst>
              </a:rPr>
            </a:br>
            <a:r>
              <a:rPr lang="en-US" sz="2300" i="1" dirty="0">
                <a:solidFill>
                  <a:schemeClr val="tx1"/>
                </a:solidFill>
                <a:effectLst>
                  <a:outerShdw blurRad="38100" dist="38100" dir="2700000" algn="tl">
                    <a:srgbClr val="000000"/>
                  </a:outerShdw>
                </a:effectLst>
              </a:rPr>
              <a:t>"Know this first of all, that in the last days mockers will come with their mocking</a:t>
            </a:r>
            <a:r>
              <a:rPr lang="en-US" sz="2300" i="1" dirty="0">
                <a:solidFill>
                  <a:schemeClr val="accent4">
                    <a:lumMod val="25000"/>
                  </a:schemeClr>
                </a:solidFill>
                <a:effectLst>
                  <a:outerShdw blurRad="38100" dist="38100" dir="2700000" algn="tl">
                    <a:srgbClr val="000000"/>
                  </a:outerShdw>
                </a:effectLst>
              </a:rPr>
              <a:t>, following after their own lusts, 4and </a:t>
            </a:r>
            <a:r>
              <a:rPr lang="en-US" sz="2300" i="1" dirty="0">
                <a:solidFill>
                  <a:schemeClr val="tx1"/>
                </a:solidFill>
                <a:effectLst>
                  <a:outerShdw blurRad="38100" dist="38100" dir="2700000" algn="tl">
                    <a:srgbClr val="000000"/>
                  </a:outerShdw>
                </a:effectLst>
              </a:rPr>
              <a:t>saying,</a:t>
            </a:r>
            <a:r>
              <a:rPr lang="en-US" sz="2300" i="1" dirty="0">
                <a:solidFill>
                  <a:schemeClr val="tx2">
                    <a:lumMod val="50000"/>
                  </a:schemeClr>
                </a:solidFill>
                <a:effectLst>
                  <a:outerShdw blurRad="38100" dist="38100" dir="2700000" algn="tl">
                    <a:srgbClr val="000000"/>
                  </a:outerShdw>
                </a:effectLst>
              </a:rPr>
              <a:t> </a:t>
            </a:r>
            <a:r>
              <a:rPr lang="en-US" sz="2300" i="1" dirty="0">
                <a:solidFill>
                  <a:schemeClr val="accent4">
                    <a:lumMod val="25000"/>
                  </a:schemeClr>
                </a:solidFill>
                <a:effectLst>
                  <a:outerShdw blurRad="38100" dist="38100" dir="2700000" algn="tl">
                    <a:srgbClr val="000000"/>
                  </a:outerShdw>
                </a:effectLst>
              </a:rPr>
              <a:t>“Where is the promise of His coming? </a:t>
            </a:r>
            <a:r>
              <a:rPr lang="en-US" sz="2300" i="1" dirty="0">
                <a:solidFill>
                  <a:schemeClr val="tx1"/>
                </a:solidFill>
                <a:effectLst>
                  <a:outerShdw blurRad="38100" dist="38100" dir="2700000" algn="tl">
                    <a:srgbClr val="000000"/>
                  </a:outerShdw>
                </a:effectLst>
              </a:rPr>
              <a:t>For ever since the fathers fell asleep, all continues just as it was from the beginning of creation.” </a:t>
            </a:r>
            <a:r>
              <a:rPr lang="en-US" sz="2300" i="1" dirty="0">
                <a:solidFill>
                  <a:schemeClr val="accent4">
                    <a:lumMod val="25000"/>
                  </a:schemeClr>
                </a:solidFill>
                <a:effectLst>
                  <a:outerShdw blurRad="38100" dist="38100" dir="2700000" algn="tl">
                    <a:srgbClr val="000000"/>
                  </a:outerShdw>
                </a:effectLst>
              </a:rPr>
              <a:t>5For when they maintain this,</a:t>
            </a:r>
            <a:r>
              <a:rPr lang="en-US" sz="2300" i="1" dirty="0">
                <a:solidFill>
                  <a:schemeClr val="tx2">
                    <a:lumMod val="50000"/>
                  </a:schemeClr>
                </a:solidFill>
                <a:effectLst>
                  <a:outerShdw blurRad="38100" dist="38100" dir="2700000" algn="tl">
                    <a:srgbClr val="000000"/>
                  </a:outerShdw>
                </a:effectLst>
              </a:rPr>
              <a:t> </a:t>
            </a:r>
            <a:r>
              <a:rPr lang="en-US" sz="2300" i="1" dirty="0">
                <a:solidFill>
                  <a:schemeClr val="tx1"/>
                </a:solidFill>
                <a:effectLst>
                  <a:outerShdw blurRad="38100" dist="38100" dir="2700000" algn="tl">
                    <a:srgbClr val="000000"/>
                  </a:outerShdw>
                </a:effectLst>
              </a:rPr>
              <a:t>it escapes their notice that </a:t>
            </a:r>
            <a:r>
              <a:rPr lang="en-US" sz="2300" dirty="0">
                <a:solidFill>
                  <a:srgbClr val="FFC000"/>
                </a:solidFill>
                <a:effectLst>
                  <a:outerShdw blurRad="38100" dist="38100" dir="2700000" algn="tl">
                    <a:srgbClr val="000000"/>
                  </a:outerShdw>
                </a:effectLst>
              </a:rPr>
              <a:t>(#1) </a:t>
            </a:r>
            <a:r>
              <a:rPr lang="en-US" sz="2300" i="1" dirty="0">
                <a:solidFill>
                  <a:schemeClr val="tx1"/>
                </a:solidFill>
                <a:effectLst>
                  <a:outerShdw blurRad="38100" dist="38100" dir="2700000" algn="tl">
                    <a:srgbClr val="000000"/>
                  </a:outerShdw>
                </a:effectLst>
              </a:rPr>
              <a:t>by the word of God </a:t>
            </a:r>
            <a:r>
              <a:rPr lang="en-US" sz="2300" i="1" u="sng" dirty="0">
                <a:solidFill>
                  <a:schemeClr val="tx1"/>
                </a:solidFill>
                <a:effectLst>
                  <a:outerShdw blurRad="38100" dist="38100" dir="2700000" algn="tl">
                    <a:srgbClr val="000000"/>
                  </a:outerShdw>
                </a:effectLst>
              </a:rPr>
              <a:t>the heavens existed long ago and the earth was formed out of water and by water, </a:t>
            </a:r>
            <a:r>
              <a:rPr lang="en-US" sz="2300" u="sng" dirty="0">
                <a:solidFill>
                  <a:srgbClr val="FFC000"/>
                </a:solidFill>
                <a:effectLst>
                  <a:outerShdw blurRad="38100" dist="38100" dir="2700000" algn="tl">
                    <a:srgbClr val="000000"/>
                  </a:outerShdw>
                </a:effectLst>
              </a:rPr>
              <a:t>(#2) </a:t>
            </a:r>
            <a:r>
              <a:rPr lang="en-US" sz="2300" i="1" u="sng" dirty="0">
                <a:solidFill>
                  <a:schemeClr val="tx1"/>
                </a:solidFill>
                <a:effectLst>
                  <a:outerShdw blurRad="38100" dist="38100" dir="2700000" algn="tl">
                    <a:srgbClr val="000000"/>
                  </a:outerShdw>
                </a:effectLst>
              </a:rPr>
              <a:t>through which the world at that time was destroyed, being flooded with water</a:t>
            </a:r>
            <a:r>
              <a:rPr lang="en-US" sz="2300" i="1" dirty="0">
                <a:solidFill>
                  <a:schemeClr val="tx1"/>
                </a:solidFill>
                <a:effectLst>
                  <a:outerShdw blurRad="38100" dist="38100" dir="2700000" algn="tl">
                    <a:srgbClr val="000000"/>
                  </a:outerShdw>
                </a:effectLst>
              </a:rPr>
              <a:t>. </a:t>
            </a:r>
            <a:r>
              <a:rPr lang="en-US" sz="2300" i="1" dirty="0">
                <a:solidFill>
                  <a:schemeClr val="accent4">
                    <a:lumMod val="25000"/>
                  </a:schemeClr>
                </a:solidFill>
                <a:effectLst>
                  <a:outerShdw blurRad="38100" dist="38100" dir="2700000" algn="tl">
                    <a:srgbClr val="000000"/>
                  </a:outerShdw>
                </a:effectLst>
              </a:rPr>
              <a:t>7But by His word the present heavens and earth are being reserved for fire, kept for the day of judgment and destruction of ungodly men. 8But do not let this one fact escape your notice, beloved, that with the Lord one day is like a thousand years, and a thousand years like one.”                                               </a:t>
            </a:r>
            <a:r>
              <a:rPr lang="en-US" sz="2300" dirty="0">
                <a:solidFill>
                  <a:srgbClr val="FFCC00"/>
                </a:solidFill>
                <a:effectLst>
                  <a:outerShdw blurRad="38100" dist="38100" dir="2700000" algn="tl">
                    <a:srgbClr val="000000"/>
                  </a:outerShdw>
                </a:effectLst>
              </a:rPr>
              <a:t>- II Pet. 3:3-8</a:t>
            </a:r>
          </a:p>
        </p:txBody>
      </p:sp>
    </p:spTree>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8050" name="TextBox 4">
            <a:extLst>
              <a:ext uri="{FF2B5EF4-FFF2-40B4-BE49-F238E27FC236}">
                <a16:creationId xmlns:a16="http://schemas.microsoft.com/office/drawing/2014/main" id="{0798AEEF-3D66-3B0F-F977-61D2DF182C24}"/>
              </a:ext>
            </a:extLst>
          </p:cNvPr>
          <p:cNvSpPr txBox="1">
            <a:spLocks noChangeArrowheads="1"/>
          </p:cNvSpPr>
          <p:nvPr/>
        </p:nvSpPr>
        <p:spPr bwMode="auto">
          <a:xfrm>
            <a:off x="1779588" y="5291138"/>
            <a:ext cx="5638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0"/>
              </a:spcBef>
              <a:buClrTx/>
              <a:buSzTx/>
              <a:buFontTx/>
              <a:buNone/>
            </a:pPr>
            <a:r>
              <a:rPr lang="en-US" altLang="en-US" sz="1200" b="1">
                <a:latin typeface="Bookman Old Style" panose="02050604050505020204" pitchFamily="18" charset="0"/>
              </a:rPr>
              <a:t>500 feet x 12 inches /0.5 inches x 100 year = 1.2 MY Old</a:t>
            </a:r>
          </a:p>
        </p:txBody>
      </p:sp>
      <p:pic>
        <p:nvPicPr>
          <p:cNvPr id="258051" name="Picture 2" descr="Sedimentary rocks.">
            <a:extLst>
              <a:ext uri="{FF2B5EF4-FFF2-40B4-BE49-F238E27FC236}">
                <a16:creationId xmlns:a16="http://schemas.microsoft.com/office/drawing/2014/main" id="{E79D6ABE-9FFB-B018-8BB2-CAC96CD59D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9588" y="914400"/>
            <a:ext cx="558482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descr="Sedimentary rocks.">
            <a:extLst>
              <a:ext uri="{FF2B5EF4-FFF2-40B4-BE49-F238E27FC236}">
                <a16:creationId xmlns:a16="http://schemas.microsoft.com/office/drawing/2014/main" id="{EFFE9C94-99AD-143E-4F26-FD53DC57A3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9588" y="914400"/>
            <a:ext cx="558482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0099" name="TextBox 4">
            <a:extLst>
              <a:ext uri="{FF2B5EF4-FFF2-40B4-BE49-F238E27FC236}">
                <a16:creationId xmlns:a16="http://schemas.microsoft.com/office/drawing/2014/main" id="{22206F67-B116-76AB-1ECF-71D64A8094BC}"/>
              </a:ext>
            </a:extLst>
          </p:cNvPr>
          <p:cNvSpPr txBox="1">
            <a:spLocks noChangeArrowheads="1"/>
          </p:cNvSpPr>
          <p:nvPr/>
        </p:nvSpPr>
        <p:spPr bwMode="auto">
          <a:xfrm>
            <a:off x="461963" y="5341037"/>
            <a:ext cx="8153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0"/>
              </a:spcBef>
              <a:buClrTx/>
              <a:buSzTx/>
              <a:buFontTx/>
              <a:buNone/>
            </a:pPr>
            <a:r>
              <a:rPr lang="en-US" altLang="en-US" sz="2600" dirty="0">
                <a:solidFill>
                  <a:srgbClr val="FFCC00"/>
                </a:solidFill>
                <a:latin typeface="+mn-lt"/>
              </a:rPr>
              <a:t>#1. Knife-Edged Boundaries</a:t>
            </a:r>
          </a:p>
        </p:txBody>
      </p:sp>
      <p:cxnSp>
        <p:nvCxnSpPr>
          <p:cNvPr id="7" name="Straight Arrow Connector 6">
            <a:extLst>
              <a:ext uri="{FF2B5EF4-FFF2-40B4-BE49-F238E27FC236}">
                <a16:creationId xmlns:a16="http://schemas.microsoft.com/office/drawing/2014/main" id="{C7C0563F-90B5-052A-7C3D-C6EAEFDD519E}"/>
              </a:ext>
            </a:extLst>
          </p:cNvPr>
          <p:cNvCxnSpPr>
            <a:cxnSpLocks/>
          </p:cNvCxnSpPr>
          <p:nvPr/>
        </p:nvCxnSpPr>
        <p:spPr bwMode="auto">
          <a:xfrm flipV="1">
            <a:off x="3924300" y="3429000"/>
            <a:ext cx="1181100" cy="1981204"/>
          </a:xfrm>
          <a:prstGeom prst="straightConnector1">
            <a:avLst/>
          </a:prstGeom>
          <a:solidFill>
            <a:schemeClr val="accent1"/>
          </a:solidFill>
          <a:ln w="63500" cap="flat" cmpd="sng" algn="ctr">
            <a:solidFill>
              <a:srgbClr val="FF0000"/>
            </a:solidFill>
            <a:prstDash val="solid"/>
            <a:round/>
            <a:headEnd type="none" w="med" len="med"/>
            <a:tailEnd type="arrow"/>
          </a:ln>
          <a:effectLst>
            <a:innerShdw blurRad="63500" dist="50800" dir="2700000">
              <a:prstClr val="black">
                <a:alpha val="50000"/>
              </a:prstClr>
            </a:innerShdw>
          </a:effectLst>
        </p:spPr>
      </p:cxn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0"/>
                                        <p:tgtEl>
                                          <p:spTgt spid="7"/>
                                        </p:tgtEl>
                                      </p:cBhvr>
                                    </p:animEffect>
                                    <p:anim calcmode="lin" valueType="num">
                                      <p:cBhvr>
                                        <p:cTn id="8" dur="3000" fill="hold"/>
                                        <p:tgtEl>
                                          <p:spTgt spid="7"/>
                                        </p:tgtEl>
                                        <p:attrNameLst>
                                          <p:attrName>ppt_x</p:attrName>
                                        </p:attrNameLst>
                                      </p:cBhvr>
                                      <p:tavLst>
                                        <p:tav tm="0">
                                          <p:val>
                                            <p:strVal val="#ppt_x"/>
                                          </p:val>
                                        </p:tav>
                                        <p:tav tm="100000">
                                          <p:val>
                                            <p:strVal val="#ppt_x"/>
                                          </p:val>
                                        </p:tav>
                                      </p:tavLst>
                                    </p:anim>
                                    <p:anim calcmode="lin" valueType="num">
                                      <p:cBhvr>
                                        <p:cTn id="9" dur="2700" decel="100000" fill="hold"/>
                                        <p:tgtEl>
                                          <p:spTgt spid="7"/>
                                        </p:tgtEl>
                                        <p:attrNameLst>
                                          <p:attrName>ppt_y</p:attrName>
                                        </p:attrNameLst>
                                      </p:cBhvr>
                                      <p:tavLst>
                                        <p:tav tm="0">
                                          <p:val>
                                            <p:strVal val="#ppt_y+1"/>
                                          </p:val>
                                        </p:tav>
                                        <p:tav tm="100000">
                                          <p:val>
                                            <p:strVal val="#ppt_y-.03"/>
                                          </p:val>
                                        </p:tav>
                                      </p:tavLst>
                                    </p:anim>
                                    <p:anim calcmode="lin" valueType="num">
                                      <p:cBhvr>
                                        <p:cTn id="10" dur="300" accel="100000" fill="hold">
                                          <p:stCondLst>
                                            <p:cond delay="2700"/>
                                          </p:stCondLst>
                                        </p:cTn>
                                        <p:tgtEl>
                                          <p:spTgt spid="7"/>
                                        </p:tgtEl>
                                        <p:attrNameLst>
                                          <p:attrName>ppt_y</p:attrName>
                                        </p:attrNameLst>
                                      </p:cBhvr>
                                      <p:tavLst>
                                        <p:tav tm="0">
                                          <p:val>
                                            <p:strVal val="#ppt_y-.03"/>
                                          </p:val>
                                        </p:tav>
                                        <p:tav tm="100000">
                                          <p:val>
                                            <p:strVal val="#ppt_y"/>
                                          </p:val>
                                        </p:tav>
                                      </p:tavLst>
                                    </p:anim>
                                  </p:childTnLst>
                                </p:cTn>
                              </p:par>
                              <p:par>
                                <p:cTn id="11" presetID="35" presetClass="emph" presetSubtype="0" repeatCount="10000" fill="hold" nodeType="withEffect">
                                  <p:stCondLst>
                                    <p:cond delay="0"/>
                                  </p:stCondLst>
                                  <p:childTnLst>
                                    <p:anim calcmode="discrete" valueType="str">
                                      <p:cBhvr>
                                        <p:cTn id="12" dur="1000" fill="hold"/>
                                        <p:tgtEl>
                                          <p:spTgt spid="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Box 5">
            <a:extLst>
              <a:ext uri="{FF2B5EF4-FFF2-40B4-BE49-F238E27FC236}">
                <a16:creationId xmlns:a16="http://schemas.microsoft.com/office/drawing/2014/main" id="{7B79BC06-55F3-AC9C-BA76-9C88C2ECF6FD}"/>
              </a:ext>
            </a:extLst>
          </p:cNvPr>
          <p:cNvSpPr txBox="1">
            <a:spLocks noChangeArrowheads="1"/>
          </p:cNvSpPr>
          <p:nvPr/>
        </p:nvSpPr>
        <p:spPr bwMode="auto">
          <a:xfrm>
            <a:off x="2109146" y="251845"/>
            <a:ext cx="4925707" cy="892552"/>
          </a:xfrm>
          <a:prstGeom prst="rect">
            <a:avLst/>
          </a:prstGeom>
          <a:noFill/>
          <a:ln w="9525">
            <a:noFill/>
            <a:miter lim="800000"/>
            <a:headEnd/>
            <a:tailEnd/>
          </a:ln>
          <a:effectLst/>
        </p:spPr>
        <p:txBody>
          <a:bodyPr wrap="none">
            <a:spAutoFit/>
          </a:bodyPr>
          <a:lstStyle/>
          <a:p>
            <a:pPr algn="ctr">
              <a:defRPr/>
            </a:pPr>
            <a:r>
              <a:rPr lang="en-US" sz="2800" dirty="0">
                <a:solidFill>
                  <a:srgbClr val="FFC000"/>
                </a:solidFill>
                <a:effectLst>
                  <a:outerShdw blurRad="38100" dist="38100" dir="2700000" algn="tl">
                    <a:srgbClr val="000000">
                      <a:alpha val="43137"/>
                    </a:srgbClr>
                  </a:outerShdw>
                </a:effectLst>
                <a:latin typeface="+mn-lt"/>
              </a:rPr>
              <a:t>#2. </a:t>
            </a:r>
            <a:r>
              <a:rPr lang="en-US" sz="2800" dirty="0" err="1">
                <a:solidFill>
                  <a:srgbClr val="FFC000"/>
                </a:solidFill>
                <a:effectLst>
                  <a:outerShdw blurRad="38100" dist="38100" dir="2700000" algn="tl">
                    <a:srgbClr val="000000">
                      <a:alpha val="43137"/>
                    </a:srgbClr>
                  </a:outerShdw>
                </a:effectLst>
                <a:latin typeface="+mn-lt"/>
              </a:rPr>
              <a:t>Pseudoconformities</a:t>
            </a:r>
            <a:endParaRPr lang="en-US" sz="2800" dirty="0">
              <a:solidFill>
                <a:srgbClr val="FFC000"/>
              </a:solidFill>
              <a:effectLst>
                <a:outerShdw blurRad="38100" dist="38100" dir="2700000" algn="tl">
                  <a:srgbClr val="000000">
                    <a:alpha val="43137"/>
                  </a:srgbClr>
                </a:outerShdw>
              </a:effectLst>
              <a:latin typeface="+mn-lt"/>
            </a:endParaRPr>
          </a:p>
          <a:p>
            <a:pPr algn="ctr">
              <a:defRPr/>
            </a:pPr>
            <a:r>
              <a:rPr lang="en-US" sz="2400" dirty="0">
                <a:solidFill>
                  <a:srgbClr val="FFC000"/>
                </a:solidFill>
                <a:effectLst>
                  <a:outerShdw blurRad="38100" dist="38100" dir="2700000" algn="tl">
                    <a:srgbClr val="000000">
                      <a:alpha val="43137"/>
                    </a:srgbClr>
                  </a:outerShdw>
                </a:effectLst>
                <a:latin typeface="+mn-lt"/>
              </a:rPr>
              <a:t>“Older” Layers on Top of “Younger”</a:t>
            </a:r>
          </a:p>
        </p:txBody>
      </p:sp>
      <p:grpSp>
        <p:nvGrpSpPr>
          <p:cNvPr id="262147" name="Group 1">
            <a:extLst>
              <a:ext uri="{FF2B5EF4-FFF2-40B4-BE49-F238E27FC236}">
                <a16:creationId xmlns:a16="http://schemas.microsoft.com/office/drawing/2014/main" id="{29E5AE9E-C939-A70E-1254-FCBDA4D5FA5B}"/>
              </a:ext>
            </a:extLst>
          </p:cNvPr>
          <p:cNvGrpSpPr>
            <a:grpSpLocks/>
          </p:cNvGrpSpPr>
          <p:nvPr/>
        </p:nvGrpSpPr>
        <p:grpSpPr bwMode="auto">
          <a:xfrm>
            <a:off x="-1469065" y="1155335"/>
            <a:ext cx="7635240" cy="5419130"/>
            <a:chOff x="-1463040" y="1038225"/>
            <a:chExt cx="7635240" cy="5419130"/>
          </a:xfrm>
        </p:grpSpPr>
        <p:pic>
          <p:nvPicPr>
            <p:cNvPr id="262148" name="Picture 4">
              <a:extLst>
                <a:ext uri="{FF2B5EF4-FFF2-40B4-BE49-F238E27FC236}">
                  <a16:creationId xmlns:a16="http://schemas.microsoft.com/office/drawing/2014/main" id="{657DC525-6072-869D-F592-6F5E18129C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500" r="32500"/>
            <a:stretch/>
          </p:blipFill>
          <p:spPr bwMode="auto">
            <a:xfrm>
              <a:off x="-1463040" y="1038225"/>
              <a:ext cx="7315200" cy="504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pic>
        <p:sp>
          <p:nvSpPr>
            <p:cNvPr id="5" name="Text Box 6">
              <a:extLst>
                <a:ext uri="{FF2B5EF4-FFF2-40B4-BE49-F238E27FC236}">
                  <a16:creationId xmlns:a16="http://schemas.microsoft.com/office/drawing/2014/main" id="{343ED436-BD30-A636-AB07-648B4F65C730}"/>
                </a:ext>
              </a:extLst>
            </p:cNvPr>
            <p:cNvSpPr txBox="1">
              <a:spLocks noChangeArrowheads="1"/>
            </p:cNvSpPr>
            <p:nvPr/>
          </p:nvSpPr>
          <p:spPr bwMode="auto">
            <a:xfrm>
              <a:off x="935664" y="5534025"/>
              <a:ext cx="4925707" cy="923330"/>
            </a:xfrm>
            <a:prstGeom prst="rect">
              <a:avLst/>
            </a:prstGeom>
            <a:solidFill>
              <a:srgbClr val="000000"/>
            </a:solidFill>
            <a:ln w="9525">
              <a:noFill/>
              <a:miter lim="800000"/>
              <a:headEnd/>
              <a:tailEnd/>
            </a:ln>
            <a:effectLst/>
          </p:spPr>
          <p:txBody>
            <a:bodyPr wrap="square">
              <a:spAutoFit/>
            </a:bodyPr>
            <a:lstStyle/>
            <a:p>
              <a:pPr algn="ctr">
                <a:defRPr/>
              </a:pPr>
              <a:r>
                <a:rPr lang="en-US" dirty="0" err="1">
                  <a:effectLst>
                    <a:outerShdw blurRad="38100" dist="38100" dir="2700000" algn="tl">
                      <a:srgbClr val="000000">
                        <a:alpha val="43137"/>
                      </a:srgbClr>
                    </a:outerShdw>
                  </a:effectLst>
                  <a:latin typeface="+mn-lt"/>
                </a:rPr>
                <a:t>Redwall</a:t>
              </a:r>
              <a:r>
                <a:rPr lang="en-US" dirty="0">
                  <a:effectLst>
                    <a:outerShdw blurRad="38100" dist="38100" dir="2700000" algn="tl">
                      <a:srgbClr val="000000">
                        <a:alpha val="43137"/>
                      </a:srgbClr>
                    </a:outerShdw>
                  </a:effectLst>
                  <a:latin typeface="+mn-lt"/>
                </a:rPr>
                <a:t> and </a:t>
              </a:r>
              <a:r>
                <a:rPr lang="en-US" dirty="0" err="1">
                  <a:effectLst>
                    <a:outerShdw blurRad="38100" dist="38100" dir="2700000" algn="tl">
                      <a:srgbClr val="000000">
                        <a:alpha val="43137"/>
                      </a:srgbClr>
                    </a:outerShdw>
                  </a:effectLst>
                  <a:latin typeface="+mn-lt"/>
                </a:rPr>
                <a:t>Muav</a:t>
              </a:r>
              <a:r>
                <a:rPr lang="en-US" dirty="0">
                  <a:effectLst>
                    <a:outerShdw blurRad="38100" dist="38100" dir="2700000" algn="tl">
                      <a:srgbClr val="000000">
                        <a:alpha val="43137"/>
                      </a:srgbClr>
                    </a:outerShdw>
                  </a:effectLst>
                  <a:latin typeface="+mn-lt"/>
                </a:rPr>
                <a:t> Limestone at least 165 million years older.</a:t>
              </a:r>
            </a:p>
            <a:p>
              <a:pPr algn="ctr">
                <a:defRPr/>
              </a:pPr>
              <a:endParaRPr lang="en-US" dirty="0">
                <a:effectLst>
                  <a:outerShdw blurRad="38100" dist="38100" dir="2700000" algn="tl">
                    <a:srgbClr val="000000">
                      <a:alpha val="43137"/>
                    </a:srgbClr>
                  </a:outerShdw>
                </a:effectLst>
                <a:latin typeface="+mn-lt"/>
              </a:endParaRPr>
            </a:p>
          </p:txBody>
        </p:sp>
        <p:sp>
          <p:nvSpPr>
            <p:cNvPr id="6" name="Text Box 5">
              <a:extLst>
                <a:ext uri="{FF2B5EF4-FFF2-40B4-BE49-F238E27FC236}">
                  <a16:creationId xmlns:a16="http://schemas.microsoft.com/office/drawing/2014/main" id="{0E0C5B69-747E-C8FA-805D-7A8AD0B20210}"/>
                </a:ext>
              </a:extLst>
            </p:cNvPr>
            <p:cNvSpPr txBox="1">
              <a:spLocks noChangeArrowheads="1"/>
            </p:cNvSpPr>
            <p:nvPr/>
          </p:nvSpPr>
          <p:spPr bwMode="auto">
            <a:xfrm>
              <a:off x="2514600" y="5340350"/>
              <a:ext cx="3657600" cy="246063"/>
            </a:xfrm>
            <a:prstGeom prst="rect">
              <a:avLst/>
            </a:prstGeom>
            <a:noFill/>
            <a:ln w="9525">
              <a:noFill/>
              <a:miter lim="800000"/>
              <a:headEnd/>
              <a:tailEnd/>
            </a:ln>
            <a:effectLst/>
          </p:spPr>
          <p:txBody>
            <a:bodyPr>
              <a:spAutoFit/>
            </a:bodyPr>
            <a:lstStyle/>
            <a:p>
              <a:pPr algn="ctr">
                <a:spcBef>
                  <a:spcPct val="50000"/>
                </a:spcBef>
                <a:defRPr/>
              </a:pPr>
              <a:r>
                <a:rPr lang="en-US" sz="1000" b="1" dirty="0">
                  <a:effectLst>
                    <a:outerShdw blurRad="38100" dist="38100" dir="2700000" algn="tl">
                      <a:srgbClr val="000000"/>
                    </a:outerShdw>
                  </a:effectLst>
                  <a:latin typeface="Arial" charset="0"/>
                </a:rPr>
                <a:t>Credit: Sean Pitman  DetectingDesign.com</a:t>
              </a:r>
            </a:p>
          </p:txBody>
        </p:sp>
      </p:grpSp>
    </p:spTree>
    <p:extLst>
      <p:ext uri="{BB962C8B-B14F-4D97-AF65-F5344CB8AC3E}">
        <p14:creationId xmlns:p14="http://schemas.microsoft.com/office/powerpoint/2010/main" val="913414577"/>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Box 5">
            <a:extLst>
              <a:ext uri="{FF2B5EF4-FFF2-40B4-BE49-F238E27FC236}">
                <a16:creationId xmlns:a16="http://schemas.microsoft.com/office/drawing/2014/main" id="{7B79BC06-55F3-AC9C-BA76-9C88C2ECF6FD}"/>
              </a:ext>
            </a:extLst>
          </p:cNvPr>
          <p:cNvSpPr txBox="1">
            <a:spLocks noChangeArrowheads="1"/>
          </p:cNvSpPr>
          <p:nvPr/>
        </p:nvSpPr>
        <p:spPr bwMode="auto">
          <a:xfrm>
            <a:off x="2109146" y="251845"/>
            <a:ext cx="4925707" cy="892552"/>
          </a:xfrm>
          <a:prstGeom prst="rect">
            <a:avLst/>
          </a:prstGeom>
          <a:noFill/>
          <a:ln w="9525">
            <a:noFill/>
            <a:miter lim="800000"/>
            <a:headEnd/>
            <a:tailEnd/>
          </a:ln>
          <a:effectLst/>
        </p:spPr>
        <p:txBody>
          <a:bodyPr wrap="none">
            <a:spAutoFit/>
          </a:bodyPr>
          <a:lstStyle/>
          <a:p>
            <a:pPr algn="ctr">
              <a:defRPr/>
            </a:pPr>
            <a:r>
              <a:rPr lang="en-US" sz="2800" dirty="0">
                <a:solidFill>
                  <a:srgbClr val="FFC000"/>
                </a:solidFill>
                <a:effectLst>
                  <a:outerShdw blurRad="38100" dist="38100" dir="2700000" algn="tl">
                    <a:srgbClr val="000000">
                      <a:alpha val="43137"/>
                    </a:srgbClr>
                  </a:outerShdw>
                </a:effectLst>
                <a:latin typeface="+mn-lt"/>
              </a:rPr>
              <a:t>#2. </a:t>
            </a:r>
            <a:r>
              <a:rPr lang="en-US" sz="2800" dirty="0" err="1">
                <a:solidFill>
                  <a:srgbClr val="FFC000"/>
                </a:solidFill>
                <a:effectLst>
                  <a:outerShdw blurRad="38100" dist="38100" dir="2700000" algn="tl">
                    <a:srgbClr val="000000">
                      <a:alpha val="43137"/>
                    </a:srgbClr>
                  </a:outerShdw>
                </a:effectLst>
                <a:latin typeface="+mn-lt"/>
              </a:rPr>
              <a:t>Pseudoconformities</a:t>
            </a:r>
            <a:endParaRPr lang="en-US" sz="2800" dirty="0">
              <a:solidFill>
                <a:srgbClr val="FFC000"/>
              </a:solidFill>
              <a:effectLst>
                <a:outerShdw blurRad="38100" dist="38100" dir="2700000" algn="tl">
                  <a:srgbClr val="000000">
                    <a:alpha val="43137"/>
                  </a:srgbClr>
                </a:outerShdw>
              </a:effectLst>
              <a:latin typeface="+mn-lt"/>
            </a:endParaRPr>
          </a:p>
          <a:p>
            <a:pPr algn="ctr">
              <a:defRPr/>
            </a:pPr>
            <a:r>
              <a:rPr lang="en-US" sz="2400" dirty="0">
                <a:solidFill>
                  <a:srgbClr val="FFC000"/>
                </a:solidFill>
                <a:effectLst>
                  <a:outerShdw blurRad="38100" dist="38100" dir="2700000" algn="tl">
                    <a:srgbClr val="000000">
                      <a:alpha val="43137"/>
                    </a:srgbClr>
                  </a:outerShdw>
                </a:effectLst>
                <a:latin typeface="+mn-lt"/>
              </a:rPr>
              <a:t>“Older” Layers on Top of “Younger”</a:t>
            </a:r>
          </a:p>
        </p:txBody>
      </p:sp>
      <p:grpSp>
        <p:nvGrpSpPr>
          <p:cNvPr id="262147" name="Group 1">
            <a:extLst>
              <a:ext uri="{FF2B5EF4-FFF2-40B4-BE49-F238E27FC236}">
                <a16:creationId xmlns:a16="http://schemas.microsoft.com/office/drawing/2014/main" id="{29E5AE9E-C939-A70E-1254-FCBDA4D5FA5B}"/>
              </a:ext>
            </a:extLst>
          </p:cNvPr>
          <p:cNvGrpSpPr>
            <a:grpSpLocks/>
          </p:cNvGrpSpPr>
          <p:nvPr/>
        </p:nvGrpSpPr>
        <p:grpSpPr bwMode="auto">
          <a:xfrm>
            <a:off x="914400" y="1143000"/>
            <a:ext cx="7315200" cy="5156200"/>
            <a:chOff x="914400" y="1038225"/>
            <a:chExt cx="7315200" cy="5156200"/>
          </a:xfrm>
        </p:grpSpPr>
        <p:pic>
          <p:nvPicPr>
            <p:cNvPr id="262148" name="Picture 4">
              <a:extLst>
                <a:ext uri="{FF2B5EF4-FFF2-40B4-BE49-F238E27FC236}">
                  <a16:creationId xmlns:a16="http://schemas.microsoft.com/office/drawing/2014/main" id="{657DC525-6072-869D-F592-6F5E18129C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038225"/>
              <a:ext cx="7315200" cy="504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pic>
        <p:sp>
          <p:nvSpPr>
            <p:cNvPr id="5" name="Text Box 6">
              <a:extLst>
                <a:ext uri="{FF2B5EF4-FFF2-40B4-BE49-F238E27FC236}">
                  <a16:creationId xmlns:a16="http://schemas.microsoft.com/office/drawing/2014/main" id="{343ED436-BD30-A636-AB07-648B4F65C730}"/>
                </a:ext>
              </a:extLst>
            </p:cNvPr>
            <p:cNvSpPr txBox="1">
              <a:spLocks noChangeArrowheads="1"/>
            </p:cNvSpPr>
            <p:nvPr/>
          </p:nvSpPr>
          <p:spPr bwMode="auto">
            <a:xfrm>
              <a:off x="914400" y="5548313"/>
              <a:ext cx="7315200" cy="646112"/>
            </a:xfrm>
            <a:prstGeom prst="rect">
              <a:avLst/>
            </a:prstGeom>
            <a:solidFill>
              <a:srgbClr val="000000"/>
            </a:solidFill>
            <a:ln w="9525">
              <a:noFill/>
              <a:miter lim="800000"/>
              <a:headEnd/>
              <a:tailEnd/>
            </a:ln>
            <a:effectLst/>
          </p:spPr>
          <p:txBody>
            <a:bodyPr>
              <a:spAutoFit/>
            </a:bodyPr>
            <a:lstStyle/>
            <a:p>
              <a:pPr algn="ctr">
                <a:defRPr/>
              </a:pPr>
              <a:r>
                <a:rPr lang="en-US" dirty="0" err="1">
                  <a:effectLst>
                    <a:outerShdw blurRad="38100" dist="38100" dir="2700000" algn="tl">
                      <a:srgbClr val="000000">
                        <a:alpha val="43137"/>
                      </a:srgbClr>
                    </a:outerShdw>
                  </a:effectLst>
                  <a:latin typeface="+mn-lt"/>
                </a:rPr>
                <a:t>Redwall</a:t>
              </a:r>
              <a:r>
                <a:rPr lang="en-US" dirty="0">
                  <a:effectLst>
                    <a:outerShdw blurRad="38100" dist="38100" dir="2700000" algn="tl">
                      <a:srgbClr val="000000">
                        <a:alpha val="43137"/>
                      </a:srgbClr>
                    </a:outerShdw>
                  </a:effectLst>
                  <a:latin typeface="+mn-lt"/>
                </a:rPr>
                <a:t> interbedded with </a:t>
              </a:r>
              <a:r>
                <a:rPr lang="en-US" dirty="0" err="1">
                  <a:effectLst>
                    <a:outerShdw blurRad="38100" dist="38100" dir="2700000" algn="tl">
                      <a:srgbClr val="000000">
                        <a:alpha val="43137"/>
                      </a:srgbClr>
                    </a:outerShdw>
                  </a:effectLst>
                  <a:latin typeface="+mn-lt"/>
                </a:rPr>
                <a:t>Muav</a:t>
              </a:r>
              <a:r>
                <a:rPr lang="en-US" dirty="0">
                  <a:effectLst>
                    <a:outerShdw blurRad="38100" dist="38100" dir="2700000" algn="tl">
                      <a:srgbClr val="000000">
                        <a:alpha val="43137"/>
                      </a:srgbClr>
                    </a:outerShdw>
                  </a:effectLst>
                  <a:latin typeface="+mn-lt"/>
                </a:rPr>
                <a:t> at least seven times, despite supposedly being at least 165 million years older.(?)</a:t>
              </a:r>
            </a:p>
          </p:txBody>
        </p:sp>
        <p:sp>
          <p:nvSpPr>
            <p:cNvPr id="6" name="Text Box 5">
              <a:extLst>
                <a:ext uri="{FF2B5EF4-FFF2-40B4-BE49-F238E27FC236}">
                  <a16:creationId xmlns:a16="http://schemas.microsoft.com/office/drawing/2014/main" id="{0E0C5B69-747E-C8FA-805D-7A8AD0B20210}"/>
                </a:ext>
              </a:extLst>
            </p:cNvPr>
            <p:cNvSpPr txBox="1">
              <a:spLocks noChangeArrowheads="1"/>
            </p:cNvSpPr>
            <p:nvPr/>
          </p:nvSpPr>
          <p:spPr bwMode="auto">
            <a:xfrm>
              <a:off x="2514600" y="5340350"/>
              <a:ext cx="3657600" cy="246063"/>
            </a:xfrm>
            <a:prstGeom prst="rect">
              <a:avLst/>
            </a:prstGeom>
            <a:noFill/>
            <a:ln w="9525">
              <a:noFill/>
              <a:miter lim="800000"/>
              <a:headEnd/>
              <a:tailEnd/>
            </a:ln>
            <a:effectLst/>
          </p:spPr>
          <p:txBody>
            <a:bodyPr>
              <a:spAutoFit/>
            </a:bodyPr>
            <a:lstStyle/>
            <a:p>
              <a:pPr algn="ctr">
                <a:spcBef>
                  <a:spcPct val="50000"/>
                </a:spcBef>
                <a:defRPr/>
              </a:pPr>
              <a:r>
                <a:rPr lang="en-US" sz="1000" b="1" dirty="0">
                  <a:effectLst>
                    <a:outerShdw blurRad="38100" dist="38100" dir="2700000" algn="tl">
                      <a:srgbClr val="000000"/>
                    </a:outerShdw>
                  </a:effectLst>
                  <a:latin typeface="Arial" charset="0"/>
                </a:rPr>
                <a:t>Credit: Sean Pitman  DetectingDesign.com</a:t>
              </a:r>
            </a:p>
          </p:txBody>
        </p:sp>
      </p:grpSp>
    </p:spTree>
    <p:extLst>
      <p:ext uri="{BB962C8B-B14F-4D97-AF65-F5344CB8AC3E}">
        <p14:creationId xmlns:p14="http://schemas.microsoft.com/office/powerpoint/2010/main" val="2927859855"/>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BF2D3C1-1F0A-42AE-0E76-015F66F21DB3}"/>
              </a:ext>
            </a:extLst>
          </p:cNvPr>
          <p:cNvSpPr txBox="1">
            <a:spLocks noGrp="1"/>
          </p:cNvSpPr>
          <p:nvPr/>
        </p:nvSpPr>
        <p:spPr bwMode="auto">
          <a:xfrm>
            <a:off x="6553200" y="6206874"/>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77E26F42-C422-4165-B2F1-6F3DB9E3397E}" type="slidenum">
              <a:rPr lang="en-US" altLang="en-US" sz="1200" smtClean="0">
                <a:effectLst>
                  <a:outerShdw blurRad="38100" dist="38100" dir="2700000" algn="tl">
                    <a:srgbClr val="000000"/>
                  </a:outerShdw>
                </a:effectLst>
              </a:rPr>
              <a:pPr algn="r" eaLnBrk="1" hangingPunct="1">
                <a:spcBef>
                  <a:spcPct val="0"/>
                </a:spcBef>
                <a:buClrTx/>
                <a:buSzTx/>
                <a:buFontTx/>
                <a:buNone/>
                <a:defRPr/>
              </a:pPr>
              <a:t>89</a:t>
            </a:fld>
            <a:endParaRPr lang="en-US" altLang="en-US" sz="1200">
              <a:effectLst>
                <a:outerShdw blurRad="38100" dist="38100" dir="2700000" algn="tl">
                  <a:srgbClr val="000000"/>
                </a:outerShdw>
              </a:effectLst>
            </a:endParaRPr>
          </a:p>
        </p:txBody>
      </p:sp>
      <p:sp>
        <p:nvSpPr>
          <p:cNvPr id="832514" name="Rectangle 2">
            <a:extLst>
              <a:ext uri="{FF2B5EF4-FFF2-40B4-BE49-F238E27FC236}">
                <a16:creationId xmlns:a16="http://schemas.microsoft.com/office/drawing/2014/main" id="{BC4F441A-B687-7BDC-98D9-A262C7594192}"/>
              </a:ext>
            </a:extLst>
          </p:cNvPr>
          <p:cNvSpPr>
            <a:spLocks noGrp="1" noChangeArrowheads="1"/>
          </p:cNvSpPr>
          <p:nvPr>
            <p:ph type="title" idx="4294967295"/>
          </p:nvPr>
        </p:nvSpPr>
        <p:spPr>
          <a:xfrm>
            <a:off x="1066800" y="228600"/>
            <a:ext cx="7010400" cy="1143000"/>
          </a:xfrm>
        </p:spPr>
        <p:txBody>
          <a:bodyPr/>
          <a:lstStyle/>
          <a:p>
            <a:pPr indent="19050" eaLnBrk="1" hangingPunct="1">
              <a:defRPr/>
            </a:pPr>
            <a:r>
              <a:rPr lang="en-US" sz="2600" dirty="0">
                <a:solidFill>
                  <a:srgbClr val="FFCC00"/>
                </a:solidFill>
                <a:effectLst>
                  <a:outerShdw blurRad="38100" dist="38100" dir="2700000" algn="tl">
                    <a:srgbClr val="000000"/>
                  </a:outerShdw>
                </a:effectLst>
              </a:rPr>
              <a:t>#3. Uniformitarianism also Disproven by Polystrate Fossils</a:t>
            </a:r>
            <a:br>
              <a:rPr lang="en-US" sz="2000" dirty="0">
                <a:solidFill>
                  <a:srgbClr val="FFCC00"/>
                </a:solidFill>
                <a:effectLst>
                  <a:outerShdw blurRad="38100" dist="38100" dir="2700000" algn="tl">
                    <a:srgbClr val="000000"/>
                  </a:outerShdw>
                </a:effectLst>
              </a:rPr>
            </a:br>
            <a:r>
              <a:rPr lang="en-US" sz="1800" dirty="0">
                <a:solidFill>
                  <a:srgbClr val="FFCC00"/>
                </a:solidFill>
                <a:effectLst>
                  <a:outerShdw blurRad="38100" dist="38100" dir="2700000" algn="tl">
                    <a:srgbClr val="000000"/>
                  </a:outerShdw>
                </a:effectLst>
              </a:rPr>
              <a:t>Kettles coal mines near </a:t>
            </a:r>
            <a:r>
              <a:rPr lang="en-US" sz="1800" dirty="0" err="1">
                <a:solidFill>
                  <a:srgbClr val="FFCC00"/>
                </a:solidFill>
                <a:effectLst>
                  <a:outerShdw blurRad="38100" dist="38100" dir="2700000" algn="tl">
                    <a:srgbClr val="000000"/>
                  </a:outerShdw>
                </a:effectLst>
              </a:rPr>
              <a:t>Cookville</a:t>
            </a:r>
            <a:r>
              <a:rPr lang="en-US" sz="1800" dirty="0">
                <a:solidFill>
                  <a:srgbClr val="FFCC00"/>
                </a:solidFill>
                <a:effectLst>
                  <a:outerShdw blurRad="38100" dist="38100" dir="2700000" algn="tl">
                    <a:srgbClr val="000000"/>
                  </a:outerShdw>
                </a:effectLst>
              </a:rPr>
              <a:t>, TN</a:t>
            </a:r>
          </a:p>
        </p:txBody>
      </p:sp>
      <p:pic>
        <p:nvPicPr>
          <p:cNvPr id="267268" name="Picture 3" descr="Fig 11-6">
            <a:extLst>
              <a:ext uri="{FF2B5EF4-FFF2-40B4-BE49-F238E27FC236}">
                <a16:creationId xmlns:a16="http://schemas.microsoft.com/office/drawing/2014/main" id="{8BB13603-86EF-FCD4-26CA-22CF3AB695B5}"/>
              </a:ext>
            </a:extLst>
          </p:cNvPr>
          <p:cNvPicPr>
            <a:picLocks noGrp="1" noChangeAspect="1" noChangeArrowheads="1"/>
          </p:cNvPicPr>
          <p:nvPr>
            <p:ph idx="4294967295"/>
          </p:nvPr>
        </p:nvPicPr>
        <p:blipFill>
          <a:blip r:embed="rId6">
            <a:extLst>
              <a:ext uri="{28A0092B-C50C-407E-A947-70E740481C1C}">
                <a14:useLocalDpi xmlns:a14="http://schemas.microsoft.com/office/drawing/2010/main" val="0"/>
              </a:ext>
            </a:extLst>
          </a:blip>
          <a:srcRect/>
          <a:stretch>
            <a:fillRect/>
          </a:stretch>
        </p:blipFill>
        <p:spPr>
          <a:xfrm>
            <a:off x="2940050" y="1478546"/>
            <a:ext cx="3263900" cy="5029200"/>
          </a:xfrm>
        </p:spPr>
      </p:pic>
    </p:spTree>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B5694A-1F3A-FB1B-A36A-AEF8FB8399F5}"/>
              </a:ext>
            </a:extLst>
          </p:cNvPr>
          <p:cNvSpPr txBox="1">
            <a:spLocks noGrp="1"/>
          </p:cNvSpPr>
          <p:nvPr/>
        </p:nvSpPr>
        <p:spPr bwMode="auto">
          <a:xfrm>
            <a:off x="6497638" y="6019800"/>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D803C5F8-C5D1-4449-8563-56A84225B9EF}" type="slidenum">
              <a:rPr lang="en-US" altLang="en-US" sz="1200" smtClean="0">
                <a:effectLst>
                  <a:outerShdw blurRad="38100" dist="38100" dir="2700000" algn="tl">
                    <a:srgbClr val="000000"/>
                  </a:outerShdw>
                </a:effectLst>
              </a:rPr>
              <a:pPr algn="r" eaLnBrk="1" hangingPunct="1">
                <a:spcBef>
                  <a:spcPct val="0"/>
                </a:spcBef>
                <a:buClrTx/>
                <a:buSzTx/>
                <a:buFontTx/>
                <a:buNone/>
                <a:defRPr/>
              </a:pPr>
              <a:t>90</a:t>
            </a:fld>
            <a:endParaRPr lang="en-US" altLang="en-US" sz="1200" dirty="0">
              <a:effectLst>
                <a:outerShdw blurRad="38100" dist="38100" dir="2700000" algn="tl">
                  <a:srgbClr val="000000"/>
                </a:outerShdw>
              </a:effectLst>
            </a:endParaRPr>
          </a:p>
        </p:txBody>
      </p:sp>
      <p:pic>
        <p:nvPicPr>
          <p:cNvPr id="269315" name="Picture 2" descr="Polystrate trees">
            <a:hlinkClick r:id="rId6"/>
            <a:extLst>
              <a:ext uri="{FF2B5EF4-FFF2-40B4-BE49-F238E27FC236}">
                <a16:creationId xmlns:a16="http://schemas.microsoft.com/office/drawing/2014/main" id="{F00BCD22-0B0E-9FD0-0383-9EF86CFF0E1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93963" y="533400"/>
            <a:ext cx="415607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5">
            <a:extLst>
              <a:ext uri="{FF2B5EF4-FFF2-40B4-BE49-F238E27FC236}">
                <a16:creationId xmlns:a16="http://schemas.microsoft.com/office/drawing/2014/main" id="{BB8AE9C2-8C77-A1F4-4850-68BF57929685}"/>
              </a:ext>
            </a:extLst>
          </p:cNvPr>
          <p:cNvSpPr txBox="1">
            <a:spLocks noChangeArrowheads="1"/>
          </p:cNvSpPr>
          <p:nvPr/>
        </p:nvSpPr>
        <p:spPr bwMode="auto">
          <a:xfrm>
            <a:off x="2667000" y="6248400"/>
            <a:ext cx="3657600" cy="244475"/>
          </a:xfrm>
          <a:prstGeom prst="rect">
            <a:avLst/>
          </a:prstGeom>
          <a:noFill/>
          <a:ln w="9525">
            <a:noFill/>
            <a:miter lim="800000"/>
            <a:headEnd/>
            <a:tailEnd/>
          </a:ln>
          <a:effectLst/>
        </p:spPr>
        <p:txBody>
          <a:bodyPr>
            <a:spAutoFit/>
          </a:bodyPr>
          <a:lstStyle/>
          <a:p>
            <a:pPr algn="ctr">
              <a:spcBef>
                <a:spcPct val="50000"/>
              </a:spcBef>
              <a:defRPr/>
            </a:pPr>
            <a:r>
              <a:rPr lang="en-US" sz="1000" b="1" dirty="0">
                <a:solidFill>
                  <a:srgbClr val="FFCC00"/>
                </a:solidFill>
                <a:effectLst>
                  <a:outerShdw blurRad="38100" dist="38100" dir="2700000" algn="tl">
                    <a:srgbClr val="000000"/>
                  </a:outerShdw>
                </a:effectLst>
                <a:latin typeface="Arial" charset="0"/>
              </a:rPr>
              <a:t>Gary Parker</a:t>
            </a:r>
          </a:p>
        </p:txBody>
      </p:sp>
      <p:sp>
        <p:nvSpPr>
          <p:cNvPr id="3" name="TextBox 2">
            <a:extLst>
              <a:ext uri="{FF2B5EF4-FFF2-40B4-BE49-F238E27FC236}">
                <a16:creationId xmlns:a16="http://schemas.microsoft.com/office/drawing/2014/main" id="{8A66056B-3843-F02E-34AC-B30983EF68CA}"/>
              </a:ext>
            </a:extLst>
          </p:cNvPr>
          <p:cNvSpPr txBox="1"/>
          <p:nvPr/>
        </p:nvSpPr>
        <p:spPr>
          <a:xfrm>
            <a:off x="2651760" y="1276588"/>
            <a:ext cx="685800" cy="369332"/>
          </a:xfrm>
          <a:prstGeom prst="rect">
            <a:avLst/>
          </a:prstGeom>
          <a:solidFill>
            <a:srgbClr val="FFFF66">
              <a:alpha val="40000"/>
            </a:srgbClr>
          </a:solidFill>
          <a:ln w="22225">
            <a:solidFill>
              <a:srgbClr val="000000"/>
            </a:solidFill>
          </a:ln>
        </p:spPr>
        <p:txBody>
          <a:bodyPr wrap="square" rtlCol="0">
            <a:spAutoFit/>
          </a:bodyPr>
          <a:lstStyle/>
          <a:p>
            <a:endParaRPr lang="en-US" dirty="0"/>
          </a:p>
        </p:txBody>
      </p:sp>
    </p:spTree>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7506" name="Picture 2">
            <a:extLst>
              <a:ext uri="{FF2B5EF4-FFF2-40B4-BE49-F238E27FC236}">
                <a16:creationId xmlns:a16="http://schemas.microsoft.com/office/drawing/2014/main" id="{84456B79-3717-83D1-6F01-9BFF1516EA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4">
            <a:extLst>
              <a:ext uri="{FF2B5EF4-FFF2-40B4-BE49-F238E27FC236}">
                <a16:creationId xmlns:a16="http://schemas.microsoft.com/office/drawing/2014/main" id="{0CAF5701-4B3C-877F-243F-74432D492C75}"/>
              </a:ext>
            </a:extLst>
          </p:cNvPr>
          <p:cNvSpPr txBox="1">
            <a:spLocks noChangeArrowheads="1"/>
          </p:cNvSpPr>
          <p:nvPr/>
        </p:nvSpPr>
        <p:spPr bwMode="auto">
          <a:xfrm>
            <a:off x="3276600" y="6324600"/>
            <a:ext cx="25908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1500" i="1" dirty="0">
                <a:solidFill>
                  <a:srgbClr val="FFC000"/>
                </a:solidFill>
              </a:rPr>
              <a:t>Slide Credit – Aaron Beard</a:t>
            </a:r>
          </a:p>
        </p:txBody>
      </p:sp>
    </p:spTree>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8530" name="Picture 2">
            <a:extLst>
              <a:ext uri="{FF2B5EF4-FFF2-40B4-BE49-F238E27FC236}">
                <a16:creationId xmlns:a16="http://schemas.microsoft.com/office/drawing/2014/main" id="{A01E7805-C954-4924-7B9F-33A67E537B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14300"/>
            <a:ext cx="2820988" cy="659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531" name="Picture 3">
            <a:extLst>
              <a:ext uri="{FF2B5EF4-FFF2-40B4-BE49-F238E27FC236}">
                <a16:creationId xmlns:a16="http://schemas.microsoft.com/office/drawing/2014/main" id="{8089C353-095C-ADE6-CB2E-D904912851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1038" y="838200"/>
            <a:ext cx="28575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532" name="Picture 4">
            <a:extLst>
              <a:ext uri="{FF2B5EF4-FFF2-40B4-BE49-F238E27FC236}">
                <a16:creationId xmlns:a16="http://schemas.microsoft.com/office/drawing/2014/main" id="{754A7AD1-D123-DCCD-18DE-26EC4915B5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5388" y="2274888"/>
            <a:ext cx="2743200" cy="320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8533" name="TextBox 4">
            <a:extLst>
              <a:ext uri="{FF2B5EF4-FFF2-40B4-BE49-F238E27FC236}">
                <a16:creationId xmlns:a16="http://schemas.microsoft.com/office/drawing/2014/main" id="{57B0B666-0E84-0644-75F0-1977404E9394}"/>
              </a:ext>
            </a:extLst>
          </p:cNvPr>
          <p:cNvSpPr txBox="1">
            <a:spLocks noChangeArrowheads="1"/>
          </p:cNvSpPr>
          <p:nvPr/>
        </p:nvSpPr>
        <p:spPr bwMode="auto">
          <a:xfrm>
            <a:off x="3354388" y="6248400"/>
            <a:ext cx="25908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spcBef>
                <a:spcPct val="0"/>
              </a:spcBef>
              <a:buClrTx/>
              <a:buSzTx/>
              <a:buFontTx/>
              <a:buNone/>
            </a:pPr>
            <a:r>
              <a:rPr lang="en-US" altLang="en-US" sz="1500" i="1" dirty="0">
                <a:solidFill>
                  <a:srgbClr val="FFC000"/>
                </a:solidFill>
              </a:rPr>
              <a:t>Slide Credit – Aaron Beard</a:t>
            </a:r>
          </a:p>
        </p:txBody>
      </p:sp>
    </p:spTree>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A317EA-6F1E-F51A-ABBB-66201C13A233}"/>
              </a:ext>
            </a:extLst>
          </p:cNvPr>
          <p:cNvSpPr txBox="1">
            <a:spLocks noGrp="1"/>
          </p:cNvSpPr>
          <p:nvPr/>
        </p:nvSpPr>
        <p:spPr bwMode="auto">
          <a:xfrm>
            <a:off x="67818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FA5E1D6F-5622-418C-9F39-7B7D0D1402A4}" type="slidenum">
              <a:rPr lang="en-US" altLang="en-US" sz="1200" smtClean="0">
                <a:effectLst>
                  <a:outerShdw blurRad="38100" dist="38100" dir="2700000" algn="tl">
                    <a:srgbClr val="000000"/>
                  </a:outerShdw>
                </a:effectLst>
              </a:rPr>
              <a:pPr algn="r" eaLnBrk="1" hangingPunct="1">
                <a:spcBef>
                  <a:spcPct val="0"/>
                </a:spcBef>
                <a:buClrTx/>
                <a:buSzTx/>
                <a:buFontTx/>
                <a:buNone/>
                <a:defRPr/>
              </a:pPr>
              <a:t>93</a:t>
            </a:fld>
            <a:endParaRPr lang="en-US" altLang="en-US" sz="1200">
              <a:effectLst>
                <a:outerShdw blurRad="38100" dist="38100" dir="2700000" algn="tl">
                  <a:srgbClr val="000000"/>
                </a:outerShdw>
              </a:effectLst>
            </a:endParaRPr>
          </a:p>
        </p:txBody>
      </p:sp>
      <p:pic>
        <p:nvPicPr>
          <p:cNvPr id="279555" name="Picture 2">
            <a:extLst>
              <a:ext uri="{FF2B5EF4-FFF2-40B4-BE49-F238E27FC236}">
                <a16:creationId xmlns:a16="http://schemas.microsoft.com/office/drawing/2014/main" id="{7A7CE622-22CA-0F0C-89DD-B8EFC25BA2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5163" y="898525"/>
            <a:ext cx="7848600" cy="588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6">
            <a:extLst>
              <a:ext uri="{FF2B5EF4-FFF2-40B4-BE49-F238E27FC236}">
                <a16:creationId xmlns:a16="http://schemas.microsoft.com/office/drawing/2014/main" id="{320F350C-F27E-3E3E-C658-DC18FA19784F}"/>
              </a:ext>
            </a:extLst>
          </p:cNvPr>
          <p:cNvSpPr txBox="1">
            <a:spLocks/>
          </p:cNvSpPr>
          <p:nvPr/>
        </p:nvSpPr>
        <p:spPr>
          <a:xfrm>
            <a:off x="228600" y="152400"/>
            <a:ext cx="8915400" cy="1143000"/>
          </a:xfrm>
          <a:prstGeom prst="rect">
            <a:avLst/>
          </a:prstGeom>
        </p:spPr>
        <p:txBody>
          <a:bodyPr/>
          <a:lstStyle/>
          <a:p>
            <a:pPr algn="ctr">
              <a:defRPr/>
            </a:pPr>
            <a:r>
              <a:rPr lang="en-US" sz="2200" b="1" kern="0" dirty="0">
                <a:solidFill>
                  <a:srgbClr val="FFC000"/>
                </a:solidFill>
                <a:effectLst>
                  <a:outerShdw blurRad="38100" dist="38100" dir="2700000" algn="tl">
                    <a:srgbClr val="000000"/>
                  </a:outerShdw>
                </a:effectLst>
                <a:latin typeface="+mj-lt"/>
                <a:ea typeface="+mj-ea"/>
                <a:cs typeface="+mj-cs"/>
              </a:rPr>
              <a:t>Yellowstone Petrified Forest</a:t>
            </a:r>
          </a:p>
          <a:p>
            <a:pPr algn="ctr">
              <a:defRPr/>
            </a:pPr>
            <a:r>
              <a:rPr lang="en-US" sz="2000" kern="0" dirty="0">
                <a:effectLst>
                  <a:outerShdw blurRad="38100" dist="38100" dir="2700000" algn="tl">
                    <a:srgbClr val="000000"/>
                  </a:outerShdw>
                </a:effectLst>
                <a:latin typeface="+mj-lt"/>
                <a:ea typeface="+mj-ea"/>
                <a:cs typeface="+mj-cs"/>
              </a:rPr>
              <a:t>What Phenomenon Created Petrified Forests?</a:t>
            </a:r>
          </a:p>
        </p:txBody>
      </p:sp>
    </p:spTree>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D53C96-216B-BABA-E6DD-892C6DB1E28F}"/>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A9472C5C-ECE9-42F9-A9A4-906FDDF675AC}" type="slidenum">
              <a:rPr lang="en-US" altLang="en-US" sz="1200" smtClean="0">
                <a:effectLst>
                  <a:outerShdw blurRad="38100" dist="38100" dir="2700000" algn="tl">
                    <a:srgbClr val="000000"/>
                  </a:outerShdw>
                </a:effectLst>
              </a:rPr>
              <a:pPr algn="r" eaLnBrk="1" hangingPunct="1">
                <a:spcBef>
                  <a:spcPct val="0"/>
                </a:spcBef>
                <a:buClrTx/>
                <a:buSzTx/>
                <a:buFontTx/>
                <a:buNone/>
                <a:defRPr/>
              </a:pPr>
              <a:t>94</a:t>
            </a:fld>
            <a:endParaRPr lang="en-US" altLang="en-US" sz="1200">
              <a:effectLst>
                <a:outerShdw blurRad="38100" dist="38100" dir="2700000" algn="tl">
                  <a:srgbClr val="000000"/>
                </a:outerShdw>
              </a:effectLst>
            </a:endParaRPr>
          </a:p>
        </p:txBody>
      </p:sp>
      <p:sp>
        <p:nvSpPr>
          <p:cNvPr id="4" name="Title 6">
            <a:extLst>
              <a:ext uri="{FF2B5EF4-FFF2-40B4-BE49-F238E27FC236}">
                <a16:creationId xmlns:a16="http://schemas.microsoft.com/office/drawing/2014/main" id="{B4E16A6E-46EF-A557-3E07-C445E62FAE70}"/>
              </a:ext>
            </a:extLst>
          </p:cNvPr>
          <p:cNvSpPr txBox="1">
            <a:spLocks/>
          </p:cNvSpPr>
          <p:nvPr/>
        </p:nvSpPr>
        <p:spPr>
          <a:xfrm>
            <a:off x="4724402" y="561182"/>
            <a:ext cx="4191000" cy="1143000"/>
          </a:xfrm>
          <a:prstGeom prst="rect">
            <a:avLst/>
          </a:prstGeom>
        </p:spPr>
        <p:txBody>
          <a:bodyPr/>
          <a:lstStyle/>
          <a:p>
            <a:pPr algn="ctr">
              <a:defRPr/>
            </a:pPr>
            <a:r>
              <a:rPr lang="en-US" sz="2200" b="1" kern="0" dirty="0">
                <a:solidFill>
                  <a:srgbClr val="FFC000"/>
                </a:solidFill>
                <a:effectLst>
                  <a:outerShdw blurRad="38100" dist="38100" dir="2700000" algn="tl">
                    <a:srgbClr val="000000"/>
                  </a:outerShdw>
                </a:effectLst>
                <a:latin typeface="+mj-lt"/>
                <a:ea typeface="+mj-ea"/>
                <a:cs typeface="+mj-cs"/>
              </a:rPr>
              <a:t>Yellowstone Petrified Forest</a:t>
            </a:r>
          </a:p>
          <a:p>
            <a:pPr algn="ctr">
              <a:defRPr/>
            </a:pPr>
            <a:r>
              <a:rPr lang="en-US" sz="2000" kern="0" dirty="0">
                <a:effectLst>
                  <a:outerShdw blurRad="38100" dist="38100" dir="2700000" algn="tl">
                    <a:srgbClr val="000000"/>
                  </a:outerShdw>
                </a:effectLst>
                <a:latin typeface="+mj-lt"/>
                <a:ea typeface="+mj-ea"/>
                <a:cs typeface="+mj-cs"/>
              </a:rPr>
              <a:t>What Phenomenon Creates Petrified Forests?</a:t>
            </a:r>
          </a:p>
        </p:txBody>
      </p:sp>
      <p:pic>
        <p:nvPicPr>
          <p:cNvPr id="281604" name="Picture 6">
            <a:extLst>
              <a:ext uri="{FF2B5EF4-FFF2-40B4-BE49-F238E27FC236}">
                <a16:creationId xmlns:a16="http://schemas.microsoft.com/office/drawing/2014/main" id="{E2B42AD5-30EB-2C1D-9B63-0D945B611DD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1838325"/>
            <a:ext cx="4426833" cy="434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5">
            <a:extLst>
              <a:ext uri="{FF2B5EF4-FFF2-40B4-BE49-F238E27FC236}">
                <a16:creationId xmlns:a16="http://schemas.microsoft.com/office/drawing/2014/main" id="{70A7230C-50D2-7B8A-164F-9169E55AA378}"/>
              </a:ext>
            </a:extLst>
          </p:cNvPr>
          <p:cNvSpPr txBox="1">
            <a:spLocks noChangeArrowheads="1"/>
          </p:cNvSpPr>
          <p:nvPr/>
        </p:nvSpPr>
        <p:spPr bwMode="auto">
          <a:xfrm>
            <a:off x="5065713" y="6511925"/>
            <a:ext cx="5181600" cy="246063"/>
          </a:xfrm>
          <a:prstGeom prst="rect">
            <a:avLst/>
          </a:prstGeom>
          <a:noFill/>
          <a:ln w="9525">
            <a:noFill/>
            <a:miter lim="800000"/>
            <a:headEnd/>
            <a:tailEnd/>
          </a:ln>
          <a:effectLst/>
        </p:spPr>
        <p:txBody>
          <a:bodyPr>
            <a:spAutoFit/>
          </a:bodyPr>
          <a:lstStyle/>
          <a:p>
            <a:pPr algn="ctr">
              <a:spcBef>
                <a:spcPct val="50000"/>
              </a:spcBef>
              <a:defRPr/>
            </a:pPr>
            <a:r>
              <a:rPr lang="en-US" sz="1000" dirty="0">
                <a:effectLst>
                  <a:outerShdw blurRad="38100" dist="38100" dir="2700000" algn="tl">
                    <a:srgbClr val="000000"/>
                  </a:outerShdw>
                </a:effectLst>
                <a:latin typeface="Arial" charset="0"/>
              </a:rPr>
              <a:t>Sean Pitman  DetectingDesign.com</a:t>
            </a:r>
          </a:p>
        </p:txBody>
      </p:sp>
      <p:pic>
        <p:nvPicPr>
          <p:cNvPr id="281606" name="Picture 2">
            <a:extLst>
              <a:ext uri="{FF2B5EF4-FFF2-40B4-BE49-F238E27FC236}">
                <a16:creationId xmlns:a16="http://schemas.microsoft.com/office/drawing/2014/main" id="{2C5AAB91-9779-AE40-6278-BD02BC68A5A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735687"/>
            <a:ext cx="4038600" cy="538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a:extLst>
              <a:ext uri="{FF2B5EF4-FFF2-40B4-BE49-F238E27FC236}">
                <a16:creationId xmlns:a16="http://schemas.microsoft.com/office/drawing/2014/main" id="{AF47CE31-2AA4-1960-700C-8FE92604B07C}"/>
              </a:ext>
            </a:extLst>
          </p:cNvPr>
          <p:cNvSpPr txBox="1">
            <a:spLocks noChangeArrowheads="1"/>
          </p:cNvSpPr>
          <p:nvPr/>
        </p:nvSpPr>
        <p:spPr bwMode="auto">
          <a:xfrm>
            <a:off x="914400" y="6096000"/>
            <a:ext cx="2895600" cy="400050"/>
          </a:xfrm>
          <a:prstGeom prst="rect">
            <a:avLst/>
          </a:prstGeom>
          <a:noFill/>
          <a:ln w="9525">
            <a:noFill/>
            <a:miter lim="800000"/>
            <a:headEnd/>
            <a:tailEnd/>
          </a:ln>
          <a:effectLst/>
        </p:spPr>
        <p:txBody>
          <a:bodyPr>
            <a:spAutoFit/>
          </a:bodyPr>
          <a:lstStyle/>
          <a:p>
            <a:pPr algn="ctr">
              <a:spcBef>
                <a:spcPct val="50000"/>
              </a:spcBef>
              <a:defRPr/>
            </a:pPr>
            <a:r>
              <a:rPr lang="en-US" sz="1000" dirty="0">
                <a:effectLst>
                  <a:outerShdw blurRad="38100" dist="38100" dir="2700000" algn="tl">
                    <a:srgbClr val="000000"/>
                  </a:outerShdw>
                </a:effectLst>
                <a:latin typeface="Arial" charset="0"/>
              </a:rPr>
              <a:t>http://petrifiedwoodmuseum.org/Images/SpecimenRidgeTour/SpecRidgeViney1.jpeg</a:t>
            </a:r>
          </a:p>
        </p:txBody>
      </p:sp>
    </p:spTree>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3650" name="Picture 5" descr="LM_MSH%201980%20eruption">
            <a:extLst>
              <a:ext uri="{FF2B5EF4-FFF2-40B4-BE49-F238E27FC236}">
                <a16:creationId xmlns:a16="http://schemas.microsoft.com/office/drawing/2014/main" id="{E5E4202F-1BEC-579D-C263-CC688830E6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33400"/>
            <a:ext cx="82296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a:extLst>
              <a:ext uri="{FF2B5EF4-FFF2-40B4-BE49-F238E27FC236}">
                <a16:creationId xmlns:a16="http://schemas.microsoft.com/office/drawing/2014/main" id="{A539B650-262A-D395-9408-82A1CEB80F00}"/>
              </a:ext>
            </a:extLst>
          </p:cNvPr>
          <p:cNvSpPr>
            <a:spLocks/>
          </p:cNvSpPr>
          <p:nvPr/>
        </p:nvSpPr>
        <p:spPr bwMode="auto">
          <a:xfrm>
            <a:off x="228600" y="-304800"/>
            <a:ext cx="8915400" cy="1143000"/>
          </a:xfrm>
          <a:prstGeom prst="rect">
            <a:avLst/>
          </a:prstGeom>
          <a:noFill/>
          <a:ln w="9525">
            <a:noFill/>
            <a:miter lim="800000"/>
            <a:headEnd/>
            <a:tailEnd/>
          </a:ln>
        </p:spPr>
        <p:txBody>
          <a:bodyPr anchor="ctr"/>
          <a:lstStyle/>
          <a:p>
            <a:pPr algn="ctr">
              <a:defRPr/>
            </a:pPr>
            <a:r>
              <a:rPr lang="en-US" sz="2200" dirty="0">
                <a:solidFill>
                  <a:srgbClr val="FFC000"/>
                </a:solidFill>
                <a:effectLst>
                  <a:outerShdw blurRad="38100" dist="38100" dir="2700000" algn="tl">
                    <a:srgbClr val="000000"/>
                  </a:outerShdw>
                </a:effectLst>
                <a:latin typeface="Arial" charset="0"/>
              </a:rPr>
              <a:t>Mt. St. Helens – May 18, 1980 – 300 mph Gaseous Explosion</a:t>
            </a:r>
          </a:p>
          <a:p>
            <a:pPr algn="ctr">
              <a:defRPr/>
            </a:pPr>
            <a:r>
              <a:rPr lang="en-US" sz="1400" dirty="0">
                <a:solidFill>
                  <a:srgbClr val="FFC000"/>
                </a:solidFill>
                <a:effectLst>
                  <a:outerShdw blurRad="38100" dist="38100" dir="2700000" algn="tl">
                    <a:srgbClr val="000000"/>
                  </a:outerShdw>
                </a:effectLst>
                <a:latin typeface="Arial" charset="0"/>
              </a:rPr>
              <a:t>24 megatons of TNT = 1,000 Fat Man Bombs Dropped in Nagasaki</a:t>
            </a:r>
          </a:p>
        </p:txBody>
      </p:sp>
    </p:spTree>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5698" name="Picture 3">
            <a:extLst>
              <a:ext uri="{FF2B5EF4-FFF2-40B4-BE49-F238E27FC236}">
                <a16:creationId xmlns:a16="http://schemas.microsoft.com/office/drawing/2014/main" id="{3A0EB532-72DD-0795-90B7-737E691323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5338" y="0"/>
            <a:ext cx="50133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6E2A8C3-0979-D3F5-9F99-57AFF471FA39}"/>
            </a:ext>
          </a:extLst>
        </p:cNvPr>
        <p:cNvGrpSpPr/>
        <p:nvPr/>
      </p:nvGrpSpPr>
      <p:grpSpPr>
        <a:xfrm>
          <a:off x="0" y="0"/>
          <a:ext cx="0" cy="0"/>
          <a:chOff x="0" y="0"/>
          <a:chExt cx="0" cy="0"/>
        </a:xfrm>
      </p:grpSpPr>
      <p:pic>
        <p:nvPicPr>
          <p:cNvPr id="283650" name="Picture 5" descr="LM_MSH%201980%20eruption">
            <a:extLst>
              <a:ext uri="{FF2B5EF4-FFF2-40B4-BE49-F238E27FC236}">
                <a16:creationId xmlns:a16="http://schemas.microsoft.com/office/drawing/2014/main" id="{4366B794-1318-E87C-FC71-285E4B87E6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33400"/>
            <a:ext cx="82296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a:extLst>
              <a:ext uri="{FF2B5EF4-FFF2-40B4-BE49-F238E27FC236}">
                <a16:creationId xmlns:a16="http://schemas.microsoft.com/office/drawing/2014/main" id="{8543ABC3-D91B-3B5A-3A0F-5A255FEE7997}"/>
              </a:ext>
            </a:extLst>
          </p:cNvPr>
          <p:cNvSpPr>
            <a:spLocks/>
          </p:cNvSpPr>
          <p:nvPr/>
        </p:nvSpPr>
        <p:spPr bwMode="auto">
          <a:xfrm>
            <a:off x="228600" y="-304800"/>
            <a:ext cx="8915400" cy="1143000"/>
          </a:xfrm>
          <a:prstGeom prst="rect">
            <a:avLst/>
          </a:prstGeom>
          <a:noFill/>
          <a:ln w="9525">
            <a:noFill/>
            <a:miter lim="800000"/>
            <a:headEnd/>
            <a:tailEnd/>
          </a:ln>
        </p:spPr>
        <p:txBody>
          <a:bodyPr anchor="ctr"/>
          <a:lstStyle/>
          <a:p>
            <a:pPr algn="ctr">
              <a:defRPr/>
            </a:pPr>
            <a:r>
              <a:rPr lang="en-US" sz="2200" dirty="0">
                <a:solidFill>
                  <a:srgbClr val="FFC000"/>
                </a:solidFill>
                <a:effectLst>
                  <a:outerShdw blurRad="38100" dist="38100" dir="2700000" algn="tl">
                    <a:srgbClr val="000000"/>
                  </a:outerShdw>
                </a:effectLst>
                <a:latin typeface="Arial" charset="0"/>
              </a:rPr>
              <a:t>Mt. St. Helens – May 18, 1980 – 300 mph Gaseous Explosion</a:t>
            </a:r>
          </a:p>
          <a:p>
            <a:pPr algn="ctr">
              <a:defRPr/>
            </a:pPr>
            <a:r>
              <a:rPr lang="en-US" sz="1400" dirty="0">
                <a:solidFill>
                  <a:srgbClr val="FFC000"/>
                </a:solidFill>
                <a:effectLst>
                  <a:outerShdw blurRad="38100" dist="38100" dir="2700000" algn="tl">
                    <a:srgbClr val="000000"/>
                  </a:outerShdw>
                </a:effectLst>
                <a:latin typeface="Arial" charset="0"/>
              </a:rPr>
              <a:t>24 megatons of TNT = 1,000 Fat Man Bombs Dropped in Nagasaki</a:t>
            </a:r>
          </a:p>
        </p:txBody>
      </p:sp>
    </p:spTree>
    <p:extLst>
      <p:ext uri="{BB962C8B-B14F-4D97-AF65-F5344CB8AC3E}">
        <p14:creationId xmlns:p14="http://schemas.microsoft.com/office/powerpoint/2010/main" val="2223388184"/>
      </p:ext>
    </p:extLst>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Box 5">
            <a:extLst>
              <a:ext uri="{FF2B5EF4-FFF2-40B4-BE49-F238E27FC236}">
                <a16:creationId xmlns:a16="http://schemas.microsoft.com/office/drawing/2014/main" id="{362DF0ED-DA4E-09D8-E00C-740346F21FBA}"/>
              </a:ext>
            </a:extLst>
          </p:cNvPr>
          <p:cNvSpPr txBox="1">
            <a:spLocks noChangeArrowheads="1"/>
          </p:cNvSpPr>
          <p:nvPr/>
        </p:nvSpPr>
        <p:spPr bwMode="auto">
          <a:xfrm>
            <a:off x="1981200" y="5695950"/>
            <a:ext cx="5181600" cy="246063"/>
          </a:xfrm>
          <a:prstGeom prst="rect">
            <a:avLst/>
          </a:prstGeom>
          <a:noFill/>
          <a:ln w="9525">
            <a:noFill/>
            <a:miter lim="800000"/>
            <a:headEnd/>
            <a:tailEnd/>
          </a:ln>
          <a:effectLst/>
        </p:spPr>
        <p:txBody>
          <a:bodyPr>
            <a:spAutoFit/>
          </a:bodyPr>
          <a:lstStyle/>
          <a:p>
            <a:pPr algn="ctr">
              <a:spcBef>
                <a:spcPct val="50000"/>
              </a:spcBef>
              <a:defRPr/>
            </a:pPr>
            <a:r>
              <a:rPr lang="en-US" sz="1000" dirty="0">
                <a:solidFill>
                  <a:srgbClr val="FFCC00"/>
                </a:solidFill>
                <a:effectLst>
                  <a:outerShdw blurRad="38100" dist="38100" dir="2700000" algn="tl">
                    <a:srgbClr val="000000"/>
                  </a:outerShdw>
                </a:effectLst>
                <a:latin typeface="Arial" charset="0"/>
              </a:rPr>
              <a:t>USGS</a:t>
            </a:r>
          </a:p>
        </p:txBody>
      </p:sp>
      <p:pic>
        <p:nvPicPr>
          <p:cNvPr id="288771" name="Picture 2">
            <a:extLst>
              <a:ext uri="{FF2B5EF4-FFF2-40B4-BE49-F238E27FC236}">
                <a16:creationId xmlns:a16="http://schemas.microsoft.com/office/drawing/2014/main" id="{AF5C0926-F116-85D3-C56A-78CF7651EA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181100"/>
            <a:ext cx="7429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6">
            <a:extLst>
              <a:ext uri="{FF2B5EF4-FFF2-40B4-BE49-F238E27FC236}">
                <a16:creationId xmlns:a16="http://schemas.microsoft.com/office/drawing/2014/main" id="{80E6ECC0-7E75-9BD6-8CAF-5D6B2C1D7E4F}"/>
              </a:ext>
            </a:extLst>
          </p:cNvPr>
          <p:cNvSpPr txBox="1">
            <a:spLocks/>
          </p:cNvSpPr>
          <p:nvPr/>
        </p:nvSpPr>
        <p:spPr bwMode="auto">
          <a:xfrm>
            <a:off x="228600" y="228600"/>
            <a:ext cx="8915400" cy="1143000"/>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pPr>
              <a:defRPr/>
            </a:pPr>
            <a:r>
              <a:rPr lang="en-US" sz="2400" kern="0" dirty="0">
                <a:solidFill>
                  <a:srgbClr val="FFC000"/>
                </a:solidFill>
                <a:effectLst>
                  <a:outerShdw blurRad="38100" dist="38100" dir="2700000" algn="tl">
                    <a:srgbClr val="000000"/>
                  </a:outerShdw>
                </a:effectLst>
              </a:rPr>
              <a:t>Millions of Trees Were Leveled in the Eruption</a:t>
            </a:r>
          </a:p>
        </p:txBody>
      </p:sp>
    </p:spTree>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Box 5">
            <a:extLst>
              <a:ext uri="{FF2B5EF4-FFF2-40B4-BE49-F238E27FC236}">
                <a16:creationId xmlns:a16="http://schemas.microsoft.com/office/drawing/2014/main" id="{3F66E28F-A49D-4914-D86D-AB1D307D8197}"/>
              </a:ext>
            </a:extLst>
          </p:cNvPr>
          <p:cNvSpPr txBox="1">
            <a:spLocks noChangeArrowheads="1"/>
          </p:cNvSpPr>
          <p:nvPr/>
        </p:nvSpPr>
        <p:spPr bwMode="auto">
          <a:xfrm>
            <a:off x="1828800" y="6142038"/>
            <a:ext cx="5181600" cy="246062"/>
          </a:xfrm>
          <a:prstGeom prst="rect">
            <a:avLst/>
          </a:prstGeom>
          <a:noFill/>
          <a:ln w="9525">
            <a:noFill/>
            <a:miter lim="800000"/>
            <a:headEnd/>
            <a:tailEnd/>
          </a:ln>
          <a:effectLst/>
        </p:spPr>
        <p:txBody>
          <a:bodyPr>
            <a:spAutoFit/>
          </a:bodyPr>
          <a:lstStyle/>
          <a:p>
            <a:pPr algn="ctr">
              <a:spcBef>
                <a:spcPct val="50000"/>
              </a:spcBef>
              <a:defRPr/>
            </a:pPr>
            <a:r>
              <a:rPr lang="en-US" sz="1000" b="1" dirty="0">
                <a:solidFill>
                  <a:srgbClr val="FFCC00"/>
                </a:solidFill>
                <a:effectLst>
                  <a:outerShdw blurRad="38100" dist="38100" dir="2700000" algn="tl">
                    <a:srgbClr val="000000"/>
                  </a:outerShdw>
                </a:effectLst>
                <a:latin typeface="Arial" charset="0"/>
              </a:rPr>
              <a:t>USGS</a:t>
            </a:r>
          </a:p>
        </p:txBody>
      </p:sp>
      <p:pic>
        <p:nvPicPr>
          <p:cNvPr id="290819" name="Picture 2">
            <a:extLst>
              <a:ext uri="{FF2B5EF4-FFF2-40B4-BE49-F238E27FC236}">
                <a16:creationId xmlns:a16="http://schemas.microsoft.com/office/drawing/2014/main" id="{0DB99220-15DE-D3AF-39C0-F8DFC3D851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438" y="1143000"/>
            <a:ext cx="7985125" cy="499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6">
            <a:extLst>
              <a:ext uri="{FF2B5EF4-FFF2-40B4-BE49-F238E27FC236}">
                <a16:creationId xmlns:a16="http://schemas.microsoft.com/office/drawing/2014/main" id="{4225FBDF-FB27-769A-AFD1-FDE4AFD4102E}"/>
              </a:ext>
            </a:extLst>
          </p:cNvPr>
          <p:cNvSpPr txBox="1">
            <a:spLocks/>
          </p:cNvSpPr>
          <p:nvPr/>
        </p:nvSpPr>
        <p:spPr bwMode="auto">
          <a:xfrm>
            <a:off x="228600" y="228600"/>
            <a:ext cx="8915400" cy="1143000"/>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pPr>
              <a:defRPr/>
            </a:pPr>
            <a:r>
              <a:rPr lang="en-US" sz="2400" kern="0" dirty="0">
                <a:solidFill>
                  <a:srgbClr val="FFC000"/>
                </a:solidFill>
                <a:effectLst>
                  <a:outerShdw blurRad="38100" dist="38100" dir="2700000" algn="tl">
                    <a:srgbClr val="000000"/>
                  </a:outerShdw>
                </a:effectLst>
              </a:rPr>
              <a:t>Millions of Trees Were Leveled in the Eruption</a:t>
            </a:r>
          </a:p>
        </p:txBody>
      </p:sp>
    </p:spTree>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7E14365-174A-D030-41D1-2904E3DFFF05}"/>
              </a:ext>
            </a:extLst>
          </p:cNvPr>
          <p:cNvSpPr>
            <a:spLocks noGrp="1"/>
          </p:cNvSpPr>
          <p:nvPr>
            <p:ph type="title" idx="4294967295"/>
          </p:nvPr>
        </p:nvSpPr>
        <p:spPr>
          <a:xfrm>
            <a:off x="1447800" y="76200"/>
            <a:ext cx="6248400" cy="1143000"/>
          </a:xfrm>
        </p:spPr>
        <p:txBody>
          <a:bodyPr/>
          <a:lstStyle/>
          <a:p>
            <a:pPr>
              <a:defRPr/>
            </a:pPr>
            <a:r>
              <a:rPr lang="en-US" sz="2400" dirty="0">
                <a:solidFill>
                  <a:srgbClr val="FFC000"/>
                </a:solidFill>
                <a:effectLst>
                  <a:outerShdw blurRad="38100" dist="38100" dir="2700000" algn="tl">
                    <a:srgbClr val="000000"/>
                  </a:outerShdw>
                </a:effectLst>
              </a:rPr>
              <a:t>Floating Log Mat Would Move From One Side of Lake to the Other in 2 Hours Time</a:t>
            </a:r>
          </a:p>
        </p:txBody>
      </p:sp>
      <p:pic>
        <p:nvPicPr>
          <p:cNvPr id="296963" name="Picture 2">
            <a:extLst>
              <a:ext uri="{FF2B5EF4-FFF2-40B4-BE49-F238E27FC236}">
                <a16:creationId xmlns:a16="http://schemas.microsoft.com/office/drawing/2014/main" id="{336B473A-81D5-A893-EB67-4A1C06CA38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203158"/>
            <a:ext cx="7924800" cy="525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64B65A-D8E7-3696-FADA-47024B14454B}"/>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91FFDD02-F628-49D0-BEEC-59AAD57D94A2}"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101</a:t>
            </a:fld>
            <a:endParaRPr lang="en-US" altLang="en-US" sz="1200">
              <a:effectLst>
                <a:outerShdw blurRad="38100" dist="38100" dir="2700000" algn="tl">
                  <a:srgbClr val="000000"/>
                </a:outerShdw>
              </a:effectLst>
            </a:endParaRPr>
          </a:p>
        </p:txBody>
      </p:sp>
      <p:pic>
        <p:nvPicPr>
          <p:cNvPr id="301059" name="Picture 2">
            <a:extLst>
              <a:ext uri="{FF2B5EF4-FFF2-40B4-BE49-F238E27FC236}">
                <a16:creationId xmlns:a16="http://schemas.microsoft.com/office/drawing/2014/main" id="{7FD0953D-F0A6-DB4B-A70B-CE7F905D56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228600"/>
            <a:ext cx="8839200" cy="620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6">
            <a:extLst>
              <a:ext uri="{FF2B5EF4-FFF2-40B4-BE49-F238E27FC236}">
                <a16:creationId xmlns:a16="http://schemas.microsoft.com/office/drawing/2014/main" id="{862BAE90-0E3F-9578-BFCF-3C6E7E007AD6}"/>
              </a:ext>
            </a:extLst>
          </p:cNvPr>
          <p:cNvSpPr txBox="1">
            <a:spLocks/>
          </p:cNvSpPr>
          <p:nvPr/>
        </p:nvSpPr>
        <p:spPr bwMode="auto">
          <a:xfrm>
            <a:off x="1638300" y="296862"/>
            <a:ext cx="5867400" cy="1143000"/>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pPr>
              <a:defRPr/>
            </a:pPr>
            <a:r>
              <a:rPr lang="en-US" sz="2400" kern="0" dirty="0">
                <a:solidFill>
                  <a:srgbClr val="FFC000"/>
                </a:solidFill>
                <a:effectLst>
                  <a:outerShdw blurRad="38100" dist="38100" dir="2700000" algn="tl">
                    <a:srgbClr val="000000"/>
                  </a:outerShdw>
                </a:effectLst>
              </a:rPr>
              <a:t>Ca. 1 Million Logs Floating on Spirit Lake After the Eruption</a:t>
            </a:r>
          </a:p>
        </p:txBody>
      </p:sp>
    </p:spTree>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9360190-A72F-4A7C-1ADA-8A698AC4E15B}"/>
              </a:ext>
            </a:extLst>
          </p:cNvPr>
          <p:cNvSpPr>
            <a:spLocks noGrp="1"/>
          </p:cNvSpPr>
          <p:nvPr>
            <p:ph type="title" idx="4294967295"/>
          </p:nvPr>
        </p:nvSpPr>
        <p:spPr>
          <a:xfrm>
            <a:off x="381000" y="1600200"/>
            <a:ext cx="3733800" cy="2209800"/>
          </a:xfrm>
        </p:spPr>
        <p:txBody>
          <a:bodyPr/>
          <a:lstStyle/>
          <a:p>
            <a:pPr>
              <a:defRPr/>
            </a:pPr>
            <a:r>
              <a:rPr lang="en-US" sz="2400" dirty="0">
                <a:solidFill>
                  <a:srgbClr val="FFC000"/>
                </a:solidFill>
                <a:effectLst>
                  <a:outerShdw blurRad="38100" dist="38100" dir="2700000" algn="tl">
                    <a:srgbClr val="000000"/>
                  </a:outerShdw>
                </a:effectLst>
              </a:rPr>
              <a:t>Waterlogged Trees Sink at Different Times Over a Few Months/Years, Thus Affixed in Different Sedimentary Strata</a:t>
            </a:r>
          </a:p>
        </p:txBody>
      </p:sp>
      <p:pic>
        <p:nvPicPr>
          <p:cNvPr id="303107" name="Picture 2">
            <a:extLst>
              <a:ext uri="{FF2B5EF4-FFF2-40B4-BE49-F238E27FC236}">
                <a16:creationId xmlns:a16="http://schemas.microsoft.com/office/drawing/2014/main" id="{1D7568AC-A602-573D-7CD4-EF5DB26861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52400"/>
            <a:ext cx="4038600" cy="646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6D5930F-0B8B-0FFD-28D2-06726A875BA2}"/>
              </a:ext>
            </a:extLst>
          </p:cNvPr>
          <p:cNvSpPr>
            <a:spLocks noGrp="1"/>
          </p:cNvSpPr>
          <p:nvPr>
            <p:ph type="title" idx="4294967295"/>
          </p:nvPr>
        </p:nvSpPr>
        <p:spPr>
          <a:xfrm>
            <a:off x="256736" y="3684735"/>
            <a:ext cx="2590800" cy="1143000"/>
          </a:xfrm>
        </p:spPr>
        <p:txBody>
          <a:bodyPr/>
          <a:lstStyle/>
          <a:p>
            <a:pPr>
              <a:defRPr/>
            </a:pPr>
            <a:r>
              <a:rPr lang="en-US" sz="2100" dirty="0">
                <a:solidFill>
                  <a:srgbClr val="FFC000"/>
                </a:solidFill>
                <a:effectLst>
                  <a:outerShdw blurRad="38100" dist="38100" dir="2700000" algn="tl">
                    <a:srgbClr val="000000"/>
                  </a:outerShdw>
                </a:effectLst>
              </a:rPr>
              <a:t>Trees Floating upright in Spirit Lake</a:t>
            </a:r>
            <a:br>
              <a:rPr lang="en-US" sz="2100" dirty="0">
                <a:solidFill>
                  <a:srgbClr val="FFC000"/>
                </a:solidFill>
                <a:effectLst>
                  <a:outerShdw blurRad="38100" dist="38100" dir="2700000" algn="tl">
                    <a:srgbClr val="000000"/>
                  </a:outerShdw>
                </a:effectLst>
              </a:rPr>
            </a:br>
            <a:r>
              <a:rPr lang="en-US" sz="800" dirty="0">
                <a:solidFill>
                  <a:schemeClr val="tx1"/>
                </a:solidFill>
                <a:effectLst>
                  <a:outerShdw blurRad="38100" dist="38100" dir="2700000" algn="tl">
                    <a:srgbClr val="000000"/>
                  </a:outerShdw>
                </a:effectLst>
              </a:rPr>
              <a:t> </a:t>
            </a:r>
            <a:br>
              <a:rPr lang="en-US" sz="2100" dirty="0">
                <a:solidFill>
                  <a:schemeClr val="tx1"/>
                </a:solidFill>
                <a:effectLst>
                  <a:outerShdw blurRad="38100" dist="38100" dir="2700000" algn="tl">
                    <a:srgbClr val="000000"/>
                  </a:outerShdw>
                </a:effectLst>
              </a:rPr>
            </a:br>
            <a:r>
              <a:rPr lang="en-US" sz="2100" dirty="0">
                <a:solidFill>
                  <a:schemeClr val="tx1"/>
                </a:solidFill>
                <a:effectLst>
                  <a:outerShdw blurRad="38100" dist="38100" dir="2700000" algn="tl">
                    <a:srgbClr val="000000"/>
                  </a:outerShdw>
                </a:effectLst>
              </a:rPr>
              <a:t>Steve Austin Recorded 20,000 Logs That Sunk to the Bottom and Were Buried Upright by 1985</a:t>
            </a:r>
          </a:p>
        </p:txBody>
      </p:sp>
      <p:sp>
        <p:nvSpPr>
          <p:cNvPr id="5" name="Text Box 5">
            <a:extLst>
              <a:ext uri="{FF2B5EF4-FFF2-40B4-BE49-F238E27FC236}">
                <a16:creationId xmlns:a16="http://schemas.microsoft.com/office/drawing/2014/main" id="{30DC2953-3701-B19B-5663-D19F934EABAB}"/>
              </a:ext>
            </a:extLst>
          </p:cNvPr>
          <p:cNvSpPr txBox="1">
            <a:spLocks noChangeArrowheads="1"/>
          </p:cNvSpPr>
          <p:nvPr/>
        </p:nvSpPr>
        <p:spPr bwMode="auto">
          <a:xfrm>
            <a:off x="2286000" y="5791200"/>
            <a:ext cx="5181600" cy="246063"/>
          </a:xfrm>
          <a:prstGeom prst="rect">
            <a:avLst/>
          </a:prstGeom>
          <a:noFill/>
          <a:ln w="9525">
            <a:noFill/>
            <a:miter lim="800000"/>
            <a:headEnd/>
            <a:tailEnd/>
          </a:ln>
          <a:effectLst/>
        </p:spPr>
        <p:txBody>
          <a:bodyPr>
            <a:spAutoFit/>
          </a:bodyPr>
          <a:lstStyle/>
          <a:p>
            <a:pPr algn="ctr">
              <a:spcBef>
                <a:spcPct val="50000"/>
              </a:spcBef>
              <a:defRPr/>
            </a:pPr>
            <a:r>
              <a:rPr lang="en-US" sz="1000" b="1" dirty="0">
                <a:solidFill>
                  <a:srgbClr val="FFCC00"/>
                </a:solidFill>
                <a:effectLst>
                  <a:outerShdw blurRad="38100" dist="38100" dir="2700000" algn="tl">
                    <a:srgbClr val="000000"/>
                  </a:outerShdw>
                </a:effectLst>
                <a:latin typeface="Arial" charset="0"/>
              </a:rPr>
              <a:t>Steve Austin</a:t>
            </a:r>
          </a:p>
        </p:txBody>
      </p:sp>
      <p:pic>
        <p:nvPicPr>
          <p:cNvPr id="305156" name="Picture 7">
            <a:extLst>
              <a:ext uri="{FF2B5EF4-FFF2-40B4-BE49-F238E27FC236}">
                <a16:creationId xmlns:a16="http://schemas.microsoft.com/office/drawing/2014/main" id="{B57CC96E-00F0-1AE8-F6C5-D3DE54F2129E}"/>
              </a:ext>
            </a:extLst>
          </p:cNvPr>
          <p:cNvPicPr>
            <a:picLocks noChangeAspect="1" noChangeArrowheads="1"/>
          </p:cNvPicPr>
          <p:nvPr/>
        </p:nvPicPr>
        <p:blipFill>
          <a:blip r:embed="rId3">
            <a:lum bright="30000" contrast="36000"/>
            <a:extLst>
              <a:ext uri="{28A0092B-C50C-407E-A947-70E740481C1C}">
                <a14:useLocalDpi xmlns:a14="http://schemas.microsoft.com/office/drawing/2010/main" val="0"/>
              </a:ext>
            </a:extLst>
          </a:blip>
          <a:srcRect l="-1616"/>
          <a:stretch>
            <a:fillRect/>
          </a:stretch>
        </p:blipFill>
        <p:spPr bwMode="auto">
          <a:xfrm>
            <a:off x="2819400" y="2501900"/>
            <a:ext cx="4800600" cy="427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pic>
      <p:pic>
        <p:nvPicPr>
          <p:cNvPr id="305157" name="Picture 4">
            <a:extLst>
              <a:ext uri="{FF2B5EF4-FFF2-40B4-BE49-F238E27FC236}">
                <a16:creationId xmlns:a16="http://schemas.microsoft.com/office/drawing/2014/main" id="{DE1E280C-FF47-BDCA-D542-EC766B3A63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152400"/>
            <a:ext cx="59944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5">
            <a:extLst>
              <a:ext uri="{FF2B5EF4-FFF2-40B4-BE49-F238E27FC236}">
                <a16:creationId xmlns:a16="http://schemas.microsoft.com/office/drawing/2014/main" id="{7DD4C50B-ED8F-B2FB-2ECD-EC866121916F}"/>
              </a:ext>
            </a:extLst>
          </p:cNvPr>
          <p:cNvSpPr txBox="1">
            <a:spLocks noChangeArrowheads="1"/>
          </p:cNvSpPr>
          <p:nvPr/>
        </p:nvSpPr>
        <p:spPr bwMode="auto">
          <a:xfrm>
            <a:off x="2057400" y="6580188"/>
            <a:ext cx="5181600" cy="246062"/>
          </a:xfrm>
          <a:prstGeom prst="rect">
            <a:avLst/>
          </a:prstGeom>
          <a:noFill/>
          <a:ln w="9525">
            <a:noFill/>
            <a:miter lim="800000"/>
            <a:headEnd/>
            <a:tailEnd/>
          </a:ln>
          <a:effectLst/>
        </p:spPr>
        <p:txBody>
          <a:bodyPr>
            <a:spAutoFit/>
          </a:bodyPr>
          <a:lstStyle/>
          <a:p>
            <a:pPr algn="ctr">
              <a:spcBef>
                <a:spcPct val="50000"/>
              </a:spcBef>
              <a:defRPr/>
            </a:pPr>
            <a:r>
              <a:rPr lang="en-US" sz="1000" dirty="0">
                <a:effectLst>
                  <a:outerShdw blurRad="38100" dist="38100" dir="2700000" algn="tl">
                    <a:srgbClr val="000000"/>
                  </a:outerShdw>
                </a:effectLst>
                <a:latin typeface="Arial" charset="0"/>
              </a:rPr>
              <a:t>Sean Pitman  DetectingDesign.com</a:t>
            </a:r>
          </a:p>
        </p:txBody>
      </p:sp>
    </p:spTree>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D837FE2-5284-FC64-6FC1-E709B82A9CB0}"/>
              </a:ext>
            </a:extLst>
          </p:cNvPr>
          <p:cNvSpPr>
            <a:spLocks noGrp="1"/>
          </p:cNvSpPr>
          <p:nvPr>
            <p:ph type="title" idx="4294967295"/>
          </p:nvPr>
        </p:nvSpPr>
        <p:spPr>
          <a:xfrm>
            <a:off x="381000" y="228600"/>
            <a:ext cx="8458200" cy="1143000"/>
          </a:xfrm>
        </p:spPr>
        <p:txBody>
          <a:bodyPr/>
          <a:lstStyle/>
          <a:p>
            <a:pPr>
              <a:defRPr/>
            </a:pPr>
            <a:r>
              <a:rPr lang="en-US" sz="2600" dirty="0">
                <a:solidFill>
                  <a:srgbClr val="FFC000"/>
                </a:solidFill>
                <a:effectLst>
                  <a:outerShdw blurRad="38100" dist="38100" dir="2700000" algn="tl">
                    <a:srgbClr val="000000"/>
                  </a:outerShdw>
                </a:effectLst>
              </a:rPr>
              <a:t>Creationists Solved the Puzzle of the </a:t>
            </a:r>
            <a:br>
              <a:rPr lang="en-US" sz="2600" dirty="0">
                <a:solidFill>
                  <a:srgbClr val="FFC000"/>
                </a:solidFill>
                <a:effectLst>
                  <a:outerShdw blurRad="38100" dist="38100" dir="2700000" algn="tl">
                    <a:srgbClr val="000000"/>
                  </a:outerShdw>
                </a:effectLst>
              </a:rPr>
            </a:br>
            <a:r>
              <a:rPr lang="en-US" sz="2600" dirty="0" err="1">
                <a:solidFill>
                  <a:srgbClr val="FFC000"/>
                </a:solidFill>
                <a:effectLst>
                  <a:outerShdw blurRad="38100" dist="38100" dir="2700000" algn="tl">
                    <a:srgbClr val="000000"/>
                  </a:outerShdw>
                </a:effectLst>
              </a:rPr>
              <a:t>Polystrate</a:t>
            </a:r>
            <a:r>
              <a:rPr lang="en-US" sz="2600" dirty="0">
                <a:solidFill>
                  <a:srgbClr val="FFC000"/>
                </a:solidFill>
                <a:effectLst>
                  <a:outerShdw blurRad="38100" dist="38100" dir="2700000" algn="tl">
                    <a:srgbClr val="000000"/>
                  </a:outerShdw>
                </a:effectLst>
              </a:rPr>
              <a:t> Fossil Trees</a:t>
            </a:r>
          </a:p>
        </p:txBody>
      </p:sp>
      <p:pic>
        <p:nvPicPr>
          <p:cNvPr id="307203" name="Picture 2">
            <a:extLst>
              <a:ext uri="{FF2B5EF4-FFF2-40B4-BE49-F238E27FC236}">
                <a16:creationId xmlns:a16="http://schemas.microsoft.com/office/drawing/2014/main" id="{BF5DDC74-0C13-B0B5-D9D1-CBEE3622C2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339516"/>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6">
            <a:extLst>
              <a:ext uri="{FF2B5EF4-FFF2-40B4-BE49-F238E27FC236}">
                <a16:creationId xmlns:a16="http://schemas.microsoft.com/office/drawing/2014/main" id="{21366FC9-E352-35FB-7144-B18CC88CA654}"/>
              </a:ext>
            </a:extLst>
          </p:cNvPr>
          <p:cNvSpPr txBox="1">
            <a:spLocks/>
          </p:cNvSpPr>
          <p:nvPr/>
        </p:nvSpPr>
        <p:spPr bwMode="auto">
          <a:xfrm>
            <a:off x="304800" y="5643563"/>
            <a:ext cx="8686800" cy="533400"/>
          </a:xfrm>
          <a:prstGeom prst="rect">
            <a:avLst/>
          </a:prstGeom>
          <a:noFill/>
          <a:ln w="9525">
            <a:noFill/>
            <a:miter lim="800000"/>
            <a:headEnd/>
            <a:tailEnd/>
          </a:ln>
          <a:effectLst/>
        </p:spPr>
        <p:txBody>
          <a:bodyPr anchor="ctr"/>
          <a:lstStyle/>
          <a:p>
            <a:pPr algn="ctr">
              <a:defRPr/>
            </a:pPr>
            <a:r>
              <a:rPr lang="en-US" sz="2000" kern="0" dirty="0">
                <a:effectLst>
                  <a:outerShdw blurRad="38100" dist="38100" dir="2700000" algn="tl">
                    <a:srgbClr val="000000"/>
                  </a:outerShdw>
                </a:effectLst>
                <a:latin typeface="+mj-lt"/>
                <a:ea typeface="+mj-ea"/>
                <a:cs typeface="+mj-cs"/>
              </a:rPr>
              <a:t>Explains why Petrified Trees in one formation are (1) Buried at Different Layers, and (2) Always Appear to have their Roots Torn Away</a:t>
            </a:r>
          </a:p>
        </p:txBody>
      </p:sp>
      <p:sp>
        <p:nvSpPr>
          <p:cNvPr id="5" name="Text Box 5">
            <a:extLst>
              <a:ext uri="{FF2B5EF4-FFF2-40B4-BE49-F238E27FC236}">
                <a16:creationId xmlns:a16="http://schemas.microsoft.com/office/drawing/2014/main" id="{AE32A1D2-9142-8176-D6D8-CFBCBCAA0274}"/>
              </a:ext>
            </a:extLst>
          </p:cNvPr>
          <p:cNvSpPr txBox="1">
            <a:spLocks noChangeArrowheads="1"/>
          </p:cNvSpPr>
          <p:nvPr/>
        </p:nvSpPr>
        <p:spPr bwMode="auto">
          <a:xfrm>
            <a:off x="2133600" y="5410200"/>
            <a:ext cx="5181600" cy="246063"/>
          </a:xfrm>
          <a:prstGeom prst="rect">
            <a:avLst/>
          </a:prstGeom>
          <a:noFill/>
          <a:ln w="9525">
            <a:noFill/>
            <a:miter lim="800000"/>
            <a:headEnd/>
            <a:tailEnd/>
          </a:ln>
          <a:effectLst/>
        </p:spPr>
        <p:txBody>
          <a:bodyPr>
            <a:spAutoFit/>
          </a:bodyPr>
          <a:lstStyle/>
          <a:p>
            <a:pPr algn="ctr">
              <a:spcBef>
                <a:spcPct val="50000"/>
              </a:spcBef>
              <a:defRPr/>
            </a:pPr>
            <a:r>
              <a:rPr lang="en-US" sz="1000" dirty="0">
                <a:effectLst>
                  <a:outerShdw blurRad="38100" dist="38100" dir="2700000" algn="tl">
                    <a:srgbClr val="000000"/>
                  </a:outerShdw>
                </a:effectLst>
                <a:latin typeface="Arial" charset="0"/>
              </a:rPr>
              <a:t>Answers In Genesis</a:t>
            </a:r>
          </a:p>
        </p:txBody>
      </p:sp>
    </p:spTree>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D53C96-216B-BABA-E6DD-892C6DB1E28F}"/>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A9472C5C-ECE9-42F9-A9A4-906FDDF675AC}"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105</a:t>
            </a:fld>
            <a:endParaRPr lang="en-US" altLang="en-US" sz="1200">
              <a:effectLst>
                <a:outerShdw blurRad="38100" dist="38100" dir="2700000" algn="tl">
                  <a:srgbClr val="000000"/>
                </a:outerShdw>
              </a:effectLst>
            </a:endParaRPr>
          </a:p>
        </p:txBody>
      </p:sp>
      <p:sp>
        <p:nvSpPr>
          <p:cNvPr id="4" name="Title 6">
            <a:extLst>
              <a:ext uri="{FF2B5EF4-FFF2-40B4-BE49-F238E27FC236}">
                <a16:creationId xmlns:a16="http://schemas.microsoft.com/office/drawing/2014/main" id="{B4E16A6E-46EF-A557-3E07-C445E62FAE70}"/>
              </a:ext>
            </a:extLst>
          </p:cNvPr>
          <p:cNvSpPr txBox="1">
            <a:spLocks/>
          </p:cNvSpPr>
          <p:nvPr/>
        </p:nvSpPr>
        <p:spPr>
          <a:xfrm>
            <a:off x="4724402" y="561182"/>
            <a:ext cx="4191000" cy="1143000"/>
          </a:xfrm>
          <a:prstGeom prst="rect">
            <a:avLst/>
          </a:prstGeom>
        </p:spPr>
        <p:txBody>
          <a:bodyPr/>
          <a:lstStyle/>
          <a:p>
            <a:pPr algn="ctr">
              <a:defRPr/>
            </a:pPr>
            <a:r>
              <a:rPr lang="en-US" sz="2200" b="1" kern="0" dirty="0">
                <a:solidFill>
                  <a:srgbClr val="FFC000"/>
                </a:solidFill>
                <a:effectLst>
                  <a:outerShdw blurRad="38100" dist="38100" dir="2700000" algn="tl">
                    <a:srgbClr val="000000"/>
                  </a:outerShdw>
                </a:effectLst>
                <a:latin typeface="+mj-lt"/>
                <a:ea typeface="+mj-ea"/>
                <a:cs typeface="+mj-cs"/>
              </a:rPr>
              <a:t>Yellowstone Petrified Forest</a:t>
            </a:r>
          </a:p>
          <a:p>
            <a:pPr algn="ctr">
              <a:defRPr/>
            </a:pPr>
            <a:r>
              <a:rPr lang="en-US" sz="2000" kern="0" dirty="0">
                <a:effectLst>
                  <a:outerShdw blurRad="38100" dist="38100" dir="2700000" algn="tl">
                    <a:srgbClr val="000000"/>
                  </a:outerShdw>
                </a:effectLst>
                <a:latin typeface="+mj-lt"/>
                <a:ea typeface="+mj-ea"/>
                <a:cs typeface="+mj-cs"/>
              </a:rPr>
              <a:t>What Phenomenon Creates Petrified Forests?</a:t>
            </a:r>
          </a:p>
        </p:txBody>
      </p:sp>
      <p:pic>
        <p:nvPicPr>
          <p:cNvPr id="281604" name="Picture 6">
            <a:extLst>
              <a:ext uri="{FF2B5EF4-FFF2-40B4-BE49-F238E27FC236}">
                <a16:creationId xmlns:a16="http://schemas.microsoft.com/office/drawing/2014/main" id="{E2B42AD5-30EB-2C1D-9B63-0D945B611DD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1838325"/>
            <a:ext cx="4426833" cy="434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5">
            <a:extLst>
              <a:ext uri="{FF2B5EF4-FFF2-40B4-BE49-F238E27FC236}">
                <a16:creationId xmlns:a16="http://schemas.microsoft.com/office/drawing/2014/main" id="{70A7230C-50D2-7B8A-164F-9169E55AA378}"/>
              </a:ext>
            </a:extLst>
          </p:cNvPr>
          <p:cNvSpPr txBox="1">
            <a:spLocks noChangeArrowheads="1"/>
          </p:cNvSpPr>
          <p:nvPr/>
        </p:nvSpPr>
        <p:spPr bwMode="auto">
          <a:xfrm>
            <a:off x="5065713" y="6511925"/>
            <a:ext cx="5181600" cy="246063"/>
          </a:xfrm>
          <a:prstGeom prst="rect">
            <a:avLst/>
          </a:prstGeom>
          <a:noFill/>
          <a:ln w="9525">
            <a:noFill/>
            <a:miter lim="800000"/>
            <a:headEnd/>
            <a:tailEnd/>
          </a:ln>
          <a:effectLst/>
        </p:spPr>
        <p:txBody>
          <a:bodyPr>
            <a:spAutoFit/>
          </a:bodyPr>
          <a:lstStyle/>
          <a:p>
            <a:pPr algn="ctr">
              <a:spcBef>
                <a:spcPct val="50000"/>
              </a:spcBef>
              <a:defRPr/>
            </a:pPr>
            <a:r>
              <a:rPr lang="en-US" sz="1000" dirty="0">
                <a:effectLst>
                  <a:outerShdw blurRad="38100" dist="38100" dir="2700000" algn="tl">
                    <a:srgbClr val="000000"/>
                  </a:outerShdw>
                </a:effectLst>
                <a:latin typeface="Arial" charset="0"/>
              </a:rPr>
              <a:t>Sean Pitman  DetectingDesign.com</a:t>
            </a:r>
          </a:p>
        </p:txBody>
      </p:sp>
      <p:pic>
        <p:nvPicPr>
          <p:cNvPr id="281606" name="Picture 2">
            <a:extLst>
              <a:ext uri="{FF2B5EF4-FFF2-40B4-BE49-F238E27FC236}">
                <a16:creationId xmlns:a16="http://schemas.microsoft.com/office/drawing/2014/main" id="{2C5AAB91-9779-AE40-6278-BD02BC68A5A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735687"/>
            <a:ext cx="4038600" cy="538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a:extLst>
              <a:ext uri="{FF2B5EF4-FFF2-40B4-BE49-F238E27FC236}">
                <a16:creationId xmlns:a16="http://schemas.microsoft.com/office/drawing/2014/main" id="{AF47CE31-2AA4-1960-700C-8FE92604B07C}"/>
              </a:ext>
            </a:extLst>
          </p:cNvPr>
          <p:cNvSpPr txBox="1">
            <a:spLocks noChangeArrowheads="1"/>
          </p:cNvSpPr>
          <p:nvPr/>
        </p:nvSpPr>
        <p:spPr bwMode="auto">
          <a:xfrm>
            <a:off x="914400" y="6096000"/>
            <a:ext cx="2895600" cy="400050"/>
          </a:xfrm>
          <a:prstGeom prst="rect">
            <a:avLst/>
          </a:prstGeom>
          <a:noFill/>
          <a:ln w="9525">
            <a:noFill/>
            <a:miter lim="800000"/>
            <a:headEnd/>
            <a:tailEnd/>
          </a:ln>
          <a:effectLst/>
        </p:spPr>
        <p:txBody>
          <a:bodyPr>
            <a:spAutoFit/>
          </a:bodyPr>
          <a:lstStyle/>
          <a:p>
            <a:pPr algn="ctr">
              <a:spcBef>
                <a:spcPct val="50000"/>
              </a:spcBef>
              <a:defRPr/>
            </a:pPr>
            <a:r>
              <a:rPr lang="en-US" sz="1000" dirty="0">
                <a:effectLst>
                  <a:outerShdw blurRad="38100" dist="38100" dir="2700000" algn="tl">
                    <a:srgbClr val="000000"/>
                  </a:outerShdw>
                </a:effectLst>
                <a:latin typeface="Arial" charset="0"/>
              </a:rPr>
              <a:t>http://petrifiedwoodmuseum.org/Images/SpecimenRidgeTour/SpecRidgeViney1.jpeg</a:t>
            </a:r>
          </a:p>
        </p:txBody>
      </p:sp>
    </p:spTree>
    <p:extLst>
      <p:ext uri="{BB962C8B-B14F-4D97-AF65-F5344CB8AC3E}">
        <p14:creationId xmlns:p14="http://schemas.microsoft.com/office/powerpoint/2010/main" val="2131367047"/>
      </p:ext>
    </p:extLst>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1298" name="Picture 2">
            <a:extLst>
              <a:ext uri="{FF2B5EF4-FFF2-40B4-BE49-F238E27FC236}">
                <a16:creationId xmlns:a16="http://schemas.microsoft.com/office/drawing/2014/main" id="{0059A39C-6895-C39A-D47C-8FD785DC34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2322" name="Picture 2">
            <a:extLst>
              <a:ext uri="{FF2B5EF4-FFF2-40B4-BE49-F238E27FC236}">
                <a16:creationId xmlns:a16="http://schemas.microsoft.com/office/drawing/2014/main" id="{B3DEE839-2848-72FD-F267-E98F37B4B8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3346" name="Picture 2">
            <a:extLst>
              <a:ext uri="{FF2B5EF4-FFF2-40B4-BE49-F238E27FC236}">
                <a16:creationId xmlns:a16="http://schemas.microsoft.com/office/drawing/2014/main" id="{DFF06615-DA45-CE04-27D2-4A97F77ECC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4370" name="Picture 2">
            <a:extLst>
              <a:ext uri="{FF2B5EF4-FFF2-40B4-BE49-F238E27FC236}">
                <a16:creationId xmlns:a16="http://schemas.microsoft.com/office/drawing/2014/main" id="{E6548805-E15F-AF5E-18CB-5A0122C1C0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5394" name="Picture 2">
            <a:extLst>
              <a:ext uri="{FF2B5EF4-FFF2-40B4-BE49-F238E27FC236}">
                <a16:creationId xmlns:a16="http://schemas.microsoft.com/office/drawing/2014/main" id="{856BB121-EBF9-3499-02D1-3B757D3865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6418" name="Picture 2">
            <a:extLst>
              <a:ext uri="{FF2B5EF4-FFF2-40B4-BE49-F238E27FC236}">
                <a16:creationId xmlns:a16="http://schemas.microsoft.com/office/drawing/2014/main" id="{158309CE-662A-2C28-5272-4A9FEA9192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7442" name="Picture 2">
            <a:extLst>
              <a:ext uri="{FF2B5EF4-FFF2-40B4-BE49-F238E27FC236}">
                <a16:creationId xmlns:a16="http://schemas.microsoft.com/office/drawing/2014/main" id="{F7CFC4C0-0E70-AB7D-3B43-3B016626D5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8466" name="Picture 2">
            <a:extLst>
              <a:ext uri="{FF2B5EF4-FFF2-40B4-BE49-F238E27FC236}">
                <a16:creationId xmlns:a16="http://schemas.microsoft.com/office/drawing/2014/main" id="{7215C7D0-A6CA-BB7E-8952-A15FAADC2A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5650" name="Picture 6" descr="http://www.deeproot.com/blog/wp-content/uploads/stories/2012/03/Black-Country-Museums-bark-fossil.jpg">
            <a:extLst>
              <a:ext uri="{FF2B5EF4-FFF2-40B4-BE49-F238E27FC236}">
                <a16:creationId xmlns:a16="http://schemas.microsoft.com/office/drawing/2014/main" id="{5ECC178B-EC39-4015-3CE1-DD80C7CFB1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949826"/>
            <a:ext cx="3581400" cy="238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3363" name="Rectangle 3">
            <a:extLst>
              <a:ext uri="{FF2B5EF4-FFF2-40B4-BE49-F238E27FC236}">
                <a16:creationId xmlns:a16="http://schemas.microsoft.com/office/drawing/2014/main" id="{DB7F8AEF-BE56-CFB3-B8D1-305EFA8EB65B}"/>
              </a:ext>
            </a:extLst>
          </p:cNvPr>
          <p:cNvSpPr>
            <a:spLocks noChangeArrowheads="1"/>
          </p:cNvSpPr>
          <p:nvPr/>
        </p:nvSpPr>
        <p:spPr bwMode="auto">
          <a:xfrm>
            <a:off x="2286000" y="513264"/>
            <a:ext cx="5029200" cy="60910"/>
          </a:xfrm>
          <a:prstGeom prst="rect">
            <a:avLst/>
          </a:prstGeom>
          <a:noFill/>
          <a:ln w="9525">
            <a:noFill/>
            <a:miter lim="800000"/>
            <a:headEnd/>
            <a:tailEnd/>
          </a:ln>
          <a:effectLst/>
        </p:spPr>
        <p:txBody>
          <a:bodyPr anchor="ctr"/>
          <a:lstStyle/>
          <a:p>
            <a:pPr indent="-857250" algn="ctr" eaLnBrk="1" hangingPunct="1">
              <a:defRPr/>
            </a:pPr>
            <a:r>
              <a:rPr lang="en-US" sz="2200" dirty="0">
                <a:solidFill>
                  <a:srgbClr val="FFCC00"/>
                </a:solidFill>
                <a:effectLst>
                  <a:outerShdw blurRad="38100" dist="38100" dir="2700000" algn="tl">
                    <a:srgbClr val="000000"/>
                  </a:outerShdw>
                </a:effectLst>
                <a:latin typeface="Arial" charset="0"/>
              </a:rPr>
              <a:t>C</a:t>
            </a:r>
            <a:r>
              <a:rPr lang="en-US" sz="2200" baseline="30000" dirty="0">
                <a:solidFill>
                  <a:srgbClr val="FFCC00"/>
                </a:solidFill>
                <a:effectLst>
                  <a:outerShdw blurRad="38100" dist="38100" dir="2700000" algn="tl">
                    <a:srgbClr val="000000"/>
                  </a:outerShdw>
                </a:effectLst>
                <a:latin typeface="Arial" charset="0"/>
              </a:rPr>
              <a:t>14</a:t>
            </a:r>
            <a:r>
              <a:rPr lang="en-US" sz="2200" dirty="0">
                <a:solidFill>
                  <a:srgbClr val="FFCC00"/>
                </a:solidFill>
                <a:effectLst>
                  <a:outerShdw blurRad="38100" dist="38100" dir="2700000" algn="tl">
                    <a:srgbClr val="000000"/>
                  </a:outerShdw>
                </a:effectLst>
                <a:latin typeface="Arial" charset="0"/>
              </a:rPr>
              <a:t> in Coal Should have Disappeared 30-300 Million years ago</a:t>
            </a:r>
          </a:p>
        </p:txBody>
      </p:sp>
      <p:pic>
        <p:nvPicPr>
          <p:cNvPr id="155653" name="Picture 4" descr="http://bama.ua.edu/~rbuta/ucmbook/track-figs/bark-impressions.jpg">
            <a:extLst>
              <a:ext uri="{FF2B5EF4-FFF2-40B4-BE49-F238E27FC236}">
                <a16:creationId xmlns:a16="http://schemas.microsoft.com/office/drawing/2014/main" id="{3600C5A8-B860-0703-2FDE-AB869B74A5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026026"/>
            <a:ext cx="4038600" cy="518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4" name="Picture 8" descr="http://upload.wikimedia.org/wikipedia/commons/0/01/Lepidodendron_PAMuseum.jpg">
            <a:extLst>
              <a:ext uri="{FF2B5EF4-FFF2-40B4-BE49-F238E27FC236}">
                <a16:creationId xmlns:a16="http://schemas.microsoft.com/office/drawing/2014/main" id="{542E5412-D0FE-B767-0BEE-4BBC926741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8875" y="3407276"/>
            <a:ext cx="3260725"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1BE29F55-9175-D272-EB27-2E66A5D0A0F4}"/>
              </a:ext>
            </a:extLst>
          </p:cNvPr>
          <p:cNvSpPr>
            <a:spLocks noGrp="1"/>
          </p:cNvSpPr>
          <p:nvPr>
            <p:ph type="sldNum" sz="quarter" idx="12"/>
          </p:nvPr>
        </p:nvSpPr>
        <p:spPr>
          <a:xfrm>
            <a:off x="6553200" y="5898064"/>
            <a:ext cx="2133600" cy="457200"/>
          </a:xfrm>
        </p:spPr>
        <p:txBody>
          <a:bodyPr/>
          <a:lstStyle>
            <a:lvl1pPr>
              <a:spcBef>
                <a:spcPct val="20000"/>
              </a:spcBef>
              <a:buClr>
                <a:schemeClr val="hlink"/>
              </a:buClr>
              <a:buSzPct val="90000"/>
              <a:buFont typeface="Wingdings" panose="05000000000000000000" pitchFamily="2" charset="2"/>
              <a:buBlip>
                <a:blip r:embed="rId6"/>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7"/>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9pPr>
          </a:lstStyle>
          <a:p>
            <a:pPr>
              <a:spcBef>
                <a:spcPct val="0"/>
              </a:spcBef>
              <a:buClrTx/>
              <a:buSzTx/>
              <a:buFontTx/>
              <a:buNone/>
            </a:pPr>
            <a:fld id="{AC929E5C-9AD6-4B59-B466-E4B2BAD55505}" type="slidenum">
              <a:rPr lang="en-US" altLang="en-US" sz="1200"/>
              <a:pPr>
                <a:spcBef>
                  <a:spcPct val="0"/>
                </a:spcBef>
                <a:buClrTx/>
                <a:buSzTx/>
                <a:buFontTx/>
                <a:buNone/>
              </a:pPr>
              <a:t>114</a:t>
            </a:fld>
            <a:endParaRPr lang="en-US" altLang="en-US" sz="1200"/>
          </a:p>
        </p:txBody>
      </p:sp>
    </p:spTree>
  </p:cSld>
  <p:clrMapOvr>
    <a:masterClrMapping/>
  </p:clrMapOvr>
  <p:transition>
    <p:fade/>
  </p:transition>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78514"/>
      </p:ext>
    </p:extLst>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3FEFD9B5-E827-67DE-03EF-4B63F61A1450}"/>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8B2CF99B-15D5-4BEE-9FA9-561AB56294D9}"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116</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3834F48C-2C3A-3CB2-14B0-807C7A65D857}"/>
              </a:ext>
            </a:extLst>
          </p:cNvPr>
          <p:cNvSpPr>
            <a:spLocks noGrp="1" noChangeArrowheads="1"/>
          </p:cNvSpPr>
          <p:nvPr>
            <p:ph type="title" idx="4294967295"/>
          </p:nvPr>
        </p:nvSpPr>
        <p:spPr>
          <a:xfrm>
            <a:off x="614199" y="2209800"/>
            <a:ext cx="7915602" cy="1143000"/>
          </a:xfrm>
        </p:spPr>
        <p:txBody>
          <a:bodyPr/>
          <a:lstStyle/>
          <a:p>
            <a:pPr algn="l" eaLnBrk="1" hangingPunct="1">
              <a:defRPr/>
            </a:pPr>
            <a:br>
              <a:rPr lang="en-US" sz="2200" b="1" dirty="0">
                <a:effectLst>
                  <a:outerShdw blurRad="38100" dist="38100" dir="2700000" algn="tl">
                    <a:srgbClr val="000000"/>
                  </a:outerShdw>
                </a:effectLst>
              </a:rPr>
            </a:br>
            <a:r>
              <a:rPr lang="en-US" sz="2200" b="1" dirty="0">
                <a:effectLst>
                  <a:outerShdw blurRad="38100" dist="38100" dir="2700000" algn="tl">
                    <a:srgbClr val="000000"/>
                  </a:outerShdw>
                </a:effectLst>
              </a:rPr>
              <a:t>                      </a:t>
            </a:r>
            <a:br>
              <a:rPr lang="en-US" sz="2200" b="1" dirty="0">
                <a:solidFill>
                  <a:srgbClr val="FFCC00"/>
                </a:solidFill>
                <a:effectLst>
                  <a:outerShdw blurRad="38100" dist="38100" dir="2700000" algn="tl">
                    <a:srgbClr val="000000"/>
                  </a:outerShdw>
                </a:effectLst>
              </a:rPr>
            </a:br>
            <a:r>
              <a:rPr lang="en-US" sz="2200" i="1" dirty="0">
                <a:solidFill>
                  <a:schemeClr val="tx1"/>
                </a:solidFill>
                <a:effectLst>
                  <a:outerShdw blurRad="38100" dist="38100" dir="2700000" algn="tl">
                    <a:srgbClr val="000000"/>
                  </a:outerShdw>
                </a:effectLst>
              </a:rPr>
              <a:t>"17Then the flood came upon the earth for forty days, and the water increased and lifted up the ark, so that it rose above the earth. . .19The water prevailed more and more upon the earth, so that all the high mountains everywhere under the heavens were covered. . . 21All flesh that moved on the earth perished, . . . and all mankind. . . 23Thus He blotted out every living thing that was upon the face of the land, </a:t>
            </a:r>
            <a:r>
              <a:rPr lang="en-US" sz="2200" i="1" dirty="0">
                <a:solidFill>
                  <a:schemeClr val="accent4">
                    <a:lumMod val="25000"/>
                  </a:schemeClr>
                </a:solidFill>
                <a:effectLst>
                  <a:outerShdw blurRad="38100" dist="38100" dir="2700000" algn="tl">
                    <a:srgbClr val="000000"/>
                  </a:outerShdw>
                </a:effectLst>
              </a:rPr>
              <a:t>from man to animals to creeping things and to birds of the sky, and they were blotted out from the earth; </a:t>
            </a:r>
            <a:r>
              <a:rPr lang="en-US" sz="2200" i="1" dirty="0">
                <a:solidFill>
                  <a:schemeClr val="tx1"/>
                </a:solidFill>
                <a:effectLst>
                  <a:outerShdw blurRad="38100" dist="38100" dir="2700000" algn="tl">
                    <a:srgbClr val="000000"/>
                  </a:outerShdw>
                </a:effectLst>
              </a:rPr>
              <a:t>and only Noah was left, together with those that were with him in the ark. 24The water prevailed upon the earth one hundred and fifty days.”                            </a:t>
            </a:r>
            <a:r>
              <a:rPr lang="en-US" sz="2200" dirty="0">
                <a:solidFill>
                  <a:srgbClr val="FFC000"/>
                </a:solidFill>
                <a:effectLst>
                  <a:outerShdw blurRad="38100" dist="38100" dir="2700000" algn="tl">
                    <a:srgbClr val="000000"/>
                  </a:outerShdw>
                </a:effectLst>
              </a:rPr>
              <a:t>- Gen 7:17-24</a:t>
            </a:r>
          </a:p>
        </p:txBody>
      </p:sp>
    </p:spTree>
  </p:cSld>
  <p:clrMapOvr>
    <a:masterClrMapping/>
  </p:clrMapOvr>
  <p:transition>
    <p:fade/>
  </p:transition>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2562" name="Picture 2">
            <a:extLst>
              <a:ext uri="{FF2B5EF4-FFF2-40B4-BE49-F238E27FC236}">
                <a16:creationId xmlns:a16="http://schemas.microsoft.com/office/drawing/2014/main" id="{D9F2C514-CA4C-9391-1678-1821E9C203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3588" y="1828800"/>
            <a:ext cx="6577012" cy="487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3363" name="Rectangle 3">
            <a:extLst>
              <a:ext uri="{FF2B5EF4-FFF2-40B4-BE49-F238E27FC236}">
                <a16:creationId xmlns:a16="http://schemas.microsoft.com/office/drawing/2014/main" id="{557EFE71-5DD9-8904-0C3D-295FC5D9C92D}"/>
              </a:ext>
            </a:extLst>
          </p:cNvPr>
          <p:cNvSpPr>
            <a:spLocks noChangeArrowheads="1"/>
          </p:cNvSpPr>
          <p:nvPr/>
        </p:nvSpPr>
        <p:spPr bwMode="auto">
          <a:xfrm>
            <a:off x="381000" y="990600"/>
            <a:ext cx="9144000" cy="46038"/>
          </a:xfrm>
          <a:prstGeom prst="rect">
            <a:avLst/>
          </a:prstGeom>
          <a:noFill/>
          <a:ln w="9525">
            <a:noFill/>
            <a:miter lim="800000"/>
            <a:headEnd/>
            <a:tailEnd/>
          </a:ln>
          <a:effectLst/>
        </p:spPr>
        <p:txBody>
          <a:bodyPr anchor="ctr"/>
          <a:lstStyle/>
          <a:p>
            <a:pPr indent="-857250" eaLnBrk="1" hangingPunct="1">
              <a:defRPr/>
            </a:pPr>
            <a:r>
              <a:rPr lang="en-US" sz="2750" dirty="0">
                <a:solidFill>
                  <a:srgbClr val="FF0000"/>
                </a:solidFill>
                <a:effectLst>
                  <a:outerShdw blurRad="38100" dist="38100" dir="2700000" algn="tl">
                    <a:srgbClr val="000000"/>
                  </a:outerShdw>
                </a:effectLst>
                <a:latin typeface="Arial" charset="0"/>
              </a:rPr>
              <a:t>   </a:t>
            </a:r>
            <a:r>
              <a:rPr lang="en-US" sz="2400" dirty="0">
                <a:effectLst>
                  <a:outerShdw blurRad="38100" dist="38100" dir="2700000" algn="tl">
                    <a:srgbClr val="000000"/>
                  </a:outerShdw>
                </a:effectLst>
                <a:latin typeface="Arial" charset="0"/>
              </a:rPr>
              <a:t>Update:</a:t>
            </a:r>
            <a:r>
              <a:rPr lang="en-US" sz="2400" dirty="0">
                <a:solidFill>
                  <a:srgbClr val="FF0000"/>
                </a:solidFill>
                <a:effectLst>
                  <a:outerShdw blurRad="38100" dist="38100" dir="2700000" algn="tl">
                    <a:srgbClr val="000000"/>
                  </a:outerShdw>
                </a:effectLst>
                <a:latin typeface="Arial" charset="0"/>
              </a:rPr>
              <a:t> </a:t>
            </a:r>
            <a:r>
              <a:rPr lang="en-US" sz="2400" dirty="0">
                <a:solidFill>
                  <a:srgbClr val="FFC000"/>
                </a:solidFill>
                <a:effectLst>
                  <a:outerShdw blurRad="38100" dist="38100" dir="2700000" algn="tl">
                    <a:srgbClr val="000000"/>
                  </a:outerShdw>
                </a:effectLst>
                <a:latin typeface="Arial" charset="0"/>
              </a:rPr>
              <a:t>Secular Geologists Have Changed Their                  </a:t>
            </a:r>
          </a:p>
          <a:p>
            <a:pPr indent="-857250" eaLnBrk="1" hangingPunct="1">
              <a:defRPr/>
            </a:pPr>
            <a:r>
              <a:rPr lang="en-US" sz="2400" dirty="0">
                <a:solidFill>
                  <a:srgbClr val="FFC000"/>
                </a:solidFill>
                <a:effectLst>
                  <a:outerShdw blurRad="38100" dist="38100" dir="2700000" algn="tl">
                    <a:srgbClr val="000000"/>
                  </a:outerShdw>
                </a:effectLst>
                <a:latin typeface="Arial" charset="0"/>
              </a:rPr>
              <a:t>                   Minds Again </a:t>
            </a:r>
          </a:p>
          <a:p>
            <a:pPr indent="-857250" algn="ctr" eaLnBrk="1" hangingPunct="1">
              <a:defRPr/>
            </a:pPr>
            <a:r>
              <a:rPr lang="en-US" sz="2100" dirty="0">
                <a:solidFill>
                  <a:srgbClr val="00CC00"/>
                </a:solidFill>
                <a:effectLst>
                  <a:outerShdw blurRad="38100" dist="38100" dir="2700000" algn="tl">
                    <a:srgbClr val="000000"/>
                  </a:outerShdw>
                </a:effectLst>
                <a:latin typeface="Arial" charset="0"/>
              </a:rPr>
              <a:t>The Geologic Column Is Now Considered to be a Result                                            of Catastrophism – </a:t>
            </a:r>
            <a:r>
              <a:rPr lang="en-US" sz="2100" i="1" dirty="0">
                <a:effectLst>
                  <a:outerShdw blurRad="38100" dist="38100" dir="2700000" algn="tl">
                    <a:srgbClr val="000000"/>
                  </a:outerShdw>
                </a:effectLst>
                <a:latin typeface="Arial" charset="0"/>
              </a:rPr>
              <a:t>“Neo-Catastrophism”</a:t>
            </a:r>
          </a:p>
        </p:txBody>
      </p:sp>
      <p:sp>
        <p:nvSpPr>
          <p:cNvPr id="6" name="Rectangle 3">
            <a:extLst>
              <a:ext uri="{FF2B5EF4-FFF2-40B4-BE49-F238E27FC236}">
                <a16:creationId xmlns:a16="http://schemas.microsoft.com/office/drawing/2014/main" id="{7C639B4B-12B1-0E28-C22D-8C7AD40F2F13}"/>
              </a:ext>
            </a:extLst>
          </p:cNvPr>
          <p:cNvSpPr>
            <a:spLocks noChangeArrowheads="1"/>
          </p:cNvSpPr>
          <p:nvPr/>
        </p:nvSpPr>
        <p:spPr bwMode="auto">
          <a:xfrm>
            <a:off x="-762000" y="3581400"/>
            <a:ext cx="2719388" cy="685800"/>
          </a:xfrm>
          <a:prstGeom prst="rect">
            <a:avLst/>
          </a:prstGeom>
          <a:noFill/>
          <a:ln w="9525">
            <a:noFill/>
            <a:miter lim="800000"/>
            <a:headEnd/>
            <a:tailEnd/>
          </a:ln>
          <a:effectLst/>
        </p:spPr>
        <p:txBody>
          <a:bodyPr anchor="ctr"/>
          <a:lstStyle/>
          <a:p>
            <a:pPr marL="857250" indent="-857250" algn="ctr" eaLnBrk="1" hangingPunct="1">
              <a:defRPr/>
            </a:pPr>
            <a:r>
              <a:rPr lang="en-US" sz="2000" dirty="0">
                <a:effectLst>
                  <a:outerShdw blurRad="38100" dist="38100" dir="2700000" algn="tl">
                    <a:srgbClr val="000000"/>
                  </a:outerShdw>
                </a:effectLst>
                <a:latin typeface="Arial" charset="0"/>
              </a:rPr>
              <a:t>            HOWEVER, No apologies will be made to the creationist geologists who have been ridiculed in the last 200 years</a:t>
            </a:r>
          </a:p>
        </p:txBody>
      </p:sp>
      <p:cxnSp>
        <p:nvCxnSpPr>
          <p:cNvPr id="7" name="Straight Arrow Connector 6">
            <a:extLst>
              <a:ext uri="{FF2B5EF4-FFF2-40B4-BE49-F238E27FC236}">
                <a16:creationId xmlns:a16="http://schemas.microsoft.com/office/drawing/2014/main" id="{94DA39C9-3674-B593-0FC0-C6180F06A0DB}"/>
              </a:ext>
            </a:extLst>
          </p:cNvPr>
          <p:cNvCxnSpPr>
            <a:cxnSpLocks noChangeShapeType="1"/>
          </p:cNvCxnSpPr>
          <p:nvPr/>
        </p:nvCxnSpPr>
        <p:spPr bwMode="auto">
          <a:xfrm flipH="1">
            <a:off x="3962400" y="934452"/>
            <a:ext cx="1600200" cy="0"/>
          </a:xfrm>
          <a:prstGeom prst="straightConnector1">
            <a:avLst/>
          </a:prstGeom>
          <a:noFill/>
          <a:ln w="69850" algn="ctr">
            <a:solidFill>
              <a:srgbClr val="FF0000"/>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repeatCount="indefinite" fill="hold" nodeType="withEffect">
                                  <p:stCondLst>
                                    <p:cond delay="0"/>
                                  </p:stCondLst>
                                  <p:childTnLst>
                                    <p:animEffect transition="out" filter="fade">
                                      <p:cBhvr>
                                        <p:cTn id="6" dur="2000" tmFilter="0, 0; .2, .5; .8, .5; 1, 0"/>
                                        <p:tgtEl>
                                          <p:spTgt spid="7"/>
                                        </p:tgtEl>
                                      </p:cBhvr>
                                    </p:animEffect>
                                    <p:animScale>
                                      <p:cBhvr>
                                        <p:cTn id="7" dur="100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9C0B484E-3E32-BC58-ED2E-41A07C69C815}"/>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EDB292F9-F716-4015-8878-9AD7DBC4248F}"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118</a:t>
            </a:fld>
            <a:endParaRPr lang="en-US" altLang="en-US" sz="1200">
              <a:effectLst>
                <a:outerShdw blurRad="38100" dist="38100" dir="2700000" algn="tl">
                  <a:srgbClr val="000000"/>
                </a:outerShdw>
              </a:effectLst>
            </a:endParaRPr>
          </a:p>
        </p:txBody>
      </p:sp>
      <p:sp>
        <p:nvSpPr>
          <p:cNvPr id="791554" name="Rectangle 2">
            <a:extLst>
              <a:ext uri="{FF2B5EF4-FFF2-40B4-BE49-F238E27FC236}">
                <a16:creationId xmlns:a16="http://schemas.microsoft.com/office/drawing/2014/main" id="{7A93BFD0-65C6-BFFE-A935-AF93A1DB2A5C}"/>
              </a:ext>
            </a:extLst>
          </p:cNvPr>
          <p:cNvSpPr>
            <a:spLocks noGrp="1" noChangeArrowheads="1"/>
          </p:cNvSpPr>
          <p:nvPr>
            <p:ph type="title" idx="4294967295"/>
          </p:nvPr>
        </p:nvSpPr>
        <p:spPr>
          <a:xfrm>
            <a:off x="551796" y="746234"/>
            <a:ext cx="4876800" cy="1143000"/>
          </a:xfrm>
        </p:spPr>
        <p:txBody>
          <a:bodyPr anchor="t" anchorCtr="0"/>
          <a:lstStyle/>
          <a:p>
            <a:pPr algn="l" eaLnBrk="1" hangingPunct="1">
              <a:defRPr/>
            </a:pPr>
            <a:r>
              <a:rPr lang="en-US" sz="2400" i="1" dirty="0">
                <a:solidFill>
                  <a:schemeClr val="tx1"/>
                </a:solidFill>
                <a:effectLst>
                  <a:outerShdw blurRad="38100" dist="38100" dir="2700000" algn="tl">
                    <a:srgbClr val="000000"/>
                  </a:outerShdw>
                </a:effectLst>
              </a:rPr>
              <a:t>“To me, the </a:t>
            </a:r>
            <a:r>
              <a:rPr lang="en-US" sz="2400" i="1" u="sng" dirty="0">
                <a:solidFill>
                  <a:schemeClr val="tx1"/>
                </a:solidFill>
                <a:effectLst>
                  <a:outerShdw blurRad="38100" dist="38100" dir="2700000" algn="tl">
                    <a:srgbClr val="000000"/>
                  </a:outerShdw>
                </a:effectLst>
              </a:rPr>
              <a:t>whole record</a:t>
            </a:r>
            <a:r>
              <a:rPr lang="en-US" sz="2400" i="1" dirty="0">
                <a:solidFill>
                  <a:schemeClr val="tx1"/>
                </a:solidFill>
                <a:effectLst>
                  <a:outerShdw blurRad="38100" dist="38100" dir="2700000" algn="tl">
                    <a:srgbClr val="000000"/>
                  </a:outerShdw>
                </a:effectLst>
              </a:rPr>
              <a:t> is catastrophic, not in the old-fashioned apocalyptic sense</a:t>
            </a:r>
            <a:r>
              <a:rPr lang="en-US" sz="2400" i="1" dirty="0">
                <a:effectLst>
                  <a:outerShdw blurRad="38100" dist="38100" dir="2700000" algn="tl">
                    <a:srgbClr val="000000"/>
                  </a:outerShdw>
                </a:effectLst>
              </a:rPr>
              <a:t>                         </a:t>
            </a:r>
            <a:r>
              <a:rPr lang="en-US" sz="2400" i="1" dirty="0">
                <a:solidFill>
                  <a:schemeClr val="tx1"/>
                </a:solidFill>
                <a:effectLst>
                  <a:outerShdw blurRad="38100" dist="38100" dir="2700000" algn="tl">
                    <a:srgbClr val="000000"/>
                  </a:outerShdw>
                </a:effectLst>
              </a:rPr>
              <a:t>. . . but in the sense that only the episodic events—the occasional ones—are preserved for us.”</a:t>
            </a:r>
            <a:br>
              <a:rPr lang="en-US" sz="2600" dirty="0">
                <a:solidFill>
                  <a:schemeClr val="tx1"/>
                </a:solidFill>
                <a:effectLst>
                  <a:outerShdw blurRad="38100" dist="38100" dir="2700000" algn="tl">
                    <a:srgbClr val="000000"/>
                  </a:outerShdw>
                </a:effectLst>
              </a:rPr>
            </a:br>
            <a:r>
              <a:rPr lang="en-US" sz="700" dirty="0">
                <a:solidFill>
                  <a:schemeClr val="tx1"/>
                </a:solidFill>
                <a:effectLst>
                  <a:outerShdw blurRad="38100" dist="38100" dir="2700000" algn="tl">
                    <a:srgbClr val="000000"/>
                  </a:outerShdw>
                </a:effectLst>
              </a:rPr>
              <a:t> </a:t>
            </a:r>
            <a:br>
              <a:rPr lang="en-US" sz="1600" dirty="0">
                <a:effectLst>
                  <a:outerShdw blurRad="38100" dist="38100" dir="2700000" algn="tl">
                    <a:srgbClr val="000000"/>
                  </a:outerShdw>
                </a:effectLst>
              </a:rPr>
            </a:br>
            <a:r>
              <a:rPr lang="en-US" sz="2000" dirty="0">
                <a:solidFill>
                  <a:srgbClr val="FFCC00"/>
                </a:solidFill>
                <a:effectLst>
                  <a:outerShdw blurRad="38100" dist="38100" dir="2700000" algn="tl">
                    <a:srgbClr val="000000"/>
                  </a:outerShdw>
                </a:effectLst>
              </a:rPr>
              <a:t>- Derek V. Ager, “The Stratigraphic Code and What It Implies,” in </a:t>
            </a:r>
            <a:r>
              <a:rPr lang="en-US" sz="2000" i="1" dirty="0">
                <a:solidFill>
                  <a:srgbClr val="FFCC00"/>
                </a:solidFill>
                <a:effectLst>
                  <a:outerShdw blurRad="38100" dist="38100" dir="2700000" algn="tl">
                    <a:srgbClr val="000000"/>
                  </a:outerShdw>
                </a:effectLst>
              </a:rPr>
              <a:t>Catastrophes and Earth History</a:t>
            </a:r>
            <a:r>
              <a:rPr lang="en-US" sz="2000" dirty="0">
                <a:solidFill>
                  <a:srgbClr val="FFCC00"/>
                </a:solidFill>
                <a:effectLst>
                  <a:outerShdw blurRad="38100" dist="38100" dir="2700000" algn="tl">
                    <a:srgbClr val="000000"/>
                  </a:outerShdw>
                </a:effectLst>
              </a:rPr>
              <a:t>, p. 93, 1984.</a:t>
            </a:r>
            <a:br>
              <a:rPr lang="en-US" sz="2000" dirty="0">
                <a:solidFill>
                  <a:srgbClr val="FFCC00"/>
                </a:solidFill>
                <a:effectLst>
                  <a:outerShdw blurRad="38100" dist="38100" dir="2700000" algn="tl">
                    <a:srgbClr val="000000"/>
                  </a:outerShdw>
                </a:effectLst>
              </a:rPr>
            </a:br>
            <a:br>
              <a:rPr lang="en-US" sz="2000" dirty="0">
                <a:solidFill>
                  <a:srgbClr val="FFCC00"/>
                </a:solidFill>
                <a:effectLst>
                  <a:outerShdw blurRad="38100" dist="38100" dir="2700000" algn="tl">
                    <a:srgbClr val="000000"/>
                  </a:outerShdw>
                </a:effectLst>
              </a:rPr>
            </a:br>
            <a:br>
              <a:rPr lang="en-US" sz="2000" dirty="0">
                <a:solidFill>
                  <a:srgbClr val="FFCC00"/>
                </a:solidFill>
                <a:effectLst>
                  <a:outerShdw blurRad="38100" dist="38100" dir="2700000" algn="tl">
                    <a:srgbClr val="000000"/>
                  </a:outerShdw>
                </a:effectLst>
              </a:rPr>
            </a:br>
            <a:endParaRPr lang="en-US" sz="2000" dirty="0">
              <a:solidFill>
                <a:srgbClr val="FFCC00"/>
              </a:solidFill>
              <a:effectLst>
                <a:outerShdw blurRad="38100" dist="38100" dir="2700000" algn="tl">
                  <a:srgbClr val="000000"/>
                </a:outerShdw>
              </a:effectLst>
            </a:endParaRPr>
          </a:p>
        </p:txBody>
      </p:sp>
      <p:pic>
        <p:nvPicPr>
          <p:cNvPr id="324612" name="Picture 5">
            <a:extLst>
              <a:ext uri="{FF2B5EF4-FFF2-40B4-BE49-F238E27FC236}">
                <a16:creationId xmlns:a16="http://schemas.microsoft.com/office/drawing/2014/main" id="{454A1D10-5459-6B19-99B5-A0911FE6420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0237" y="914400"/>
            <a:ext cx="2824163"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A7F8B005-4ECB-D860-4039-51D46AAA0B45}"/>
              </a:ext>
            </a:extLst>
          </p:cNvPr>
          <p:cNvSpPr txBox="1"/>
          <p:nvPr/>
        </p:nvSpPr>
        <p:spPr>
          <a:xfrm>
            <a:off x="457200" y="4648200"/>
            <a:ext cx="8305800" cy="1569660"/>
          </a:xfrm>
          <a:prstGeom prst="rect">
            <a:avLst/>
          </a:prstGeom>
          <a:noFill/>
        </p:spPr>
        <p:txBody>
          <a:bodyPr wrap="square" rtlCol="0">
            <a:spAutoFit/>
          </a:bodyPr>
          <a:lstStyle/>
          <a:p>
            <a:r>
              <a:rPr lang="en-US" dirty="0">
                <a:effectLst>
                  <a:outerShdw blurRad="38100" dist="38100" dir="2700000" algn="tl">
                    <a:srgbClr val="000000"/>
                  </a:outerShdw>
                </a:effectLst>
              </a:rPr>
              <a:t>NOTE: (1) The entire geologic column is admittedly the result of flood waters – from the bottom to the top it is composed of oceanic marine invertebrate fossils (e.g., clams, </a:t>
            </a:r>
            <a:r>
              <a:rPr lang="en-US" dirty="0" err="1">
                <a:effectLst>
                  <a:outerShdw blurRad="38100" dist="38100" dir="2700000" algn="tl">
                    <a:srgbClr val="000000"/>
                  </a:outerShdw>
                </a:effectLst>
              </a:rPr>
              <a:t>nautiloids</a:t>
            </a:r>
            <a:r>
              <a:rPr lang="en-US" dirty="0">
                <a:effectLst>
                  <a:outerShdw blurRad="38100" dist="38100" dir="2700000" algn="tl">
                    <a:srgbClr val="000000"/>
                  </a:outerShdw>
                </a:effectLst>
              </a:rPr>
              <a:t>, brachiopods, etc.). (2) 25’ of finely layered sediment deposited at Mt. St. Helens in 1 day = 1 mile in ca. 7 mos.</a:t>
            </a:r>
            <a:br>
              <a:rPr lang="en-US" sz="2100" dirty="0">
                <a:effectLst>
                  <a:outerShdw blurRad="38100" dist="38100" dir="2700000" algn="tl">
                    <a:srgbClr val="000000"/>
                  </a:outerShdw>
                </a:effectLst>
              </a:rPr>
            </a:br>
            <a:endParaRPr lang="en-US" sz="2100" dirty="0"/>
          </a:p>
        </p:txBody>
      </p:sp>
    </p:spTree>
  </p:cSld>
  <p:clrMapOvr>
    <a:masterClrMapping/>
  </p:clrMapOvr>
  <p:transition>
    <p:fade/>
  </p:transition>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0290C05D-17FC-3342-1C02-438AC68CFA58}"/>
              </a:ext>
            </a:extLst>
          </p:cNvPr>
          <p:cNvSpPr>
            <a:spLocks noChangeArrowheads="1"/>
          </p:cNvSpPr>
          <p:nvPr/>
        </p:nvSpPr>
        <p:spPr bwMode="auto">
          <a:xfrm>
            <a:off x="457200" y="148390"/>
            <a:ext cx="8229600" cy="5969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#1. Shinarump Conglomerate</a:t>
            </a:r>
          </a:p>
        </p:txBody>
      </p:sp>
      <p:sp>
        <p:nvSpPr>
          <p:cNvPr id="5" name="Rectangle 4">
            <a:extLst>
              <a:ext uri="{FF2B5EF4-FFF2-40B4-BE49-F238E27FC236}">
                <a16:creationId xmlns:a16="http://schemas.microsoft.com/office/drawing/2014/main" id="{CA97E1F0-F3F1-FB98-BFC1-80C0F9E2E5CC}"/>
              </a:ext>
            </a:extLst>
          </p:cNvPr>
          <p:cNvSpPr>
            <a:spLocks noChangeArrowheads="1"/>
          </p:cNvSpPr>
          <p:nvPr/>
        </p:nvSpPr>
        <p:spPr bwMode="auto">
          <a:xfrm>
            <a:off x="533400" y="717884"/>
            <a:ext cx="7924800" cy="838200"/>
          </a:xfrm>
          <a:prstGeom prst="rect">
            <a:avLst/>
          </a:prstGeom>
          <a:noFill/>
          <a:ln w="9525">
            <a:noFill/>
            <a:miter lim="800000"/>
            <a:headEnd/>
            <a:tailEnd/>
          </a:ln>
          <a:effectLst/>
        </p:spPr>
        <p:txBody>
          <a:bodyPr/>
          <a:lstStyle/>
          <a:p>
            <a:pPr marL="406400" indent="-406400" eaLnBrk="1" hangingPunct="1">
              <a:spcBef>
                <a:spcPct val="20000"/>
              </a:spcBef>
              <a:buClr>
                <a:schemeClr val="hlink"/>
              </a:buClr>
              <a:buSzPct val="90000"/>
              <a:buFont typeface="Arial" pitchFamily="34" charset="0"/>
              <a:buChar char="•"/>
              <a:defRPr/>
            </a:pPr>
            <a:r>
              <a:rPr lang="en-US" sz="2200" dirty="0">
                <a:effectLst>
                  <a:outerShdw blurRad="38100" dist="38100" dir="2700000" algn="tl">
                    <a:srgbClr val="000000"/>
                  </a:outerShdw>
                </a:effectLst>
                <a:latin typeface="Arial" charset="0"/>
              </a:rPr>
              <a:t>60-135’ Thick </a:t>
            </a:r>
          </a:p>
          <a:p>
            <a:pPr marL="406400" indent="-406400" eaLnBrk="1" hangingPunct="1">
              <a:spcBef>
                <a:spcPct val="20000"/>
              </a:spcBef>
              <a:buClr>
                <a:schemeClr val="hlink"/>
              </a:buClr>
              <a:buSzPct val="90000"/>
              <a:buFont typeface="Arial" pitchFamily="34" charset="0"/>
              <a:buChar char="•"/>
              <a:defRPr/>
            </a:pPr>
            <a:r>
              <a:rPr lang="en-US" sz="2200" dirty="0">
                <a:effectLst>
                  <a:outerShdw blurRad="38100" dist="38100" dir="2700000" algn="tl">
                    <a:srgbClr val="000000"/>
                  </a:outerShdw>
                </a:effectLst>
                <a:latin typeface="Arial" charset="0"/>
              </a:rPr>
              <a:t>Covering 100,000 square miles</a:t>
            </a:r>
          </a:p>
          <a:p>
            <a:pPr marL="406400" indent="-406400" eaLnBrk="1" hangingPunct="1">
              <a:spcBef>
                <a:spcPct val="20000"/>
              </a:spcBef>
              <a:buClr>
                <a:schemeClr val="hlink"/>
              </a:buClr>
              <a:buSzPct val="90000"/>
              <a:buFont typeface="Arial" pitchFamily="34" charset="0"/>
              <a:buChar char="•"/>
              <a:defRPr/>
            </a:pPr>
            <a:r>
              <a:rPr lang="en-US" sz="2200" dirty="0">
                <a:effectLst>
                  <a:outerShdw blurRad="38100" dist="38100" dir="2700000" algn="tl">
                    <a:srgbClr val="000000"/>
                  </a:outerShdw>
                </a:effectLst>
                <a:latin typeface="Arial" charset="0"/>
              </a:rPr>
              <a:t>From a watery slurry of sand, pebbles, rocks, logs</a:t>
            </a:r>
          </a:p>
          <a:p>
            <a:pPr marL="406400" indent="-406400" eaLnBrk="1" hangingPunct="1">
              <a:spcBef>
                <a:spcPct val="20000"/>
              </a:spcBef>
              <a:buClr>
                <a:schemeClr val="hlink"/>
              </a:buClr>
              <a:buSzPct val="90000"/>
              <a:buFont typeface="Wingdings" pitchFamily="2" charset="2"/>
              <a:buBlip>
                <a:blip r:embed="rId3"/>
              </a:buBlip>
              <a:defRPr/>
            </a:pPr>
            <a:endParaRPr lang="en-US" sz="3000" i="1" dirty="0">
              <a:solidFill>
                <a:srgbClr val="FFCC00"/>
              </a:solidFill>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400" dirty="0">
              <a:effectLst>
                <a:outerShdw blurRad="38100" dist="38100" dir="2700000" algn="tl">
                  <a:srgbClr val="000000"/>
                </a:outerShdw>
              </a:effectLst>
              <a:latin typeface="Arial" charset="0"/>
            </a:endParaRPr>
          </a:p>
        </p:txBody>
      </p:sp>
      <p:pic>
        <p:nvPicPr>
          <p:cNvPr id="326660" name="Picture 7">
            <a:extLst>
              <a:ext uri="{FF2B5EF4-FFF2-40B4-BE49-F238E27FC236}">
                <a16:creationId xmlns:a16="http://schemas.microsoft.com/office/drawing/2014/main" id="{4E30D8E1-4500-4BAF-2A7B-6FA5B61E85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35938"/>
          <a:stretch>
            <a:fillRect/>
          </a:stretch>
        </p:blipFill>
        <p:spPr bwMode="auto">
          <a:xfrm>
            <a:off x="4705350" y="2161304"/>
            <a:ext cx="3695700" cy="381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6661" name="Picture 8">
            <a:extLst>
              <a:ext uri="{FF2B5EF4-FFF2-40B4-BE49-F238E27FC236}">
                <a16:creationId xmlns:a16="http://schemas.microsoft.com/office/drawing/2014/main" id="{6A9A047E-0294-1DD0-F817-7993FA99E2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6960" y="2152541"/>
            <a:ext cx="3154866" cy="382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6662" name="Rectangle 1">
            <a:extLst>
              <a:ext uri="{FF2B5EF4-FFF2-40B4-BE49-F238E27FC236}">
                <a16:creationId xmlns:a16="http://schemas.microsoft.com/office/drawing/2014/main" id="{09744CA0-D31F-9291-EC01-8419D4FD1EDA}"/>
              </a:ext>
            </a:extLst>
          </p:cNvPr>
          <p:cNvSpPr>
            <a:spLocks noChangeArrowheads="1"/>
          </p:cNvSpPr>
          <p:nvPr/>
        </p:nvSpPr>
        <p:spPr bwMode="auto">
          <a:xfrm>
            <a:off x="4819650" y="5811064"/>
            <a:ext cx="38671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90000"/>
              <a:buFont typeface="Wingdings" panose="05000000000000000000" pitchFamily="2" charset="2"/>
              <a:buBlip>
                <a:blip r:embed="rId6"/>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7"/>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8"/>
              </a:buBlip>
              <a:defRPr sz="2000">
                <a:solidFill>
                  <a:schemeClr val="tx1"/>
                </a:solidFill>
                <a:latin typeface="Arial" panose="020B0604020202020204" pitchFamily="34" charset="0"/>
              </a:defRPr>
            </a:lvl9pPr>
          </a:lstStyle>
          <a:p>
            <a:pPr>
              <a:spcBef>
                <a:spcPct val="0"/>
              </a:spcBef>
              <a:buClrTx/>
              <a:buSzTx/>
              <a:buFontTx/>
              <a:buNone/>
            </a:pPr>
            <a:r>
              <a:rPr lang="en-US" altLang="en-US" sz="800">
                <a:solidFill>
                  <a:schemeClr val="accent4">
                    <a:lumMod val="10000"/>
                  </a:schemeClr>
                </a:solidFill>
              </a:rPr>
              <a:t>https://answersingenesis.org/geology/basic-geology-disproves-creationism/</a:t>
            </a:r>
          </a:p>
        </p:txBody>
      </p:sp>
    </p:spTree>
  </p:cSld>
  <p:clrMapOvr>
    <a:masterClrMapping/>
  </p:clrMapOvr>
  <p:transition>
    <p:fade/>
  </p:transition>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0756" name="Picture 19">
            <a:extLst>
              <a:ext uri="{FF2B5EF4-FFF2-40B4-BE49-F238E27FC236}">
                <a16:creationId xmlns:a16="http://schemas.microsoft.com/office/drawing/2014/main" id="{BDAF03BA-70D0-8AED-471E-C59966DC57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7900" y="2271932"/>
            <a:ext cx="4648200" cy="3487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A70FD88-7D54-6403-BAEB-5D5444A228D1}"/>
              </a:ext>
            </a:extLst>
          </p:cNvPr>
          <p:cNvSpPr>
            <a:spLocks noChangeArrowheads="1"/>
          </p:cNvSpPr>
          <p:nvPr/>
        </p:nvSpPr>
        <p:spPr bwMode="auto">
          <a:xfrm>
            <a:off x="533400" y="717884"/>
            <a:ext cx="7924800" cy="838200"/>
          </a:xfrm>
          <a:prstGeom prst="rect">
            <a:avLst/>
          </a:prstGeom>
          <a:noFill/>
          <a:ln w="9525">
            <a:noFill/>
            <a:miter lim="800000"/>
            <a:headEnd/>
            <a:tailEnd/>
          </a:ln>
          <a:effectLst/>
        </p:spPr>
        <p:txBody>
          <a:bodyPr/>
          <a:lstStyle/>
          <a:p>
            <a:pPr marL="406400" indent="-406400" eaLnBrk="1" hangingPunct="1">
              <a:spcBef>
                <a:spcPct val="20000"/>
              </a:spcBef>
              <a:buClr>
                <a:schemeClr val="hlink"/>
              </a:buClr>
              <a:buSzPct val="90000"/>
              <a:buFont typeface="Arial" pitchFamily="34" charset="0"/>
              <a:buChar char="•"/>
              <a:defRPr/>
            </a:pPr>
            <a:r>
              <a:rPr lang="en-US" sz="2200" dirty="0">
                <a:effectLst>
                  <a:outerShdw blurRad="38100" dist="38100" dir="2700000" algn="tl">
                    <a:srgbClr val="000000"/>
                  </a:outerShdw>
                </a:effectLst>
                <a:latin typeface="Arial" charset="0"/>
              </a:rPr>
              <a:t>60-135’ Thick </a:t>
            </a:r>
          </a:p>
          <a:p>
            <a:pPr marL="406400" indent="-406400" eaLnBrk="1" hangingPunct="1">
              <a:spcBef>
                <a:spcPct val="20000"/>
              </a:spcBef>
              <a:buClr>
                <a:schemeClr val="hlink"/>
              </a:buClr>
              <a:buSzPct val="90000"/>
              <a:buFont typeface="Arial" pitchFamily="34" charset="0"/>
              <a:buChar char="•"/>
              <a:defRPr/>
            </a:pPr>
            <a:r>
              <a:rPr lang="en-US" sz="2200" dirty="0">
                <a:effectLst>
                  <a:outerShdw blurRad="38100" dist="38100" dir="2700000" algn="tl">
                    <a:srgbClr val="000000"/>
                  </a:outerShdw>
                </a:effectLst>
                <a:latin typeface="Arial" charset="0"/>
              </a:rPr>
              <a:t>Covering 100,000 square miles</a:t>
            </a:r>
          </a:p>
          <a:p>
            <a:pPr marL="406400" indent="-406400" eaLnBrk="1" hangingPunct="1">
              <a:spcBef>
                <a:spcPct val="20000"/>
              </a:spcBef>
              <a:buClr>
                <a:schemeClr val="hlink"/>
              </a:buClr>
              <a:buSzPct val="90000"/>
              <a:buFont typeface="Arial" pitchFamily="34" charset="0"/>
              <a:buChar char="•"/>
              <a:defRPr/>
            </a:pPr>
            <a:r>
              <a:rPr lang="en-US" sz="2200" dirty="0">
                <a:effectLst>
                  <a:outerShdw blurRad="38100" dist="38100" dir="2700000" algn="tl">
                    <a:srgbClr val="000000"/>
                  </a:outerShdw>
                </a:effectLst>
                <a:latin typeface="Arial" charset="0"/>
              </a:rPr>
              <a:t>From a watery slurry of sand, pebbles, rocks, logs</a:t>
            </a:r>
          </a:p>
          <a:p>
            <a:pPr marL="406400" indent="-406400" eaLnBrk="1" hangingPunct="1">
              <a:spcBef>
                <a:spcPct val="20000"/>
              </a:spcBef>
              <a:buClr>
                <a:schemeClr val="hlink"/>
              </a:buClr>
              <a:buSzPct val="90000"/>
              <a:buFont typeface="Wingdings" pitchFamily="2" charset="2"/>
              <a:buBlip>
                <a:blip r:embed="rId4"/>
              </a:buBlip>
              <a:defRPr/>
            </a:pPr>
            <a:endParaRPr lang="en-US" sz="3000" i="1" dirty="0">
              <a:solidFill>
                <a:srgbClr val="FFCC00"/>
              </a:solidFill>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4"/>
              </a:buBlip>
              <a:defRPr/>
            </a:pPr>
            <a:endParaRPr lang="en-US" sz="2400" dirty="0">
              <a:effectLst>
                <a:outerShdw blurRad="38100" dist="38100" dir="2700000" algn="tl">
                  <a:srgbClr val="000000"/>
                </a:outerShdw>
              </a:effectLst>
              <a:latin typeface="Arial" charset="0"/>
            </a:endParaRPr>
          </a:p>
        </p:txBody>
      </p:sp>
      <p:sp>
        <p:nvSpPr>
          <p:cNvPr id="4" name="Rectangle 3">
            <a:extLst>
              <a:ext uri="{FF2B5EF4-FFF2-40B4-BE49-F238E27FC236}">
                <a16:creationId xmlns:a16="http://schemas.microsoft.com/office/drawing/2014/main" id="{A0AD43FE-9659-8AF4-086D-A0224FE7DD7F}"/>
              </a:ext>
            </a:extLst>
          </p:cNvPr>
          <p:cNvSpPr>
            <a:spLocks noChangeArrowheads="1"/>
          </p:cNvSpPr>
          <p:nvPr/>
        </p:nvSpPr>
        <p:spPr bwMode="auto">
          <a:xfrm>
            <a:off x="457200" y="148390"/>
            <a:ext cx="8229600" cy="5969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#1. Shinarump Conglomerate</a:t>
            </a:r>
          </a:p>
        </p:txBody>
      </p:sp>
    </p:spTree>
  </p:cSld>
  <p:clrMapOvr>
    <a:masterClrMapping/>
  </p:clrMapOvr>
  <p:transition>
    <p:fade/>
  </p:transition>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4852" name="Picture 22">
            <a:extLst>
              <a:ext uri="{FF2B5EF4-FFF2-40B4-BE49-F238E27FC236}">
                <a16:creationId xmlns:a16="http://schemas.microsoft.com/office/drawing/2014/main" id="{A34B23FB-57C6-1482-DEA9-BD6A97E3B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6942" y="2286000"/>
            <a:ext cx="529011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05E7D8AC-BCDF-945C-E0D6-B25CC6D7988B}"/>
              </a:ext>
            </a:extLst>
          </p:cNvPr>
          <p:cNvSpPr>
            <a:spLocks noChangeArrowheads="1"/>
          </p:cNvSpPr>
          <p:nvPr/>
        </p:nvSpPr>
        <p:spPr bwMode="auto">
          <a:xfrm>
            <a:off x="533400" y="717884"/>
            <a:ext cx="7924800" cy="838200"/>
          </a:xfrm>
          <a:prstGeom prst="rect">
            <a:avLst/>
          </a:prstGeom>
          <a:noFill/>
          <a:ln w="9525">
            <a:noFill/>
            <a:miter lim="800000"/>
            <a:headEnd/>
            <a:tailEnd/>
          </a:ln>
          <a:effectLst/>
        </p:spPr>
        <p:txBody>
          <a:bodyPr/>
          <a:lstStyle/>
          <a:p>
            <a:pPr marL="406400" indent="-406400" eaLnBrk="1" hangingPunct="1">
              <a:spcBef>
                <a:spcPct val="20000"/>
              </a:spcBef>
              <a:buClr>
                <a:schemeClr val="hlink"/>
              </a:buClr>
              <a:buSzPct val="90000"/>
              <a:buFont typeface="Arial" pitchFamily="34" charset="0"/>
              <a:buChar char="•"/>
              <a:defRPr/>
            </a:pPr>
            <a:r>
              <a:rPr lang="en-US" sz="2200" dirty="0">
                <a:effectLst>
                  <a:outerShdw blurRad="38100" dist="38100" dir="2700000" algn="tl">
                    <a:srgbClr val="000000"/>
                  </a:outerShdw>
                </a:effectLst>
                <a:latin typeface="Arial" charset="0"/>
              </a:rPr>
              <a:t>60-135’ Thick </a:t>
            </a:r>
          </a:p>
          <a:p>
            <a:pPr marL="406400" indent="-406400" eaLnBrk="1" hangingPunct="1">
              <a:spcBef>
                <a:spcPct val="20000"/>
              </a:spcBef>
              <a:buClr>
                <a:schemeClr val="hlink"/>
              </a:buClr>
              <a:buSzPct val="90000"/>
              <a:buFont typeface="Arial" pitchFamily="34" charset="0"/>
              <a:buChar char="•"/>
              <a:defRPr/>
            </a:pPr>
            <a:r>
              <a:rPr lang="en-US" sz="2200" dirty="0">
                <a:effectLst>
                  <a:outerShdw blurRad="38100" dist="38100" dir="2700000" algn="tl">
                    <a:srgbClr val="000000"/>
                  </a:outerShdw>
                </a:effectLst>
                <a:latin typeface="Arial" charset="0"/>
              </a:rPr>
              <a:t>Covering 100,000 square miles</a:t>
            </a:r>
          </a:p>
          <a:p>
            <a:pPr marL="406400" indent="-406400" eaLnBrk="1" hangingPunct="1">
              <a:spcBef>
                <a:spcPct val="20000"/>
              </a:spcBef>
              <a:buClr>
                <a:schemeClr val="hlink"/>
              </a:buClr>
              <a:buSzPct val="90000"/>
              <a:buFont typeface="Arial" pitchFamily="34" charset="0"/>
              <a:buChar char="•"/>
              <a:defRPr/>
            </a:pPr>
            <a:r>
              <a:rPr lang="en-US" sz="2200" dirty="0">
                <a:effectLst>
                  <a:outerShdw blurRad="38100" dist="38100" dir="2700000" algn="tl">
                    <a:srgbClr val="000000"/>
                  </a:outerShdw>
                </a:effectLst>
                <a:latin typeface="Arial" charset="0"/>
              </a:rPr>
              <a:t>From a watery slurry of sand, pebbles, rocks, logs</a:t>
            </a:r>
          </a:p>
          <a:p>
            <a:pPr marL="406400" indent="-406400" eaLnBrk="1" hangingPunct="1">
              <a:spcBef>
                <a:spcPct val="20000"/>
              </a:spcBef>
              <a:buClr>
                <a:schemeClr val="hlink"/>
              </a:buClr>
              <a:buSzPct val="90000"/>
              <a:buFont typeface="Wingdings" pitchFamily="2" charset="2"/>
              <a:buBlip>
                <a:blip r:embed="rId4"/>
              </a:buBlip>
              <a:defRPr/>
            </a:pPr>
            <a:endParaRPr lang="en-US" sz="3000" i="1" dirty="0">
              <a:solidFill>
                <a:srgbClr val="FFCC00"/>
              </a:solidFill>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4"/>
              </a:buBlip>
              <a:defRPr/>
            </a:pPr>
            <a:endParaRPr lang="en-US" sz="2400" dirty="0">
              <a:effectLst>
                <a:outerShdw blurRad="38100" dist="38100" dir="2700000" algn="tl">
                  <a:srgbClr val="000000"/>
                </a:outerShdw>
              </a:effectLst>
              <a:latin typeface="Arial" charset="0"/>
            </a:endParaRPr>
          </a:p>
        </p:txBody>
      </p:sp>
      <p:sp>
        <p:nvSpPr>
          <p:cNvPr id="4" name="Rectangle 3">
            <a:extLst>
              <a:ext uri="{FF2B5EF4-FFF2-40B4-BE49-F238E27FC236}">
                <a16:creationId xmlns:a16="http://schemas.microsoft.com/office/drawing/2014/main" id="{3EC80CF3-D138-1544-7B68-5045CA9A6154}"/>
              </a:ext>
            </a:extLst>
          </p:cNvPr>
          <p:cNvSpPr>
            <a:spLocks noChangeArrowheads="1"/>
          </p:cNvSpPr>
          <p:nvPr/>
        </p:nvSpPr>
        <p:spPr bwMode="auto">
          <a:xfrm>
            <a:off x="457200" y="148390"/>
            <a:ext cx="8229600" cy="5969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#1. Shinarump Conglomerate</a:t>
            </a:r>
          </a:p>
        </p:txBody>
      </p:sp>
    </p:spTree>
  </p:cSld>
  <p:clrMapOvr>
    <a:masterClrMapping/>
  </p:clrMapOvr>
  <p:transition>
    <p:fade/>
  </p:transition>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F2565E8-FED7-0FB8-B7E5-766FA0443B94}"/>
              </a:ext>
            </a:extLst>
          </p:cNvPr>
          <p:cNvSpPr>
            <a:spLocks noChangeArrowheads="1"/>
          </p:cNvSpPr>
          <p:nvPr/>
        </p:nvSpPr>
        <p:spPr bwMode="auto">
          <a:xfrm>
            <a:off x="152400" y="762000"/>
            <a:ext cx="8915400" cy="838200"/>
          </a:xfrm>
          <a:prstGeom prst="rect">
            <a:avLst/>
          </a:prstGeom>
          <a:noFill/>
          <a:ln w="9525">
            <a:noFill/>
            <a:miter lim="800000"/>
            <a:headEnd/>
            <a:tailEnd/>
          </a:ln>
          <a:effectLst/>
        </p:spPr>
        <p:txBody>
          <a:bodyPr/>
          <a:lstStyle/>
          <a:p>
            <a:pPr marL="406400" indent="-406400" eaLnBrk="1" hangingPunct="1">
              <a:spcBef>
                <a:spcPct val="20000"/>
              </a:spcBef>
              <a:buClr>
                <a:schemeClr val="hlink"/>
              </a:buClr>
              <a:buSzPct val="90000"/>
              <a:buFont typeface="Arial" pitchFamily="34" charset="0"/>
              <a:buChar char="•"/>
              <a:defRPr/>
            </a:pPr>
            <a:r>
              <a:rPr lang="en-US" sz="2050" dirty="0">
                <a:effectLst>
                  <a:outerShdw blurRad="38100" dist="38100" dir="2700000" algn="tl">
                    <a:srgbClr val="000000"/>
                  </a:outerShdw>
                </a:effectLst>
                <a:latin typeface="Arial" charset="0"/>
              </a:rPr>
              <a:t>Marine sedimentary deposits with large boulders, washed in place</a:t>
            </a:r>
          </a:p>
          <a:p>
            <a:pPr marL="406400" indent="-406400" eaLnBrk="1" hangingPunct="1">
              <a:spcBef>
                <a:spcPct val="20000"/>
              </a:spcBef>
              <a:buClr>
                <a:schemeClr val="hlink"/>
              </a:buClr>
              <a:buSzPct val="90000"/>
              <a:buFont typeface="Arial" pitchFamily="34" charset="0"/>
              <a:buChar char="•"/>
              <a:defRPr/>
            </a:pPr>
            <a:r>
              <a:rPr lang="en-US" sz="2200" dirty="0">
                <a:effectLst>
                  <a:outerShdw blurRad="38100" dist="38100" dir="2700000" algn="tl">
                    <a:srgbClr val="000000"/>
                  </a:outerShdw>
                </a:effectLst>
                <a:latin typeface="Arial" charset="0"/>
              </a:rPr>
              <a:t>235’ thick, composing most of North America</a:t>
            </a:r>
          </a:p>
          <a:p>
            <a:pPr marL="406400" indent="-406400" eaLnBrk="1" hangingPunct="1">
              <a:spcBef>
                <a:spcPct val="20000"/>
              </a:spcBef>
              <a:buClr>
                <a:schemeClr val="hlink"/>
              </a:buClr>
              <a:buSzPct val="90000"/>
              <a:buFont typeface="Arial" pitchFamily="34" charset="0"/>
              <a:buChar char="•"/>
              <a:defRPr/>
            </a:pPr>
            <a:r>
              <a:rPr lang="en-US" sz="2200" dirty="0">
                <a:effectLst>
                  <a:outerShdw blurRad="38100" dist="38100" dir="2700000" algn="tl">
                    <a:srgbClr val="000000"/>
                  </a:outerShdw>
                </a:effectLst>
                <a:latin typeface="Arial" charset="0"/>
              </a:rPr>
              <a:t>Equivalents found all around the world by different names</a:t>
            </a:r>
          </a:p>
          <a:p>
            <a:pPr marL="406400" indent="-406400" eaLnBrk="1" hangingPunct="1">
              <a:spcBef>
                <a:spcPct val="20000"/>
              </a:spcBef>
              <a:buClr>
                <a:schemeClr val="hlink"/>
              </a:buClr>
              <a:buSzPct val="90000"/>
              <a:buFont typeface="Wingdings" pitchFamily="2" charset="2"/>
              <a:buBlip>
                <a:blip r:embed="rId3"/>
              </a:buBlip>
              <a:defRPr/>
            </a:pPr>
            <a:endParaRPr lang="en-US" sz="3000" i="1" dirty="0">
              <a:solidFill>
                <a:srgbClr val="FFCC00"/>
              </a:solidFill>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400" dirty="0">
              <a:effectLst>
                <a:outerShdw blurRad="38100" dist="38100" dir="2700000" algn="tl">
                  <a:srgbClr val="000000"/>
                </a:outerShdw>
              </a:effectLst>
              <a:latin typeface="Arial" charset="0"/>
            </a:endParaRPr>
          </a:p>
        </p:txBody>
      </p:sp>
      <p:sp>
        <p:nvSpPr>
          <p:cNvPr id="7" name="Rectangle 3">
            <a:extLst>
              <a:ext uri="{FF2B5EF4-FFF2-40B4-BE49-F238E27FC236}">
                <a16:creationId xmlns:a16="http://schemas.microsoft.com/office/drawing/2014/main" id="{F0B765CE-2300-89E0-F5A8-B43699141B44}"/>
              </a:ext>
            </a:extLst>
          </p:cNvPr>
          <p:cNvSpPr>
            <a:spLocks noChangeArrowheads="1"/>
          </p:cNvSpPr>
          <p:nvPr/>
        </p:nvSpPr>
        <p:spPr bwMode="auto">
          <a:xfrm>
            <a:off x="457200" y="164432"/>
            <a:ext cx="8229600" cy="596900"/>
          </a:xfrm>
          <a:prstGeom prst="rect">
            <a:avLst/>
          </a:prstGeom>
          <a:noFill/>
          <a:ln w="9525">
            <a:noFill/>
            <a:miter lim="800000"/>
            <a:headEnd/>
            <a:tailEnd/>
          </a:ln>
          <a:effectLst/>
        </p:spPr>
        <p:txBody>
          <a:bodyPr anchor="ctr"/>
          <a:lstStyle/>
          <a:p>
            <a:pPr algn="ctr" eaLnBrk="1" hangingPunct="1">
              <a:defRPr/>
            </a:pPr>
            <a:r>
              <a:rPr lang="en-US" sz="2600" dirty="0">
                <a:solidFill>
                  <a:srgbClr val="FFC000"/>
                </a:solidFill>
                <a:effectLst>
                  <a:outerShdw blurRad="38100" dist="38100" dir="2700000" algn="tl">
                    <a:srgbClr val="000000"/>
                  </a:outerShdw>
                </a:effectLst>
                <a:latin typeface="Arial" charset="0"/>
              </a:rPr>
              <a:t>#2. </a:t>
            </a:r>
            <a:r>
              <a:rPr lang="en-US" sz="2600" dirty="0" err="1">
                <a:solidFill>
                  <a:srgbClr val="FFC000"/>
                </a:solidFill>
                <a:effectLst>
                  <a:outerShdw blurRad="38100" dist="38100" dir="2700000" algn="tl">
                    <a:srgbClr val="000000"/>
                  </a:outerShdw>
                </a:effectLst>
                <a:latin typeface="Arial" charset="0"/>
              </a:rPr>
              <a:t>Tapeats</a:t>
            </a:r>
            <a:r>
              <a:rPr lang="en-US" sz="2600" dirty="0">
                <a:solidFill>
                  <a:srgbClr val="FFC000"/>
                </a:solidFill>
                <a:effectLst>
                  <a:outerShdw blurRad="38100" dist="38100" dir="2700000" algn="tl">
                    <a:srgbClr val="000000"/>
                  </a:outerShdw>
                </a:effectLst>
                <a:latin typeface="Arial" charset="0"/>
              </a:rPr>
              <a:t> Sandstone</a:t>
            </a:r>
          </a:p>
        </p:txBody>
      </p:sp>
      <p:pic>
        <p:nvPicPr>
          <p:cNvPr id="336900" name="Picture 4">
            <a:extLst>
              <a:ext uri="{FF2B5EF4-FFF2-40B4-BE49-F238E27FC236}">
                <a16:creationId xmlns:a16="http://schemas.microsoft.com/office/drawing/2014/main" id="{C1EE8A7C-2832-3717-A794-02767D4EA5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151" t="1595" r="2150" b="2731"/>
          <a:stretch>
            <a:fillRect/>
          </a:stretch>
        </p:blipFill>
        <p:spPr bwMode="auto">
          <a:xfrm>
            <a:off x="1066800" y="2028825"/>
            <a:ext cx="7162800" cy="482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8947" name="Picture 4">
            <a:extLst>
              <a:ext uri="{FF2B5EF4-FFF2-40B4-BE49-F238E27FC236}">
                <a16:creationId xmlns:a16="http://schemas.microsoft.com/office/drawing/2014/main" id="{068CC6A0-D62F-E9F3-323A-738A35B30C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9850" t="49100" r="24397" b="10806"/>
          <a:stretch>
            <a:fillRect/>
          </a:stretch>
        </p:blipFill>
        <p:spPr bwMode="auto">
          <a:xfrm>
            <a:off x="4622800" y="3200400"/>
            <a:ext cx="2217738" cy="232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6E7010D8-BB7F-1CA4-BF5D-48F7C4AED1FC}"/>
              </a:ext>
            </a:extLst>
          </p:cNvPr>
          <p:cNvSpPr>
            <a:spLocks noChangeArrowheads="1"/>
          </p:cNvSpPr>
          <p:nvPr/>
        </p:nvSpPr>
        <p:spPr bwMode="auto">
          <a:xfrm>
            <a:off x="1150938" y="2532063"/>
            <a:ext cx="3370262"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sz="2400" dirty="0">
                <a:effectLst>
                  <a:outerShdw blurRad="38100" dist="38100" dir="2700000" algn="tl">
                    <a:srgbClr val="000000"/>
                  </a:outerShdw>
                </a:effectLst>
                <a:latin typeface="+mn-lt"/>
              </a:rPr>
              <a:t>       </a:t>
            </a:r>
          </a:p>
          <a:p>
            <a:pPr marL="406400" indent="-406400" eaLnBrk="1" hangingPunct="1">
              <a:spcBef>
                <a:spcPct val="20000"/>
              </a:spcBef>
              <a:buClr>
                <a:schemeClr val="hlink"/>
              </a:buClr>
              <a:buSzPct val="90000"/>
              <a:buFont typeface="Arial" pitchFamily="34" charset="0"/>
              <a:buChar char="•"/>
              <a:defRPr/>
            </a:pPr>
            <a:r>
              <a:rPr lang="en-US" sz="2400" dirty="0">
                <a:latin typeface="+mn-lt"/>
              </a:rPr>
              <a:t>V = ⁴⁄₃</a:t>
            </a:r>
            <a:r>
              <a:rPr lang="el-GR" sz="2400" dirty="0">
                <a:latin typeface="+mn-lt"/>
              </a:rPr>
              <a:t>π</a:t>
            </a:r>
            <a:r>
              <a:rPr lang="en-US" sz="2400" dirty="0">
                <a:latin typeface="+mn-lt"/>
              </a:rPr>
              <a:t>r³.</a:t>
            </a:r>
          </a:p>
          <a:p>
            <a:pPr marL="406400" indent="-406400" eaLnBrk="1" hangingPunct="1">
              <a:spcBef>
                <a:spcPct val="20000"/>
              </a:spcBef>
              <a:buClr>
                <a:schemeClr val="hlink"/>
              </a:buClr>
              <a:buSzPct val="90000"/>
              <a:buFont typeface="Arial" pitchFamily="34" charset="0"/>
              <a:buChar char="•"/>
              <a:defRPr/>
            </a:pPr>
            <a:r>
              <a:rPr lang="en-US" sz="2400" dirty="0">
                <a:solidFill>
                  <a:srgbClr val="FFCC00"/>
                </a:solidFill>
                <a:effectLst>
                  <a:outerShdw blurRad="38100" dist="38100" dir="2700000" algn="tl">
                    <a:srgbClr val="000000"/>
                  </a:outerShdw>
                </a:effectLst>
                <a:latin typeface="+mn-lt"/>
              </a:rPr>
              <a:t>V=  4/3 </a:t>
            </a:r>
            <a:r>
              <a:rPr lang="el-GR" sz="2400" dirty="0">
                <a:latin typeface="+mn-lt"/>
              </a:rPr>
              <a:t>π</a:t>
            </a:r>
            <a:r>
              <a:rPr lang="en-US" sz="2400" dirty="0">
                <a:latin typeface="+mn-lt"/>
              </a:rPr>
              <a:t> 7.5</a:t>
            </a:r>
            <a:r>
              <a:rPr lang="en-US" sz="2400" baseline="30000" dirty="0">
                <a:latin typeface="+mn-lt"/>
              </a:rPr>
              <a:t>3</a:t>
            </a:r>
            <a:r>
              <a:rPr lang="en-US" sz="2400" dirty="0">
                <a:solidFill>
                  <a:srgbClr val="FFCC00"/>
                </a:solidFill>
                <a:effectLst>
                  <a:outerShdw blurRad="38100" dist="38100" dir="2700000" algn="tl">
                    <a:srgbClr val="000000"/>
                  </a:outerShdw>
                </a:effectLst>
                <a:latin typeface="+mn-lt"/>
              </a:rPr>
              <a:t> </a:t>
            </a:r>
          </a:p>
          <a:p>
            <a:pPr marL="406400" indent="-406400" eaLnBrk="1" hangingPunct="1">
              <a:spcBef>
                <a:spcPct val="20000"/>
              </a:spcBef>
              <a:buClr>
                <a:schemeClr val="hlink"/>
              </a:buClr>
              <a:buSzPct val="90000"/>
              <a:buFont typeface="Arial" pitchFamily="34" charset="0"/>
              <a:buChar char="•"/>
              <a:defRPr/>
            </a:pPr>
            <a:r>
              <a:rPr lang="en-US" sz="2400" dirty="0">
                <a:solidFill>
                  <a:srgbClr val="FFCC00"/>
                </a:solidFill>
                <a:effectLst>
                  <a:outerShdw blurRad="38100" dist="38100" dir="2700000" algn="tl">
                    <a:srgbClr val="000000"/>
                  </a:outerShdw>
                </a:effectLst>
                <a:latin typeface="+mn-lt"/>
              </a:rPr>
              <a:t>V=  1,755</a:t>
            </a:r>
            <a:r>
              <a:rPr lang="en-US" sz="2400" baseline="30000" dirty="0">
                <a:solidFill>
                  <a:srgbClr val="FFCC00"/>
                </a:solidFill>
                <a:effectLst>
                  <a:outerShdw blurRad="38100" dist="38100" dir="2700000" algn="tl">
                    <a:srgbClr val="000000"/>
                  </a:outerShdw>
                </a:effectLst>
                <a:latin typeface="+mn-lt"/>
              </a:rPr>
              <a:t>3</a:t>
            </a:r>
            <a:r>
              <a:rPr lang="en-US" sz="2400" dirty="0">
                <a:solidFill>
                  <a:srgbClr val="FFCC00"/>
                </a:solidFill>
                <a:effectLst>
                  <a:outerShdw blurRad="38100" dist="38100" dir="2700000" algn="tl">
                    <a:srgbClr val="000000"/>
                  </a:outerShdw>
                </a:effectLst>
                <a:latin typeface="+mn-lt"/>
              </a:rPr>
              <a:t> </a:t>
            </a:r>
            <a:r>
              <a:rPr lang="en-US" sz="2400" dirty="0" err="1">
                <a:solidFill>
                  <a:srgbClr val="FFCC00"/>
                </a:solidFill>
                <a:effectLst>
                  <a:outerShdw blurRad="38100" dist="38100" dir="2700000" algn="tl">
                    <a:srgbClr val="000000"/>
                  </a:outerShdw>
                </a:effectLst>
                <a:latin typeface="+mn-lt"/>
              </a:rPr>
              <a:t>ft</a:t>
            </a:r>
            <a:endParaRPr lang="en-US" sz="2400" dirty="0">
              <a:solidFill>
                <a:srgbClr val="FFCC00"/>
              </a:solidFill>
              <a:effectLst>
                <a:outerShdw blurRad="38100" dist="38100" dir="2700000" algn="tl">
                  <a:srgbClr val="000000"/>
                </a:outerShdw>
              </a:effectLst>
              <a:latin typeface="+mn-lt"/>
            </a:endParaRPr>
          </a:p>
          <a:p>
            <a:pPr marL="406400" indent="-406400" eaLnBrk="1" hangingPunct="1">
              <a:spcBef>
                <a:spcPct val="20000"/>
              </a:spcBef>
              <a:buClr>
                <a:schemeClr val="hlink"/>
              </a:buClr>
              <a:buSzPct val="90000"/>
              <a:buFont typeface="Arial" pitchFamily="34" charset="0"/>
              <a:buChar char="•"/>
              <a:defRPr/>
            </a:pPr>
            <a:r>
              <a:rPr lang="en-US" sz="2400" dirty="0">
                <a:solidFill>
                  <a:srgbClr val="FFCC00"/>
                </a:solidFill>
                <a:effectLst>
                  <a:outerShdw blurRad="38100" dist="38100" dir="2700000" algn="tl">
                    <a:srgbClr val="000000"/>
                  </a:outerShdw>
                </a:effectLst>
                <a:latin typeface="+mn-lt"/>
              </a:rPr>
              <a:t>Sandstone = 175 </a:t>
            </a:r>
            <a:r>
              <a:rPr lang="en-US" sz="2400" dirty="0" err="1">
                <a:solidFill>
                  <a:srgbClr val="FFCC00"/>
                </a:solidFill>
                <a:effectLst>
                  <a:outerShdw blurRad="38100" dist="38100" dir="2700000" algn="tl">
                    <a:srgbClr val="000000"/>
                  </a:outerShdw>
                </a:effectLst>
                <a:latin typeface="+mn-lt"/>
              </a:rPr>
              <a:t>lb</a:t>
            </a:r>
            <a:r>
              <a:rPr lang="en-US" sz="2400" dirty="0">
                <a:solidFill>
                  <a:srgbClr val="FFCC00"/>
                </a:solidFill>
                <a:effectLst>
                  <a:outerShdw blurRad="38100" dist="38100" dir="2700000" algn="tl">
                    <a:srgbClr val="000000"/>
                  </a:outerShdw>
                </a:effectLst>
                <a:latin typeface="+mn-lt"/>
              </a:rPr>
              <a:t>/ft</a:t>
            </a:r>
            <a:r>
              <a:rPr lang="en-US" sz="2400" baseline="30000" dirty="0">
                <a:solidFill>
                  <a:srgbClr val="FFCC00"/>
                </a:solidFill>
                <a:effectLst>
                  <a:outerShdw blurRad="38100" dist="38100" dir="2700000" algn="tl">
                    <a:srgbClr val="000000"/>
                  </a:outerShdw>
                </a:effectLst>
                <a:latin typeface="+mn-lt"/>
              </a:rPr>
              <a:t>3</a:t>
            </a:r>
          </a:p>
          <a:p>
            <a:pPr marL="406400" indent="-406400" eaLnBrk="1" hangingPunct="1">
              <a:spcBef>
                <a:spcPct val="20000"/>
              </a:spcBef>
              <a:buClr>
                <a:schemeClr val="hlink"/>
              </a:buClr>
              <a:buSzPct val="90000"/>
              <a:buFont typeface="Arial" pitchFamily="34" charset="0"/>
              <a:buChar char="•"/>
              <a:defRPr/>
            </a:pPr>
            <a:r>
              <a:rPr lang="en-US" sz="2400" dirty="0">
                <a:solidFill>
                  <a:srgbClr val="FFCC00"/>
                </a:solidFill>
                <a:effectLst>
                  <a:outerShdw blurRad="38100" dist="38100" dir="2700000" algn="tl">
                    <a:srgbClr val="000000"/>
                  </a:outerShdw>
                </a:effectLst>
                <a:latin typeface="+mn-lt"/>
              </a:rPr>
              <a:t>307,000 pounds                  = 154 Tons</a:t>
            </a:r>
            <a:endParaRPr lang="en-US" sz="2400" dirty="0">
              <a:effectLst>
                <a:outerShdw blurRad="38100" dist="38100" dir="2700000" algn="tl">
                  <a:srgbClr val="000000"/>
                </a:outerShdw>
              </a:effectLst>
              <a:latin typeface="+mn-lt"/>
            </a:endParaRPr>
          </a:p>
        </p:txBody>
      </p:sp>
      <p:sp>
        <p:nvSpPr>
          <p:cNvPr id="3" name="Rectangle 2">
            <a:extLst>
              <a:ext uri="{FF2B5EF4-FFF2-40B4-BE49-F238E27FC236}">
                <a16:creationId xmlns:a16="http://schemas.microsoft.com/office/drawing/2014/main" id="{58ED1C07-E40C-EA88-E388-582DB0395B9A}"/>
              </a:ext>
            </a:extLst>
          </p:cNvPr>
          <p:cNvSpPr>
            <a:spLocks noChangeArrowheads="1"/>
          </p:cNvSpPr>
          <p:nvPr/>
        </p:nvSpPr>
        <p:spPr bwMode="auto">
          <a:xfrm>
            <a:off x="152400" y="762000"/>
            <a:ext cx="8915400" cy="838200"/>
          </a:xfrm>
          <a:prstGeom prst="rect">
            <a:avLst/>
          </a:prstGeom>
          <a:noFill/>
          <a:ln w="9525">
            <a:noFill/>
            <a:miter lim="800000"/>
            <a:headEnd/>
            <a:tailEnd/>
          </a:ln>
          <a:effectLst/>
        </p:spPr>
        <p:txBody>
          <a:bodyPr/>
          <a:lstStyle/>
          <a:p>
            <a:pPr marL="406400" indent="-406400" eaLnBrk="1" hangingPunct="1">
              <a:spcBef>
                <a:spcPct val="20000"/>
              </a:spcBef>
              <a:buClr>
                <a:schemeClr val="hlink"/>
              </a:buClr>
              <a:buSzPct val="90000"/>
              <a:buFont typeface="Arial" pitchFamily="34" charset="0"/>
              <a:buChar char="•"/>
              <a:defRPr/>
            </a:pPr>
            <a:r>
              <a:rPr lang="en-US" sz="2050" dirty="0">
                <a:effectLst>
                  <a:outerShdw blurRad="38100" dist="38100" dir="2700000" algn="tl">
                    <a:srgbClr val="000000"/>
                  </a:outerShdw>
                </a:effectLst>
                <a:latin typeface="Arial" charset="0"/>
              </a:rPr>
              <a:t>Marine sedimentary deposits with large boulders, washed in place</a:t>
            </a:r>
          </a:p>
          <a:p>
            <a:pPr marL="406400" indent="-406400" eaLnBrk="1" hangingPunct="1">
              <a:spcBef>
                <a:spcPct val="20000"/>
              </a:spcBef>
              <a:buClr>
                <a:schemeClr val="hlink"/>
              </a:buClr>
              <a:buSzPct val="90000"/>
              <a:buFont typeface="Arial" pitchFamily="34" charset="0"/>
              <a:buChar char="•"/>
              <a:defRPr/>
            </a:pPr>
            <a:r>
              <a:rPr lang="en-US" sz="2200" dirty="0">
                <a:effectLst>
                  <a:outerShdw blurRad="38100" dist="38100" dir="2700000" algn="tl">
                    <a:srgbClr val="000000"/>
                  </a:outerShdw>
                </a:effectLst>
                <a:latin typeface="Arial" charset="0"/>
              </a:rPr>
              <a:t>235’ thick, composing most of North America</a:t>
            </a:r>
          </a:p>
          <a:p>
            <a:pPr marL="406400" indent="-406400" eaLnBrk="1" hangingPunct="1">
              <a:spcBef>
                <a:spcPct val="20000"/>
              </a:spcBef>
              <a:buClr>
                <a:schemeClr val="hlink"/>
              </a:buClr>
              <a:buSzPct val="90000"/>
              <a:buFont typeface="Arial" pitchFamily="34" charset="0"/>
              <a:buChar char="•"/>
              <a:defRPr/>
            </a:pPr>
            <a:r>
              <a:rPr lang="en-US" sz="2200" dirty="0">
                <a:effectLst>
                  <a:outerShdw blurRad="38100" dist="38100" dir="2700000" algn="tl">
                    <a:srgbClr val="000000"/>
                  </a:outerShdw>
                </a:effectLst>
                <a:latin typeface="Arial" charset="0"/>
              </a:rPr>
              <a:t>Equivalents found all around the world by different names</a:t>
            </a:r>
          </a:p>
          <a:p>
            <a:pPr marL="406400" indent="-406400" eaLnBrk="1" hangingPunct="1">
              <a:spcBef>
                <a:spcPct val="20000"/>
              </a:spcBef>
              <a:buClr>
                <a:schemeClr val="hlink"/>
              </a:buClr>
              <a:buSzPct val="90000"/>
              <a:buFont typeface="Wingdings" pitchFamily="2" charset="2"/>
              <a:buBlip>
                <a:blip r:embed="rId4"/>
              </a:buBlip>
              <a:defRPr/>
            </a:pPr>
            <a:endParaRPr lang="en-US" sz="3000" i="1" dirty="0">
              <a:solidFill>
                <a:srgbClr val="FFCC00"/>
              </a:solidFill>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4"/>
              </a:buBlip>
              <a:defRPr/>
            </a:pPr>
            <a:endParaRPr lang="en-US" sz="2400" dirty="0">
              <a:effectLst>
                <a:outerShdw blurRad="38100" dist="38100" dir="2700000" algn="tl">
                  <a:srgbClr val="000000"/>
                </a:outerShdw>
              </a:effectLst>
              <a:latin typeface="Arial" charset="0"/>
            </a:endParaRPr>
          </a:p>
        </p:txBody>
      </p:sp>
      <p:sp>
        <p:nvSpPr>
          <p:cNvPr id="2" name="Rectangle 3">
            <a:extLst>
              <a:ext uri="{FF2B5EF4-FFF2-40B4-BE49-F238E27FC236}">
                <a16:creationId xmlns:a16="http://schemas.microsoft.com/office/drawing/2014/main" id="{4F0C9AC6-7C51-DF34-E049-1041F7412175}"/>
              </a:ext>
            </a:extLst>
          </p:cNvPr>
          <p:cNvSpPr>
            <a:spLocks noChangeArrowheads="1"/>
          </p:cNvSpPr>
          <p:nvPr/>
        </p:nvSpPr>
        <p:spPr bwMode="auto">
          <a:xfrm>
            <a:off x="457200" y="164432"/>
            <a:ext cx="8229600" cy="596900"/>
          </a:xfrm>
          <a:prstGeom prst="rect">
            <a:avLst/>
          </a:prstGeom>
          <a:noFill/>
          <a:ln w="9525">
            <a:noFill/>
            <a:miter lim="800000"/>
            <a:headEnd/>
            <a:tailEnd/>
          </a:ln>
          <a:effectLst/>
        </p:spPr>
        <p:txBody>
          <a:bodyPr anchor="ctr"/>
          <a:lstStyle/>
          <a:p>
            <a:pPr algn="ctr" eaLnBrk="1" hangingPunct="1">
              <a:defRPr/>
            </a:pPr>
            <a:r>
              <a:rPr lang="en-US" sz="2600" dirty="0">
                <a:solidFill>
                  <a:srgbClr val="FFC000"/>
                </a:solidFill>
                <a:effectLst>
                  <a:outerShdw blurRad="38100" dist="38100" dir="2700000" algn="tl">
                    <a:srgbClr val="000000"/>
                  </a:outerShdw>
                </a:effectLst>
                <a:latin typeface="Arial" charset="0"/>
              </a:rPr>
              <a:t>#2. </a:t>
            </a:r>
            <a:r>
              <a:rPr lang="en-US" sz="2600" dirty="0" err="1">
                <a:solidFill>
                  <a:srgbClr val="FFC000"/>
                </a:solidFill>
                <a:effectLst>
                  <a:outerShdw blurRad="38100" dist="38100" dir="2700000" algn="tl">
                    <a:srgbClr val="000000"/>
                  </a:outerShdw>
                </a:effectLst>
                <a:latin typeface="Arial" charset="0"/>
              </a:rPr>
              <a:t>Tapeats</a:t>
            </a:r>
            <a:r>
              <a:rPr lang="en-US" sz="2600" dirty="0">
                <a:solidFill>
                  <a:srgbClr val="FFC000"/>
                </a:solidFill>
                <a:effectLst>
                  <a:outerShdw blurRad="38100" dist="38100" dir="2700000" algn="tl">
                    <a:srgbClr val="000000"/>
                  </a:outerShdw>
                </a:effectLst>
                <a:latin typeface="Arial" charset="0"/>
              </a:rPr>
              <a:t> Sandstone</a:t>
            </a:r>
          </a:p>
        </p:txBody>
      </p:sp>
    </p:spTree>
  </p:cSld>
  <p:clrMapOvr>
    <a:masterClrMapping/>
  </p:clrMapOvr>
  <p:transition>
    <p:fade/>
  </p:transition>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0994" name="Picture 1">
            <a:extLst>
              <a:ext uri="{FF2B5EF4-FFF2-40B4-BE49-F238E27FC236}">
                <a16:creationId xmlns:a16="http://schemas.microsoft.com/office/drawing/2014/main" id="{48E14045-1D22-61D5-4DAF-5DA6929708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6350" y="0"/>
            <a:ext cx="6673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C0B6118C-2710-8040-AB2E-95AD1895565A}"/>
              </a:ext>
            </a:extLst>
          </p:cNvPr>
          <p:cNvSpPr>
            <a:spLocks noChangeArrowheads="1"/>
          </p:cNvSpPr>
          <p:nvPr/>
        </p:nvSpPr>
        <p:spPr bwMode="auto">
          <a:xfrm>
            <a:off x="107950" y="914400"/>
            <a:ext cx="2438400"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sz="2400" dirty="0">
                <a:effectLst>
                  <a:outerShdw blurRad="38100" dist="38100" dir="2700000" algn="tl">
                    <a:srgbClr val="000000"/>
                  </a:outerShdw>
                </a:effectLst>
                <a:latin typeface="Arial" charset="0"/>
              </a:rPr>
              <a:t>       </a:t>
            </a:r>
            <a:endParaRPr lang="en-US" sz="2000" b="1"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Arial" pitchFamily="34" charset="0"/>
              <a:buChar char="•"/>
              <a:defRPr/>
            </a:pPr>
            <a:r>
              <a:rPr lang="en-US" sz="2000" dirty="0">
                <a:effectLst>
                  <a:outerShdw blurRad="38100" dist="38100" dir="2700000" algn="tl">
                    <a:srgbClr val="000000"/>
                  </a:outerShdw>
                </a:effectLst>
                <a:latin typeface="Arial" charset="0"/>
              </a:rPr>
              <a:t>Marine sedimentary deposits with large boulders, washed in place</a:t>
            </a:r>
          </a:p>
          <a:p>
            <a:pPr marL="406400" indent="-406400" eaLnBrk="1" hangingPunct="1">
              <a:spcBef>
                <a:spcPct val="20000"/>
              </a:spcBef>
              <a:buClr>
                <a:schemeClr val="hlink"/>
              </a:buClr>
              <a:buSzPct val="90000"/>
              <a:buFont typeface="Arial" pitchFamily="34" charset="0"/>
              <a:buChar char="•"/>
              <a:defRPr/>
            </a:pPr>
            <a:r>
              <a:rPr lang="en-US" sz="2000" dirty="0">
                <a:effectLst>
                  <a:outerShdw blurRad="38100" dist="38100" dir="2700000" algn="tl">
                    <a:srgbClr val="000000"/>
                  </a:outerShdw>
                </a:effectLst>
                <a:latin typeface="Arial" charset="0"/>
              </a:rPr>
              <a:t>235’ thick, composing most of North America</a:t>
            </a:r>
          </a:p>
          <a:p>
            <a:pPr marL="406400" indent="-406400" eaLnBrk="1" hangingPunct="1">
              <a:spcBef>
                <a:spcPct val="20000"/>
              </a:spcBef>
              <a:buClr>
                <a:schemeClr val="hlink"/>
              </a:buClr>
              <a:buSzPct val="90000"/>
              <a:buFont typeface="Arial" pitchFamily="34" charset="0"/>
              <a:buChar char="•"/>
              <a:defRPr/>
            </a:pPr>
            <a:r>
              <a:rPr lang="en-US" sz="2000" dirty="0">
                <a:effectLst>
                  <a:outerShdw blurRad="38100" dist="38100" dir="2700000" algn="tl">
                    <a:srgbClr val="000000"/>
                  </a:outerShdw>
                </a:effectLst>
                <a:latin typeface="Arial" charset="0"/>
              </a:rPr>
              <a:t>Equivalents found all around the world by different names</a:t>
            </a:r>
          </a:p>
          <a:p>
            <a:pPr marL="406400" indent="-406400" eaLnBrk="1" hangingPunct="1">
              <a:spcBef>
                <a:spcPct val="20000"/>
              </a:spcBef>
              <a:buClr>
                <a:schemeClr val="hlink"/>
              </a:buClr>
              <a:buSzPct val="90000"/>
              <a:buFont typeface="Wingdings" pitchFamily="2" charset="2"/>
              <a:buBlip>
                <a:blip r:embed="rId4"/>
              </a:buBlip>
              <a:defRPr/>
            </a:pPr>
            <a:endParaRPr lang="en-US" sz="3000" b="1" i="1" dirty="0">
              <a:solidFill>
                <a:srgbClr val="FFCC00"/>
              </a:solidFill>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4"/>
              </a:buBlip>
              <a:defRPr/>
            </a:pPr>
            <a:endParaRPr lang="en-US" sz="2400" b="1" dirty="0">
              <a:effectLst>
                <a:outerShdw blurRad="38100" dist="38100" dir="2700000" algn="tl">
                  <a:srgbClr val="000000"/>
                </a:outerShdw>
              </a:effectLst>
              <a:latin typeface="Arial" charset="0"/>
            </a:endParaRPr>
          </a:p>
        </p:txBody>
      </p:sp>
      <p:sp>
        <p:nvSpPr>
          <p:cNvPr id="8" name="Rectangle 3">
            <a:extLst>
              <a:ext uri="{FF2B5EF4-FFF2-40B4-BE49-F238E27FC236}">
                <a16:creationId xmlns:a16="http://schemas.microsoft.com/office/drawing/2014/main" id="{735C0C4D-1156-901F-80F2-F928AC776146}"/>
              </a:ext>
            </a:extLst>
          </p:cNvPr>
          <p:cNvSpPr>
            <a:spLocks noChangeArrowheads="1"/>
          </p:cNvSpPr>
          <p:nvPr/>
        </p:nvSpPr>
        <p:spPr bwMode="auto">
          <a:xfrm>
            <a:off x="107950" y="469900"/>
            <a:ext cx="2438400" cy="596900"/>
          </a:xfrm>
          <a:prstGeom prst="rect">
            <a:avLst/>
          </a:prstGeom>
          <a:noFill/>
          <a:ln w="9525">
            <a:noFill/>
            <a:miter lim="800000"/>
            <a:headEnd/>
            <a:tailEnd/>
          </a:ln>
          <a:effectLst/>
        </p:spPr>
        <p:txBody>
          <a:bodyPr anchor="ctr"/>
          <a:lstStyle/>
          <a:p>
            <a:pPr algn="ctr" eaLnBrk="1" hangingPunct="1">
              <a:defRPr/>
            </a:pPr>
            <a:r>
              <a:rPr lang="en-US" sz="2600" dirty="0">
                <a:solidFill>
                  <a:srgbClr val="FFC000"/>
                </a:solidFill>
                <a:effectLst>
                  <a:outerShdw blurRad="38100" dist="38100" dir="2700000" algn="tl">
                    <a:srgbClr val="000000"/>
                  </a:outerShdw>
                </a:effectLst>
                <a:latin typeface="Arial" charset="0"/>
              </a:rPr>
              <a:t>#2. </a:t>
            </a:r>
            <a:r>
              <a:rPr lang="en-US" sz="2600" dirty="0" err="1">
                <a:solidFill>
                  <a:srgbClr val="FFC000"/>
                </a:solidFill>
                <a:effectLst>
                  <a:outerShdw blurRad="38100" dist="38100" dir="2700000" algn="tl">
                    <a:srgbClr val="000000"/>
                  </a:outerShdw>
                </a:effectLst>
                <a:latin typeface="Arial" charset="0"/>
              </a:rPr>
              <a:t>Tapeats</a:t>
            </a:r>
            <a:r>
              <a:rPr lang="en-US" sz="2600" dirty="0">
                <a:solidFill>
                  <a:srgbClr val="FFC000"/>
                </a:solidFill>
                <a:effectLst>
                  <a:outerShdw blurRad="38100" dist="38100" dir="2700000" algn="tl">
                    <a:srgbClr val="000000"/>
                  </a:outerShdw>
                </a:effectLst>
                <a:latin typeface="Arial" charset="0"/>
              </a:rPr>
              <a:t> Sandstone</a:t>
            </a:r>
          </a:p>
        </p:txBody>
      </p:sp>
    </p:spTree>
  </p:cSld>
  <p:clrMapOvr>
    <a:masterClrMapping/>
  </p:clrMapOvr>
  <p:transition>
    <p:fade/>
  </p:transition>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3043" name="Picture 2">
            <a:extLst>
              <a:ext uri="{FF2B5EF4-FFF2-40B4-BE49-F238E27FC236}">
                <a16:creationId xmlns:a16="http://schemas.microsoft.com/office/drawing/2014/main" id="{3F0D89B6-353D-1DEB-6912-12967ECDCE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990725"/>
            <a:ext cx="6934200"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558CC3CC-6E47-E9FF-255E-2EA093CFF9F1}"/>
              </a:ext>
            </a:extLst>
          </p:cNvPr>
          <p:cNvSpPr>
            <a:spLocks noChangeArrowheads="1"/>
          </p:cNvSpPr>
          <p:nvPr/>
        </p:nvSpPr>
        <p:spPr bwMode="auto">
          <a:xfrm>
            <a:off x="152400" y="762000"/>
            <a:ext cx="8915400" cy="838200"/>
          </a:xfrm>
          <a:prstGeom prst="rect">
            <a:avLst/>
          </a:prstGeom>
          <a:noFill/>
          <a:ln w="9525">
            <a:noFill/>
            <a:miter lim="800000"/>
            <a:headEnd/>
            <a:tailEnd/>
          </a:ln>
          <a:effectLst/>
        </p:spPr>
        <p:txBody>
          <a:bodyPr/>
          <a:lstStyle/>
          <a:p>
            <a:pPr marL="406400" indent="-406400" eaLnBrk="1" hangingPunct="1">
              <a:spcBef>
                <a:spcPct val="20000"/>
              </a:spcBef>
              <a:buClr>
                <a:schemeClr val="hlink"/>
              </a:buClr>
              <a:buSzPct val="90000"/>
              <a:buFont typeface="Arial" pitchFamily="34" charset="0"/>
              <a:buChar char="•"/>
              <a:defRPr/>
            </a:pPr>
            <a:r>
              <a:rPr lang="en-US" sz="2050" dirty="0">
                <a:effectLst>
                  <a:outerShdw blurRad="38100" dist="38100" dir="2700000" algn="tl">
                    <a:srgbClr val="000000"/>
                  </a:outerShdw>
                </a:effectLst>
                <a:latin typeface="Arial" charset="0"/>
              </a:rPr>
              <a:t>Marine sedimentary deposits with large boulders, washed in place</a:t>
            </a:r>
          </a:p>
          <a:p>
            <a:pPr marL="406400" indent="-406400" eaLnBrk="1" hangingPunct="1">
              <a:spcBef>
                <a:spcPct val="20000"/>
              </a:spcBef>
              <a:buClr>
                <a:schemeClr val="hlink"/>
              </a:buClr>
              <a:buSzPct val="90000"/>
              <a:buFont typeface="Arial" pitchFamily="34" charset="0"/>
              <a:buChar char="•"/>
              <a:defRPr/>
            </a:pPr>
            <a:r>
              <a:rPr lang="en-US" sz="2200" dirty="0">
                <a:effectLst>
                  <a:outerShdw blurRad="38100" dist="38100" dir="2700000" algn="tl">
                    <a:srgbClr val="000000"/>
                  </a:outerShdw>
                </a:effectLst>
                <a:latin typeface="Arial" charset="0"/>
              </a:rPr>
              <a:t>235’ thick, composing most of North America</a:t>
            </a:r>
          </a:p>
          <a:p>
            <a:pPr marL="406400" indent="-406400" eaLnBrk="1" hangingPunct="1">
              <a:spcBef>
                <a:spcPct val="20000"/>
              </a:spcBef>
              <a:buClr>
                <a:schemeClr val="hlink"/>
              </a:buClr>
              <a:buSzPct val="90000"/>
              <a:buFont typeface="Arial" pitchFamily="34" charset="0"/>
              <a:buChar char="•"/>
              <a:defRPr/>
            </a:pPr>
            <a:r>
              <a:rPr lang="en-US" sz="2200" dirty="0">
                <a:effectLst>
                  <a:outerShdw blurRad="38100" dist="38100" dir="2700000" algn="tl">
                    <a:srgbClr val="000000"/>
                  </a:outerShdw>
                </a:effectLst>
                <a:latin typeface="Arial" charset="0"/>
              </a:rPr>
              <a:t>Equivalents found all around the world by different names</a:t>
            </a:r>
          </a:p>
          <a:p>
            <a:pPr marL="406400" indent="-406400" eaLnBrk="1" hangingPunct="1">
              <a:spcBef>
                <a:spcPct val="20000"/>
              </a:spcBef>
              <a:buClr>
                <a:schemeClr val="hlink"/>
              </a:buClr>
              <a:buSzPct val="90000"/>
              <a:buFont typeface="Wingdings" pitchFamily="2" charset="2"/>
              <a:buBlip>
                <a:blip r:embed="rId4"/>
              </a:buBlip>
              <a:defRPr/>
            </a:pPr>
            <a:endParaRPr lang="en-US" sz="3000" i="1" dirty="0">
              <a:solidFill>
                <a:srgbClr val="FFCC00"/>
              </a:solidFill>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4"/>
              </a:buBlip>
              <a:defRPr/>
            </a:pPr>
            <a:endParaRPr lang="en-US" sz="2400" dirty="0">
              <a:effectLst>
                <a:outerShdw blurRad="38100" dist="38100" dir="2700000" algn="tl">
                  <a:srgbClr val="000000"/>
                </a:outerShdw>
              </a:effectLst>
              <a:latin typeface="Arial" charset="0"/>
            </a:endParaRPr>
          </a:p>
        </p:txBody>
      </p:sp>
      <p:sp>
        <p:nvSpPr>
          <p:cNvPr id="3" name="Rectangle 3">
            <a:extLst>
              <a:ext uri="{FF2B5EF4-FFF2-40B4-BE49-F238E27FC236}">
                <a16:creationId xmlns:a16="http://schemas.microsoft.com/office/drawing/2014/main" id="{BDB3AE22-810A-62CB-4D08-9BD78A4A1E94}"/>
              </a:ext>
            </a:extLst>
          </p:cNvPr>
          <p:cNvSpPr>
            <a:spLocks noChangeArrowheads="1"/>
          </p:cNvSpPr>
          <p:nvPr/>
        </p:nvSpPr>
        <p:spPr bwMode="auto">
          <a:xfrm>
            <a:off x="457200" y="164432"/>
            <a:ext cx="8229600" cy="596900"/>
          </a:xfrm>
          <a:prstGeom prst="rect">
            <a:avLst/>
          </a:prstGeom>
          <a:noFill/>
          <a:ln w="9525">
            <a:noFill/>
            <a:miter lim="800000"/>
            <a:headEnd/>
            <a:tailEnd/>
          </a:ln>
          <a:effectLst/>
        </p:spPr>
        <p:txBody>
          <a:bodyPr anchor="ctr"/>
          <a:lstStyle/>
          <a:p>
            <a:pPr algn="ctr" eaLnBrk="1" hangingPunct="1">
              <a:defRPr/>
            </a:pPr>
            <a:r>
              <a:rPr lang="en-US" sz="2600" dirty="0">
                <a:solidFill>
                  <a:srgbClr val="FFC000"/>
                </a:solidFill>
                <a:effectLst>
                  <a:outerShdw blurRad="38100" dist="38100" dir="2700000" algn="tl">
                    <a:srgbClr val="000000"/>
                  </a:outerShdw>
                </a:effectLst>
                <a:latin typeface="Arial" charset="0"/>
              </a:rPr>
              <a:t>#2. </a:t>
            </a:r>
            <a:r>
              <a:rPr lang="en-US" sz="2600" dirty="0" err="1">
                <a:solidFill>
                  <a:srgbClr val="FFC000"/>
                </a:solidFill>
                <a:effectLst>
                  <a:outerShdw blurRad="38100" dist="38100" dir="2700000" algn="tl">
                    <a:srgbClr val="000000"/>
                  </a:outerShdw>
                </a:effectLst>
                <a:latin typeface="Arial" charset="0"/>
              </a:rPr>
              <a:t>Tapeats</a:t>
            </a:r>
            <a:r>
              <a:rPr lang="en-US" sz="2600" dirty="0">
                <a:solidFill>
                  <a:srgbClr val="FFC000"/>
                </a:solidFill>
                <a:effectLst>
                  <a:outerShdw blurRad="38100" dist="38100" dir="2700000" algn="tl">
                    <a:srgbClr val="000000"/>
                  </a:outerShdw>
                </a:effectLst>
                <a:latin typeface="Arial" charset="0"/>
              </a:rPr>
              <a:t> Sandstone</a:t>
            </a:r>
          </a:p>
        </p:txBody>
      </p:sp>
    </p:spTree>
  </p:cSld>
  <p:clrMapOvr>
    <a:masterClrMapping/>
  </p:clrMapOvr>
  <p:transition>
    <p:fade/>
  </p:transition>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5090" name="Title 1">
            <a:extLst>
              <a:ext uri="{FF2B5EF4-FFF2-40B4-BE49-F238E27FC236}">
                <a16:creationId xmlns:a16="http://schemas.microsoft.com/office/drawing/2014/main" id="{56550DCB-DF43-5A5A-0388-4A070CC9F650}"/>
              </a:ext>
            </a:extLst>
          </p:cNvPr>
          <p:cNvSpPr>
            <a:spLocks noGrp="1" noChangeArrowheads="1"/>
          </p:cNvSpPr>
          <p:nvPr>
            <p:ph type="title"/>
          </p:nvPr>
        </p:nvSpPr>
        <p:spPr>
          <a:xfrm>
            <a:off x="457200" y="31750"/>
            <a:ext cx="8229600" cy="1143000"/>
          </a:xfrm>
        </p:spPr>
        <p:txBody>
          <a:bodyPr/>
          <a:lstStyle/>
          <a:p>
            <a:r>
              <a:rPr lang="en-US" altLang="en-US" sz="2600" i="1" dirty="0">
                <a:solidFill>
                  <a:srgbClr val="FFCC00"/>
                </a:solidFill>
              </a:rPr>
              <a:t>Nubian Sandstone </a:t>
            </a:r>
            <a:r>
              <a:rPr lang="en-US" altLang="en-US" sz="2600" dirty="0">
                <a:solidFill>
                  <a:srgbClr val="FFCC00"/>
                </a:solidFill>
              </a:rPr>
              <a:t>- Petra</a:t>
            </a:r>
          </a:p>
        </p:txBody>
      </p:sp>
      <p:pic>
        <p:nvPicPr>
          <p:cNvPr id="345091" name="Picture 2" descr="Khazneh al-Fira&amp;#39;un (Treasury), Petra. Art Destination Jordan">
            <a:extLst>
              <a:ext uri="{FF2B5EF4-FFF2-40B4-BE49-F238E27FC236}">
                <a16:creationId xmlns:a16="http://schemas.microsoft.com/office/drawing/2014/main" id="{3BB9AE3A-9BBD-DC0E-B049-3DC2ED17C7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363" y="1046163"/>
            <a:ext cx="7915275" cy="527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B6975A-0F08-5C83-74DA-1D740BF562DB}"/>
              </a:ext>
            </a:extLst>
          </p:cNvPr>
          <p:cNvSpPr>
            <a:spLocks noChangeArrowheads="1"/>
          </p:cNvSpPr>
          <p:nvPr/>
        </p:nvSpPr>
        <p:spPr bwMode="auto">
          <a:xfrm>
            <a:off x="152400" y="381000"/>
            <a:ext cx="8915400"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sz="2400" dirty="0">
                <a:effectLst>
                  <a:outerShdw blurRad="38100" dist="38100" dir="2700000" algn="tl">
                    <a:srgbClr val="000000"/>
                  </a:outerShdw>
                </a:effectLst>
                <a:latin typeface="Arial" charset="0"/>
              </a:rPr>
              <a:t>       </a:t>
            </a:r>
            <a:endParaRPr lang="en-US" sz="2400" b="1"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3000" b="1" i="1" dirty="0">
              <a:solidFill>
                <a:srgbClr val="FFCC00"/>
              </a:solidFill>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2400" b="1" dirty="0">
              <a:effectLst>
                <a:outerShdw blurRad="38100" dist="38100" dir="2700000" algn="tl">
                  <a:srgbClr val="000000"/>
                </a:outerShdw>
              </a:effectLst>
              <a:latin typeface="Arial" charset="0"/>
            </a:endParaRPr>
          </a:p>
        </p:txBody>
      </p:sp>
      <p:pic>
        <p:nvPicPr>
          <p:cNvPr id="346115" name="Picture 2">
            <a:extLst>
              <a:ext uri="{FF2B5EF4-FFF2-40B4-BE49-F238E27FC236}">
                <a16:creationId xmlns:a16="http://schemas.microsoft.com/office/drawing/2014/main" id="{662FCC4F-9D82-1872-30FD-958A8C83B5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6450" y="1484313"/>
            <a:ext cx="75311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a:extLst>
              <a:ext uri="{FF2B5EF4-FFF2-40B4-BE49-F238E27FC236}">
                <a16:creationId xmlns:a16="http://schemas.microsoft.com/office/drawing/2014/main" id="{9CE78217-7934-0EDC-B559-B5CFA51AB4E4}"/>
              </a:ext>
            </a:extLst>
          </p:cNvPr>
          <p:cNvSpPr>
            <a:spLocks noChangeArrowheads="1"/>
          </p:cNvSpPr>
          <p:nvPr/>
        </p:nvSpPr>
        <p:spPr bwMode="auto">
          <a:xfrm>
            <a:off x="697832" y="168333"/>
            <a:ext cx="8229600" cy="596900"/>
          </a:xfrm>
          <a:prstGeom prst="rect">
            <a:avLst/>
          </a:prstGeom>
          <a:noFill/>
          <a:ln w="9525">
            <a:noFill/>
            <a:miter lim="800000"/>
            <a:headEnd/>
            <a:tailEnd/>
          </a:ln>
          <a:effectLst/>
        </p:spPr>
        <p:txBody>
          <a:bodyPr anchor="ctr"/>
          <a:lstStyle/>
          <a:p>
            <a:pPr algn="ctr" eaLnBrk="1" hangingPunct="1">
              <a:defRPr/>
            </a:pPr>
            <a:r>
              <a:rPr lang="en-US" sz="2600" dirty="0">
                <a:solidFill>
                  <a:srgbClr val="FFC000"/>
                </a:solidFill>
                <a:effectLst>
                  <a:outerShdw blurRad="38100" dist="38100" dir="2700000" algn="tl">
                    <a:srgbClr val="000000"/>
                  </a:outerShdw>
                </a:effectLst>
                <a:latin typeface="Arial" charset="0"/>
              </a:rPr>
              <a:t>#3. </a:t>
            </a:r>
            <a:r>
              <a:rPr lang="en-US" sz="2600" dirty="0" err="1">
                <a:solidFill>
                  <a:srgbClr val="FFC000"/>
                </a:solidFill>
                <a:effectLst>
                  <a:outerShdw blurRad="38100" dist="38100" dir="2700000" algn="tl">
                    <a:srgbClr val="000000"/>
                  </a:outerShdw>
                </a:effectLst>
                <a:latin typeface="Arial" charset="0"/>
              </a:rPr>
              <a:t>Nonmetamorphic</a:t>
            </a:r>
            <a:r>
              <a:rPr lang="en-US" sz="2600" dirty="0">
                <a:solidFill>
                  <a:srgbClr val="FFC000"/>
                </a:solidFill>
                <a:effectLst>
                  <a:outerShdw blurRad="38100" dist="38100" dir="2700000" algn="tl">
                    <a:srgbClr val="000000"/>
                  </a:outerShdw>
                </a:effectLst>
                <a:latin typeface="Arial" charset="0"/>
              </a:rPr>
              <a:t> Sedimentary Folding</a:t>
            </a:r>
          </a:p>
        </p:txBody>
      </p:sp>
      <p:sp>
        <p:nvSpPr>
          <p:cNvPr id="7" name="Text Box 5">
            <a:extLst>
              <a:ext uri="{FF2B5EF4-FFF2-40B4-BE49-F238E27FC236}">
                <a16:creationId xmlns:a16="http://schemas.microsoft.com/office/drawing/2014/main" id="{DD4F804C-F219-B168-68FB-EE65165CEF13}"/>
              </a:ext>
            </a:extLst>
          </p:cNvPr>
          <p:cNvSpPr txBox="1">
            <a:spLocks noChangeArrowheads="1"/>
          </p:cNvSpPr>
          <p:nvPr/>
        </p:nvSpPr>
        <p:spPr bwMode="auto">
          <a:xfrm>
            <a:off x="1520705" y="727133"/>
            <a:ext cx="6058069" cy="646331"/>
          </a:xfrm>
          <a:prstGeom prst="rect">
            <a:avLst/>
          </a:prstGeom>
          <a:noFill/>
          <a:ln w="9525">
            <a:noFill/>
            <a:miter lim="800000"/>
            <a:headEnd/>
            <a:tailEnd/>
          </a:ln>
          <a:effectLst/>
        </p:spPr>
        <p:txBody>
          <a:bodyPr wrap="none">
            <a:spAutoFit/>
          </a:bodyPr>
          <a:lstStyle/>
          <a:p>
            <a:pPr>
              <a:defRPr/>
            </a:pPr>
            <a:r>
              <a:rPr lang="en-US" dirty="0">
                <a:effectLst>
                  <a:outerShdw blurRad="38100" dist="38100" dir="2700000" algn="tl">
                    <a:srgbClr val="000000">
                      <a:alpha val="43137"/>
                    </a:srgbClr>
                  </a:outerShdw>
                </a:effectLst>
                <a:latin typeface="+mn-lt"/>
              </a:rPr>
              <a:t>No heating, melting, fracturing, breaking or crystallization </a:t>
            </a:r>
          </a:p>
          <a:p>
            <a:pPr algn="ctr">
              <a:defRPr/>
            </a:pPr>
            <a:r>
              <a:rPr lang="en-US" dirty="0">
                <a:effectLst>
                  <a:outerShdw blurRad="38100" dist="38100" dir="2700000" algn="tl">
                    <a:srgbClr val="000000">
                      <a:alpha val="43137"/>
                    </a:srgbClr>
                  </a:outerShdw>
                </a:effectLst>
                <a:latin typeface="+mn-lt"/>
              </a:rPr>
              <a:t>Bending Can Only Occur Before Layers Harden</a:t>
            </a:r>
          </a:p>
        </p:txBody>
      </p:sp>
      <p:sp>
        <p:nvSpPr>
          <p:cNvPr id="2" name="Text Box 6">
            <a:extLst>
              <a:ext uri="{FF2B5EF4-FFF2-40B4-BE49-F238E27FC236}">
                <a16:creationId xmlns:a16="http://schemas.microsoft.com/office/drawing/2014/main" id="{0E5881EE-3662-6A03-4BCD-ADE7FE1040E6}"/>
              </a:ext>
            </a:extLst>
          </p:cNvPr>
          <p:cNvSpPr txBox="1">
            <a:spLocks noChangeArrowheads="1"/>
          </p:cNvSpPr>
          <p:nvPr/>
        </p:nvSpPr>
        <p:spPr bwMode="auto">
          <a:xfrm>
            <a:off x="2325001" y="6284913"/>
            <a:ext cx="4975261" cy="338554"/>
          </a:xfrm>
          <a:prstGeom prst="rect">
            <a:avLst/>
          </a:prstGeom>
          <a:noFill/>
          <a:ln w="9525">
            <a:noFill/>
            <a:miter lim="800000"/>
            <a:headEnd/>
            <a:tailEnd/>
          </a:ln>
          <a:effectLst/>
        </p:spPr>
        <p:txBody>
          <a:bodyPr wrap="square">
            <a:spAutoFit/>
          </a:bodyPr>
          <a:lstStyle/>
          <a:p>
            <a:pPr algn="ctr">
              <a:defRPr/>
            </a:pPr>
            <a:r>
              <a:rPr lang="en-US" sz="1600" dirty="0" err="1">
                <a:effectLst>
                  <a:outerShdw blurRad="38100" dist="38100" dir="2700000" algn="tl">
                    <a:srgbClr val="000000">
                      <a:alpha val="43137"/>
                    </a:srgbClr>
                  </a:outerShdw>
                </a:effectLst>
                <a:latin typeface="+mn-lt"/>
              </a:rPr>
              <a:t>Tapeats</a:t>
            </a:r>
            <a:r>
              <a:rPr lang="en-US" sz="1600" dirty="0">
                <a:effectLst>
                  <a:outerShdw blurRad="38100" dist="38100" dir="2700000" algn="tl">
                    <a:srgbClr val="000000">
                      <a:alpha val="43137"/>
                    </a:srgbClr>
                  </a:outerShdw>
                </a:effectLst>
                <a:latin typeface="+mn-lt"/>
              </a:rPr>
              <a:t> Sandstone, Carbon Canyon</a:t>
            </a:r>
          </a:p>
        </p:txBody>
      </p:sp>
    </p:spTree>
  </p:cSld>
  <p:clrMapOvr>
    <a:masterClrMapping/>
  </p:clrMapOvr>
  <p:transition>
    <p:fade/>
  </p:transition>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62" name="Picture 2">
            <a:extLst>
              <a:ext uri="{FF2B5EF4-FFF2-40B4-BE49-F238E27FC236}">
                <a16:creationId xmlns:a16="http://schemas.microsoft.com/office/drawing/2014/main" id="{D3283944-A547-6E1C-3219-A0F6D9A15C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375" y="1250950"/>
            <a:ext cx="3040063" cy="404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63" name="Picture 2">
            <a:extLst>
              <a:ext uri="{FF2B5EF4-FFF2-40B4-BE49-F238E27FC236}">
                <a16:creationId xmlns:a16="http://schemas.microsoft.com/office/drawing/2014/main" id="{A3126CDC-22C9-A6AA-9456-F9B73FA125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048743"/>
            <a:ext cx="4038600" cy="244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64" name="Picture 2">
            <a:extLst>
              <a:ext uri="{FF2B5EF4-FFF2-40B4-BE49-F238E27FC236}">
                <a16:creationId xmlns:a16="http://schemas.microsoft.com/office/drawing/2014/main" id="{86D49B36-8EF0-45D5-E19B-5CE6839F76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0503" y="3792806"/>
            <a:ext cx="4037698" cy="237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5">
            <a:extLst>
              <a:ext uri="{FF2B5EF4-FFF2-40B4-BE49-F238E27FC236}">
                <a16:creationId xmlns:a16="http://schemas.microsoft.com/office/drawing/2014/main" id="{685EA08D-3DD1-E5F0-F125-D7BE7DC4FD93}"/>
              </a:ext>
            </a:extLst>
          </p:cNvPr>
          <p:cNvSpPr txBox="1">
            <a:spLocks noChangeArrowheads="1"/>
          </p:cNvSpPr>
          <p:nvPr/>
        </p:nvSpPr>
        <p:spPr bwMode="auto">
          <a:xfrm>
            <a:off x="609600" y="4106863"/>
            <a:ext cx="3657600" cy="400050"/>
          </a:xfrm>
          <a:prstGeom prst="rect">
            <a:avLst/>
          </a:prstGeom>
          <a:noFill/>
          <a:ln w="9525">
            <a:noFill/>
            <a:miter lim="800000"/>
            <a:headEnd/>
            <a:tailEnd/>
          </a:ln>
          <a:effectLst/>
        </p:spPr>
        <p:txBody>
          <a:bodyPr>
            <a:spAutoFit/>
          </a:bodyPr>
          <a:lstStyle/>
          <a:p>
            <a:pPr>
              <a:spcBef>
                <a:spcPct val="50000"/>
              </a:spcBef>
              <a:defRPr/>
            </a:pPr>
            <a:r>
              <a:rPr lang="en-US" sz="2000" b="1" dirty="0">
                <a:solidFill>
                  <a:srgbClr val="FFC000"/>
                </a:solidFill>
                <a:effectLst>
                  <a:outerShdw blurRad="38100" dist="38100" dir="2700000" algn="tl">
                    <a:srgbClr val="000000"/>
                  </a:outerShdw>
                </a:effectLst>
                <a:latin typeface="Arial" charset="0"/>
              </a:rPr>
              <a:t>90◦ Fold</a:t>
            </a:r>
          </a:p>
        </p:txBody>
      </p:sp>
      <p:sp>
        <p:nvSpPr>
          <p:cNvPr id="11" name="Text Box 5">
            <a:extLst>
              <a:ext uri="{FF2B5EF4-FFF2-40B4-BE49-F238E27FC236}">
                <a16:creationId xmlns:a16="http://schemas.microsoft.com/office/drawing/2014/main" id="{4EB7AAEC-538A-B338-FC38-FF995592596C}"/>
              </a:ext>
            </a:extLst>
          </p:cNvPr>
          <p:cNvSpPr txBox="1">
            <a:spLocks noChangeArrowheads="1"/>
          </p:cNvSpPr>
          <p:nvPr/>
        </p:nvSpPr>
        <p:spPr bwMode="auto">
          <a:xfrm>
            <a:off x="5791200" y="3444082"/>
            <a:ext cx="3581400" cy="276225"/>
          </a:xfrm>
          <a:prstGeom prst="rect">
            <a:avLst/>
          </a:prstGeom>
          <a:noFill/>
          <a:ln w="9525">
            <a:noFill/>
            <a:miter lim="800000"/>
            <a:headEnd/>
            <a:tailEnd/>
          </a:ln>
        </p:spPr>
        <p:txBody>
          <a:bodyPr>
            <a:spAutoFit/>
          </a:bodyPr>
          <a:lstStyle/>
          <a:p>
            <a:pPr>
              <a:spcBef>
                <a:spcPct val="50000"/>
              </a:spcBef>
              <a:defRPr/>
            </a:pPr>
            <a:r>
              <a:rPr lang="en-US" sz="1200" b="1" dirty="0">
                <a:effectLst>
                  <a:outerShdw blurRad="38100" dist="38100" dir="2700000" algn="tl">
                    <a:srgbClr val="000000">
                      <a:alpha val="43137"/>
                    </a:srgbClr>
                  </a:outerShdw>
                </a:effectLst>
                <a:latin typeface="+mn-lt"/>
              </a:rPr>
              <a:t>ianjuby.org</a:t>
            </a:r>
          </a:p>
        </p:txBody>
      </p:sp>
      <p:sp>
        <p:nvSpPr>
          <p:cNvPr id="13" name="Text Box 5">
            <a:extLst>
              <a:ext uri="{FF2B5EF4-FFF2-40B4-BE49-F238E27FC236}">
                <a16:creationId xmlns:a16="http://schemas.microsoft.com/office/drawing/2014/main" id="{1BDB2B6F-EBDC-A334-07B5-C73632CB8084}"/>
              </a:ext>
            </a:extLst>
          </p:cNvPr>
          <p:cNvSpPr txBox="1">
            <a:spLocks noChangeArrowheads="1"/>
          </p:cNvSpPr>
          <p:nvPr/>
        </p:nvSpPr>
        <p:spPr bwMode="auto">
          <a:xfrm>
            <a:off x="5654626" y="6110992"/>
            <a:ext cx="3581400" cy="276225"/>
          </a:xfrm>
          <a:prstGeom prst="rect">
            <a:avLst/>
          </a:prstGeom>
          <a:noFill/>
          <a:ln w="9525">
            <a:noFill/>
            <a:miter lim="800000"/>
            <a:headEnd/>
            <a:tailEnd/>
          </a:ln>
        </p:spPr>
        <p:txBody>
          <a:bodyPr>
            <a:spAutoFit/>
          </a:bodyPr>
          <a:lstStyle/>
          <a:p>
            <a:pPr>
              <a:spcBef>
                <a:spcPct val="50000"/>
              </a:spcBef>
              <a:defRPr/>
            </a:pPr>
            <a:r>
              <a:rPr lang="en-US" sz="1200" b="1" dirty="0">
                <a:effectLst>
                  <a:outerShdw blurRad="38100" dist="38100" dir="2700000" algn="tl">
                    <a:srgbClr val="000000">
                      <a:alpha val="43137"/>
                    </a:srgbClr>
                  </a:outerShdw>
                </a:effectLst>
                <a:latin typeface="+mn-lt"/>
              </a:rPr>
              <a:t>ianjuby.org</a:t>
            </a:r>
          </a:p>
        </p:txBody>
      </p:sp>
      <p:sp>
        <p:nvSpPr>
          <p:cNvPr id="14" name="Text Box 6">
            <a:extLst>
              <a:ext uri="{FF2B5EF4-FFF2-40B4-BE49-F238E27FC236}">
                <a16:creationId xmlns:a16="http://schemas.microsoft.com/office/drawing/2014/main" id="{32FD2501-519A-AE9F-D74D-EC20A7831618}"/>
              </a:ext>
            </a:extLst>
          </p:cNvPr>
          <p:cNvSpPr txBox="1">
            <a:spLocks noChangeArrowheads="1"/>
          </p:cNvSpPr>
          <p:nvPr/>
        </p:nvSpPr>
        <p:spPr bwMode="auto">
          <a:xfrm>
            <a:off x="312218" y="5312083"/>
            <a:ext cx="3124200" cy="585787"/>
          </a:xfrm>
          <a:prstGeom prst="rect">
            <a:avLst/>
          </a:prstGeom>
          <a:noFill/>
          <a:ln w="9525">
            <a:noFill/>
            <a:miter lim="800000"/>
            <a:headEnd/>
            <a:tailEnd/>
          </a:ln>
          <a:effectLst/>
        </p:spPr>
        <p:txBody>
          <a:bodyPr>
            <a:spAutoFit/>
          </a:bodyPr>
          <a:lstStyle/>
          <a:p>
            <a:pPr algn="ctr">
              <a:defRPr/>
            </a:pPr>
            <a:r>
              <a:rPr lang="en-US" sz="1600" dirty="0" err="1">
                <a:effectLst>
                  <a:outerShdw blurRad="38100" dist="38100" dir="2700000" algn="tl">
                    <a:srgbClr val="000000">
                      <a:alpha val="43137"/>
                    </a:srgbClr>
                  </a:outerShdw>
                </a:effectLst>
                <a:latin typeface="+mn-lt"/>
              </a:rPr>
              <a:t>Tapeats</a:t>
            </a:r>
            <a:r>
              <a:rPr lang="en-US" sz="1600" dirty="0">
                <a:effectLst>
                  <a:outerShdw blurRad="38100" dist="38100" dir="2700000" algn="tl">
                    <a:srgbClr val="000000">
                      <a:alpha val="43137"/>
                    </a:srgbClr>
                  </a:outerShdw>
                </a:effectLst>
                <a:latin typeface="+mn-lt"/>
              </a:rPr>
              <a:t> Sandstone </a:t>
            </a:r>
          </a:p>
          <a:p>
            <a:pPr algn="ctr">
              <a:defRPr/>
            </a:pPr>
            <a:r>
              <a:rPr lang="en-US" sz="1600" dirty="0">
                <a:effectLst>
                  <a:outerShdw blurRad="38100" dist="38100" dir="2700000" algn="tl">
                    <a:srgbClr val="000000">
                      <a:alpha val="43137"/>
                    </a:srgbClr>
                  </a:outerShdw>
                </a:effectLst>
                <a:latin typeface="+mn-lt"/>
              </a:rPr>
              <a:t>(Carbon Canyon)</a:t>
            </a:r>
          </a:p>
        </p:txBody>
      </p:sp>
      <p:cxnSp>
        <p:nvCxnSpPr>
          <p:cNvPr id="16" name="Straight Arrow Connector 15">
            <a:extLst>
              <a:ext uri="{FF2B5EF4-FFF2-40B4-BE49-F238E27FC236}">
                <a16:creationId xmlns:a16="http://schemas.microsoft.com/office/drawing/2014/main" id="{8FACC860-F580-7B62-D1CB-5AC6D4750CB8}"/>
              </a:ext>
            </a:extLst>
          </p:cNvPr>
          <p:cNvCxnSpPr>
            <a:cxnSpLocks noChangeShapeType="1"/>
          </p:cNvCxnSpPr>
          <p:nvPr/>
        </p:nvCxnSpPr>
        <p:spPr bwMode="auto">
          <a:xfrm flipV="1">
            <a:off x="1538837" y="3781425"/>
            <a:ext cx="670963" cy="1334115"/>
          </a:xfrm>
          <a:prstGeom prst="straightConnector1">
            <a:avLst/>
          </a:prstGeom>
          <a:noFill/>
          <a:ln w="4762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5" name="Text Box 6">
            <a:extLst>
              <a:ext uri="{FF2B5EF4-FFF2-40B4-BE49-F238E27FC236}">
                <a16:creationId xmlns:a16="http://schemas.microsoft.com/office/drawing/2014/main" id="{5BFEEACA-65B7-DAC0-95B7-49C669241495}"/>
              </a:ext>
            </a:extLst>
          </p:cNvPr>
          <p:cNvSpPr txBox="1">
            <a:spLocks noChangeArrowheads="1"/>
          </p:cNvSpPr>
          <p:nvPr/>
        </p:nvSpPr>
        <p:spPr bwMode="auto">
          <a:xfrm>
            <a:off x="4398473" y="4013200"/>
            <a:ext cx="3387725" cy="292100"/>
          </a:xfrm>
          <a:prstGeom prst="rect">
            <a:avLst/>
          </a:prstGeom>
          <a:noFill/>
          <a:ln w="9525">
            <a:noFill/>
            <a:miter lim="800000"/>
            <a:headEnd/>
            <a:tailEnd/>
          </a:ln>
          <a:effectLst/>
        </p:spPr>
        <p:txBody>
          <a:bodyPr>
            <a:spAutoFit/>
          </a:bodyPr>
          <a:lstStyle/>
          <a:p>
            <a:pPr>
              <a:defRPr/>
            </a:pPr>
            <a:r>
              <a:rPr lang="en-US" sz="1250" b="1" dirty="0" err="1">
                <a:effectLst>
                  <a:outerShdw blurRad="38100" dist="38100" dir="2700000" algn="tl">
                    <a:srgbClr val="000000">
                      <a:alpha val="43137"/>
                    </a:srgbClr>
                  </a:outerShdw>
                </a:effectLst>
                <a:latin typeface="+mn-lt"/>
              </a:rPr>
              <a:t>Redwall</a:t>
            </a:r>
            <a:r>
              <a:rPr lang="en-US" sz="1250" b="1" dirty="0">
                <a:effectLst>
                  <a:outerShdw blurRad="38100" dist="38100" dir="2700000" algn="tl">
                    <a:srgbClr val="000000">
                      <a:alpha val="43137"/>
                    </a:srgbClr>
                  </a:outerShdw>
                </a:effectLst>
                <a:latin typeface="+mn-lt"/>
              </a:rPr>
              <a:t> and </a:t>
            </a:r>
            <a:r>
              <a:rPr lang="en-US" sz="1250" b="1" dirty="0" err="1">
                <a:effectLst>
                  <a:outerShdw blurRad="38100" dist="38100" dir="2700000" algn="tl">
                    <a:srgbClr val="000000">
                      <a:alpha val="43137"/>
                    </a:srgbClr>
                  </a:outerShdw>
                </a:effectLst>
                <a:latin typeface="+mn-lt"/>
              </a:rPr>
              <a:t>Muav</a:t>
            </a:r>
            <a:r>
              <a:rPr lang="en-US" sz="1250" b="1" dirty="0">
                <a:effectLst>
                  <a:outerShdw blurRad="38100" dist="38100" dir="2700000" algn="tl">
                    <a:srgbClr val="000000">
                      <a:alpha val="43137"/>
                    </a:srgbClr>
                  </a:outerShdw>
                </a:effectLst>
                <a:latin typeface="+mn-lt"/>
              </a:rPr>
              <a:t> Limestone</a:t>
            </a:r>
          </a:p>
        </p:txBody>
      </p:sp>
      <p:cxnSp>
        <p:nvCxnSpPr>
          <p:cNvPr id="20" name="Straight Arrow Connector 19">
            <a:extLst>
              <a:ext uri="{FF2B5EF4-FFF2-40B4-BE49-F238E27FC236}">
                <a16:creationId xmlns:a16="http://schemas.microsoft.com/office/drawing/2014/main" id="{88AD9BD0-4010-3247-F4D4-F81B82408C8F}"/>
              </a:ext>
            </a:extLst>
          </p:cNvPr>
          <p:cNvCxnSpPr>
            <a:cxnSpLocks noChangeShapeType="1"/>
          </p:cNvCxnSpPr>
          <p:nvPr/>
        </p:nvCxnSpPr>
        <p:spPr bwMode="auto">
          <a:xfrm flipV="1">
            <a:off x="6248400" y="2667000"/>
            <a:ext cx="1143000" cy="608806"/>
          </a:xfrm>
          <a:prstGeom prst="straightConnector1">
            <a:avLst/>
          </a:prstGeom>
          <a:noFill/>
          <a:ln w="4762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 name="Text Box 5">
            <a:extLst>
              <a:ext uri="{FF2B5EF4-FFF2-40B4-BE49-F238E27FC236}">
                <a16:creationId xmlns:a16="http://schemas.microsoft.com/office/drawing/2014/main" id="{FEAA4A81-F6FD-AF62-1C5A-ED457BE956DA}"/>
              </a:ext>
            </a:extLst>
          </p:cNvPr>
          <p:cNvSpPr txBox="1">
            <a:spLocks noChangeArrowheads="1"/>
          </p:cNvSpPr>
          <p:nvPr/>
        </p:nvSpPr>
        <p:spPr bwMode="auto">
          <a:xfrm>
            <a:off x="1600200" y="152400"/>
            <a:ext cx="6211957" cy="646331"/>
          </a:xfrm>
          <a:prstGeom prst="rect">
            <a:avLst/>
          </a:prstGeom>
          <a:noFill/>
          <a:ln w="9525">
            <a:noFill/>
            <a:miter lim="800000"/>
            <a:headEnd/>
            <a:tailEnd/>
          </a:ln>
          <a:effectLst/>
        </p:spPr>
        <p:txBody>
          <a:bodyPr wrap="none">
            <a:spAutoFit/>
          </a:bodyPr>
          <a:lstStyle/>
          <a:p>
            <a:pPr>
              <a:defRPr/>
            </a:pPr>
            <a:r>
              <a:rPr lang="en-US" dirty="0">
                <a:solidFill>
                  <a:srgbClr val="FFC000"/>
                </a:solidFill>
                <a:effectLst>
                  <a:outerShdw blurRad="38100" dist="38100" dir="2700000" algn="tl">
                    <a:srgbClr val="000000">
                      <a:alpha val="43137"/>
                    </a:srgbClr>
                  </a:outerShdw>
                </a:effectLst>
                <a:latin typeface="+mn-lt"/>
              </a:rPr>
              <a:t>No heating, Melting, Fracturing, Breaking or Crystallization </a:t>
            </a:r>
          </a:p>
          <a:p>
            <a:pPr algn="ctr">
              <a:defRPr/>
            </a:pPr>
            <a:r>
              <a:rPr lang="en-US" dirty="0">
                <a:effectLst>
                  <a:outerShdw blurRad="38100" dist="38100" dir="2700000" algn="tl">
                    <a:srgbClr val="000000">
                      <a:alpha val="43137"/>
                    </a:srgbClr>
                  </a:outerShdw>
                </a:effectLst>
                <a:latin typeface="+mn-lt"/>
              </a:rPr>
              <a:t>Bending Can Only Occur Before Layers Harden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mph" presetSubtype="0" repeatCount="10000" fill="hold" nodeType="withEffect">
                                  <p:stCondLst>
                                    <p:cond delay="0"/>
                                  </p:stCondLst>
                                  <p:childTnLst>
                                    <p:anim calcmode="discrete" valueType="str">
                                      <p:cBhvr>
                                        <p:cTn id="6" dur="1000" fill="hold"/>
                                        <p:tgtEl>
                                          <p:spTgt spid="16"/>
                                        </p:tgtEl>
                                        <p:attrNameLst>
                                          <p:attrName>style.visibility</p:attrName>
                                        </p:attrNameLst>
                                      </p:cBhvr>
                                      <p:tavLst>
                                        <p:tav tm="0">
                                          <p:val>
                                            <p:strVal val="hidden"/>
                                          </p:val>
                                        </p:tav>
                                        <p:tav tm="50000">
                                          <p:val>
                                            <p:strVal val="visible"/>
                                          </p:val>
                                        </p:tav>
                                      </p:tavLst>
                                    </p:anim>
                                  </p:childTnLst>
                                </p:cTn>
                              </p:par>
                              <p:par>
                                <p:cTn id="7" presetID="35" presetClass="emph" presetSubtype="0" repeatCount="10000" fill="hold" nodeType="withEffect">
                                  <p:stCondLst>
                                    <p:cond delay="0"/>
                                  </p:stCondLst>
                                  <p:childTnLst>
                                    <p:anim calcmode="discrete" valueType="str">
                                      <p:cBhvr>
                                        <p:cTn id="8" dur="1000" fill="hold"/>
                                        <p:tgtEl>
                                          <p:spTgt spid="2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3363" name="Rectangle 3">
            <a:extLst>
              <a:ext uri="{FF2B5EF4-FFF2-40B4-BE49-F238E27FC236}">
                <a16:creationId xmlns:a16="http://schemas.microsoft.com/office/drawing/2014/main" id="{AB4F3D3A-9012-795C-F827-F6FC01B7F261}"/>
              </a:ext>
            </a:extLst>
          </p:cNvPr>
          <p:cNvSpPr>
            <a:spLocks noChangeArrowheads="1"/>
          </p:cNvSpPr>
          <p:nvPr/>
        </p:nvSpPr>
        <p:spPr bwMode="auto">
          <a:xfrm>
            <a:off x="1081087" y="914400"/>
            <a:ext cx="6981825" cy="152400"/>
          </a:xfrm>
          <a:prstGeom prst="rect">
            <a:avLst/>
          </a:prstGeom>
          <a:noFill/>
          <a:ln w="9525">
            <a:noFill/>
            <a:miter lim="800000"/>
            <a:headEnd/>
            <a:tailEnd/>
          </a:ln>
          <a:effectLst/>
        </p:spPr>
        <p:txBody>
          <a:bodyPr anchor="ctr"/>
          <a:lstStyle/>
          <a:p>
            <a:pPr marL="857250" indent="-857250" algn="ctr" eaLnBrk="1" hangingPunct="1">
              <a:defRPr/>
            </a:pPr>
            <a:r>
              <a:rPr lang="en-US" sz="2800" dirty="0">
                <a:solidFill>
                  <a:srgbClr val="FFCC00"/>
                </a:solidFill>
                <a:effectLst>
                  <a:outerShdw blurRad="38100" dist="38100" dir="2700000" algn="tl">
                    <a:srgbClr val="000000"/>
                  </a:outerShdw>
                </a:effectLst>
                <a:latin typeface="Arial" charset="0"/>
              </a:rPr>
              <a:t>VII. Many 19</a:t>
            </a:r>
            <a:r>
              <a:rPr lang="en-US" sz="2800" baseline="30000" dirty="0">
                <a:solidFill>
                  <a:srgbClr val="FFCC00"/>
                </a:solidFill>
                <a:effectLst>
                  <a:outerShdw blurRad="38100" dist="38100" dir="2700000" algn="tl">
                    <a:srgbClr val="000000"/>
                  </a:outerShdw>
                </a:effectLst>
                <a:latin typeface="Arial" charset="0"/>
              </a:rPr>
              <a:t>th</a:t>
            </a:r>
            <a:r>
              <a:rPr lang="en-US" sz="2800" dirty="0">
                <a:solidFill>
                  <a:srgbClr val="FFCC00"/>
                </a:solidFill>
                <a:effectLst>
                  <a:outerShdw blurRad="38100" dist="38100" dir="2700000" algn="tl">
                    <a:srgbClr val="000000"/>
                  </a:outerShdw>
                </a:effectLst>
                <a:latin typeface="Arial" charset="0"/>
              </a:rPr>
              <a:t> Century Churches Followed Charles Darwin into Unbelief</a:t>
            </a:r>
          </a:p>
          <a:p>
            <a:pPr marL="857250" indent="-857250" algn="ctr" eaLnBrk="1" hangingPunct="1">
              <a:defRPr/>
            </a:pPr>
            <a:r>
              <a:rPr lang="en-US" sz="2800" dirty="0">
                <a:solidFill>
                  <a:srgbClr val="00CC00"/>
                </a:solidFill>
                <a:effectLst>
                  <a:outerShdw blurRad="38100" dist="38100" dir="2700000" algn="tl">
                    <a:srgbClr val="000000"/>
                  </a:outerShdw>
                </a:effectLst>
                <a:latin typeface="Arial" charset="0"/>
              </a:rPr>
              <a:t>     </a:t>
            </a:r>
          </a:p>
        </p:txBody>
      </p:sp>
      <p:pic>
        <p:nvPicPr>
          <p:cNvPr id="363523" name="Picture 7">
            <a:extLst>
              <a:ext uri="{FF2B5EF4-FFF2-40B4-BE49-F238E27FC236}">
                <a16:creationId xmlns:a16="http://schemas.microsoft.com/office/drawing/2014/main" id="{BEF51969-A40E-9062-42CC-E50D9ECC90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088" y="1447800"/>
            <a:ext cx="69818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2068" name="Rectangle 4">
            <a:extLst>
              <a:ext uri="{FF2B5EF4-FFF2-40B4-BE49-F238E27FC236}">
                <a16:creationId xmlns:a16="http://schemas.microsoft.com/office/drawing/2014/main" id="{24E42EBB-2224-6ADA-90F5-0B9CDAABA460}"/>
              </a:ext>
            </a:extLst>
          </p:cNvPr>
          <p:cNvSpPr>
            <a:spLocks noChangeArrowheads="1"/>
          </p:cNvSpPr>
          <p:nvPr/>
        </p:nvSpPr>
        <p:spPr bwMode="auto">
          <a:xfrm>
            <a:off x="228600" y="188913"/>
            <a:ext cx="8774113"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sz="2100" dirty="0">
                <a:effectLst>
                  <a:outerShdw blurRad="38100" dist="38100" dir="2700000" algn="tl">
                    <a:srgbClr val="000000"/>
                  </a:outerShdw>
                </a:effectLst>
                <a:latin typeface="Arial" charset="0"/>
              </a:rPr>
              <a:t>       </a:t>
            </a:r>
            <a:endParaRPr lang="en-US" sz="2100" b="1" dirty="0">
              <a:effectLst>
                <a:outerShdw blurRad="38100" dist="38100" dir="2700000" algn="tl">
                  <a:srgbClr val="000000"/>
                </a:outerShdw>
              </a:effectLst>
              <a:latin typeface="Arial" charset="0"/>
            </a:endParaRPr>
          </a:p>
          <a:p>
            <a:pPr marL="406400" indent="-406400" eaLnBrk="1" hangingPunct="1">
              <a:spcBef>
                <a:spcPct val="20000"/>
              </a:spcBef>
              <a:buClr>
                <a:schemeClr val="tx1"/>
              </a:buClr>
              <a:buSzPct val="90000"/>
              <a:buFont typeface="Arial" charset="0"/>
              <a:buAutoNum type="arabicPeriod"/>
              <a:defRPr/>
            </a:pPr>
            <a:r>
              <a:rPr lang="en-US" sz="2100" dirty="0">
                <a:effectLst>
                  <a:outerShdw blurRad="38100" dist="38100" dir="2700000" algn="tl">
                    <a:srgbClr val="000000"/>
                  </a:outerShdw>
                </a:effectLst>
                <a:latin typeface="Arial" charset="0"/>
              </a:rPr>
              <a:t>By 1800, many mainstream protestant churches had already given up the </a:t>
            </a:r>
            <a:r>
              <a:rPr lang="en-US" sz="2100" i="1" dirty="0">
                <a:effectLst>
                  <a:outerShdw blurRad="38100" dist="38100" dir="2700000" algn="tl">
                    <a:srgbClr val="000000"/>
                  </a:outerShdw>
                </a:effectLst>
                <a:latin typeface="Arial" charset="0"/>
              </a:rPr>
              <a:t>“young earth” </a:t>
            </a:r>
            <a:r>
              <a:rPr lang="en-US" sz="2100" dirty="0">
                <a:effectLst>
                  <a:outerShdw blurRad="38100" dist="38100" dir="2700000" algn="tl">
                    <a:srgbClr val="000000"/>
                  </a:outerShdw>
                </a:effectLst>
                <a:latin typeface="Arial" charset="0"/>
              </a:rPr>
              <a:t>position by denouncing the 6 days of creation and Noah’s Flood, but they refused to accept evolution</a:t>
            </a:r>
          </a:p>
          <a:p>
            <a:pPr marL="406400" indent="-406400" eaLnBrk="1" hangingPunct="1">
              <a:spcBef>
                <a:spcPct val="20000"/>
              </a:spcBef>
              <a:buClr>
                <a:schemeClr val="hlink"/>
              </a:buClr>
              <a:buSzPct val="90000"/>
              <a:buFont typeface="Wingdings" pitchFamily="2" charset="2"/>
              <a:buNone/>
              <a:defRPr/>
            </a:pPr>
            <a:endParaRPr lang="en-US" sz="2100" i="1" dirty="0">
              <a:solidFill>
                <a:srgbClr val="FFCC00"/>
              </a:solidFill>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Char char="•"/>
              <a:defRPr/>
            </a:pPr>
            <a:endParaRPr lang="en-US" sz="2100" b="1" dirty="0">
              <a:effectLst>
                <a:outerShdw blurRad="38100" dist="38100" dir="2700000" algn="tl">
                  <a:srgbClr val="000000"/>
                </a:outerShdw>
              </a:effectLst>
              <a:latin typeface="Arial" charset="0"/>
            </a:endParaRPr>
          </a:p>
        </p:txBody>
      </p:sp>
      <p:pic>
        <p:nvPicPr>
          <p:cNvPr id="365571" name="Picture 7">
            <a:extLst>
              <a:ext uri="{FF2B5EF4-FFF2-40B4-BE49-F238E27FC236}">
                <a16:creationId xmlns:a16="http://schemas.microsoft.com/office/drawing/2014/main" id="{2E7533B2-BFF4-8FFB-6A7B-454520C8F3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2013" y="3481388"/>
            <a:ext cx="372427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2076" name="Rectangle 12">
            <a:extLst>
              <a:ext uri="{FF2B5EF4-FFF2-40B4-BE49-F238E27FC236}">
                <a16:creationId xmlns:a16="http://schemas.microsoft.com/office/drawing/2014/main" id="{3FE13E01-D00A-7F16-8EA4-24B0C7C2F31A}"/>
              </a:ext>
            </a:extLst>
          </p:cNvPr>
          <p:cNvSpPr>
            <a:spLocks noChangeArrowheads="1"/>
          </p:cNvSpPr>
          <p:nvPr/>
        </p:nvSpPr>
        <p:spPr bwMode="auto">
          <a:xfrm>
            <a:off x="-152400" y="304800"/>
            <a:ext cx="9372600" cy="76200"/>
          </a:xfrm>
          <a:prstGeom prst="rect">
            <a:avLst/>
          </a:prstGeom>
          <a:noFill/>
          <a:ln w="9525">
            <a:noFill/>
            <a:miter lim="800000"/>
            <a:headEnd/>
            <a:tailEnd/>
          </a:ln>
          <a:effectLst/>
        </p:spPr>
        <p:txBody>
          <a:bodyPr anchor="ctr"/>
          <a:lstStyle/>
          <a:p>
            <a:pPr algn="ctr" eaLnBrk="1" hangingPunct="1">
              <a:defRPr/>
            </a:pPr>
            <a:r>
              <a:rPr lang="en-US" sz="2400" dirty="0">
                <a:solidFill>
                  <a:srgbClr val="FFCC00"/>
                </a:solidFill>
                <a:effectLst>
                  <a:outerShdw blurRad="38100" dist="38100" dir="2700000" algn="tl">
                    <a:srgbClr val="000000"/>
                  </a:outerShdw>
                </a:effectLst>
                <a:latin typeface="Arial" charset="0"/>
              </a:rPr>
              <a:t>The Slippery Slide From Evolution into Religious Unbelief</a:t>
            </a:r>
          </a:p>
        </p:txBody>
      </p:sp>
      <p:pic>
        <p:nvPicPr>
          <p:cNvPr id="365573" name="Picture 9">
            <a:extLst>
              <a:ext uri="{FF2B5EF4-FFF2-40B4-BE49-F238E27FC236}">
                <a16:creationId xmlns:a16="http://schemas.microsoft.com/office/drawing/2014/main" id="{14C94BAC-D33B-E42A-50F9-AC88001756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5443" b="5492"/>
          <a:stretch>
            <a:fillRect/>
          </a:stretch>
        </p:blipFill>
        <p:spPr bwMode="auto">
          <a:xfrm>
            <a:off x="990600" y="3524250"/>
            <a:ext cx="3048000" cy="321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2068" name="Rectangle 4">
            <a:extLst>
              <a:ext uri="{FF2B5EF4-FFF2-40B4-BE49-F238E27FC236}">
                <a16:creationId xmlns:a16="http://schemas.microsoft.com/office/drawing/2014/main" id="{C23157BC-482A-9813-0051-D6038CD23C43}"/>
              </a:ext>
            </a:extLst>
          </p:cNvPr>
          <p:cNvSpPr>
            <a:spLocks noChangeArrowheads="1"/>
          </p:cNvSpPr>
          <p:nvPr/>
        </p:nvSpPr>
        <p:spPr bwMode="auto">
          <a:xfrm>
            <a:off x="228600" y="188913"/>
            <a:ext cx="8774113"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sz="2100" dirty="0">
                <a:effectLst>
                  <a:outerShdw blurRad="38100" dist="38100" dir="2700000" algn="tl">
                    <a:srgbClr val="000000"/>
                  </a:outerShdw>
                </a:effectLst>
                <a:latin typeface="Arial" charset="0"/>
              </a:rPr>
              <a:t>       </a:t>
            </a:r>
            <a:endParaRPr lang="en-US" sz="2100" b="1" dirty="0">
              <a:effectLst>
                <a:outerShdw blurRad="38100" dist="38100" dir="2700000" algn="tl">
                  <a:srgbClr val="000000"/>
                </a:outerShdw>
              </a:effectLst>
              <a:latin typeface="Arial" charset="0"/>
            </a:endParaRPr>
          </a:p>
          <a:p>
            <a:pPr marL="406400" indent="-406400" eaLnBrk="1" hangingPunct="1">
              <a:spcBef>
                <a:spcPct val="20000"/>
              </a:spcBef>
              <a:buClr>
                <a:schemeClr val="tx1"/>
              </a:buClr>
              <a:buSzPct val="90000"/>
              <a:buFont typeface="Arial" charset="0"/>
              <a:buAutoNum type="arabicPeriod"/>
              <a:defRPr/>
            </a:pPr>
            <a:r>
              <a:rPr lang="en-US" sz="2100" dirty="0">
                <a:effectLst>
                  <a:outerShdw blurRad="38100" dist="38100" dir="2700000" algn="tl">
                    <a:srgbClr val="000000"/>
                  </a:outerShdw>
                </a:effectLst>
                <a:latin typeface="Arial" charset="0"/>
              </a:rPr>
              <a:t>By 1800, many mainstream protestant churches had already given up the </a:t>
            </a:r>
            <a:r>
              <a:rPr lang="en-US" sz="2100" i="1" dirty="0">
                <a:effectLst>
                  <a:outerShdw blurRad="38100" dist="38100" dir="2700000" algn="tl">
                    <a:srgbClr val="000000"/>
                  </a:outerShdw>
                </a:effectLst>
                <a:latin typeface="Arial" charset="0"/>
              </a:rPr>
              <a:t>“young earth” </a:t>
            </a:r>
            <a:r>
              <a:rPr lang="en-US" sz="2100" dirty="0">
                <a:effectLst>
                  <a:outerShdw blurRad="38100" dist="38100" dir="2700000" algn="tl">
                    <a:srgbClr val="000000"/>
                  </a:outerShdw>
                </a:effectLst>
                <a:latin typeface="Arial" charset="0"/>
              </a:rPr>
              <a:t>position by denouncing the 6 days of creation and Noah’s Flood, but they refused to accept evolution</a:t>
            </a:r>
          </a:p>
          <a:p>
            <a:pPr marL="406400" indent="-406400" eaLnBrk="1" hangingPunct="1">
              <a:spcBef>
                <a:spcPct val="20000"/>
              </a:spcBef>
              <a:buClr>
                <a:schemeClr val="tx1"/>
              </a:buClr>
              <a:buSzPct val="90000"/>
              <a:buFont typeface="Arial" charset="0"/>
              <a:buAutoNum type="arabicPeriod"/>
              <a:defRPr/>
            </a:pPr>
            <a:r>
              <a:rPr lang="en-US" sz="2100" dirty="0">
                <a:effectLst>
                  <a:outerShdw blurRad="38100" dist="38100" dir="2700000" algn="tl">
                    <a:srgbClr val="000000"/>
                  </a:outerShdw>
                </a:effectLst>
                <a:latin typeface="Arial" charset="0"/>
              </a:rPr>
              <a:t>However, when Charles Darwin wrote his 1</a:t>
            </a:r>
            <a:r>
              <a:rPr lang="en-US" sz="2100" baseline="30000" dirty="0">
                <a:effectLst>
                  <a:outerShdw blurRad="38100" dist="38100" dir="2700000" algn="tl">
                    <a:srgbClr val="000000"/>
                  </a:outerShdw>
                </a:effectLst>
                <a:latin typeface="Arial" charset="0"/>
              </a:rPr>
              <a:t>st</a:t>
            </a:r>
            <a:r>
              <a:rPr lang="en-US" sz="2100" dirty="0">
                <a:effectLst>
                  <a:outerShdw blurRad="38100" dist="38100" dir="2700000" algn="tl">
                    <a:srgbClr val="000000"/>
                  </a:outerShdw>
                </a:effectLst>
                <a:latin typeface="Arial" charset="0"/>
              </a:rPr>
              <a:t> book </a:t>
            </a:r>
            <a:r>
              <a:rPr lang="en-US" sz="2100" dirty="0">
                <a:solidFill>
                  <a:srgbClr val="00FF00"/>
                </a:solidFill>
                <a:effectLst>
                  <a:outerShdw blurRad="38100" dist="38100" dir="2700000" algn="tl">
                    <a:srgbClr val="000000"/>
                  </a:outerShdw>
                </a:effectLst>
                <a:latin typeface="Arial" charset="0"/>
              </a:rPr>
              <a:t>(1859)</a:t>
            </a:r>
            <a:r>
              <a:rPr lang="en-US" sz="2100" dirty="0">
                <a:effectLst>
                  <a:outerShdw blurRad="38100" dist="38100" dir="2700000" algn="tl">
                    <a:srgbClr val="000000"/>
                  </a:outerShdw>
                </a:effectLst>
                <a:latin typeface="Arial" charset="0"/>
              </a:rPr>
              <a:t>, they accepted the evolution of animal life, but not of humans</a:t>
            </a:r>
          </a:p>
          <a:p>
            <a:pPr marL="406400" indent="-406400" eaLnBrk="1" hangingPunct="1">
              <a:spcBef>
                <a:spcPct val="20000"/>
              </a:spcBef>
              <a:buClr>
                <a:schemeClr val="hlink"/>
              </a:buClr>
              <a:buSzPct val="90000"/>
              <a:buFont typeface="Wingdings" pitchFamily="2" charset="2"/>
              <a:buNone/>
              <a:defRPr/>
            </a:pPr>
            <a:endParaRPr lang="en-US" sz="2100" i="1" dirty="0">
              <a:solidFill>
                <a:srgbClr val="FFCC00"/>
              </a:solidFill>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Char char="•"/>
              <a:defRPr/>
            </a:pPr>
            <a:endParaRPr lang="en-US" sz="2100" b="1" dirty="0">
              <a:effectLst>
                <a:outerShdw blurRad="38100" dist="38100" dir="2700000" algn="tl">
                  <a:srgbClr val="000000"/>
                </a:outerShdw>
              </a:effectLst>
              <a:latin typeface="Arial" charset="0"/>
            </a:endParaRPr>
          </a:p>
        </p:txBody>
      </p:sp>
      <p:pic>
        <p:nvPicPr>
          <p:cNvPr id="367619" name="Picture 7">
            <a:extLst>
              <a:ext uri="{FF2B5EF4-FFF2-40B4-BE49-F238E27FC236}">
                <a16:creationId xmlns:a16="http://schemas.microsoft.com/office/drawing/2014/main" id="{B17A0F84-9DCC-400B-3010-1BD0AC69C7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2013" y="3481388"/>
            <a:ext cx="372427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7621" name="Picture 9">
            <a:extLst>
              <a:ext uri="{FF2B5EF4-FFF2-40B4-BE49-F238E27FC236}">
                <a16:creationId xmlns:a16="http://schemas.microsoft.com/office/drawing/2014/main" id="{C0A39009-B419-D9E7-4BB3-F5BD71A565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5443" b="5492"/>
          <a:stretch>
            <a:fillRect/>
          </a:stretch>
        </p:blipFill>
        <p:spPr bwMode="auto">
          <a:xfrm>
            <a:off x="990600" y="3524250"/>
            <a:ext cx="3048000" cy="321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12">
            <a:extLst>
              <a:ext uri="{FF2B5EF4-FFF2-40B4-BE49-F238E27FC236}">
                <a16:creationId xmlns:a16="http://schemas.microsoft.com/office/drawing/2014/main" id="{81F8C49A-694E-DC89-D975-F0F758A596C5}"/>
              </a:ext>
            </a:extLst>
          </p:cNvPr>
          <p:cNvSpPr>
            <a:spLocks noChangeArrowheads="1"/>
          </p:cNvSpPr>
          <p:nvPr/>
        </p:nvSpPr>
        <p:spPr bwMode="auto">
          <a:xfrm>
            <a:off x="-152400" y="304800"/>
            <a:ext cx="9372600" cy="76200"/>
          </a:xfrm>
          <a:prstGeom prst="rect">
            <a:avLst/>
          </a:prstGeom>
          <a:noFill/>
          <a:ln w="9525">
            <a:noFill/>
            <a:miter lim="800000"/>
            <a:headEnd/>
            <a:tailEnd/>
          </a:ln>
          <a:effectLst/>
        </p:spPr>
        <p:txBody>
          <a:bodyPr anchor="ctr"/>
          <a:lstStyle/>
          <a:p>
            <a:pPr algn="ctr" eaLnBrk="1" hangingPunct="1">
              <a:defRPr/>
            </a:pPr>
            <a:r>
              <a:rPr lang="en-US" sz="2400" dirty="0">
                <a:solidFill>
                  <a:srgbClr val="FFCC00"/>
                </a:solidFill>
                <a:effectLst>
                  <a:outerShdw blurRad="38100" dist="38100" dir="2700000" algn="tl">
                    <a:srgbClr val="000000"/>
                  </a:outerShdw>
                </a:effectLst>
                <a:latin typeface="Arial" charset="0"/>
              </a:rPr>
              <a:t>The Slippery Slide From Evolution into Religious Unbelief</a:t>
            </a:r>
          </a:p>
        </p:txBody>
      </p:sp>
    </p:spTree>
  </p:cSld>
  <p:clrMapOvr>
    <a:masterClrMapping/>
  </p:clrMapOvr>
  <p:transition>
    <p:fade/>
  </p:transition>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2068" name="Rectangle 4">
            <a:extLst>
              <a:ext uri="{FF2B5EF4-FFF2-40B4-BE49-F238E27FC236}">
                <a16:creationId xmlns:a16="http://schemas.microsoft.com/office/drawing/2014/main" id="{FAE64965-1BFC-22F4-8745-0F5B3F5764A1}"/>
              </a:ext>
            </a:extLst>
          </p:cNvPr>
          <p:cNvSpPr>
            <a:spLocks noChangeArrowheads="1"/>
          </p:cNvSpPr>
          <p:nvPr/>
        </p:nvSpPr>
        <p:spPr bwMode="auto">
          <a:xfrm>
            <a:off x="228600" y="188913"/>
            <a:ext cx="8774113"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sz="2100" dirty="0">
                <a:effectLst>
                  <a:outerShdw blurRad="38100" dist="38100" dir="2700000" algn="tl">
                    <a:srgbClr val="000000"/>
                  </a:outerShdw>
                </a:effectLst>
                <a:latin typeface="Arial" charset="0"/>
              </a:rPr>
              <a:t>       </a:t>
            </a:r>
            <a:endParaRPr lang="en-US" sz="2100" b="1" dirty="0">
              <a:effectLst>
                <a:outerShdw blurRad="38100" dist="38100" dir="2700000" algn="tl">
                  <a:srgbClr val="000000"/>
                </a:outerShdw>
              </a:effectLst>
              <a:latin typeface="Arial" charset="0"/>
            </a:endParaRPr>
          </a:p>
          <a:p>
            <a:pPr marL="406400" indent="-406400" eaLnBrk="1" hangingPunct="1">
              <a:spcBef>
                <a:spcPct val="20000"/>
              </a:spcBef>
              <a:buClr>
                <a:schemeClr val="tx1"/>
              </a:buClr>
              <a:buSzPct val="90000"/>
              <a:buFont typeface="Arial" charset="0"/>
              <a:buAutoNum type="arabicPeriod"/>
              <a:defRPr/>
            </a:pPr>
            <a:r>
              <a:rPr lang="en-US" sz="2100" dirty="0">
                <a:effectLst>
                  <a:outerShdw blurRad="38100" dist="38100" dir="2700000" algn="tl">
                    <a:srgbClr val="000000"/>
                  </a:outerShdw>
                </a:effectLst>
                <a:latin typeface="Arial" charset="0"/>
              </a:rPr>
              <a:t>By 1800, many mainstream protestant churches had already given up the </a:t>
            </a:r>
            <a:r>
              <a:rPr lang="en-US" sz="2100" i="1" dirty="0">
                <a:effectLst>
                  <a:outerShdw blurRad="38100" dist="38100" dir="2700000" algn="tl">
                    <a:srgbClr val="000000"/>
                  </a:outerShdw>
                </a:effectLst>
                <a:latin typeface="Arial" charset="0"/>
              </a:rPr>
              <a:t>“young earth” </a:t>
            </a:r>
            <a:r>
              <a:rPr lang="en-US" sz="2100" dirty="0">
                <a:effectLst>
                  <a:outerShdw blurRad="38100" dist="38100" dir="2700000" algn="tl">
                    <a:srgbClr val="000000"/>
                  </a:outerShdw>
                </a:effectLst>
                <a:latin typeface="Arial" charset="0"/>
              </a:rPr>
              <a:t>position by denouncing the 6 days of creation and Noah’s Flood, but they refused to accept evolution</a:t>
            </a:r>
          </a:p>
          <a:p>
            <a:pPr marL="406400" indent="-406400" eaLnBrk="1" hangingPunct="1">
              <a:spcBef>
                <a:spcPct val="20000"/>
              </a:spcBef>
              <a:buClr>
                <a:schemeClr val="tx1"/>
              </a:buClr>
              <a:buSzPct val="90000"/>
              <a:buFont typeface="Arial" charset="0"/>
              <a:buAutoNum type="arabicPeriod"/>
              <a:defRPr/>
            </a:pPr>
            <a:r>
              <a:rPr lang="en-US" sz="2100" dirty="0">
                <a:effectLst>
                  <a:outerShdw blurRad="38100" dist="38100" dir="2700000" algn="tl">
                    <a:srgbClr val="000000"/>
                  </a:outerShdw>
                </a:effectLst>
                <a:latin typeface="Arial" charset="0"/>
              </a:rPr>
              <a:t>However, when Charles Darwin wrote his 1</a:t>
            </a:r>
            <a:r>
              <a:rPr lang="en-US" sz="2100" baseline="30000" dirty="0">
                <a:effectLst>
                  <a:outerShdw blurRad="38100" dist="38100" dir="2700000" algn="tl">
                    <a:srgbClr val="000000"/>
                  </a:outerShdw>
                </a:effectLst>
                <a:latin typeface="Arial" charset="0"/>
              </a:rPr>
              <a:t>st</a:t>
            </a:r>
            <a:r>
              <a:rPr lang="en-US" sz="2100" dirty="0">
                <a:effectLst>
                  <a:outerShdw blurRad="38100" dist="38100" dir="2700000" algn="tl">
                    <a:srgbClr val="000000"/>
                  </a:outerShdw>
                </a:effectLst>
                <a:latin typeface="Arial" charset="0"/>
              </a:rPr>
              <a:t> book </a:t>
            </a:r>
            <a:r>
              <a:rPr lang="en-US" sz="2100" dirty="0">
                <a:solidFill>
                  <a:srgbClr val="00FF00"/>
                </a:solidFill>
                <a:effectLst>
                  <a:outerShdw blurRad="38100" dist="38100" dir="2700000" algn="tl">
                    <a:srgbClr val="000000"/>
                  </a:outerShdw>
                </a:effectLst>
                <a:latin typeface="Arial" charset="0"/>
              </a:rPr>
              <a:t>(1859)</a:t>
            </a:r>
            <a:r>
              <a:rPr lang="en-US" sz="2100" dirty="0">
                <a:effectLst>
                  <a:outerShdw blurRad="38100" dist="38100" dir="2700000" algn="tl">
                    <a:srgbClr val="000000"/>
                  </a:outerShdw>
                </a:effectLst>
                <a:latin typeface="Arial" charset="0"/>
              </a:rPr>
              <a:t>, they accepted the evolution of animal life, but not of humans</a:t>
            </a:r>
          </a:p>
          <a:p>
            <a:pPr marL="406400" indent="-406400" eaLnBrk="1" hangingPunct="1">
              <a:spcBef>
                <a:spcPct val="20000"/>
              </a:spcBef>
              <a:buClr>
                <a:schemeClr val="tx1"/>
              </a:buClr>
              <a:buSzPct val="90000"/>
              <a:buFont typeface="Arial" charset="0"/>
              <a:buAutoNum type="arabicPeriod"/>
              <a:defRPr/>
            </a:pPr>
            <a:r>
              <a:rPr lang="en-US" sz="2100" dirty="0">
                <a:effectLst>
                  <a:outerShdw blurRad="38100" dist="38100" dir="2700000" algn="tl">
                    <a:srgbClr val="000000"/>
                  </a:outerShdw>
                </a:effectLst>
                <a:latin typeface="Arial" charset="0"/>
              </a:rPr>
              <a:t>But when Darwin wrote his 2</a:t>
            </a:r>
            <a:r>
              <a:rPr lang="en-US" sz="2100" baseline="30000" dirty="0">
                <a:effectLst>
                  <a:outerShdw blurRad="38100" dist="38100" dir="2700000" algn="tl">
                    <a:srgbClr val="000000"/>
                  </a:outerShdw>
                </a:effectLst>
                <a:latin typeface="Arial" charset="0"/>
              </a:rPr>
              <a:t>nd</a:t>
            </a:r>
            <a:r>
              <a:rPr lang="en-US" sz="2100" dirty="0">
                <a:effectLst>
                  <a:outerShdw blurRad="38100" dist="38100" dir="2700000" algn="tl">
                    <a:srgbClr val="000000"/>
                  </a:outerShdw>
                </a:effectLst>
                <a:latin typeface="Arial" charset="0"/>
              </a:rPr>
              <a:t> book </a:t>
            </a:r>
            <a:r>
              <a:rPr lang="en-US" sz="2100" dirty="0">
                <a:solidFill>
                  <a:srgbClr val="00FF00"/>
                </a:solidFill>
                <a:effectLst>
                  <a:outerShdw blurRad="38100" dist="38100" dir="2700000" algn="tl">
                    <a:srgbClr val="000000"/>
                  </a:outerShdw>
                </a:effectLst>
                <a:latin typeface="Arial" charset="0"/>
              </a:rPr>
              <a:t>(1871)</a:t>
            </a:r>
            <a:r>
              <a:rPr lang="en-US" sz="2100" dirty="0">
                <a:effectLst>
                  <a:outerShdw blurRad="38100" dist="38100" dir="2700000" algn="tl">
                    <a:srgbClr val="000000"/>
                  </a:outerShdw>
                </a:effectLst>
                <a:latin typeface="Arial" charset="0"/>
              </a:rPr>
              <a:t>, they accepted the evolution of man but didn’t reject the Bible</a:t>
            </a:r>
          </a:p>
          <a:p>
            <a:pPr eaLnBrk="1" hangingPunct="1">
              <a:spcBef>
                <a:spcPct val="20000"/>
              </a:spcBef>
              <a:buClr>
                <a:schemeClr val="hlink"/>
              </a:buClr>
              <a:buSzPct val="90000"/>
              <a:defRPr/>
            </a:pPr>
            <a:endParaRPr lang="en-US" sz="2100" b="1"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None/>
              <a:defRPr/>
            </a:pPr>
            <a:endParaRPr lang="en-US" sz="2100" b="1" i="1" dirty="0">
              <a:solidFill>
                <a:srgbClr val="FFCC00"/>
              </a:solidFill>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Char char="•"/>
              <a:defRPr/>
            </a:pPr>
            <a:endParaRPr lang="en-US" sz="2100" b="1" dirty="0">
              <a:effectLst>
                <a:outerShdw blurRad="38100" dist="38100" dir="2700000" algn="tl">
                  <a:srgbClr val="000000"/>
                </a:outerShdw>
              </a:effectLst>
              <a:latin typeface="Arial" charset="0"/>
            </a:endParaRPr>
          </a:p>
        </p:txBody>
      </p:sp>
      <p:pic>
        <p:nvPicPr>
          <p:cNvPr id="369667" name="Picture 7">
            <a:extLst>
              <a:ext uri="{FF2B5EF4-FFF2-40B4-BE49-F238E27FC236}">
                <a16:creationId xmlns:a16="http://schemas.microsoft.com/office/drawing/2014/main" id="{AB296E87-40FC-CB21-C780-E5B8632228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2013" y="3481388"/>
            <a:ext cx="372427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669" name="Picture 9">
            <a:extLst>
              <a:ext uri="{FF2B5EF4-FFF2-40B4-BE49-F238E27FC236}">
                <a16:creationId xmlns:a16="http://schemas.microsoft.com/office/drawing/2014/main" id="{D0BA5782-9C2D-BD09-889E-0986C66EDC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5443" b="5492"/>
          <a:stretch>
            <a:fillRect/>
          </a:stretch>
        </p:blipFill>
        <p:spPr bwMode="auto">
          <a:xfrm>
            <a:off x="990600" y="3524250"/>
            <a:ext cx="3048000" cy="321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12">
            <a:extLst>
              <a:ext uri="{FF2B5EF4-FFF2-40B4-BE49-F238E27FC236}">
                <a16:creationId xmlns:a16="http://schemas.microsoft.com/office/drawing/2014/main" id="{8E8D779B-16C2-A056-253A-D426BCFA0291}"/>
              </a:ext>
            </a:extLst>
          </p:cNvPr>
          <p:cNvSpPr>
            <a:spLocks noChangeArrowheads="1"/>
          </p:cNvSpPr>
          <p:nvPr/>
        </p:nvSpPr>
        <p:spPr bwMode="auto">
          <a:xfrm>
            <a:off x="-152400" y="304800"/>
            <a:ext cx="9372600" cy="76200"/>
          </a:xfrm>
          <a:prstGeom prst="rect">
            <a:avLst/>
          </a:prstGeom>
          <a:noFill/>
          <a:ln w="9525">
            <a:noFill/>
            <a:miter lim="800000"/>
            <a:headEnd/>
            <a:tailEnd/>
          </a:ln>
          <a:effectLst/>
        </p:spPr>
        <p:txBody>
          <a:bodyPr anchor="ctr"/>
          <a:lstStyle/>
          <a:p>
            <a:pPr algn="ctr" eaLnBrk="1" hangingPunct="1">
              <a:defRPr/>
            </a:pPr>
            <a:r>
              <a:rPr lang="en-US" sz="2400" dirty="0">
                <a:solidFill>
                  <a:srgbClr val="FFCC00"/>
                </a:solidFill>
                <a:effectLst>
                  <a:outerShdw blurRad="38100" dist="38100" dir="2700000" algn="tl">
                    <a:srgbClr val="000000"/>
                  </a:outerShdw>
                </a:effectLst>
                <a:latin typeface="Arial" charset="0"/>
              </a:rPr>
              <a:t>The Slippery Slide From Evolution into Religious Unbelief</a:t>
            </a:r>
          </a:p>
        </p:txBody>
      </p:sp>
    </p:spTree>
  </p:cSld>
  <p:clrMapOvr>
    <a:masterClrMapping/>
  </p:clrMapOvr>
  <p:transition>
    <p:fade/>
  </p:transition>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2068" name="Rectangle 4">
            <a:extLst>
              <a:ext uri="{FF2B5EF4-FFF2-40B4-BE49-F238E27FC236}">
                <a16:creationId xmlns:a16="http://schemas.microsoft.com/office/drawing/2014/main" id="{2B428093-0A79-0531-4418-645AEC3E84C2}"/>
              </a:ext>
            </a:extLst>
          </p:cNvPr>
          <p:cNvSpPr>
            <a:spLocks noChangeArrowheads="1"/>
          </p:cNvSpPr>
          <p:nvPr/>
        </p:nvSpPr>
        <p:spPr bwMode="auto">
          <a:xfrm>
            <a:off x="228600" y="188913"/>
            <a:ext cx="8774113"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sz="2100" dirty="0">
                <a:effectLst>
                  <a:outerShdw blurRad="38100" dist="38100" dir="2700000" algn="tl">
                    <a:srgbClr val="000000"/>
                  </a:outerShdw>
                </a:effectLst>
                <a:latin typeface="Arial" charset="0"/>
              </a:rPr>
              <a:t>       </a:t>
            </a:r>
            <a:endParaRPr lang="en-US" sz="2100" b="1" dirty="0">
              <a:effectLst>
                <a:outerShdw blurRad="38100" dist="38100" dir="2700000" algn="tl">
                  <a:srgbClr val="000000"/>
                </a:outerShdw>
              </a:effectLst>
              <a:latin typeface="Arial" charset="0"/>
            </a:endParaRPr>
          </a:p>
          <a:p>
            <a:pPr marL="406400" indent="-406400" eaLnBrk="1" hangingPunct="1">
              <a:spcBef>
                <a:spcPct val="20000"/>
              </a:spcBef>
              <a:buClr>
                <a:schemeClr val="tx1"/>
              </a:buClr>
              <a:buSzPct val="90000"/>
              <a:buFont typeface="Arial" charset="0"/>
              <a:buAutoNum type="arabicPeriod"/>
              <a:defRPr/>
            </a:pPr>
            <a:r>
              <a:rPr lang="en-US" sz="2100" dirty="0">
                <a:effectLst>
                  <a:outerShdw blurRad="38100" dist="38100" dir="2700000" algn="tl">
                    <a:srgbClr val="000000"/>
                  </a:outerShdw>
                </a:effectLst>
                <a:latin typeface="Arial" charset="0"/>
              </a:rPr>
              <a:t>By 1800, many mainstream protestant churches had already given up the </a:t>
            </a:r>
            <a:r>
              <a:rPr lang="en-US" sz="2100" i="1" dirty="0">
                <a:effectLst>
                  <a:outerShdw blurRad="38100" dist="38100" dir="2700000" algn="tl">
                    <a:srgbClr val="000000"/>
                  </a:outerShdw>
                </a:effectLst>
                <a:latin typeface="Arial" charset="0"/>
              </a:rPr>
              <a:t>“young earth” </a:t>
            </a:r>
            <a:r>
              <a:rPr lang="en-US" sz="2100" dirty="0">
                <a:effectLst>
                  <a:outerShdw blurRad="38100" dist="38100" dir="2700000" algn="tl">
                    <a:srgbClr val="000000"/>
                  </a:outerShdw>
                </a:effectLst>
                <a:latin typeface="Arial" charset="0"/>
              </a:rPr>
              <a:t>position by denouncing the 6 days of creation and Noah’s Flood, but they refused to accept evolution</a:t>
            </a:r>
          </a:p>
          <a:p>
            <a:pPr marL="406400" indent="-406400" eaLnBrk="1" hangingPunct="1">
              <a:spcBef>
                <a:spcPct val="20000"/>
              </a:spcBef>
              <a:buClr>
                <a:schemeClr val="tx1"/>
              </a:buClr>
              <a:buSzPct val="90000"/>
              <a:buFont typeface="Arial" charset="0"/>
              <a:buAutoNum type="arabicPeriod"/>
              <a:defRPr/>
            </a:pPr>
            <a:r>
              <a:rPr lang="en-US" sz="2100" dirty="0">
                <a:effectLst>
                  <a:outerShdw blurRad="38100" dist="38100" dir="2700000" algn="tl">
                    <a:srgbClr val="000000"/>
                  </a:outerShdw>
                </a:effectLst>
                <a:latin typeface="Arial" charset="0"/>
              </a:rPr>
              <a:t>However, when Charles Darwin wrote his 1</a:t>
            </a:r>
            <a:r>
              <a:rPr lang="en-US" sz="2100" baseline="30000" dirty="0">
                <a:effectLst>
                  <a:outerShdw blurRad="38100" dist="38100" dir="2700000" algn="tl">
                    <a:srgbClr val="000000"/>
                  </a:outerShdw>
                </a:effectLst>
                <a:latin typeface="Arial" charset="0"/>
              </a:rPr>
              <a:t>st</a:t>
            </a:r>
            <a:r>
              <a:rPr lang="en-US" sz="2100" dirty="0">
                <a:effectLst>
                  <a:outerShdw blurRad="38100" dist="38100" dir="2700000" algn="tl">
                    <a:srgbClr val="000000"/>
                  </a:outerShdw>
                </a:effectLst>
                <a:latin typeface="Arial" charset="0"/>
              </a:rPr>
              <a:t> book </a:t>
            </a:r>
            <a:r>
              <a:rPr lang="en-US" sz="2100" dirty="0">
                <a:solidFill>
                  <a:srgbClr val="00FF00"/>
                </a:solidFill>
                <a:effectLst>
                  <a:outerShdw blurRad="38100" dist="38100" dir="2700000" algn="tl">
                    <a:srgbClr val="000000"/>
                  </a:outerShdw>
                </a:effectLst>
                <a:latin typeface="Arial" charset="0"/>
              </a:rPr>
              <a:t>(1859)</a:t>
            </a:r>
            <a:r>
              <a:rPr lang="en-US" sz="2100" dirty="0">
                <a:effectLst>
                  <a:outerShdw blurRad="38100" dist="38100" dir="2700000" algn="tl">
                    <a:srgbClr val="000000"/>
                  </a:outerShdw>
                </a:effectLst>
                <a:latin typeface="Arial" charset="0"/>
              </a:rPr>
              <a:t>, they accepted the evolution of animal life, but not of humans</a:t>
            </a:r>
          </a:p>
          <a:p>
            <a:pPr marL="406400" indent="-406400" eaLnBrk="1" hangingPunct="1">
              <a:spcBef>
                <a:spcPct val="20000"/>
              </a:spcBef>
              <a:buClr>
                <a:schemeClr val="tx1"/>
              </a:buClr>
              <a:buSzPct val="90000"/>
              <a:buFont typeface="Arial" charset="0"/>
              <a:buAutoNum type="arabicPeriod"/>
              <a:defRPr/>
            </a:pPr>
            <a:r>
              <a:rPr lang="en-US" sz="2100" dirty="0">
                <a:effectLst>
                  <a:outerShdw blurRad="38100" dist="38100" dir="2700000" algn="tl">
                    <a:srgbClr val="000000"/>
                  </a:outerShdw>
                </a:effectLst>
                <a:latin typeface="Arial" charset="0"/>
              </a:rPr>
              <a:t>But when Darwin wrote his 2</a:t>
            </a:r>
            <a:r>
              <a:rPr lang="en-US" sz="2100" baseline="30000" dirty="0">
                <a:effectLst>
                  <a:outerShdw blurRad="38100" dist="38100" dir="2700000" algn="tl">
                    <a:srgbClr val="000000"/>
                  </a:outerShdw>
                </a:effectLst>
                <a:latin typeface="Arial" charset="0"/>
              </a:rPr>
              <a:t>nd</a:t>
            </a:r>
            <a:r>
              <a:rPr lang="en-US" sz="2100" dirty="0">
                <a:effectLst>
                  <a:outerShdw blurRad="38100" dist="38100" dir="2700000" algn="tl">
                    <a:srgbClr val="000000"/>
                  </a:outerShdw>
                </a:effectLst>
                <a:latin typeface="Arial" charset="0"/>
              </a:rPr>
              <a:t> book </a:t>
            </a:r>
            <a:r>
              <a:rPr lang="en-US" sz="2100" dirty="0">
                <a:solidFill>
                  <a:srgbClr val="00FF00"/>
                </a:solidFill>
                <a:effectLst>
                  <a:outerShdw blurRad="38100" dist="38100" dir="2700000" algn="tl">
                    <a:srgbClr val="000000"/>
                  </a:outerShdw>
                </a:effectLst>
                <a:latin typeface="Arial" charset="0"/>
              </a:rPr>
              <a:t>(1871)</a:t>
            </a:r>
            <a:r>
              <a:rPr lang="en-US" sz="2100" dirty="0">
                <a:effectLst>
                  <a:outerShdw blurRad="38100" dist="38100" dir="2700000" algn="tl">
                    <a:srgbClr val="000000"/>
                  </a:outerShdw>
                </a:effectLst>
                <a:latin typeface="Arial" charset="0"/>
              </a:rPr>
              <a:t>, they accepted the evolution of man but didn’t reject the Bible</a:t>
            </a:r>
          </a:p>
          <a:p>
            <a:pPr marL="406400" indent="-406400" eaLnBrk="1" hangingPunct="1">
              <a:spcBef>
                <a:spcPct val="20000"/>
              </a:spcBef>
              <a:buClr>
                <a:schemeClr val="tx1"/>
              </a:buClr>
              <a:buSzPct val="90000"/>
              <a:buFont typeface="Arial" charset="0"/>
              <a:buAutoNum type="arabicPeriod"/>
              <a:defRPr/>
            </a:pPr>
            <a:r>
              <a:rPr lang="en-US" sz="2100" dirty="0">
                <a:effectLst>
                  <a:outerShdw blurRad="38100" dist="38100" dir="2700000" algn="tl">
                    <a:srgbClr val="000000"/>
                  </a:outerShdw>
                </a:effectLst>
                <a:latin typeface="Arial" charset="0"/>
              </a:rPr>
              <a:t>Finally, they rejected the Bible as being wholly inspired by God</a:t>
            </a:r>
          </a:p>
          <a:p>
            <a:pPr marL="406400" indent="-406400" eaLnBrk="1" hangingPunct="1">
              <a:spcBef>
                <a:spcPct val="20000"/>
              </a:spcBef>
              <a:buClr>
                <a:schemeClr val="hlink"/>
              </a:buClr>
              <a:buSzPct val="90000"/>
              <a:buFont typeface="Wingdings" pitchFamily="2" charset="2"/>
              <a:buNone/>
              <a:defRPr/>
            </a:pPr>
            <a:endParaRPr lang="en-US" sz="2100" i="1" dirty="0">
              <a:solidFill>
                <a:srgbClr val="FFCC00"/>
              </a:solidFill>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Char char="•"/>
              <a:defRPr/>
            </a:pPr>
            <a:endParaRPr lang="en-US" sz="2100" b="1" dirty="0">
              <a:effectLst>
                <a:outerShdw blurRad="38100" dist="38100" dir="2700000" algn="tl">
                  <a:srgbClr val="000000"/>
                </a:outerShdw>
              </a:effectLst>
              <a:latin typeface="Arial" charset="0"/>
            </a:endParaRPr>
          </a:p>
        </p:txBody>
      </p:sp>
      <p:pic>
        <p:nvPicPr>
          <p:cNvPr id="371715" name="Picture 7">
            <a:extLst>
              <a:ext uri="{FF2B5EF4-FFF2-40B4-BE49-F238E27FC236}">
                <a16:creationId xmlns:a16="http://schemas.microsoft.com/office/drawing/2014/main" id="{F5497C9B-0FF1-4773-B1C4-BF9A83F435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2013" y="3481388"/>
            <a:ext cx="372427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1717" name="Picture 9">
            <a:extLst>
              <a:ext uri="{FF2B5EF4-FFF2-40B4-BE49-F238E27FC236}">
                <a16:creationId xmlns:a16="http://schemas.microsoft.com/office/drawing/2014/main" id="{6F4E4314-5EAA-EFFD-B140-2790A8DDA5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5443" b="5492"/>
          <a:stretch>
            <a:fillRect/>
          </a:stretch>
        </p:blipFill>
        <p:spPr bwMode="auto">
          <a:xfrm>
            <a:off x="990600" y="3524250"/>
            <a:ext cx="3048000" cy="321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12">
            <a:extLst>
              <a:ext uri="{FF2B5EF4-FFF2-40B4-BE49-F238E27FC236}">
                <a16:creationId xmlns:a16="http://schemas.microsoft.com/office/drawing/2014/main" id="{53BEEA76-BD2F-2858-2BA4-5F2F30839B9F}"/>
              </a:ext>
            </a:extLst>
          </p:cNvPr>
          <p:cNvSpPr>
            <a:spLocks noChangeArrowheads="1"/>
          </p:cNvSpPr>
          <p:nvPr/>
        </p:nvSpPr>
        <p:spPr bwMode="auto">
          <a:xfrm>
            <a:off x="-152400" y="304800"/>
            <a:ext cx="9372600" cy="76200"/>
          </a:xfrm>
          <a:prstGeom prst="rect">
            <a:avLst/>
          </a:prstGeom>
          <a:noFill/>
          <a:ln w="9525">
            <a:noFill/>
            <a:miter lim="800000"/>
            <a:headEnd/>
            <a:tailEnd/>
          </a:ln>
          <a:effectLst/>
        </p:spPr>
        <p:txBody>
          <a:bodyPr anchor="ctr"/>
          <a:lstStyle/>
          <a:p>
            <a:pPr algn="ctr" eaLnBrk="1" hangingPunct="1">
              <a:defRPr/>
            </a:pPr>
            <a:r>
              <a:rPr lang="en-US" sz="2400" dirty="0">
                <a:solidFill>
                  <a:srgbClr val="FFCC00"/>
                </a:solidFill>
                <a:effectLst>
                  <a:outerShdw blurRad="38100" dist="38100" dir="2700000" algn="tl">
                    <a:srgbClr val="000000"/>
                  </a:outerShdw>
                </a:effectLst>
                <a:latin typeface="Arial" charset="0"/>
              </a:rPr>
              <a:t>The Slippery Slide From Evolution into Religious Unbelief</a:t>
            </a:r>
          </a:p>
        </p:txBody>
      </p:sp>
    </p:spTree>
  </p:cSld>
  <p:clrMapOvr>
    <a:masterClrMapping/>
  </p:clrMapOvr>
  <p:transition>
    <p:fade/>
  </p:transition>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26B879FB-C913-F5AF-96C1-78D906A9C071}"/>
              </a:ext>
            </a:extLst>
          </p:cNvPr>
          <p:cNvSpPr>
            <a:spLocks noChangeArrowheads="1"/>
          </p:cNvSpPr>
          <p:nvPr/>
        </p:nvSpPr>
        <p:spPr bwMode="auto">
          <a:xfrm>
            <a:off x="457200" y="393700"/>
            <a:ext cx="8229600" cy="596900"/>
          </a:xfrm>
          <a:prstGeom prst="rect">
            <a:avLst/>
          </a:prstGeom>
          <a:noFill/>
          <a:ln w="9525">
            <a:noFill/>
            <a:miter lim="800000"/>
            <a:headEnd/>
            <a:tailEnd/>
          </a:ln>
          <a:effectLst/>
        </p:spPr>
        <p:txBody>
          <a:bodyPr anchor="ctr"/>
          <a:lstStyle/>
          <a:p>
            <a:pPr algn="ctr" eaLnBrk="1" hangingPunct="1">
              <a:defRPr/>
            </a:pPr>
            <a:r>
              <a:rPr lang="en-US" sz="2800" dirty="0">
                <a:solidFill>
                  <a:srgbClr val="FFCC00"/>
                </a:solidFill>
                <a:effectLst>
                  <a:outerShdw blurRad="38100" dist="38100" dir="2700000" algn="tl">
                    <a:srgbClr val="000000"/>
                  </a:outerShdw>
                </a:effectLst>
                <a:latin typeface="Arial" charset="0"/>
              </a:rPr>
              <a:t>Where Do We Stand Today?</a:t>
            </a:r>
          </a:p>
        </p:txBody>
      </p:sp>
      <p:sp>
        <p:nvSpPr>
          <p:cNvPr id="5" name="Rectangle 4">
            <a:extLst>
              <a:ext uri="{FF2B5EF4-FFF2-40B4-BE49-F238E27FC236}">
                <a16:creationId xmlns:a16="http://schemas.microsoft.com/office/drawing/2014/main" id="{63264FC1-4C1F-3093-6657-C6C52FE9A936}"/>
              </a:ext>
            </a:extLst>
          </p:cNvPr>
          <p:cNvSpPr>
            <a:spLocks noChangeArrowheads="1"/>
          </p:cNvSpPr>
          <p:nvPr/>
        </p:nvSpPr>
        <p:spPr bwMode="auto">
          <a:xfrm>
            <a:off x="660009" y="665872"/>
            <a:ext cx="8001000"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sz="2400" dirty="0">
                <a:effectLst>
                  <a:outerShdw blurRad="38100" dist="38100" dir="2700000" algn="tl">
                    <a:srgbClr val="000000"/>
                  </a:outerShdw>
                </a:effectLst>
                <a:latin typeface="Arial" charset="0"/>
              </a:rPr>
              <a:t>       </a:t>
            </a:r>
          </a:p>
          <a:p>
            <a:pPr marL="514350" indent="-514350" eaLnBrk="1" hangingPunct="1">
              <a:spcBef>
                <a:spcPct val="20000"/>
              </a:spcBef>
              <a:buClr>
                <a:schemeClr val="tx1"/>
              </a:buClr>
              <a:buSzPct val="90000"/>
              <a:buFont typeface="+mj-lt"/>
              <a:buAutoNum type="arabicPeriod"/>
              <a:defRPr/>
            </a:pPr>
            <a:r>
              <a:rPr lang="en-US" sz="2300" dirty="0">
                <a:effectLst>
                  <a:outerShdw blurRad="38100" dist="38100" dir="2700000" algn="tl">
                    <a:srgbClr val="000000"/>
                  </a:outerShdw>
                </a:effectLst>
                <a:latin typeface="Arial" charset="0"/>
              </a:rPr>
              <a:t>The authority (or influence) of “the church” in the western world has been rejected</a:t>
            </a:r>
          </a:p>
          <a:p>
            <a:pPr marL="514350" indent="-514350" eaLnBrk="1" hangingPunct="1">
              <a:spcBef>
                <a:spcPct val="20000"/>
              </a:spcBef>
              <a:buClr>
                <a:schemeClr val="tx1"/>
              </a:buClr>
              <a:buSzPct val="90000"/>
              <a:buFont typeface="+mj-lt"/>
              <a:buAutoNum type="arabicPeriod"/>
              <a:defRPr/>
            </a:pPr>
            <a:r>
              <a:rPr lang="en-US" sz="2300" dirty="0">
                <a:effectLst>
                  <a:outerShdw blurRad="38100" dist="38100" dir="2700000" algn="tl">
                    <a:srgbClr val="000000"/>
                  </a:outerShdw>
                </a:effectLst>
                <a:latin typeface="Arial" charset="0"/>
              </a:rPr>
              <a:t>The authenticity (and authority) of the Bible </a:t>
            </a:r>
            <a:r>
              <a:rPr lang="en-US" sz="2000" dirty="0">
                <a:effectLst>
                  <a:outerShdw blurRad="38100" dist="38100" dir="2700000" algn="tl">
                    <a:srgbClr val="000000"/>
                  </a:outerShdw>
                </a:effectLst>
                <a:latin typeface="Arial" charset="0"/>
              </a:rPr>
              <a:t>(viz., accuracy, authorship, transmission, preservation, etc.) </a:t>
            </a:r>
            <a:r>
              <a:rPr lang="en-US" sz="2300" dirty="0">
                <a:effectLst>
                  <a:outerShdw blurRad="38100" dist="38100" dir="2700000" algn="tl">
                    <a:srgbClr val="000000"/>
                  </a:outerShdw>
                </a:effectLst>
                <a:latin typeface="Arial" charset="0"/>
              </a:rPr>
              <a:t>has been rejected in public schools and universities</a:t>
            </a:r>
          </a:p>
          <a:p>
            <a:pPr marL="514350" indent="-514350" eaLnBrk="1" hangingPunct="1">
              <a:spcBef>
                <a:spcPct val="20000"/>
              </a:spcBef>
              <a:buClr>
                <a:schemeClr val="tx1"/>
              </a:buClr>
              <a:buSzPct val="90000"/>
              <a:buFont typeface="+mj-lt"/>
              <a:buAutoNum type="arabicPeriod"/>
              <a:defRPr/>
            </a:pPr>
            <a:r>
              <a:rPr lang="en-US" sz="2300" dirty="0">
                <a:effectLst>
                  <a:outerShdw blurRad="38100" dist="38100" dir="2700000" algn="tl">
                    <a:srgbClr val="000000"/>
                  </a:outerShdw>
                </a:effectLst>
                <a:latin typeface="Arial" charset="0"/>
              </a:rPr>
              <a:t>Assaults against belief in creation are succeeding</a:t>
            </a:r>
          </a:p>
          <a:p>
            <a:pPr marL="514350" indent="-514350" eaLnBrk="1" hangingPunct="1">
              <a:spcBef>
                <a:spcPct val="20000"/>
              </a:spcBef>
              <a:buClr>
                <a:schemeClr val="tx1"/>
              </a:buClr>
              <a:buSzPct val="90000"/>
              <a:buFont typeface="+mj-lt"/>
              <a:buAutoNum type="arabicPeriod"/>
              <a:defRPr/>
            </a:pPr>
            <a:r>
              <a:rPr lang="en-US" sz="2300" dirty="0">
                <a:effectLst>
                  <a:outerShdw blurRad="38100" dist="38100" dir="2700000" algn="tl">
                    <a:srgbClr val="000000"/>
                  </a:outerShdw>
                </a:effectLst>
                <a:latin typeface="Arial" charset="0"/>
              </a:rPr>
              <a:t>Assaults against belief in the existence of God are succeeding</a:t>
            </a:r>
          </a:p>
          <a:p>
            <a:pPr marL="514350" indent="-514350" eaLnBrk="1" hangingPunct="1">
              <a:spcBef>
                <a:spcPct val="20000"/>
              </a:spcBef>
              <a:buClr>
                <a:schemeClr val="tx1"/>
              </a:buClr>
              <a:buSzPct val="90000"/>
              <a:buFont typeface="+mj-lt"/>
              <a:buAutoNum type="arabicPeriod"/>
              <a:defRPr/>
            </a:pPr>
            <a:r>
              <a:rPr lang="en-US" sz="2300" dirty="0">
                <a:effectLst>
                  <a:outerShdw blurRad="38100" dist="38100" dir="2700000" algn="tl">
                    <a:srgbClr val="000000"/>
                  </a:outerShdw>
                </a:effectLst>
                <a:latin typeface="Arial" charset="0"/>
              </a:rPr>
              <a:t>Assaults against morality are succeeding</a:t>
            </a:r>
          </a:p>
          <a:p>
            <a:pPr marL="514350" indent="-514350" eaLnBrk="1" hangingPunct="1">
              <a:spcBef>
                <a:spcPct val="20000"/>
              </a:spcBef>
              <a:buClr>
                <a:schemeClr val="tx1"/>
              </a:buClr>
              <a:buSzPct val="90000"/>
              <a:buFont typeface="+mj-lt"/>
              <a:buAutoNum type="arabicPeriod"/>
              <a:defRPr/>
            </a:pPr>
            <a:r>
              <a:rPr lang="en-US" sz="2300" dirty="0">
                <a:effectLst>
                  <a:outerShdw blurRad="38100" dist="38100" dir="2700000" algn="tl">
                    <a:srgbClr val="000000"/>
                  </a:outerShdw>
                </a:effectLst>
                <a:latin typeface="Arial" charset="0"/>
              </a:rPr>
              <a:t>What was the ultimate goal 200+ years ago? Replacing theism with humanism by shifting faith from God’s word to pop science</a:t>
            </a:r>
          </a:p>
          <a:p>
            <a:pPr marL="406400" indent="-406400" eaLnBrk="1" hangingPunct="1">
              <a:spcBef>
                <a:spcPct val="20000"/>
              </a:spcBef>
              <a:buClr>
                <a:schemeClr val="hlink"/>
              </a:buClr>
              <a:buSzPct val="90000"/>
              <a:buFont typeface="Wingdings" pitchFamily="2" charset="2"/>
              <a:buBlip>
                <a:blip r:embed="rId3"/>
              </a:buBlip>
              <a:defRPr/>
            </a:pPr>
            <a:endParaRPr lang="en-US" sz="30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3000" dirty="0">
              <a:effectLst>
                <a:outerShdw blurRad="38100" dist="38100" dir="2700000" algn="tl">
                  <a:srgbClr val="000000"/>
                </a:outerShdw>
              </a:effectLst>
              <a:latin typeface="Arial" charset="0"/>
            </a:endParaRPr>
          </a:p>
        </p:txBody>
      </p:sp>
    </p:spTree>
  </p:cSld>
  <p:clrMapOvr>
    <a:masterClrMapping/>
  </p:clrMapOvr>
  <p:transition>
    <p:fade/>
  </p:transition>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26B879FB-C913-F5AF-96C1-78D906A9C071}"/>
              </a:ext>
            </a:extLst>
          </p:cNvPr>
          <p:cNvSpPr>
            <a:spLocks noChangeArrowheads="1"/>
          </p:cNvSpPr>
          <p:nvPr/>
        </p:nvSpPr>
        <p:spPr bwMode="auto">
          <a:xfrm>
            <a:off x="457200" y="393700"/>
            <a:ext cx="8229600" cy="596900"/>
          </a:xfrm>
          <a:prstGeom prst="rect">
            <a:avLst/>
          </a:prstGeom>
          <a:noFill/>
          <a:ln w="9525">
            <a:noFill/>
            <a:miter lim="800000"/>
            <a:headEnd/>
            <a:tailEnd/>
          </a:ln>
          <a:effectLst/>
        </p:spPr>
        <p:txBody>
          <a:bodyPr anchor="ctr"/>
          <a:lstStyle/>
          <a:p>
            <a:pPr algn="ctr" eaLnBrk="1" hangingPunct="1">
              <a:defRPr/>
            </a:pPr>
            <a:r>
              <a:rPr lang="en-US" sz="2800" dirty="0">
                <a:solidFill>
                  <a:srgbClr val="FFCC00"/>
                </a:solidFill>
                <a:effectLst>
                  <a:outerShdw blurRad="38100" dist="38100" dir="2700000" algn="tl">
                    <a:srgbClr val="000000"/>
                  </a:outerShdw>
                </a:effectLst>
                <a:latin typeface="Arial" charset="0"/>
              </a:rPr>
              <a:t>Where Do We Stand Today?</a:t>
            </a:r>
          </a:p>
        </p:txBody>
      </p:sp>
      <p:sp>
        <p:nvSpPr>
          <p:cNvPr id="5" name="Rectangle 4">
            <a:extLst>
              <a:ext uri="{FF2B5EF4-FFF2-40B4-BE49-F238E27FC236}">
                <a16:creationId xmlns:a16="http://schemas.microsoft.com/office/drawing/2014/main" id="{63264FC1-4C1F-3093-6657-C6C52FE9A936}"/>
              </a:ext>
            </a:extLst>
          </p:cNvPr>
          <p:cNvSpPr>
            <a:spLocks noChangeArrowheads="1"/>
          </p:cNvSpPr>
          <p:nvPr/>
        </p:nvSpPr>
        <p:spPr bwMode="auto">
          <a:xfrm>
            <a:off x="660009" y="665872"/>
            <a:ext cx="8001000" cy="838200"/>
          </a:xfrm>
          <a:prstGeom prst="rect">
            <a:avLst/>
          </a:prstGeom>
          <a:noFill/>
          <a:ln w="9525">
            <a:noFill/>
            <a:miter lim="800000"/>
            <a:headEnd/>
            <a:tailEnd/>
          </a:ln>
          <a:effectLst/>
        </p:spPr>
        <p:txBody>
          <a:bodyPr/>
          <a:lstStyle/>
          <a:p>
            <a:pPr marL="406400" indent="-406400" eaLnBrk="1" hangingPunct="1">
              <a:spcBef>
                <a:spcPct val="20000"/>
              </a:spcBef>
              <a:buClr>
                <a:schemeClr val="tx1"/>
              </a:buClr>
              <a:buSzPct val="90000"/>
              <a:buFont typeface="Wingdings" pitchFamily="2" charset="2"/>
              <a:buNone/>
              <a:defRPr/>
            </a:pPr>
            <a:r>
              <a:rPr lang="en-US" sz="2400" dirty="0">
                <a:effectLst>
                  <a:outerShdw blurRad="38100" dist="38100" dir="2700000" algn="tl">
                    <a:srgbClr val="000000"/>
                  </a:outerShdw>
                </a:effectLst>
                <a:latin typeface="Arial" charset="0"/>
              </a:rPr>
              <a:t>       </a:t>
            </a:r>
          </a:p>
          <a:p>
            <a:pPr marL="514350" indent="-514350" eaLnBrk="1" hangingPunct="1">
              <a:spcBef>
                <a:spcPct val="20000"/>
              </a:spcBef>
              <a:buClr>
                <a:schemeClr val="tx1"/>
              </a:buClr>
              <a:buSzPct val="90000"/>
              <a:buFont typeface="+mj-lt"/>
              <a:buAutoNum type="arabicPeriod"/>
              <a:defRPr/>
            </a:pPr>
            <a:r>
              <a:rPr lang="en-US" sz="2300" dirty="0">
                <a:effectLst>
                  <a:outerShdw blurRad="38100" dist="38100" dir="2700000" algn="tl">
                    <a:srgbClr val="000000"/>
                  </a:outerShdw>
                </a:effectLst>
                <a:latin typeface="Arial" charset="0"/>
              </a:rPr>
              <a:t>The authority (or influence) of “the church” in the western world has been rejected</a:t>
            </a:r>
          </a:p>
          <a:p>
            <a:pPr marL="514350" indent="-514350" eaLnBrk="1" hangingPunct="1">
              <a:spcBef>
                <a:spcPct val="20000"/>
              </a:spcBef>
              <a:buClr>
                <a:schemeClr val="tx1"/>
              </a:buClr>
              <a:buSzPct val="90000"/>
              <a:buFont typeface="+mj-lt"/>
              <a:buAutoNum type="arabicPeriod"/>
              <a:defRPr/>
            </a:pPr>
            <a:r>
              <a:rPr lang="en-US" sz="2300" dirty="0">
                <a:effectLst>
                  <a:outerShdw blurRad="38100" dist="38100" dir="2700000" algn="tl">
                    <a:srgbClr val="000000"/>
                  </a:outerShdw>
                </a:effectLst>
                <a:latin typeface="Arial" charset="0"/>
              </a:rPr>
              <a:t>The authenticity (and authority) of the Bible </a:t>
            </a:r>
            <a:r>
              <a:rPr lang="en-US" sz="2000" dirty="0">
                <a:effectLst>
                  <a:outerShdw blurRad="38100" dist="38100" dir="2700000" algn="tl">
                    <a:srgbClr val="000000"/>
                  </a:outerShdw>
                </a:effectLst>
                <a:latin typeface="Arial" charset="0"/>
              </a:rPr>
              <a:t>(viz., accuracy, authorship, transmission, preservation, etc.) </a:t>
            </a:r>
            <a:r>
              <a:rPr lang="en-US" sz="2300" dirty="0">
                <a:effectLst>
                  <a:outerShdw blurRad="38100" dist="38100" dir="2700000" algn="tl">
                    <a:srgbClr val="000000"/>
                  </a:outerShdw>
                </a:effectLst>
                <a:latin typeface="Arial" charset="0"/>
              </a:rPr>
              <a:t>has been rejected in public schools and universities</a:t>
            </a:r>
          </a:p>
          <a:p>
            <a:pPr marL="514350" indent="-514350" eaLnBrk="1" hangingPunct="1">
              <a:spcBef>
                <a:spcPct val="20000"/>
              </a:spcBef>
              <a:buClr>
                <a:schemeClr val="tx1"/>
              </a:buClr>
              <a:buSzPct val="90000"/>
              <a:buFont typeface="+mj-lt"/>
              <a:buAutoNum type="arabicPeriod"/>
              <a:defRPr/>
            </a:pPr>
            <a:r>
              <a:rPr lang="en-US" sz="2300" dirty="0">
                <a:effectLst>
                  <a:outerShdw blurRad="38100" dist="38100" dir="2700000" algn="tl">
                    <a:srgbClr val="000000"/>
                  </a:outerShdw>
                </a:effectLst>
                <a:latin typeface="Arial" charset="0"/>
              </a:rPr>
              <a:t>Assaults against belief in creation are succeeding</a:t>
            </a:r>
          </a:p>
          <a:p>
            <a:pPr marL="514350" indent="-514350" eaLnBrk="1" hangingPunct="1">
              <a:spcBef>
                <a:spcPct val="20000"/>
              </a:spcBef>
              <a:buClr>
                <a:schemeClr val="tx1"/>
              </a:buClr>
              <a:buSzPct val="90000"/>
              <a:buFont typeface="+mj-lt"/>
              <a:buAutoNum type="arabicPeriod"/>
              <a:defRPr/>
            </a:pPr>
            <a:r>
              <a:rPr lang="en-US" sz="2300" dirty="0">
                <a:effectLst>
                  <a:outerShdw blurRad="38100" dist="38100" dir="2700000" algn="tl">
                    <a:srgbClr val="000000"/>
                  </a:outerShdw>
                </a:effectLst>
                <a:latin typeface="Arial" charset="0"/>
              </a:rPr>
              <a:t>Assaults against belief in the existence of God are succeeding</a:t>
            </a:r>
          </a:p>
          <a:p>
            <a:pPr marL="514350" indent="-514350" eaLnBrk="1" hangingPunct="1">
              <a:spcBef>
                <a:spcPct val="20000"/>
              </a:spcBef>
              <a:buClr>
                <a:schemeClr val="tx1"/>
              </a:buClr>
              <a:buSzPct val="90000"/>
              <a:buFont typeface="+mj-lt"/>
              <a:buAutoNum type="arabicPeriod"/>
              <a:defRPr/>
            </a:pPr>
            <a:r>
              <a:rPr lang="en-US" sz="2300" dirty="0">
                <a:effectLst>
                  <a:outerShdw blurRad="38100" dist="38100" dir="2700000" algn="tl">
                    <a:srgbClr val="000000"/>
                  </a:outerShdw>
                </a:effectLst>
                <a:latin typeface="Arial" charset="0"/>
              </a:rPr>
              <a:t>Assaults against morality are succeeding</a:t>
            </a:r>
          </a:p>
          <a:p>
            <a:pPr marL="514350" indent="-514350" eaLnBrk="1" hangingPunct="1">
              <a:spcBef>
                <a:spcPct val="20000"/>
              </a:spcBef>
              <a:buClr>
                <a:schemeClr val="tx1"/>
              </a:buClr>
              <a:buSzPct val="90000"/>
              <a:buFont typeface="+mj-lt"/>
              <a:buAutoNum type="arabicPeriod"/>
              <a:defRPr/>
            </a:pPr>
            <a:r>
              <a:rPr lang="en-US" sz="2300" dirty="0">
                <a:effectLst>
                  <a:outerShdw blurRad="38100" dist="38100" dir="2700000" algn="tl">
                    <a:srgbClr val="000000"/>
                  </a:outerShdw>
                </a:effectLst>
                <a:latin typeface="Arial" charset="0"/>
              </a:rPr>
              <a:t>What was the ultimate goal 200+ years ago? Replacing theism with humanism by shifting faith from God’s word to pop science</a:t>
            </a:r>
          </a:p>
          <a:p>
            <a:pPr marL="406400" indent="-406400" eaLnBrk="1" hangingPunct="1">
              <a:spcBef>
                <a:spcPct val="20000"/>
              </a:spcBef>
              <a:buClr>
                <a:schemeClr val="hlink"/>
              </a:buClr>
              <a:buSzPct val="90000"/>
              <a:buFont typeface="Wingdings" pitchFamily="2" charset="2"/>
              <a:buBlip>
                <a:blip r:embed="rId3"/>
              </a:buBlip>
              <a:defRPr/>
            </a:pPr>
            <a:endParaRPr lang="en-US" sz="3000" dirty="0">
              <a:effectLst>
                <a:outerShdw blurRad="38100" dist="38100" dir="2700000" algn="tl">
                  <a:srgbClr val="000000"/>
                </a:outerShdw>
              </a:effectLst>
              <a:latin typeface="Arial" charset="0"/>
            </a:endParaRPr>
          </a:p>
          <a:p>
            <a:pPr marL="406400" indent="-406400" eaLnBrk="1" hangingPunct="1">
              <a:spcBef>
                <a:spcPct val="20000"/>
              </a:spcBef>
              <a:buClr>
                <a:schemeClr val="hlink"/>
              </a:buClr>
              <a:buSzPct val="90000"/>
              <a:buFont typeface="Wingdings" pitchFamily="2" charset="2"/>
              <a:buBlip>
                <a:blip r:embed="rId3"/>
              </a:buBlip>
              <a:defRPr/>
            </a:pPr>
            <a:endParaRPr lang="en-US" sz="3000" dirty="0">
              <a:effectLst>
                <a:outerShdw blurRad="38100" dist="38100" dir="2700000" algn="tl">
                  <a:srgbClr val="000000"/>
                </a:outerShdw>
              </a:effectLst>
              <a:latin typeface="Arial" charset="0"/>
            </a:endParaRPr>
          </a:p>
        </p:txBody>
      </p:sp>
      <p:pic>
        <p:nvPicPr>
          <p:cNvPr id="2" name="Picture 7">
            <a:extLst>
              <a:ext uri="{FF2B5EF4-FFF2-40B4-BE49-F238E27FC236}">
                <a16:creationId xmlns:a16="http://schemas.microsoft.com/office/drawing/2014/main" id="{92DD036D-83B2-7139-4993-491757D13B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5575" y="990600"/>
            <a:ext cx="2486025"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1">
            <a:extLst>
              <a:ext uri="{FF2B5EF4-FFF2-40B4-BE49-F238E27FC236}">
                <a16:creationId xmlns:a16="http://schemas.microsoft.com/office/drawing/2014/main" id="{DA8091E6-26CB-913E-05D8-FC1E809075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347788"/>
            <a:ext cx="5105400" cy="383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ight Arrow 10">
            <a:extLst>
              <a:ext uri="{FF2B5EF4-FFF2-40B4-BE49-F238E27FC236}">
                <a16:creationId xmlns:a16="http://schemas.microsoft.com/office/drawing/2014/main" id="{5F790209-36B3-19D1-4AB6-AFC13B96DF6B}"/>
              </a:ext>
            </a:extLst>
          </p:cNvPr>
          <p:cNvSpPr/>
          <p:nvPr/>
        </p:nvSpPr>
        <p:spPr bwMode="auto">
          <a:xfrm>
            <a:off x="5410200" y="2590800"/>
            <a:ext cx="914400" cy="685800"/>
          </a:xfrm>
          <a:prstGeom prst="rightArrow">
            <a:avLst/>
          </a:prstGeom>
          <a:solidFill>
            <a:srgbClr val="00FF00"/>
          </a:solidFill>
          <a:ln w="9525" cap="flat" cmpd="sng" algn="ctr">
            <a:solidFill>
              <a:schemeClr val="bg1">
                <a:lumMod val="50000"/>
              </a:schemeClr>
            </a:solidFill>
            <a:prstDash val="solid"/>
            <a:round/>
            <a:headEnd type="none" w="med" len="med"/>
            <a:tailEnd type="none" w="med" len="med"/>
          </a:ln>
          <a:effectLst/>
        </p:spPr>
        <p:txBody>
          <a:bodyPr/>
          <a:lstStyle/>
          <a:p>
            <a:pPr>
              <a:defRPr/>
            </a:pPr>
            <a:endParaRPr lang="en-US">
              <a:latin typeface="Arial" charset="0"/>
            </a:endParaRPr>
          </a:p>
        </p:txBody>
      </p:sp>
    </p:spTree>
    <p:extLst>
      <p:ext uri="{BB962C8B-B14F-4D97-AF65-F5344CB8AC3E}">
        <p14:creationId xmlns:p14="http://schemas.microsoft.com/office/powerpoint/2010/main" val="1463350884"/>
      </p:ext>
    </p:extLst>
  </p:cSld>
  <p:clrMapOvr>
    <a:masterClrMapping/>
  </p:clrMapOvr>
  <p:transition>
    <p:fade/>
  </p:transition>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4BEE1A52-6055-477C-78EE-D70DE52C47FF}"/>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8A6264A9-4456-4CCC-A5FE-D793F1F26EEC}"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136</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0E1A520B-4078-5620-3AC6-30A8A6192280}"/>
              </a:ext>
            </a:extLst>
          </p:cNvPr>
          <p:cNvSpPr>
            <a:spLocks noGrp="1" noChangeArrowheads="1"/>
          </p:cNvSpPr>
          <p:nvPr>
            <p:ph type="title" idx="4294967295"/>
          </p:nvPr>
        </p:nvSpPr>
        <p:spPr>
          <a:xfrm>
            <a:off x="1181100" y="349363"/>
            <a:ext cx="6781800" cy="1143000"/>
          </a:xfrm>
        </p:spPr>
        <p:txBody>
          <a:bodyPr/>
          <a:lstStyle/>
          <a:p>
            <a:pPr algn="l" eaLnBrk="1" hangingPunct="1">
              <a:defRPr/>
            </a:pPr>
            <a:br>
              <a:rPr lang="en-US" sz="2200" b="1" dirty="0">
                <a:effectLst>
                  <a:outerShdw blurRad="38100" dist="38100" dir="2700000" algn="tl">
                    <a:srgbClr val="000000"/>
                  </a:outerShdw>
                </a:effectLst>
              </a:rPr>
            </a:br>
            <a:r>
              <a:rPr lang="en-US" sz="2200" b="1" dirty="0">
                <a:effectLst>
                  <a:outerShdw blurRad="38100" dist="38100" dir="2700000" algn="tl">
                    <a:srgbClr val="000000"/>
                  </a:outerShdw>
                </a:effectLst>
              </a:rPr>
              <a:t>                      </a:t>
            </a:r>
            <a:br>
              <a:rPr lang="en-US" sz="2200" b="1" dirty="0">
                <a:solidFill>
                  <a:srgbClr val="FFCC00"/>
                </a:solidFill>
                <a:effectLst>
                  <a:outerShdw blurRad="38100" dist="38100" dir="2700000" algn="tl">
                    <a:srgbClr val="000000"/>
                  </a:outerShdw>
                </a:effectLst>
              </a:rPr>
            </a:br>
            <a:r>
              <a:rPr lang="en-US" sz="2200" i="1" dirty="0">
                <a:solidFill>
                  <a:schemeClr val="tx1"/>
                </a:solidFill>
                <a:effectLst>
                  <a:outerShdw blurRad="38100" dist="38100" dir="2700000" algn="tl">
                    <a:srgbClr val="000000"/>
                  </a:outerShdw>
                </a:effectLst>
              </a:rPr>
              <a:t>“All flesh is as grass, and all the glory of man as the flower of the grass. The grass withers, and its flower falls away but the word of the Lord </a:t>
            </a:r>
            <a:r>
              <a:rPr lang="en-US" sz="2200" i="1" u="sng" dirty="0">
                <a:solidFill>
                  <a:schemeClr val="tx1"/>
                </a:solidFill>
                <a:effectLst>
                  <a:outerShdw blurRad="38100" dist="38100" dir="2700000" algn="tl">
                    <a:srgbClr val="000000"/>
                  </a:outerShdw>
                </a:effectLst>
              </a:rPr>
              <a:t>endures forever</a:t>
            </a:r>
            <a:r>
              <a:rPr lang="en-US" sz="2200" i="1" dirty="0">
                <a:solidFill>
                  <a:schemeClr val="tx1"/>
                </a:solidFill>
                <a:effectLst>
                  <a:outerShdw blurRad="38100" dist="38100" dir="2700000" algn="tl">
                    <a:srgbClr val="000000"/>
                  </a:outerShdw>
                </a:effectLst>
              </a:rPr>
              <a:t>.” </a:t>
            </a:r>
            <a:br>
              <a:rPr lang="en-US" sz="2200" i="1" dirty="0">
                <a:solidFill>
                  <a:schemeClr val="tx1"/>
                </a:solidFill>
                <a:effectLst>
                  <a:outerShdw blurRad="38100" dist="38100" dir="2700000" algn="tl">
                    <a:srgbClr val="000000"/>
                  </a:outerShdw>
                </a:effectLst>
              </a:rPr>
            </a:br>
            <a:r>
              <a:rPr lang="en-US" sz="2200" i="1" dirty="0">
                <a:solidFill>
                  <a:srgbClr val="FFC000"/>
                </a:solidFill>
                <a:effectLst>
                  <a:outerShdw blurRad="38100" dist="38100" dir="2700000" algn="tl">
                    <a:srgbClr val="000000"/>
                  </a:outerShdw>
                </a:effectLst>
              </a:rPr>
              <a:t>-</a:t>
            </a:r>
            <a:r>
              <a:rPr lang="en-US" sz="2200" i="1" dirty="0">
                <a:solidFill>
                  <a:schemeClr val="tx1"/>
                </a:solidFill>
                <a:effectLst>
                  <a:outerShdw blurRad="38100" dist="38100" dir="2700000" algn="tl">
                    <a:srgbClr val="000000"/>
                  </a:outerShdw>
                </a:effectLst>
              </a:rPr>
              <a:t> </a:t>
            </a:r>
            <a:r>
              <a:rPr lang="en-US" sz="2200" dirty="0">
                <a:solidFill>
                  <a:srgbClr val="FFCC00"/>
                </a:solidFill>
                <a:effectLst>
                  <a:outerShdw blurRad="38100" dist="38100" dir="2700000" algn="tl">
                    <a:srgbClr val="000000"/>
                  </a:outerShdw>
                </a:effectLst>
              </a:rPr>
              <a:t>I Pet. 1:24-25</a:t>
            </a:r>
          </a:p>
        </p:txBody>
      </p:sp>
      <p:pic>
        <p:nvPicPr>
          <p:cNvPr id="381956" name="Picture 8" descr="Why Reading Your Bible Matters as a Parent - Lee Ann Mancini, Author,  Producer, Podcaster">
            <a:extLst>
              <a:ext uri="{FF2B5EF4-FFF2-40B4-BE49-F238E27FC236}">
                <a16:creationId xmlns:a16="http://schemas.microsoft.com/office/drawing/2014/main" id="{ECD705BF-DCDA-FECB-9573-BEB7000D80E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16050" y="2133600"/>
            <a:ext cx="6540500" cy="367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84002" name="Picture 8">
            <a:extLst>
              <a:ext uri="{FF2B5EF4-FFF2-40B4-BE49-F238E27FC236}">
                <a16:creationId xmlns:a16="http://schemas.microsoft.com/office/drawing/2014/main" id="{7F5F2EDC-3420-D2EE-1C8E-06B31CEDDA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 y="2170113"/>
            <a:ext cx="8305800" cy="400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8B42937B-F430-062B-195B-AD00D94488C3}"/>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2C3D766C-86EB-49EE-B296-D01B3A87CF0D}"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137</a:t>
            </a:fld>
            <a:endParaRPr lang="en-US" altLang="en-US" sz="1200">
              <a:effectLst>
                <a:outerShdw blurRad="38100" dist="38100" dir="2700000" algn="tl">
                  <a:srgbClr val="000000"/>
                </a:outerShdw>
              </a:effectLst>
            </a:endParaRPr>
          </a:p>
        </p:txBody>
      </p:sp>
      <p:sp>
        <p:nvSpPr>
          <p:cNvPr id="3" name="TextBox 2">
            <a:extLst>
              <a:ext uri="{FF2B5EF4-FFF2-40B4-BE49-F238E27FC236}">
                <a16:creationId xmlns:a16="http://schemas.microsoft.com/office/drawing/2014/main" id="{AFD68CD6-A768-4A54-B1A2-D3F0E738B844}"/>
              </a:ext>
            </a:extLst>
          </p:cNvPr>
          <p:cNvSpPr txBox="1"/>
          <p:nvPr/>
        </p:nvSpPr>
        <p:spPr>
          <a:xfrm>
            <a:off x="533400" y="733425"/>
            <a:ext cx="8305800" cy="1323975"/>
          </a:xfrm>
          <a:prstGeom prst="rect">
            <a:avLst/>
          </a:prstGeom>
          <a:noFill/>
        </p:spPr>
        <p:txBody>
          <a:bodyPr>
            <a:spAutoFit/>
          </a:bodyPr>
          <a:lstStyle/>
          <a:p>
            <a:pPr>
              <a:defRPr/>
            </a:pPr>
            <a:r>
              <a:rPr lang="en-US" sz="2000" i="1" dirty="0">
                <a:effectLst>
                  <a:outerShdw blurRad="38100" dist="38100" dir="2700000" algn="tl">
                    <a:srgbClr val="000000">
                      <a:alpha val="43137"/>
                    </a:srgbClr>
                  </a:outerShdw>
                </a:effectLst>
                <a:latin typeface="+mn-lt"/>
              </a:rPr>
              <a:t>“And as it was in the days of Noah, so it will be also in the days of the Son of Man: They ate, they drank, they married wives, they were given in marriage, until the day that Noah entered the ark, and the flood came and destroyed them all.”  </a:t>
            </a:r>
            <a:r>
              <a:rPr lang="en-US" sz="2000" dirty="0">
                <a:solidFill>
                  <a:srgbClr val="FFC000"/>
                </a:solidFill>
                <a:effectLst>
                  <a:outerShdw blurRad="38100" dist="38100" dir="2700000" algn="tl">
                    <a:srgbClr val="000000">
                      <a:alpha val="43137"/>
                    </a:srgbClr>
                  </a:outerShdw>
                </a:effectLst>
                <a:latin typeface="+mn-lt"/>
              </a:rPr>
              <a:t>- Mt. 24:37,38</a:t>
            </a:r>
          </a:p>
        </p:txBody>
      </p:sp>
      <p:sp>
        <p:nvSpPr>
          <p:cNvPr id="4" name="TextBox 3">
            <a:extLst>
              <a:ext uri="{FF2B5EF4-FFF2-40B4-BE49-F238E27FC236}">
                <a16:creationId xmlns:a16="http://schemas.microsoft.com/office/drawing/2014/main" id="{35C19C4C-A841-7376-0CFA-A186D5105C8A}"/>
              </a:ext>
            </a:extLst>
          </p:cNvPr>
          <p:cNvSpPr txBox="1"/>
          <p:nvPr/>
        </p:nvSpPr>
        <p:spPr>
          <a:xfrm>
            <a:off x="2971800" y="228600"/>
            <a:ext cx="3429000" cy="461665"/>
          </a:xfrm>
          <a:prstGeom prst="rect">
            <a:avLst/>
          </a:prstGeom>
          <a:noFill/>
        </p:spPr>
        <p:txBody>
          <a:bodyPr wrap="square">
            <a:spAutoFit/>
          </a:bodyPr>
          <a:lstStyle/>
          <a:p>
            <a:pPr>
              <a:defRPr/>
            </a:pPr>
            <a:r>
              <a:rPr lang="en-US" sz="2400" dirty="0">
                <a:solidFill>
                  <a:srgbClr val="FFC000"/>
                </a:solidFill>
                <a:effectLst>
                  <a:outerShdw blurRad="38100" dist="38100" dir="2700000" algn="tl">
                    <a:srgbClr val="000000">
                      <a:alpha val="43137"/>
                    </a:srgbClr>
                  </a:outerShdw>
                </a:effectLst>
                <a:latin typeface="+mn-lt"/>
              </a:rPr>
              <a:t>Jesus Warns Us. . . </a:t>
            </a:r>
          </a:p>
        </p:txBody>
      </p:sp>
    </p:spTree>
  </p:cSld>
  <p:clrMapOvr>
    <a:masterClrMapping/>
  </p:clrMapOvr>
  <p:transition>
    <p:fade/>
  </p:transition>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F66220-8C01-E4FA-0831-1E1FF2B55C85}"/>
              </a:ext>
            </a:extLst>
          </p:cNvPr>
          <p:cNvSpPr txBox="1">
            <a:spLocks noGrp="1"/>
          </p:cNvSpPr>
          <p:nvPr/>
        </p:nvSpPr>
        <p:spPr bwMode="auto">
          <a:xfrm>
            <a:off x="6743700" y="622458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747A57E8-F37B-43FE-83BF-0E2B50B4A49E}"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138</a:t>
            </a:fld>
            <a:endParaRPr lang="en-US" altLang="en-US" sz="1200" dirty="0">
              <a:effectLst>
                <a:outerShdw blurRad="38100" dist="38100" dir="2700000" algn="tl">
                  <a:srgbClr val="000000"/>
                </a:outerShdw>
              </a:effectLst>
            </a:endParaRPr>
          </a:p>
        </p:txBody>
      </p:sp>
      <p:pic>
        <p:nvPicPr>
          <p:cNvPr id="386051" name="Picture 6">
            <a:extLst>
              <a:ext uri="{FF2B5EF4-FFF2-40B4-BE49-F238E27FC236}">
                <a16:creationId xmlns:a16="http://schemas.microsoft.com/office/drawing/2014/main" id="{FBBB5CA9-8A29-E1C7-8925-BF587FBA93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7513" y="2109788"/>
            <a:ext cx="8174037" cy="429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47E27B-C196-A13F-54DE-EDBCCE822175}"/>
              </a:ext>
            </a:extLst>
          </p:cNvPr>
          <p:cNvSpPr txBox="1"/>
          <p:nvPr/>
        </p:nvSpPr>
        <p:spPr>
          <a:xfrm>
            <a:off x="533400" y="733425"/>
            <a:ext cx="8305800" cy="1323975"/>
          </a:xfrm>
          <a:prstGeom prst="rect">
            <a:avLst/>
          </a:prstGeom>
          <a:noFill/>
        </p:spPr>
        <p:txBody>
          <a:bodyPr>
            <a:spAutoFit/>
          </a:bodyPr>
          <a:lstStyle/>
          <a:p>
            <a:pPr>
              <a:defRPr/>
            </a:pPr>
            <a:r>
              <a:rPr lang="en-US" sz="2000" i="1" dirty="0">
                <a:effectLst>
                  <a:outerShdw blurRad="38100" dist="38100" dir="2700000" algn="tl">
                    <a:srgbClr val="000000">
                      <a:alpha val="43137"/>
                    </a:srgbClr>
                  </a:outerShdw>
                </a:effectLst>
                <a:latin typeface="+mn-lt"/>
              </a:rPr>
              <a:t>“And as it was in the days of Noah, so it will be also in the days of the Son of Man: They ate, they drank, they married wives, they were given in marriage, until the day that Noah entered the ark, and the flood came </a:t>
            </a:r>
            <a:r>
              <a:rPr lang="en-US" sz="2000" i="1" u="sng" dirty="0">
                <a:solidFill>
                  <a:srgbClr val="00FF00"/>
                </a:solidFill>
                <a:effectLst>
                  <a:outerShdw blurRad="38100" dist="38100" dir="2700000" algn="tl">
                    <a:srgbClr val="000000">
                      <a:alpha val="43137"/>
                    </a:srgbClr>
                  </a:outerShdw>
                </a:effectLst>
                <a:latin typeface="+mn-lt"/>
              </a:rPr>
              <a:t>and destroyed them all</a:t>
            </a:r>
            <a:r>
              <a:rPr lang="en-US" sz="2000" i="1" dirty="0">
                <a:solidFill>
                  <a:srgbClr val="00FF00"/>
                </a:solidFill>
                <a:effectLst>
                  <a:outerShdw blurRad="38100" dist="38100" dir="2700000" algn="tl">
                    <a:srgbClr val="000000">
                      <a:alpha val="43137"/>
                    </a:srgbClr>
                  </a:outerShdw>
                </a:effectLst>
                <a:latin typeface="+mn-lt"/>
              </a:rPr>
              <a:t>.”</a:t>
            </a:r>
            <a:r>
              <a:rPr lang="en-US" sz="2000" i="1" dirty="0">
                <a:effectLst>
                  <a:outerShdw blurRad="38100" dist="38100" dir="2700000" algn="tl">
                    <a:srgbClr val="000000">
                      <a:alpha val="43137"/>
                    </a:srgbClr>
                  </a:outerShdw>
                </a:effectLst>
                <a:latin typeface="+mn-lt"/>
              </a:rPr>
              <a:t> </a:t>
            </a:r>
            <a:r>
              <a:rPr lang="en-US" sz="2000" dirty="0">
                <a:effectLst>
                  <a:outerShdw blurRad="38100" dist="38100" dir="2700000" algn="tl">
                    <a:srgbClr val="000000">
                      <a:alpha val="43137"/>
                    </a:srgbClr>
                  </a:outerShdw>
                </a:effectLst>
                <a:latin typeface="+mn-lt"/>
              </a:rPr>
              <a:t> </a:t>
            </a:r>
            <a:r>
              <a:rPr lang="en-US" sz="2000" dirty="0">
                <a:solidFill>
                  <a:srgbClr val="FFC000"/>
                </a:solidFill>
                <a:effectLst>
                  <a:outerShdw blurRad="38100" dist="38100" dir="2700000" algn="tl">
                    <a:srgbClr val="000000">
                      <a:alpha val="43137"/>
                    </a:srgbClr>
                  </a:outerShdw>
                </a:effectLst>
                <a:latin typeface="+mn-lt"/>
              </a:rPr>
              <a:t>- Mt. 24:37,38</a:t>
            </a:r>
          </a:p>
        </p:txBody>
      </p:sp>
      <p:sp>
        <p:nvSpPr>
          <p:cNvPr id="3" name="TextBox 2">
            <a:extLst>
              <a:ext uri="{FF2B5EF4-FFF2-40B4-BE49-F238E27FC236}">
                <a16:creationId xmlns:a16="http://schemas.microsoft.com/office/drawing/2014/main" id="{1E26DA79-FC2E-E5AD-BAB7-B859ADB1265A}"/>
              </a:ext>
            </a:extLst>
          </p:cNvPr>
          <p:cNvSpPr txBox="1"/>
          <p:nvPr/>
        </p:nvSpPr>
        <p:spPr>
          <a:xfrm>
            <a:off x="2971800" y="224135"/>
            <a:ext cx="3429000" cy="461665"/>
          </a:xfrm>
          <a:prstGeom prst="rect">
            <a:avLst/>
          </a:prstGeom>
          <a:noFill/>
        </p:spPr>
        <p:txBody>
          <a:bodyPr wrap="square">
            <a:spAutoFit/>
          </a:bodyPr>
          <a:lstStyle/>
          <a:p>
            <a:pPr>
              <a:defRPr/>
            </a:pPr>
            <a:r>
              <a:rPr lang="en-US" sz="2400" dirty="0">
                <a:solidFill>
                  <a:srgbClr val="FFC000"/>
                </a:solidFill>
                <a:effectLst>
                  <a:outerShdw blurRad="38100" dist="38100" dir="2700000" algn="tl">
                    <a:srgbClr val="000000">
                      <a:alpha val="43137"/>
                    </a:srgbClr>
                  </a:outerShdw>
                </a:effectLst>
                <a:latin typeface="+mn-lt"/>
              </a:rPr>
              <a:t>Jesus Warns Us. . . </a:t>
            </a:r>
          </a:p>
        </p:txBody>
      </p:sp>
    </p:spTree>
  </p:cSld>
  <p:clrMapOvr>
    <a:masterClrMapping/>
  </p:clrMapOvr>
  <p:transition>
    <p:fade/>
  </p:transition>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88098" name="Picture 2">
            <a:extLst>
              <a:ext uri="{FF2B5EF4-FFF2-40B4-BE49-F238E27FC236}">
                <a16:creationId xmlns:a16="http://schemas.microsoft.com/office/drawing/2014/main" id="{012B54D5-F893-CBAD-EA96-8C59DE7241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2388" y="0"/>
            <a:ext cx="52816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5">
            <a:extLst>
              <a:ext uri="{FF2B5EF4-FFF2-40B4-BE49-F238E27FC236}">
                <a16:creationId xmlns:a16="http://schemas.microsoft.com/office/drawing/2014/main" id="{F180158E-D3BC-790F-157B-4AA5EC0EFEF3}"/>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CBD8CAA4-1618-4214-ABFB-79BEB93B54F8}"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139</a:t>
            </a:fld>
            <a:endParaRPr lang="en-US" altLang="en-US" sz="1200">
              <a:effectLst>
                <a:outerShdw blurRad="38100" dist="38100" dir="2700000" algn="tl">
                  <a:srgbClr val="000000"/>
                </a:outerShdw>
              </a:effectLst>
            </a:endParaRPr>
          </a:p>
        </p:txBody>
      </p:sp>
      <p:sp>
        <p:nvSpPr>
          <p:cNvPr id="882690" name="Rectangle 2">
            <a:extLst>
              <a:ext uri="{FF2B5EF4-FFF2-40B4-BE49-F238E27FC236}">
                <a16:creationId xmlns:a16="http://schemas.microsoft.com/office/drawing/2014/main" id="{B51CB43B-8230-DFC6-8835-BEAF10CF7E61}"/>
              </a:ext>
            </a:extLst>
          </p:cNvPr>
          <p:cNvSpPr>
            <a:spLocks noGrp="1" noChangeArrowheads="1"/>
          </p:cNvSpPr>
          <p:nvPr>
            <p:ph type="title" idx="4294967295"/>
          </p:nvPr>
        </p:nvSpPr>
        <p:spPr>
          <a:xfrm>
            <a:off x="762000" y="2438400"/>
            <a:ext cx="2947988" cy="1143000"/>
          </a:xfrm>
        </p:spPr>
        <p:txBody>
          <a:bodyPr/>
          <a:lstStyle/>
          <a:p>
            <a:pPr algn="l" eaLnBrk="1" hangingPunct="1">
              <a:defRPr/>
            </a:pPr>
            <a:br>
              <a:rPr lang="en-US" sz="2400" dirty="0">
                <a:effectLst>
                  <a:outerShdw blurRad="38100" dist="38100" dir="2700000" algn="tl">
                    <a:srgbClr val="000000"/>
                  </a:outerShdw>
                </a:effectLst>
              </a:rPr>
            </a:br>
            <a:r>
              <a:rPr lang="en-US" sz="2400" i="1" dirty="0">
                <a:solidFill>
                  <a:schemeClr val="tx1"/>
                </a:solidFill>
                <a:effectLst>
                  <a:outerShdw blurRad="38100" dist="38100" dir="2700000" algn="tl">
                    <a:srgbClr val="000000"/>
                  </a:outerShdw>
                </a:effectLst>
              </a:rPr>
              <a:t>"For in six days the LORD made the heavens and the earth, and on the seventh day He rested.” </a:t>
            </a:r>
            <a:br>
              <a:rPr lang="en-US" sz="2400" i="1" dirty="0">
                <a:solidFill>
                  <a:schemeClr val="tx1"/>
                </a:solidFill>
                <a:effectLst>
                  <a:outerShdw blurRad="38100" dist="38100" dir="2700000" algn="tl">
                    <a:srgbClr val="000000"/>
                  </a:outerShdw>
                </a:effectLst>
              </a:rPr>
            </a:br>
            <a:r>
              <a:rPr lang="en-US" sz="2100" i="1" dirty="0">
                <a:solidFill>
                  <a:srgbClr val="FFCC00"/>
                </a:solidFill>
                <a:effectLst>
                  <a:outerShdw blurRad="38100" dist="38100" dir="2700000" algn="tl">
                    <a:srgbClr val="000000"/>
                  </a:outerShdw>
                </a:effectLst>
              </a:rPr>
              <a:t>- </a:t>
            </a:r>
            <a:r>
              <a:rPr lang="en-US" sz="2100" dirty="0">
                <a:solidFill>
                  <a:srgbClr val="FFCC00"/>
                </a:solidFill>
                <a:effectLst>
                  <a:outerShdw blurRad="38100" dist="38100" dir="2700000" algn="tl">
                    <a:srgbClr val="000000"/>
                  </a:outerShdw>
                </a:effectLst>
              </a:rPr>
              <a:t>Exo. 31:17</a:t>
            </a:r>
          </a:p>
        </p:txBody>
      </p:sp>
    </p:spTree>
  </p:cSld>
  <p:clrMapOvr>
    <a:masterClrMapping/>
  </p:clrMapOvr>
  <p:transition>
    <p:fade/>
  </p:transition>
</p:sld>
</file>

<file path=ppt/theme/theme1.xml><?xml version="1.0" encoding="utf-8"?>
<a:theme xmlns:a="http://schemas.openxmlformats.org/drawingml/2006/main" name="1_Beam">
  <a:themeElements>
    <a:clrScheme name="1_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fontScheme name="1_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Dotu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Dotum" pitchFamily="34" charset="-127"/>
          </a:defRPr>
        </a:defPPr>
      </a:lstStyle>
    </a:lnDef>
  </a:objectDefaults>
  <a:extraClrSchemeLst>
    <a:extraClrScheme>
      <a:clrScheme name="1_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1_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1_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1_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1_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1_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1_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1_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1_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41147</TotalTime>
  <Words>5473</Words>
  <Application>Microsoft Office PowerPoint</Application>
  <PresentationFormat>On-screen Show (4:3)</PresentationFormat>
  <Paragraphs>495</Paragraphs>
  <Slides>139</Slides>
  <Notes>109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139</vt:i4>
      </vt:variant>
    </vt:vector>
  </HeadingPairs>
  <TitlesOfParts>
    <vt:vector size="150" baseType="lpstr">
      <vt:lpstr>Arial</vt:lpstr>
      <vt:lpstr>Adobe Devanagari</vt:lpstr>
      <vt:lpstr>Microsoft New Tai Lue</vt:lpstr>
      <vt:lpstr>Bookman Old Style</vt:lpstr>
      <vt:lpstr>Calibri</vt:lpstr>
      <vt:lpstr>AvantGarde</vt:lpstr>
      <vt:lpstr>Courier New</vt:lpstr>
      <vt:lpstr>Century Gothic</vt:lpstr>
      <vt:lpstr>Wingdings</vt:lpstr>
      <vt:lpstr>Dotum</vt:lpstr>
      <vt:lpstr>1_Beam</vt:lpstr>
      <vt:lpstr>PowerPoint Presentation</vt:lpstr>
      <vt:lpstr>“Every house is built by someone, but He who builds all things is God.” - Heb. 3:4</vt:lpstr>
      <vt:lpstr>                        “In the beginning was the Word [Jesus], and the Word [Jesus] was with God, and the Word [Jesus] was God. He [Jesus] was in the beginning with God. All things came into being through Him [Jesus], and apart from Him [Jesus], nothing came into being that has come into being.”  - Jn. 1:1-3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“We should reject as a matter of principle the substitution of intelligent design for the dialogue of chance and necessity; but we must concede that there are presently no detailed Darwinian accounts of the evolution of any biochemical or cellular system, only a variety of wishful speculations.”   - Franklin M. Harold (Professor Emeritus Biochemistry, Colorado State University) The way of the cell: molecules, organisms and the order of life, Oxford University Press, New York, 2001, p. 205</vt:lpstr>
      <vt:lpstr>Now, Who are the Ones Relying on Faith and Not Science?</vt:lpstr>
      <vt:lpstr>Point I Summary  Intelligent Design is Required for                    Irreducibly Complex Systems</vt:lpstr>
      <vt:lpstr> The philosophy that all life on earth gradually evolved from a single-celled organism by means of (1) random mutations (purely accidental) and  (2) natural selection (i.e., survival of the fittest).  AKA, “particles to people” or “molecules to man.” </vt:lpstr>
      <vt:lpstr> The philosophy that all life on earth gradually evolved from a single-celled organism by means of (1) random mutations (purely accidental) and  (2) natural selection (i.e., survival of the fittest).  AKA, “particles to people” or “molecules to man.” </vt:lpstr>
      <vt:lpstr>II. The Cambrian Explosion    Principle: Every major animal phyla appears in the Cambrian layer   All major phyla supposedly evolved within the first 2% of the fossil record</vt:lpstr>
      <vt:lpstr>". . . the Cambrian explosion established virtually all the major animal body forms—Baupläne or phyla—that would exist thereafter." - Roger Lewin, “A Lopsided Look at Evolution,” 1988, Science, 241:291-293.</vt:lpstr>
      <vt:lpstr>". . . the problem of the Cambrian explosion has not receded, since our more extensive labor has still failed to identify any creature that might serve as a plausible immediate ancestor for the Cambrian faunas. . . Where, then, are all the Precambrian ancestors. . . ?" -Stephen J. Gould, “A Short Way to Big Ends,” 1986, Natural History, 95:18-28.</vt:lpstr>
      <vt:lpstr>PowerPoint Presentation</vt:lpstr>
      <vt:lpstr>Point II Summary   The Cambrian Explosion Demonstrates Evidence for an Intelligent Designer</vt:lpstr>
      <vt:lpstr>                        So, Why Is An Analysis of Neo-Darwinian Evolution Important?</vt:lpstr>
      <vt:lpstr>PowerPoint Presentation</vt:lpstr>
      <vt:lpstr>PowerPoint Presentation</vt:lpstr>
      <vt:lpstr> “Evolution thus becomes the most potent weapon for destroying the Christian faith.”   - A.J. Mattill Jr., “Three Cheers for the                Creationists,” Free Inquiry, vol. 2 (Spring 1982)</vt:lpstr>
      <vt:lpstr>PowerPoint Presentation</vt:lpstr>
      <vt:lpstr>PowerPoint Presentation</vt:lpstr>
      <vt:lpstr>PowerPoint Presentation</vt:lpstr>
      <vt:lpstr>PowerPoint Presentation</vt:lpstr>
      <vt:lpstr> “As were many persons from Alabama, I was a born-again Christian. When I was fifteen, I entered the Southern Baptist Church with great fervor and interest in the fundamentalist religion; I left at seventeen when I got to the University of Alabama and heard about evolutionary theory”   - E.O. Wilson, The Humanist, Vol 42, Sept/Oct, 1982, p. 40.</vt:lpstr>
      <vt:lpstr> “I remember that light came in as a flood and all was clear. Not only had I got rid of theology and the supernatural but I found the truth of evolution.”  - Andrew Carnegie, Autobiography (Boston: 1920), cited in Social Darwinism in American Thought, by Richard Hofstadter (Boston: Beacon Press, 1955)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“Morality needs no supernatural sanctions or motivations. It is not heaven-sent; it is human-evolved. . . In the coming planetary civilization of a world-embracing humanism, those ‘religions’ that obstruct social advance must be sub-ordinated. In the world of scientific humanism, religion will be obsolete"  - Lloyd Morain, and Oliver Reiser, “Scientific Humanism: A Formulation,” The Humanist, vol. 48 (Sept./Oct. 1988)  *NOTE:  Morrain helped found the Am. Human. Assoc., two-time president; Reiser is Prof. Organic chemistry, Univ. Regensburg, Germany </vt:lpstr>
      <vt:lpstr> "The time has come to take seriously the fact that we humans are modified monkeys, not the favored Creation of a Benevolent God. . . We must think again especially about our so-called ‘ethical principles. . . As evolutionists  we see that no (ethical) justification of the traditional kind is possible. . . In an important sense, ethics as we understand it is an illusion.”     </vt:lpstr>
      <vt:lpstr>PowerPoint Presentation</vt:lpstr>
      <vt:lpstr>PowerPoint Presentation</vt:lpstr>
      <vt:lpstr>PowerPoint Presentation</vt:lpstr>
      <vt:lpstr>PowerPoint Presentation</vt:lpstr>
      <vt:lpstr>PowerPoint Presentation</vt:lpstr>
      <vt:lpstr>PowerPoint Presentation</vt:lpstr>
      <vt:lpstr>“And there is salvation in no one else, for there is no other name under heaven given among men by which we must be saved.”  - Acts 4:12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Until ca. 1800, all geological formations were interpreted as a result of the global flood and catastrophic activities in western universities such as Yale, Harvard, Oxford and Cambridge </vt:lpstr>
      <vt:lpstr>PowerPoint Presentation</vt:lpstr>
      <vt:lpstr>PowerPoint Presentation</vt:lpstr>
      <vt:lpstr>Athabascan Flood Legend</vt:lpstr>
      <vt:lpstr>Athabascan Flood Legend</vt:lpstr>
      <vt:lpstr>PowerPoint Presentation</vt:lpstr>
      <vt:lpstr>PowerPoint Presentation</vt:lpstr>
      <vt:lpstr>                 What Is Uniformitarianism?   1. “The present is the key to understanding the past.”      2. “Natural events transpiring today occurred just like this in the past in the creation of the geological strata.”                  3.“All geologic formations from the mountains, to the layers of rock layers, to coal and oil deposits evolved slowly over millions of years of gradual sedimentary deposition.”</vt:lpstr>
      <vt:lpstr>                        "Know this first of all, that in the last days mockers will come with their mocking, following after their own lusts, 4and saying, “Where is the promise of His coming? For ever since the fathers fell asleep, all continues just as it was from the beginning of creation.” 5For when they maintain this, it escapes their notice that (#1) by the word of God the heavens existed long ago and the earth was formed out of water and by water, (#2) through which the world at that time was destroyed, being flooded with water. 7But by His word the present heavens and earth are being reserved for fire, kept for the day of judgment and destruction of ungodly men. 8But do not let this one fact escape your notice, beloved, that with the Lord one day is like a thousand years, and a thousand years like one.”                                               - II Pet. 3:3-8</vt:lpstr>
      <vt:lpstr>PowerPoint Presentation</vt:lpstr>
      <vt:lpstr>PowerPoint Presentation</vt:lpstr>
      <vt:lpstr>PowerPoint Presentation</vt:lpstr>
      <vt:lpstr>PowerPoint Presentation</vt:lpstr>
      <vt:lpstr>#3. Uniformitarianism also Disproven by Polystrate Fossils Kettles coal mines near Cookville, TN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Floating Log Mat Would Move From One Side of Lake to the Other in 2 Hours Time</vt:lpstr>
      <vt:lpstr>PowerPoint Presentation</vt:lpstr>
      <vt:lpstr>Waterlogged Trees Sink at Different Times Over a Few Months/Years, Thus Affixed in Different Sedimentary Strata</vt:lpstr>
      <vt:lpstr>Trees Floating upright in Spirit Lake   Steve Austin Recorded 20,000 Logs That Sunk to the Bottom and Were Buried Upright by 1985</vt:lpstr>
      <vt:lpstr>Creationists Solved the Puzzle of the  Polystrate Fossil Trees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"17Then the flood came upon the earth for forty days, and the water increased and lifted up the ark, so that it rose above the earth. . .19The water prevailed more and more upon the earth, so that all the high mountains everywhere under the heavens were covered. . . 21All flesh that moved on the earth perished, . . . and all mankind. . . 23Thus He blotted out every living thing that was upon the face of the land, from man to animals to creeping things and to birds of the sky, and they were blotted out from the earth; and only Noah was left, together with those that were with him in the ark. 24The water prevailed upon the earth one hundred and fifty days.”                            - Gen 7:17-24</vt:lpstr>
      <vt:lpstr>PowerPoint Presentation</vt:lpstr>
      <vt:lpstr>“To me, the whole record is catastrophic, not in the old-fashioned apocalyptic sense                         . . . but in the sense that only the episodic events—the occasional ones—are preserved for us.”   - Derek V. Ager, “The Stratigraphic Code and What It Implies,” in Catastrophes and Earth History, p. 93, 1984.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Nubian Sandstone - Petra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“All flesh is as grass, and all the glory of man as the flower of the grass. The grass withers, and its flower falls away but the word of the Lord endures forever.”  - I Pet. 1:24-25</vt:lpstr>
      <vt:lpstr>PowerPoint Presentation</vt:lpstr>
      <vt:lpstr>PowerPoint Presentation</vt:lpstr>
      <vt:lpstr> "For in six days the LORD made the heavens and the earth, and on the seventh day He rested.”  - Exo. 31:17</vt:lpstr>
    </vt:vector>
  </TitlesOfParts>
  <Company>UGA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grg</dc:title>
  <dc:creator>jgurtler</dc:creator>
  <cp:lastModifiedBy>Dathan Rader</cp:lastModifiedBy>
  <cp:revision>834</cp:revision>
  <cp:lastPrinted>2016-03-17T03:13:57Z</cp:lastPrinted>
  <dcterms:created xsi:type="dcterms:W3CDTF">2006-11-06T13:19:02Z</dcterms:created>
  <dcterms:modified xsi:type="dcterms:W3CDTF">2025-03-24T02:38:34Z</dcterms:modified>
</cp:coreProperties>
</file>