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6" r:id="rId1"/>
    <p:sldMasterId id="2147483746" r:id="rId2"/>
    <p:sldMasterId id="2147483758" r:id="rId3"/>
    <p:sldMasterId id="2147483770" r:id="rId4"/>
  </p:sldMasterIdLst>
  <p:notesMasterIdLst>
    <p:notesMasterId r:id="rId21"/>
  </p:notesMasterIdLst>
  <p:sldIdLst>
    <p:sldId id="297" r:id="rId5"/>
    <p:sldId id="260" r:id="rId6"/>
    <p:sldId id="327" r:id="rId7"/>
    <p:sldId id="355" r:id="rId8"/>
    <p:sldId id="266" r:id="rId9"/>
    <p:sldId id="409" r:id="rId10"/>
    <p:sldId id="316" r:id="rId11"/>
    <p:sldId id="319" r:id="rId12"/>
    <p:sldId id="410" r:id="rId13"/>
    <p:sldId id="412" r:id="rId14"/>
    <p:sldId id="321" r:id="rId15"/>
    <p:sldId id="317" r:id="rId16"/>
    <p:sldId id="407" r:id="rId17"/>
    <p:sldId id="408" r:id="rId18"/>
    <p:sldId id="411" r:id="rId19"/>
    <p:sldId id="282" r:id="rId20"/>
  </p:sldIdLst>
  <p:sldSz cx="12192000" cy="6858000"/>
  <p:notesSz cx="7004050" cy="92900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97132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B0BE51-7B9D-4C31-9E45-AC5744E72CD0}" v="280" dt="2025-12-07T22:25:51.3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76" y="13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779A7969-ADE5-4B53-ADF5-6F5062C837A7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50064E8F-6809-472F-8638-32F2EBADA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17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48DB-2650-4680-B2E1-38C89CDBCA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46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5EF5-99EB-4673-862B-3E154B50B4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59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013AE-1B61-4224-9E48-D80503F06B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66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CEFA-EC97-413C-A345-F6C4C6A9B0A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14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0937-0FA2-42D1-95E4-77BACFA752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9BACB-F3AB-449C-8496-4DF8DA87E1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783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5985-C6BB-4266-9601-A81CA0B68DD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220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18794-8EEE-48DA-BF53-6E28924B65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8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7B5D4-73E6-4B40-B222-24B7221650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9BB3-E583-44C1-8614-1EE3ADD19B8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06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33A7-10A0-463E-B327-D85AE95892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51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1744-65D0-8197-E772-45A0BD8E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10DBD-7A9E-AEA9-2D6A-DC240773E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078F-316B-3F5D-AF4E-5E95A7B7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0313-D677-186D-5F22-6290BFDD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6FA1-010C-D79C-D7E0-58B37C67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5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4DFD-FC64-83BF-FE14-985037D8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10E1-E0C9-5292-0A69-FC7C85F5D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DAE9-8265-10B6-6AC7-B63971B2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0A132-68F9-7834-FDB2-9BD98FA4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4739-000B-95A7-74D3-E91A8DC6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3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0F5C-87A7-E551-BB78-19D0E62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17D3A-3859-3178-5C7F-065C8241F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12AF-DB93-9C4E-088B-4A55D42B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4B4B-EC88-DF0D-7835-45924757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C97A-7CD4-1FCB-6793-3E423039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7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A95B-810C-2D3F-01EF-3D6AE153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4237-AE09-0869-1A9F-9C20434A8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A15-D090-4A4C-674D-3B87640A2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C551A-AFBB-ABB0-563F-BBD7DB5E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B32D-3424-7939-25A6-F89C275F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30BB1-9B6F-61CD-AC43-A96FC7D8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6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A4CA-ED34-7800-C964-FD6D1AE4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9AB1-0720-2373-FD1C-5DA167C52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AB0DF-442D-1302-D90E-EA0D75FE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F544F5-1CB5-07B4-6840-537CEDD50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86F43-A5B7-C611-C093-CDF27E572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D1373-EA3B-2E3B-E661-0BAD306A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853C1-042B-453C-5198-7326E5AC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1B16C-FD58-8DA6-D3DD-9B319BE4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955D-6FC3-A954-C37E-96299607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1695-C393-119C-41CC-764FF4B3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AA0BF-C768-700F-257B-E489AE31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228B3-71E9-97E1-E5C6-6923E13B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7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AE404-0A5C-635A-C635-DDADD148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A500AC-A60E-04A1-B104-5FD602BF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8A341-B82C-A3BA-98EB-8D7EBDB1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0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EDC2-2C99-73A7-51A0-0F420092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91C30-C7F7-E1C9-1C65-1227C761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ECED9-0A77-EF9C-6AB5-81CF2CD2B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EF10F-0BD1-4F46-D005-B5164637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A0CD9-3A94-37D2-012B-2A048144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F1AC4-9A9A-96EC-1A2A-81499918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4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65E2-3426-22C4-E4C8-5EEB719D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47073-8366-E371-02A6-246063F73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0128-5FDA-6D3A-97C1-AF3DEEA2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44BF8-BEC2-7C98-74E2-CBECC5F3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F9CB3-CD36-7B65-669B-6B079D04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19EF-697C-DF4B-7B5B-428D0C16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0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5A4B-ED7E-D47F-34AB-AD26FF41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220B8-E75D-25D2-BFB3-7589E5887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D2170-112A-9AA2-AD04-D21FD03F1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94927-5CDC-366E-B00E-9159098B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4768-4F3B-9608-FE61-7DB2F7E8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1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770BB-2BD8-D4E0-407C-DEE9E44E4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D1707-DE5B-2D6F-A3CA-20B1EA644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3638C-6695-7FA3-0797-B3F94C38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530D0-5061-365A-DA43-C7AF30D8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2A45-FCA5-D1D7-C953-E6F62B09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B248DAE-7ED5-97D2-15DB-48F0B42DDD78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3CC7EF7B-2C9A-9E9A-FEBB-8DD53CC2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C31C57AB-BD4B-E6FF-42C1-D35CEC328937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00B8EFCB-D505-6720-FDFC-786063BD15CD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82409FA0-6EDE-A4E3-E64E-BD0AF5DCF3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7" name="Rectangle 7">
                <a:extLst>
                  <a:ext uri="{FF2B5EF4-FFF2-40B4-BE49-F238E27FC236}">
                    <a16:creationId xmlns:a16="http://schemas.microsoft.com/office/drawing/2014/main" id="{1C52376C-D6D7-67C1-21C6-FEE19AA0FC5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8" name="Rectangle 8">
                <a:extLst>
                  <a:ext uri="{FF2B5EF4-FFF2-40B4-BE49-F238E27FC236}">
                    <a16:creationId xmlns:a16="http://schemas.microsoft.com/office/drawing/2014/main" id="{420CB7FE-FE34-1C63-02E0-0C177BF544B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9" name="Rectangle 9">
                <a:extLst>
                  <a:ext uri="{FF2B5EF4-FFF2-40B4-BE49-F238E27FC236}">
                    <a16:creationId xmlns:a16="http://schemas.microsoft.com/office/drawing/2014/main" id="{CA529752-A467-92BF-6C41-4FA047B55843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" name="Rectangle 10">
                <a:extLst>
                  <a:ext uri="{FF2B5EF4-FFF2-40B4-BE49-F238E27FC236}">
                    <a16:creationId xmlns:a16="http://schemas.microsoft.com/office/drawing/2014/main" id="{FDA430BB-77C5-1F4C-27BB-55377C9A5BE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3083" name="Rectangle 11">
            <a:extLst>
              <a:ext uri="{FF2B5EF4-FFF2-40B4-BE49-F238E27FC236}">
                <a16:creationId xmlns:a16="http://schemas.microsoft.com/office/drawing/2014/main" id="{FDD18B11-C6DE-48A3-9887-4E2F3C039F6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84" name="Rectangle 12">
            <a:extLst>
              <a:ext uri="{FF2B5EF4-FFF2-40B4-BE49-F238E27FC236}">
                <a16:creationId xmlns:a16="http://schemas.microsoft.com/office/drawing/2014/main" id="{373DA343-4423-478E-AB7B-0057420E11E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160E1E68-358F-E564-C312-26ACC73EC0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D2A43757-15E8-4A8D-2537-65374889D6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D0E0784C-5CE3-8FFC-E137-28655C46FC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7A2C17-2FE4-4E6F-9AE3-D89DB01700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18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96B3C-7FD8-4B09-90BA-CDAD4F3CB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3788D-511C-4E6E-A0F1-D2264FE43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F660A81F-83D8-0EF6-378D-E9F6381BC9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CFD7E2E-7A42-B455-9311-15FA7BD1BF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7F694ADB-6538-0068-2874-DE681D6C19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601046-4321-42AB-85F5-6E7D49CF89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785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0EFB4-CC61-4E9F-BCEB-3B63113D5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7F047-4907-4707-8793-8A5EEAD42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64025F1-D51E-74E5-CFA0-B3A2B7FC3C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065EC81F-AE6E-560F-5C3C-CA04ABEBD1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43CADF27-AD1A-A92C-3724-9AD97A4B22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BCBAE7-A129-4DAF-9929-7AF5924F05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963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F68E9-1540-4586-8440-B6F16F8EF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7AA23-7827-403C-B3A3-879AF74D8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96BA9C-170A-41DA-9A4E-CA8591F9B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96F32E55-97A2-F8F0-6BA0-9ED22712D9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AFEE9BAE-2091-026E-447D-F52021685A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2AB407F5-6774-B4CB-E79D-3BF82D2FED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CFE1C2-C306-493B-86F2-A476C27D54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49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8841-9A48-4FD8-881F-C900166E2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5574B-39D1-4EA0-832B-4B2BF1DD7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26D68-19F4-42BA-AC97-D66992484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6F50EA-8E5A-4401-A70E-47119A945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358FA6-928A-4D4A-AE41-FD5B32C0DD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583D317-8EEB-C947-AA9B-6EE8ACB570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9AE657AF-D15E-79B5-D254-7921E384E0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E937936A-B2A0-FD3D-B94D-50A2DF585A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518EFE-F5F5-4478-8D7A-4CFB07BA22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750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09CB4-EFB2-4E94-961E-F44EA579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DE08C228-B95B-3E17-CCC9-C7D2B42FB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33A4EFAA-AFE5-9E83-BF09-E940351EED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9C9F8128-3219-877D-C191-A47ADF33D1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58444A-9707-4DD0-883E-23360D7D10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435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A53BF9CA-733C-3725-9A4E-3F704C96B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04BCF5A1-2492-1748-9FB5-60872FDF45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4ABA2CF8-580F-7EEB-1F79-FC33BC83ED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01830C-DFB5-43D5-A3DF-58B6F005CF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6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CFE7-7EE6-44D3-AB3D-5476BDD0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F5F26-3CDD-4CC7-83D2-5474FC950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D5C49-0D43-4D13-83D4-94BE098E7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9217781-6EC8-D5FC-322A-914B3DB5D4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FC12780-4490-D5AD-18ED-4A3F92765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11D6EB49-3FA5-BF39-0E83-4A6FB9018B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53CEC3-A655-46C9-A9D6-D3FE50DAF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87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84FBE-5314-4824-9104-2C92B786F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7A1AFE-5C61-46DC-AC4E-541186B08E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E5494-31B4-4AB5-9CF7-CD11B1589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954A87C1-7C5D-077B-F1D1-C6764FD99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DEC4EABB-D227-A1B5-1A25-30B36491AB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EFFF565A-ECF6-DEAE-3E33-76171C1519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C2AED5-84BA-4C69-BB19-6B0A576659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362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62BE-FFCE-4272-B592-2A518E02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B0B75-2B8D-45DF-BABE-8552A8144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D1BD772F-593C-9C1D-ADF0-D004650C22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6B96529-EF33-7B45-DC67-D8BC8F1D4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1F6E9723-C45A-FAC9-BBC9-B0B7AE1FB6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05C151-5AE5-472F-9D65-D4CA415484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40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E64297-1CF1-482D-8DA6-C138C857B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2CF350-A549-4237-A152-155F1054C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C1A54EE-5967-48A2-FBCE-AEB24CCC89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C4F188A4-A028-AAAF-6D75-6DBFAA7246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D927640E-F81F-2A09-F576-7F8C7EA301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A6D371-3362-4C94-BF18-A764A0855C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4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BA89-DF53-4B4F-B27B-546409FDD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ED7A6-35CB-4322-B5FA-A8FAE1DDA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995A2F-4D22-D5C9-A38A-57AE96B329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36921D-C35B-8DC2-185D-AE58F9877E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B2234D-EDBE-6A2B-53D5-6A140CBA3A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2BC75-7A18-4170-8CE3-595A0A9BE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4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4A80B-E02E-44B2-890F-B692C6AF6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0C450-6EAF-44E1-B7CA-4EB86CCCB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D5D6E0-54D5-2768-D9DD-378603C45E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106AE3-0FB1-88DD-CB2B-C9699AAE86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EE00BE-81A7-B16E-473E-F3DD423719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E090D0-E851-4697-B233-A51F983441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29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DC61-D729-413A-A413-AF5667F69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E0191-4701-49AE-B8B3-41BAB9C5A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D9DA80-AB6C-23BF-C7B6-B385216C8F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CA3CC8-EF89-00BE-6400-80BFB3F9B7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116D5E-75B2-0268-2414-51501D7CA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69D2F5-9DB8-4AAF-BD6B-360D312962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954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B3200-7EDF-4817-B0EC-8571C2F22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7FCB4-3F29-4F51-BBE1-DED50B9C6C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FFD320-7114-4525-9266-57B37BAF80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0543DE-C13D-C603-C33C-234E558345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E255E5-B7E0-E527-E021-C03F2B445B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351FD7-AA0B-7B92-93F7-614E72DF9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55A80B-69E2-440E-80A4-C6A7A83A30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960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3CDC-4DDF-486D-8470-B6E5D2F0A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FE306-AC64-406A-8184-FDF8A0FDB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9ABFF-EE0A-4934-AC1D-B2BAC46C0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3ACC49-D8CD-4FDA-9955-45D3A3F5DD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880748-9A17-44EB-9FA7-552E62EB96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2D5A9E7-281D-C4E0-7D1B-652EEC8CCB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1920A16-E994-ABB2-C4CA-BF2C5AA353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DAD274C-8A82-5B55-0809-BF9F6C74CB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FD3002-BB92-480A-9E6C-D115B12087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60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28292-648A-468B-B398-4D7272E2F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218545A-3560-1E60-F741-DA32BE1204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99E02E-D826-A6C8-45B6-D7E8AA39C2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545540-653C-3E91-113A-7B76573CD1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FC5D05-F637-488C-953A-EDBF64CD2B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9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C2F0DE4-4849-CDA6-C2A0-2FE9963762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42202ED-FF6D-7DB1-B8D5-52A0FBF444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AD8643F-69ED-4ADA-87C7-65F70DC64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65A07-9AD7-441F-8A03-FEA76673FF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396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72BFF-1CF9-4689-A944-BC1DEC92F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BD622-9481-4DDC-8651-97267E114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314D5-DA18-4C90-903F-9CB190E96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84324A-104F-0938-D8B4-582CA49901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37196E-3A33-A729-3764-05CE0AA493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E78414-4689-DE50-D4B4-933454CF4F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04E65-03EF-4059-AE50-0FCF05F400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76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B5A5F-FBCF-411D-9904-BADFB749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F8199C-F7D0-4433-91B6-60FEAE7F8C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3D8E3-0D25-439D-A109-403FD483B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5DD9EA-116B-B263-1D8F-10013AEBA8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151765-0DD9-BC61-943F-194451536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B74001-0BB5-16B2-6225-BC6D2F5707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50300A-0419-49CB-87E7-AAE014E85F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154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F97B5-4F42-436D-8F45-5C6B6B9F5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3E514E-D214-407C-8FA4-6D1FBFAD3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02817F-C0A7-8E56-FB99-D4F447A660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409871-8BFB-E022-86E4-B1990E04B4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90B92C-7B26-4E69-8CB8-E0EF513C38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8765B1-5DEB-4ADA-B460-B835EEDD91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3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E48166-2AC3-4099-AEA1-481FC4D267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31376-B3F7-4F15-AB1A-706C09F6C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E593FE-2C2E-C073-4F37-29C90F6C84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0252C6-FB99-404F-6B3B-F1415439EF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01F18E-FD26-11EB-3BF0-9E87AEA866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CDC92F-F6E2-4245-A839-B3262D3789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23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2DACA94D-763A-C8B1-83C6-08347AA989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3F1C53E0-3592-486F-6500-DD8D6E823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id="{755E112E-2FF8-3FA8-5378-93EFE970F37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134A3EC3-F535-4AF9-C515-ED9FF4321896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90575FA0-9AA6-8F1F-B606-CD340BEA5B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F414307A-E8AC-EE49-2230-B0735DB83EE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rgbClr val="8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Rectangle 8">
                <a:extLst>
                  <a:ext uri="{FF2B5EF4-FFF2-40B4-BE49-F238E27FC236}">
                    <a16:creationId xmlns:a16="http://schemas.microsoft.com/office/drawing/2014/main" id="{FED4453E-6899-E30C-2DA9-1D0CF7AE35C4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Rectangle 9">
                <a:extLst>
                  <a:ext uri="{FF2B5EF4-FFF2-40B4-BE49-F238E27FC236}">
                    <a16:creationId xmlns:a16="http://schemas.microsoft.com/office/drawing/2014/main" id="{9FD36498-2E2A-E299-EDD9-F11E67E0FE7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id="{671E60E1-EDDB-2FB0-8C74-EA54F54A306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512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">
              <a:schemeClr val="tx1"/>
            </a:gs>
            <a:gs pos="27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8947C-8494-34FB-3E27-B46CBD88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55A4C-1613-7EEC-1B2A-AC70473A2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E46E2-7935-DCC8-D571-78297E2E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FF228-E32F-4F68-AA99-6A0350749FCE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CAC9-C6EC-E9D7-9677-DD109F02F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B170-DBD4-B05B-7B5A-C1F858372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-up of a book&#10;&#10;Description automatically generated">
            <a:extLst>
              <a:ext uri="{FF2B5EF4-FFF2-40B4-BE49-F238E27FC236}">
                <a16:creationId xmlns:a16="http://schemas.microsoft.com/office/drawing/2014/main" id="{4B8EA0F8-ECDA-7BED-F6EB-2A18556D814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703"/>
            <a:ext cx="1865978" cy="124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263A46-2F26-C497-363C-75CE2BE3CF30}"/>
              </a:ext>
            </a:extLst>
          </p:cNvPr>
          <p:cNvSpPr/>
          <p:nvPr userDrawn="1"/>
        </p:nvSpPr>
        <p:spPr>
          <a:xfrm>
            <a:off x="838200" y="365125"/>
            <a:ext cx="10515600" cy="1325563"/>
          </a:xfrm>
          <a:prstGeom prst="roundRect">
            <a:avLst>
              <a:gd name="adj" fmla="val 776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0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ACB5DF75-69DF-60AC-2E0D-59DE7D8C1639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1032" name="Rectangle 3">
              <a:extLst>
                <a:ext uri="{FF2B5EF4-FFF2-40B4-BE49-F238E27FC236}">
                  <a16:creationId xmlns:a16="http://schemas.microsoft.com/office/drawing/2014/main" id="{3F458CC3-1038-0D7A-44EA-47D9EF594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1033" name="Rectangle 4">
              <a:extLst>
                <a:ext uri="{FF2B5EF4-FFF2-40B4-BE49-F238E27FC236}">
                  <a16:creationId xmlns:a16="http://schemas.microsoft.com/office/drawing/2014/main" id="{A740235E-1306-CEBB-3CD9-FB092C95C470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1034" name="Rectangle 5">
              <a:extLst>
                <a:ext uri="{FF2B5EF4-FFF2-40B4-BE49-F238E27FC236}">
                  <a16:creationId xmlns:a16="http://schemas.microsoft.com/office/drawing/2014/main" id="{B84EE849-A25A-96BC-10C8-548CF75FB3E4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1035" name="Group 6">
              <a:extLst>
                <a:ext uri="{FF2B5EF4-FFF2-40B4-BE49-F238E27FC236}">
                  <a16:creationId xmlns:a16="http://schemas.microsoft.com/office/drawing/2014/main" id="{C81930BC-9D9E-5B98-0088-F09179162B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1036" name="Rectangle 7">
                <a:extLst>
                  <a:ext uri="{FF2B5EF4-FFF2-40B4-BE49-F238E27FC236}">
                    <a16:creationId xmlns:a16="http://schemas.microsoft.com/office/drawing/2014/main" id="{349C545E-E760-6D96-00FA-9151F1C12001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37" name="Rectangle 8">
                <a:extLst>
                  <a:ext uri="{FF2B5EF4-FFF2-40B4-BE49-F238E27FC236}">
                    <a16:creationId xmlns:a16="http://schemas.microsoft.com/office/drawing/2014/main" id="{942D9563-45AD-D642-4D5F-194E7AC100E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38" name="Rectangle 9">
                <a:extLst>
                  <a:ext uri="{FF2B5EF4-FFF2-40B4-BE49-F238E27FC236}">
                    <a16:creationId xmlns:a16="http://schemas.microsoft.com/office/drawing/2014/main" id="{10755BE1-482E-34AD-CCDE-EE785F8BEC9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39" name="Rectangle 10">
                <a:extLst>
                  <a:ext uri="{FF2B5EF4-FFF2-40B4-BE49-F238E27FC236}">
                    <a16:creationId xmlns:a16="http://schemas.microsoft.com/office/drawing/2014/main" id="{E1B3EA89-1075-81D4-5882-3F82E49B4D5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1027" name="Rectangle 11">
            <a:extLst>
              <a:ext uri="{FF2B5EF4-FFF2-40B4-BE49-F238E27FC236}">
                <a16:creationId xmlns:a16="http://schemas.microsoft.com/office/drawing/2014/main" id="{D759C008-2B38-B5B2-9FCE-EB495D563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2">
            <a:extLst>
              <a:ext uri="{FF2B5EF4-FFF2-40B4-BE49-F238E27FC236}">
                <a16:creationId xmlns:a16="http://schemas.microsoft.com/office/drawing/2014/main" id="{62ACAE05-9D8F-99C4-A712-26BB2F072F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61" name="Rectangle 13">
            <a:extLst>
              <a:ext uri="{FF2B5EF4-FFF2-40B4-BE49-F238E27FC236}">
                <a16:creationId xmlns:a16="http://schemas.microsoft.com/office/drawing/2014/main" id="{2632A779-8310-4BC6-8004-BD2C2F0A29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2" name="Rectangle 14">
            <a:extLst>
              <a:ext uri="{FF2B5EF4-FFF2-40B4-BE49-F238E27FC236}">
                <a16:creationId xmlns:a16="http://schemas.microsoft.com/office/drawing/2014/main" id="{AEFA35E9-C3A2-4B56-8E4C-0FB0760237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3" name="Rectangle 15">
            <a:extLst>
              <a:ext uri="{FF2B5EF4-FFF2-40B4-BE49-F238E27FC236}">
                <a16:creationId xmlns:a16="http://schemas.microsoft.com/office/drawing/2014/main" id="{793BAF5F-18F6-48D4-AD60-514F51DF889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B751BCEA-E35E-4D2B-B66D-DB7D049F99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62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39BB466-6D4D-9F12-6213-F8FDC639CB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1A87E6B-49F8-9879-357A-3B64BA2D17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8244" name="Rectangle 4">
            <a:extLst>
              <a:ext uri="{FF2B5EF4-FFF2-40B4-BE49-F238E27FC236}">
                <a16:creationId xmlns:a16="http://schemas.microsoft.com/office/drawing/2014/main" id="{973F48F8-E0D3-4904-B9B8-7042C92E2A3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79D551D4-0CC5-4DD1-BA2A-1E2082ACA3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AF5E01B5-4420-4CAC-9094-A566E591467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CDF2D96-B805-4D33-BBB4-4D1FF720B7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55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607C-975C-13BB-4C6C-C27529C28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BCDA22D0-7E1D-7159-0F1E-0BF7E349C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-228600"/>
            <a:ext cx="53463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6C030A-704B-1A36-D646-D706E0C4183F}"/>
              </a:ext>
            </a:extLst>
          </p:cNvPr>
          <p:cNvGrpSpPr/>
          <p:nvPr/>
        </p:nvGrpSpPr>
        <p:grpSpPr>
          <a:xfrm>
            <a:off x="-457200" y="1752600"/>
            <a:ext cx="7431251" cy="4953000"/>
            <a:chOff x="-457200" y="1752600"/>
            <a:chExt cx="7431251" cy="4953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8AAB3D9-3DD1-4B97-7471-08C4A4D47400}"/>
                </a:ext>
              </a:extLst>
            </p:cNvPr>
            <p:cNvGrpSpPr/>
            <p:nvPr/>
          </p:nvGrpSpPr>
          <p:grpSpPr>
            <a:xfrm>
              <a:off x="-457200" y="1752600"/>
              <a:ext cx="7431251" cy="4953000"/>
              <a:chOff x="-457200" y="1752600"/>
              <a:chExt cx="7431251" cy="4953000"/>
            </a:xfrm>
          </p:grpSpPr>
          <p:pic>
            <p:nvPicPr>
              <p:cNvPr id="6" name="Picture 5" descr="A hand holding a book and a white rectangular object&#10;&#10;AI-generated content may be incorrect.">
                <a:extLst>
                  <a:ext uri="{FF2B5EF4-FFF2-40B4-BE49-F238E27FC236}">
                    <a16:creationId xmlns:a16="http://schemas.microsoft.com/office/drawing/2014/main" id="{0D3D6039-B7B9-BCFE-9E84-D3EF5D61D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57200" y="1752600"/>
                <a:ext cx="7431251" cy="4953000"/>
              </a:xfrm>
              <a:prstGeom prst="rect">
                <a:avLst/>
              </a:prstGeom>
            </p:spPr>
          </p:pic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EB41402-F655-2317-7558-53B7C0C81EBF}"/>
                  </a:ext>
                </a:extLst>
              </p:cNvPr>
              <p:cNvSpPr/>
              <p:nvPr/>
            </p:nvSpPr>
            <p:spPr>
              <a:xfrm>
                <a:off x="2895600" y="4038600"/>
                <a:ext cx="685800" cy="1524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4B97BED-5F21-CA8C-13B4-F55D070C24B7}"/>
                </a:ext>
              </a:extLst>
            </p:cNvPr>
            <p:cNvGrpSpPr/>
            <p:nvPr/>
          </p:nvGrpSpPr>
          <p:grpSpPr>
            <a:xfrm>
              <a:off x="1676400" y="2587578"/>
              <a:ext cx="3144125" cy="3356022"/>
              <a:chOff x="1676400" y="2587578"/>
              <a:chExt cx="3144125" cy="335602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9462E4-9155-5EB0-3F99-B63E575C166C}"/>
                  </a:ext>
                </a:extLst>
              </p:cNvPr>
              <p:cNvSpPr txBox="1"/>
              <p:nvPr/>
            </p:nvSpPr>
            <p:spPr>
              <a:xfrm>
                <a:off x="2781300" y="3912275"/>
                <a:ext cx="9525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b="1" dirty="0"/>
                  <a:t>Romans</a:t>
                </a:r>
              </a:p>
              <a:p>
                <a:r>
                  <a:rPr lang="en-US" sz="600" dirty="0"/>
                  <a:t>Paul, a bondservant of Jesus Christ, called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an apostle, separated to the gospel of God </a:t>
                </a:r>
                <a:r>
                  <a:rPr lang="en-US" sz="600" baseline="30000" dirty="0"/>
                  <a:t>2 </a:t>
                </a:r>
                <a:r>
                  <a:rPr lang="en-US" sz="600" dirty="0"/>
                  <a:t>which He promised before through His prophets in the Holy Scriptures, </a:t>
                </a:r>
                <a:r>
                  <a:rPr lang="en-US" sz="600" baseline="30000" dirty="0"/>
                  <a:t>3 </a:t>
                </a:r>
                <a:r>
                  <a:rPr lang="en-US" sz="600" dirty="0"/>
                  <a:t>concerning His Son Jesus Christ our Lord, who was born of the seed of David according to the flesh, </a:t>
                </a:r>
                <a:r>
                  <a:rPr lang="en-US" sz="600" baseline="30000" dirty="0"/>
                  <a:t>4 </a:t>
                </a:r>
                <a:r>
                  <a:rPr lang="en-US" sz="600" i="1" dirty="0"/>
                  <a:t>and</a:t>
                </a:r>
                <a:r>
                  <a:rPr lang="en-US" sz="600" dirty="0"/>
                  <a:t> declared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the Son of God with power according to the Spirit of holiness, by the resurrection from the dead. </a:t>
                </a:r>
                <a:r>
                  <a:rPr lang="en-US" sz="600" baseline="30000" dirty="0"/>
                  <a:t>5 </a:t>
                </a:r>
                <a:r>
                  <a:rPr lang="en-US" sz="600" dirty="0"/>
                  <a:t>Through Him we have received grace and apostleship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9A8D6-7E38-D153-45B1-8C245A02834E}"/>
                  </a:ext>
                </a:extLst>
              </p:cNvPr>
              <p:cNvSpPr txBox="1"/>
              <p:nvPr/>
            </p:nvSpPr>
            <p:spPr>
              <a:xfrm>
                <a:off x="1676400" y="2590800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Romans</a:t>
                </a:r>
              </a:p>
              <a:p>
                <a:r>
                  <a:rPr lang="en-US" sz="1050" dirty="0"/>
                  <a:t>Paul, a bondservant of Jesus Christ, called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an apostle, separated to the gospel of God </a:t>
                </a:r>
                <a:r>
                  <a:rPr lang="en-US" sz="1050" baseline="30000" dirty="0"/>
                  <a:t>2 </a:t>
                </a:r>
                <a:r>
                  <a:rPr lang="en-US" sz="1050" dirty="0"/>
                  <a:t>which He promised before through His prophets in the Holy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5D3C82-A30F-37CF-00DD-184099266195}"/>
                  </a:ext>
                </a:extLst>
              </p:cNvPr>
              <p:cNvSpPr txBox="1"/>
              <p:nvPr/>
            </p:nvSpPr>
            <p:spPr>
              <a:xfrm>
                <a:off x="3296525" y="2587578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Scriptures, </a:t>
                </a:r>
                <a:r>
                  <a:rPr lang="en-US" sz="1050" baseline="30000" dirty="0"/>
                  <a:t>3 </a:t>
                </a:r>
                <a:r>
                  <a:rPr lang="en-US" sz="1050" dirty="0"/>
                  <a:t>concerning His Son Jesus Christ our Lord, who was born of the seed of David according to the flesh, </a:t>
                </a:r>
                <a:r>
                  <a:rPr lang="en-US" sz="1050" baseline="30000" dirty="0"/>
                  <a:t>4 </a:t>
                </a:r>
                <a:r>
                  <a:rPr lang="en-US" sz="1050" i="1" dirty="0"/>
                  <a:t>and</a:t>
                </a:r>
                <a:r>
                  <a:rPr lang="en-US" sz="1050" dirty="0"/>
                  <a:t> declared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the Son of God with power according to the Spirit of</a:t>
                </a: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6E9593B-175D-F885-E2A8-45E41B101382}"/>
              </a:ext>
            </a:extLst>
          </p:cNvPr>
          <p:cNvSpPr txBox="1"/>
          <p:nvPr/>
        </p:nvSpPr>
        <p:spPr>
          <a:xfrm>
            <a:off x="6515102" y="2410744"/>
            <a:ext cx="4953000" cy="18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Series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Textual Study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C10156D-8BAD-9568-5CBC-224FDE6D287D}"/>
              </a:ext>
            </a:extLst>
          </p:cNvPr>
          <p:cNvSpPr/>
          <p:nvPr/>
        </p:nvSpPr>
        <p:spPr>
          <a:xfrm>
            <a:off x="6324600" y="4724400"/>
            <a:ext cx="4953000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5</a:t>
            </a:r>
          </a:p>
        </p:txBody>
      </p:sp>
    </p:spTree>
    <p:extLst>
      <p:ext uri="{BB962C8B-B14F-4D97-AF65-F5344CB8AC3E}">
        <p14:creationId xmlns:p14="http://schemas.microsoft.com/office/powerpoint/2010/main" val="427385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B7430DD9-0564-DDD8-EF55-7CFAEA79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65944"/>
            <a:ext cx="10896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Justification by Faith Apart From the Law</a:t>
            </a:r>
            <a:r>
              <a:rPr lang="en-US" altLang="en-US" sz="3600" b="1" dirty="0"/>
              <a:t> (1-8)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9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Rejection of the Jews &amp; Accepting Gentiles</a:t>
            </a:r>
            <a:r>
              <a:rPr lang="en-US" altLang="en-US" sz="3600" b="1" dirty="0"/>
              <a:t> (9-11)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8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dirty="0"/>
              <a:t> </a:t>
            </a:r>
            <a:r>
              <a:rPr lang="en-US" altLang="en-US" sz="3600" b="1" u="sng" dirty="0"/>
              <a:t>The Christian’s Relationships</a:t>
            </a:r>
            <a:r>
              <a:rPr lang="en-US" altLang="en-US" sz="3600" b="1" dirty="0"/>
              <a:t> (12-16)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E604CF1-A71C-2F3B-282A-EA547D655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33400"/>
            <a:ext cx="6096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/>
              <a:t>(Outline)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6F9B05EF-658E-C50B-3E1D-7D06F4A33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-2988"/>
            <a:ext cx="413446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BF412C3-28BB-13D5-E2AC-3F98C4029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40113"/>
            <a:ext cx="7561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400" b="1" i="1" dirty="0">
                <a:solidFill>
                  <a:srgbClr val="3333FF"/>
                </a:solidFill>
              </a:rPr>
              <a:t>“The Just Shall Live By Faith”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99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45C09-E699-ADAD-C1D9-E2A354BC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2E458F-FA8E-EB68-2C2A-1890BC08E65D}"/>
              </a:ext>
            </a:extLst>
          </p:cNvPr>
          <p:cNvSpPr/>
          <p:nvPr/>
        </p:nvSpPr>
        <p:spPr>
          <a:xfrm>
            <a:off x="1078787" y="4800600"/>
            <a:ext cx="707461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AF807C2-1EEE-2471-1FA6-C4E773D1E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066800"/>
            <a:ext cx="105918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Man’s need for justification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(1-3)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Gentiles are in sin (1)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Jews are in sin (2)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All are in sin (3:1-20)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 is justified by faith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(3:21-4:25)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Justified by faith apart from the law (3:21-31)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Abraham is an example to us of one justified by faith apart from the law (4)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What justification means to us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(5-8)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Blessings of salvation by faith (5)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Doesn’t mean that we can continue in sin (6)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Deliverance from the bondage of sin (7-8)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0C799DA-1DB1-FE0B-EF3C-A9EEB64BE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991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marR="0" lvl="0" indent="-571500" algn="ctr" defTabSz="28575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Justification by Faith Apart From the Law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(1-8)</a:t>
            </a:r>
          </a:p>
        </p:txBody>
      </p:sp>
    </p:spTree>
    <p:extLst>
      <p:ext uri="{BB962C8B-B14F-4D97-AF65-F5344CB8AC3E}">
        <p14:creationId xmlns:p14="http://schemas.microsoft.com/office/powerpoint/2010/main" val="310272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B3338-3053-FD35-9B4E-8C30E3B0D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extLst>
              <a:ext uri="{FF2B5EF4-FFF2-40B4-BE49-F238E27FC236}">
                <a16:creationId xmlns:a16="http://schemas.microsoft.com/office/drawing/2014/main" id="{4C635621-DC23-1193-8018-59F3CD783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689252-362A-181E-5B44-B0BAC639C9FC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Blessings of 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Being Justified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18120A4-3BDB-60F1-93B2-856CFEDA1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352800"/>
            <a:ext cx="10058400" cy="107721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>
                <a:solidFill>
                  <a:srgbClr val="FFFFFF"/>
                </a:solidFill>
              </a:rPr>
              <a:t>1 Therefore, having been justified by faith, we have peace with God through our Lord Jesus Christ, </a:t>
            </a:r>
          </a:p>
        </p:txBody>
      </p:sp>
    </p:spTree>
    <p:extLst>
      <p:ext uri="{BB962C8B-B14F-4D97-AF65-F5344CB8AC3E}">
        <p14:creationId xmlns:p14="http://schemas.microsoft.com/office/powerpoint/2010/main" val="153317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306B55C6-DD74-4284-AFBE-7CA635021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6670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Results of Justification</a:t>
            </a: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1-11)</a:t>
            </a:r>
          </a:p>
        </p:txBody>
      </p:sp>
      <p:sp>
        <p:nvSpPr>
          <p:cNvPr id="14351" name="AutoShape 15">
            <a:extLst>
              <a:ext uri="{FF2B5EF4-FFF2-40B4-BE49-F238E27FC236}">
                <a16:creationId xmlns:a16="http://schemas.microsoft.com/office/drawing/2014/main" id="{C8608F0E-AA33-4AF3-B89D-FF1D47AB7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1402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Need &amp; Means of Justification</a:t>
            </a: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12-21)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F9431CC-DC10-9C05-6782-4B2D1EADC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FD3553-0742-6067-E2C1-421CE7E0C4ED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Blessings of 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Being Justified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DA38C-3371-B7AB-98DE-77E27E3D1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39A8ABD2-E84D-37B7-3797-11D2527A1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6670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Results of Justification</a:t>
            </a: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1-11)</a:t>
            </a:r>
          </a:p>
        </p:txBody>
      </p:sp>
      <p:sp>
        <p:nvSpPr>
          <p:cNvPr id="14351" name="AutoShape 15">
            <a:extLst>
              <a:ext uri="{FF2B5EF4-FFF2-40B4-BE49-F238E27FC236}">
                <a16:creationId xmlns:a16="http://schemas.microsoft.com/office/drawing/2014/main" id="{1E2B37A4-3503-6285-3B7E-FFB1BC412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1402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The Need &amp; Means of Justification</a:t>
            </a:r>
            <a:r>
              <a:rPr lang="en-US" alt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12-21)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15D037FA-C91D-19BB-43C7-0B27CF8EE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C0AE50-6FD8-723C-CB63-BD60325B7008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Blessings of 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Being Justified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77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Text Box 5">
            <a:extLst>
              <a:ext uri="{FF2B5EF4-FFF2-40B4-BE49-F238E27FC236}">
                <a16:creationId xmlns:a16="http://schemas.microsoft.com/office/drawing/2014/main" id="{6D287A87-1F73-D918-73DF-2E0F6054A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62201"/>
            <a:ext cx="10363200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Have peace with God </a:t>
            </a:r>
            <a:r>
              <a:rPr lang="en-US" altLang="en-US" sz="2800" b="1" dirty="0">
                <a:solidFill>
                  <a:srgbClr val="000000"/>
                </a:solidFill>
              </a:rPr>
              <a:t> (v. 1)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0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Have access into grace</a:t>
            </a:r>
            <a:r>
              <a:rPr lang="en-US" altLang="en-US" sz="2800" b="1" dirty="0">
                <a:solidFill>
                  <a:srgbClr val="000000"/>
                </a:solidFill>
              </a:rPr>
              <a:t> (v. 2a)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0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Have hope of glory</a:t>
            </a:r>
            <a:r>
              <a:rPr lang="en-US" altLang="en-US" sz="2800" b="1" dirty="0">
                <a:solidFill>
                  <a:srgbClr val="000000"/>
                </a:solidFill>
              </a:rPr>
              <a:t> (vv. 2b-10)</a:t>
            </a:r>
            <a:endParaRPr lang="en-US" altLang="en-US" sz="2800" b="1" i="1" dirty="0">
              <a:solidFill>
                <a:srgbClr val="000000"/>
              </a:solidFill>
            </a:endParaRP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i="1" dirty="0">
                <a:solidFill>
                  <a:srgbClr val="000000"/>
                </a:solidFill>
              </a:rPr>
              <a:t>Hope produced by tribulation (vv. </a:t>
            </a:r>
            <a:r>
              <a:rPr lang="en-US" altLang="en-US" i="1">
                <a:solidFill>
                  <a:srgbClr val="000000"/>
                </a:solidFill>
              </a:rPr>
              <a:t>2b-4</a:t>
            </a:r>
            <a:r>
              <a:rPr lang="en-US" altLang="en-US" i="1" dirty="0">
                <a:solidFill>
                  <a:srgbClr val="000000"/>
                </a:solidFill>
              </a:rPr>
              <a:t>)</a:t>
            </a:r>
          </a:p>
          <a:p>
            <a:pPr marL="1257300" lvl="1" indent="-514350" eaLnBrk="1" hangingPunct="1">
              <a:buFont typeface="+mj-lt"/>
              <a:buAutoNum type="arabicPeriod"/>
            </a:pPr>
            <a:r>
              <a:rPr lang="en-US" altLang="en-US" i="1" dirty="0">
                <a:solidFill>
                  <a:srgbClr val="000000"/>
                </a:solidFill>
              </a:rPr>
              <a:t>Hope does not disappoint (vv. 5-10)</a:t>
            </a:r>
          </a:p>
          <a:p>
            <a:pPr marL="1657350" lvl="2" indent="-514350" eaLnBrk="1" hangingPunct="1">
              <a:buFont typeface="+mj-lt"/>
              <a:buAutoNum type="alphaLcPeriod"/>
            </a:pPr>
            <a:r>
              <a:rPr lang="en-US" altLang="en-US" i="1" dirty="0">
                <a:solidFill>
                  <a:srgbClr val="000000"/>
                </a:solidFill>
              </a:rPr>
              <a:t>Evidence: Love God has shown (vv. 5b-10)</a:t>
            </a:r>
          </a:p>
          <a:p>
            <a:pPr marL="2114550" lvl="3" indent="-514350" eaLnBrk="1" hangingPunct="1">
              <a:buFont typeface="+mj-lt"/>
              <a:buAutoNum type="arabicParenR"/>
            </a:pPr>
            <a:r>
              <a:rPr lang="en-US" altLang="en-US" i="1" dirty="0">
                <a:solidFill>
                  <a:srgbClr val="000000"/>
                </a:solidFill>
              </a:rPr>
              <a:t>Christ died for ungodly, sinner, enemies (vv. 6, 8, 10)</a:t>
            </a:r>
          </a:p>
          <a:p>
            <a:pPr marL="2114550" lvl="3" indent="-514350" eaLnBrk="1" hangingPunct="1">
              <a:buFont typeface="+mj-lt"/>
              <a:buAutoNum type="arabicParenR"/>
            </a:pPr>
            <a:r>
              <a:rPr lang="en-US" altLang="en-US" i="1" dirty="0">
                <a:solidFill>
                  <a:srgbClr val="000000"/>
                </a:solidFill>
              </a:rPr>
              <a:t>Reconciled us (v. 10)</a:t>
            </a:r>
          </a:p>
          <a:p>
            <a:pPr marL="1657350" lvl="2" indent="-514350" eaLnBrk="1" hangingPunct="1">
              <a:buFont typeface="+mj-lt"/>
              <a:buAutoNum type="alphaLcPeriod"/>
            </a:pPr>
            <a:r>
              <a:rPr lang="en-US" altLang="en-US" i="1" dirty="0">
                <a:solidFill>
                  <a:srgbClr val="000000"/>
                </a:solidFill>
              </a:rPr>
              <a:t>Saved from wrath (vv. 9, 10)</a:t>
            </a:r>
            <a:endParaRPr lang="en-US" altLang="en-US" sz="2800" i="1" dirty="0">
              <a:solidFill>
                <a:srgbClr val="000000"/>
              </a:solidFill>
            </a:endParaRPr>
          </a:p>
        </p:txBody>
      </p:sp>
      <p:sp>
        <p:nvSpPr>
          <p:cNvPr id="2" name="AutoShape 6">
            <a:extLst>
              <a:ext uri="{FF2B5EF4-FFF2-40B4-BE49-F238E27FC236}">
                <a16:creationId xmlns:a16="http://schemas.microsoft.com/office/drawing/2014/main" id="{88B9F1D0-9F9D-AE8D-6437-9433F1629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048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Results of Justification</a:t>
            </a: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1-11)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5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5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5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5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5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5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5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5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>
            <a:extLst>
              <a:ext uri="{FF2B5EF4-FFF2-40B4-BE49-F238E27FC236}">
                <a16:creationId xmlns:a16="http://schemas.microsoft.com/office/drawing/2014/main" id="{AD9C13AF-A2BE-7414-ACC0-C8DB49DBF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62200"/>
            <a:ext cx="8991600" cy="227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Have peace with God </a:t>
            </a:r>
            <a:r>
              <a:rPr lang="en-US" altLang="en-US" sz="2800" b="1" dirty="0">
                <a:solidFill>
                  <a:srgbClr val="000000"/>
                </a:solidFill>
              </a:rPr>
              <a:t> (v. 1)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0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Have access into grace</a:t>
            </a:r>
            <a:r>
              <a:rPr lang="en-US" altLang="en-US" sz="2800" b="1" dirty="0">
                <a:solidFill>
                  <a:srgbClr val="000000"/>
                </a:solidFill>
              </a:rPr>
              <a:t> (v. 2a)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0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Have hope of glory</a:t>
            </a:r>
            <a:r>
              <a:rPr lang="en-US" altLang="en-US" sz="2800" b="1" dirty="0">
                <a:solidFill>
                  <a:srgbClr val="000000"/>
                </a:solidFill>
              </a:rPr>
              <a:t> (vv. 2b-10)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0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Have reconciliation</a:t>
            </a:r>
            <a:r>
              <a:rPr lang="en-US" altLang="en-US" sz="2800" b="1" dirty="0">
                <a:solidFill>
                  <a:srgbClr val="000000"/>
                </a:solidFill>
              </a:rPr>
              <a:t> (v. 11)</a:t>
            </a:r>
          </a:p>
        </p:txBody>
      </p:sp>
      <p:sp>
        <p:nvSpPr>
          <p:cNvPr id="3" name="AutoShape 6">
            <a:extLst>
              <a:ext uri="{FF2B5EF4-FFF2-40B4-BE49-F238E27FC236}">
                <a16:creationId xmlns:a16="http://schemas.microsoft.com/office/drawing/2014/main" id="{CE518498-CB0A-9E29-63DB-A03304962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048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Results of Justification</a:t>
            </a: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1-11)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4A44F-8CF2-50EF-789C-6B6B60605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BFB7F920-9D7F-2DFA-A0F8-1BA48F996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6670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The Results of Justification</a:t>
            </a:r>
            <a:r>
              <a:rPr lang="en-US" alt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(vv. 1-11)</a:t>
            </a:r>
          </a:p>
        </p:txBody>
      </p:sp>
      <p:sp>
        <p:nvSpPr>
          <p:cNvPr id="14351" name="AutoShape 15">
            <a:extLst>
              <a:ext uri="{FF2B5EF4-FFF2-40B4-BE49-F238E27FC236}">
                <a16:creationId xmlns:a16="http://schemas.microsoft.com/office/drawing/2014/main" id="{56F472BA-30BB-7E26-B8EF-850501209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1402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Need &amp; Means of Justification</a:t>
            </a: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12-21)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04763FB1-61E6-3D71-3C91-2170C8199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F7422F-195D-2D74-F12D-3FE15AC5F90E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Blessings of 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Being Justified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48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>
            <a:extLst>
              <a:ext uri="{FF2B5EF4-FFF2-40B4-BE49-F238E27FC236}">
                <a16:creationId xmlns:a16="http://schemas.microsoft.com/office/drawing/2014/main" id="{DCB810C2-3553-CCDE-45AC-0C2F3D804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Need &amp; Means of Justification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12-21)</a:t>
            </a:r>
          </a:p>
        </p:txBody>
      </p:sp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0AA13E76-5EA2-8122-A1C3-4D38797221F3}"/>
              </a:ext>
            </a:extLst>
          </p:cNvPr>
          <p:cNvSpPr/>
          <p:nvPr/>
        </p:nvSpPr>
        <p:spPr bwMode="auto">
          <a:xfrm>
            <a:off x="4324350" y="3124200"/>
            <a:ext cx="3467100" cy="1447800"/>
          </a:xfrm>
          <a:prstGeom prst="left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B562D8-8CCE-BF8C-6E2B-D77E18F4B4A5}"/>
              </a:ext>
            </a:extLst>
          </p:cNvPr>
          <p:cNvSpPr txBox="1"/>
          <p:nvPr/>
        </p:nvSpPr>
        <p:spPr>
          <a:xfrm>
            <a:off x="857250" y="2817048"/>
            <a:ext cx="34671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How Sin Entered</a:t>
            </a:r>
          </a:p>
          <a:p>
            <a:pPr algn="ctr"/>
            <a:r>
              <a:rPr lang="en-US" sz="3200" dirty="0"/>
              <a:t>(by Adam)</a:t>
            </a:r>
          </a:p>
          <a:p>
            <a:pPr algn="ctr"/>
            <a:r>
              <a:rPr lang="en-US" sz="3200" dirty="0"/>
              <a:t>&amp;</a:t>
            </a:r>
          </a:p>
          <a:p>
            <a:pPr algn="ctr"/>
            <a:r>
              <a:rPr lang="en-US" sz="3200" dirty="0"/>
              <a:t>What it Does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04071-1DBA-0CA0-7B90-374C84D0185B}"/>
              </a:ext>
            </a:extLst>
          </p:cNvPr>
          <p:cNvSpPr txBox="1"/>
          <p:nvPr/>
        </p:nvSpPr>
        <p:spPr>
          <a:xfrm>
            <a:off x="7867652" y="2817047"/>
            <a:ext cx="34671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How Grace Entered</a:t>
            </a:r>
          </a:p>
          <a:p>
            <a:pPr algn="ctr"/>
            <a:r>
              <a:rPr lang="en-US" sz="3200" dirty="0"/>
              <a:t>(by Christ)</a:t>
            </a:r>
          </a:p>
          <a:p>
            <a:pPr algn="ctr"/>
            <a:r>
              <a:rPr lang="en-US" sz="3200" dirty="0"/>
              <a:t>&amp;</a:t>
            </a:r>
          </a:p>
          <a:p>
            <a:pPr algn="ctr"/>
            <a:r>
              <a:rPr lang="en-US" sz="3200" dirty="0"/>
              <a:t>What it Does</a:t>
            </a:r>
          </a:p>
        </p:txBody>
      </p:sp>
    </p:spTree>
    <p:extLst>
      <p:ext uri="{BB962C8B-B14F-4D97-AF65-F5344CB8AC3E}">
        <p14:creationId xmlns:p14="http://schemas.microsoft.com/office/powerpoint/2010/main" val="32487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F62C39B8-1BAF-46CC-AA63-E862C0CCC0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-1524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en-US" sz="48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“Much More”</a:t>
            </a:r>
          </a:p>
        </p:txBody>
      </p:sp>
      <p:sp>
        <p:nvSpPr>
          <p:cNvPr id="13315" name="Text Box 4">
            <a:extLst>
              <a:ext uri="{FF2B5EF4-FFF2-40B4-BE49-F238E27FC236}">
                <a16:creationId xmlns:a16="http://schemas.microsoft.com/office/drawing/2014/main" id="{4CED185B-9297-9505-F661-DA5C56783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066800"/>
            <a:ext cx="10058400" cy="541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0000"/>
                </a:solidFill>
              </a:rPr>
              <a:t>15 But the free gift is not like the offense. For if by the one man's offense many died, </a:t>
            </a:r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 more</a:t>
            </a:r>
            <a:r>
              <a:rPr lang="en-US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>
                <a:solidFill>
                  <a:srgbClr val="000000"/>
                </a:solidFill>
              </a:rPr>
              <a:t>the grace of God and the gift by the grace of the one Man, Jesus Christ, abounded to many. </a:t>
            </a:r>
          </a:p>
          <a:p>
            <a:pPr>
              <a:lnSpc>
                <a:spcPct val="90000"/>
              </a:lnSpc>
            </a:pPr>
            <a:endParaRPr lang="en-US" altLang="en-US" sz="32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0000"/>
                </a:solidFill>
              </a:rPr>
              <a:t>17 For if by the one man's offense death reigned through the one, </a:t>
            </a:r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 more</a:t>
            </a:r>
            <a:r>
              <a:rPr lang="en-US" altLang="en-US" sz="3200" dirty="0">
                <a:solidFill>
                  <a:srgbClr val="000000"/>
                </a:solidFill>
              </a:rPr>
              <a:t> those who receive abundance of grace and of the gift of righteousness will reign in life through the One, Jesus Christ.) </a:t>
            </a:r>
          </a:p>
          <a:p>
            <a:pPr>
              <a:lnSpc>
                <a:spcPct val="90000"/>
              </a:lnSpc>
            </a:pPr>
            <a:endParaRPr lang="en-US" altLang="en-US" sz="32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0000"/>
                </a:solidFill>
              </a:rPr>
              <a:t>20 Moreover the law entered that the offense might abound. But where sin abounded, grace abounded </a:t>
            </a:r>
            <a:r>
              <a:rPr lang="en-US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 more</a:t>
            </a:r>
            <a:r>
              <a:rPr lang="en-US" altLang="en-US" sz="3200" dirty="0">
                <a:solidFill>
                  <a:srgbClr val="000000"/>
                </a:solidFill>
              </a:rPr>
              <a:t>,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6" name="AutoShape 4">
            <a:extLst>
              <a:ext uri="{FF2B5EF4-FFF2-40B4-BE49-F238E27FC236}">
                <a16:creationId xmlns:a16="http://schemas.microsoft.com/office/drawing/2014/main" id="{D3977272-33B0-42D2-B6D3-F019CD576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04800"/>
            <a:ext cx="7543800" cy="10414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Need &amp; Means of Justification</a:t>
            </a:r>
            <a:r>
              <a:rPr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12-21)</a:t>
            </a:r>
          </a:p>
        </p:txBody>
      </p:sp>
      <p:sp>
        <p:nvSpPr>
          <p:cNvPr id="136197" name="Text Box 5">
            <a:extLst>
              <a:ext uri="{FF2B5EF4-FFF2-40B4-BE49-F238E27FC236}">
                <a16:creationId xmlns:a16="http://schemas.microsoft.com/office/drawing/2014/main" id="{7B37D766-6AF6-F854-36AB-285762F1E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62201"/>
            <a:ext cx="89916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The Need: Sin entered by Adam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000" b="1" dirty="0">
              <a:solidFill>
                <a:srgbClr val="000000"/>
              </a:solidFill>
            </a:endParaRP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Sin entered (vv. 12, 15, 19)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Death by sin (vv. 12, 14)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Death upon all (vv. 12, 15, 18)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Condemnation (vv. 16, 18)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By one (vv. 17, 18)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Sin abounded (vv. 20-21)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6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6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6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6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6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6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Text Box 3">
            <a:extLst>
              <a:ext uri="{FF2B5EF4-FFF2-40B4-BE49-F238E27FC236}">
                <a16:creationId xmlns:a16="http://schemas.microsoft.com/office/drawing/2014/main" id="{B8A60B67-DBD1-6973-E13A-DF31B8D26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62201"/>
            <a:ext cx="100584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968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The Need: Sin entered by Adam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000" b="1" u="sng" dirty="0">
              <a:solidFill>
                <a:srgbClr val="000000"/>
              </a:solidFill>
            </a:endParaRPr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The Means: Grace abounds through Christ</a:t>
            </a:r>
          </a:p>
          <a:p>
            <a:pPr marL="514350" indent="-514350" eaLnBrk="1" hangingPunct="1">
              <a:buFont typeface="+mj-lt"/>
              <a:buAutoNum type="alphaUcPeriod"/>
            </a:pPr>
            <a:endParaRPr lang="en-US" altLang="en-US" sz="1000" b="1" i="1" u="sng" dirty="0">
              <a:solidFill>
                <a:srgbClr val="000000"/>
              </a:solidFill>
            </a:endParaRP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Free gift by Christ (vv. 15, 19)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Righteousness by Christ (v. 17)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Free gift to many (vv. 15, 18)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Justification (vv. 16, 18)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By one (vv. 17, 18)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altLang="en-US" b="1" i="1" dirty="0">
                <a:solidFill>
                  <a:srgbClr val="000000"/>
                </a:solidFill>
              </a:rPr>
              <a:t>Grace more abounds (vv. 20-21)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00C7F271-85CA-5DC1-7E14-303F5EDB1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048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Need &amp; Means of Justification</a:t>
            </a: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12-21)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45A38ED-4202-2F80-9F20-C5F47716F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914400"/>
            <a:ext cx="4114800" cy="5334000"/>
          </a:xfrm>
          <a:prstGeom prst="rect">
            <a:avLst/>
          </a:prstGeom>
          <a:solidFill>
            <a:srgbClr val="CCFF99"/>
          </a:solidFill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Sin entered by Adam</a:t>
            </a:r>
          </a:p>
          <a:p>
            <a:pPr algn="ctr"/>
            <a:r>
              <a:rPr lang="en-US" altLang="en-US" b="1" i="1" dirty="0">
                <a:solidFill>
                  <a:srgbClr val="C00000"/>
                </a:solidFill>
              </a:rPr>
              <a:t>(vv. 12, 15, 19)</a:t>
            </a:r>
          </a:p>
          <a:p>
            <a:pPr algn="ctr"/>
            <a:endParaRPr lang="en-US" altLang="en-US" b="1" dirty="0">
              <a:solidFill>
                <a:srgbClr val="3333CC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Death by sin</a:t>
            </a:r>
          </a:p>
          <a:p>
            <a:pPr algn="ctr"/>
            <a:r>
              <a:rPr lang="en-US" altLang="en-US" b="1" i="1" dirty="0">
                <a:solidFill>
                  <a:srgbClr val="C00000"/>
                </a:solidFill>
              </a:rPr>
              <a:t>(vv. 12, 14)</a:t>
            </a:r>
            <a:endParaRPr lang="en-US" altLang="en-US" b="1" dirty="0">
              <a:solidFill>
                <a:srgbClr val="C00000"/>
              </a:solidFill>
            </a:endParaRPr>
          </a:p>
          <a:p>
            <a:pPr algn="ctr"/>
            <a:endParaRPr lang="en-US" altLang="en-US" b="1" dirty="0">
              <a:solidFill>
                <a:srgbClr val="3333CC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Death upon all</a:t>
            </a:r>
          </a:p>
          <a:p>
            <a:pPr algn="ctr"/>
            <a:r>
              <a:rPr lang="en-US" altLang="en-US" b="1" i="1" dirty="0">
                <a:solidFill>
                  <a:srgbClr val="C00000"/>
                </a:solidFill>
              </a:rPr>
              <a:t>(vv. 12, 15, 18)</a:t>
            </a:r>
          </a:p>
          <a:p>
            <a:pPr algn="ctr"/>
            <a:endParaRPr lang="en-US" altLang="en-US" b="1" dirty="0">
              <a:solidFill>
                <a:srgbClr val="3333CC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Condemnation </a:t>
            </a:r>
            <a:r>
              <a:rPr lang="en-US" altLang="en-US" b="1" i="1" dirty="0">
                <a:solidFill>
                  <a:srgbClr val="C00000"/>
                </a:solidFill>
              </a:rPr>
              <a:t>(v. 16)</a:t>
            </a:r>
            <a:endParaRPr lang="en-US" altLang="en-US" b="1" dirty="0">
              <a:solidFill>
                <a:srgbClr val="C00000"/>
              </a:solidFill>
            </a:endParaRPr>
          </a:p>
          <a:p>
            <a:pPr algn="ctr"/>
            <a:endParaRPr lang="en-US" altLang="en-US" b="1" dirty="0">
              <a:solidFill>
                <a:srgbClr val="C00000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By One </a:t>
            </a:r>
            <a:r>
              <a:rPr lang="en-US" altLang="en-US" b="1" i="1" dirty="0">
                <a:solidFill>
                  <a:srgbClr val="C00000"/>
                </a:solidFill>
              </a:rPr>
              <a:t>(v. 17)</a:t>
            </a:r>
          </a:p>
          <a:p>
            <a:pPr algn="ctr"/>
            <a:endParaRPr lang="en-US" altLang="en-US" b="1" i="1" dirty="0">
              <a:solidFill>
                <a:srgbClr val="FF3300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Sin Abounded</a:t>
            </a:r>
            <a:r>
              <a:rPr lang="en-US" altLang="en-US" b="1" i="1" dirty="0">
                <a:solidFill>
                  <a:srgbClr val="FF3300"/>
                </a:solidFill>
              </a:rPr>
              <a:t> </a:t>
            </a:r>
            <a:r>
              <a:rPr lang="en-US" altLang="en-US" b="1" i="1" dirty="0">
                <a:solidFill>
                  <a:srgbClr val="C00000"/>
                </a:solidFill>
              </a:rPr>
              <a:t>(v. 20)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C26CEFC-C175-72D4-A2DC-D0A61C4BF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914400"/>
            <a:ext cx="4114800" cy="5334000"/>
          </a:xfrm>
          <a:prstGeom prst="rect">
            <a:avLst/>
          </a:prstGeom>
          <a:solidFill>
            <a:srgbClr val="CCFF99"/>
          </a:solidFill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Free Gift - Christ</a:t>
            </a:r>
          </a:p>
          <a:p>
            <a:pPr algn="ctr"/>
            <a:r>
              <a:rPr lang="en-US" altLang="en-US" b="1" i="1" dirty="0">
                <a:solidFill>
                  <a:srgbClr val="C00000"/>
                </a:solidFill>
              </a:rPr>
              <a:t>(vv. 15, 19)</a:t>
            </a:r>
          </a:p>
          <a:p>
            <a:pPr algn="ctr"/>
            <a:endParaRPr lang="en-US" altLang="en-US" b="1" dirty="0">
              <a:solidFill>
                <a:srgbClr val="3333CC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Righteousness - Christ</a:t>
            </a:r>
          </a:p>
          <a:p>
            <a:pPr algn="ctr"/>
            <a:r>
              <a:rPr lang="en-US" altLang="en-US" b="1" i="1" dirty="0">
                <a:solidFill>
                  <a:srgbClr val="C00000"/>
                </a:solidFill>
              </a:rPr>
              <a:t>(v. 1)</a:t>
            </a:r>
            <a:endParaRPr lang="en-US" altLang="en-US" b="1" dirty="0">
              <a:solidFill>
                <a:srgbClr val="C00000"/>
              </a:solidFill>
            </a:endParaRPr>
          </a:p>
          <a:p>
            <a:pPr algn="ctr"/>
            <a:endParaRPr lang="en-US" altLang="en-US" b="1" dirty="0">
              <a:solidFill>
                <a:srgbClr val="3333CC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Free gift to many</a:t>
            </a:r>
          </a:p>
          <a:p>
            <a:pPr algn="ctr"/>
            <a:r>
              <a:rPr lang="en-US" altLang="en-US" b="1" i="1" dirty="0">
                <a:solidFill>
                  <a:srgbClr val="C00000"/>
                </a:solidFill>
              </a:rPr>
              <a:t>(vv. 15, 18)</a:t>
            </a:r>
          </a:p>
          <a:p>
            <a:pPr algn="ctr"/>
            <a:endParaRPr lang="en-US" altLang="en-US" b="1" dirty="0">
              <a:solidFill>
                <a:srgbClr val="3333CC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Justification </a:t>
            </a:r>
            <a:r>
              <a:rPr lang="en-US" altLang="en-US" b="1" i="1" dirty="0">
                <a:solidFill>
                  <a:srgbClr val="C00000"/>
                </a:solidFill>
              </a:rPr>
              <a:t>(v. 16)</a:t>
            </a:r>
            <a:endParaRPr lang="en-US" altLang="en-US" b="1" dirty="0">
              <a:solidFill>
                <a:srgbClr val="C00000"/>
              </a:solidFill>
            </a:endParaRPr>
          </a:p>
          <a:p>
            <a:pPr algn="ctr"/>
            <a:endParaRPr lang="en-US" altLang="en-US" b="1" dirty="0">
              <a:solidFill>
                <a:srgbClr val="3333CC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By One </a:t>
            </a:r>
            <a:r>
              <a:rPr lang="en-US" altLang="en-US" b="1" i="1" dirty="0">
                <a:solidFill>
                  <a:srgbClr val="C00000"/>
                </a:solidFill>
              </a:rPr>
              <a:t>(v. 17)</a:t>
            </a:r>
          </a:p>
          <a:p>
            <a:pPr algn="ctr"/>
            <a:endParaRPr lang="en-US" altLang="en-US" b="1" i="1" dirty="0">
              <a:solidFill>
                <a:srgbClr val="FF3300"/>
              </a:solidFill>
            </a:endParaRPr>
          </a:p>
          <a:p>
            <a:pPr algn="ctr"/>
            <a:r>
              <a:rPr lang="en-US" altLang="en-US" b="1" dirty="0">
                <a:solidFill>
                  <a:srgbClr val="3333CC"/>
                </a:solidFill>
              </a:rPr>
              <a:t>Grace abounded more</a:t>
            </a:r>
            <a:r>
              <a:rPr lang="en-US" altLang="en-US" b="1" i="1" dirty="0">
                <a:solidFill>
                  <a:srgbClr val="FF3300"/>
                </a:solidFill>
              </a:rPr>
              <a:t> </a:t>
            </a:r>
            <a:r>
              <a:rPr lang="en-US" altLang="en-US" b="1" i="1" dirty="0">
                <a:solidFill>
                  <a:srgbClr val="C00000"/>
                </a:solidFill>
              </a:rPr>
              <a:t>(v.20)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FF21601-6FCE-9D1A-88B2-3383D9F01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81000"/>
            <a:ext cx="4114800" cy="5334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Adam</a:t>
            </a: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6A986CA6-C778-454D-074E-4DB1B1278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"/>
            <a:ext cx="4114800" cy="5334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Christ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82E3647-8DF4-DB26-0C38-7BE2B164C8BD}"/>
              </a:ext>
            </a:extLst>
          </p:cNvPr>
          <p:cNvSpPr/>
          <p:nvPr/>
        </p:nvSpPr>
        <p:spPr bwMode="auto">
          <a:xfrm>
            <a:off x="152400" y="3009900"/>
            <a:ext cx="2057400" cy="8382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/>
                <a:latin typeface="Times New Roman" panose="02020603050405020304" pitchFamily="18" charset="0"/>
              </a:rPr>
              <a:t>The Need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BC9459C-E091-B976-BE4F-B458CCBD5875}"/>
              </a:ext>
            </a:extLst>
          </p:cNvPr>
          <p:cNvSpPr/>
          <p:nvPr/>
        </p:nvSpPr>
        <p:spPr bwMode="auto">
          <a:xfrm>
            <a:off x="9982200" y="3009900"/>
            <a:ext cx="2057400" cy="8382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/>
                <a:latin typeface="Times New Roman" panose="02020603050405020304" pitchFamily="18" charset="0"/>
              </a:rPr>
              <a:t>The Means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68147-4A4F-60B4-AF9C-D7110E0B4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2F5EAFCB-82F1-D9E8-4110-1BF1B9F21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6670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I. </a:t>
            </a:r>
            <a:r>
              <a:rPr lang="en-US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Results of Justification</a:t>
            </a: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1-11)</a:t>
            </a:r>
          </a:p>
        </p:txBody>
      </p:sp>
      <p:sp>
        <p:nvSpPr>
          <p:cNvPr id="14351" name="AutoShape 15">
            <a:extLst>
              <a:ext uri="{FF2B5EF4-FFF2-40B4-BE49-F238E27FC236}">
                <a16:creationId xmlns:a16="http://schemas.microsoft.com/office/drawing/2014/main" id="{A32C1D61-1B57-AA7C-D680-A27A6B635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140200"/>
            <a:ext cx="9144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II. </a:t>
            </a:r>
            <a:r>
              <a:rPr lang="en-US" alt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The Need &amp; Means of Justification</a:t>
            </a:r>
            <a:r>
              <a:rPr lang="en-US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(vv. 12-21)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84733F6C-2502-4561-3D94-19B41360F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B6661F-1D1F-698C-2CBB-5EB1B4319513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Blessings of 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Being Justified by Faith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genial SemiBold" panose="02000503040000020004" pitchFamily="2" charset="0"/>
              <a:ea typeface="+mn-ea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21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2">
            <a:extLst>
              <a:ext uri="{FF2B5EF4-FFF2-40B4-BE49-F238E27FC236}">
                <a16:creationId xmlns:a16="http://schemas.microsoft.com/office/drawing/2014/main" id="{06BF9276-C64E-9076-F80D-CAC10976CF7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67000" y="304800"/>
            <a:ext cx="6477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harter Bd BT"/>
              </a:rPr>
              <a:t>Lessons to Learn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0A32AF2F-B6CE-CA3B-69E7-10DB0F020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97079"/>
            <a:ext cx="9144000" cy="324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82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Problems &amp; opposition make us stronger (vv. 3-4)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How great God’s love is for us (v. 8-10)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Saved by his resurrection (v. 10; cf. 4:25)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There was law before Moses (vv. 13-14)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More grace than sin (v. 20)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Problem with sin is death [separation] (v. 12)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theme/theme1.xml><?xml version="1.0" encoding="utf-8"?>
<a:theme xmlns:a="http://schemas.openxmlformats.org/drawingml/2006/main" name="Zesty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Zesty">
  <a:themeElements>
    <a:clrScheme name="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2166</TotalTime>
  <Words>1120</Words>
  <Application>Microsoft Office PowerPoint</Application>
  <PresentationFormat>Widescreen</PresentationFormat>
  <Paragraphs>149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Aptos</vt:lpstr>
      <vt:lpstr>Aptos Display</vt:lpstr>
      <vt:lpstr>Arial</vt:lpstr>
      <vt:lpstr>Arial Black</vt:lpstr>
      <vt:lpstr>Arial Rounded MT Bold</vt:lpstr>
      <vt:lpstr>Charter Bd BT</vt:lpstr>
      <vt:lpstr>Comic Sans MS</vt:lpstr>
      <vt:lpstr>Congenial SemiBold</vt:lpstr>
      <vt:lpstr>Monotype Sorts</vt:lpstr>
      <vt:lpstr>Times New Roman</vt:lpstr>
      <vt:lpstr>Wingdings</vt:lpstr>
      <vt:lpstr>Zesty</vt:lpstr>
      <vt:lpstr>1_Custom Design</vt:lpstr>
      <vt:lpstr>2_Zesty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“Much More”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32</cp:revision>
  <cp:lastPrinted>2025-12-07T22:25:52Z</cp:lastPrinted>
  <dcterms:created xsi:type="dcterms:W3CDTF">2005-09-13T19:02:16Z</dcterms:created>
  <dcterms:modified xsi:type="dcterms:W3CDTF">2025-12-07T22:26:26Z</dcterms:modified>
</cp:coreProperties>
</file>