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94"/>
  </p:normalViewPr>
  <p:slideViewPr>
    <p:cSldViewPr snapToGrid="0">
      <p:cViewPr varScale="1">
        <p:scale>
          <a:sx n="91" d="100"/>
          <a:sy n="91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263A-E65E-B5C2-7513-D59890D6B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C4FA7-43C0-D216-6119-27E20673F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B4EC0-F1C9-F567-A4D8-219E3B71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6C3AC-6CE9-FCB3-416F-F85E589F2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B8AE6-6CE5-3D2F-1F14-51813BBC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29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8384-0868-A862-6051-AD16989A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44EC-3962-6D1E-1191-A29474278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CCEF9-C4BA-37D7-C9AD-766DD45F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7E13-E91D-87D8-44AE-AD2DCC28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FE002-511D-F921-C1F3-91EB1206B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30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6903A-05DC-DB6B-DD39-EB0DC07E4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76B16-16B4-5FD8-DBA0-43D709B3B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7657C-4CB2-A44D-8017-10F4F76D3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98414-97AC-D8F7-37A7-7D224A7F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CD010-4525-3F20-6DEE-4B0D4B93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964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B936-22E1-360F-6588-C1E561B1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4E4EC-6E06-1407-6451-3FB17929C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C82B6-C379-2C7B-FD57-346611296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4BE32-79F5-B48E-58B3-2418EA38A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4ED23-A2BD-D42D-A8C2-7320F9B9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6E6B3-7939-A86F-B9A9-C99D702F6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544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7DD99-CCB4-D106-9984-826F0C300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9027A-786D-9A4C-E471-C9EBE4D70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8CD73-BD0D-27FE-8B4A-3F0083E1F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01FD5-73D9-18C1-4706-C2F2C0FE9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8B0288-E52E-AD4C-7206-E98CD066F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F84BF4-7766-71CE-5EEB-71319D59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E0ECCF-4B65-7293-5831-90DB71702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428A69-1DF9-DCCA-0E9F-8B4F775E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535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A008D-1A55-061E-59E6-446E1D6EC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B9F0A-BC9E-7616-CFAF-78F6B25B5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DFB25-8227-0EB2-32D7-9AFCEFA1A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B1AB8-9D6E-3BDB-A191-1897A5EAF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87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03D72-AA08-4229-4432-9B1A2C63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6FA274-B8EE-CB25-EA9A-0C3A9DBC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53468-F580-D239-FFB5-8A02ABA75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4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EF26-D50F-68F2-B350-9492A67E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9690F-FE15-F1DB-7AD3-E9C5E467C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8E8BE-8526-5283-BCE3-39DBE58C1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FDF92-ACD8-8BE6-DE93-B791A5648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E4C79-5CDB-D836-75BE-DE60E4A75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F1B1F-5F87-EB05-0D91-11C7A02B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06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97EEE-75C7-C250-8EFE-7C6EBC35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1C5894-21A0-9000-27C9-78BB58975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D8B12-25F0-8338-C0F8-A88D119C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A138F-3D8B-34C2-8AFA-EFA2BF6A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B3752-88E2-022C-320D-E1F19515D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3B5B-82E8-6641-21B5-F00B473E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07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219EA-6881-539A-C157-75137D9CA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E5666-69EC-E99F-6F9D-9CB654E2E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EB4D1-7EFA-8623-5ABD-1984D0384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39DEA-FC46-903E-FF05-64B1436F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B9A17-E663-B8EA-2EA4-4F9E50071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381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BEFF5-1BBB-1E7E-9BF8-4C25122FD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09B713-FD0E-C93C-E002-C32320498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2606A-C22F-4B01-99F8-65EF974D1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7ADF4-C313-6853-0EC5-FEAD9DFEA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BDB8A-7AA4-C548-0EFB-4E7ACCC1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84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557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46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54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18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43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11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940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32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8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117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704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16E7B-1546-6D73-9F53-684A6DF1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7ADA0-F03F-ADDA-5278-A919FC69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928C4-3706-EB64-800F-2D4AB3525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14541-4E82-A144-98D7-1DC9FB965B22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AFF30-846B-620E-8182-1905F787C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96298-3E4B-70CF-FBF6-FACEDE774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1FDF81-9C12-7B48-A048-B2CA9533A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7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ED576-9814-402F-0478-93265D143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79589-46FE-FBC5-C45A-55F62350A2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47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24658" y="958189"/>
            <a:ext cx="1469343" cy="486720"/>
          </a:xfrm>
          <a:custGeom>
            <a:avLst/>
            <a:gdLst/>
            <a:ahLst/>
            <a:cxnLst/>
            <a:rect l="l" t="t" r="r" b="b"/>
            <a:pathLst>
              <a:path w="2204015" h="730080">
                <a:moveTo>
                  <a:pt x="0" y="0"/>
                </a:moveTo>
                <a:lnTo>
                  <a:pt x="2204015" y="0"/>
                </a:lnTo>
                <a:lnTo>
                  <a:pt x="2204015" y="730080"/>
                </a:lnTo>
                <a:lnTo>
                  <a:pt x="0" y="730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H="1" flipV="1">
            <a:off x="8424658" y="5398615"/>
            <a:ext cx="1469343" cy="486720"/>
          </a:xfrm>
          <a:custGeom>
            <a:avLst/>
            <a:gdLst/>
            <a:ahLst/>
            <a:cxnLst/>
            <a:rect l="l" t="t" r="r" b="b"/>
            <a:pathLst>
              <a:path w="2204015" h="730080">
                <a:moveTo>
                  <a:pt x="2204015" y="730079"/>
                </a:moveTo>
                <a:lnTo>
                  <a:pt x="0" y="730079"/>
                </a:lnTo>
                <a:lnTo>
                  <a:pt x="0" y="0"/>
                </a:lnTo>
                <a:lnTo>
                  <a:pt x="2204015" y="0"/>
                </a:lnTo>
                <a:lnTo>
                  <a:pt x="2204015" y="7300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85801" y="972666"/>
            <a:ext cx="4472291" cy="4912670"/>
            <a:chOff x="0" y="0"/>
            <a:chExt cx="5803900" cy="6375400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4"/>
              <a:stretch>
                <a:fillRect l="-32469" r="-32469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5803900" cy="6375400"/>
            </a:xfrm>
            <a:custGeom>
              <a:avLst/>
              <a:gdLst/>
              <a:ahLst/>
              <a:cxnLst/>
              <a:rect l="l" t="t" r="r" b="b"/>
              <a:pathLst>
                <a:path w="5803900" h="6375400">
                  <a:moveTo>
                    <a:pt x="5803900" y="6375400"/>
                  </a:moveTo>
                  <a:lnTo>
                    <a:pt x="0" y="6375400"/>
                  </a:lnTo>
                  <a:lnTo>
                    <a:pt x="0" y="2929890"/>
                  </a:lnTo>
                  <a:cubicBezTo>
                    <a:pt x="0" y="2495550"/>
                    <a:pt x="74930" y="2089150"/>
                    <a:pt x="223520" y="1720850"/>
                  </a:cubicBezTo>
                  <a:cubicBezTo>
                    <a:pt x="365760" y="1367790"/>
                    <a:pt x="571500" y="1056640"/>
                    <a:pt x="836930" y="797560"/>
                  </a:cubicBezTo>
                  <a:cubicBezTo>
                    <a:pt x="1361440" y="283210"/>
                    <a:pt x="2095500" y="0"/>
                    <a:pt x="2901950" y="0"/>
                  </a:cubicBezTo>
                  <a:cubicBezTo>
                    <a:pt x="3708400" y="0"/>
                    <a:pt x="4441190" y="283210"/>
                    <a:pt x="4966970" y="797560"/>
                  </a:cubicBezTo>
                  <a:cubicBezTo>
                    <a:pt x="5232400" y="1056640"/>
                    <a:pt x="5438140" y="1367790"/>
                    <a:pt x="5580380" y="1722120"/>
                  </a:cubicBezTo>
                  <a:cubicBezTo>
                    <a:pt x="5728970" y="2090420"/>
                    <a:pt x="5803900" y="2496820"/>
                    <a:pt x="5803900" y="2931160"/>
                  </a:cubicBezTo>
                  <a:lnTo>
                    <a:pt x="5803900" y="6375400"/>
                  </a:lnTo>
                  <a:close/>
                  <a:moveTo>
                    <a:pt x="25400" y="6350000"/>
                  </a:moveTo>
                  <a:lnTo>
                    <a:pt x="5778500" y="6350000"/>
                  </a:lnTo>
                  <a:lnTo>
                    <a:pt x="5778500" y="2929890"/>
                  </a:lnTo>
                  <a:cubicBezTo>
                    <a:pt x="5778500" y="2499360"/>
                    <a:pt x="5703570" y="2095500"/>
                    <a:pt x="5557520" y="1731010"/>
                  </a:cubicBezTo>
                  <a:cubicBezTo>
                    <a:pt x="5416550" y="1380490"/>
                    <a:pt x="5212080" y="1073150"/>
                    <a:pt x="4949190" y="815340"/>
                  </a:cubicBezTo>
                  <a:cubicBezTo>
                    <a:pt x="4428490" y="306070"/>
                    <a:pt x="3700780" y="25400"/>
                    <a:pt x="2901950" y="25400"/>
                  </a:cubicBezTo>
                  <a:cubicBezTo>
                    <a:pt x="2103120" y="25400"/>
                    <a:pt x="1375410" y="306070"/>
                    <a:pt x="854710" y="815340"/>
                  </a:cubicBezTo>
                  <a:cubicBezTo>
                    <a:pt x="591820" y="1071880"/>
                    <a:pt x="387350" y="1380490"/>
                    <a:pt x="246380" y="1731010"/>
                  </a:cubicBezTo>
                  <a:cubicBezTo>
                    <a:pt x="100330" y="2095500"/>
                    <a:pt x="25400" y="2499360"/>
                    <a:pt x="25400" y="2929890"/>
                  </a:cubicBezTo>
                  <a:lnTo>
                    <a:pt x="25400" y="6350000"/>
                  </a:lnTo>
                  <a:close/>
                </a:path>
              </a:pathLst>
            </a:custGeom>
            <a:solidFill>
              <a:srgbClr val="78AAF1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685800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868396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12459" y="1805735"/>
            <a:ext cx="4693741" cy="2816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932"/>
              </a:lnSpc>
            </a:pPr>
            <a:r>
              <a:rPr lang="en-US" sz="10932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</a:t>
            </a:r>
          </a:p>
          <a:p>
            <a:pPr algn="ctr" defTabSz="609630">
              <a:lnSpc>
                <a:spcPts val="10932"/>
              </a:lnSpc>
            </a:pPr>
            <a:r>
              <a:rPr lang="en-US" sz="10932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Dash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954410" y="2113948"/>
            <a:ext cx="283180" cy="2630106"/>
            <a:chOff x="0" y="0"/>
            <a:chExt cx="566360" cy="5260211"/>
          </a:xfrm>
        </p:grpSpPr>
        <p:sp>
          <p:nvSpPr>
            <p:cNvPr id="11" name="Freeform 11"/>
            <p:cNvSpPr/>
            <p:nvPr/>
          </p:nvSpPr>
          <p:spPr>
            <a:xfrm>
              <a:off x="0" y="2296953"/>
              <a:ext cx="566360" cy="666305"/>
            </a:xfrm>
            <a:custGeom>
              <a:avLst/>
              <a:gdLst/>
              <a:ahLst/>
              <a:cxnLst/>
              <a:rect l="l" t="t" r="r" b="b"/>
              <a:pathLst>
                <a:path w="566360" h="666305">
                  <a:moveTo>
                    <a:pt x="0" y="0"/>
                  </a:moveTo>
                  <a:lnTo>
                    <a:pt x="566360" y="0"/>
                  </a:lnTo>
                  <a:lnTo>
                    <a:pt x="566360" y="666305"/>
                  </a:lnTo>
                  <a:lnTo>
                    <a:pt x="0" y="666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 flipH="1" flipV="1">
              <a:off x="283180" y="0"/>
              <a:ext cx="0" cy="5260211"/>
            </a:xfrm>
            <a:prstGeom prst="line">
              <a:avLst/>
            </a:prstGeom>
            <a:ln w="50800" cap="flat">
              <a:solidFill>
                <a:srgbClr val="225C9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890703" y="2553580"/>
            <a:ext cx="4062486" cy="1539943"/>
          </a:xfrm>
          <a:custGeom>
            <a:avLst/>
            <a:gdLst/>
            <a:ahLst/>
            <a:cxnLst/>
            <a:rect l="l" t="t" r="r" b="b"/>
            <a:pathLst>
              <a:path w="6093729" h="2309914">
                <a:moveTo>
                  <a:pt x="0" y="0"/>
                </a:moveTo>
                <a:lnTo>
                  <a:pt x="6093729" y="0"/>
                </a:lnTo>
                <a:lnTo>
                  <a:pt x="6093729" y="2309914"/>
                </a:lnTo>
                <a:lnTo>
                  <a:pt x="0" y="23099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060109" y="4705953"/>
            <a:ext cx="4198441" cy="39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  <a:spcBef>
                <a:spcPct val="0"/>
              </a:spcBef>
            </a:pPr>
            <a:r>
              <a:rPr lang="en-US" sz="2333">
                <a:solidFill>
                  <a:srgbClr val="225C98"/>
                </a:solidFill>
                <a:latin typeface="Lora"/>
                <a:ea typeface="Lora"/>
                <a:cs typeface="Lora"/>
                <a:sym typeface="Lora"/>
              </a:rPr>
              <a:t>By Linda Ellis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6700" y="-23273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5908" y="1328492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1068288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713789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4" y="0"/>
                </a:lnTo>
                <a:lnTo>
                  <a:pt x="1146634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64869" y="2197478"/>
            <a:ext cx="5637945" cy="538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5453165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93056" y="2738499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4" y="0"/>
                </a:lnTo>
                <a:lnTo>
                  <a:pt x="5464784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2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Life Is Uncertain in Its Length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There is uncertainty of life - Proverbs 27:1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Some pass away at a young age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Some pass away at an old age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Life is brief in comparison to eternity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ECE8368-755D-9DDA-B9E6-B79D042FA910}"/>
              </a:ext>
            </a:extLst>
          </p:cNvPr>
          <p:cNvSpPr txBox="1"/>
          <p:nvPr/>
        </p:nvSpPr>
        <p:spPr>
          <a:xfrm>
            <a:off x="3250832" y="418433"/>
            <a:ext cx="8824951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7307"/>
              </a:lnSpc>
              <a:spcBef>
                <a:spcPct val="0"/>
              </a:spcBef>
            </a:pPr>
            <a:r>
              <a:rPr lang="en-US" sz="48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Brief &amp; Uncertain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66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Life Is Uncertain in Its Length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 Brevity of Life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Life is a vapor (James 4:14)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days are as "hand-breaths" and a "shadow" (Ps 39:5-6)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Man is like a breath and a passing shadow (Ps 144:4)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days are like grass and the flower of the field (</a:t>
            </a:r>
            <a:r>
              <a:rPr lang="en-US" sz="2513" dirty="0" err="1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Psa</a:t>
            </a: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 103:15-16)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97820CE-0D51-F044-5860-D684D92681AD}"/>
              </a:ext>
            </a:extLst>
          </p:cNvPr>
          <p:cNvSpPr txBox="1"/>
          <p:nvPr/>
        </p:nvSpPr>
        <p:spPr>
          <a:xfrm>
            <a:off x="3250832" y="418433"/>
            <a:ext cx="8824951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7307"/>
              </a:lnSpc>
              <a:spcBef>
                <a:spcPct val="0"/>
              </a:spcBef>
            </a:pPr>
            <a:r>
              <a:rPr lang="en-US" sz="48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Brief &amp; Uncertain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401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Life Is Uncertain in Its Length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 Brevity of Life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Since My Dash is Brief: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Ask God to help me realize the "measure of my days" (Ps 39:4)</a:t>
            </a:r>
          </a:p>
          <a:p>
            <a:pPr marL="1627981" lvl="3" indent="-406996" defTabSz="609630">
              <a:lnSpc>
                <a:spcPts val="3519"/>
              </a:lnSpc>
              <a:buFont typeface="Arial"/>
              <a:buChar char="￭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Ignoring my brevity doesn't change it</a:t>
            </a:r>
          </a:p>
          <a:p>
            <a:pPr marL="1627981" lvl="3" indent="-406996" defTabSz="609630">
              <a:lnSpc>
                <a:spcPts val="3519"/>
              </a:lnSpc>
              <a:buFont typeface="Arial"/>
              <a:buChar char="￭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"Numbering my days" motivates me to be wise (Ps 90:12)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Redeem the time (Eph 5:16)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Rejoice in everyday that I have been given by God (Ps 118:24)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Recognize the uncertainty of life (Prov 27:1; James 4:14)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50832" y="418433"/>
            <a:ext cx="8824951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7307"/>
              </a:lnSpc>
              <a:spcBef>
                <a:spcPct val="0"/>
              </a:spcBef>
            </a:pPr>
            <a:r>
              <a:rPr lang="en-US" sz="48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Brief &amp; Uncertain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6700" y="-23273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5908" y="1328492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1068288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713789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4" y="0"/>
                </a:lnTo>
                <a:lnTo>
                  <a:pt x="1146634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79760" y="2197478"/>
            <a:ext cx="5925246" cy="111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Not About What I Own 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5453165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93056" y="2738499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4" y="0"/>
                </a:lnTo>
                <a:lnTo>
                  <a:pt x="5464784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CECAB9-9E25-51B3-F8D2-57C93BA72793}"/>
              </a:ext>
            </a:extLst>
          </p:cNvPr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life doesn’t consist about our possessions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Luke 12:15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Matthew 6:19-21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8772D76C-EBAF-B327-0E14-08ABAC417CE9}"/>
              </a:ext>
            </a:extLst>
          </p:cNvPr>
          <p:cNvSpPr txBox="1"/>
          <p:nvPr/>
        </p:nvSpPr>
        <p:spPr>
          <a:xfrm>
            <a:off x="3465201" y="582016"/>
            <a:ext cx="8535801" cy="73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0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Not About What I Own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76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life doesn’t consist about our possessions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These Possessions are temporary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1 Timothy 6:7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Prov. 23:5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AF177BF3-9269-AEB8-0218-7EC2CA17CA57}"/>
              </a:ext>
            </a:extLst>
          </p:cNvPr>
          <p:cNvSpPr txBox="1"/>
          <p:nvPr/>
        </p:nvSpPr>
        <p:spPr>
          <a:xfrm>
            <a:off x="3465201" y="582016"/>
            <a:ext cx="8535801" cy="73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0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Not About What I Own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life doesn’t consist about our possessions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These Possessions are temporary</a:t>
            </a:r>
          </a:p>
          <a:p>
            <a:pPr marL="542660" lvl="1" indent="-271330" defTabSz="609630">
              <a:lnSpc>
                <a:spcPts val="3519"/>
              </a:lnSpc>
              <a:spcBef>
                <a:spcPct val="0"/>
              </a:spcBef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possessions will not save us - Luke 16:19-31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5201" y="582016"/>
            <a:ext cx="8535801" cy="73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0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It’s Not About What I Own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6700" y="-23273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5908" y="1328492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1068288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713789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4" y="0"/>
                </a:lnTo>
                <a:lnTo>
                  <a:pt x="1146634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79760" y="2197478"/>
            <a:ext cx="5925246" cy="1692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Not About What I Own 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Will Be Judged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5453165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93056" y="2738499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4" y="0"/>
                </a:lnTo>
                <a:lnTo>
                  <a:pt x="5464784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71ABDD-EAC8-670B-3A8A-4419C23A9C96}"/>
              </a:ext>
            </a:extLst>
          </p:cNvPr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76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Every Person Will Give Account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Romans 14:12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2 Corinthians 5:10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None of us will be exempt from judgment - Rom. 2:3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E2D652E-914F-44F1-B39B-5C7626E4691B}"/>
              </a:ext>
            </a:extLst>
          </p:cNvPr>
          <p:cNvSpPr txBox="1"/>
          <p:nvPr/>
        </p:nvSpPr>
        <p:spPr>
          <a:xfrm>
            <a:off x="3465201" y="565057"/>
            <a:ext cx="8535801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553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Will Be Judged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2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Every Person Will Give Account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You Will Be Judged For Your Dash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Rom. 2:6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Rom. 14:12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1 Pet. 1:17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6FD55D3-0D5E-342F-9FF4-FC849A040DD4}"/>
              </a:ext>
            </a:extLst>
          </p:cNvPr>
          <p:cNvSpPr txBox="1"/>
          <p:nvPr/>
        </p:nvSpPr>
        <p:spPr>
          <a:xfrm>
            <a:off x="3465201" y="565057"/>
            <a:ext cx="8535801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553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Will Be Judged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2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Every Person Will Give Account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You Will Be Judged For Your Dash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Dash Will Be judged by The Word of God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John 12:48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Rom. 2:16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6927A6F-2FE0-3F48-4BD4-62E6F3C3C299}"/>
              </a:ext>
            </a:extLst>
          </p:cNvPr>
          <p:cNvSpPr txBox="1"/>
          <p:nvPr/>
        </p:nvSpPr>
        <p:spPr>
          <a:xfrm>
            <a:off x="3465201" y="565057"/>
            <a:ext cx="8535801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553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Will Be Judged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401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Every Person Will Give Account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You Will Be Judged For Your Dash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Dash Will Be judged by The Word of God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Dash Will Be Judged by…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words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thoughts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secrets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Our Intents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Everything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5201" y="565057"/>
            <a:ext cx="8535801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374"/>
              </a:lnSpc>
              <a:spcBef>
                <a:spcPct val="0"/>
              </a:spcBef>
            </a:pPr>
            <a:r>
              <a:rPr lang="en-US" sz="4553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Will Be Judged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6700" y="-23273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5908" y="1328492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1068288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713789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4" y="0"/>
                </a:lnTo>
                <a:lnTo>
                  <a:pt x="1146634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79760" y="2197478"/>
            <a:ext cx="5925246" cy="2846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Not About What I Own 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Will Be Judged</a:t>
            </a:r>
          </a:p>
          <a:p>
            <a:pPr marL="690909" lvl="1" indent="-345455" defTabSz="609630">
              <a:lnSpc>
                <a:spcPts val="4480"/>
              </a:lnSpc>
              <a:buFontTx/>
              <a:buAutoNum type="arabicPeriod"/>
            </a:pPr>
            <a:r>
              <a:rPr lang="en-US" sz="31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Must Be Guided By The Word of God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5453165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93056" y="2738499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4" y="0"/>
                </a:lnTo>
                <a:lnTo>
                  <a:pt x="5464784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104472-1176-E25D-CF9F-A0570EF58225}"/>
              </a:ext>
            </a:extLst>
          </p:cNvPr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468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31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God’s word should be our Guide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Psalm 119:105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2 Timothy 3:16-17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C8F1ADD-DA9D-5874-1837-082EBA8EBC0D}"/>
              </a:ext>
            </a:extLst>
          </p:cNvPr>
          <p:cNvSpPr txBox="1"/>
          <p:nvPr/>
        </p:nvSpPr>
        <p:spPr>
          <a:xfrm>
            <a:off x="3465201" y="706974"/>
            <a:ext cx="8535801" cy="5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87"/>
              </a:lnSpc>
              <a:spcBef>
                <a:spcPct val="0"/>
              </a:spcBef>
            </a:pPr>
            <a:r>
              <a:rPr lang="en-US" sz="32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Must Be Guided By The Word of God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76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God’s word should be our Guide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Man’s Way Leads to Death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Jeremiah 10:23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Proverbs 14:12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0FBBB19-968C-6F77-9D0F-21EA822A92B8}"/>
              </a:ext>
            </a:extLst>
          </p:cNvPr>
          <p:cNvSpPr txBox="1"/>
          <p:nvPr/>
        </p:nvSpPr>
        <p:spPr>
          <a:xfrm>
            <a:off x="3465201" y="706974"/>
            <a:ext cx="8535801" cy="5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87"/>
              </a:lnSpc>
              <a:spcBef>
                <a:spcPct val="0"/>
              </a:spcBef>
            </a:pPr>
            <a:r>
              <a:rPr lang="en-US" sz="32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Must Be Guided By The Word of God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2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God’s word should be our Guide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Man’s Way Leads to Death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Faith Comes by Hearing the Word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Romans 10:17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James 1:22 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C88D45D-5310-A03E-9217-CFFDDB9FA6A0}"/>
              </a:ext>
            </a:extLst>
          </p:cNvPr>
          <p:cNvSpPr txBox="1"/>
          <p:nvPr/>
        </p:nvSpPr>
        <p:spPr>
          <a:xfrm>
            <a:off x="3465201" y="706974"/>
            <a:ext cx="8535801" cy="5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87"/>
              </a:lnSpc>
              <a:spcBef>
                <a:spcPct val="0"/>
              </a:spcBef>
            </a:pPr>
            <a:r>
              <a:rPr lang="en-US" sz="32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Must Be Guided By The Word of God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66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God’s word should be our Guide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Man’s Way Leads to Death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Faith Comes by Hearing the Word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Obedience to the Word Is Required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 John 14:15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1 John 2:3-5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5201" y="706974"/>
            <a:ext cx="8535801" cy="55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87"/>
              </a:lnSpc>
              <a:spcBef>
                <a:spcPct val="0"/>
              </a:spcBef>
            </a:pPr>
            <a:r>
              <a:rPr lang="en-US" sz="320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Must Be Guided By The Word of God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03651" y="-24765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9668" y="1346807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57134" y="1071683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1" y="0"/>
                </a:lnTo>
                <a:lnTo>
                  <a:pt x="900761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778284" y="5517984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239265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5" y="0"/>
                </a:lnTo>
                <a:lnTo>
                  <a:pt x="1146635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30500" y="2134712"/>
            <a:ext cx="6207701" cy="3468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Not About What I Own 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Will Be Judged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Must Be Guided By The Word of God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Cannot Be Rewritten (You Only Get One)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57134" y="5456560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64389" y="2741894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5" y="0"/>
                </a:lnTo>
                <a:lnTo>
                  <a:pt x="5464785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7F3CA8-7545-31F1-EF37-255D1AE809D9}"/>
              </a:ext>
            </a:extLst>
          </p:cNvPr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176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Death Is Final - Hebrews 9:27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You Can’t Come Back to Fix It 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Luke 16:24-26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Matthew 25:10-13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190F9C6-9131-868F-1FCA-E3F946FC3336}"/>
              </a:ext>
            </a:extLst>
          </p:cNvPr>
          <p:cNvSpPr txBox="1"/>
          <p:nvPr/>
        </p:nvSpPr>
        <p:spPr>
          <a:xfrm>
            <a:off x="3422792" y="275783"/>
            <a:ext cx="8535801" cy="131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347"/>
              </a:lnSpc>
            </a:pPr>
            <a:r>
              <a:rPr lang="en-US" sz="382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Cannot Be Rewritten </a:t>
            </a:r>
          </a:p>
          <a:p>
            <a:pPr algn="ctr" defTabSz="609630">
              <a:lnSpc>
                <a:spcPts val="5347"/>
              </a:lnSpc>
              <a:spcBef>
                <a:spcPct val="0"/>
              </a:spcBef>
            </a:pPr>
            <a:r>
              <a:rPr lang="en-US" sz="382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(You Only Get One)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4059" y="2034041"/>
            <a:ext cx="12706689" cy="4823959"/>
            <a:chOff x="0" y="0"/>
            <a:chExt cx="5019927" cy="19057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9927" cy="1905762"/>
            </a:xfrm>
            <a:custGeom>
              <a:avLst/>
              <a:gdLst/>
              <a:ahLst/>
              <a:cxnLst/>
              <a:rect l="l" t="t" r="r" b="b"/>
              <a:pathLst>
                <a:path w="5019927" h="1905762">
                  <a:moveTo>
                    <a:pt x="0" y="0"/>
                  </a:moveTo>
                  <a:lnTo>
                    <a:pt x="5019927" y="0"/>
                  </a:lnTo>
                  <a:lnTo>
                    <a:pt x="5019927" y="1905762"/>
                  </a:lnTo>
                  <a:lnTo>
                    <a:pt x="0" y="1905762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19927" cy="195338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4906950" y="5514589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8656" y="2315729"/>
            <a:ext cx="11585657" cy="221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Death Is Final - Hebrews 9:27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You Can’t Come Back to Fix It </a:t>
            </a:r>
          </a:p>
          <a:p>
            <a:pPr marL="542660" lvl="1" indent="-271330" defTabSz="609630">
              <a:lnSpc>
                <a:spcPts val="3519"/>
              </a:lnSpc>
              <a:buFont typeface="Arial"/>
              <a:buChar char="•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Today Is the Day to Change</a:t>
            </a:r>
          </a:p>
          <a:p>
            <a:pPr marL="1085321" lvl="2" indent="-361773" defTabSz="609630">
              <a:lnSpc>
                <a:spcPts val="3519"/>
              </a:lnSpc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2 Corinthians 6:2 </a:t>
            </a:r>
          </a:p>
          <a:p>
            <a:pPr marL="1085321" lvl="2" indent="-361773" defTabSz="609630">
              <a:lnSpc>
                <a:spcPts val="3519"/>
              </a:lnSpc>
              <a:spcBef>
                <a:spcPct val="0"/>
              </a:spcBef>
              <a:buFont typeface="Arial"/>
              <a:buChar char="⚬"/>
            </a:pPr>
            <a:r>
              <a:rPr lang="en-US" sz="2513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Acts 17:30-31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22792" y="275783"/>
            <a:ext cx="8535801" cy="131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347"/>
              </a:lnSpc>
            </a:pPr>
            <a:r>
              <a:rPr lang="en-US" sz="382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 - It Cannot Be Rewritten </a:t>
            </a:r>
          </a:p>
          <a:p>
            <a:pPr algn="ctr" defTabSz="609630">
              <a:lnSpc>
                <a:spcPts val="5347"/>
              </a:lnSpc>
              <a:spcBef>
                <a:spcPct val="0"/>
              </a:spcBef>
            </a:pPr>
            <a:r>
              <a:rPr lang="en-US" sz="3820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(You Only Get One)</a:t>
            </a:r>
          </a:p>
        </p:txBody>
      </p:sp>
      <p:sp>
        <p:nvSpPr>
          <p:cNvPr id="8" name="Freeform 8" descr="image"/>
          <p:cNvSpPr/>
          <p:nvPr/>
        </p:nvSpPr>
        <p:spPr>
          <a:xfrm>
            <a:off x="876792" y="95262"/>
            <a:ext cx="2279447" cy="1709289"/>
          </a:xfrm>
          <a:custGeom>
            <a:avLst/>
            <a:gdLst/>
            <a:ahLst/>
            <a:cxnLst/>
            <a:rect l="l" t="t" r="r" b="b"/>
            <a:pathLst>
              <a:path w="3419171" h="2563933">
                <a:moveTo>
                  <a:pt x="0" y="0"/>
                </a:moveTo>
                <a:lnTo>
                  <a:pt x="3419171" y="0"/>
                </a:lnTo>
                <a:lnTo>
                  <a:pt x="3419171" y="2563933"/>
                </a:lnTo>
                <a:lnTo>
                  <a:pt x="0" y="2563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85754" y="634995"/>
            <a:ext cx="1661523" cy="629824"/>
          </a:xfrm>
          <a:custGeom>
            <a:avLst/>
            <a:gdLst/>
            <a:ahLst/>
            <a:cxnLst/>
            <a:rect l="l" t="t" r="r" b="b"/>
            <a:pathLst>
              <a:path w="2492284" h="944736">
                <a:moveTo>
                  <a:pt x="0" y="0"/>
                </a:moveTo>
                <a:lnTo>
                  <a:pt x="2492284" y="0"/>
                </a:lnTo>
                <a:lnTo>
                  <a:pt x="2492284" y="944735"/>
                </a:lnTo>
                <a:lnTo>
                  <a:pt x="0" y="944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03651" y="-247650"/>
            <a:ext cx="6362700" cy="7353300"/>
            <a:chOff x="0" y="0"/>
            <a:chExt cx="2513659" cy="2905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659" cy="2905007"/>
            </a:xfrm>
            <a:custGeom>
              <a:avLst/>
              <a:gdLst/>
              <a:ahLst/>
              <a:cxnLst/>
              <a:rect l="l" t="t" r="r" b="b"/>
              <a:pathLst>
                <a:path w="2513659" h="2905007">
                  <a:moveTo>
                    <a:pt x="0" y="0"/>
                  </a:moveTo>
                  <a:lnTo>
                    <a:pt x="2513659" y="0"/>
                  </a:lnTo>
                  <a:lnTo>
                    <a:pt x="2513659" y="2905007"/>
                  </a:lnTo>
                  <a:lnTo>
                    <a:pt x="0" y="2905007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13659" cy="29526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9668" y="1346807"/>
            <a:ext cx="4192632" cy="4201017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48044" y="-37490"/>
              <a:ext cx="6446076" cy="6446076"/>
            </a:xfrm>
            <a:custGeom>
              <a:avLst/>
              <a:gdLst/>
              <a:ahLst/>
              <a:cxnLst/>
              <a:rect l="l" t="t" r="r" b="b"/>
              <a:pathLst>
                <a:path w="6446076" h="6446076">
                  <a:moveTo>
                    <a:pt x="2100046" y="247180"/>
                  </a:moveTo>
                  <a:cubicBezTo>
                    <a:pt x="2245233" y="65951"/>
                    <a:pt x="2491308" y="0"/>
                    <a:pt x="2707665" y="84366"/>
                  </a:cubicBezTo>
                  <a:lnTo>
                    <a:pt x="3030042" y="210083"/>
                  </a:lnTo>
                  <a:cubicBezTo>
                    <a:pt x="3154159" y="258482"/>
                    <a:pt x="3291929" y="258482"/>
                    <a:pt x="3416046" y="210083"/>
                  </a:cubicBezTo>
                  <a:lnTo>
                    <a:pt x="3738423" y="84366"/>
                  </a:lnTo>
                  <a:cubicBezTo>
                    <a:pt x="3954780" y="0"/>
                    <a:pt x="4200855" y="65951"/>
                    <a:pt x="4346041" y="247180"/>
                  </a:cubicBezTo>
                  <a:lnTo>
                    <a:pt x="4562373" y="517233"/>
                  </a:lnTo>
                  <a:cubicBezTo>
                    <a:pt x="4645668" y="621206"/>
                    <a:pt x="4764984" y="690090"/>
                    <a:pt x="4896676" y="710234"/>
                  </a:cubicBezTo>
                  <a:lnTo>
                    <a:pt x="5238712" y="762558"/>
                  </a:lnTo>
                  <a:cubicBezTo>
                    <a:pt x="5468264" y="797674"/>
                    <a:pt x="5648414" y="977823"/>
                    <a:pt x="5683517" y="1207376"/>
                  </a:cubicBezTo>
                  <a:lnTo>
                    <a:pt x="5735841" y="1549412"/>
                  </a:lnTo>
                  <a:cubicBezTo>
                    <a:pt x="5755983" y="1681101"/>
                    <a:pt x="5824869" y="1800414"/>
                    <a:pt x="5928842" y="1883702"/>
                  </a:cubicBezTo>
                  <a:lnTo>
                    <a:pt x="6198895" y="2100033"/>
                  </a:lnTo>
                  <a:cubicBezTo>
                    <a:pt x="6380137" y="2245220"/>
                    <a:pt x="6446076" y="2491308"/>
                    <a:pt x="6361709" y="2707652"/>
                  </a:cubicBezTo>
                  <a:lnTo>
                    <a:pt x="6236005" y="3030029"/>
                  </a:lnTo>
                  <a:cubicBezTo>
                    <a:pt x="6187605" y="3154150"/>
                    <a:pt x="6187605" y="3291925"/>
                    <a:pt x="6236005" y="3416046"/>
                  </a:cubicBezTo>
                  <a:lnTo>
                    <a:pt x="6361709" y="3738423"/>
                  </a:lnTo>
                  <a:cubicBezTo>
                    <a:pt x="6446076" y="3954780"/>
                    <a:pt x="6380137" y="4200855"/>
                    <a:pt x="6198895" y="4346041"/>
                  </a:cubicBezTo>
                  <a:lnTo>
                    <a:pt x="5928842" y="4562373"/>
                  </a:lnTo>
                  <a:cubicBezTo>
                    <a:pt x="5824869" y="4645661"/>
                    <a:pt x="5755983" y="4764974"/>
                    <a:pt x="5735841" y="4896662"/>
                  </a:cubicBezTo>
                  <a:lnTo>
                    <a:pt x="5683517" y="5238699"/>
                  </a:lnTo>
                  <a:cubicBezTo>
                    <a:pt x="5648401" y="5468252"/>
                    <a:pt x="5468264" y="5648401"/>
                    <a:pt x="5238712" y="5683516"/>
                  </a:cubicBezTo>
                  <a:lnTo>
                    <a:pt x="4896663" y="5735840"/>
                  </a:lnTo>
                  <a:cubicBezTo>
                    <a:pt x="4764975" y="5755985"/>
                    <a:pt x="4645663" y="5824870"/>
                    <a:pt x="4562373" y="5928842"/>
                  </a:cubicBezTo>
                  <a:lnTo>
                    <a:pt x="4346041" y="6198895"/>
                  </a:lnTo>
                  <a:cubicBezTo>
                    <a:pt x="4200855" y="6380137"/>
                    <a:pt x="3954780" y="6446075"/>
                    <a:pt x="3738423" y="6361709"/>
                  </a:cubicBezTo>
                  <a:lnTo>
                    <a:pt x="3416046" y="6235992"/>
                  </a:lnTo>
                  <a:cubicBezTo>
                    <a:pt x="3291929" y="6187593"/>
                    <a:pt x="3154159" y="6187593"/>
                    <a:pt x="3030042" y="6235992"/>
                  </a:cubicBezTo>
                  <a:lnTo>
                    <a:pt x="2707665" y="6361709"/>
                  </a:lnTo>
                  <a:cubicBezTo>
                    <a:pt x="2491308" y="6446075"/>
                    <a:pt x="2245233" y="6380137"/>
                    <a:pt x="2100046" y="6198895"/>
                  </a:cubicBezTo>
                  <a:lnTo>
                    <a:pt x="1883715" y="5928842"/>
                  </a:lnTo>
                  <a:cubicBezTo>
                    <a:pt x="1800425" y="5824870"/>
                    <a:pt x="1681113" y="5755985"/>
                    <a:pt x="1549425" y="5735840"/>
                  </a:cubicBezTo>
                  <a:lnTo>
                    <a:pt x="1207376" y="5683516"/>
                  </a:lnTo>
                  <a:cubicBezTo>
                    <a:pt x="977824" y="5648401"/>
                    <a:pt x="797674" y="5468252"/>
                    <a:pt x="762571" y="5238699"/>
                  </a:cubicBezTo>
                  <a:lnTo>
                    <a:pt x="710247" y="4896662"/>
                  </a:lnTo>
                  <a:cubicBezTo>
                    <a:pt x="690104" y="4764975"/>
                    <a:pt x="621219" y="4645662"/>
                    <a:pt x="517245" y="4562373"/>
                  </a:cubicBezTo>
                  <a:lnTo>
                    <a:pt x="247180" y="4346041"/>
                  </a:lnTo>
                  <a:cubicBezTo>
                    <a:pt x="65951" y="4200855"/>
                    <a:pt x="13" y="3954780"/>
                    <a:pt x="84366" y="3738422"/>
                  </a:cubicBezTo>
                  <a:lnTo>
                    <a:pt x="210071" y="3416045"/>
                  </a:lnTo>
                  <a:cubicBezTo>
                    <a:pt x="258469" y="3291924"/>
                    <a:pt x="258469" y="3154150"/>
                    <a:pt x="210071" y="3030029"/>
                  </a:cubicBezTo>
                  <a:lnTo>
                    <a:pt x="84366" y="2707652"/>
                  </a:lnTo>
                  <a:cubicBezTo>
                    <a:pt x="0" y="2491308"/>
                    <a:pt x="65938" y="2245220"/>
                    <a:pt x="247180" y="2100033"/>
                  </a:cubicBezTo>
                  <a:lnTo>
                    <a:pt x="517233" y="1883702"/>
                  </a:lnTo>
                  <a:cubicBezTo>
                    <a:pt x="621206" y="1800413"/>
                    <a:pt x="690091" y="1681100"/>
                    <a:pt x="710235" y="1549412"/>
                  </a:cubicBezTo>
                  <a:lnTo>
                    <a:pt x="762559" y="1207376"/>
                  </a:lnTo>
                  <a:cubicBezTo>
                    <a:pt x="797661" y="977823"/>
                    <a:pt x="977811" y="797674"/>
                    <a:pt x="1207363" y="762558"/>
                  </a:cubicBezTo>
                  <a:lnTo>
                    <a:pt x="1549413" y="710234"/>
                  </a:lnTo>
                  <a:cubicBezTo>
                    <a:pt x="1681100" y="690089"/>
                    <a:pt x="1800412" y="621204"/>
                    <a:pt x="1883702" y="517232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57134" y="1071683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1" y="0"/>
                </a:lnTo>
                <a:lnTo>
                  <a:pt x="900761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778284" y="5517984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239265" y="2979340"/>
            <a:ext cx="764423" cy="899321"/>
          </a:xfrm>
          <a:custGeom>
            <a:avLst/>
            <a:gdLst/>
            <a:ahLst/>
            <a:cxnLst/>
            <a:rect l="l" t="t" r="r" b="b"/>
            <a:pathLst>
              <a:path w="1146635" h="1348982">
                <a:moveTo>
                  <a:pt x="0" y="0"/>
                </a:moveTo>
                <a:lnTo>
                  <a:pt x="1146635" y="0"/>
                </a:lnTo>
                <a:lnTo>
                  <a:pt x="1146635" y="1348982"/>
                </a:lnTo>
                <a:lnTo>
                  <a:pt x="0" y="13489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30500" y="2134712"/>
            <a:ext cx="6207701" cy="3468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Brief &amp; Uncertain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It’s Not About What I Own 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Will Be Judged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Must Be Guided By The Word of God</a:t>
            </a:r>
          </a:p>
          <a:p>
            <a:pPr marL="604547" lvl="1" indent="-302274" defTabSz="609630">
              <a:lnSpc>
                <a:spcPts val="3920"/>
              </a:lnSpc>
              <a:buFontTx/>
              <a:buAutoNum type="arabicPeriod"/>
            </a:pPr>
            <a:r>
              <a:rPr lang="en-US" sz="2799" dirty="0">
                <a:solidFill>
                  <a:srgbClr val="225C98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It Cannot Be Rewritten (You Only Get One)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12451" y="1401440"/>
            <a:ext cx="893759" cy="392137"/>
          </a:xfrm>
          <a:custGeom>
            <a:avLst/>
            <a:gdLst/>
            <a:ahLst/>
            <a:cxnLst/>
            <a:rect l="l" t="t" r="r" b="b"/>
            <a:pathLst>
              <a:path w="1340639" h="588205">
                <a:moveTo>
                  <a:pt x="0" y="0"/>
                </a:moveTo>
                <a:lnTo>
                  <a:pt x="1340638" y="0"/>
                </a:lnTo>
                <a:lnTo>
                  <a:pt x="1340638" y="588205"/>
                </a:lnTo>
                <a:lnTo>
                  <a:pt x="0" y="5882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57134" y="5456560"/>
            <a:ext cx="700433" cy="715640"/>
          </a:xfrm>
          <a:custGeom>
            <a:avLst/>
            <a:gdLst/>
            <a:ahLst/>
            <a:cxnLst/>
            <a:rect l="l" t="t" r="r" b="b"/>
            <a:pathLst>
              <a:path w="1050649" h="1073460">
                <a:moveTo>
                  <a:pt x="0" y="0"/>
                </a:moveTo>
                <a:lnTo>
                  <a:pt x="1050649" y="0"/>
                </a:lnTo>
                <a:lnTo>
                  <a:pt x="1050649" y="1073460"/>
                </a:lnTo>
                <a:lnTo>
                  <a:pt x="0" y="1073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64389" y="2741894"/>
            <a:ext cx="3643189" cy="1381003"/>
          </a:xfrm>
          <a:custGeom>
            <a:avLst/>
            <a:gdLst/>
            <a:ahLst/>
            <a:cxnLst/>
            <a:rect l="l" t="t" r="r" b="b"/>
            <a:pathLst>
              <a:path w="5464784" h="2071504">
                <a:moveTo>
                  <a:pt x="0" y="0"/>
                </a:moveTo>
                <a:lnTo>
                  <a:pt x="5464785" y="0"/>
                </a:lnTo>
                <a:lnTo>
                  <a:pt x="5464785" y="2071504"/>
                </a:lnTo>
                <a:lnTo>
                  <a:pt x="0" y="2071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7432E7-9E8F-9541-09DB-5EC2CF408FB8}"/>
              </a:ext>
            </a:extLst>
          </p:cNvPr>
          <p:cNvSpPr txBox="1"/>
          <p:nvPr/>
        </p:nvSpPr>
        <p:spPr>
          <a:xfrm>
            <a:off x="6812459" y="432399"/>
            <a:ext cx="4693741" cy="10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999"/>
              </a:lnSpc>
            </a:pPr>
            <a:r>
              <a:rPr lang="en-US" sz="7999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 Dash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24658" y="958189"/>
            <a:ext cx="1469343" cy="486720"/>
          </a:xfrm>
          <a:custGeom>
            <a:avLst/>
            <a:gdLst/>
            <a:ahLst/>
            <a:cxnLst/>
            <a:rect l="l" t="t" r="r" b="b"/>
            <a:pathLst>
              <a:path w="2204015" h="730080">
                <a:moveTo>
                  <a:pt x="0" y="0"/>
                </a:moveTo>
                <a:lnTo>
                  <a:pt x="2204015" y="0"/>
                </a:lnTo>
                <a:lnTo>
                  <a:pt x="2204015" y="730080"/>
                </a:lnTo>
                <a:lnTo>
                  <a:pt x="0" y="730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H="1" flipV="1">
            <a:off x="8424658" y="5398615"/>
            <a:ext cx="1469343" cy="486720"/>
          </a:xfrm>
          <a:custGeom>
            <a:avLst/>
            <a:gdLst/>
            <a:ahLst/>
            <a:cxnLst/>
            <a:rect l="l" t="t" r="r" b="b"/>
            <a:pathLst>
              <a:path w="2204015" h="730080">
                <a:moveTo>
                  <a:pt x="2204015" y="730079"/>
                </a:moveTo>
                <a:lnTo>
                  <a:pt x="0" y="730079"/>
                </a:lnTo>
                <a:lnTo>
                  <a:pt x="0" y="0"/>
                </a:lnTo>
                <a:lnTo>
                  <a:pt x="2204015" y="0"/>
                </a:lnTo>
                <a:lnTo>
                  <a:pt x="2204015" y="7300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85801" y="972666"/>
            <a:ext cx="4472291" cy="4912670"/>
            <a:chOff x="0" y="0"/>
            <a:chExt cx="5803900" cy="6375400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4"/>
              <a:stretch>
                <a:fillRect l="-32469" r="-32469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5803900" cy="6375400"/>
            </a:xfrm>
            <a:custGeom>
              <a:avLst/>
              <a:gdLst/>
              <a:ahLst/>
              <a:cxnLst/>
              <a:rect l="l" t="t" r="r" b="b"/>
              <a:pathLst>
                <a:path w="5803900" h="6375400">
                  <a:moveTo>
                    <a:pt x="5803900" y="6375400"/>
                  </a:moveTo>
                  <a:lnTo>
                    <a:pt x="0" y="6375400"/>
                  </a:lnTo>
                  <a:lnTo>
                    <a:pt x="0" y="2929890"/>
                  </a:lnTo>
                  <a:cubicBezTo>
                    <a:pt x="0" y="2495550"/>
                    <a:pt x="74930" y="2089150"/>
                    <a:pt x="223520" y="1720850"/>
                  </a:cubicBezTo>
                  <a:cubicBezTo>
                    <a:pt x="365760" y="1367790"/>
                    <a:pt x="571500" y="1056640"/>
                    <a:pt x="836930" y="797560"/>
                  </a:cubicBezTo>
                  <a:cubicBezTo>
                    <a:pt x="1361440" y="283210"/>
                    <a:pt x="2095500" y="0"/>
                    <a:pt x="2901950" y="0"/>
                  </a:cubicBezTo>
                  <a:cubicBezTo>
                    <a:pt x="3708400" y="0"/>
                    <a:pt x="4441190" y="283210"/>
                    <a:pt x="4966970" y="797560"/>
                  </a:cubicBezTo>
                  <a:cubicBezTo>
                    <a:pt x="5232400" y="1056640"/>
                    <a:pt x="5438140" y="1367790"/>
                    <a:pt x="5580380" y="1722120"/>
                  </a:cubicBezTo>
                  <a:cubicBezTo>
                    <a:pt x="5728970" y="2090420"/>
                    <a:pt x="5803900" y="2496820"/>
                    <a:pt x="5803900" y="2931160"/>
                  </a:cubicBezTo>
                  <a:lnTo>
                    <a:pt x="5803900" y="6375400"/>
                  </a:lnTo>
                  <a:close/>
                  <a:moveTo>
                    <a:pt x="25400" y="6350000"/>
                  </a:moveTo>
                  <a:lnTo>
                    <a:pt x="5778500" y="6350000"/>
                  </a:lnTo>
                  <a:lnTo>
                    <a:pt x="5778500" y="2929890"/>
                  </a:lnTo>
                  <a:cubicBezTo>
                    <a:pt x="5778500" y="2499360"/>
                    <a:pt x="5703570" y="2095500"/>
                    <a:pt x="5557520" y="1731010"/>
                  </a:cubicBezTo>
                  <a:cubicBezTo>
                    <a:pt x="5416550" y="1380490"/>
                    <a:pt x="5212080" y="1073150"/>
                    <a:pt x="4949190" y="815340"/>
                  </a:cubicBezTo>
                  <a:cubicBezTo>
                    <a:pt x="4428490" y="306070"/>
                    <a:pt x="3700780" y="25400"/>
                    <a:pt x="2901950" y="25400"/>
                  </a:cubicBezTo>
                  <a:cubicBezTo>
                    <a:pt x="2103120" y="25400"/>
                    <a:pt x="1375410" y="306070"/>
                    <a:pt x="854710" y="815340"/>
                  </a:cubicBezTo>
                  <a:cubicBezTo>
                    <a:pt x="591820" y="1071880"/>
                    <a:pt x="387350" y="1380490"/>
                    <a:pt x="246380" y="1731010"/>
                  </a:cubicBezTo>
                  <a:cubicBezTo>
                    <a:pt x="100330" y="2095500"/>
                    <a:pt x="25400" y="2499360"/>
                    <a:pt x="25400" y="2929890"/>
                  </a:cubicBezTo>
                  <a:lnTo>
                    <a:pt x="25400" y="6350000"/>
                  </a:lnTo>
                  <a:close/>
                </a:path>
              </a:pathLst>
            </a:custGeom>
            <a:solidFill>
              <a:srgbClr val="78AAF1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685800"/>
            <a:ext cx="600508" cy="666305"/>
          </a:xfrm>
          <a:custGeom>
            <a:avLst/>
            <a:gdLst/>
            <a:ahLst/>
            <a:cxnLst/>
            <a:rect l="l" t="t" r="r" b="b"/>
            <a:pathLst>
              <a:path w="900762" h="999458">
                <a:moveTo>
                  <a:pt x="0" y="0"/>
                </a:moveTo>
                <a:lnTo>
                  <a:pt x="900762" y="0"/>
                </a:lnTo>
                <a:lnTo>
                  <a:pt x="900762" y="999458"/>
                </a:lnTo>
                <a:lnTo>
                  <a:pt x="0" y="9994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6950" y="868396"/>
            <a:ext cx="283180" cy="333153"/>
          </a:xfrm>
          <a:custGeom>
            <a:avLst/>
            <a:gdLst/>
            <a:ahLst/>
            <a:cxnLst/>
            <a:rect l="l" t="t" r="r" b="b"/>
            <a:pathLst>
              <a:path w="424770" h="499729">
                <a:moveTo>
                  <a:pt x="0" y="0"/>
                </a:moveTo>
                <a:lnTo>
                  <a:pt x="424770" y="0"/>
                </a:lnTo>
                <a:lnTo>
                  <a:pt x="424770" y="499729"/>
                </a:lnTo>
                <a:lnTo>
                  <a:pt x="0" y="499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5954410" y="2113948"/>
            <a:ext cx="283180" cy="2630106"/>
            <a:chOff x="0" y="0"/>
            <a:chExt cx="566360" cy="5260211"/>
          </a:xfrm>
        </p:grpSpPr>
        <p:sp>
          <p:nvSpPr>
            <p:cNvPr id="10" name="Freeform 10"/>
            <p:cNvSpPr/>
            <p:nvPr/>
          </p:nvSpPr>
          <p:spPr>
            <a:xfrm>
              <a:off x="0" y="2296953"/>
              <a:ext cx="566360" cy="666305"/>
            </a:xfrm>
            <a:custGeom>
              <a:avLst/>
              <a:gdLst/>
              <a:ahLst/>
              <a:cxnLst/>
              <a:rect l="l" t="t" r="r" b="b"/>
              <a:pathLst>
                <a:path w="566360" h="666305">
                  <a:moveTo>
                    <a:pt x="0" y="0"/>
                  </a:moveTo>
                  <a:lnTo>
                    <a:pt x="566360" y="0"/>
                  </a:lnTo>
                  <a:lnTo>
                    <a:pt x="566360" y="666305"/>
                  </a:lnTo>
                  <a:lnTo>
                    <a:pt x="0" y="666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 flipH="1" flipV="1">
              <a:off x="283180" y="0"/>
              <a:ext cx="0" cy="5260211"/>
            </a:xfrm>
            <a:prstGeom prst="line">
              <a:avLst/>
            </a:prstGeom>
            <a:ln w="50800" cap="flat">
              <a:solidFill>
                <a:srgbClr val="225C9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890703" y="2553580"/>
            <a:ext cx="4062486" cy="1539943"/>
          </a:xfrm>
          <a:custGeom>
            <a:avLst/>
            <a:gdLst/>
            <a:ahLst/>
            <a:cxnLst/>
            <a:rect l="l" t="t" r="r" b="b"/>
            <a:pathLst>
              <a:path w="6093729" h="2309914">
                <a:moveTo>
                  <a:pt x="0" y="0"/>
                </a:moveTo>
                <a:lnTo>
                  <a:pt x="6093729" y="0"/>
                </a:lnTo>
                <a:lnTo>
                  <a:pt x="6093729" y="2309914"/>
                </a:lnTo>
                <a:lnTo>
                  <a:pt x="0" y="23099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82" b="-782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4794794"/>
            <a:ext cx="12192000" cy="2057400"/>
            <a:chOff x="0" y="0"/>
            <a:chExt cx="4816593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25C98"/>
            </a:solidFill>
          </p:spPr>
          <p:txBody>
            <a:bodyPr/>
            <a:lstStyle/>
            <a:p>
              <a:pPr defTabSz="609630"/>
              <a:endParaRPr lang="en-US" sz="16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33350"/>
              <a:ext cx="4816593" cy="9461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6346"/>
                </a:lnSpc>
              </a:pPr>
              <a:r>
                <a:rPr lang="en-US" sz="5400" b="1" spc="-90">
                  <a:solidFill>
                    <a:srgbClr val="FFFFFF"/>
                  </a:solidFill>
                  <a:latin typeface="Times New Roman" panose="02020603050405020304" pitchFamily="18" charset="0"/>
                  <a:ea typeface="Lora Bold"/>
                  <a:cs typeface="Times New Roman" panose="02020603050405020304" pitchFamily="18" charset="0"/>
                  <a:sym typeface="Lora Bold"/>
                </a:rPr>
                <a:t>How Are You Spending Your Dash?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812459" y="1805735"/>
            <a:ext cx="4693741" cy="2816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932"/>
              </a:lnSpc>
            </a:pPr>
            <a:r>
              <a:rPr lang="en-US" sz="10932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The</a:t>
            </a:r>
          </a:p>
          <a:p>
            <a:pPr algn="ctr" defTabSz="609630">
              <a:lnSpc>
                <a:spcPts val="10932"/>
              </a:lnSpc>
            </a:pPr>
            <a:r>
              <a:rPr lang="en-US" sz="10932" dirty="0">
                <a:solidFill>
                  <a:srgbClr val="225C98"/>
                </a:solidFill>
                <a:latin typeface="Times New Roman" panose="02020603050405020304" pitchFamily="18" charset="0"/>
                <a:ea typeface="Boston Angel"/>
                <a:cs typeface="Times New Roman" panose="02020603050405020304" pitchFamily="18" charset="0"/>
                <a:sym typeface="Boston Angel"/>
              </a:rPr>
              <a:t>Dash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60109" y="4705953"/>
            <a:ext cx="4198441" cy="39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  <a:spcBef>
                <a:spcPct val="0"/>
              </a:spcBef>
            </a:pPr>
            <a:r>
              <a:rPr lang="en-US" sz="2333">
                <a:solidFill>
                  <a:srgbClr val="225C98"/>
                </a:solidFill>
                <a:latin typeface="Lora"/>
                <a:ea typeface="Lora"/>
                <a:cs typeface="Lora"/>
                <a:sym typeface="Lora"/>
              </a:rPr>
              <a:t>By Linda Ellis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F26483-16B4-FE08-025D-949330A0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F9666-7493-043F-1F54-25FD131617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19930-3197-C792-8F0B-610D963FE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320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753</Words>
  <Application>Microsoft Macintosh PowerPoint</Application>
  <PresentationFormat>Widescreen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Lora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Webb</dc:creator>
  <cp:lastModifiedBy>Matthew Webb</cp:lastModifiedBy>
  <cp:revision>1</cp:revision>
  <dcterms:created xsi:type="dcterms:W3CDTF">2025-10-05T18:56:21Z</dcterms:created>
  <dcterms:modified xsi:type="dcterms:W3CDTF">2025-10-05T19:02:41Z</dcterms:modified>
</cp:coreProperties>
</file>