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9" r:id="rId1"/>
    <p:sldMasterId id="2147483737" r:id="rId2"/>
    <p:sldMasterId id="2147483767" r:id="rId3"/>
  </p:sldMasterIdLst>
  <p:notesMasterIdLst>
    <p:notesMasterId r:id="rId28"/>
  </p:notesMasterIdLst>
  <p:handoutMasterIdLst>
    <p:handoutMasterId r:id="rId29"/>
  </p:handoutMasterIdLst>
  <p:sldIdLst>
    <p:sldId id="267" r:id="rId4"/>
    <p:sldId id="282" r:id="rId5"/>
    <p:sldId id="438" r:id="rId6"/>
    <p:sldId id="269" r:id="rId7"/>
    <p:sldId id="439" r:id="rId8"/>
    <p:sldId id="270" r:id="rId9"/>
    <p:sldId id="437" r:id="rId10"/>
    <p:sldId id="281" r:id="rId11"/>
    <p:sldId id="285" r:id="rId12"/>
    <p:sldId id="286" r:id="rId13"/>
    <p:sldId id="287" r:id="rId14"/>
    <p:sldId id="288" r:id="rId15"/>
    <p:sldId id="289" r:id="rId16"/>
    <p:sldId id="290" r:id="rId17"/>
    <p:sldId id="291" r:id="rId18"/>
    <p:sldId id="436" r:id="rId19"/>
    <p:sldId id="271" r:id="rId20"/>
    <p:sldId id="284" r:id="rId21"/>
    <p:sldId id="293" r:id="rId22"/>
    <p:sldId id="292" r:id="rId23"/>
    <p:sldId id="295" r:id="rId24"/>
    <p:sldId id="294" r:id="rId25"/>
    <p:sldId id="441" r:id="rId26"/>
    <p:sldId id="440" r:id="rId27"/>
  </p:sldIdLst>
  <p:sldSz cx="12192000" cy="6858000"/>
  <p:notesSz cx="6858000" cy="9144000"/>
  <p:embeddedFontLst>
    <p:embeddedFont>
      <p:font typeface="Arial Narrow" panose="020B0606020202030204" pitchFamily="34" charset="0"/>
      <p:regular r:id="rId30"/>
      <p:bold r:id="rId31"/>
      <p:italic r:id="rId32"/>
      <p:boldItalic r:id="rId33"/>
    </p:embeddedFont>
    <p:embeddedFont>
      <p:font typeface="Comic Sans MS" panose="030F0702030302020204" pitchFamily="66" charset="0"/>
      <p:regular r:id="rId34"/>
      <p:bold r:id="rId35"/>
      <p:italic r:id="rId36"/>
      <p:boldItalic r:id="rId37"/>
    </p:embeddedFont>
    <p:embeddedFont>
      <p:font typeface="Franklin Gothic Book" panose="020B0503020102020204" pitchFamily="34" charset="0"/>
      <p:regular r:id="rId38"/>
      <p:italic r:id="rId39"/>
    </p:embeddedFont>
    <p:embeddedFont>
      <p:font typeface="Freestyle Script" panose="030804020302050B0404" pitchFamily="66" charset="0"/>
      <p:regular r:id="rId40"/>
    </p:embeddedFont>
    <p:embeddedFont>
      <p:font typeface="Tahoma" panose="020B0604030504040204" pitchFamily="34" charset="0"/>
      <p:regular r:id="rId41"/>
      <p:bold r:id="rId42"/>
    </p:embeddedFont>
  </p:embeddedFontLst>
  <p:defaultTex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7860"/>
    <a:srgbClr val="FFFF00"/>
    <a:srgbClr val="720000"/>
    <a:srgbClr val="000000"/>
    <a:srgbClr val="CC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796" autoAdjust="0"/>
  </p:normalViewPr>
  <p:slideViewPr>
    <p:cSldViewPr>
      <p:cViewPr varScale="1">
        <p:scale>
          <a:sx n="73" d="100"/>
          <a:sy n="73" d="100"/>
        </p:scale>
        <p:origin x="970" y="8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0.fntdata"/><Relationship Id="rId21" Type="http://schemas.openxmlformats.org/officeDocument/2006/relationships/slide" Target="slides/slide18.xml"/><Relationship Id="rId34" Type="http://schemas.openxmlformats.org/officeDocument/2006/relationships/font" Target="fonts/font5.fntdata"/><Relationship Id="rId42" Type="http://schemas.openxmlformats.org/officeDocument/2006/relationships/font" Target="fonts/font13.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0240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0240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0240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4BEC39D4-D7E1-47B8-B13A-F077F87F15D4}"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78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F07FDBFE-1AD5-44EF-83D2-3809792937A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12776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a:defRPr/>
              </a:pPr>
              <a:endParaRPr lang="en-US" sz="2800"/>
            </a:p>
          </p:txBody>
        </p:sp>
        <p:sp>
          <p:nvSpPr>
            <p:cNvPr id="6"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pPr>
                <a:defRPr/>
              </a:pPr>
              <a:endParaRPr lang="en-US" sz="2800"/>
            </a:p>
          </p:txBody>
        </p:sp>
      </p:grpSp>
      <p:sp>
        <p:nvSpPr>
          <p:cNvPr id="76805" name="Rectangle 5"/>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76809" name="Rectangle 9"/>
          <p:cNvSpPr>
            <a:spLocks noGrp="1" noChangeArrowheads="1"/>
          </p:cNvSpPr>
          <p:nvPr>
            <p:ph type="ctrTitle" sz="quarter"/>
          </p:nvPr>
        </p:nvSpPr>
        <p:spPr>
          <a:xfrm>
            <a:off x="914400" y="1768476"/>
            <a:ext cx="10363200" cy="1736725"/>
          </a:xfrm>
        </p:spPr>
        <p:txBody>
          <a:bodyPr anchor="b" anchorCtr="1"/>
          <a:lstStyle>
            <a:lvl1pPr>
              <a:defRPr/>
            </a:lvl1pPr>
          </a:lstStyle>
          <a:p>
            <a:r>
              <a:rPr lang="en-US"/>
              <a:t>Click to edit Master title style</a:t>
            </a:r>
          </a:p>
        </p:txBody>
      </p:sp>
      <p:sp>
        <p:nvSpPr>
          <p:cNvPr id="7" name="Rectangle 6"/>
          <p:cNvSpPr>
            <a:spLocks noGrp="1" noChangeArrowheads="1"/>
          </p:cNvSpPr>
          <p:nvPr>
            <p:ph type="dt" sz="quarter" idx="10"/>
          </p:nvPr>
        </p:nvSpPr>
        <p:spPr/>
        <p:txBody>
          <a:bodyPr/>
          <a:lstStyle>
            <a:lvl1pPr>
              <a:defRPr/>
            </a:lvl1pPr>
          </a:lstStyle>
          <a:p>
            <a:pPr>
              <a:defRPr/>
            </a:pPr>
            <a:endParaRPr lang="en-US"/>
          </a:p>
        </p:txBody>
      </p:sp>
      <p:sp>
        <p:nvSpPr>
          <p:cNvPr id="8" name="Rectangle 7"/>
          <p:cNvSpPr>
            <a:spLocks noGrp="1" noChangeArrowheads="1"/>
          </p:cNvSpPr>
          <p:nvPr>
            <p:ph type="ftr" sz="quarter" idx="11"/>
          </p:nvPr>
        </p:nvSpPr>
        <p:spPr/>
        <p:txBody>
          <a:bodyPr/>
          <a:lstStyle>
            <a:lvl1pPr>
              <a:defRPr/>
            </a:lvl1pPr>
          </a:lstStyle>
          <a:p>
            <a:pPr>
              <a:defRPr/>
            </a:pPr>
            <a:endParaRPr lang="en-US"/>
          </a:p>
        </p:txBody>
      </p:sp>
      <p:sp>
        <p:nvSpPr>
          <p:cNvPr id="9" name="Rectangle 8"/>
          <p:cNvSpPr>
            <a:spLocks noGrp="1" noChangeArrowheads="1"/>
          </p:cNvSpPr>
          <p:nvPr>
            <p:ph type="sldNum" sz="quarter" idx="12"/>
          </p:nvPr>
        </p:nvSpPr>
        <p:spPr/>
        <p:txBody>
          <a:bodyPr/>
          <a:lstStyle>
            <a:lvl1pPr>
              <a:defRPr/>
            </a:lvl1pPr>
          </a:lstStyle>
          <a:p>
            <a:pPr>
              <a:defRPr/>
            </a:pPr>
            <a:fld id="{10181B45-AFFF-4A38-B9BE-F7CA6A636E37}" type="slidenum">
              <a:rPr lang="en-US"/>
              <a:pPr>
                <a:defRPr/>
              </a:pPr>
              <a:t>‹#›</a:t>
            </a:fld>
            <a:endParaRPr lang="en-US"/>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562A9B92-D3DA-48FB-B2BF-7CF23F80A7CC}" type="slidenum">
              <a:rPr lang="en-US"/>
              <a:pPr>
                <a:defRPr/>
              </a:pPr>
              <a:t>‹#›</a:t>
            </a:fld>
            <a:endParaRPr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916CC2AF-4DB3-4005-A915-115BE8AE8917}" type="slidenum">
              <a:rPr lang="en-US"/>
              <a:pPr>
                <a:defRPr/>
              </a:pPr>
              <a:t>‹#›</a:t>
            </a:fld>
            <a:endParaRPr 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F75BB16C-3CBB-47A8-B222-E2DA39A12DCF}" type="slidenum">
              <a:rPr lang="en-US"/>
              <a:pPr>
                <a:defRPr/>
              </a:pPr>
              <a:t>‹#›</a:t>
            </a:fld>
            <a:endParaRPr 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1065AE9E-B5C5-4DA4-B920-5420F51C27B6}" type="slidenum">
              <a:rPr lang="en-US"/>
              <a:pPr>
                <a:defRPr/>
              </a:pPr>
              <a:t>‹#›</a:t>
            </a:fld>
            <a:endParaRPr lang="en-U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3A955EF6-00ED-4EA0-AC4E-110CE6DC63F9}" type="slidenum">
              <a:rPr lang="en-US"/>
              <a:pPr>
                <a:defRPr/>
              </a:pPr>
              <a:t>‹#›</a:t>
            </a:fld>
            <a:endParaRPr 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4172BFA4-B02A-4B8E-92DD-C831BF816DEC}" type="slidenum">
              <a:rPr lang="en-US"/>
              <a:pPr>
                <a:defRPr/>
              </a:pPr>
              <a:t>‹#›</a:t>
            </a:fld>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67132F42-4F93-4E35-A907-2CA88AF76742}" type="slidenum">
              <a:rPr lang="en-US"/>
              <a:pPr>
                <a:defRPr/>
              </a:pPr>
              <a:t>‹#›</a:t>
            </a:fld>
            <a:endParaRPr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EDA17B7E-5B1C-4642-BED6-470526F83048}" type="slidenum">
              <a:rPr lang="en-US"/>
              <a:pPr>
                <a:defRPr/>
              </a:pPr>
              <a:t>‹#›</a:t>
            </a:fld>
            <a:endParaRPr lang="en-US"/>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0F0B0543-0B1E-49B9-B654-C8584B4E4E78}" type="slidenum">
              <a:rPr lang="en-US"/>
              <a:pPr>
                <a:defRPr/>
              </a:pPr>
              <a:t>‹#›</a:t>
            </a:fld>
            <a:endParaRPr lang="en-U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21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570542FB-806C-4CF4-91B3-F8391F6EF27B}" type="slidenum">
              <a:rPr lang="en-US"/>
              <a:pPr>
                <a:defRPr/>
              </a:pPr>
              <a:t>‹#›</a:t>
            </a:fld>
            <a:endParaRPr lang="en-US"/>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176" name="Picture 104" descr="PPP_SEDUC_TLE_Bo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914400" y="2819400"/>
            <a:ext cx="10363200" cy="914400"/>
          </a:xfrm>
          <a:extLst>
            <a:ext uri="{909E8E84-426E-40DD-AFC4-6F175D3DCCD1}">
              <a14:hiddenFill xmlns:a14="http://schemas.microsoft.com/office/drawing/2010/main">
                <a:solidFill>
                  <a:schemeClr val="accent1"/>
                </a:solidFill>
              </a14:hiddenFill>
            </a:ext>
          </a:extLst>
        </p:spPr>
        <p:txBody>
          <a:bodyPr/>
          <a:lstStyle>
            <a:lvl1pPr>
              <a:defRPr/>
            </a:lvl1pPr>
          </a:lstStyle>
          <a:p>
            <a:pPr lvl="0"/>
            <a:r>
              <a:rPr lang="en-US" noProof="0"/>
              <a:t>Click to edit Master title style</a:t>
            </a:r>
          </a:p>
        </p:txBody>
      </p:sp>
      <p:sp>
        <p:nvSpPr>
          <p:cNvPr id="3075" name="Rectangle 3"/>
          <p:cNvSpPr>
            <a:spLocks noGrp="1" noChangeArrowheads="1"/>
          </p:cNvSpPr>
          <p:nvPr>
            <p:ph type="subTitle" idx="1"/>
          </p:nvPr>
        </p:nvSpPr>
        <p:spPr>
          <a:xfrm>
            <a:off x="914400" y="3886200"/>
            <a:ext cx="10363200" cy="685800"/>
          </a:xfrm>
        </p:spPr>
        <p:txBody>
          <a:bodyPr anchor="ctr"/>
          <a:lstStyle>
            <a:lvl1pPr marL="0" indent="0" algn="ctr">
              <a:buFontTx/>
              <a:buNone/>
              <a:defRPr sz="2400"/>
            </a:lvl1pPr>
          </a:lstStyle>
          <a:p>
            <a:pPr lvl="0"/>
            <a:r>
              <a:rPr lang="en-US" noProof="0"/>
              <a:t>Click to edit Master subtitle style</a:t>
            </a:r>
          </a:p>
        </p:txBody>
      </p:sp>
      <p:sp>
        <p:nvSpPr>
          <p:cNvPr id="3117" name="Rectangle 45"/>
          <p:cNvSpPr>
            <a:spLocks noGrp="1" noChangeArrowheads="1"/>
          </p:cNvSpPr>
          <p:nvPr>
            <p:ph type="dt" sz="half" idx="2"/>
          </p:nvPr>
        </p:nvSpPr>
        <p:spPr/>
        <p:txBody>
          <a:bodyPr/>
          <a:lstStyle>
            <a:lvl1pPr>
              <a:defRPr/>
            </a:lvl1pPr>
          </a:lstStyle>
          <a:p>
            <a:endParaRPr lang="en-US"/>
          </a:p>
        </p:txBody>
      </p:sp>
      <p:sp>
        <p:nvSpPr>
          <p:cNvPr id="3118" name="Rectangle 46"/>
          <p:cNvSpPr>
            <a:spLocks noGrp="1" noChangeArrowheads="1"/>
          </p:cNvSpPr>
          <p:nvPr>
            <p:ph type="ftr" sz="quarter" idx="3"/>
          </p:nvPr>
        </p:nvSpPr>
        <p:spPr/>
        <p:txBody>
          <a:bodyPr/>
          <a:lstStyle>
            <a:lvl1pPr>
              <a:defRPr/>
            </a:lvl1pPr>
          </a:lstStyle>
          <a:p>
            <a:endParaRPr lang="en-US"/>
          </a:p>
        </p:txBody>
      </p:sp>
      <p:sp>
        <p:nvSpPr>
          <p:cNvPr id="3119" name="Rectangle 47"/>
          <p:cNvSpPr>
            <a:spLocks noGrp="1" noChangeArrowheads="1"/>
          </p:cNvSpPr>
          <p:nvPr>
            <p:ph type="sldNum" sz="quarter" idx="4"/>
          </p:nvPr>
        </p:nvSpPr>
        <p:spPr/>
        <p:txBody>
          <a:bodyPr/>
          <a:lstStyle>
            <a:lvl1pPr>
              <a:defRPr/>
            </a:lvl1pPr>
          </a:lstStyle>
          <a:p>
            <a:fld id="{197734D6-2208-42F8-A5FE-48B8123DC71C}" type="slidenum">
              <a:rPr lang="en-US"/>
              <a:pPr/>
              <a:t>‹#›</a:t>
            </a:fld>
            <a:endParaRPr lang="en-US"/>
          </a:p>
        </p:txBody>
      </p:sp>
    </p:spTree>
    <p:extLst>
      <p:ext uri="{BB962C8B-B14F-4D97-AF65-F5344CB8AC3E}">
        <p14:creationId xmlns:p14="http://schemas.microsoft.com/office/powerpoint/2010/main" val="2302317477"/>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F285ECF-C521-46D3-90C8-7F6AD4893786}" type="slidenum">
              <a:rPr lang="en-US"/>
              <a:pPr/>
              <a:t>‹#›</a:t>
            </a:fld>
            <a:endParaRPr lang="en-US"/>
          </a:p>
        </p:txBody>
      </p:sp>
    </p:spTree>
    <p:extLst>
      <p:ext uri="{BB962C8B-B14F-4D97-AF65-F5344CB8AC3E}">
        <p14:creationId xmlns:p14="http://schemas.microsoft.com/office/powerpoint/2010/main" val="2147681905"/>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6F0941-5748-4B8B-9B1B-C2353CA40C61}" type="slidenum">
              <a:rPr lang="en-US"/>
              <a:pPr/>
              <a:t>‹#›</a:t>
            </a:fld>
            <a:endParaRPr lang="en-US"/>
          </a:p>
        </p:txBody>
      </p:sp>
    </p:spTree>
    <p:extLst>
      <p:ext uri="{BB962C8B-B14F-4D97-AF65-F5344CB8AC3E}">
        <p14:creationId xmlns:p14="http://schemas.microsoft.com/office/powerpoint/2010/main" val="601091754"/>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24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240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9A64BBC-9AF5-4D72-9A77-B8331B74E6F7}" type="slidenum">
              <a:rPr lang="en-US"/>
              <a:pPr/>
              <a:t>‹#›</a:t>
            </a:fld>
            <a:endParaRPr lang="en-US"/>
          </a:p>
        </p:txBody>
      </p:sp>
    </p:spTree>
    <p:extLst>
      <p:ext uri="{BB962C8B-B14F-4D97-AF65-F5344CB8AC3E}">
        <p14:creationId xmlns:p14="http://schemas.microsoft.com/office/powerpoint/2010/main" val="2825525032"/>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18856C5-63B9-4CFF-A06B-A77FA873195D}" type="slidenum">
              <a:rPr lang="en-US"/>
              <a:pPr/>
              <a:t>‹#›</a:t>
            </a:fld>
            <a:endParaRPr lang="en-US"/>
          </a:p>
        </p:txBody>
      </p:sp>
    </p:spTree>
    <p:extLst>
      <p:ext uri="{BB962C8B-B14F-4D97-AF65-F5344CB8AC3E}">
        <p14:creationId xmlns:p14="http://schemas.microsoft.com/office/powerpoint/2010/main" val="4180689862"/>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E0274FA-9A42-4511-BAB9-63968A0A51B3}" type="slidenum">
              <a:rPr lang="en-US"/>
              <a:pPr/>
              <a:t>‹#›</a:t>
            </a:fld>
            <a:endParaRPr lang="en-US"/>
          </a:p>
        </p:txBody>
      </p:sp>
    </p:spTree>
    <p:extLst>
      <p:ext uri="{BB962C8B-B14F-4D97-AF65-F5344CB8AC3E}">
        <p14:creationId xmlns:p14="http://schemas.microsoft.com/office/powerpoint/2010/main" val="2604657236"/>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A8B8E45-F9D8-4624-8BD1-53A01EBF8D63}" type="slidenum">
              <a:rPr lang="en-US"/>
              <a:pPr/>
              <a:t>‹#›</a:t>
            </a:fld>
            <a:endParaRPr lang="en-US"/>
          </a:p>
        </p:txBody>
      </p:sp>
    </p:spTree>
    <p:extLst>
      <p:ext uri="{BB962C8B-B14F-4D97-AF65-F5344CB8AC3E}">
        <p14:creationId xmlns:p14="http://schemas.microsoft.com/office/powerpoint/2010/main" val="480960598"/>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4418906-E37F-4ECF-B4DF-420EE096D8C1}" type="slidenum">
              <a:rPr lang="en-US"/>
              <a:pPr/>
              <a:t>‹#›</a:t>
            </a:fld>
            <a:endParaRPr lang="en-US"/>
          </a:p>
        </p:txBody>
      </p:sp>
    </p:spTree>
    <p:extLst>
      <p:ext uri="{BB962C8B-B14F-4D97-AF65-F5344CB8AC3E}">
        <p14:creationId xmlns:p14="http://schemas.microsoft.com/office/powerpoint/2010/main" val="3624756947"/>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83332DC-5922-4FB6-99AD-FD442F7FA712}" type="slidenum">
              <a:rPr lang="en-US"/>
              <a:pPr/>
              <a:t>‹#›</a:t>
            </a:fld>
            <a:endParaRPr lang="en-US"/>
          </a:p>
        </p:txBody>
      </p:sp>
    </p:spTree>
    <p:extLst>
      <p:ext uri="{BB962C8B-B14F-4D97-AF65-F5344CB8AC3E}">
        <p14:creationId xmlns:p14="http://schemas.microsoft.com/office/powerpoint/2010/main" val="3264895947"/>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5550E8-68B0-47DC-B229-A345546A1CB3}" type="slidenum">
              <a:rPr lang="en-US"/>
              <a:pPr/>
              <a:t>‹#›</a:t>
            </a:fld>
            <a:endParaRPr lang="en-US"/>
          </a:p>
        </p:txBody>
      </p:sp>
    </p:spTree>
    <p:extLst>
      <p:ext uri="{BB962C8B-B14F-4D97-AF65-F5344CB8AC3E}">
        <p14:creationId xmlns:p14="http://schemas.microsoft.com/office/powerpoint/2010/main" val="4174641026"/>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4667" y="228600"/>
            <a:ext cx="28702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4067" y="228600"/>
            <a:ext cx="84074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BF0DD49-ED23-47D6-B6FB-81F886C95867}" type="slidenum">
              <a:rPr lang="en-US"/>
              <a:pPr/>
              <a:t>‹#›</a:t>
            </a:fld>
            <a:endParaRPr lang="en-US"/>
          </a:p>
        </p:txBody>
      </p:sp>
    </p:spTree>
    <p:extLst>
      <p:ext uri="{BB962C8B-B14F-4D97-AF65-F5344CB8AC3E}">
        <p14:creationId xmlns:p14="http://schemas.microsoft.com/office/powerpoint/2010/main" val="1877583743"/>
      </p:ext>
    </p:extLst>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grpSp>
        <p:nvGrpSpPr>
          <p:cNvPr id="9" name="Group 8"/>
          <p:cNvGrpSpPr/>
          <p:nvPr/>
        </p:nvGrpSpPr>
        <p:grpSpPr>
          <a:xfrm>
            <a:off x="580104" y="353966"/>
            <a:ext cx="11051459" cy="187796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29839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1" y="0"/>
            <a:ext cx="9656233" cy="1981200"/>
            <a:chOff x="0" y="0"/>
            <a:chExt cx="4562" cy="1248"/>
          </a:xfrm>
        </p:grpSpPr>
        <p:sp>
          <p:nvSpPr>
            <p:cNvPr id="75779"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a:defRPr/>
              </a:pPr>
              <a:endParaRPr lang="en-US" sz="2800"/>
            </a:p>
          </p:txBody>
        </p:sp>
        <p:sp>
          <p:nvSpPr>
            <p:cNvPr id="75780"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sz="2800"/>
            </a:p>
          </p:txBody>
        </p:sp>
      </p:grpSp>
      <p:sp>
        <p:nvSpPr>
          <p:cNvPr id="75781" name="Rectangle 5"/>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5782" name="Rectangle 6"/>
          <p:cNvSpPr>
            <a:spLocks noGrp="1" noChangeArrowheads="1"/>
          </p:cNvSpPr>
          <p:nvPr>
            <p:ph type="body" idx="1"/>
          </p:nvPr>
        </p:nvSpPr>
        <p:spPr bwMode="auto">
          <a:xfrm>
            <a:off x="609600" y="1600200"/>
            <a:ext cx="109728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5783" name="Rectangle 7"/>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pPr>
              <a:defRPr/>
            </a:pPr>
            <a:endParaRPr lang="en-US"/>
          </a:p>
        </p:txBody>
      </p:sp>
      <p:sp>
        <p:nvSpPr>
          <p:cNvPr id="75784" name="Rectangle 8"/>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endParaRPr lang="en-US"/>
          </a:p>
        </p:txBody>
      </p:sp>
      <p:sp>
        <p:nvSpPr>
          <p:cNvPr id="75785" name="Rectangle 9"/>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pPr>
              <a:defRPr/>
            </a:pPr>
            <a:fld id="{6658CB54-3111-43B0-A65E-45A125F58B96}"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6"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spd="med">
    <p:wipe dir="r"/>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pic>
        <p:nvPicPr>
          <p:cNvPr id="1219" name="Picture 195" descr="PPP_SEDUC_TXT_Boar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364067" y="228600"/>
            <a:ext cx="11480800" cy="1111250"/>
          </a:xfrm>
          <a:prstGeom prst="rect">
            <a:avLst/>
          </a:prstGeom>
          <a:noFill/>
          <a:ln>
            <a:noFill/>
          </a:ln>
          <a:effectLst/>
          <a:extLst>
            <a:ext uri="{909E8E84-426E-40DD-AFC4-6F175D3DCCD1}">
              <a14:hiddenFill xmlns:a14="http://schemas.microsoft.com/office/drawing/2010/main">
                <a:solidFill>
                  <a:srgbClr val="D2E3F7"/>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524000"/>
            <a:ext cx="10972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14" name="Rectangle 190"/>
          <p:cNvSpPr>
            <a:spLocks noGrp="1" noChangeArrowheads="1"/>
          </p:cNvSpPr>
          <p:nvPr>
            <p:ph type="dt" sz="half" idx="2"/>
          </p:nvPr>
        </p:nvSpPr>
        <p:spPr bwMode="auto">
          <a:xfrm>
            <a:off x="304800" y="6629400"/>
            <a:ext cx="2844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aseline="-25000">
                <a:solidFill>
                  <a:srgbClr val="FFFFFF"/>
                </a:solidFill>
              </a:defRPr>
            </a:lvl1pPr>
          </a:lstStyle>
          <a:p>
            <a:endParaRPr lang="en-US"/>
          </a:p>
        </p:txBody>
      </p:sp>
      <p:sp>
        <p:nvSpPr>
          <p:cNvPr id="1215" name="Rectangle 191"/>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aseline="-25000">
                <a:solidFill>
                  <a:srgbClr val="FFFFFF"/>
                </a:solidFill>
              </a:defRPr>
            </a:lvl1pPr>
          </a:lstStyle>
          <a:p>
            <a:endParaRPr lang="en-US"/>
          </a:p>
        </p:txBody>
      </p:sp>
      <p:sp>
        <p:nvSpPr>
          <p:cNvPr id="1216" name="Rectangle 192"/>
          <p:cNvSpPr>
            <a:spLocks noGrp="1" noChangeArrowheads="1"/>
          </p:cNvSpPr>
          <p:nvPr>
            <p:ph type="sldNum" sz="quarter" idx="4"/>
          </p:nvPr>
        </p:nvSpPr>
        <p:spPr bwMode="auto">
          <a:xfrm>
            <a:off x="9019117" y="6629400"/>
            <a:ext cx="2844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aseline="-25000">
                <a:solidFill>
                  <a:srgbClr val="FFFFFF"/>
                </a:solidFill>
              </a:defRPr>
            </a:lvl1pPr>
          </a:lstStyle>
          <a:p>
            <a:fld id="{F48591D4-48A9-42E4-8B91-F2F6E27DD515}" type="slidenum">
              <a:rPr lang="en-US"/>
              <a:pPr/>
              <a:t>‹#›</a:t>
            </a:fld>
            <a:endParaRPr lang="en-US"/>
          </a:p>
        </p:txBody>
      </p:sp>
    </p:spTree>
    <p:extLst>
      <p:ext uri="{BB962C8B-B14F-4D97-AF65-F5344CB8AC3E}">
        <p14:creationId xmlns:p14="http://schemas.microsoft.com/office/powerpoint/2010/main" val="4177337440"/>
      </p:ext>
    </p:extLst>
  </p:cSld>
  <p:clrMap bg1="dk2" tx1="lt1" bg2="dk1"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spd="slow">
    <p:cover/>
  </p:transition>
  <p:txStyles>
    <p:titleStyle>
      <a:lvl1pPr algn="ctr" rtl="0" eaLnBrk="1" fontAlgn="base" hangingPunct="1">
        <a:spcBef>
          <a:spcPct val="0"/>
        </a:spcBef>
        <a:spcAft>
          <a:spcPct val="0"/>
        </a:spcAft>
        <a:defRPr sz="3000" b="1">
          <a:solidFill>
            <a:srgbClr val="FFFFFF"/>
          </a:solidFill>
          <a:latin typeface="+mj-lt"/>
          <a:ea typeface="+mj-ea"/>
          <a:cs typeface="+mj-cs"/>
        </a:defRPr>
      </a:lvl1pPr>
      <a:lvl2pPr algn="ctr" rtl="0" eaLnBrk="1" fontAlgn="base" hangingPunct="1">
        <a:spcBef>
          <a:spcPct val="0"/>
        </a:spcBef>
        <a:spcAft>
          <a:spcPct val="0"/>
        </a:spcAft>
        <a:defRPr sz="3000" b="1">
          <a:solidFill>
            <a:srgbClr val="FFFFFF"/>
          </a:solidFill>
          <a:latin typeface="Arial" pitchFamily="34" charset="0"/>
        </a:defRPr>
      </a:lvl2pPr>
      <a:lvl3pPr algn="ctr" rtl="0" eaLnBrk="1" fontAlgn="base" hangingPunct="1">
        <a:spcBef>
          <a:spcPct val="0"/>
        </a:spcBef>
        <a:spcAft>
          <a:spcPct val="0"/>
        </a:spcAft>
        <a:defRPr sz="3000" b="1">
          <a:solidFill>
            <a:srgbClr val="FFFFFF"/>
          </a:solidFill>
          <a:latin typeface="Arial" pitchFamily="34" charset="0"/>
        </a:defRPr>
      </a:lvl3pPr>
      <a:lvl4pPr algn="ctr" rtl="0" eaLnBrk="1" fontAlgn="base" hangingPunct="1">
        <a:spcBef>
          <a:spcPct val="0"/>
        </a:spcBef>
        <a:spcAft>
          <a:spcPct val="0"/>
        </a:spcAft>
        <a:defRPr sz="3000" b="1">
          <a:solidFill>
            <a:srgbClr val="FFFFFF"/>
          </a:solidFill>
          <a:latin typeface="Arial" pitchFamily="34" charset="0"/>
        </a:defRPr>
      </a:lvl4pPr>
      <a:lvl5pPr algn="ctr" rtl="0" eaLnBrk="1" fontAlgn="base" hangingPunct="1">
        <a:spcBef>
          <a:spcPct val="0"/>
        </a:spcBef>
        <a:spcAft>
          <a:spcPct val="0"/>
        </a:spcAft>
        <a:defRPr sz="3000" b="1">
          <a:solidFill>
            <a:srgbClr val="FFFFFF"/>
          </a:solidFill>
          <a:latin typeface="Arial" pitchFamily="34" charset="0"/>
        </a:defRPr>
      </a:lvl5pPr>
      <a:lvl6pPr marL="457200" algn="ctr" rtl="0" eaLnBrk="1" fontAlgn="base" hangingPunct="1">
        <a:spcBef>
          <a:spcPct val="0"/>
        </a:spcBef>
        <a:spcAft>
          <a:spcPct val="0"/>
        </a:spcAft>
        <a:defRPr sz="3000" b="1">
          <a:solidFill>
            <a:srgbClr val="FFFFFF"/>
          </a:solidFill>
          <a:latin typeface="Arial" pitchFamily="34" charset="0"/>
        </a:defRPr>
      </a:lvl6pPr>
      <a:lvl7pPr marL="914400" algn="ctr" rtl="0" eaLnBrk="1" fontAlgn="base" hangingPunct="1">
        <a:spcBef>
          <a:spcPct val="0"/>
        </a:spcBef>
        <a:spcAft>
          <a:spcPct val="0"/>
        </a:spcAft>
        <a:defRPr sz="3000" b="1">
          <a:solidFill>
            <a:srgbClr val="FFFFFF"/>
          </a:solidFill>
          <a:latin typeface="Arial" pitchFamily="34" charset="0"/>
        </a:defRPr>
      </a:lvl7pPr>
      <a:lvl8pPr marL="1371600" algn="ctr" rtl="0" eaLnBrk="1" fontAlgn="base" hangingPunct="1">
        <a:spcBef>
          <a:spcPct val="0"/>
        </a:spcBef>
        <a:spcAft>
          <a:spcPct val="0"/>
        </a:spcAft>
        <a:defRPr sz="3000" b="1">
          <a:solidFill>
            <a:srgbClr val="FFFFFF"/>
          </a:solidFill>
          <a:latin typeface="Arial" pitchFamily="34" charset="0"/>
        </a:defRPr>
      </a:lvl8pPr>
      <a:lvl9pPr marL="1828800" algn="ctr" rtl="0" eaLnBrk="1" fontAlgn="base" hangingPunct="1">
        <a:spcBef>
          <a:spcPct val="0"/>
        </a:spcBef>
        <a:spcAft>
          <a:spcPct val="0"/>
        </a:spcAft>
        <a:defRPr sz="3000" b="1">
          <a:solidFill>
            <a:srgbClr val="FFFFFF"/>
          </a:solidFill>
          <a:latin typeface="Arial" pitchFamily="34" charset="0"/>
        </a:defRPr>
      </a:lvl9pPr>
    </p:titleStyle>
    <p:bodyStyle>
      <a:lvl1pPr marL="342900" indent="-342900" algn="l" rtl="0" eaLnBrk="1" fontAlgn="base" hangingPunct="1">
        <a:spcBef>
          <a:spcPct val="20000"/>
        </a:spcBef>
        <a:spcAft>
          <a:spcPct val="0"/>
        </a:spcAft>
        <a:buChar char="•"/>
        <a:defRPr sz="2000">
          <a:solidFill>
            <a:srgbClr val="FFFFFF"/>
          </a:solidFill>
          <a:latin typeface="+mn-lt"/>
          <a:ea typeface="+mn-ea"/>
          <a:cs typeface="+mn-cs"/>
        </a:defRPr>
      </a:lvl1pPr>
      <a:lvl2pPr marL="742950" indent="-285750" algn="l" rtl="0" eaLnBrk="1" fontAlgn="base" hangingPunct="1">
        <a:spcBef>
          <a:spcPct val="20000"/>
        </a:spcBef>
        <a:spcAft>
          <a:spcPct val="0"/>
        </a:spcAft>
        <a:buChar char="–"/>
        <a:defRPr>
          <a:solidFill>
            <a:srgbClr val="FFFFFF"/>
          </a:solidFill>
          <a:latin typeface="+mn-lt"/>
        </a:defRPr>
      </a:lvl2pPr>
      <a:lvl3pPr marL="1143000" indent="-228600" algn="l" rtl="0" eaLnBrk="1" fontAlgn="base" hangingPunct="1">
        <a:spcBef>
          <a:spcPct val="20000"/>
        </a:spcBef>
        <a:spcAft>
          <a:spcPct val="0"/>
        </a:spcAft>
        <a:buChar char="•"/>
        <a:defRPr sz="1600">
          <a:solidFill>
            <a:srgbClr val="FFFFFF"/>
          </a:solidFill>
          <a:latin typeface="+mn-lt"/>
        </a:defRPr>
      </a:lvl3pPr>
      <a:lvl4pPr marL="1600200" indent="-228600" algn="l" rtl="0" eaLnBrk="1" fontAlgn="base" hangingPunct="1">
        <a:spcBef>
          <a:spcPct val="20000"/>
        </a:spcBef>
        <a:spcAft>
          <a:spcPct val="0"/>
        </a:spcAft>
        <a:buChar char="–"/>
        <a:defRPr sz="1400">
          <a:solidFill>
            <a:srgbClr val="FFFFFF"/>
          </a:solidFill>
          <a:latin typeface="+mn-lt"/>
        </a:defRPr>
      </a:lvl4pPr>
      <a:lvl5pPr marL="2057400" indent="-228600" algn="l" rtl="0" eaLnBrk="1" fontAlgn="base" hangingPunct="1">
        <a:spcBef>
          <a:spcPct val="20000"/>
        </a:spcBef>
        <a:spcAft>
          <a:spcPct val="0"/>
        </a:spcAft>
        <a:buChar char="»"/>
        <a:defRPr sz="1400">
          <a:solidFill>
            <a:srgbClr val="FFFFFF"/>
          </a:solidFill>
          <a:latin typeface="+mn-lt"/>
        </a:defRPr>
      </a:lvl5pPr>
      <a:lvl6pPr marL="2514600" indent="-228600" algn="l" rtl="0" eaLnBrk="1" fontAlgn="base" hangingPunct="1">
        <a:spcBef>
          <a:spcPct val="20000"/>
        </a:spcBef>
        <a:spcAft>
          <a:spcPct val="0"/>
        </a:spcAft>
        <a:buChar char="»"/>
        <a:defRPr sz="1400">
          <a:solidFill>
            <a:srgbClr val="FFFFFF"/>
          </a:solidFill>
          <a:latin typeface="+mn-lt"/>
        </a:defRPr>
      </a:lvl6pPr>
      <a:lvl7pPr marL="2971800" indent="-228600" algn="l" rtl="0" eaLnBrk="1" fontAlgn="base" hangingPunct="1">
        <a:spcBef>
          <a:spcPct val="20000"/>
        </a:spcBef>
        <a:spcAft>
          <a:spcPct val="0"/>
        </a:spcAft>
        <a:buChar char="»"/>
        <a:defRPr sz="1400">
          <a:solidFill>
            <a:srgbClr val="FFFFFF"/>
          </a:solidFill>
          <a:latin typeface="+mn-lt"/>
        </a:defRPr>
      </a:lvl7pPr>
      <a:lvl8pPr marL="3429000" indent="-228600" algn="l" rtl="0" eaLnBrk="1" fontAlgn="base" hangingPunct="1">
        <a:spcBef>
          <a:spcPct val="20000"/>
        </a:spcBef>
        <a:spcAft>
          <a:spcPct val="0"/>
        </a:spcAft>
        <a:buChar char="»"/>
        <a:defRPr sz="1400">
          <a:solidFill>
            <a:srgbClr val="FFFFFF"/>
          </a:solidFill>
          <a:latin typeface="+mn-lt"/>
        </a:defRPr>
      </a:lvl8pPr>
      <a:lvl9pPr marL="3886200" indent="-228600" algn="l" rtl="0" eaLnBrk="1" fontAlgn="base" hangingPunct="1">
        <a:spcBef>
          <a:spcPct val="20000"/>
        </a:spcBef>
        <a:spcAft>
          <a:spcPct val="0"/>
        </a:spcAft>
        <a:buChar char="»"/>
        <a:defRPr sz="1400">
          <a:solidFill>
            <a:srgbClr val="FF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fld id="{87DE6118-2437-4B30-8E3C-4D2BE6020583}" type="datetimeFigureOut">
              <a:rPr lang="en-US" smtClean="0">
                <a:solidFill>
                  <a:srgbClr val="4A2318"/>
                </a:solidFill>
              </a:rPr>
              <a:pPr defTabSz="257175"/>
              <a:t>7/14/2024</a:t>
            </a:fld>
            <a:endParaRPr lang="en-US" dirty="0">
              <a:solidFill>
                <a:srgbClr val="4A2318"/>
              </a:solidFill>
            </a:endParaRPr>
          </a:p>
        </p:txBody>
      </p:sp>
      <p:sp>
        <p:nvSpPr>
          <p:cNvPr id="5" name="Footer Placeholder 4"/>
          <p:cNvSpPr>
            <a:spLocks noGrp="1"/>
          </p:cNvSpPr>
          <p:nvPr>
            <p:ph type="ftr" sz="quarter" idx="3"/>
          </p:nvPr>
        </p:nvSpPr>
        <p:spPr>
          <a:xfrm>
            <a:off x="2893566" y="6453386"/>
            <a:ext cx="6280831"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endParaRPr lang="en-US" dirty="0">
              <a:solidFill>
                <a:srgbClr val="4A2318"/>
              </a:solidFill>
            </a:endParaRPr>
          </a:p>
        </p:txBody>
      </p:sp>
      <p:sp>
        <p:nvSpPr>
          <p:cNvPr id="6" name="Slide Number Placeholder 5"/>
          <p:cNvSpPr>
            <a:spLocks noGrp="1"/>
          </p:cNvSpPr>
          <p:nvPr>
            <p:ph type="sldNum" sz="quarter" idx="4"/>
          </p:nvPr>
        </p:nvSpPr>
        <p:spPr>
          <a:xfrm>
            <a:off x="9472738" y="6453386"/>
            <a:ext cx="1596292" cy="404614"/>
          </a:xfrm>
          <a:prstGeom prst="rect">
            <a:avLst/>
          </a:prstGeom>
        </p:spPr>
        <p:txBody>
          <a:bodyPr vert="horz" lIns="91440" tIns="45720" rIns="91440" bIns="45720" rtlCol="0" anchor="ctr"/>
          <a:lstStyle>
            <a:lvl1pPr algn="r">
              <a:defRPr sz="675" baseline="0">
                <a:solidFill>
                  <a:schemeClr val="tx2"/>
                </a:solidFill>
              </a:defRPr>
            </a:lvl1pPr>
          </a:lstStyle>
          <a:p>
            <a:pPr defTabSz="257175"/>
            <a:fld id="{69E57DC2-970A-4B3E-BB1C-7A09969E49DF}" type="slidenum">
              <a:rPr lang="en-US" smtClean="0">
                <a:solidFill>
                  <a:srgbClr val="4A2318"/>
                </a:solidFill>
              </a:rPr>
              <a:pPr defTabSz="257175"/>
              <a:t>‹#›</a:t>
            </a:fld>
            <a:endParaRPr lang="en-US" dirty="0">
              <a:solidFill>
                <a:srgbClr val="4A2318"/>
              </a:solidFill>
            </a:endParaRP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95307401"/>
      </p:ext>
    </p:extLst>
  </p:cSld>
  <p:clrMap bg1="lt1" tx1="dk1" bg2="lt2" tx2="dk2" accent1="accent1" accent2="accent2" accent3="accent3" accent4="accent4" accent5="accent5" accent6="accent6" hlink="hlink" folHlink="folHlink"/>
  <p:sldLayoutIdLst>
    <p:sldLayoutId id="2147483768"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514350" rtl="0" eaLnBrk="1" latinLnBrk="0" hangingPunct="1">
        <a:lnSpc>
          <a:spcPct val="89000"/>
        </a:lnSpc>
        <a:spcBef>
          <a:spcPct val="0"/>
        </a:spcBef>
        <a:buNone/>
        <a:defRPr sz="2475" kern="1200" baseline="0">
          <a:solidFill>
            <a:schemeClr val="tx2"/>
          </a:solidFill>
          <a:latin typeface="+mj-lt"/>
          <a:ea typeface="+mj-ea"/>
          <a:cs typeface="+mj-cs"/>
        </a:defRPr>
      </a:lvl1pPr>
    </p:titleStyle>
    <p:bodyStyle>
      <a:lvl1pPr marL="216027" indent="-216027" algn="l" defTabSz="514350" rtl="0" eaLnBrk="1" latinLnBrk="0" hangingPunct="1">
        <a:lnSpc>
          <a:spcPct val="94000"/>
        </a:lnSpc>
        <a:spcBef>
          <a:spcPts val="563"/>
        </a:spcBef>
        <a:spcAft>
          <a:spcPts val="113"/>
        </a:spcAft>
        <a:buFont typeface="Franklin Gothic Book" panose="020B0503020102020204" pitchFamily="34" charset="0"/>
        <a:buChar char="■"/>
        <a:defRPr sz="1125" kern="1200" baseline="0">
          <a:solidFill>
            <a:schemeClr val="tx2"/>
          </a:solidFill>
          <a:latin typeface="+mn-lt"/>
          <a:ea typeface="+mn-ea"/>
          <a:cs typeface="+mn-cs"/>
        </a:defRPr>
      </a:lvl1pPr>
      <a:lvl2pPr marL="5143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125" i="1" kern="1200" baseline="0">
          <a:solidFill>
            <a:schemeClr val="tx2"/>
          </a:solidFill>
          <a:latin typeface="+mn-lt"/>
          <a:ea typeface="+mn-ea"/>
          <a:cs typeface="+mn-cs"/>
        </a:defRPr>
      </a:lvl2pPr>
      <a:lvl3pPr marL="7715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kern="1200" baseline="0">
          <a:solidFill>
            <a:schemeClr val="tx2"/>
          </a:solidFill>
          <a:latin typeface="+mn-lt"/>
          <a:ea typeface="+mn-ea"/>
          <a:cs typeface="+mn-cs"/>
        </a:defRPr>
      </a:lvl3pPr>
      <a:lvl4pPr marL="10287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i="1" kern="1200" baseline="0">
          <a:solidFill>
            <a:schemeClr val="tx2"/>
          </a:solidFill>
          <a:latin typeface="+mn-lt"/>
          <a:ea typeface="+mn-ea"/>
          <a:cs typeface="+mn-cs"/>
        </a:defRPr>
      </a:lvl4pPr>
      <a:lvl5pPr marL="12858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kern="1200" baseline="0">
          <a:solidFill>
            <a:schemeClr val="tx2"/>
          </a:solidFill>
          <a:latin typeface="+mn-lt"/>
          <a:ea typeface="+mn-ea"/>
          <a:cs typeface="+mn-cs"/>
        </a:defRPr>
      </a:lvl5pPr>
      <a:lvl6pPr marL="15430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i="1" kern="1200" baseline="0">
          <a:solidFill>
            <a:schemeClr val="tx2"/>
          </a:solidFill>
          <a:latin typeface="+mn-lt"/>
          <a:ea typeface="+mn-ea"/>
          <a:cs typeface="+mn-cs"/>
        </a:defRPr>
      </a:lvl6pPr>
      <a:lvl7pPr marL="18002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7pPr>
      <a:lvl8pPr marL="20574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i="1" kern="1200" baseline="0">
          <a:solidFill>
            <a:schemeClr val="tx2"/>
          </a:solidFill>
          <a:latin typeface="+mn-lt"/>
          <a:ea typeface="+mn-ea"/>
          <a:cs typeface="+mn-cs"/>
        </a:defRPr>
      </a:lvl8pPr>
      <a:lvl9pPr marL="23145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69771" y="1219200"/>
            <a:ext cx="7772400" cy="914400"/>
          </a:xfrm>
        </p:spPr>
        <p:txBody>
          <a:bodyPr/>
          <a:lstStyle/>
          <a:p>
            <a:r>
              <a:rPr lang="en-US" sz="8000" b="0" dirty="0">
                <a:effectLst>
                  <a:outerShdw blurRad="38100" dist="38100" dir="2700000" algn="tl">
                    <a:srgbClr val="000000">
                      <a:alpha val="43137"/>
                    </a:srgbClr>
                  </a:outerShdw>
                </a:effectLst>
                <a:latin typeface="Freestyle Script" pitchFamily="66" charset="0"/>
              </a:rPr>
              <a:t>Divisions Within</a:t>
            </a:r>
            <a:br>
              <a:rPr lang="en-US" sz="8000" b="0" dirty="0">
                <a:effectLst>
                  <a:outerShdw blurRad="38100" dist="38100" dir="2700000" algn="tl">
                    <a:srgbClr val="000000">
                      <a:alpha val="43137"/>
                    </a:srgbClr>
                  </a:outerShdw>
                </a:effectLst>
                <a:latin typeface="Freestyle Script" pitchFamily="66" charset="0"/>
              </a:rPr>
            </a:br>
            <a:r>
              <a:rPr lang="en-US" sz="8000" b="0" dirty="0">
                <a:effectLst>
                  <a:outerShdw blurRad="38100" dist="38100" dir="2700000" algn="tl">
                    <a:srgbClr val="000000">
                      <a:alpha val="43137"/>
                    </a:srgbClr>
                  </a:outerShdw>
                </a:effectLst>
                <a:latin typeface="Freestyle Script" pitchFamily="66" charset="0"/>
              </a:rPr>
              <a:t>The Church of Christ</a:t>
            </a:r>
          </a:p>
        </p:txBody>
      </p:sp>
      <p:sp>
        <p:nvSpPr>
          <p:cNvPr id="6" name="TextBox 5"/>
          <p:cNvSpPr txBox="1"/>
          <p:nvPr/>
        </p:nvSpPr>
        <p:spPr>
          <a:xfrm>
            <a:off x="2286001" y="3124200"/>
            <a:ext cx="7848599" cy="3062377"/>
          </a:xfrm>
          <a:prstGeom prst="rect">
            <a:avLst/>
          </a:prstGeom>
          <a:solidFill>
            <a:schemeClr val="tx2"/>
          </a:solidFill>
          <a:ln>
            <a:solidFill>
              <a:srgbClr val="FFFF99"/>
            </a:solidFill>
          </a:ln>
        </p:spPr>
        <p:txBody>
          <a:bodyPr wrap="square" rtlCol="0">
            <a:spAutoFit/>
          </a:bodyPr>
          <a:lstStyle/>
          <a:p>
            <a:pPr marL="914400" marR="0" lvl="1" indent="-457200" algn="l" defTabSz="914400" rtl="0" eaLnBrk="1" fontAlgn="base" latinLnBrk="0" hangingPunct="1">
              <a:lnSpc>
                <a:spcPct val="100000"/>
              </a:lnSpc>
              <a:spcBef>
                <a:spcPts val="600"/>
              </a:spcBef>
              <a:spcAft>
                <a:spcPct val="0"/>
              </a:spcAft>
              <a:buClrTx/>
              <a:buSzTx/>
              <a:buFont typeface="+mj-lt"/>
              <a:buAutoNum type="arabicPeriod"/>
              <a:tabLst/>
              <a:defRPr/>
            </a:pPr>
            <a:r>
              <a:rPr kumimoji="0" lang="en-US" sz="2800" b="0" i="0" u="none" strike="noStrike" kern="1200" cap="none" spc="0" normalizeH="0" baseline="0" noProof="0" dirty="0">
                <a:ln>
                  <a:noFill/>
                </a:ln>
                <a:solidFill>
                  <a:srgbClr val="FFFF99"/>
                </a:solidFill>
                <a:effectLst/>
                <a:uLnTx/>
                <a:uFillTx/>
                <a:latin typeface="Arial Narrow" pitchFamily="34" charset="0"/>
                <a:ea typeface="+mn-ea"/>
                <a:cs typeface="+mn-cs"/>
              </a:rPr>
              <a:t>Missionary Society (1849)</a:t>
            </a:r>
          </a:p>
          <a:p>
            <a:pPr marL="914400" marR="0" lvl="1" indent="-457200" algn="l" defTabSz="914400" rtl="0" eaLnBrk="1" fontAlgn="base" latinLnBrk="0" hangingPunct="1">
              <a:lnSpc>
                <a:spcPct val="100000"/>
              </a:lnSpc>
              <a:spcBef>
                <a:spcPts val="600"/>
              </a:spcBef>
              <a:spcAft>
                <a:spcPct val="0"/>
              </a:spcAft>
              <a:buClrTx/>
              <a:buSzTx/>
              <a:buFont typeface="+mj-lt"/>
              <a:buAutoNum type="arabicPeriod"/>
              <a:tabLst/>
              <a:defRPr/>
            </a:pPr>
            <a:r>
              <a:rPr kumimoji="0" lang="en-US" sz="2800" b="0" i="0" u="none" strike="noStrike" kern="1200" cap="none" spc="0" normalizeH="0" baseline="0" noProof="0" dirty="0">
                <a:ln>
                  <a:noFill/>
                </a:ln>
                <a:solidFill>
                  <a:srgbClr val="FFFF99"/>
                </a:solidFill>
                <a:effectLst/>
                <a:uLnTx/>
                <a:uFillTx/>
                <a:latin typeface="Arial Narrow" pitchFamily="34" charset="0"/>
                <a:ea typeface="+mn-ea"/>
                <a:cs typeface="+mn-cs"/>
              </a:rPr>
              <a:t>Instrumental Music (1859)</a:t>
            </a:r>
          </a:p>
          <a:p>
            <a:pPr marL="914400" marR="0" lvl="1" indent="-457200" algn="l" defTabSz="914400" rtl="0" eaLnBrk="1" fontAlgn="base" latinLnBrk="0" hangingPunct="1">
              <a:lnSpc>
                <a:spcPct val="100000"/>
              </a:lnSpc>
              <a:spcBef>
                <a:spcPts val="600"/>
              </a:spcBef>
              <a:spcAft>
                <a:spcPct val="0"/>
              </a:spcAft>
              <a:buClrTx/>
              <a:buSzTx/>
              <a:buFont typeface="+mj-lt"/>
              <a:buAutoNum type="arabicPeriod"/>
              <a:tabLst/>
              <a:defRPr/>
            </a:pPr>
            <a:r>
              <a:rPr kumimoji="0" lang="en-US" sz="2800" b="0" i="0" u="none" strike="noStrike" kern="1200" cap="none" spc="0" normalizeH="0" baseline="0" noProof="0" dirty="0">
                <a:ln>
                  <a:noFill/>
                </a:ln>
                <a:solidFill>
                  <a:srgbClr val="FFFF99"/>
                </a:solidFill>
                <a:effectLst/>
                <a:uLnTx/>
                <a:uFillTx/>
                <a:latin typeface="Arial Narrow" pitchFamily="34" charset="0"/>
                <a:ea typeface="+mn-ea"/>
                <a:cs typeface="+mn-cs"/>
              </a:rPr>
              <a:t>Colleges in Church Budget (1938)</a:t>
            </a:r>
          </a:p>
          <a:p>
            <a:pPr marL="914400" marR="0" lvl="1" indent="-457200" algn="l" defTabSz="914400" rtl="0" eaLnBrk="1" fontAlgn="base" latinLnBrk="0" hangingPunct="1">
              <a:lnSpc>
                <a:spcPct val="100000"/>
              </a:lnSpc>
              <a:spcBef>
                <a:spcPts val="600"/>
              </a:spcBef>
              <a:spcAft>
                <a:spcPct val="0"/>
              </a:spcAft>
              <a:buClrTx/>
              <a:buSzTx/>
              <a:buFont typeface="+mj-lt"/>
              <a:buAutoNum type="arabicPeriod"/>
              <a:tabLst/>
              <a:defRPr/>
            </a:pPr>
            <a:r>
              <a:rPr kumimoji="0" lang="en-US" sz="2800" b="0" i="0" u="none" strike="noStrike" kern="1200" cap="none" spc="0" normalizeH="0" baseline="0" noProof="0" dirty="0">
                <a:ln>
                  <a:noFill/>
                </a:ln>
                <a:solidFill>
                  <a:srgbClr val="FFFF99"/>
                </a:solidFill>
                <a:effectLst/>
                <a:uLnTx/>
                <a:uFillTx/>
                <a:latin typeface="Arial Narrow" pitchFamily="34" charset="0"/>
                <a:ea typeface="+mn-ea"/>
                <a:cs typeface="+mn-cs"/>
              </a:rPr>
              <a:t>Orphan Homes (1950’s)</a:t>
            </a:r>
          </a:p>
          <a:p>
            <a:pPr marL="914400" marR="0" lvl="1" indent="-457200" algn="l" defTabSz="914400" rtl="0" eaLnBrk="1" fontAlgn="base" latinLnBrk="0" hangingPunct="1">
              <a:lnSpc>
                <a:spcPct val="100000"/>
              </a:lnSpc>
              <a:spcBef>
                <a:spcPts val="600"/>
              </a:spcBef>
              <a:spcAft>
                <a:spcPct val="0"/>
              </a:spcAft>
              <a:buClrTx/>
              <a:buSzTx/>
              <a:buFont typeface="+mj-lt"/>
              <a:buAutoNum type="arabicPeriod"/>
              <a:tabLst/>
              <a:defRPr/>
            </a:pPr>
            <a:r>
              <a:rPr kumimoji="0" lang="en-US" sz="2800" b="0" i="0" u="none" strike="noStrike" kern="1200" cap="none" spc="0" normalizeH="0" baseline="0" noProof="0" dirty="0">
                <a:ln>
                  <a:noFill/>
                </a:ln>
                <a:solidFill>
                  <a:srgbClr val="FFFF99"/>
                </a:solidFill>
                <a:effectLst/>
                <a:uLnTx/>
                <a:uFillTx/>
                <a:latin typeface="Arial Narrow" pitchFamily="34" charset="0"/>
                <a:ea typeface="+mn-ea"/>
                <a:cs typeface="+mn-cs"/>
              </a:rPr>
              <a:t>Sponsoring Church (1950’s)</a:t>
            </a:r>
          </a:p>
          <a:p>
            <a:pPr marL="914400" marR="0" lvl="1" indent="-457200" algn="l" defTabSz="914400" rtl="0" eaLnBrk="1" fontAlgn="base" latinLnBrk="0" hangingPunct="1">
              <a:lnSpc>
                <a:spcPct val="100000"/>
              </a:lnSpc>
              <a:spcBef>
                <a:spcPts val="600"/>
              </a:spcBef>
              <a:spcAft>
                <a:spcPct val="0"/>
              </a:spcAft>
              <a:buClrTx/>
              <a:buSzTx/>
              <a:buFont typeface="+mj-lt"/>
              <a:buAutoNum type="arabicPeriod"/>
              <a:tabLst/>
              <a:defRPr/>
            </a:pPr>
            <a:r>
              <a:rPr kumimoji="0" lang="en-US" sz="2800" b="0" i="0" u="none" strike="noStrike" kern="1200" cap="none" spc="0" normalizeH="0" baseline="0" noProof="0" dirty="0">
                <a:ln>
                  <a:noFill/>
                </a:ln>
                <a:solidFill>
                  <a:srgbClr val="FFFF99"/>
                </a:solidFill>
                <a:effectLst/>
                <a:uLnTx/>
                <a:uFillTx/>
                <a:latin typeface="Arial Narrow" pitchFamily="34" charset="0"/>
                <a:ea typeface="+mn-ea"/>
                <a:cs typeface="+mn-cs"/>
              </a:rPr>
              <a:t>Social Gospel (1960’s)</a:t>
            </a:r>
          </a:p>
        </p:txBody>
      </p:sp>
      <p:pic>
        <p:nvPicPr>
          <p:cNvPr id="3" name="Picture 2" descr="http://t3.gstatic.com/images?q=tbn:ANd9GcQHGnvCbceYDj4fqc41-8BboQmnJKQ1tqjTdBDTDX3u2kKfn54&amp;t=1&amp;h=186&amp;w=150&amp;usg=__-sD7-Fvga-Epb7vn-chpVm_iwwc=">
            <a:extLst>
              <a:ext uri="{FF2B5EF4-FFF2-40B4-BE49-F238E27FC236}">
                <a16:creationId xmlns:a16="http://schemas.microsoft.com/office/drawing/2014/main" id="{676A7119-D32D-F70B-F410-DD9E328EF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57200"/>
            <a:ext cx="1966450" cy="2438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
            <a:extLst>
              <a:ext uri="{FF2B5EF4-FFF2-40B4-BE49-F238E27FC236}">
                <a16:creationId xmlns:a16="http://schemas.microsoft.com/office/drawing/2014/main" id="{52BD90FD-7661-B530-C310-1AD2989600DF}"/>
              </a:ext>
            </a:extLst>
          </p:cNvPr>
          <p:cNvSpPr txBox="1">
            <a:spLocks noChangeArrowheads="1"/>
          </p:cNvSpPr>
          <p:nvPr/>
        </p:nvSpPr>
        <p:spPr bwMode="auto">
          <a:xfrm rot="20306588">
            <a:off x="1597790" y="3033483"/>
            <a:ext cx="8686800" cy="2470150"/>
          </a:xfrm>
          <a:prstGeom prst="rect">
            <a:avLst/>
          </a:prstGeom>
          <a:solidFill>
            <a:srgbClr val="720000">
              <a:alpha val="83922"/>
            </a:srgbClr>
          </a:solidFill>
          <a:ln w="9525">
            <a:noFill/>
            <a:miter lim="800000"/>
            <a:headEnd/>
            <a:tailEnd/>
          </a:ln>
          <a:effectLst/>
        </p:spPr>
        <p:txBody>
          <a:bodyPr>
            <a:spAutoFit/>
          </a:bodyPr>
          <a:lstStyle/>
          <a:p>
            <a:pPr algn="ctr">
              <a:spcBef>
                <a:spcPct val="50000"/>
              </a:spcBef>
              <a:defRPr/>
            </a:pPr>
            <a:r>
              <a:rPr lang="en-US" sz="15600" b="1" dirty="0">
                <a:solidFill>
                  <a:srgbClr val="FFFF00"/>
                </a:solidFill>
                <a:effectLst>
                  <a:outerShdw blurRad="38100" dist="38100" dir="2700000" algn="tl">
                    <a:srgbClr val="000000"/>
                  </a:outerShdw>
                </a:effectLst>
                <a:latin typeface="Times New Roman" pitchFamily="18" charset="0"/>
              </a:rPr>
              <a:t>Authority</a:t>
            </a:r>
          </a:p>
        </p:txBody>
      </p:sp>
    </p:spTree>
    <p:extLst>
      <p:ext uri="{BB962C8B-B14F-4D97-AF65-F5344CB8AC3E}">
        <p14:creationId xmlns:p14="http://schemas.microsoft.com/office/powerpoint/2010/main" val="157463581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1752600" y="-152400"/>
            <a:ext cx="8686800" cy="2470150"/>
          </a:xfrm>
          <a:prstGeom prst="rect">
            <a:avLst/>
          </a:prstGeom>
          <a:noFill/>
          <a:ln w="9525">
            <a:noFill/>
            <a:miter lim="800000"/>
            <a:headEnd/>
            <a:tailEnd/>
          </a:ln>
          <a:effectLst/>
        </p:spPr>
        <p:txBody>
          <a:bodyPr>
            <a:spAutoFit/>
          </a:bodyPr>
          <a:lstStyle/>
          <a:p>
            <a:pPr algn="ctr">
              <a:spcBef>
                <a:spcPct val="50000"/>
              </a:spcBef>
              <a:defRPr/>
            </a:pPr>
            <a:r>
              <a:rPr lang="en-US" sz="15600" b="1" dirty="0">
                <a:solidFill>
                  <a:srgbClr val="FFFF00"/>
                </a:solidFill>
                <a:effectLst>
                  <a:outerShdw blurRad="38100" dist="38100" dir="2700000" algn="tl">
                    <a:srgbClr val="000000"/>
                  </a:outerShdw>
                </a:effectLst>
                <a:latin typeface="Times New Roman" pitchFamily="18" charset="0"/>
              </a:rPr>
              <a:t>Authority</a:t>
            </a:r>
          </a:p>
        </p:txBody>
      </p:sp>
      <p:sp>
        <p:nvSpPr>
          <p:cNvPr id="5124" name="Text Box 4"/>
          <p:cNvSpPr txBox="1">
            <a:spLocks noChangeArrowheads="1"/>
          </p:cNvSpPr>
          <p:nvPr/>
        </p:nvSpPr>
        <p:spPr bwMode="auto">
          <a:xfrm>
            <a:off x="0" y="5791201"/>
            <a:ext cx="12192000" cy="646331"/>
          </a:xfrm>
          <a:prstGeom prst="rect">
            <a:avLst/>
          </a:prstGeom>
          <a:noFill/>
          <a:ln w="9525">
            <a:noFill/>
            <a:miter lim="800000"/>
            <a:headEnd/>
            <a:tailEnd/>
          </a:ln>
        </p:spPr>
        <p:txBody>
          <a:bodyPr wrap="square">
            <a:spAutoFit/>
          </a:bodyPr>
          <a:lstStyle/>
          <a:p>
            <a:pPr algn="ctr">
              <a:spcBef>
                <a:spcPct val="50000"/>
              </a:spcBef>
            </a:pPr>
            <a:r>
              <a:rPr lang="en-US" sz="3600" i="1" dirty="0">
                <a:latin typeface="Times New Roman" pitchFamily="18" charset="0"/>
              </a:rPr>
              <a:t>A Simple Study of How Authority Works In Religion</a:t>
            </a:r>
          </a:p>
        </p:txBody>
      </p:sp>
      <p:pic>
        <p:nvPicPr>
          <p:cNvPr id="4" name="Picture 3" descr="bible.jpg">
            <a:extLst>
              <a:ext uri="{FF2B5EF4-FFF2-40B4-BE49-F238E27FC236}">
                <a16:creationId xmlns:a16="http://schemas.microsoft.com/office/drawing/2014/main" id="{F0955B54-3FBA-4859-4085-CC42B6C38BCB}"/>
              </a:ext>
            </a:extLst>
          </p:cNvPr>
          <p:cNvPicPr>
            <a:picLocks noChangeAspect="1"/>
          </p:cNvPicPr>
          <p:nvPr/>
        </p:nvPicPr>
        <p:blipFill>
          <a:blip r:embed="rId2" cstate="print"/>
          <a:stretch>
            <a:fillRect/>
          </a:stretch>
        </p:blipFill>
        <p:spPr>
          <a:xfrm>
            <a:off x="3928533" y="2057400"/>
            <a:ext cx="4334934" cy="3657600"/>
          </a:xfrm>
          <a:prstGeom prst="rect">
            <a:avLst/>
          </a:prstGeom>
          <a:ln>
            <a:noFill/>
          </a:ln>
          <a:effectLst>
            <a:softEdge rad="112500"/>
          </a:effectLst>
        </p:spPr>
      </p:pic>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752600" y="-415925"/>
            <a:ext cx="8686800" cy="2092325"/>
          </a:xfrm>
          <a:prstGeom prst="rect">
            <a:avLst/>
          </a:prstGeom>
          <a:noFill/>
          <a:ln w="9525">
            <a:noFill/>
            <a:miter lim="800000"/>
            <a:headEnd/>
            <a:tailEnd/>
          </a:ln>
          <a:effectLst/>
        </p:spPr>
        <p:txBody>
          <a:bodyPr>
            <a:spAutoFit/>
          </a:bodyPr>
          <a:lstStyle/>
          <a:p>
            <a:pPr algn="ctr">
              <a:spcBef>
                <a:spcPct val="50000"/>
              </a:spcBef>
              <a:defRPr/>
            </a:pPr>
            <a:r>
              <a:rPr lang="en-US" sz="13000" b="1" dirty="0">
                <a:solidFill>
                  <a:srgbClr val="FFFF00"/>
                </a:solidFill>
                <a:effectLst>
                  <a:outerShdw blurRad="38100" dist="38100" dir="2700000" algn="tl">
                    <a:srgbClr val="000000"/>
                  </a:outerShdw>
                </a:effectLst>
                <a:latin typeface="Times New Roman" pitchFamily="18" charset="0"/>
              </a:rPr>
              <a:t>Authority</a:t>
            </a:r>
          </a:p>
        </p:txBody>
      </p:sp>
      <p:sp>
        <p:nvSpPr>
          <p:cNvPr id="50179" name="AutoShape 3"/>
          <p:cNvSpPr>
            <a:spLocks noChangeArrowheads="1"/>
          </p:cNvSpPr>
          <p:nvPr/>
        </p:nvSpPr>
        <p:spPr bwMode="auto">
          <a:xfrm>
            <a:off x="1524000" y="17526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 What Is Authority?</a:t>
            </a:r>
          </a:p>
        </p:txBody>
      </p:sp>
      <p:sp>
        <p:nvSpPr>
          <p:cNvPr id="50180" name="AutoShape 4"/>
          <p:cNvSpPr>
            <a:spLocks noChangeArrowheads="1"/>
          </p:cNvSpPr>
          <p:nvPr/>
        </p:nvSpPr>
        <p:spPr bwMode="auto">
          <a:xfrm>
            <a:off x="1529255" y="17526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dirty="0">
                <a:solidFill>
                  <a:schemeClr val="bg2"/>
                </a:solidFill>
                <a:latin typeface="Tahoma" pitchFamily="34" charset="0"/>
              </a:rPr>
              <a:t>I. What Is Authority?</a:t>
            </a:r>
          </a:p>
        </p:txBody>
      </p:sp>
      <p:pic>
        <p:nvPicPr>
          <p:cNvPr id="2" name="Picture 1" descr="bible.jpg">
            <a:extLst>
              <a:ext uri="{FF2B5EF4-FFF2-40B4-BE49-F238E27FC236}">
                <a16:creationId xmlns:a16="http://schemas.microsoft.com/office/drawing/2014/main" id="{C3B93050-920A-ACF0-1F0A-10C295A3992D}"/>
              </a:ext>
            </a:extLst>
          </p:cNvPr>
          <p:cNvPicPr>
            <a:picLocks noChangeAspect="1"/>
          </p:cNvPicPr>
          <p:nvPr/>
        </p:nvPicPr>
        <p:blipFill>
          <a:blip r:embed="rId2" cstate="print"/>
          <a:stretch>
            <a:fillRect/>
          </a:stretch>
        </p:blipFill>
        <p:spPr>
          <a:xfrm>
            <a:off x="599117" y="119743"/>
            <a:ext cx="1806223" cy="1524000"/>
          </a:xfrm>
          <a:prstGeom prst="rect">
            <a:avLst/>
          </a:prstGeom>
          <a:ln>
            <a:noFill/>
          </a:ln>
          <a:effectLst>
            <a:softEdge rad="112500"/>
          </a:effectLst>
        </p:spPr>
      </p:pic>
    </p:spTree>
    <p:extLst>
      <p:ext uri="{BB962C8B-B14F-4D97-AF65-F5344CB8AC3E}">
        <p14:creationId xmlns:p14="http://schemas.microsoft.com/office/powerpoint/2010/main" val="2766413241"/>
      </p:ext>
    </p:extLst>
  </p:cSld>
  <p:clrMapOvr>
    <a:masterClrMapping/>
  </p:clrMapOvr>
  <mc:AlternateContent xmlns:mc="http://schemas.openxmlformats.org/markup-compatibility/2006" xmlns:p14="http://schemas.microsoft.com/office/powerpoint/2010/main">
    <mc:Choice Requires="p14">
      <p:transition spd="slow" p14:dur="17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wipe(left)">
                                      <p:cBhvr>
                                        <p:cTn id="7" dur="500"/>
                                        <p:tgtEl>
                                          <p:spTgt spid="5017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0180"/>
                                        </p:tgtEl>
                                        <p:attrNameLst>
                                          <p:attrName>style.visibility</p:attrName>
                                        </p:attrNameLst>
                                      </p:cBhvr>
                                      <p:to>
                                        <p:strVal val="visible"/>
                                      </p:to>
                                    </p:set>
                                    <p:animEffect transition="in" filter="wipe(right)">
                                      <p:cBhvr>
                                        <p:cTn id="10" dur="20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p:bldP spid="5018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Oval 4"/>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 What Is Authority?</a:t>
            </a:r>
          </a:p>
        </p:txBody>
      </p:sp>
      <p:sp>
        <p:nvSpPr>
          <p:cNvPr id="29701" name="Text Box 5"/>
          <p:cNvSpPr txBox="1">
            <a:spLocks noChangeArrowheads="1"/>
          </p:cNvSpPr>
          <p:nvPr/>
        </p:nvSpPr>
        <p:spPr bwMode="auto">
          <a:xfrm>
            <a:off x="1066800" y="1524000"/>
            <a:ext cx="10058400" cy="2654300"/>
          </a:xfrm>
          <a:prstGeom prst="rect">
            <a:avLst/>
          </a:prstGeom>
          <a:noFill/>
          <a:ln w="9525">
            <a:noFill/>
            <a:miter lim="800000"/>
            <a:headEnd/>
            <a:tailEnd/>
          </a:ln>
        </p:spPr>
        <p:txBody>
          <a:bodyPr wrap="square">
            <a:spAutoFit/>
          </a:bodyPr>
          <a:lstStyle/>
          <a:p>
            <a:pPr>
              <a:defRPr/>
            </a:pPr>
            <a:r>
              <a:rPr lang="en-US" b="1" u="sng" dirty="0">
                <a:effectLst>
                  <a:outerShdw blurRad="38100" dist="38100" dir="2700000" algn="tl">
                    <a:srgbClr val="000000">
                      <a:alpha val="43137"/>
                    </a:srgbClr>
                  </a:outerShdw>
                </a:effectLst>
              </a:rPr>
              <a:t>English:</a:t>
            </a:r>
            <a:r>
              <a:rPr lang="en-US" dirty="0">
                <a:effectLst>
                  <a:outerShdw blurRad="38100" dist="38100" dir="2700000" algn="tl">
                    <a:srgbClr val="000000">
                      <a:alpha val="43137"/>
                    </a:srgbClr>
                  </a:outerShdw>
                </a:effectLst>
              </a:rPr>
              <a:t> “The power to command, enforce laws, exact obedience, determine, or judge” (AHD, 142)</a:t>
            </a:r>
          </a:p>
          <a:p>
            <a:pPr>
              <a:defRPr/>
            </a:pPr>
            <a:endParaRPr lang="en-US" dirty="0">
              <a:effectLst>
                <a:outerShdw blurRad="38100" dist="38100" dir="2700000" algn="tl">
                  <a:srgbClr val="000000">
                    <a:alpha val="43137"/>
                  </a:srgbClr>
                </a:outerShdw>
              </a:effectLst>
            </a:endParaRPr>
          </a:p>
          <a:p>
            <a:pPr>
              <a:defRPr/>
            </a:pPr>
            <a:r>
              <a:rPr lang="en-US" b="1" u="sng" dirty="0">
                <a:effectLst>
                  <a:outerShdw blurRad="38100" dist="38100" dir="2700000" algn="tl">
                    <a:srgbClr val="000000">
                      <a:alpha val="43137"/>
                    </a:srgbClr>
                  </a:outerShdw>
                </a:effectLst>
              </a:rPr>
              <a:t>Greek (EXOUSIA):</a:t>
            </a:r>
            <a:r>
              <a:rPr lang="en-US" dirty="0">
                <a:effectLst>
                  <a:outerShdw blurRad="38100" dist="38100" dir="2700000" algn="tl">
                    <a:srgbClr val="000000">
                      <a:alpha val="43137"/>
                    </a:srgbClr>
                  </a:outerShdw>
                </a:effectLst>
              </a:rPr>
              <a:t> “Power of rule or government, the power of one whose will and commands must be obeyed by others e.g. Matt. 28:18…” (Vines I:89)</a:t>
            </a:r>
          </a:p>
        </p:txBody>
      </p:sp>
      <p:sp>
        <p:nvSpPr>
          <p:cNvPr id="29702" name="Rectangle 6"/>
          <p:cNvSpPr>
            <a:spLocks noChangeArrowheads="1"/>
          </p:cNvSpPr>
          <p:nvPr/>
        </p:nvSpPr>
        <p:spPr bwMode="auto">
          <a:xfrm>
            <a:off x="1143000" y="4267200"/>
            <a:ext cx="4495800" cy="2362200"/>
          </a:xfrm>
          <a:prstGeom prst="rect">
            <a:avLst/>
          </a:prstGeom>
          <a:solidFill>
            <a:schemeClr val="hlink"/>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b="1" dirty="0">
                <a:solidFill>
                  <a:srgbClr val="000000"/>
                </a:solidFill>
                <a:latin typeface="Tahoma" pitchFamily="34" charset="0"/>
              </a:rPr>
              <a:t>Inherent</a:t>
            </a:r>
          </a:p>
          <a:p>
            <a:pPr algn="ctr">
              <a:defRPr/>
            </a:pPr>
            <a:r>
              <a:rPr lang="en-US" sz="2400" i="1" dirty="0">
                <a:solidFill>
                  <a:srgbClr val="000000"/>
                </a:solidFill>
                <a:latin typeface="Tahoma" pitchFamily="34" charset="0"/>
              </a:rPr>
              <a:t>Because of who one is</a:t>
            </a:r>
          </a:p>
          <a:p>
            <a:pPr algn="ctr">
              <a:defRPr/>
            </a:pPr>
            <a:endParaRPr lang="en-US" sz="2400" dirty="0">
              <a:solidFill>
                <a:srgbClr val="000000"/>
              </a:solidFill>
              <a:latin typeface="Tahoma" pitchFamily="34" charset="0"/>
            </a:endParaRPr>
          </a:p>
          <a:p>
            <a:pPr lvl="1">
              <a:buFontTx/>
              <a:buChar char="•"/>
              <a:defRPr/>
            </a:pPr>
            <a:r>
              <a:rPr lang="en-US" sz="2400" dirty="0">
                <a:solidFill>
                  <a:srgbClr val="000000"/>
                </a:solidFill>
                <a:latin typeface="Tahoma" pitchFamily="34" charset="0"/>
              </a:rPr>
              <a:t> God</a:t>
            </a:r>
          </a:p>
          <a:p>
            <a:pPr lvl="1">
              <a:buFontTx/>
              <a:buChar char="•"/>
              <a:defRPr/>
            </a:pPr>
            <a:r>
              <a:rPr lang="en-US" sz="2400" dirty="0">
                <a:solidFill>
                  <a:srgbClr val="000000"/>
                </a:solidFill>
                <a:latin typeface="Tahoma" pitchFamily="34" charset="0"/>
              </a:rPr>
              <a:t> I have over my money</a:t>
            </a:r>
          </a:p>
        </p:txBody>
      </p:sp>
      <p:sp>
        <p:nvSpPr>
          <p:cNvPr id="29703" name="Rectangle 7"/>
          <p:cNvSpPr>
            <a:spLocks noChangeArrowheads="1"/>
          </p:cNvSpPr>
          <p:nvPr/>
        </p:nvSpPr>
        <p:spPr bwMode="auto">
          <a:xfrm>
            <a:off x="6629400" y="4267200"/>
            <a:ext cx="4495800" cy="2362200"/>
          </a:xfrm>
          <a:prstGeom prst="rect">
            <a:avLst/>
          </a:prstGeom>
          <a:solidFill>
            <a:schemeClr val="hlink"/>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b="1" dirty="0">
                <a:solidFill>
                  <a:srgbClr val="000000"/>
                </a:solidFill>
                <a:latin typeface="Tahoma" pitchFamily="34" charset="0"/>
              </a:rPr>
              <a:t>Delegated</a:t>
            </a:r>
          </a:p>
          <a:p>
            <a:pPr algn="ctr">
              <a:defRPr/>
            </a:pPr>
            <a:r>
              <a:rPr lang="en-US" sz="2400" i="1" dirty="0">
                <a:solidFill>
                  <a:srgbClr val="000000"/>
                </a:solidFill>
                <a:latin typeface="Tahoma" pitchFamily="34" charset="0"/>
              </a:rPr>
              <a:t>Received from one in authority</a:t>
            </a:r>
          </a:p>
          <a:p>
            <a:pPr algn="ctr">
              <a:defRPr/>
            </a:pPr>
            <a:endParaRPr lang="en-US" sz="2400" dirty="0">
              <a:solidFill>
                <a:srgbClr val="000000"/>
              </a:solidFill>
              <a:latin typeface="Tahoma" pitchFamily="34" charset="0"/>
            </a:endParaRPr>
          </a:p>
          <a:p>
            <a:pPr lvl="1">
              <a:buFontTx/>
              <a:buChar char="•"/>
              <a:defRPr/>
            </a:pPr>
            <a:r>
              <a:rPr lang="en-US" sz="2400" dirty="0">
                <a:solidFill>
                  <a:srgbClr val="000000"/>
                </a:solidFill>
                <a:latin typeface="Tahoma" pitchFamily="34" charset="0"/>
              </a:rPr>
              <a:t> Given to man by God</a:t>
            </a:r>
          </a:p>
          <a:p>
            <a:pPr lvl="1">
              <a:buFontTx/>
              <a:buChar char="•"/>
              <a:defRPr/>
            </a:pPr>
            <a:r>
              <a:rPr lang="en-US" sz="2400" dirty="0">
                <a:solidFill>
                  <a:srgbClr val="000000"/>
                </a:solidFill>
                <a:latin typeface="Tahoma" pitchFamily="34" charset="0"/>
              </a:rPr>
              <a:t> You spend my money</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9701">
                                            <p:txEl>
                                              <p:pRg st="2" end="2"/>
                                            </p:txEl>
                                          </p:spTgt>
                                        </p:tgtEl>
                                        <p:attrNameLst>
                                          <p:attrName>style.visibility</p:attrName>
                                        </p:attrNameLst>
                                      </p:cBhvr>
                                      <p:to>
                                        <p:strVal val="visible"/>
                                      </p:to>
                                    </p:set>
                                    <p:animEffect transition="in" filter="wedge">
                                      <p:cBhvr>
                                        <p:cTn id="7" dur="2000"/>
                                        <p:tgtEl>
                                          <p:spTgt spid="2970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702"/>
                                        </p:tgtEl>
                                        <p:attrNameLst>
                                          <p:attrName>style.visibility</p:attrName>
                                        </p:attrNameLst>
                                      </p:cBhvr>
                                      <p:to>
                                        <p:strVal val="visible"/>
                                      </p:to>
                                    </p:set>
                                    <p:animEffect transition="in" filter="fade">
                                      <p:cBhvr>
                                        <p:cTn id="12" dur="2000"/>
                                        <p:tgtEl>
                                          <p:spTgt spid="297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703"/>
                                        </p:tgtEl>
                                        <p:attrNameLst>
                                          <p:attrName>style.visibility</p:attrName>
                                        </p:attrNameLst>
                                      </p:cBhvr>
                                      <p:to>
                                        <p:strVal val="visible"/>
                                      </p:to>
                                    </p:set>
                                    <p:animEffect transition="in" filter="fade">
                                      <p:cBhvr>
                                        <p:cTn id="17" dur="2000"/>
                                        <p:tgtEl>
                                          <p:spTgt spid="29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752600" y="-415925"/>
            <a:ext cx="8686800" cy="2092325"/>
          </a:xfrm>
          <a:prstGeom prst="rect">
            <a:avLst/>
          </a:prstGeom>
          <a:noFill/>
          <a:ln w="9525">
            <a:noFill/>
            <a:miter lim="800000"/>
            <a:headEnd/>
            <a:tailEnd/>
          </a:ln>
          <a:effectLst/>
        </p:spPr>
        <p:txBody>
          <a:bodyPr>
            <a:spAutoFit/>
          </a:bodyPr>
          <a:lstStyle/>
          <a:p>
            <a:pPr algn="ctr">
              <a:spcBef>
                <a:spcPct val="50000"/>
              </a:spcBef>
              <a:defRPr/>
            </a:pPr>
            <a:r>
              <a:rPr lang="en-US" sz="13000" b="1" dirty="0">
                <a:solidFill>
                  <a:srgbClr val="FFFF00"/>
                </a:solidFill>
                <a:effectLst>
                  <a:outerShdw blurRad="38100" dist="38100" dir="2700000" algn="tl">
                    <a:srgbClr val="000000"/>
                  </a:outerShdw>
                </a:effectLst>
                <a:latin typeface="Times New Roman" pitchFamily="18" charset="0"/>
              </a:rPr>
              <a:t>Authority</a:t>
            </a:r>
          </a:p>
        </p:txBody>
      </p:sp>
      <p:sp>
        <p:nvSpPr>
          <p:cNvPr id="50179" name="AutoShape 3"/>
          <p:cNvSpPr>
            <a:spLocks noChangeArrowheads="1"/>
          </p:cNvSpPr>
          <p:nvPr/>
        </p:nvSpPr>
        <p:spPr bwMode="auto">
          <a:xfrm>
            <a:off x="1524000" y="17526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 What Is Authority?</a:t>
            </a:r>
          </a:p>
        </p:txBody>
      </p:sp>
      <p:sp>
        <p:nvSpPr>
          <p:cNvPr id="50180" name="AutoShape 4"/>
          <p:cNvSpPr>
            <a:spLocks noChangeArrowheads="1"/>
          </p:cNvSpPr>
          <p:nvPr/>
        </p:nvSpPr>
        <p:spPr bwMode="auto">
          <a:xfrm>
            <a:off x="1524000" y="17526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a:solidFill>
                  <a:schemeClr val="bg2"/>
                </a:solidFill>
                <a:latin typeface="Tahoma" pitchFamily="34" charset="0"/>
              </a:rPr>
              <a:t>I. What Is Authority?</a:t>
            </a:r>
          </a:p>
        </p:txBody>
      </p:sp>
      <p:sp>
        <p:nvSpPr>
          <p:cNvPr id="50181" name="AutoShape 5"/>
          <p:cNvSpPr>
            <a:spLocks noChangeArrowheads="1"/>
          </p:cNvSpPr>
          <p:nvPr/>
        </p:nvSpPr>
        <p:spPr bwMode="auto">
          <a:xfrm>
            <a:off x="1524000" y="25908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dirty="0">
                <a:solidFill>
                  <a:srgbClr val="000000"/>
                </a:solidFill>
                <a:latin typeface="Tahoma" pitchFamily="34" charset="0"/>
              </a:rPr>
              <a:t>II. God Has Authority Over Man</a:t>
            </a:r>
          </a:p>
        </p:txBody>
      </p:sp>
      <p:sp>
        <p:nvSpPr>
          <p:cNvPr id="50182" name="AutoShape 6"/>
          <p:cNvSpPr>
            <a:spLocks noChangeArrowheads="1"/>
          </p:cNvSpPr>
          <p:nvPr/>
        </p:nvSpPr>
        <p:spPr bwMode="auto">
          <a:xfrm>
            <a:off x="1524000" y="2579915"/>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dirty="0">
                <a:solidFill>
                  <a:schemeClr val="bg2"/>
                </a:solidFill>
                <a:latin typeface="Tahoma" pitchFamily="34" charset="0"/>
              </a:rPr>
              <a:t>II. God Has Authority Over Man</a:t>
            </a:r>
          </a:p>
        </p:txBody>
      </p:sp>
      <p:pic>
        <p:nvPicPr>
          <p:cNvPr id="2" name="Picture 1" descr="bible.jpg">
            <a:extLst>
              <a:ext uri="{FF2B5EF4-FFF2-40B4-BE49-F238E27FC236}">
                <a16:creationId xmlns:a16="http://schemas.microsoft.com/office/drawing/2014/main" id="{8102466A-B135-3493-38CF-F21F867B7235}"/>
              </a:ext>
            </a:extLst>
          </p:cNvPr>
          <p:cNvPicPr>
            <a:picLocks noChangeAspect="1"/>
          </p:cNvPicPr>
          <p:nvPr/>
        </p:nvPicPr>
        <p:blipFill>
          <a:blip r:embed="rId2" cstate="print"/>
          <a:stretch>
            <a:fillRect/>
          </a:stretch>
        </p:blipFill>
        <p:spPr>
          <a:xfrm>
            <a:off x="599117" y="119743"/>
            <a:ext cx="1806223" cy="1524000"/>
          </a:xfrm>
          <a:prstGeom prst="rect">
            <a:avLst/>
          </a:prstGeom>
          <a:ln>
            <a:noFill/>
          </a:ln>
          <a:effectLst>
            <a:softEdge rad="112500"/>
          </a:effectLst>
        </p:spPr>
      </p:pic>
    </p:spTree>
    <p:extLst>
      <p:ext uri="{BB962C8B-B14F-4D97-AF65-F5344CB8AC3E}">
        <p14:creationId xmlns:p14="http://schemas.microsoft.com/office/powerpoint/2010/main" val="349815126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wipe(left)">
                                      <p:cBhvr>
                                        <p:cTn id="7" dur="500"/>
                                        <p:tgtEl>
                                          <p:spTgt spid="5018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0182"/>
                                        </p:tgtEl>
                                        <p:attrNameLst>
                                          <p:attrName>style.visibility</p:attrName>
                                        </p:attrNameLst>
                                      </p:cBhvr>
                                      <p:to>
                                        <p:strVal val="visible"/>
                                      </p:to>
                                    </p:set>
                                    <p:animEffect transition="in" filter="wipe(right)">
                                      <p:cBhvr>
                                        <p:cTn id="10" dur="2000"/>
                                        <p:tgtEl>
                                          <p:spTgt spid="50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animBg="1"/>
      <p:bldP spid="501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Oval 4"/>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II. God Has Authority Over Man</a:t>
            </a:r>
          </a:p>
        </p:txBody>
      </p:sp>
      <p:sp>
        <p:nvSpPr>
          <p:cNvPr id="30730" name="Rectangle 10"/>
          <p:cNvSpPr>
            <a:spLocks noChangeArrowheads="1"/>
          </p:cNvSpPr>
          <p:nvPr/>
        </p:nvSpPr>
        <p:spPr bwMode="auto">
          <a:xfrm>
            <a:off x="304800" y="1752600"/>
            <a:ext cx="5410200" cy="4572000"/>
          </a:xfrm>
          <a:prstGeom prst="rect">
            <a:avLst/>
          </a:prstGeom>
          <a:solidFill>
            <a:schemeClr val="hlink"/>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u="sng" dirty="0">
                <a:solidFill>
                  <a:srgbClr val="000000"/>
                </a:solidFill>
                <a:latin typeface="Comic Sans MS" pitchFamily="66" charset="0"/>
              </a:rPr>
              <a:t>Because He Is God</a:t>
            </a:r>
          </a:p>
          <a:p>
            <a:pPr algn="ctr">
              <a:defRPr/>
            </a:pPr>
            <a:endParaRPr lang="en-US" sz="1800" dirty="0">
              <a:solidFill>
                <a:srgbClr val="000000"/>
              </a:solidFill>
              <a:latin typeface="Tahoma" pitchFamily="34" charset="0"/>
            </a:endParaRPr>
          </a:p>
          <a:p>
            <a:pPr algn="ctr">
              <a:defRPr/>
            </a:pPr>
            <a:endParaRPr lang="en-US" sz="1200" dirty="0">
              <a:solidFill>
                <a:srgbClr val="000000"/>
              </a:solidFill>
              <a:latin typeface="Tahoma" pitchFamily="34" charset="0"/>
            </a:endParaRPr>
          </a:p>
          <a:p>
            <a:pPr algn="ctr">
              <a:lnSpc>
                <a:spcPct val="170000"/>
              </a:lnSpc>
              <a:buFontTx/>
              <a:buChar char="•"/>
              <a:defRPr/>
            </a:pPr>
            <a:r>
              <a:rPr lang="en-US" sz="1800" dirty="0">
                <a:solidFill>
                  <a:srgbClr val="000000"/>
                </a:solidFill>
                <a:latin typeface="Tahoma" pitchFamily="34" charset="0"/>
              </a:rPr>
              <a:t> </a:t>
            </a:r>
            <a:r>
              <a:rPr lang="en-US" b="1" dirty="0">
                <a:solidFill>
                  <a:srgbClr val="000000"/>
                </a:solidFill>
              </a:rPr>
              <a:t>God (Exo. 3:14; Rev. 4:8)</a:t>
            </a:r>
          </a:p>
          <a:p>
            <a:pPr algn="ctr">
              <a:lnSpc>
                <a:spcPct val="170000"/>
              </a:lnSpc>
              <a:buFontTx/>
              <a:buChar char="•"/>
              <a:defRPr/>
            </a:pPr>
            <a:r>
              <a:rPr lang="en-US" b="1" dirty="0">
                <a:solidFill>
                  <a:srgbClr val="000000"/>
                </a:solidFill>
              </a:rPr>
              <a:t> Creator (Gen. 1:1; Heb. 3:4)</a:t>
            </a:r>
          </a:p>
          <a:p>
            <a:pPr algn="ctr">
              <a:lnSpc>
                <a:spcPct val="170000"/>
              </a:lnSpc>
              <a:buFontTx/>
              <a:buChar char="•"/>
              <a:defRPr/>
            </a:pPr>
            <a:r>
              <a:rPr lang="en-US" b="1" dirty="0">
                <a:solidFill>
                  <a:srgbClr val="000000"/>
                </a:solidFill>
              </a:rPr>
              <a:t> Infinite wisdom (Isa. 55:8-9)</a:t>
            </a:r>
          </a:p>
          <a:p>
            <a:pPr algn="ctr">
              <a:lnSpc>
                <a:spcPct val="170000"/>
              </a:lnSpc>
              <a:buFontTx/>
              <a:buChar char="•"/>
              <a:defRPr/>
            </a:pPr>
            <a:r>
              <a:rPr lang="en-US" b="1" dirty="0">
                <a:solidFill>
                  <a:srgbClr val="000000"/>
                </a:solidFill>
              </a:rPr>
              <a:t> Has all authority (Mt. 28:18)</a:t>
            </a:r>
          </a:p>
          <a:p>
            <a:pPr algn="ctr">
              <a:lnSpc>
                <a:spcPct val="170000"/>
              </a:lnSpc>
              <a:buFontTx/>
              <a:buChar char="•"/>
              <a:defRPr/>
            </a:pPr>
            <a:endParaRPr lang="en-US" sz="2400" b="1" dirty="0">
              <a:solidFill>
                <a:srgbClr val="000000"/>
              </a:solidFill>
            </a:endParaRPr>
          </a:p>
        </p:txBody>
      </p:sp>
      <p:sp>
        <p:nvSpPr>
          <p:cNvPr id="30731" name="Rectangle 11"/>
          <p:cNvSpPr>
            <a:spLocks noChangeArrowheads="1"/>
          </p:cNvSpPr>
          <p:nvPr/>
        </p:nvSpPr>
        <p:spPr bwMode="auto">
          <a:xfrm>
            <a:off x="6477000" y="1752600"/>
            <a:ext cx="5410200" cy="4572000"/>
          </a:xfrm>
          <a:prstGeom prst="rect">
            <a:avLst/>
          </a:prstGeom>
          <a:solidFill>
            <a:schemeClr val="hlink"/>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u="sng" dirty="0">
                <a:solidFill>
                  <a:srgbClr val="000000"/>
                </a:solidFill>
                <a:latin typeface="Comic Sans MS" pitchFamily="66" charset="0"/>
              </a:rPr>
              <a:t>Word Is Authoritative</a:t>
            </a:r>
          </a:p>
          <a:p>
            <a:pPr algn="ctr">
              <a:defRPr/>
            </a:pPr>
            <a:endParaRPr lang="en-US" sz="1800" dirty="0">
              <a:solidFill>
                <a:srgbClr val="000000"/>
              </a:solidFill>
              <a:latin typeface="Tahoma" pitchFamily="34" charset="0"/>
            </a:endParaRPr>
          </a:p>
          <a:p>
            <a:pPr algn="ctr">
              <a:defRPr/>
            </a:pPr>
            <a:endParaRPr lang="en-US" sz="1200" dirty="0">
              <a:solidFill>
                <a:srgbClr val="000000"/>
              </a:solidFill>
              <a:latin typeface="Tahoma" pitchFamily="34" charset="0"/>
            </a:endParaRPr>
          </a:p>
          <a:p>
            <a:pPr algn="ctr">
              <a:lnSpc>
                <a:spcPct val="170000"/>
              </a:lnSpc>
              <a:buFontTx/>
              <a:buChar char="•"/>
              <a:defRPr/>
            </a:pPr>
            <a:r>
              <a:rPr lang="en-US" sz="1800" dirty="0">
                <a:solidFill>
                  <a:srgbClr val="000000"/>
                </a:solidFill>
                <a:latin typeface="Tahoma" pitchFamily="34" charset="0"/>
              </a:rPr>
              <a:t> </a:t>
            </a:r>
            <a:r>
              <a:rPr lang="en-US" b="1" dirty="0">
                <a:solidFill>
                  <a:srgbClr val="000000"/>
                </a:solidFill>
              </a:rPr>
              <a:t>Inspired (2 Tim. 3:16-17)</a:t>
            </a:r>
          </a:p>
          <a:p>
            <a:pPr algn="ctr">
              <a:lnSpc>
                <a:spcPct val="170000"/>
              </a:lnSpc>
              <a:buFontTx/>
              <a:buChar char="•"/>
              <a:defRPr/>
            </a:pPr>
            <a:r>
              <a:rPr lang="en-US" b="1" dirty="0">
                <a:solidFill>
                  <a:srgbClr val="000000"/>
                </a:solidFill>
              </a:rPr>
              <a:t> Violation = Sin (1 Jno. 3:4)</a:t>
            </a:r>
          </a:p>
          <a:p>
            <a:pPr algn="ctr">
              <a:lnSpc>
                <a:spcPct val="170000"/>
              </a:lnSpc>
              <a:buFontTx/>
              <a:buChar char="•"/>
              <a:defRPr/>
            </a:pPr>
            <a:r>
              <a:rPr lang="en-US" b="1" dirty="0">
                <a:solidFill>
                  <a:srgbClr val="000000"/>
                </a:solidFill>
              </a:rPr>
              <a:t> Taught w/ auth. (Tit. 2:15)</a:t>
            </a:r>
          </a:p>
          <a:p>
            <a:pPr algn="ctr">
              <a:lnSpc>
                <a:spcPct val="170000"/>
              </a:lnSpc>
              <a:buFontTx/>
              <a:buChar char="•"/>
              <a:defRPr/>
            </a:pPr>
            <a:r>
              <a:rPr lang="en-US" b="1" dirty="0">
                <a:solidFill>
                  <a:srgbClr val="000000"/>
                </a:solidFill>
              </a:rPr>
              <a:t> Can’t alter (Rev. 22:18-19)</a:t>
            </a:r>
          </a:p>
          <a:p>
            <a:pPr algn="ctr">
              <a:lnSpc>
                <a:spcPct val="170000"/>
              </a:lnSpc>
              <a:buFontTx/>
              <a:buChar char="•"/>
              <a:defRPr/>
            </a:pPr>
            <a:r>
              <a:rPr lang="en-US" b="1" dirty="0">
                <a:solidFill>
                  <a:srgbClr val="000000"/>
                </a:solidFill>
              </a:rPr>
              <a:t> Judged by it (Jno. 12:48)</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30">
                                            <p:txEl>
                                              <p:pRg st="3" end="3"/>
                                            </p:txEl>
                                          </p:spTgt>
                                        </p:tgtEl>
                                        <p:attrNameLst>
                                          <p:attrName>style.visibility</p:attrName>
                                        </p:attrNameLst>
                                      </p:cBhvr>
                                      <p:to>
                                        <p:strVal val="visible"/>
                                      </p:to>
                                    </p:set>
                                    <p:animEffect transition="in" filter="box(in)">
                                      <p:cBhvr>
                                        <p:cTn id="7" dur="1000"/>
                                        <p:tgtEl>
                                          <p:spTgt spid="30730">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30">
                                            <p:txEl>
                                              <p:pRg st="4" end="4"/>
                                            </p:txEl>
                                          </p:spTgt>
                                        </p:tgtEl>
                                        <p:attrNameLst>
                                          <p:attrName>style.visibility</p:attrName>
                                        </p:attrNameLst>
                                      </p:cBhvr>
                                      <p:to>
                                        <p:strVal val="visible"/>
                                      </p:to>
                                    </p:set>
                                    <p:animEffect transition="in" filter="box(in)">
                                      <p:cBhvr>
                                        <p:cTn id="12" dur="1000"/>
                                        <p:tgtEl>
                                          <p:spTgt spid="30730">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0730">
                                            <p:txEl>
                                              <p:pRg st="5" end="5"/>
                                            </p:txEl>
                                          </p:spTgt>
                                        </p:tgtEl>
                                        <p:attrNameLst>
                                          <p:attrName>style.visibility</p:attrName>
                                        </p:attrNameLst>
                                      </p:cBhvr>
                                      <p:to>
                                        <p:strVal val="visible"/>
                                      </p:to>
                                    </p:set>
                                    <p:animEffect transition="in" filter="box(in)">
                                      <p:cBhvr>
                                        <p:cTn id="17" dur="1000"/>
                                        <p:tgtEl>
                                          <p:spTgt spid="3073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0730">
                                            <p:txEl>
                                              <p:pRg st="6" end="6"/>
                                            </p:txEl>
                                          </p:spTgt>
                                        </p:tgtEl>
                                        <p:attrNameLst>
                                          <p:attrName>style.visibility</p:attrName>
                                        </p:attrNameLst>
                                      </p:cBhvr>
                                      <p:to>
                                        <p:strVal val="visible"/>
                                      </p:to>
                                    </p:set>
                                    <p:animEffect transition="in" filter="box(in)">
                                      <p:cBhvr>
                                        <p:cTn id="22" dur="1000"/>
                                        <p:tgtEl>
                                          <p:spTgt spid="3073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0731">
                                            <p:bg/>
                                          </p:spTgt>
                                        </p:tgtEl>
                                        <p:attrNameLst>
                                          <p:attrName>style.visibility</p:attrName>
                                        </p:attrNameLst>
                                      </p:cBhvr>
                                      <p:to>
                                        <p:strVal val="visible"/>
                                      </p:to>
                                    </p:set>
                                    <p:animEffect transition="in" filter="box(in)">
                                      <p:cBhvr>
                                        <p:cTn id="27" dur="1000"/>
                                        <p:tgtEl>
                                          <p:spTgt spid="30731">
                                            <p:bg/>
                                          </p:spTgt>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30731">
                                            <p:txEl>
                                              <p:pRg st="0" end="0"/>
                                            </p:txEl>
                                          </p:spTgt>
                                        </p:tgtEl>
                                        <p:attrNameLst>
                                          <p:attrName>style.visibility</p:attrName>
                                        </p:attrNameLst>
                                      </p:cBhvr>
                                      <p:to>
                                        <p:strVal val="visible"/>
                                      </p:to>
                                    </p:set>
                                    <p:animEffect transition="in" filter="box(in)">
                                      <p:cBhvr>
                                        <p:cTn id="30" dur="1000"/>
                                        <p:tgtEl>
                                          <p:spTgt spid="3073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30731">
                                            <p:txEl>
                                              <p:pRg st="3" end="3"/>
                                            </p:txEl>
                                          </p:spTgt>
                                        </p:tgtEl>
                                        <p:attrNameLst>
                                          <p:attrName>style.visibility</p:attrName>
                                        </p:attrNameLst>
                                      </p:cBhvr>
                                      <p:to>
                                        <p:strVal val="visible"/>
                                      </p:to>
                                    </p:set>
                                    <p:animEffect transition="in" filter="box(in)">
                                      <p:cBhvr>
                                        <p:cTn id="35" dur="1000"/>
                                        <p:tgtEl>
                                          <p:spTgt spid="30731">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30731">
                                            <p:txEl>
                                              <p:pRg st="4" end="4"/>
                                            </p:txEl>
                                          </p:spTgt>
                                        </p:tgtEl>
                                        <p:attrNameLst>
                                          <p:attrName>style.visibility</p:attrName>
                                        </p:attrNameLst>
                                      </p:cBhvr>
                                      <p:to>
                                        <p:strVal val="visible"/>
                                      </p:to>
                                    </p:set>
                                    <p:animEffect transition="in" filter="box(in)">
                                      <p:cBhvr>
                                        <p:cTn id="40" dur="1000"/>
                                        <p:tgtEl>
                                          <p:spTgt spid="30731">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30731">
                                            <p:txEl>
                                              <p:pRg st="5" end="5"/>
                                            </p:txEl>
                                          </p:spTgt>
                                        </p:tgtEl>
                                        <p:attrNameLst>
                                          <p:attrName>style.visibility</p:attrName>
                                        </p:attrNameLst>
                                      </p:cBhvr>
                                      <p:to>
                                        <p:strVal val="visible"/>
                                      </p:to>
                                    </p:set>
                                    <p:animEffect transition="in" filter="box(in)">
                                      <p:cBhvr>
                                        <p:cTn id="45" dur="1000"/>
                                        <p:tgtEl>
                                          <p:spTgt spid="30731">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30731">
                                            <p:txEl>
                                              <p:pRg st="6" end="6"/>
                                            </p:txEl>
                                          </p:spTgt>
                                        </p:tgtEl>
                                        <p:attrNameLst>
                                          <p:attrName>style.visibility</p:attrName>
                                        </p:attrNameLst>
                                      </p:cBhvr>
                                      <p:to>
                                        <p:strVal val="visible"/>
                                      </p:to>
                                    </p:set>
                                    <p:animEffect transition="in" filter="box(in)">
                                      <p:cBhvr>
                                        <p:cTn id="50" dur="1000"/>
                                        <p:tgtEl>
                                          <p:spTgt spid="30731">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30731">
                                            <p:txEl>
                                              <p:pRg st="7" end="7"/>
                                            </p:txEl>
                                          </p:spTgt>
                                        </p:tgtEl>
                                        <p:attrNameLst>
                                          <p:attrName>style.visibility</p:attrName>
                                        </p:attrNameLst>
                                      </p:cBhvr>
                                      <p:to>
                                        <p:strVal val="visible"/>
                                      </p:to>
                                    </p:set>
                                    <p:animEffect transition="in" filter="box(in)">
                                      <p:cBhvr>
                                        <p:cTn id="55" dur="1000"/>
                                        <p:tgtEl>
                                          <p:spTgt spid="307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0" grpId="0" build="p"/>
      <p:bldP spid="30731"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752600" y="-415925"/>
            <a:ext cx="8686800" cy="2092325"/>
          </a:xfrm>
          <a:prstGeom prst="rect">
            <a:avLst/>
          </a:prstGeom>
          <a:noFill/>
          <a:ln w="9525">
            <a:noFill/>
            <a:miter lim="800000"/>
            <a:headEnd/>
            <a:tailEnd/>
          </a:ln>
          <a:effectLst/>
        </p:spPr>
        <p:txBody>
          <a:bodyPr>
            <a:spAutoFit/>
          </a:bodyPr>
          <a:lstStyle/>
          <a:p>
            <a:pPr algn="ctr">
              <a:spcBef>
                <a:spcPct val="50000"/>
              </a:spcBef>
              <a:defRPr/>
            </a:pPr>
            <a:r>
              <a:rPr lang="en-US" sz="13000" b="1" dirty="0">
                <a:solidFill>
                  <a:srgbClr val="FFFF00"/>
                </a:solidFill>
                <a:effectLst>
                  <a:outerShdw blurRad="38100" dist="38100" dir="2700000" algn="tl">
                    <a:srgbClr val="000000"/>
                  </a:outerShdw>
                </a:effectLst>
                <a:latin typeface="Times New Roman" pitchFamily="18" charset="0"/>
              </a:rPr>
              <a:t>Authority</a:t>
            </a:r>
          </a:p>
        </p:txBody>
      </p:sp>
      <p:sp>
        <p:nvSpPr>
          <p:cNvPr id="50179" name="AutoShape 3"/>
          <p:cNvSpPr>
            <a:spLocks noChangeArrowheads="1"/>
          </p:cNvSpPr>
          <p:nvPr/>
        </p:nvSpPr>
        <p:spPr bwMode="auto">
          <a:xfrm>
            <a:off x="1524000" y="17526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 What Is Authority?</a:t>
            </a:r>
          </a:p>
        </p:txBody>
      </p:sp>
      <p:sp>
        <p:nvSpPr>
          <p:cNvPr id="50180" name="AutoShape 4"/>
          <p:cNvSpPr>
            <a:spLocks noChangeArrowheads="1"/>
          </p:cNvSpPr>
          <p:nvPr/>
        </p:nvSpPr>
        <p:spPr bwMode="auto">
          <a:xfrm>
            <a:off x="1524000" y="17526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a:solidFill>
                  <a:schemeClr val="bg2"/>
                </a:solidFill>
                <a:latin typeface="Tahoma" pitchFamily="34" charset="0"/>
              </a:rPr>
              <a:t>I. What Is Authority?</a:t>
            </a:r>
          </a:p>
        </p:txBody>
      </p:sp>
      <p:sp>
        <p:nvSpPr>
          <p:cNvPr id="50181" name="AutoShape 5"/>
          <p:cNvSpPr>
            <a:spLocks noChangeArrowheads="1"/>
          </p:cNvSpPr>
          <p:nvPr/>
        </p:nvSpPr>
        <p:spPr bwMode="auto">
          <a:xfrm>
            <a:off x="1524000" y="25908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II. God Has Authority Over Man</a:t>
            </a:r>
          </a:p>
        </p:txBody>
      </p:sp>
      <p:sp>
        <p:nvSpPr>
          <p:cNvPr id="50182" name="AutoShape 6"/>
          <p:cNvSpPr>
            <a:spLocks noChangeArrowheads="1"/>
          </p:cNvSpPr>
          <p:nvPr/>
        </p:nvSpPr>
        <p:spPr bwMode="auto">
          <a:xfrm>
            <a:off x="1524000" y="25908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dirty="0">
                <a:solidFill>
                  <a:schemeClr val="bg2"/>
                </a:solidFill>
                <a:latin typeface="Tahoma" pitchFamily="34" charset="0"/>
              </a:rPr>
              <a:t>II. God Has Authority Over Man</a:t>
            </a:r>
          </a:p>
        </p:txBody>
      </p:sp>
      <p:sp>
        <p:nvSpPr>
          <p:cNvPr id="50183" name="AutoShape 7"/>
          <p:cNvSpPr>
            <a:spLocks noChangeArrowheads="1"/>
          </p:cNvSpPr>
          <p:nvPr/>
        </p:nvSpPr>
        <p:spPr bwMode="auto">
          <a:xfrm>
            <a:off x="1524000" y="34290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III. The Need For Authority</a:t>
            </a:r>
          </a:p>
        </p:txBody>
      </p:sp>
      <p:sp>
        <p:nvSpPr>
          <p:cNvPr id="50184" name="AutoShape 8"/>
          <p:cNvSpPr>
            <a:spLocks noChangeArrowheads="1"/>
          </p:cNvSpPr>
          <p:nvPr/>
        </p:nvSpPr>
        <p:spPr bwMode="auto">
          <a:xfrm>
            <a:off x="1524000" y="34290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dirty="0">
                <a:solidFill>
                  <a:schemeClr val="bg2"/>
                </a:solidFill>
                <a:latin typeface="Tahoma" pitchFamily="34" charset="0"/>
              </a:rPr>
              <a:t>III. The Need For Authority</a:t>
            </a:r>
          </a:p>
        </p:txBody>
      </p:sp>
      <p:pic>
        <p:nvPicPr>
          <p:cNvPr id="2" name="Picture 1" descr="bible.jpg">
            <a:extLst>
              <a:ext uri="{FF2B5EF4-FFF2-40B4-BE49-F238E27FC236}">
                <a16:creationId xmlns:a16="http://schemas.microsoft.com/office/drawing/2014/main" id="{1E10A8FA-9A7C-8559-0EB6-48FCA84E1D94}"/>
              </a:ext>
            </a:extLst>
          </p:cNvPr>
          <p:cNvPicPr>
            <a:picLocks noChangeAspect="1"/>
          </p:cNvPicPr>
          <p:nvPr/>
        </p:nvPicPr>
        <p:blipFill>
          <a:blip r:embed="rId2" cstate="print"/>
          <a:stretch>
            <a:fillRect/>
          </a:stretch>
        </p:blipFill>
        <p:spPr>
          <a:xfrm>
            <a:off x="599117" y="119743"/>
            <a:ext cx="1806223" cy="1524000"/>
          </a:xfrm>
          <a:prstGeom prst="rect">
            <a:avLst/>
          </a:prstGeom>
          <a:ln>
            <a:noFill/>
          </a:ln>
          <a:effectLst>
            <a:softEdge rad="112500"/>
          </a:effectLst>
        </p:spPr>
      </p:pic>
    </p:spTree>
    <p:extLst>
      <p:ext uri="{BB962C8B-B14F-4D97-AF65-F5344CB8AC3E}">
        <p14:creationId xmlns:p14="http://schemas.microsoft.com/office/powerpoint/2010/main" val="31534585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83"/>
                                        </p:tgtEl>
                                        <p:attrNameLst>
                                          <p:attrName>style.visibility</p:attrName>
                                        </p:attrNameLst>
                                      </p:cBhvr>
                                      <p:to>
                                        <p:strVal val="visible"/>
                                      </p:to>
                                    </p:set>
                                    <p:animEffect transition="in" filter="wipe(left)">
                                      <p:cBhvr>
                                        <p:cTn id="7" dur="500"/>
                                        <p:tgtEl>
                                          <p:spTgt spid="5018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0184"/>
                                        </p:tgtEl>
                                        <p:attrNameLst>
                                          <p:attrName>style.visibility</p:attrName>
                                        </p:attrNameLst>
                                      </p:cBhvr>
                                      <p:to>
                                        <p:strVal val="visible"/>
                                      </p:to>
                                    </p:set>
                                    <p:animEffect transition="in" filter="wipe(right)">
                                      <p:cBhvr>
                                        <p:cTn id="10" dur="20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animBg="1"/>
      <p:bldP spid="5018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Oval 4"/>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b="1" dirty="0">
                <a:solidFill>
                  <a:srgbClr val="FFFFCC"/>
                </a:solidFill>
                <a:effectLst>
                  <a:outerShdw blurRad="38100" dist="38100" dir="2700000" algn="tl">
                    <a:srgbClr val="000000"/>
                  </a:outerShdw>
                </a:effectLst>
                <a:latin typeface="Tahoma" pitchFamily="34" charset="0"/>
              </a:rPr>
              <a:t>III. The Need For Authority</a:t>
            </a:r>
          </a:p>
        </p:txBody>
      </p:sp>
      <p:sp>
        <p:nvSpPr>
          <p:cNvPr id="81926" name="Text Box 6"/>
          <p:cNvSpPr txBox="1">
            <a:spLocks noChangeArrowheads="1"/>
          </p:cNvSpPr>
          <p:nvPr/>
        </p:nvSpPr>
        <p:spPr bwMode="auto">
          <a:xfrm>
            <a:off x="1066800" y="1905001"/>
            <a:ext cx="9220200" cy="519113"/>
          </a:xfrm>
          <a:prstGeom prst="rect">
            <a:avLst/>
          </a:prstGeom>
          <a:noFill/>
          <a:ln w="9525">
            <a:noFill/>
            <a:miter lim="800000"/>
            <a:headEnd/>
            <a:tailEnd/>
          </a:ln>
        </p:spPr>
        <p:txBody>
          <a:bodyPr wrap="square">
            <a:spAutoFit/>
          </a:bodyPr>
          <a:lstStyle/>
          <a:p>
            <a:pPr>
              <a:spcBef>
                <a:spcPct val="50000"/>
              </a:spcBef>
            </a:pPr>
            <a:r>
              <a:rPr lang="en-US" dirty="0"/>
              <a:t>A. The Order of Authority </a:t>
            </a:r>
            <a:r>
              <a:rPr lang="en-US" dirty="0">
                <a:solidFill>
                  <a:srgbClr val="FFFF00"/>
                </a:solidFill>
              </a:rPr>
              <a:t>(1 Cor. 11:3)</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1926"/>
                                        </p:tgtEl>
                                        <p:attrNameLst>
                                          <p:attrName>style.visibility</p:attrName>
                                        </p:attrNameLst>
                                      </p:cBhvr>
                                      <p:to>
                                        <p:strVal val="visible"/>
                                      </p:to>
                                    </p:set>
                                    <p:animScale>
                                      <p:cBhvr>
                                        <p:cTn id="7" dur="1000" decel="50000" fill="hold">
                                          <p:stCondLst>
                                            <p:cond delay="0"/>
                                          </p:stCondLst>
                                        </p:cTn>
                                        <p:tgtEl>
                                          <p:spTgt spid="819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1926"/>
                                        </p:tgtEl>
                                        <p:attrNameLst>
                                          <p:attrName>ppt_x</p:attrName>
                                          <p:attrName>ppt_y</p:attrName>
                                        </p:attrNameLst>
                                      </p:cBhvr>
                                    </p:animMotion>
                                    <p:animEffect transition="in" filter="fade">
                                      <p:cBhvr>
                                        <p:cTn id="9" dur="1000"/>
                                        <p:tgtEl>
                                          <p:spTgt spid="81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1524000" y="533400"/>
            <a:ext cx="9144000" cy="1815882"/>
          </a:xfrm>
          <a:prstGeom prst="rect">
            <a:avLst/>
          </a:prstGeom>
          <a:solidFill>
            <a:srgbClr val="FFFFCC"/>
          </a:solidFill>
          <a:ln w="9525">
            <a:solidFill>
              <a:srgbClr val="000000"/>
            </a:solidFill>
            <a:miter lim="800000"/>
            <a:headEnd/>
            <a:tailEnd/>
          </a:ln>
        </p:spPr>
        <p:txBody>
          <a:bodyPr wrap="square">
            <a:spAutoFit/>
          </a:bodyPr>
          <a:lstStyle/>
          <a:p>
            <a:pPr algn="ctr"/>
            <a:r>
              <a:rPr lang="en-US" b="1" u="sng" dirty="0">
                <a:solidFill>
                  <a:srgbClr val="000000"/>
                </a:solidFill>
                <a:latin typeface="Times New Roman" pitchFamily="18" charset="0"/>
              </a:rPr>
              <a:t>1 Cor 11:3</a:t>
            </a:r>
          </a:p>
          <a:p>
            <a:pPr algn="ctr"/>
            <a:endParaRPr lang="en-US" b="1" u="sng" dirty="0">
              <a:solidFill>
                <a:srgbClr val="000000"/>
              </a:solidFill>
              <a:latin typeface="Times New Roman" pitchFamily="18" charset="0"/>
            </a:endParaRPr>
          </a:p>
          <a:p>
            <a:r>
              <a:rPr lang="en-US" dirty="0">
                <a:solidFill>
                  <a:srgbClr val="000000"/>
                </a:solidFill>
                <a:latin typeface="Times New Roman" pitchFamily="18" charset="0"/>
              </a:rPr>
              <a:t>“But I want you to know that the head of every man is Christ, the head of woman is man, and the head of Christ is God.”</a:t>
            </a:r>
          </a:p>
        </p:txBody>
      </p:sp>
      <p:sp>
        <p:nvSpPr>
          <p:cNvPr id="86021" name="Oval 5"/>
          <p:cNvSpPr>
            <a:spLocks noChangeArrowheads="1"/>
          </p:cNvSpPr>
          <p:nvPr/>
        </p:nvSpPr>
        <p:spPr bwMode="auto">
          <a:xfrm>
            <a:off x="2362200" y="2895600"/>
            <a:ext cx="2743200" cy="990600"/>
          </a:xfrm>
          <a:prstGeom prst="ellipse">
            <a:avLst/>
          </a:prstGeom>
          <a:solidFill>
            <a:schemeClr val="tx1"/>
          </a:solidFill>
          <a:ln w="9525">
            <a:solidFill>
              <a:srgbClr val="000000"/>
            </a:solidFill>
            <a:round/>
            <a:headEnd/>
            <a:tailEnd/>
          </a:ln>
          <a:effectLst>
            <a:outerShdw dist="107763" dir="2700000" algn="ctr" rotWithShape="0">
              <a:srgbClr val="000000">
                <a:alpha val="50000"/>
              </a:srgbClr>
            </a:outerShdw>
          </a:effectLst>
        </p:spPr>
        <p:txBody>
          <a:bodyPr wrap="none" anchor="ctr"/>
          <a:lstStyle/>
          <a:p>
            <a:pPr algn="ctr">
              <a:defRPr/>
            </a:pPr>
            <a:r>
              <a:rPr lang="en-US" b="1" u="sng" dirty="0">
                <a:solidFill>
                  <a:srgbClr val="000000"/>
                </a:solidFill>
              </a:rPr>
              <a:t>God</a:t>
            </a:r>
          </a:p>
          <a:p>
            <a:pPr algn="ctr">
              <a:defRPr/>
            </a:pPr>
            <a:r>
              <a:rPr lang="en-US" sz="2400" i="1" dirty="0">
                <a:solidFill>
                  <a:srgbClr val="000000"/>
                </a:solidFill>
              </a:rPr>
              <a:t>(Father)</a:t>
            </a:r>
          </a:p>
        </p:txBody>
      </p:sp>
      <p:sp>
        <p:nvSpPr>
          <p:cNvPr id="86022" name="Oval 6"/>
          <p:cNvSpPr>
            <a:spLocks noChangeArrowheads="1"/>
          </p:cNvSpPr>
          <p:nvPr/>
        </p:nvSpPr>
        <p:spPr bwMode="auto">
          <a:xfrm>
            <a:off x="4114800" y="3810000"/>
            <a:ext cx="2743200" cy="990600"/>
          </a:xfrm>
          <a:prstGeom prst="ellipse">
            <a:avLst/>
          </a:prstGeom>
          <a:solidFill>
            <a:schemeClr val="tx1"/>
          </a:solidFill>
          <a:ln w="9525">
            <a:solidFill>
              <a:srgbClr val="000000"/>
            </a:solidFill>
            <a:round/>
            <a:headEnd/>
            <a:tailEnd/>
          </a:ln>
          <a:effectLst>
            <a:outerShdw dist="107763" dir="2700000" algn="ctr" rotWithShape="0">
              <a:srgbClr val="000000">
                <a:alpha val="50000"/>
              </a:srgbClr>
            </a:outerShdw>
          </a:effectLst>
        </p:spPr>
        <p:txBody>
          <a:bodyPr wrap="none" anchor="ctr"/>
          <a:lstStyle/>
          <a:p>
            <a:pPr algn="ctr">
              <a:defRPr/>
            </a:pPr>
            <a:r>
              <a:rPr lang="en-US" b="1" u="sng" dirty="0">
                <a:solidFill>
                  <a:srgbClr val="000000"/>
                </a:solidFill>
              </a:rPr>
              <a:t>Christ</a:t>
            </a:r>
          </a:p>
          <a:p>
            <a:pPr algn="ctr">
              <a:defRPr/>
            </a:pPr>
            <a:r>
              <a:rPr lang="en-US" sz="2400" i="1" dirty="0">
                <a:solidFill>
                  <a:srgbClr val="000000"/>
                </a:solidFill>
              </a:rPr>
              <a:t>(son)</a:t>
            </a:r>
          </a:p>
        </p:txBody>
      </p:sp>
      <p:sp>
        <p:nvSpPr>
          <p:cNvPr id="86023" name="Oval 7"/>
          <p:cNvSpPr>
            <a:spLocks noChangeArrowheads="1"/>
          </p:cNvSpPr>
          <p:nvPr/>
        </p:nvSpPr>
        <p:spPr bwMode="auto">
          <a:xfrm>
            <a:off x="5867400" y="4724400"/>
            <a:ext cx="2743200" cy="990600"/>
          </a:xfrm>
          <a:prstGeom prst="ellipse">
            <a:avLst/>
          </a:prstGeom>
          <a:solidFill>
            <a:schemeClr val="tx1"/>
          </a:solidFill>
          <a:ln w="9525">
            <a:solidFill>
              <a:srgbClr val="000000"/>
            </a:solidFill>
            <a:round/>
            <a:headEnd/>
            <a:tailEnd/>
          </a:ln>
          <a:effectLst>
            <a:outerShdw dist="107763" dir="2700000" algn="ctr" rotWithShape="0">
              <a:srgbClr val="000000">
                <a:alpha val="50000"/>
              </a:srgbClr>
            </a:outerShdw>
          </a:effectLst>
        </p:spPr>
        <p:txBody>
          <a:bodyPr wrap="none" anchor="ctr"/>
          <a:lstStyle/>
          <a:p>
            <a:pPr algn="ctr">
              <a:defRPr/>
            </a:pPr>
            <a:r>
              <a:rPr lang="en-US" b="1" u="sng" dirty="0">
                <a:solidFill>
                  <a:srgbClr val="000000"/>
                </a:solidFill>
              </a:rPr>
              <a:t>Man</a:t>
            </a:r>
            <a:endParaRPr lang="en-US" sz="2400" i="1" dirty="0">
              <a:solidFill>
                <a:srgbClr val="000000"/>
              </a:solidFill>
            </a:endParaRPr>
          </a:p>
        </p:txBody>
      </p:sp>
      <p:sp>
        <p:nvSpPr>
          <p:cNvPr id="86024" name="Oval 8"/>
          <p:cNvSpPr>
            <a:spLocks noChangeArrowheads="1"/>
          </p:cNvSpPr>
          <p:nvPr/>
        </p:nvSpPr>
        <p:spPr bwMode="auto">
          <a:xfrm>
            <a:off x="7772400" y="5638800"/>
            <a:ext cx="2743200" cy="990600"/>
          </a:xfrm>
          <a:prstGeom prst="ellipse">
            <a:avLst/>
          </a:prstGeom>
          <a:solidFill>
            <a:schemeClr val="tx1"/>
          </a:solidFill>
          <a:ln w="9525">
            <a:solidFill>
              <a:srgbClr val="000000"/>
            </a:solidFill>
            <a:round/>
            <a:headEnd/>
            <a:tailEnd/>
          </a:ln>
          <a:effectLst>
            <a:outerShdw dist="107763" dir="2700000" algn="ctr" rotWithShape="0">
              <a:srgbClr val="000000">
                <a:alpha val="50000"/>
              </a:srgbClr>
            </a:outerShdw>
          </a:effectLst>
        </p:spPr>
        <p:txBody>
          <a:bodyPr wrap="none" anchor="ctr"/>
          <a:lstStyle/>
          <a:p>
            <a:pPr algn="ctr">
              <a:defRPr/>
            </a:pPr>
            <a:r>
              <a:rPr lang="en-US" b="1" u="sng" dirty="0">
                <a:solidFill>
                  <a:srgbClr val="000000"/>
                </a:solidFill>
              </a:rPr>
              <a:t>Woman</a:t>
            </a:r>
            <a:endParaRPr lang="en-US" sz="2400" i="1" dirty="0">
              <a:solidFill>
                <a:srgbClr val="000000"/>
              </a:solidFill>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86024"/>
                                        </p:tgtEl>
                                        <p:attrNameLst>
                                          <p:attrName>style.visibility</p:attrName>
                                        </p:attrNameLst>
                                      </p:cBhvr>
                                      <p:to>
                                        <p:strVal val="visible"/>
                                      </p:to>
                                    </p:set>
                                    <p:animEffect transition="in" filter="circle(out)">
                                      <p:cBhvr>
                                        <p:cTn id="7" dur="2000"/>
                                        <p:tgtEl>
                                          <p:spTgt spid="8602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86023"/>
                                        </p:tgtEl>
                                        <p:attrNameLst>
                                          <p:attrName>style.visibility</p:attrName>
                                        </p:attrNameLst>
                                      </p:cBhvr>
                                      <p:to>
                                        <p:strVal val="visible"/>
                                      </p:to>
                                    </p:set>
                                    <p:animEffect transition="in" filter="circle(out)">
                                      <p:cBhvr>
                                        <p:cTn id="12" dur="2000"/>
                                        <p:tgtEl>
                                          <p:spTgt spid="860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86022"/>
                                        </p:tgtEl>
                                        <p:attrNameLst>
                                          <p:attrName>style.visibility</p:attrName>
                                        </p:attrNameLst>
                                      </p:cBhvr>
                                      <p:to>
                                        <p:strVal val="visible"/>
                                      </p:to>
                                    </p:set>
                                    <p:animEffect transition="in" filter="circle(out)">
                                      <p:cBhvr>
                                        <p:cTn id="17" dur="2000"/>
                                        <p:tgtEl>
                                          <p:spTgt spid="8602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86021"/>
                                        </p:tgtEl>
                                        <p:attrNameLst>
                                          <p:attrName>style.visibility</p:attrName>
                                        </p:attrNameLst>
                                      </p:cBhvr>
                                      <p:to>
                                        <p:strVal val="visible"/>
                                      </p:to>
                                    </p:set>
                                    <p:animEffect transition="in" filter="circle(out)">
                                      <p:cBhvr>
                                        <p:cTn id="22" dur="2000"/>
                                        <p:tgtEl>
                                          <p:spTgt spid="86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animBg="1"/>
      <p:bldP spid="86022" grpId="0" animBg="1"/>
      <p:bldP spid="86023" grpId="0" animBg="1"/>
      <p:bldP spid="860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III. The Need For Authority</a:t>
            </a:r>
          </a:p>
        </p:txBody>
      </p:sp>
      <p:sp>
        <p:nvSpPr>
          <p:cNvPr id="87043" name="Text Box 3"/>
          <p:cNvSpPr txBox="1">
            <a:spLocks noChangeArrowheads="1"/>
          </p:cNvSpPr>
          <p:nvPr/>
        </p:nvSpPr>
        <p:spPr bwMode="auto">
          <a:xfrm>
            <a:off x="1066800" y="1905001"/>
            <a:ext cx="10134600" cy="2443163"/>
          </a:xfrm>
          <a:prstGeom prst="rect">
            <a:avLst/>
          </a:prstGeom>
          <a:noFill/>
          <a:ln w="9525">
            <a:noFill/>
            <a:miter lim="800000"/>
            <a:headEnd/>
            <a:tailEnd/>
          </a:ln>
        </p:spPr>
        <p:txBody>
          <a:bodyPr wrap="square">
            <a:spAutoFit/>
          </a:bodyPr>
          <a:lstStyle/>
          <a:p>
            <a:pPr defTabSz="517525">
              <a:spcBef>
                <a:spcPct val="50000"/>
              </a:spcBef>
            </a:pPr>
            <a:r>
              <a:rPr lang="en-US" dirty="0"/>
              <a:t>A. The Order of Authority </a:t>
            </a:r>
            <a:r>
              <a:rPr lang="en-US" dirty="0">
                <a:solidFill>
                  <a:srgbClr val="FFFF00"/>
                </a:solidFill>
              </a:rPr>
              <a:t>(1 Cor. 11:3)</a:t>
            </a:r>
          </a:p>
          <a:p>
            <a:pPr defTabSz="517525">
              <a:spcBef>
                <a:spcPct val="50000"/>
              </a:spcBef>
            </a:pPr>
            <a:r>
              <a:rPr lang="en-US" dirty="0"/>
              <a:t>B. Man Is Not His Own Authority</a:t>
            </a:r>
          </a:p>
          <a:p>
            <a:pPr defTabSz="517525">
              <a:spcBef>
                <a:spcPct val="50000"/>
              </a:spcBef>
            </a:pPr>
            <a:r>
              <a:rPr lang="en-US" dirty="0"/>
              <a:t>	1. </a:t>
            </a:r>
            <a:r>
              <a:rPr lang="en-US" dirty="0">
                <a:solidFill>
                  <a:srgbClr val="FFFF00"/>
                </a:solidFill>
              </a:rPr>
              <a:t>Jer. 10:23</a:t>
            </a:r>
            <a:r>
              <a:rPr lang="en-US" dirty="0"/>
              <a:t> – not to direct his own steps</a:t>
            </a:r>
          </a:p>
          <a:p>
            <a:pPr defTabSz="517525">
              <a:spcBef>
                <a:spcPct val="50000"/>
              </a:spcBef>
            </a:pPr>
            <a:r>
              <a:rPr lang="en-US" dirty="0"/>
              <a:t>	2. </a:t>
            </a:r>
            <a:r>
              <a:rPr lang="en-US" dirty="0">
                <a:solidFill>
                  <a:srgbClr val="FFFF00"/>
                </a:solidFill>
              </a:rPr>
              <a:t>Prov. 14:12</a:t>
            </a:r>
            <a:r>
              <a:rPr lang="en-US" dirty="0"/>
              <a:t> – way that seems right…</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7043">
                                            <p:txEl>
                                              <p:pRg st="2" end="2"/>
                                            </p:txEl>
                                          </p:spTgt>
                                        </p:tgtEl>
                                        <p:attrNameLst>
                                          <p:attrName>style.visibility</p:attrName>
                                        </p:attrNameLst>
                                      </p:cBhvr>
                                      <p:to>
                                        <p:strVal val="visible"/>
                                      </p:to>
                                    </p:set>
                                    <p:animScale>
                                      <p:cBhvr>
                                        <p:cTn id="7" dur="1000" decel="50000" fill="hold">
                                          <p:stCondLst>
                                            <p:cond delay="0"/>
                                          </p:stCondLst>
                                        </p:cTn>
                                        <p:tgtEl>
                                          <p:spTgt spid="8704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7043">
                                            <p:txEl>
                                              <p:pRg st="2" end="2"/>
                                            </p:txEl>
                                          </p:spTgt>
                                        </p:tgtEl>
                                        <p:attrNameLst>
                                          <p:attrName>ppt_x</p:attrName>
                                          <p:attrName>ppt_y</p:attrName>
                                        </p:attrNameLst>
                                      </p:cBhvr>
                                    </p:animMotion>
                                    <p:animEffect transition="in" filter="fade">
                                      <p:cBhvr>
                                        <p:cTn id="9" dur="1000"/>
                                        <p:tgtEl>
                                          <p:spTgt spid="8704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7043">
                                            <p:txEl>
                                              <p:pRg st="3" end="3"/>
                                            </p:txEl>
                                          </p:spTgt>
                                        </p:tgtEl>
                                        <p:attrNameLst>
                                          <p:attrName>style.visibility</p:attrName>
                                        </p:attrNameLst>
                                      </p:cBhvr>
                                      <p:to>
                                        <p:strVal val="visible"/>
                                      </p:to>
                                    </p:set>
                                    <p:animScale>
                                      <p:cBhvr>
                                        <p:cTn id="14" dur="1000" decel="50000" fill="hold">
                                          <p:stCondLst>
                                            <p:cond delay="0"/>
                                          </p:stCondLst>
                                        </p:cTn>
                                        <p:tgtEl>
                                          <p:spTgt spid="8704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7043">
                                            <p:txEl>
                                              <p:pRg st="3" end="3"/>
                                            </p:txEl>
                                          </p:spTgt>
                                        </p:tgtEl>
                                        <p:attrNameLst>
                                          <p:attrName>ppt_x</p:attrName>
                                          <p:attrName>ppt_y</p:attrName>
                                        </p:attrNameLst>
                                      </p:cBhvr>
                                    </p:animMotion>
                                    <p:animEffect transition="in" filter="fade">
                                      <p:cBhvr>
                                        <p:cTn id="16" dur="1000"/>
                                        <p:tgtEl>
                                          <p:spTgt spid="870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III. The Need For Authority</a:t>
            </a:r>
          </a:p>
        </p:txBody>
      </p:sp>
      <p:sp>
        <p:nvSpPr>
          <p:cNvPr id="88067" name="Text Box 3"/>
          <p:cNvSpPr txBox="1">
            <a:spLocks noChangeArrowheads="1"/>
          </p:cNvSpPr>
          <p:nvPr/>
        </p:nvSpPr>
        <p:spPr bwMode="auto">
          <a:xfrm>
            <a:off x="1066800" y="1905001"/>
            <a:ext cx="9220200" cy="2443163"/>
          </a:xfrm>
          <a:prstGeom prst="rect">
            <a:avLst/>
          </a:prstGeom>
          <a:noFill/>
          <a:ln w="9525">
            <a:noFill/>
            <a:miter lim="800000"/>
            <a:headEnd/>
            <a:tailEnd/>
          </a:ln>
        </p:spPr>
        <p:txBody>
          <a:bodyPr wrap="square">
            <a:spAutoFit/>
          </a:bodyPr>
          <a:lstStyle/>
          <a:p>
            <a:pPr defTabSz="517525">
              <a:spcBef>
                <a:spcPct val="50000"/>
              </a:spcBef>
            </a:pPr>
            <a:r>
              <a:rPr lang="en-US" dirty="0"/>
              <a:t>A. The Order of Authority </a:t>
            </a:r>
            <a:r>
              <a:rPr lang="en-US" dirty="0">
                <a:solidFill>
                  <a:srgbClr val="FFFF00"/>
                </a:solidFill>
              </a:rPr>
              <a:t>(1 Cor. 11:3)</a:t>
            </a:r>
          </a:p>
          <a:p>
            <a:pPr defTabSz="517525">
              <a:spcBef>
                <a:spcPct val="50000"/>
              </a:spcBef>
            </a:pPr>
            <a:r>
              <a:rPr lang="en-US" dirty="0"/>
              <a:t>B. Man Is Not His Own Authority</a:t>
            </a:r>
          </a:p>
          <a:p>
            <a:pPr defTabSz="517525">
              <a:spcBef>
                <a:spcPct val="50000"/>
              </a:spcBef>
            </a:pPr>
            <a:r>
              <a:rPr lang="en-US" dirty="0"/>
              <a:t>C. Following Authority</a:t>
            </a:r>
          </a:p>
          <a:p>
            <a:pPr defTabSz="517525">
              <a:spcBef>
                <a:spcPct val="50000"/>
              </a:spcBef>
            </a:pPr>
            <a:r>
              <a:rPr lang="en-US" dirty="0"/>
              <a:t>	1. Cain &amp; Abel </a:t>
            </a:r>
            <a:r>
              <a:rPr lang="en-US" dirty="0">
                <a:solidFill>
                  <a:srgbClr val="FFFF00"/>
                </a:solidFill>
              </a:rPr>
              <a:t>(Gen. 4)</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8067">
                                            <p:txEl>
                                              <p:pRg st="3" end="3"/>
                                            </p:txEl>
                                          </p:spTgt>
                                        </p:tgtEl>
                                        <p:attrNameLst>
                                          <p:attrName>style.visibility</p:attrName>
                                        </p:attrNameLst>
                                      </p:cBhvr>
                                      <p:to>
                                        <p:strVal val="visible"/>
                                      </p:to>
                                    </p:set>
                                    <p:animScale>
                                      <p:cBhvr>
                                        <p:cTn id="7" dur="1000" decel="50000" fill="hold">
                                          <p:stCondLst>
                                            <p:cond delay="0"/>
                                          </p:stCondLst>
                                        </p:cTn>
                                        <p:tgtEl>
                                          <p:spTgt spid="88067">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8067">
                                            <p:txEl>
                                              <p:pRg st="3" end="3"/>
                                            </p:txEl>
                                          </p:spTgt>
                                        </p:tgtEl>
                                        <p:attrNameLst>
                                          <p:attrName>ppt_x</p:attrName>
                                          <p:attrName>ppt_y</p:attrName>
                                        </p:attrNameLst>
                                      </p:cBhvr>
                                    </p:animMotion>
                                    <p:animEffect transition="in" filter="fade">
                                      <p:cBhvr>
                                        <p:cTn id="9" dur="1000"/>
                                        <p:tgtEl>
                                          <p:spTgt spid="88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0"/>
          <p:cNvSpPr txBox="1">
            <a:spLocks noChangeArrowheads="1"/>
          </p:cNvSpPr>
          <p:nvPr/>
        </p:nvSpPr>
        <p:spPr bwMode="auto">
          <a:xfrm>
            <a:off x="1066800" y="457200"/>
            <a:ext cx="10058400" cy="5139869"/>
          </a:xfrm>
          <a:prstGeom prst="rect">
            <a:avLst/>
          </a:prstGeom>
          <a:solidFill>
            <a:schemeClr val="tx1"/>
          </a:solidFill>
          <a:ln w="9525">
            <a:solidFill>
              <a:srgbClr val="000000"/>
            </a:solidFill>
            <a:miter lim="800000"/>
            <a:headEnd/>
            <a:tailEnd/>
          </a:ln>
        </p:spPr>
        <p:txBody>
          <a:bodyPr wrap="square">
            <a:spAutoFit/>
          </a:bodyPr>
          <a:lstStyle/>
          <a:p>
            <a:pPr algn="ctr"/>
            <a:r>
              <a:rPr lang="en-US" sz="4000" b="1" u="sng" dirty="0">
                <a:solidFill>
                  <a:srgbClr val="000000"/>
                </a:solidFill>
                <a:latin typeface="Times New Roman" pitchFamily="18" charset="0"/>
              </a:rPr>
              <a:t>Gen 4:3-5</a:t>
            </a:r>
          </a:p>
          <a:p>
            <a:endParaRPr lang="en-US" sz="3200" dirty="0">
              <a:solidFill>
                <a:srgbClr val="000000"/>
              </a:solidFill>
              <a:latin typeface="Times New Roman" pitchFamily="18" charset="0"/>
            </a:endParaRPr>
          </a:p>
          <a:p>
            <a:r>
              <a:rPr lang="en-US" sz="3200" dirty="0">
                <a:solidFill>
                  <a:srgbClr val="000000"/>
                </a:solidFill>
                <a:latin typeface="Times New Roman" pitchFamily="18" charset="0"/>
              </a:rPr>
              <a:t>3 And in the process of time it came to pass that Cain brought an offering of the fruit of the ground to the LORD. </a:t>
            </a:r>
          </a:p>
          <a:p>
            <a:endParaRPr lang="en-US" sz="3200" dirty="0">
              <a:solidFill>
                <a:srgbClr val="000000"/>
              </a:solidFill>
              <a:latin typeface="Times New Roman" pitchFamily="18" charset="0"/>
            </a:endParaRPr>
          </a:p>
          <a:p>
            <a:r>
              <a:rPr lang="en-US" sz="3200" dirty="0">
                <a:solidFill>
                  <a:srgbClr val="000000"/>
                </a:solidFill>
                <a:latin typeface="Times New Roman" pitchFamily="18" charset="0"/>
              </a:rPr>
              <a:t>4 Abel also brought of the firstborn of his flock and of their fat. And the LORD respected Abel and his offering, </a:t>
            </a:r>
          </a:p>
          <a:p>
            <a:endParaRPr lang="en-US" sz="3200" dirty="0">
              <a:solidFill>
                <a:srgbClr val="000000"/>
              </a:solidFill>
              <a:latin typeface="Times New Roman" pitchFamily="18" charset="0"/>
            </a:endParaRPr>
          </a:p>
          <a:p>
            <a:r>
              <a:rPr lang="en-US" sz="3200" dirty="0">
                <a:solidFill>
                  <a:srgbClr val="000000"/>
                </a:solidFill>
                <a:latin typeface="Times New Roman" pitchFamily="18" charset="0"/>
              </a:rPr>
              <a:t>5 but He did not respect Cain and his offering. And Cain was very angry, and his countenance fell. </a:t>
            </a:r>
          </a:p>
        </p:txBody>
      </p:sp>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2"/>
          <p:cNvSpPr>
            <a:spLocks noChangeShapeType="1"/>
          </p:cNvSpPr>
          <p:nvPr/>
        </p:nvSpPr>
        <p:spPr bwMode="auto">
          <a:xfrm>
            <a:off x="6096000" y="152400"/>
            <a:ext cx="0" cy="3810000"/>
          </a:xfrm>
          <a:prstGeom prst="line">
            <a:avLst/>
          </a:prstGeom>
          <a:noFill/>
          <a:ln w="28575">
            <a:solidFill>
              <a:schemeClr val="tx1"/>
            </a:solidFill>
            <a:round/>
            <a:headEnd/>
            <a:tailEnd/>
          </a:ln>
        </p:spPr>
        <p:txBody>
          <a:bodyPr/>
          <a:lstStyle/>
          <a:p>
            <a:endParaRPr lang="en-US" dirty="0"/>
          </a:p>
        </p:txBody>
      </p:sp>
      <p:sp>
        <p:nvSpPr>
          <p:cNvPr id="90115" name="Text Box 3"/>
          <p:cNvSpPr txBox="1">
            <a:spLocks noChangeArrowheads="1"/>
          </p:cNvSpPr>
          <p:nvPr/>
        </p:nvSpPr>
        <p:spPr bwMode="auto">
          <a:xfrm>
            <a:off x="1905000" y="304800"/>
            <a:ext cx="3124200" cy="641350"/>
          </a:xfrm>
          <a:prstGeom prst="rect">
            <a:avLst/>
          </a:prstGeom>
          <a:noFill/>
          <a:ln w="9525">
            <a:noFill/>
            <a:miter lim="800000"/>
            <a:headEnd/>
            <a:tailEnd/>
          </a:ln>
          <a:effectLst/>
        </p:spPr>
        <p:txBody>
          <a:bodyPr>
            <a:spAutoFit/>
          </a:bodyPr>
          <a:lstStyle/>
          <a:p>
            <a:pPr algn="ctr">
              <a:spcBef>
                <a:spcPct val="50000"/>
              </a:spcBef>
              <a:defRPr/>
            </a:pPr>
            <a:r>
              <a:rPr lang="en-US" sz="3600" b="1" u="sng" dirty="0">
                <a:solidFill>
                  <a:srgbClr val="FFFF00"/>
                </a:solidFill>
                <a:effectLst>
                  <a:outerShdw blurRad="38100" dist="38100" dir="2700000" algn="tl">
                    <a:srgbClr val="000000"/>
                  </a:outerShdw>
                </a:effectLst>
                <a:latin typeface="Times New Roman" pitchFamily="18" charset="0"/>
              </a:rPr>
              <a:t>Cain</a:t>
            </a:r>
          </a:p>
        </p:txBody>
      </p:sp>
      <p:sp>
        <p:nvSpPr>
          <p:cNvPr id="90116" name="Text Box 4"/>
          <p:cNvSpPr txBox="1">
            <a:spLocks noChangeArrowheads="1"/>
          </p:cNvSpPr>
          <p:nvPr/>
        </p:nvSpPr>
        <p:spPr bwMode="auto">
          <a:xfrm>
            <a:off x="7239000" y="304800"/>
            <a:ext cx="3124200" cy="641350"/>
          </a:xfrm>
          <a:prstGeom prst="rect">
            <a:avLst/>
          </a:prstGeom>
          <a:noFill/>
          <a:ln w="9525">
            <a:noFill/>
            <a:miter lim="800000"/>
            <a:headEnd/>
            <a:tailEnd/>
          </a:ln>
          <a:effectLst/>
        </p:spPr>
        <p:txBody>
          <a:bodyPr>
            <a:spAutoFit/>
          </a:bodyPr>
          <a:lstStyle/>
          <a:p>
            <a:pPr algn="ctr">
              <a:spcBef>
                <a:spcPct val="50000"/>
              </a:spcBef>
              <a:defRPr/>
            </a:pPr>
            <a:r>
              <a:rPr lang="en-US" sz="3600" b="1" u="sng" dirty="0">
                <a:solidFill>
                  <a:srgbClr val="FFFF00"/>
                </a:solidFill>
                <a:effectLst>
                  <a:outerShdw blurRad="38100" dist="38100" dir="2700000" algn="tl">
                    <a:srgbClr val="000000"/>
                  </a:outerShdw>
                </a:effectLst>
                <a:latin typeface="Times New Roman" pitchFamily="18" charset="0"/>
              </a:rPr>
              <a:t>Abel</a:t>
            </a:r>
          </a:p>
        </p:txBody>
      </p:sp>
      <p:sp>
        <p:nvSpPr>
          <p:cNvPr id="16389" name="Text Box 7"/>
          <p:cNvSpPr txBox="1">
            <a:spLocks noChangeArrowheads="1"/>
          </p:cNvSpPr>
          <p:nvPr/>
        </p:nvSpPr>
        <p:spPr bwMode="auto">
          <a:xfrm>
            <a:off x="2057400" y="1371601"/>
            <a:ext cx="3124200" cy="989013"/>
          </a:xfrm>
          <a:prstGeom prst="rect">
            <a:avLst/>
          </a:prstGeom>
          <a:noFill/>
          <a:ln w="9525">
            <a:noFill/>
            <a:miter lim="800000"/>
            <a:headEnd/>
            <a:tailEnd/>
          </a:ln>
        </p:spPr>
        <p:txBody>
          <a:bodyPr>
            <a:spAutoFit/>
          </a:bodyPr>
          <a:lstStyle/>
          <a:p>
            <a:pPr algn="ctr">
              <a:lnSpc>
                <a:spcPct val="80000"/>
              </a:lnSpc>
              <a:spcBef>
                <a:spcPct val="50000"/>
              </a:spcBef>
            </a:pPr>
            <a:r>
              <a:rPr lang="en-US" dirty="0">
                <a:latin typeface="Times New Roman" pitchFamily="18" charset="0"/>
              </a:rPr>
              <a:t>Offering:</a:t>
            </a:r>
          </a:p>
          <a:p>
            <a:pPr algn="ctr">
              <a:lnSpc>
                <a:spcPct val="80000"/>
              </a:lnSpc>
              <a:spcBef>
                <a:spcPct val="50000"/>
              </a:spcBef>
            </a:pPr>
            <a:r>
              <a:rPr lang="en-US" dirty="0">
                <a:latin typeface="Times New Roman" pitchFamily="18" charset="0"/>
              </a:rPr>
              <a:t>“Fruit of ground”</a:t>
            </a:r>
          </a:p>
        </p:txBody>
      </p:sp>
      <p:sp>
        <p:nvSpPr>
          <p:cNvPr id="16390" name="Text Box 8"/>
          <p:cNvSpPr txBox="1">
            <a:spLocks noChangeArrowheads="1"/>
          </p:cNvSpPr>
          <p:nvPr/>
        </p:nvSpPr>
        <p:spPr bwMode="auto">
          <a:xfrm>
            <a:off x="6934200" y="1371601"/>
            <a:ext cx="3886200" cy="989013"/>
          </a:xfrm>
          <a:prstGeom prst="rect">
            <a:avLst/>
          </a:prstGeom>
          <a:noFill/>
          <a:ln w="9525">
            <a:noFill/>
            <a:miter lim="800000"/>
            <a:headEnd/>
            <a:tailEnd/>
          </a:ln>
        </p:spPr>
        <p:txBody>
          <a:bodyPr>
            <a:spAutoFit/>
          </a:bodyPr>
          <a:lstStyle/>
          <a:p>
            <a:pPr algn="ctr">
              <a:lnSpc>
                <a:spcPct val="80000"/>
              </a:lnSpc>
              <a:spcBef>
                <a:spcPct val="50000"/>
              </a:spcBef>
            </a:pPr>
            <a:r>
              <a:rPr lang="en-US" dirty="0">
                <a:latin typeface="Times New Roman" pitchFamily="18" charset="0"/>
              </a:rPr>
              <a:t>Offering:</a:t>
            </a:r>
          </a:p>
          <a:p>
            <a:pPr algn="ctr">
              <a:lnSpc>
                <a:spcPct val="80000"/>
              </a:lnSpc>
              <a:spcBef>
                <a:spcPct val="50000"/>
              </a:spcBef>
            </a:pPr>
            <a:r>
              <a:rPr lang="en-US" dirty="0">
                <a:latin typeface="Times New Roman" pitchFamily="18" charset="0"/>
              </a:rPr>
              <a:t>“firstborn of his flock”</a:t>
            </a:r>
          </a:p>
        </p:txBody>
      </p:sp>
      <p:sp>
        <p:nvSpPr>
          <p:cNvPr id="90123" name="Rectangle 11"/>
          <p:cNvSpPr>
            <a:spLocks noChangeArrowheads="1"/>
          </p:cNvSpPr>
          <p:nvPr/>
        </p:nvSpPr>
        <p:spPr bwMode="auto">
          <a:xfrm>
            <a:off x="6858000" y="2743200"/>
            <a:ext cx="3810000" cy="1143000"/>
          </a:xfrm>
          <a:prstGeom prst="rect">
            <a:avLst/>
          </a:prstGeom>
          <a:solidFill>
            <a:srgbClr val="CC0000"/>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defRPr/>
            </a:pPr>
            <a:r>
              <a:rPr lang="en-US" sz="3200" b="1" dirty="0">
                <a:solidFill>
                  <a:schemeClr val="tx2"/>
                </a:solidFill>
                <a:effectLst>
                  <a:outerShdw blurRad="38100" dist="38100" dir="2700000" algn="tl">
                    <a:srgbClr val="000000"/>
                  </a:outerShdw>
                </a:effectLst>
                <a:latin typeface="Times New Roman" pitchFamily="18" charset="0"/>
              </a:rPr>
              <a:t>Lord</a:t>
            </a:r>
          </a:p>
          <a:p>
            <a:pPr algn="ctr">
              <a:defRPr/>
            </a:pPr>
            <a:r>
              <a:rPr lang="en-US" sz="3200" b="1" dirty="0">
                <a:solidFill>
                  <a:schemeClr val="tx2"/>
                </a:solidFill>
                <a:effectLst>
                  <a:outerShdw blurRad="38100" dist="38100" dir="2700000" algn="tl">
                    <a:srgbClr val="000000"/>
                  </a:outerShdw>
                </a:effectLst>
                <a:latin typeface="Times New Roman" pitchFamily="18" charset="0"/>
              </a:rPr>
              <a:t>Respected</a:t>
            </a:r>
          </a:p>
        </p:txBody>
      </p:sp>
      <p:sp>
        <p:nvSpPr>
          <p:cNvPr id="90124" name="Rectangle 12"/>
          <p:cNvSpPr>
            <a:spLocks noChangeArrowheads="1"/>
          </p:cNvSpPr>
          <p:nvPr/>
        </p:nvSpPr>
        <p:spPr bwMode="auto">
          <a:xfrm>
            <a:off x="1524000" y="2743200"/>
            <a:ext cx="3810000" cy="1143000"/>
          </a:xfrm>
          <a:prstGeom prst="rect">
            <a:avLst/>
          </a:prstGeom>
          <a:solidFill>
            <a:srgbClr val="CC0000"/>
          </a:solidFill>
          <a:ln w="9525">
            <a:noFill/>
            <a:miter lim="800000"/>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algn="ctr">
              <a:defRPr/>
            </a:pPr>
            <a:r>
              <a:rPr lang="en-US" sz="3200" b="1" dirty="0">
                <a:solidFill>
                  <a:schemeClr val="tx2"/>
                </a:solidFill>
                <a:effectLst>
                  <a:outerShdw blurRad="38100" dist="38100" dir="2700000" algn="tl">
                    <a:srgbClr val="000000"/>
                  </a:outerShdw>
                </a:effectLst>
                <a:latin typeface="Times New Roman" pitchFamily="18" charset="0"/>
              </a:rPr>
              <a:t>Lord</a:t>
            </a:r>
          </a:p>
          <a:p>
            <a:pPr algn="ctr">
              <a:defRPr/>
            </a:pPr>
            <a:r>
              <a:rPr lang="en-US" sz="3200" b="1" dirty="0">
                <a:solidFill>
                  <a:schemeClr val="tx2"/>
                </a:solidFill>
                <a:effectLst>
                  <a:outerShdw blurRad="38100" dist="38100" dir="2700000" algn="tl">
                    <a:srgbClr val="000000"/>
                  </a:outerShdw>
                </a:effectLst>
                <a:latin typeface="Times New Roman" pitchFamily="18" charset="0"/>
              </a:rPr>
              <a:t>Did Not Respect</a:t>
            </a:r>
          </a:p>
        </p:txBody>
      </p:sp>
      <p:pic>
        <p:nvPicPr>
          <p:cNvPr id="16397" name="Picture 15" descr="MCj01992520000[1]"/>
          <p:cNvPicPr>
            <a:picLocks noChangeAspect="1" noChangeArrowheads="1"/>
          </p:cNvPicPr>
          <p:nvPr/>
        </p:nvPicPr>
        <p:blipFill>
          <a:blip r:embed="rId2" cstate="print"/>
          <a:srcRect/>
          <a:stretch>
            <a:fillRect/>
          </a:stretch>
        </p:blipFill>
        <p:spPr bwMode="auto">
          <a:xfrm>
            <a:off x="1676400" y="533401"/>
            <a:ext cx="1143000" cy="1909763"/>
          </a:xfrm>
          <a:prstGeom prst="rect">
            <a:avLst/>
          </a:prstGeom>
          <a:noFill/>
          <a:ln w="9525">
            <a:noFill/>
            <a:miter lim="800000"/>
            <a:headEnd/>
            <a:tailEnd/>
          </a:ln>
        </p:spPr>
      </p:pic>
      <p:sp>
        <p:nvSpPr>
          <p:cNvPr id="90129" name="Text Box 17"/>
          <p:cNvSpPr txBox="1">
            <a:spLocks noChangeArrowheads="1"/>
          </p:cNvSpPr>
          <p:nvPr/>
        </p:nvSpPr>
        <p:spPr bwMode="auto">
          <a:xfrm>
            <a:off x="7543800" y="4267201"/>
            <a:ext cx="2514600" cy="951799"/>
          </a:xfrm>
          <a:prstGeom prst="rect">
            <a:avLst/>
          </a:prstGeom>
          <a:noFill/>
          <a:ln w="9525">
            <a:noFill/>
            <a:miter lim="800000"/>
            <a:headEnd/>
            <a:tailEnd/>
          </a:ln>
        </p:spPr>
        <p:txBody>
          <a:bodyPr>
            <a:spAutoFit/>
          </a:bodyPr>
          <a:lstStyle/>
          <a:p>
            <a:pPr algn="ctr">
              <a:lnSpc>
                <a:spcPct val="60000"/>
              </a:lnSpc>
              <a:spcBef>
                <a:spcPct val="50000"/>
              </a:spcBef>
            </a:pPr>
            <a:r>
              <a:rPr lang="en-US" sz="3200" b="1" dirty="0">
                <a:latin typeface="Times New Roman" pitchFamily="18" charset="0"/>
              </a:rPr>
              <a:t>“By Faith”</a:t>
            </a:r>
          </a:p>
          <a:p>
            <a:pPr algn="ctr">
              <a:lnSpc>
                <a:spcPct val="60000"/>
              </a:lnSpc>
              <a:spcBef>
                <a:spcPct val="50000"/>
              </a:spcBef>
            </a:pPr>
            <a:r>
              <a:rPr lang="en-US" sz="3200" dirty="0">
                <a:latin typeface="Times New Roman" pitchFamily="18" charset="0"/>
              </a:rPr>
              <a:t>(Heb. 11:4)</a:t>
            </a:r>
          </a:p>
        </p:txBody>
      </p:sp>
      <p:pic>
        <p:nvPicPr>
          <p:cNvPr id="16399" name="Picture 18" descr="MCAN03708_0000[1]"/>
          <p:cNvPicPr>
            <a:picLocks noChangeAspect="1" noChangeArrowheads="1"/>
          </p:cNvPicPr>
          <p:nvPr/>
        </p:nvPicPr>
        <p:blipFill>
          <a:blip r:embed="rId3" cstate="print"/>
          <a:srcRect/>
          <a:stretch>
            <a:fillRect/>
          </a:stretch>
        </p:blipFill>
        <p:spPr bwMode="auto">
          <a:xfrm flipH="1">
            <a:off x="9601200" y="457200"/>
            <a:ext cx="1022350" cy="1371600"/>
          </a:xfrm>
          <a:prstGeom prst="rect">
            <a:avLst/>
          </a:prstGeom>
          <a:noFill/>
          <a:ln w="9525">
            <a:noFill/>
            <a:miter lim="800000"/>
            <a:headEnd/>
            <a:tailEnd/>
          </a:ln>
        </p:spPr>
      </p:pic>
      <p:sp>
        <p:nvSpPr>
          <p:cNvPr id="90132" name="Text Box 20"/>
          <p:cNvSpPr txBox="1">
            <a:spLocks noChangeArrowheads="1"/>
          </p:cNvSpPr>
          <p:nvPr/>
        </p:nvSpPr>
        <p:spPr bwMode="auto">
          <a:xfrm>
            <a:off x="1905000" y="4267200"/>
            <a:ext cx="3048000" cy="410112"/>
          </a:xfrm>
          <a:prstGeom prst="rect">
            <a:avLst/>
          </a:prstGeom>
          <a:noFill/>
          <a:ln w="9525">
            <a:noFill/>
            <a:miter lim="800000"/>
            <a:headEnd/>
            <a:tailEnd/>
          </a:ln>
        </p:spPr>
        <p:txBody>
          <a:bodyPr>
            <a:spAutoFit/>
          </a:bodyPr>
          <a:lstStyle/>
          <a:p>
            <a:pPr algn="ctr">
              <a:lnSpc>
                <a:spcPct val="60000"/>
              </a:lnSpc>
              <a:spcBef>
                <a:spcPct val="50000"/>
              </a:spcBef>
            </a:pPr>
            <a:r>
              <a:rPr lang="en-US" sz="3200" b="1" dirty="0">
                <a:latin typeface="Times New Roman" pitchFamily="18" charset="0"/>
              </a:rPr>
              <a:t>Not: “By Faith”</a:t>
            </a:r>
          </a:p>
        </p:txBody>
      </p:sp>
      <p:grpSp>
        <p:nvGrpSpPr>
          <p:cNvPr id="2" name="Group 25"/>
          <p:cNvGrpSpPr>
            <a:grpSpLocks/>
          </p:cNvGrpSpPr>
          <p:nvPr/>
        </p:nvGrpSpPr>
        <p:grpSpPr bwMode="auto">
          <a:xfrm>
            <a:off x="6781801" y="4724400"/>
            <a:ext cx="3438525" cy="2133600"/>
            <a:chOff x="1574" y="3053"/>
            <a:chExt cx="2166" cy="1344"/>
          </a:xfrm>
        </p:grpSpPr>
        <p:pic>
          <p:nvPicPr>
            <p:cNvPr id="16402" name="Picture 23" descr="MCj04046470000[1]"/>
            <p:cNvPicPr>
              <a:picLocks noChangeAspect="1" noChangeArrowheads="1"/>
            </p:cNvPicPr>
            <p:nvPr/>
          </p:nvPicPr>
          <p:blipFill>
            <a:blip r:embed="rId4" cstate="print"/>
            <a:srcRect/>
            <a:stretch>
              <a:fillRect/>
            </a:stretch>
          </p:blipFill>
          <p:spPr bwMode="auto">
            <a:xfrm rot="761403">
              <a:off x="1574" y="3053"/>
              <a:ext cx="2166" cy="1344"/>
            </a:xfrm>
            <a:prstGeom prst="rect">
              <a:avLst/>
            </a:prstGeom>
            <a:noFill/>
            <a:ln w="9525">
              <a:noFill/>
              <a:miter lim="800000"/>
              <a:headEnd/>
              <a:tailEnd/>
            </a:ln>
          </p:spPr>
        </p:pic>
        <p:sp>
          <p:nvSpPr>
            <p:cNvPr id="16403" name="Text Box 24"/>
            <p:cNvSpPr txBox="1">
              <a:spLocks noChangeArrowheads="1"/>
            </p:cNvSpPr>
            <p:nvPr/>
          </p:nvSpPr>
          <p:spPr bwMode="auto">
            <a:xfrm>
              <a:off x="2112" y="3556"/>
              <a:ext cx="1296" cy="389"/>
            </a:xfrm>
            <a:prstGeom prst="rect">
              <a:avLst/>
            </a:prstGeom>
            <a:noFill/>
            <a:ln w="9525">
              <a:noFill/>
              <a:miter lim="800000"/>
              <a:headEnd/>
              <a:tailEnd/>
            </a:ln>
          </p:spPr>
          <p:txBody>
            <a:bodyPr>
              <a:spAutoFit/>
            </a:bodyPr>
            <a:lstStyle/>
            <a:p>
              <a:pPr algn="ctr">
                <a:lnSpc>
                  <a:spcPct val="70000"/>
                </a:lnSpc>
              </a:pPr>
              <a:r>
                <a:rPr lang="en-US" sz="2400" b="1" dirty="0">
                  <a:solidFill>
                    <a:srgbClr val="000000"/>
                  </a:solidFill>
                  <a:latin typeface="Times New Roman" pitchFamily="18" charset="0"/>
                </a:rPr>
                <a:t>Word</a:t>
              </a:r>
            </a:p>
            <a:p>
              <a:pPr algn="ctr">
                <a:lnSpc>
                  <a:spcPct val="70000"/>
                </a:lnSpc>
              </a:pPr>
              <a:r>
                <a:rPr lang="en-US" sz="2400" b="1" dirty="0">
                  <a:solidFill>
                    <a:srgbClr val="000000"/>
                  </a:solidFill>
                  <a:latin typeface="Times New Roman" pitchFamily="18" charset="0"/>
                </a:rPr>
                <a:t>Rom. 10:17</a:t>
              </a:r>
            </a:p>
          </p:txBody>
        </p:sp>
      </p:gr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90123"/>
                                        </p:tgtEl>
                                        <p:attrNameLst>
                                          <p:attrName>style.visibility</p:attrName>
                                        </p:attrNameLst>
                                      </p:cBhvr>
                                      <p:to>
                                        <p:strVal val="visible"/>
                                      </p:to>
                                    </p:set>
                                    <p:anim calcmode="lin" valueType="num">
                                      <p:cBhvr>
                                        <p:cTn id="7" dur="1000" fill="hold"/>
                                        <p:tgtEl>
                                          <p:spTgt spid="90123"/>
                                        </p:tgtEl>
                                        <p:attrNameLst>
                                          <p:attrName>ppt_x</p:attrName>
                                        </p:attrNameLst>
                                      </p:cBhvr>
                                      <p:tavLst>
                                        <p:tav tm="0">
                                          <p:val>
                                            <p:strVal val="#ppt_x-.2"/>
                                          </p:val>
                                        </p:tav>
                                        <p:tav tm="100000">
                                          <p:val>
                                            <p:strVal val="#ppt_x"/>
                                          </p:val>
                                        </p:tav>
                                      </p:tavLst>
                                    </p:anim>
                                    <p:anim calcmode="lin" valueType="num">
                                      <p:cBhvr>
                                        <p:cTn id="8" dur="1000" fill="hold"/>
                                        <p:tgtEl>
                                          <p:spTgt spid="90123"/>
                                        </p:tgtEl>
                                        <p:attrNameLst>
                                          <p:attrName>ppt_y</p:attrName>
                                        </p:attrNameLst>
                                      </p:cBhvr>
                                      <p:tavLst>
                                        <p:tav tm="0">
                                          <p:val>
                                            <p:strVal val="#ppt_y"/>
                                          </p:val>
                                        </p:tav>
                                        <p:tav tm="100000">
                                          <p:val>
                                            <p:strVal val="#ppt_y"/>
                                          </p:val>
                                        </p:tav>
                                      </p:tavLst>
                                    </p:anim>
                                    <p:animEffect transition="in" filter="wipe(right)" prLst="gradientSize: 0.1">
                                      <p:cBhvr>
                                        <p:cTn id="9" dur="1000"/>
                                        <p:tgtEl>
                                          <p:spTgt spid="90123"/>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0124"/>
                                        </p:tgtEl>
                                        <p:attrNameLst>
                                          <p:attrName>style.visibility</p:attrName>
                                        </p:attrNameLst>
                                      </p:cBhvr>
                                      <p:to>
                                        <p:strVal val="visible"/>
                                      </p:to>
                                    </p:set>
                                    <p:anim calcmode="lin" valueType="num">
                                      <p:cBhvr>
                                        <p:cTn id="14" dur="1000" fill="hold"/>
                                        <p:tgtEl>
                                          <p:spTgt spid="90124"/>
                                        </p:tgtEl>
                                        <p:attrNameLst>
                                          <p:attrName>ppt_x</p:attrName>
                                        </p:attrNameLst>
                                      </p:cBhvr>
                                      <p:tavLst>
                                        <p:tav tm="0">
                                          <p:val>
                                            <p:strVal val="#ppt_x-.2"/>
                                          </p:val>
                                        </p:tav>
                                        <p:tav tm="100000">
                                          <p:val>
                                            <p:strVal val="#ppt_x"/>
                                          </p:val>
                                        </p:tav>
                                      </p:tavLst>
                                    </p:anim>
                                    <p:anim calcmode="lin" valueType="num">
                                      <p:cBhvr>
                                        <p:cTn id="15" dur="1000" fill="hold"/>
                                        <p:tgtEl>
                                          <p:spTgt spid="9012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901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90129"/>
                                        </p:tgtEl>
                                        <p:attrNameLst>
                                          <p:attrName>style.visibility</p:attrName>
                                        </p:attrNameLst>
                                      </p:cBhvr>
                                      <p:to>
                                        <p:strVal val="visible"/>
                                      </p:to>
                                    </p:set>
                                    <p:animEffect transition="in" filter="wipe(right)">
                                      <p:cBhvr>
                                        <p:cTn id="21" dur="500"/>
                                        <p:tgtEl>
                                          <p:spTgt spid="9012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90132"/>
                                        </p:tgtEl>
                                        <p:attrNameLst>
                                          <p:attrName>style.visibility</p:attrName>
                                        </p:attrNameLst>
                                      </p:cBhvr>
                                      <p:to>
                                        <p:strVal val="visible"/>
                                      </p:to>
                                    </p:set>
                                    <p:animEffect transition="in" filter="wipe(right)">
                                      <p:cBhvr>
                                        <p:cTn id="26" dur="500"/>
                                        <p:tgtEl>
                                          <p:spTgt spid="9013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9" grpId="0"/>
      <p:bldP spid="901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III. The Need For Authority</a:t>
            </a:r>
          </a:p>
        </p:txBody>
      </p:sp>
      <p:sp>
        <p:nvSpPr>
          <p:cNvPr id="17413" name="Text Box 3"/>
          <p:cNvSpPr txBox="1">
            <a:spLocks noChangeArrowheads="1"/>
          </p:cNvSpPr>
          <p:nvPr/>
        </p:nvSpPr>
        <p:spPr bwMode="auto">
          <a:xfrm>
            <a:off x="1066800" y="1905001"/>
            <a:ext cx="10058400" cy="3084513"/>
          </a:xfrm>
          <a:prstGeom prst="rect">
            <a:avLst/>
          </a:prstGeom>
          <a:noFill/>
          <a:ln w="9525">
            <a:noFill/>
            <a:miter lim="800000"/>
            <a:headEnd/>
            <a:tailEnd/>
          </a:ln>
        </p:spPr>
        <p:txBody>
          <a:bodyPr wrap="square">
            <a:spAutoFit/>
          </a:bodyPr>
          <a:lstStyle/>
          <a:p>
            <a:pPr defTabSz="517525">
              <a:spcBef>
                <a:spcPct val="50000"/>
              </a:spcBef>
            </a:pPr>
            <a:r>
              <a:rPr lang="en-US" dirty="0"/>
              <a:t>A. The Order of Authority </a:t>
            </a:r>
            <a:r>
              <a:rPr lang="en-US" dirty="0">
                <a:solidFill>
                  <a:srgbClr val="FFFF00"/>
                </a:solidFill>
              </a:rPr>
              <a:t>(1 Cor. 11:3)</a:t>
            </a:r>
          </a:p>
          <a:p>
            <a:pPr defTabSz="517525">
              <a:spcBef>
                <a:spcPct val="50000"/>
              </a:spcBef>
            </a:pPr>
            <a:r>
              <a:rPr lang="en-US" dirty="0"/>
              <a:t>B. Man Is Not His Own Authority</a:t>
            </a:r>
          </a:p>
          <a:p>
            <a:pPr defTabSz="517525">
              <a:spcBef>
                <a:spcPct val="50000"/>
              </a:spcBef>
            </a:pPr>
            <a:r>
              <a:rPr lang="en-US" dirty="0"/>
              <a:t>C. Following Authority</a:t>
            </a:r>
          </a:p>
          <a:p>
            <a:pPr defTabSz="517525">
              <a:spcBef>
                <a:spcPct val="50000"/>
              </a:spcBef>
            </a:pPr>
            <a:r>
              <a:rPr lang="en-US" dirty="0"/>
              <a:t>	1. Cain &amp; Abel </a:t>
            </a:r>
            <a:r>
              <a:rPr lang="en-US" dirty="0">
                <a:solidFill>
                  <a:srgbClr val="FFFF00"/>
                </a:solidFill>
              </a:rPr>
              <a:t>(Gen. 4)</a:t>
            </a:r>
          </a:p>
          <a:p>
            <a:pPr defTabSz="517525">
              <a:spcBef>
                <a:spcPct val="50000"/>
              </a:spcBef>
            </a:pPr>
            <a:r>
              <a:rPr lang="en-US" dirty="0"/>
              <a:t>	2. Nadab &amp; Abihu </a:t>
            </a:r>
            <a:r>
              <a:rPr lang="en-US" dirty="0">
                <a:solidFill>
                  <a:srgbClr val="FFFF00"/>
                </a:solidFill>
              </a:rPr>
              <a:t>(Lev. 10:1-2)</a:t>
            </a:r>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1066800" y="457200"/>
            <a:ext cx="10058400" cy="4647426"/>
          </a:xfrm>
          <a:prstGeom prst="rect">
            <a:avLst/>
          </a:prstGeom>
          <a:solidFill>
            <a:schemeClr val="tx1"/>
          </a:solidFill>
          <a:ln w="9525">
            <a:solidFill>
              <a:srgbClr val="000000"/>
            </a:solidFill>
            <a:miter lim="800000"/>
            <a:headEnd/>
            <a:tailEnd/>
          </a:ln>
        </p:spPr>
        <p:txBody>
          <a:bodyPr wrap="square">
            <a:spAutoFit/>
          </a:bodyPr>
          <a:lstStyle/>
          <a:p>
            <a:pPr algn="ctr"/>
            <a:r>
              <a:rPr lang="en-US" sz="3600" b="1" u="sng" dirty="0">
                <a:solidFill>
                  <a:srgbClr val="000000"/>
                </a:solidFill>
                <a:latin typeface="Times New Roman" pitchFamily="18" charset="0"/>
              </a:rPr>
              <a:t>Lev 10:1-2</a:t>
            </a:r>
          </a:p>
          <a:p>
            <a:pPr algn="ctr"/>
            <a:endParaRPr lang="en-US" sz="3600" b="1" u="sng" dirty="0">
              <a:solidFill>
                <a:srgbClr val="000000"/>
              </a:solidFill>
              <a:latin typeface="Times New Roman" pitchFamily="18" charset="0"/>
            </a:endParaRPr>
          </a:p>
          <a:p>
            <a:r>
              <a:rPr lang="en-US" sz="3200" dirty="0">
                <a:solidFill>
                  <a:srgbClr val="000000"/>
                </a:solidFill>
                <a:latin typeface="Times New Roman" pitchFamily="18" charset="0"/>
              </a:rPr>
              <a:t>1 Then Nadab and Abihu, the sons of Aaron, each took his censer and put fire in it, put incense on it, and offered profane fire before the LORD, which He had not commanded them. </a:t>
            </a:r>
          </a:p>
          <a:p>
            <a:endParaRPr lang="en-US" sz="3200" dirty="0">
              <a:solidFill>
                <a:srgbClr val="000000"/>
              </a:solidFill>
              <a:latin typeface="Times New Roman" pitchFamily="18" charset="0"/>
            </a:endParaRPr>
          </a:p>
          <a:p>
            <a:r>
              <a:rPr lang="en-US" sz="3200" dirty="0">
                <a:solidFill>
                  <a:srgbClr val="000000"/>
                </a:solidFill>
                <a:latin typeface="Times New Roman" pitchFamily="18" charset="0"/>
              </a:rPr>
              <a:t>2 So fire went out from the LORD and devoured them, and they died before the LORD. </a:t>
            </a:r>
          </a:p>
        </p:txBody>
      </p:sp>
      <p:sp>
        <p:nvSpPr>
          <p:cNvPr id="92165" name="Text Box 5"/>
          <p:cNvSpPr txBox="1">
            <a:spLocks noChangeArrowheads="1"/>
          </p:cNvSpPr>
          <p:nvPr/>
        </p:nvSpPr>
        <p:spPr bwMode="auto">
          <a:xfrm>
            <a:off x="2438400" y="5486400"/>
            <a:ext cx="7315200" cy="646331"/>
          </a:xfrm>
          <a:prstGeom prst="rect">
            <a:avLst/>
          </a:prstGeom>
          <a:noFill/>
          <a:ln w="9525">
            <a:noFill/>
            <a:miter lim="800000"/>
            <a:headEnd/>
            <a:tailEnd/>
          </a:ln>
          <a:effectLst/>
        </p:spPr>
        <p:txBody>
          <a:bodyPr>
            <a:spAutoFit/>
          </a:bodyPr>
          <a:lstStyle/>
          <a:p>
            <a:pPr algn="ctr">
              <a:spcBef>
                <a:spcPct val="50000"/>
              </a:spcBef>
              <a:defRPr/>
            </a:pPr>
            <a:r>
              <a:rPr lang="en-US" sz="3600" dirty="0">
                <a:effectLst>
                  <a:outerShdw blurRad="38100" dist="38100" dir="2700000" algn="tl">
                    <a:srgbClr val="000000"/>
                  </a:outerShdw>
                </a:effectLst>
                <a:latin typeface="Times New Roman" pitchFamily="18" charset="0"/>
              </a:rPr>
              <a:t>“…offered unauthorized fire…” (NIV)</a:t>
            </a:r>
          </a:p>
        </p:txBody>
      </p:sp>
      <p:sp>
        <p:nvSpPr>
          <p:cNvPr id="2" name="Rectangle 1">
            <a:extLst>
              <a:ext uri="{FF2B5EF4-FFF2-40B4-BE49-F238E27FC236}">
                <a16:creationId xmlns:a16="http://schemas.microsoft.com/office/drawing/2014/main" id="{00CBBEEA-56D4-FA46-D067-DC81E1EBF5C9}"/>
              </a:ext>
            </a:extLst>
          </p:cNvPr>
          <p:cNvSpPr/>
          <p:nvPr/>
        </p:nvSpPr>
        <p:spPr bwMode="auto">
          <a:xfrm>
            <a:off x="1143000" y="3048000"/>
            <a:ext cx="1981200" cy="76200"/>
          </a:xfrm>
          <a:prstGeom prst="rect">
            <a:avLst/>
          </a:prstGeom>
          <a:solidFill>
            <a:schemeClr val="accent1"/>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A23D401A-3C07-5EFD-24F9-EE31E91A1554}"/>
              </a:ext>
            </a:extLst>
          </p:cNvPr>
          <p:cNvSpPr/>
          <p:nvPr/>
        </p:nvSpPr>
        <p:spPr bwMode="auto">
          <a:xfrm>
            <a:off x="6248400" y="3028292"/>
            <a:ext cx="2819402" cy="95907"/>
          </a:xfrm>
          <a:prstGeom prst="rect">
            <a:avLst/>
          </a:prstGeom>
          <a:solidFill>
            <a:schemeClr val="accent1"/>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C7AD5D39-C0D7-EABA-9B23-CA527F4D0340}"/>
              </a:ext>
            </a:extLst>
          </p:cNvPr>
          <p:cNvSpPr/>
          <p:nvPr/>
        </p:nvSpPr>
        <p:spPr bwMode="auto">
          <a:xfrm>
            <a:off x="1153510" y="3505974"/>
            <a:ext cx="2961290" cy="76201"/>
          </a:xfrm>
          <a:prstGeom prst="rect">
            <a:avLst/>
          </a:prstGeom>
          <a:solidFill>
            <a:schemeClr val="accent1"/>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2165"/>
                                        </p:tgtEl>
                                        <p:attrNameLst>
                                          <p:attrName>style.visibility</p:attrName>
                                        </p:attrNameLst>
                                      </p:cBhvr>
                                      <p:to>
                                        <p:strVal val="visible"/>
                                      </p:to>
                                    </p:set>
                                    <p:anim calcmode="lin" valueType="num">
                                      <p:cBhvr>
                                        <p:cTn id="12" dur="1000" fill="hold"/>
                                        <p:tgtEl>
                                          <p:spTgt spid="92165"/>
                                        </p:tgtEl>
                                        <p:attrNameLst>
                                          <p:attrName>ppt_w</p:attrName>
                                        </p:attrNameLst>
                                      </p:cBhvr>
                                      <p:tavLst>
                                        <p:tav tm="0">
                                          <p:val>
                                            <p:strVal val="#ppt_w*0.70"/>
                                          </p:val>
                                        </p:tav>
                                        <p:tav tm="100000">
                                          <p:val>
                                            <p:strVal val="#ppt_w"/>
                                          </p:val>
                                        </p:tav>
                                      </p:tavLst>
                                    </p:anim>
                                    <p:anim calcmode="lin" valueType="num">
                                      <p:cBhvr>
                                        <p:cTn id="13" dur="1000" fill="hold"/>
                                        <p:tgtEl>
                                          <p:spTgt spid="92165"/>
                                        </p:tgtEl>
                                        <p:attrNameLst>
                                          <p:attrName>ppt_h</p:attrName>
                                        </p:attrNameLst>
                                      </p:cBhvr>
                                      <p:tavLst>
                                        <p:tav tm="0">
                                          <p:val>
                                            <p:strVal val="#ppt_h"/>
                                          </p:val>
                                        </p:tav>
                                        <p:tav tm="100000">
                                          <p:val>
                                            <p:strVal val="#ppt_h"/>
                                          </p:val>
                                        </p:tav>
                                      </p:tavLst>
                                    </p:anim>
                                    <p:animEffect transition="in" filter="fade">
                                      <p:cBhvr>
                                        <p:cTn id="14" dur="1000"/>
                                        <p:tgtEl>
                                          <p:spTgt spid="9216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5" grpId="0"/>
      <p:bldP spid="2"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752600" y="-415925"/>
            <a:ext cx="8686800" cy="2092325"/>
          </a:xfrm>
          <a:prstGeom prst="rect">
            <a:avLst/>
          </a:prstGeom>
          <a:noFill/>
          <a:ln w="9525">
            <a:noFill/>
            <a:miter lim="800000"/>
            <a:headEnd/>
            <a:tailEnd/>
          </a:ln>
          <a:effectLst/>
        </p:spPr>
        <p:txBody>
          <a:bodyPr>
            <a:spAutoFit/>
          </a:bodyPr>
          <a:lstStyle/>
          <a:p>
            <a:pPr algn="ctr">
              <a:spcBef>
                <a:spcPct val="50000"/>
              </a:spcBef>
              <a:defRPr/>
            </a:pPr>
            <a:r>
              <a:rPr lang="en-US" sz="13000" b="1" dirty="0">
                <a:solidFill>
                  <a:srgbClr val="FFFF00"/>
                </a:solidFill>
                <a:effectLst>
                  <a:outerShdw blurRad="38100" dist="38100" dir="2700000" algn="tl">
                    <a:srgbClr val="000000"/>
                  </a:outerShdw>
                </a:effectLst>
                <a:latin typeface="Times New Roman" pitchFamily="18" charset="0"/>
              </a:rPr>
              <a:t>Authority</a:t>
            </a:r>
          </a:p>
        </p:txBody>
      </p:sp>
      <p:sp>
        <p:nvSpPr>
          <p:cNvPr id="50179" name="AutoShape 3"/>
          <p:cNvSpPr>
            <a:spLocks noChangeArrowheads="1"/>
          </p:cNvSpPr>
          <p:nvPr/>
        </p:nvSpPr>
        <p:spPr bwMode="auto">
          <a:xfrm>
            <a:off x="1524000" y="17526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 What Is Authority?</a:t>
            </a:r>
          </a:p>
        </p:txBody>
      </p:sp>
      <p:sp>
        <p:nvSpPr>
          <p:cNvPr id="50180" name="AutoShape 4"/>
          <p:cNvSpPr>
            <a:spLocks noChangeArrowheads="1"/>
          </p:cNvSpPr>
          <p:nvPr/>
        </p:nvSpPr>
        <p:spPr bwMode="auto">
          <a:xfrm>
            <a:off x="1524000" y="17526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a:solidFill>
                  <a:schemeClr val="bg2"/>
                </a:solidFill>
                <a:latin typeface="Tahoma" pitchFamily="34" charset="0"/>
              </a:rPr>
              <a:t>I. What Is Authority?</a:t>
            </a:r>
          </a:p>
        </p:txBody>
      </p:sp>
      <p:sp>
        <p:nvSpPr>
          <p:cNvPr id="50181" name="AutoShape 5"/>
          <p:cNvSpPr>
            <a:spLocks noChangeArrowheads="1"/>
          </p:cNvSpPr>
          <p:nvPr/>
        </p:nvSpPr>
        <p:spPr bwMode="auto">
          <a:xfrm>
            <a:off x="1524000" y="25908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II. God Has Authority Over Man</a:t>
            </a:r>
          </a:p>
        </p:txBody>
      </p:sp>
      <p:sp>
        <p:nvSpPr>
          <p:cNvPr id="50182" name="AutoShape 6"/>
          <p:cNvSpPr>
            <a:spLocks noChangeArrowheads="1"/>
          </p:cNvSpPr>
          <p:nvPr/>
        </p:nvSpPr>
        <p:spPr bwMode="auto">
          <a:xfrm>
            <a:off x="1524000" y="25908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dirty="0">
                <a:solidFill>
                  <a:schemeClr val="bg2"/>
                </a:solidFill>
                <a:latin typeface="Tahoma" pitchFamily="34" charset="0"/>
              </a:rPr>
              <a:t>II. God Has Authority Over Man</a:t>
            </a:r>
          </a:p>
        </p:txBody>
      </p:sp>
      <p:sp>
        <p:nvSpPr>
          <p:cNvPr id="50183" name="AutoShape 7"/>
          <p:cNvSpPr>
            <a:spLocks noChangeArrowheads="1"/>
          </p:cNvSpPr>
          <p:nvPr/>
        </p:nvSpPr>
        <p:spPr bwMode="auto">
          <a:xfrm>
            <a:off x="1524000" y="34290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III. The Need For Authority</a:t>
            </a:r>
          </a:p>
        </p:txBody>
      </p:sp>
      <p:sp>
        <p:nvSpPr>
          <p:cNvPr id="50184" name="AutoShape 8"/>
          <p:cNvSpPr>
            <a:spLocks noChangeArrowheads="1"/>
          </p:cNvSpPr>
          <p:nvPr/>
        </p:nvSpPr>
        <p:spPr bwMode="auto">
          <a:xfrm>
            <a:off x="1524000" y="34290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a:solidFill>
                  <a:schemeClr val="bg2"/>
                </a:solidFill>
                <a:latin typeface="Tahoma" pitchFamily="34" charset="0"/>
              </a:rPr>
              <a:t>III. The Need For Authority</a:t>
            </a:r>
          </a:p>
        </p:txBody>
      </p:sp>
      <p:sp>
        <p:nvSpPr>
          <p:cNvPr id="50185" name="AutoShape 9"/>
          <p:cNvSpPr>
            <a:spLocks noChangeArrowheads="1"/>
          </p:cNvSpPr>
          <p:nvPr/>
        </p:nvSpPr>
        <p:spPr bwMode="auto">
          <a:xfrm>
            <a:off x="1524000" y="42672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algn="ctr"/>
            <a:r>
              <a:rPr lang="en-US" sz="3200" b="1">
                <a:solidFill>
                  <a:srgbClr val="000000"/>
                </a:solidFill>
                <a:latin typeface="Tahoma" pitchFamily="34" charset="0"/>
              </a:rPr>
              <a:t>IV. Must Have Bible Authority</a:t>
            </a:r>
          </a:p>
        </p:txBody>
      </p:sp>
      <p:sp>
        <p:nvSpPr>
          <p:cNvPr id="50186" name="AutoShape 10"/>
          <p:cNvSpPr>
            <a:spLocks noChangeArrowheads="1"/>
          </p:cNvSpPr>
          <p:nvPr/>
        </p:nvSpPr>
        <p:spPr bwMode="auto">
          <a:xfrm>
            <a:off x="1524000" y="42672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algn="ctr"/>
            <a:r>
              <a:rPr lang="en-US" sz="3200" b="1" dirty="0">
                <a:solidFill>
                  <a:schemeClr val="bg2"/>
                </a:solidFill>
                <a:latin typeface="Tahoma" pitchFamily="34" charset="0"/>
              </a:rPr>
              <a:t>IV. Must Have Bible Authority</a:t>
            </a:r>
          </a:p>
        </p:txBody>
      </p:sp>
      <p:pic>
        <p:nvPicPr>
          <p:cNvPr id="2" name="Picture 1" descr="bible.jpg">
            <a:extLst>
              <a:ext uri="{FF2B5EF4-FFF2-40B4-BE49-F238E27FC236}">
                <a16:creationId xmlns:a16="http://schemas.microsoft.com/office/drawing/2014/main" id="{389ADE1D-ACA8-64F3-200D-09B033B08635}"/>
              </a:ext>
            </a:extLst>
          </p:cNvPr>
          <p:cNvPicPr>
            <a:picLocks noChangeAspect="1"/>
          </p:cNvPicPr>
          <p:nvPr/>
        </p:nvPicPr>
        <p:blipFill>
          <a:blip r:embed="rId2" cstate="print"/>
          <a:stretch>
            <a:fillRect/>
          </a:stretch>
        </p:blipFill>
        <p:spPr>
          <a:xfrm>
            <a:off x="599117" y="119743"/>
            <a:ext cx="1806223" cy="1524000"/>
          </a:xfrm>
          <a:prstGeom prst="rect">
            <a:avLst/>
          </a:prstGeom>
          <a:ln>
            <a:noFill/>
          </a:ln>
          <a:effectLst>
            <a:softEdge rad="112500"/>
          </a:effectLst>
        </p:spPr>
      </p:pic>
    </p:spTree>
    <p:extLst>
      <p:ext uri="{BB962C8B-B14F-4D97-AF65-F5344CB8AC3E}">
        <p14:creationId xmlns:p14="http://schemas.microsoft.com/office/powerpoint/2010/main" val="246368589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85"/>
                                        </p:tgtEl>
                                        <p:attrNameLst>
                                          <p:attrName>style.visibility</p:attrName>
                                        </p:attrNameLst>
                                      </p:cBhvr>
                                      <p:to>
                                        <p:strVal val="visible"/>
                                      </p:to>
                                    </p:set>
                                    <p:animEffect transition="in" filter="wipe(left)">
                                      <p:cBhvr>
                                        <p:cTn id="7" dur="500"/>
                                        <p:tgtEl>
                                          <p:spTgt spid="5018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0186"/>
                                        </p:tgtEl>
                                        <p:attrNameLst>
                                          <p:attrName>style.visibility</p:attrName>
                                        </p:attrNameLst>
                                      </p:cBhvr>
                                      <p:to>
                                        <p:strVal val="visible"/>
                                      </p:to>
                                    </p:set>
                                    <p:animEffect transition="in" filter="wipe(right)">
                                      <p:cBhvr>
                                        <p:cTn id="10" dur="2000"/>
                                        <p:tgtEl>
                                          <p:spTgt spid="5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5" grpId="0" animBg="1"/>
      <p:bldP spid="5018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IV. We Must Have Bible Authority</a:t>
            </a:r>
          </a:p>
        </p:txBody>
      </p:sp>
      <p:sp>
        <p:nvSpPr>
          <p:cNvPr id="32788" name="Text Box 20"/>
          <p:cNvSpPr txBox="1">
            <a:spLocks noChangeArrowheads="1"/>
          </p:cNvSpPr>
          <p:nvPr/>
        </p:nvSpPr>
        <p:spPr bwMode="auto">
          <a:xfrm>
            <a:off x="2514600" y="1676400"/>
            <a:ext cx="7010400" cy="949042"/>
          </a:xfrm>
          <a:prstGeom prst="rect">
            <a:avLst/>
          </a:prstGeom>
          <a:noFill/>
          <a:ln w="9525">
            <a:noFill/>
            <a:miter lim="800000"/>
            <a:headEnd/>
            <a:tailEnd/>
          </a:ln>
          <a:effectLst/>
        </p:spPr>
        <p:txBody>
          <a:bodyPr>
            <a:spAutoFit/>
          </a:bodyPr>
          <a:lstStyle/>
          <a:p>
            <a:pPr algn="ctr">
              <a:lnSpc>
                <a:spcPct val="60000"/>
              </a:lnSpc>
              <a:spcBef>
                <a:spcPct val="50000"/>
              </a:spcBef>
              <a:defRPr/>
            </a:pPr>
            <a:r>
              <a:rPr lang="en-US" sz="3200" b="1" dirty="0">
                <a:effectLst>
                  <a:outerShdw blurRad="38100" dist="38100" dir="2700000" algn="tl">
                    <a:srgbClr val="000000"/>
                  </a:outerShdw>
                </a:effectLst>
              </a:rPr>
              <a:t>God Has A Pattern</a:t>
            </a:r>
          </a:p>
          <a:p>
            <a:pPr algn="ctr">
              <a:lnSpc>
                <a:spcPct val="60000"/>
              </a:lnSpc>
              <a:spcBef>
                <a:spcPct val="50000"/>
              </a:spcBef>
              <a:defRPr/>
            </a:pPr>
            <a:r>
              <a:rPr lang="en-US" sz="3200" b="1" dirty="0">
                <a:solidFill>
                  <a:srgbClr val="FFFF00"/>
                </a:solidFill>
                <a:effectLst>
                  <a:outerShdw blurRad="38100" dist="38100" dir="2700000" algn="tl">
                    <a:srgbClr val="000000"/>
                  </a:outerShdw>
                </a:effectLst>
              </a:rPr>
              <a:t>Hebrews 8:5</a:t>
            </a:r>
          </a:p>
        </p:txBody>
      </p:sp>
      <p:grpSp>
        <p:nvGrpSpPr>
          <p:cNvPr id="2" name="Group 25"/>
          <p:cNvGrpSpPr>
            <a:grpSpLocks/>
          </p:cNvGrpSpPr>
          <p:nvPr/>
        </p:nvGrpSpPr>
        <p:grpSpPr bwMode="auto">
          <a:xfrm>
            <a:off x="1066800" y="2743202"/>
            <a:ext cx="3035300" cy="2819398"/>
            <a:chOff x="144" y="1728"/>
            <a:chExt cx="1728" cy="1587"/>
          </a:xfrm>
        </p:grpSpPr>
        <p:pic>
          <p:nvPicPr>
            <p:cNvPr id="20495" name="Picture 18" descr="j0182825"/>
            <p:cNvPicPr>
              <a:picLocks noChangeAspect="1" noChangeArrowheads="1"/>
            </p:cNvPicPr>
            <p:nvPr/>
          </p:nvPicPr>
          <p:blipFill>
            <a:blip r:embed="rId2" cstate="print"/>
            <a:srcRect l="10001"/>
            <a:stretch>
              <a:fillRect/>
            </a:stretch>
          </p:blipFill>
          <p:spPr bwMode="auto">
            <a:xfrm>
              <a:off x="144" y="1728"/>
              <a:ext cx="1728" cy="1546"/>
            </a:xfrm>
            <a:prstGeom prst="rect">
              <a:avLst/>
            </a:prstGeom>
            <a:noFill/>
            <a:ln w="38100">
              <a:solidFill>
                <a:srgbClr val="000000"/>
              </a:solidFill>
              <a:miter lim="800000"/>
              <a:headEnd/>
              <a:tailEnd/>
            </a:ln>
          </p:spPr>
        </p:pic>
        <p:sp>
          <p:nvSpPr>
            <p:cNvPr id="20496" name="Text Box 22"/>
            <p:cNvSpPr txBox="1">
              <a:spLocks noChangeArrowheads="1"/>
            </p:cNvSpPr>
            <p:nvPr/>
          </p:nvSpPr>
          <p:spPr bwMode="auto">
            <a:xfrm>
              <a:off x="240" y="3024"/>
              <a:ext cx="1344" cy="291"/>
            </a:xfrm>
            <a:prstGeom prst="rect">
              <a:avLst/>
            </a:prstGeom>
            <a:noFill/>
            <a:ln w="9525">
              <a:noFill/>
              <a:miter lim="800000"/>
              <a:headEnd/>
              <a:tailEnd/>
            </a:ln>
          </p:spPr>
          <p:txBody>
            <a:bodyPr>
              <a:spAutoFit/>
            </a:bodyPr>
            <a:lstStyle/>
            <a:p>
              <a:pPr algn="ctr">
                <a:spcBef>
                  <a:spcPct val="50000"/>
                </a:spcBef>
              </a:pPr>
              <a:r>
                <a:rPr lang="en-US" sz="2400" b="1" dirty="0">
                  <a:solidFill>
                    <a:srgbClr val="000000"/>
                  </a:solidFill>
                </a:rPr>
                <a:t>Pattern</a:t>
              </a:r>
            </a:p>
          </p:txBody>
        </p:sp>
      </p:grpSp>
      <p:grpSp>
        <p:nvGrpSpPr>
          <p:cNvPr id="3" name="Group 26"/>
          <p:cNvGrpSpPr>
            <a:grpSpLocks/>
          </p:cNvGrpSpPr>
          <p:nvPr/>
        </p:nvGrpSpPr>
        <p:grpSpPr bwMode="auto">
          <a:xfrm>
            <a:off x="4419601" y="2743202"/>
            <a:ext cx="3402014" cy="2813902"/>
            <a:chOff x="2064" y="1728"/>
            <a:chExt cx="1903" cy="1587"/>
          </a:xfrm>
        </p:grpSpPr>
        <p:pic>
          <p:nvPicPr>
            <p:cNvPr id="20493" name="Picture 19" descr="MPj04100410000[1]"/>
            <p:cNvPicPr>
              <a:picLocks noChangeAspect="1" noChangeArrowheads="1"/>
            </p:cNvPicPr>
            <p:nvPr/>
          </p:nvPicPr>
          <p:blipFill>
            <a:blip r:embed="rId3" cstate="print"/>
            <a:srcRect b="45070"/>
            <a:stretch>
              <a:fillRect/>
            </a:stretch>
          </p:blipFill>
          <p:spPr bwMode="auto">
            <a:xfrm>
              <a:off x="2064" y="1728"/>
              <a:ext cx="1903" cy="1558"/>
            </a:xfrm>
            <a:prstGeom prst="rect">
              <a:avLst/>
            </a:prstGeom>
            <a:noFill/>
            <a:ln w="38100">
              <a:solidFill>
                <a:srgbClr val="000000"/>
              </a:solidFill>
              <a:miter lim="800000"/>
              <a:headEnd/>
              <a:tailEnd/>
            </a:ln>
          </p:spPr>
        </p:pic>
        <p:sp>
          <p:nvSpPr>
            <p:cNvPr id="20494" name="Text Box 23"/>
            <p:cNvSpPr txBox="1">
              <a:spLocks noChangeArrowheads="1"/>
            </p:cNvSpPr>
            <p:nvPr/>
          </p:nvSpPr>
          <p:spPr bwMode="auto">
            <a:xfrm>
              <a:off x="2352" y="3024"/>
              <a:ext cx="1344" cy="291"/>
            </a:xfrm>
            <a:prstGeom prst="rect">
              <a:avLst/>
            </a:prstGeom>
            <a:noFill/>
            <a:ln w="9525">
              <a:noFill/>
              <a:miter lim="800000"/>
              <a:headEnd/>
              <a:tailEnd/>
            </a:ln>
          </p:spPr>
          <p:txBody>
            <a:bodyPr>
              <a:spAutoFit/>
            </a:bodyPr>
            <a:lstStyle/>
            <a:p>
              <a:pPr algn="ctr">
                <a:spcBef>
                  <a:spcPct val="50000"/>
                </a:spcBef>
              </a:pPr>
              <a:r>
                <a:rPr lang="en-US" sz="2400" b="1" dirty="0">
                  <a:solidFill>
                    <a:srgbClr val="000000"/>
                  </a:solidFill>
                </a:rPr>
                <a:t>Model</a:t>
              </a:r>
            </a:p>
          </p:txBody>
        </p:sp>
      </p:grpSp>
      <p:grpSp>
        <p:nvGrpSpPr>
          <p:cNvPr id="4" name="Group 27"/>
          <p:cNvGrpSpPr>
            <a:grpSpLocks/>
          </p:cNvGrpSpPr>
          <p:nvPr/>
        </p:nvGrpSpPr>
        <p:grpSpPr bwMode="auto">
          <a:xfrm>
            <a:off x="8089900" y="2743202"/>
            <a:ext cx="3035300" cy="2762482"/>
            <a:chOff x="4128" y="1728"/>
            <a:chExt cx="1576" cy="1539"/>
          </a:xfrm>
        </p:grpSpPr>
        <p:pic>
          <p:nvPicPr>
            <p:cNvPr id="20491" name="Picture 6" descr="j0216049"/>
            <p:cNvPicPr>
              <a:picLocks noChangeAspect="1" noChangeArrowheads="1"/>
            </p:cNvPicPr>
            <p:nvPr/>
          </p:nvPicPr>
          <p:blipFill>
            <a:blip r:embed="rId4" cstate="print"/>
            <a:srcRect/>
            <a:stretch>
              <a:fillRect/>
            </a:stretch>
          </p:blipFill>
          <p:spPr bwMode="auto">
            <a:xfrm>
              <a:off x="4128" y="1728"/>
              <a:ext cx="1576" cy="1536"/>
            </a:xfrm>
            <a:prstGeom prst="rect">
              <a:avLst/>
            </a:prstGeom>
            <a:noFill/>
            <a:ln w="38100">
              <a:solidFill>
                <a:srgbClr val="000000"/>
              </a:solidFill>
              <a:miter lim="800000"/>
              <a:headEnd/>
              <a:tailEnd/>
            </a:ln>
          </p:spPr>
        </p:pic>
        <p:sp>
          <p:nvSpPr>
            <p:cNvPr id="32792" name="Text Box 24"/>
            <p:cNvSpPr txBox="1">
              <a:spLocks noChangeArrowheads="1"/>
            </p:cNvSpPr>
            <p:nvPr/>
          </p:nvSpPr>
          <p:spPr bwMode="auto">
            <a:xfrm>
              <a:off x="4176" y="2976"/>
              <a:ext cx="1344" cy="291"/>
            </a:xfrm>
            <a:prstGeom prst="rect">
              <a:avLst/>
            </a:prstGeom>
            <a:noFill/>
            <a:ln w="9525">
              <a:noFill/>
              <a:miter lim="800000"/>
              <a:headEnd/>
              <a:tailEnd/>
            </a:ln>
            <a:effectLst/>
          </p:spPr>
          <p:txBody>
            <a:bodyPr>
              <a:spAutoFit/>
            </a:bodyPr>
            <a:lstStyle/>
            <a:p>
              <a:pPr algn="ctr">
                <a:spcBef>
                  <a:spcPct val="50000"/>
                </a:spcBef>
                <a:defRPr/>
              </a:pPr>
              <a:r>
                <a:rPr lang="en-US" sz="2400" b="1" dirty="0">
                  <a:effectLst>
                    <a:outerShdw blurRad="38100" dist="38100" dir="2700000" algn="tl">
                      <a:srgbClr val="000000"/>
                    </a:outerShdw>
                  </a:effectLst>
                </a:rPr>
                <a:t>Real</a:t>
              </a:r>
            </a:p>
          </p:txBody>
        </p:sp>
      </p:grpSp>
      <p:sp>
        <p:nvSpPr>
          <p:cNvPr id="32797" name="AutoShape 29"/>
          <p:cNvSpPr>
            <a:spLocks noChangeArrowheads="1"/>
          </p:cNvSpPr>
          <p:nvPr/>
        </p:nvSpPr>
        <p:spPr bwMode="auto">
          <a:xfrm>
            <a:off x="3200400" y="3352800"/>
            <a:ext cx="5486400" cy="762000"/>
          </a:xfrm>
          <a:prstGeom prst="leftArrow">
            <a:avLst>
              <a:gd name="adj1" fmla="val 50000"/>
              <a:gd name="adj2" fmla="val 180000"/>
            </a:avLst>
          </a:prstGeom>
          <a:solidFill>
            <a:schemeClr val="accent1"/>
          </a:solidFill>
          <a:ln w="9525">
            <a:solidFill>
              <a:schemeClr val="tx1"/>
            </a:solidFill>
            <a:miter lim="800000"/>
            <a:headEnd/>
            <a:tailEnd/>
          </a:ln>
          <a:effectLst/>
        </p:spPr>
        <p:txBody>
          <a:bodyPr wrap="none" anchor="ctr"/>
          <a:lstStyle/>
          <a:p>
            <a:pPr algn="ctr">
              <a:defRPr/>
            </a:pPr>
            <a:r>
              <a:rPr lang="en-US" sz="2400" b="1" dirty="0">
                <a:effectLst>
                  <a:outerShdw blurRad="38100" dist="38100" dir="2700000" algn="tl">
                    <a:srgbClr val="000000"/>
                  </a:outerShdw>
                </a:effectLst>
              </a:rPr>
              <a:t>Then This</a:t>
            </a:r>
          </a:p>
        </p:txBody>
      </p:sp>
      <p:sp>
        <p:nvSpPr>
          <p:cNvPr id="32798" name="AutoShape 30"/>
          <p:cNvSpPr>
            <a:spLocks noChangeArrowheads="1"/>
          </p:cNvSpPr>
          <p:nvPr/>
        </p:nvSpPr>
        <p:spPr bwMode="auto">
          <a:xfrm>
            <a:off x="3352800" y="4191000"/>
            <a:ext cx="2590800" cy="762000"/>
          </a:xfrm>
          <a:prstGeom prst="leftArrow">
            <a:avLst>
              <a:gd name="adj1" fmla="val 50000"/>
              <a:gd name="adj2" fmla="val 85000"/>
            </a:avLst>
          </a:prstGeom>
          <a:solidFill>
            <a:schemeClr val="accent1"/>
          </a:solidFill>
          <a:ln w="9525">
            <a:solidFill>
              <a:schemeClr val="tx1"/>
            </a:solidFill>
            <a:miter lim="800000"/>
            <a:headEnd/>
            <a:tailEnd/>
          </a:ln>
          <a:effectLst/>
        </p:spPr>
        <p:txBody>
          <a:bodyPr wrap="none" anchor="ctr"/>
          <a:lstStyle/>
          <a:p>
            <a:pPr algn="ctr">
              <a:defRPr/>
            </a:pPr>
            <a:r>
              <a:rPr lang="en-US" sz="2400" b="1" dirty="0">
                <a:effectLst>
                  <a:outerShdw blurRad="38100" dist="38100" dir="2700000" algn="tl">
                    <a:srgbClr val="000000"/>
                  </a:outerShdw>
                </a:effectLst>
              </a:rPr>
              <a:t>If This</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2798"/>
                                        </p:tgtEl>
                                        <p:attrNameLst>
                                          <p:attrName>style.visibility</p:attrName>
                                        </p:attrNameLst>
                                      </p:cBhvr>
                                      <p:to>
                                        <p:strVal val="visible"/>
                                      </p:to>
                                    </p:set>
                                    <p:animEffect transition="in" filter="wipe(right)">
                                      <p:cBhvr>
                                        <p:cTn id="22" dur="1000"/>
                                        <p:tgtEl>
                                          <p:spTgt spid="3279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2797"/>
                                        </p:tgtEl>
                                        <p:attrNameLst>
                                          <p:attrName>style.visibility</p:attrName>
                                        </p:attrNameLst>
                                      </p:cBhvr>
                                      <p:to>
                                        <p:strVal val="visible"/>
                                      </p:to>
                                    </p:set>
                                    <p:animEffect transition="in" filter="wipe(right)">
                                      <p:cBhvr>
                                        <p:cTn id="27" dur="1000"/>
                                        <p:tgtEl>
                                          <p:spTgt spid="32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97" grpId="0" animBg="1"/>
      <p:bldP spid="3279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IV. We Must Have Bible Authority</a:t>
            </a:r>
          </a:p>
        </p:txBody>
      </p:sp>
      <p:sp>
        <p:nvSpPr>
          <p:cNvPr id="84999" name="Text Box 7"/>
          <p:cNvSpPr txBox="1">
            <a:spLocks noChangeArrowheads="1"/>
          </p:cNvSpPr>
          <p:nvPr/>
        </p:nvSpPr>
        <p:spPr bwMode="auto">
          <a:xfrm>
            <a:off x="1066800" y="2133601"/>
            <a:ext cx="9601200" cy="561885"/>
          </a:xfrm>
          <a:prstGeom prst="rect">
            <a:avLst/>
          </a:prstGeom>
          <a:noFill/>
          <a:ln w="9525">
            <a:noFill/>
            <a:miter lim="800000"/>
            <a:headEnd/>
            <a:tailEnd/>
          </a:ln>
          <a:effectLst/>
        </p:spPr>
        <p:txBody>
          <a:bodyPr wrap="square">
            <a:spAutoFit/>
          </a:bodyPr>
          <a:lstStyle/>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Do all in name of Christ </a:t>
            </a:r>
            <a:r>
              <a:rPr lang="en-US" dirty="0">
                <a:solidFill>
                  <a:schemeClr val="folHlink"/>
                </a:solidFill>
                <a:effectLst>
                  <a:outerShdw blurRad="38100" dist="38100" dir="2700000" algn="tl">
                    <a:srgbClr val="000000"/>
                  </a:outerShdw>
                </a:effectLst>
              </a:rPr>
              <a:t>(Col. 3:17)</a:t>
            </a:r>
            <a:endParaRPr lang="en-US" dirty="0">
              <a:effectLst>
                <a:outerShdw blurRad="38100" dist="38100" dir="2700000" algn="tl">
                  <a:srgbClr val="000000"/>
                </a:outerShdw>
              </a:effectLst>
            </a:endParaRPr>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9" name="Picture 11" descr="MPj01850650000[1]"/>
          <p:cNvPicPr>
            <a:picLocks noChangeAspect="1" noChangeArrowheads="1"/>
          </p:cNvPicPr>
          <p:nvPr/>
        </p:nvPicPr>
        <p:blipFill>
          <a:blip r:embed="rId2" cstate="print"/>
          <a:srcRect l="8333" r="45833" b="34375"/>
          <a:stretch>
            <a:fillRect/>
          </a:stretch>
        </p:blipFill>
        <p:spPr bwMode="auto">
          <a:xfrm>
            <a:off x="1295400" y="3657600"/>
            <a:ext cx="1676400" cy="1600200"/>
          </a:xfrm>
          <a:prstGeom prst="rect">
            <a:avLst/>
          </a:prstGeom>
          <a:noFill/>
          <a:ln w="9525">
            <a:noFill/>
            <a:miter lim="800000"/>
            <a:headEnd/>
            <a:tailEnd/>
          </a:ln>
        </p:spPr>
      </p:pic>
      <p:sp>
        <p:nvSpPr>
          <p:cNvPr id="94212" name="Text Box 4"/>
          <p:cNvSpPr txBox="1">
            <a:spLocks noChangeArrowheads="1"/>
          </p:cNvSpPr>
          <p:nvPr/>
        </p:nvSpPr>
        <p:spPr bwMode="auto">
          <a:xfrm>
            <a:off x="2057400" y="304800"/>
            <a:ext cx="8229600" cy="1562100"/>
          </a:xfrm>
          <a:prstGeom prst="rect">
            <a:avLst/>
          </a:prstGeom>
          <a:solidFill>
            <a:schemeClr val="tx1"/>
          </a:solidFill>
          <a:ln w="9525">
            <a:solidFill>
              <a:srgbClr val="000000"/>
            </a:solidFill>
            <a:miter lim="800000"/>
            <a:headEnd/>
            <a:tailEnd/>
          </a:ln>
          <a:effectLst>
            <a:outerShdw dist="125724" dir="2700000" algn="ctr" rotWithShape="0">
              <a:srgbClr val="000000">
                <a:alpha val="50000"/>
              </a:srgbClr>
            </a:outerShdw>
          </a:effectLst>
        </p:spPr>
        <p:txBody>
          <a:bodyPr>
            <a:spAutoFit/>
          </a:bodyPr>
          <a:lstStyle/>
          <a:p>
            <a:pPr algn="ctr">
              <a:defRPr/>
            </a:pPr>
            <a:r>
              <a:rPr lang="en-US" sz="2400" b="1" u="sng" dirty="0">
                <a:solidFill>
                  <a:srgbClr val="000000"/>
                </a:solidFill>
                <a:latin typeface="Times New Roman" pitchFamily="18" charset="0"/>
              </a:rPr>
              <a:t>Col 3:17</a:t>
            </a:r>
          </a:p>
          <a:p>
            <a:pPr>
              <a:defRPr/>
            </a:pPr>
            <a:endParaRPr lang="en-US" sz="2400" dirty="0">
              <a:solidFill>
                <a:srgbClr val="000000"/>
              </a:solidFill>
              <a:latin typeface="Times New Roman" pitchFamily="18" charset="0"/>
            </a:endParaRPr>
          </a:p>
          <a:p>
            <a:pPr>
              <a:defRPr/>
            </a:pPr>
            <a:r>
              <a:rPr lang="en-US" sz="2400" dirty="0">
                <a:solidFill>
                  <a:srgbClr val="000000"/>
                </a:solidFill>
                <a:latin typeface="Times New Roman" pitchFamily="18" charset="0"/>
              </a:rPr>
              <a:t>17 And whatever you do in word or deed, do all in the name of the Lord Jesus, giving thanks to God the Father through Him. </a:t>
            </a:r>
          </a:p>
        </p:txBody>
      </p:sp>
      <p:grpSp>
        <p:nvGrpSpPr>
          <p:cNvPr id="2" name="Group 8"/>
          <p:cNvGrpSpPr>
            <a:grpSpLocks/>
          </p:cNvGrpSpPr>
          <p:nvPr/>
        </p:nvGrpSpPr>
        <p:grpSpPr bwMode="auto">
          <a:xfrm>
            <a:off x="6629400" y="1447800"/>
            <a:ext cx="3657600" cy="3771900"/>
            <a:chOff x="3216" y="1392"/>
            <a:chExt cx="2304" cy="2376"/>
          </a:xfrm>
        </p:grpSpPr>
        <p:sp>
          <p:nvSpPr>
            <p:cNvPr id="22536" name="Text Box 5"/>
            <p:cNvSpPr txBox="1">
              <a:spLocks noChangeArrowheads="1"/>
            </p:cNvSpPr>
            <p:nvPr/>
          </p:nvSpPr>
          <p:spPr bwMode="auto">
            <a:xfrm>
              <a:off x="3216" y="2016"/>
              <a:ext cx="2304" cy="1752"/>
            </a:xfrm>
            <a:prstGeom prst="rect">
              <a:avLst/>
            </a:prstGeom>
            <a:solidFill>
              <a:srgbClr val="FFFFCC"/>
            </a:solidFill>
            <a:ln w="9525">
              <a:solidFill>
                <a:srgbClr val="000000"/>
              </a:solidFill>
              <a:miter lim="800000"/>
              <a:headEnd/>
              <a:tailEnd/>
            </a:ln>
          </p:spPr>
          <p:txBody>
            <a:bodyPr>
              <a:spAutoFit/>
            </a:bodyPr>
            <a:lstStyle/>
            <a:p>
              <a:pPr algn="ctr"/>
              <a:r>
                <a:rPr lang="en-US" b="1" u="sng" dirty="0">
                  <a:solidFill>
                    <a:srgbClr val="000000"/>
                  </a:solidFill>
                  <a:latin typeface="Times New Roman" pitchFamily="18" charset="0"/>
                </a:rPr>
                <a:t>Acts 4:7</a:t>
              </a:r>
            </a:p>
            <a:p>
              <a:endParaRPr lang="en-US" b="1" u="sng" dirty="0">
                <a:solidFill>
                  <a:srgbClr val="000000"/>
                </a:solidFill>
                <a:latin typeface="Times New Roman" pitchFamily="18" charset="0"/>
              </a:endParaRPr>
            </a:p>
            <a:p>
              <a:r>
                <a:rPr lang="en-US" sz="2400" dirty="0">
                  <a:solidFill>
                    <a:srgbClr val="000000"/>
                  </a:solidFill>
                  <a:latin typeface="Times New Roman" pitchFamily="18" charset="0"/>
                </a:rPr>
                <a:t>And when they had set them in the midst, they asked, "By what power or by what name have you done this?</a:t>
              </a:r>
            </a:p>
          </p:txBody>
        </p:sp>
        <p:sp>
          <p:nvSpPr>
            <p:cNvPr id="22537" name="AutoShape 6"/>
            <p:cNvSpPr>
              <a:spLocks noChangeArrowheads="1"/>
            </p:cNvSpPr>
            <p:nvPr/>
          </p:nvSpPr>
          <p:spPr bwMode="auto">
            <a:xfrm>
              <a:off x="4272" y="1392"/>
              <a:ext cx="528" cy="624"/>
            </a:xfrm>
            <a:prstGeom prst="downArrow">
              <a:avLst>
                <a:gd name="adj1" fmla="val 50000"/>
                <a:gd name="adj2" fmla="val 29545"/>
              </a:avLst>
            </a:prstGeom>
            <a:solidFill>
              <a:srgbClr val="FFFF00"/>
            </a:solidFill>
            <a:ln w="9525">
              <a:solidFill>
                <a:srgbClr val="000000"/>
              </a:solidFill>
              <a:miter lim="800000"/>
              <a:headEnd/>
              <a:tailEnd/>
            </a:ln>
          </p:spPr>
          <p:txBody>
            <a:bodyPr wrap="none" anchor="ctr"/>
            <a:lstStyle/>
            <a:p>
              <a:endParaRPr lang="en-US" dirty="0"/>
            </a:p>
          </p:txBody>
        </p:sp>
      </p:grpSp>
      <p:sp>
        <p:nvSpPr>
          <p:cNvPr id="22533" name="Line 7"/>
          <p:cNvSpPr>
            <a:spLocks noChangeShapeType="1"/>
          </p:cNvSpPr>
          <p:nvPr/>
        </p:nvSpPr>
        <p:spPr bwMode="auto">
          <a:xfrm>
            <a:off x="8153400" y="1447800"/>
            <a:ext cx="1676400" cy="0"/>
          </a:xfrm>
          <a:prstGeom prst="line">
            <a:avLst/>
          </a:prstGeom>
          <a:noFill/>
          <a:ln w="76200">
            <a:solidFill>
              <a:srgbClr val="CC0000"/>
            </a:solidFill>
            <a:round/>
            <a:headEnd/>
            <a:tailEnd/>
          </a:ln>
        </p:spPr>
        <p:txBody>
          <a:bodyPr/>
          <a:lstStyle/>
          <a:p>
            <a:endParaRPr lang="en-US" dirty="0"/>
          </a:p>
        </p:txBody>
      </p:sp>
      <p:sp>
        <p:nvSpPr>
          <p:cNvPr id="94217" name="Text Box 9"/>
          <p:cNvSpPr txBox="1">
            <a:spLocks noChangeArrowheads="1"/>
          </p:cNvSpPr>
          <p:nvPr/>
        </p:nvSpPr>
        <p:spPr bwMode="auto">
          <a:xfrm>
            <a:off x="6781800" y="5181601"/>
            <a:ext cx="3352800" cy="584775"/>
          </a:xfrm>
          <a:prstGeom prst="rect">
            <a:avLst/>
          </a:prstGeom>
          <a:noFill/>
          <a:ln w="38100">
            <a:solidFill>
              <a:srgbClr val="FFFFCC"/>
            </a:solidFill>
            <a:miter lim="800000"/>
            <a:headEnd/>
            <a:tailEnd/>
          </a:ln>
          <a:effectLst/>
        </p:spPr>
        <p:txBody>
          <a:bodyPr>
            <a:spAutoFit/>
          </a:bodyPr>
          <a:lstStyle/>
          <a:p>
            <a:pPr algn="ctr">
              <a:spcBef>
                <a:spcPct val="50000"/>
              </a:spcBef>
              <a:defRPr/>
            </a:pPr>
            <a:r>
              <a:rPr lang="en-US" sz="3200" b="1" dirty="0">
                <a:effectLst>
                  <a:outerShdw blurRad="38100" dist="38100" dir="2700000" algn="tl">
                    <a:srgbClr val="000000"/>
                  </a:outerShdw>
                </a:effectLst>
              </a:rPr>
              <a:t>Authority</a:t>
            </a:r>
          </a:p>
        </p:txBody>
      </p:sp>
      <p:sp>
        <p:nvSpPr>
          <p:cNvPr id="94218" name="AutoShape 10"/>
          <p:cNvSpPr>
            <a:spLocks noChangeArrowheads="1"/>
          </p:cNvSpPr>
          <p:nvPr/>
        </p:nvSpPr>
        <p:spPr bwMode="auto">
          <a:xfrm>
            <a:off x="2286000" y="2514600"/>
            <a:ext cx="3810000" cy="990600"/>
          </a:xfrm>
          <a:prstGeom prst="wedgeRoundRectCallout">
            <a:avLst>
              <a:gd name="adj1" fmla="val -47750"/>
              <a:gd name="adj2" fmla="val 119231"/>
              <a:gd name="adj3" fmla="val 16667"/>
            </a:avLst>
          </a:prstGeom>
          <a:solidFill>
            <a:schemeClr val="hlink"/>
          </a:solidFill>
          <a:ln w="9525">
            <a:solidFill>
              <a:srgbClr val="000000"/>
            </a:solidFill>
            <a:miter lim="800000"/>
            <a:headEnd/>
            <a:tailEnd/>
          </a:ln>
        </p:spPr>
        <p:txBody>
          <a:bodyPr/>
          <a:lstStyle/>
          <a:p>
            <a:pPr algn="ctr"/>
            <a:r>
              <a:rPr lang="en-US" sz="2400" dirty="0">
                <a:solidFill>
                  <a:srgbClr val="000000"/>
                </a:solidFill>
              </a:rPr>
              <a:t>“Open up in the name of the law!”</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4217"/>
                                        </p:tgtEl>
                                        <p:attrNameLst>
                                          <p:attrName>style.visibility</p:attrName>
                                        </p:attrNameLst>
                                      </p:cBhvr>
                                      <p:to>
                                        <p:strVal val="visible"/>
                                      </p:to>
                                    </p:set>
                                    <p:animEffect transition="in" filter="wipe(up)">
                                      <p:cBhvr>
                                        <p:cTn id="10" dur="3000"/>
                                        <p:tgtEl>
                                          <p:spTgt spid="942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4218"/>
                                        </p:tgtEl>
                                        <p:attrNameLst>
                                          <p:attrName>style.visibility</p:attrName>
                                        </p:attrNameLst>
                                      </p:cBhvr>
                                      <p:to>
                                        <p:strVal val="visible"/>
                                      </p:to>
                                    </p:set>
                                    <p:animEffect transition="in" filter="fade">
                                      <p:cBhvr>
                                        <p:cTn id="15" dur="2000"/>
                                        <p:tgtEl>
                                          <p:spTgt spid="94218"/>
                                        </p:tgtEl>
                                      </p:cBhvr>
                                    </p:animEffect>
                                  </p:childTnLst>
                                </p:cTn>
                              </p:par>
                              <p:par>
                                <p:cTn id="16" presetID="6" presetClass="entr" presetSubtype="32" fill="hold" nodeType="withEffect">
                                  <p:stCondLst>
                                    <p:cond delay="0"/>
                                  </p:stCondLst>
                                  <p:childTnLst>
                                    <p:set>
                                      <p:cBhvr>
                                        <p:cTn id="17" dur="1" fill="hold">
                                          <p:stCondLst>
                                            <p:cond delay="0"/>
                                          </p:stCondLst>
                                        </p:cTn>
                                        <p:tgtEl>
                                          <p:spTgt spid="94219"/>
                                        </p:tgtEl>
                                        <p:attrNameLst>
                                          <p:attrName>style.visibility</p:attrName>
                                        </p:attrNameLst>
                                      </p:cBhvr>
                                      <p:to>
                                        <p:strVal val="visible"/>
                                      </p:to>
                                    </p:set>
                                    <p:animEffect transition="in" filter="circle(out)">
                                      <p:cBhvr>
                                        <p:cTn id="18" dur="2000"/>
                                        <p:tgtEl>
                                          <p:spTgt spid="94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animBg="1"/>
      <p:bldP spid="942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IV. We Must Have Bible Authority</a:t>
            </a:r>
          </a:p>
        </p:txBody>
      </p:sp>
      <p:sp>
        <p:nvSpPr>
          <p:cNvPr id="93187" name="Text Box 3"/>
          <p:cNvSpPr txBox="1">
            <a:spLocks noChangeArrowheads="1"/>
          </p:cNvSpPr>
          <p:nvPr/>
        </p:nvSpPr>
        <p:spPr bwMode="auto">
          <a:xfrm>
            <a:off x="1066800" y="2133601"/>
            <a:ext cx="9601200" cy="1331913"/>
          </a:xfrm>
          <a:prstGeom prst="rect">
            <a:avLst/>
          </a:prstGeom>
          <a:noFill/>
          <a:ln w="9525">
            <a:noFill/>
            <a:miter lim="800000"/>
            <a:headEnd/>
            <a:tailEnd/>
          </a:ln>
          <a:effectLst/>
        </p:spPr>
        <p:txBody>
          <a:bodyPr wrap="square">
            <a:spAutoFit/>
          </a:bodyPr>
          <a:lstStyle/>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Do all in name of Christ </a:t>
            </a:r>
            <a:r>
              <a:rPr lang="en-US" dirty="0">
                <a:solidFill>
                  <a:schemeClr val="folHlink"/>
                </a:solidFill>
                <a:effectLst>
                  <a:outerShdw blurRad="38100" dist="38100" dir="2700000" algn="tl">
                    <a:srgbClr val="000000"/>
                  </a:outerShdw>
                </a:effectLst>
              </a:rPr>
              <a:t>(Col. 3:17)</a:t>
            </a:r>
          </a:p>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Abide within the doctrine of Christ </a:t>
            </a:r>
            <a:r>
              <a:rPr lang="en-US" dirty="0">
                <a:solidFill>
                  <a:schemeClr val="folHlink"/>
                </a:solidFill>
                <a:effectLst>
                  <a:outerShdw blurRad="38100" dist="38100" dir="2700000" algn="tl">
                    <a:srgbClr val="000000"/>
                  </a:outerShdw>
                </a:effectLst>
              </a:rPr>
              <a:t>(2 John 9)</a:t>
            </a:r>
            <a:endParaRPr lang="en-US" dirty="0">
              <a:effectLst>
                <a:outerShdw blurRad="38100" dist="38100" dir="2700000" algn="tl">
                  <a:srgbClr val="000000"/>
                </a:outerShdw>
              </a:effectLst>
            </a:endParaRPr>
          </a:p>
        </p:txBody>
      </p:sp>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6" name="AutoShape 10"/>
          <p:cNvSpPr>
            <a:spLocks noChangeArrowheads="1"/>
          </p:cNvSpPr>
          <p:nvPr/>
        </p:nvSpPr>
        <p:spPr bwMode="auto">
          <a:xfrm>
            <a:off x="5943600" y="2514600"/>
            <a:ext cx="3657600" cy="609600"/>
          </a:xfrm>
          <a:prstGeom prst="curvedDownArrow">
            <a:avLst>
              <a:gd name="adj1" fmla="val 120000"/>
              <a:gd name="adj2" fmla="val 240000"/>
              <a:gd name="adj3" fmla="val 33333"/>
            </a:avLst>
          </a:prstGeom>
          <a:solidFill>
            <a:srgbClr val="FFFF00"/>
          </a:solidFill>
          <a:ln w="9525">
            <a:solidFill>
              <a:schemeClr val="tx1"/>
            </a:solidFill>
            <a:miter lim="800000"/>
            <a:headEnd/>
            <a:tailEnd/>
          </a:ln>
        </p:spPr>
        <p:txBody>
          <a:bodyPr wrap="none" anchor="ctr"/>
          <a:lstStyle/>
          <a:p>
            <a:endParaRPr lang="en-US" dirty="0"/>
          </a:p>
        </p:txBody>
      </p:sp>
      <p:grpSp>
        <p:nvGrpSpPr>
          <p:cNvPr id="24579" name="Group 7"/>
          <p:cNvGrpSpPr>
            <a:grpSpLocks/>
          </p:cNvGrpSpPr>
          <p:nvPr/>
        </p:nvGrpSpPr>
        <p:grpSpPr bwMode="auto">
          <a:xfrm>
            <a:off x="4572000" y="2971800"/>
            <a:ext cx="3048000" cy="2362200"/>
            <a:chOff x="1776" y="1056"/>
            <a:chExt cx="1920" cy="1488"/>
          </a:xfrm>
        </p:grpSpPr>
        <p:pic>
          <p:nvPicPr>
            <p:cNvPr id="24583" name="Picture 5" descr="Bible"/>
            <p:cNvPicPr>
              <a:picLocks noChangeAspect="1" noChangeArrowheads="1"/>
            </p:cNvPicPr>
            <p:nvPr/>
          </p:nvPicPr>
          <p:blipFill>
            <a:blip r:embed="rId2" cstate="print"/>
            <a:srcRect/>
            <a:stretch>
              <a:fillRect/>
            </a:stretch>
          </p:blipFill>
          <p:spPr bwMode="auto">
            <a:xfrm>
              <a:off x="1776" y="1056"/>
              <a:ext cx="1920" cy="1488"/>
            </a:xfrm>
            <a:prstGeom prst="rect">
              <a:avLst/>
            </a:prstGeom>
            <a:noFill/>
            <a:ln w="28575">
              <a:solidFill>
                <a:srgbClr val="000000"/>
              </a:solidFill>
              <a:miter lim="800000"/>
              <a:headEnd/>
              <a:tailEnd/>
            </a:ln>
          </p:spPr>
        </p:pic>
        <p:sp>
          <p:nvSpPr>
            <p:cNvPr id="96262" name="Text Box 6"/>
            <p:cNvSpPr txBox="1">
              <a:spLocks noChangeArrowheads="1"/>
            </p:cNvSpPr>
            <p:nvPr/>
          </p:nvSpPr>
          <p:spPr bwMode="auto">
            <a:xfrm>
              <a:off x="2203" y="1248"/>
              <a:ext cx="1163" cy="989"/>
            </a:xfrm>
            <a:prstGeom prst="rect">
              <a:avLst/>
            </a:prstGeom>
            <a:noFill/>
            <a:ln w="9525">
              <a:noFill/>
              <a:miter lim="800000"/>
              <a:headEnd/>
              <a:tailEnd/>
            </a:ln>
            <a:effectLst/>
          </p:spPr>
          <p:txBody>
            <a:bodyPr wrap="none">
              <a:spAutoFit/>
            </a:bodyPr>
            <a:lstStyle/>
            <a:p>
              <a:pPr algn="ctr">
                <a:defRPr/>
              </a:pPr>
              <a:r>
                <a:rPr lang="en-US" sz="3200" b="1" dirty="0">
                  <a:solidFill>
                    <a:srgbClr val="000000"/>
                  </a:solidFill>
                  <a:effectLst>
                    <a:outerShdw blurRad="38100" dist="38100" dir="2700000" algn="tl">
                      <a:srgbClr val="FFFFFF"/>
                    </a:outerShdw>
                  </a:effectLst>
                </a:rPr>
                <a:t>Doctrine</a:t>
              </a:r>
            </a:p>
            <a:p>
              <a:pPr algn="ctr">
                <a:defRPr/>
              </a:pPr>
              <a:r>
                <a:rPr lang="en-US" sz="3200" b="1" dirty="0">
                  <a:solidFill>
                    <a:srgbClr val="000000"/>
                  </a:solidFill>
                  <a:effectLst>
                    <a:outerShdw blurRad="38100" dist="38100" dir="2700000" algn="tl">
                      <a:srgbClr val="FFFFFF"/>
                    </a:outerShdw>
                  </a:effectLst>
                </a:rPr>
                <a:t>of</a:t>
              </a:r>
            </a:p>
            <a:p>
              <a:pPr algn="ctr">
                <a:defRPr/>
              </a:pPr>
              <a:r>
                <a:rPr lang="en-US" sz="3200" b="1" dirty="0">
                  <a:solidFill>
                    <a:srgbClr val="000000"/>
                  </a:solidFill>
                  <a:effectLst>
                    <a:outerShdw blurRad="38100" dist="38100" dir="2700000" algn="tl">
                      <a:srgbClr val="FFFFFF"/>
                    </a:outerShdw>
                  </a:effectLst>
                </a:rPr>
                <a:t>Christ</a:t>
              </a:r>
            </a:p>
          </p:txBody>
        </p:sp>
      </p:grpSp>
      <p:sp>
        <p:nvSpPr>
          <p:cNvPr id="24580" name="Text Box 8"/>
          <p:cNvSpPr txBox="1">
            <a:spLocks noChangeArrowheads="1"/>
          </p:cNvSpPr>
          <p:nvPr/>
        </p:nvSpPr>
        <p:spPr bwMode="auto">
          <a:xfrm>
            <a:off x="1104900" y="238542"/>
            <a:ext cx="9982200" cy="2092881"/>
          </a:xfrm>
          <a:prstGeom prst="rect">
            <a:avLst/>
          </a:prstGeom>
          <a:solidFill>
            <a:schemeClr val="tx1"/>
          </a:solidFill>
          <a:ln w="9525">
            <a:solidFill>
              <a:srgbClr val="000000"/>
            </a:solidFill>
            <a:miter lim="800000"/>
            <a:headEnd/>
            <a:tailEnd/>
          </a:ln>
        </p:spPr>
        <p:txBody>
          <a:bodyPr wrap="square">
            <a:spAutoFit/>
          </a:bodyPr>
          <a:lstStyle/>
          <a:p>
            <a:pPr algn="ctr"/>
            <a:r>
              <a:rPr lang="en-US" sz="3200" b="1" u="sng" dirty="0">
                <a:solidFill>
                  <a:srgbClr val="000000"/>
                </a:solidFill>
                <a:latin typeface="Times New Roman" pitchFamily="18" charset="0"/>
              </a:rPr>
              <a:t>2 John 9</a:t>
            </a:r>
          </a:p>
          <a:p>
            <a:endParaRPr lang="en-US" sz="1400" u="sng" dirty="0">
              <a:solidFill>
                <a:srgbClr val="000000"/>
              </a:solidFill>
              <a:latin typeface="Times New Roman" pitchFamily="18" charset="0"/>
            </a:endParaRPr>
          </a:p>
          <a:p>
            <a:r>
              <a:rPr lang="en-US" dirty="0">
                <a:solidFill>
                  <a:srgbClr val="000000"/>
                </a:solidFill>
                <a:latin typeface="Times New Roman" pitchFamily="18" charset="0"/>
              </a:rPr>
              <a:t>Whoever transgresses and does not abide in the doctrine of Christ does not have God. He who abides in the doctrine of Christ has both the Father and the Son.</a:t>
            </a:r>
          </a:p>
        </p:txBody>
      </p:sp>
      <p:sp>
        <p:nvSpPr>
          <p:cNvPr id="96265" name="Text Box 9"/>
          <p:cNvSpPr txBox="1">
            <a:spLocks noChangeArrowheads="1"/>
          </p:cNvSpPr>
          <p:nvPr/>
        </p:nvSpPr>
        <p:spPr bwMode="auto">
          <a:xfrm>
            <a:off x="1029494" y="5665351"/>
            <a:ext cx="10287000" cy="954107"/>
          </a:xfrm>
          <a:prstGeom prst="rect">
            <a:avLst/>
          </a:prstGeom>
          <a:solidFill>
            <a:schemeClr val="tx1"/>
          </a:solidFill>
          <a:ln w="9525">
            <a:solidFill>
              <a:srgbClr val="000000"/>
            </a:solidFill>
            <a:miter lim="800000"/>
            <a:headEnd/>
            <a:tailEnd/>
          </a:ln>
        </p:spPr>
        <p:txBody>
          <a:bodyPr wrap="square">
            <a:spAutoFit/>
          </a:bodyPr>
          <a:lstStyle/>
          <a:p>
            <a:pPr algn="ctr"/>
            <a:r>
              <a:rPr lang="en-US" b="1" u="sng" dirty="0">
                <a:solidFill>
                  <a:srgbClr val="000000"/>
                </a:solidFill>
                <a:latin typeface="Times New Roman" pitchFamily="18" charset="0"/>
              </a:rPr>
              <a:t>ASV</a:t>
            </a:r>
          </a:p>
          <a:p>
            <a:r>
              <a:rPr lang="en-US" dirty="0">
                <a:solidFill>
                  <a:srgbClr val="000000"/>
                </a:solidFill>
                <a:latin typeface="Times New Roman" pitchFamily="18" charset="0"/>
              </a:rPr>
              <a:t>Whosoever </a:t>
            </a:r>
            <a:r>
              <a:rPr lang="en-US" dirty="0" err="1">
                <a:solidFill>
                  <a:srgbClr val="000000"/>
                </a:solidFill>
                <a:latin typeface="Times New Roman" pitchFamily="18" charset="0"/>
              </a:rPr>
              <a:t>goeth</a:t>
            </a:r>
            <a:r>
              <a:rPr lang="en-US" dirty="0">
                <a:solidFill>
                  <a:srgbClr val="000000"/>
                </a:solidFill>
                <a:latin typeface="Times New Roman" pitchFamily="18" charset="0"/>
              </a:rPr>
              <a:t> onward and </a:t>
            </a:r>
            <a:r>
              <a:rPr lang="en-US" dirty="0" err="1">
                <a:solidFill>
                  <a:srgbClr val="000000"/>
                </a:solidFill>
                <a:latin typeface="Times New Roman" pitchFamily="18" charset="0"/>
              </a:rPr>
              <a:t>abideth</a:t>
            </a:r>
            <a:r>
              <a:rPr lang="en-US" dirty="0">
                <a:solidFill>
                  <a:srgbClr val="000000"/>
                </a:solidFill>
                <a:latin typeface="Times New Roman" pitchFamily="18" charset="0"/>
              </a:rPr>
              <a:t> not in the teaching of Christ…</a:t>
            </a:r>
          </a:p>
        </p:txBody>
      </p:sp>
      <p:sp>
        <p:nvSpPr>
          <p:cNvPr id="96267" name="Text Box 11"/>
          <p:cNvSpPr txBox="1">
            <a:spLocks noChangeArrowheads="1"/>
          </p:cNvSpPr>
          <p:nvPr/>
        </p:nvSpPr>
        <p:spPr bwMode="auto">
          <a:xfrm>
            <a:off x="8229600" y="3352801"/>
            <a:ext cx="2209800" cy="1160463"/>
          </a:xfrm>
          <a:prstGeom prst="rect">
            <a:avLst/>
          </a:prstGeom>
          <a:noFill/>
          <a:ln w="9525">
            <a:noFill/>
            <a:miter lim="800000"/>
            <a:headEnd/>
            <a:tailEnd/>
          </a:ln>
          <a:effectLst/>
        </p:spPr>
        <p:txBody>
          <a:bodyPr>
            <a:spAutoFit/>
          </a:bodyPr>
          <a:lstStyle/>
          <a:p>
            <a:pPr>
              <a:spcBef>
                <a:spcPct val="50000"/>
              </a:spcBef>
              <a:buFontTx/>
              <a:buChar char="•"/>
              <a:defRPr/>
            </a:pPr>
            <a:r>
              <a:rPr lang="en-US" dirty="0">
                <a:solidFill>
                  <a:srgbClr val="FFFF00"/>
                </a:solidFill>
                <a:effectLst>
                  <a:outerShdw blurRad="38100" dist="38100" dir="2700000" algn="tl">
                    <a:srgbClr val="000000"/>
                  </a:outerShdw>
                </a:effectLst>
              </a:rPr>
              <a:t> Doctrine</a:t>
            </a:r>
          </a:p>
          <a:p>
            <a:pPr>
              <a:spcBef>
                <a:spcPct val="50000"/>
              </a:spcBef>
              <a:buFontTx/>
              <a:buChar char="•"/>
              <a:defRPr/>
            </a:pPr>
            <a:r>
              <a:rPr lang="en-US" dirty="0">
                <a:solidFill>
                  <a:srgbClr val="FFFF00"/>
                </a:solidFill>
                <a:effectLst>
                  <a:outerShdw blurRad="38100" dist="38100" dir="2700000" algn="tl">
                    <a:srgbClr val="000000"/>
                  </a:outerShdw>
                </a:effectLst>
              </a:rPr>
              <a:t> Practice</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6265"/>
                                        </p:tgtEl>
                                        <p:attrNameLst>
                                          <p:attrName>style.visibility</p:attrName>
                                        </p:attrNameLst>
                                      </p:cBhvr>
                                      <p:to>
                                        <p:strVal val="visible"/>
                                      </p:to>
                                    </p:set>
                                    <p:animEffect transition="in" filter="box(out)">
                                      <p:cBhvr>
                                        <p:cTn id="7" dur="500"/>
                                        <p:tgtEl>
                                          <p:spTgt spid="962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266"/>
                                        </p:tgtEl>
                                        <p:attrNameLst>
                                          <p:attrName>style.visibility</p:attrName>
                                        </p:attrNameLst>
                                      </p:cBhvr>
                                      <p:to>
                                        <p:strVal val="visible"/>
                                      </p:to>
                                    </p:set>
                                    <p:animEffect transition="in" filter="wipe(left)">
                                      <p:cBhvr>
                                        <p:cTn id="12" dur="500"/>
                                        <p:tgtEl>
                                          <p:spTgt spid="9626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6267"/>
                                        </p:tgtEl>
                                        <p:attrNameLst>
                                          <p:attrName>style.visibility</p:attrName>
                                        </p:attrNameLst>
                                      </p:cBhvr>
                                      <p:to>
                                        <p:strVal val="visible"/>
                                      </p:to>
                                    </p:set>
                                    <p:animEffect transition="in" filter="wipe(up)">
                                      <p:cBhvr>
                                        <p:cTn id="15" dur="500"/>
                                        <p:tgtEl>
                                          <p:spTgt spid="96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6" grpId="0" animBg="1"/>
      <p:bldP spid="96265" grpId="0" animBg="1"/>
      <p:bldP spid="962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Oval 2"/>
          <p:cNvSpPr>
            <a:spLocks noChangeArrowheads="1"/>
          </p:cNvSpPr>
          <p:nvPr/>
        </p:nvSpPr>
        <p:spPr bwMode="auto">
          <a:xfrm>
            <a:off x="1676400" y="152400"/>
            <a:ext cx="8839200" cy="1143000"/>
          </a:xfrm>
          <a:prstGeom prst="ellipse">
            <a:avLst/>
          </a:prstGeom>
          <a:solidFill>
            <a:schemeClr val="accent2"/>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defRPr/>
            </a:pPr>
            <a:r>
              <a:rPr lang="en-US" sz="3200" b="1" dirty="0">
                <a:solidFill>
                  <a:srgbClr val="FFFFCC"/>
                </a:solidFill>
                <a:effectLst>
                  <a:outerShdw blurRad="38100" dist="38100" dir="2700000" algn="tl">
                    <a:srgbClr val="000000"/>
                  </a:outerShdw>
                </a:effectLst>
                <a:latin typeface="Tahoma" pitchFamily="34" charset="0"/>
              </a:rPr>
              <a:t>IV. We Must Have Bible Authority</a:t>
            </a:r>
          </a:p>
        </p:txBody>
      </p:sp>
      <p:sp>
        <p:nvSpPr>
          <p:cNvPr id="95235" name="Text Box 3"/>
          <p:cNvSpPr txBox="1">
            <a:spLocks noChangeArrowheads="1"/>
          </p:cNvSpPr>
          <p:nvPr/>
        </p:nvSpPr>
        <p:spPr bwMode="auto">
          <a:xfrm>
            <a:off x="1066800" y="2133601"/>
            <a:ext cx="9982200" cy="2786063"/>
          </a:xfrm>
          <a:prstGeom prst="rect">
            <a:avLst/>
          </a:prstGeom>
          <a:noFill/>
          <a:ln w="9525">
            <a:noFill/>
            <a:miter lim="800000"/>
            <a:headEnd/>
            <a:tailEnd/>
          </a:ln>
          <a:effectLst/>
        </p:spPr>
        <p:txBody>
          <a:bodyPr wrap="square">
            <a:spAutoFit/>
          </a:bodyPr>
          <a:lstStyle/>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Do all in name of Christ </a:t>
            </a:r>
            <a:r>
              <a:rPr lang="en-US" dirty="0">
                <a:solidFill>
                  <a:schemeClr val="folHlink"/>
                </a:solidFill>
                <a:effectLst>
                  <a:outerShdw blurRad="38100" dist="38100" dir="2700000" algn="tl">
                    <a:srgbClr val="000000"/>
                  </a:outerShdw>
                </a:effectLst>
              </a:rPr>
              <a:t>(Col. 3:17)</a:t>
            </a:r>
          </a:p>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Abide within the doctrine of Christ </a:t>
            </a:r>
            <a:r>
              <a:rPr lang="en-US" dirty="0">
                <a:solidFill>
                  <a:schemeClr val="folHlink"/>
                </a:solidFill>
                <a:effectLst>
                  <a:outerShdw blurRad="38100" dist="38100" dir="2700000" algn="tl">
                    <a:srgbClr val="000000"/>
                  </a:outerShdw>
                </a:effectLst>
              </a:rPr>
              <a:t>(2 John 9)</a:t>
            </a:r>
          </a:p>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Christ is head of the church </a:t>
            </a:r>
            <a:r>
              <a:rPr lang="en-US" dirty="0">
                <a:solidFill>
                  <a:schemeClr val="folHlink"/>
                </a:solidFill>
                <a:effectLst>
                  <a:outerShdw blurRad="38100" dist="38100" dir="2700000" algn="tl">
                    <a:srgbClr val="000000"/>
                  </a:outerShdw>
                </a:effectLst>
              </a:rPr>
              <a:t>(Eph. 1:22-23; 5:23-24)</a:t>
            </a:r>
          </a:p>
          <a:p>
            <a:pPr>
              <a:lnSpc>
                <a:spcPct val="120000"/>
              </a:lnSpc>
              <a:spcBef>
                <a:spcPct val="50000"/>
              </a:spcBef>
              <a:buFontTx/>
              <a:buChar char="•"/>
              <a:tabLst>
                <a:tab pos="288925" algn="l"/>
              </a:tabLst>
              <a:defRPr/>
            </a:pPr>
            <a:r>
              <a:rPr lang="en-US" dirty="0">
                <a:effectLst>
                  <a:outerShdw blurRad="38100" dist="38100" dir="2700000" algn="tl">
                    <a:srgbClr val="000000"/>
                  </a:outerShdw>
                </a:effectLst>
              </a:rPr>
              <a:t> If not, can do anything!</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95235">
                                            <p:txEl>
                                              <p:pRg st="3" end="3"/>
                                            </p:txEl>
                                          </p:spTgt>
                                        </p:tgtEl>
                                        <p:attrNameLst>
                                          <p:attrName>style.visibility</p:attrName>
                                        </p:attrNameLst>
                                      </p:cBhvr>
                                      <p:to>
                                        <p:strVal val="visible"/>
                                      </p:to>
                                    </p:set>
                                    <p:anim calcmode="lin" valueType="num">
                                      <p:cBhvr additive="base">
                                        <p:cTn id="7" dur="1000" fill="hold"/>
                                        <p:tgtEl>
                                          <p:spTgt spid="95235">
                                            <p:txEl>
                                              <p:pRg st="3" end="3"/>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952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45DA27B-B1B8-6939-08C3-6EB40BA1F448}"/>
              </a:ext>
            </a:extLst>
          </p:cNvPr>
          <p:cNvSpPr/>
          <p:nvPr/>
        </p:nvSpPr>
        <p:spPr bwMode="auto">
          <a:xfrm>
            <a:off x="1562100" y="533400"/>
            <a:ext cx="9067800" cy="831141"/>
          </a:xfrm>
          <a:prstGeom prst="roundRect">
            <a:avLst/>
          </a:prstGeom>
          <a:solidFill>
            <a:srgbClr val="BD7860"/>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7DBFAC80-0C8F-A2C5-466A-666BA1129F5B}"/>
              </a:ext>
            </a:extLst>
          </p:cNvPr>
          <p:cNvSpPr txBox="1"/>
          <p:nvPr/>
        </p:nvSpPr>
        <p:spPr>
          <a:xfrm>
            <a:off x="1562100" y="687360"/>
            <a:ext cx="9067800" cy="584775"/>
          </a:xfrm>
          <a:prstGeom prst="rect">
            <a:avLst/>
          </a:prstGeom>
          <a:noFill/>
        </p:spPr>
        <p:txBody>
          <a:bodyPr wrap="square">
            <a:spAutoFit/>
          </a:bodyPr>
          <a:lstStyle/>
          <a:p>
            <a:pPr algn="ctr">
              <a:defRPr/>
            </a:pPr>
            <a:r>
              <a:rPr lang="en-US" sz="3200" b="1" dirty="0">
                <a:solidFill>
                  <a:srgbClr val="FFFFCC"/>
                </a:solidFill>
                <a:effectLst>
                  <a:outerShdw blurRad="38100" dist="38100" dir="2700000" algn="tl">
                    <a:srgbClr val="000000"/>
                  </a:outerShdw>
                </a:effectLst>
                <a:latin typeface="Tahoma" pitchFamily="34" charset="0"/>
              </a:rPr>
              <a:t>Where We Apply Bible Authority</a:t>
            </a:r>
          </a:p>
        </p:txBody>
      </p:sp>
      <p:sp>
        <p:nvSpPr>
          <p:cNvPr id="6" name="TextBox 5">
            <a:extLst>
              <a:ext uri="{FF2B5EF4-FFF2-40B4-BE49-F238E27FC236}">
                <a16:creationId xmlns:a16="http://schemas.microsoft.com/office/drawing/2014/main" id="{8CDA6391-B421-7428-9031-964584932D64}"/>
              </a:ext>
            </a:extLst>
          </p:cNvPr>
          <p:cNvSpPr txBox="1"/>
          <p:nvPr/>
        </p:nvSpPr>
        <p:spPr>
          <a:xfrm>
            <a:off x="1143000" y="1745450"/>
            <a:ext cx="9296400" cy="4433073"/>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3200" dirty="0"/>
              <a:t>All that we teach (1 Pet. 4:11)</a:t>
            </a:r>
          </a:p>
          <a:p>
            <a:pPr marL="457200" indent="-457200">
              <a:lnSpc>
                <a:spcPct val="150000"/>
              </a:lnSpc>
              <a:buFont typeface="Wingdings" panose="05000000000000000000" pitchFamily="2" charset="2"/>
              <a:buChar char="§"/>
            </a:pPr>
            <a:r>
              <a:rPr lang="en-US" sz="3200" dirty="0"/>
              <a:t>What we do in worship?</a:t>
            </a:r>
          </a:p>
          <a:p>
            <a:pPr marL="457200" indent="-457200">
              <a:lnSpc>
                <a:spcPct val="150000"/>
              </a:lnSpc>
              <a:buFont typeface="Wingdings" panose="05000000000000000000" pitchFamily="2" charset="2"/>
              <a:buChar char="§"/>
            </a:pPr>
            <a:r>
              <a:rPr lang="en-US" sz="3200" dirty="0"/>
              <a:t>Who has a right to marry?</a:t>
            </a:r>
          </a:p>
          <a:p>
            <a:pPr marL="457200" indent="-457200">
              <a:lnSpc>
                <a:spcPct val="150000"/>
              </a:lnSpc>
              <a:buFont typeface="Wingdings" panose="05000000000000000000" pitchFamily="2" charset="2"/>
              <a:buChar char="§"/>
            </a:pPr>
            <a:r>
              <a:rPr lang="en-US" sz="3200" dirty="0"/>
              <a:t>Who is to lead in the local church?</a:t>
            </a:r>
          </a:p>
          <a:p>
            <a:pPr marL="457200" indent="-457200">
              <a:lnSpc>
                <a:spcPct val="150000"/>
              </a:lnSpc>
              <a:buFont typeface="Wingdings" panose="05000000000000000000" pitchFamily="2" charset="2"/>
              <a:buChar char="§"/>
            </a:pPr>
            <a:r>
              <a:rPr lang="en-US" sz="3200" dirty="0"/>
              <a:t>What is the church to be doing (work / role)?</a:t>
            </a:r>
          </a:p>
          <a:p>
            <a:pPr marL="457200" indent="-457200">
              <a:lnSpc>
                <a:spcPct val="150000"/>
              </a:lnSpc>
              <a:buFont typeface="Wingdings" panose="05000000000000000000" pitchFamily="2" charset="2"/>
              <a:buChar char="§"/>
            </a:pPr>
            <a:r>
              <a:rPr lang="en-US" sz="3200" dirty="0"/>
              <a:t>What is the organization of the church?</a:t>
            </a:r>
          </a:p>
        </p:txBody>
      </p:sp>
      <p:pic>
        <p:nvPicPr>
          <p:cNvPr id="7" name="Picture 6" descr="bible.jpg">
            <a:extLst>
              <a:ext uri="{FF2B5EF4-FFF2-40B4-BE49-F238E27FC236}">
                <a16:creationId xmlns:a16="http://schemas.microsoft.com/office/drawing/2014/main" id="{A105B0AA-FC13-93D6-9B52-E2892E757A87}"/>
              </a:ext>
            </a:extLst>
          </p:cNvPr>
          <p:cNvPicPr>
            <a:picLocks noChangeAspect="1"/>
          </p:cNvPicPr>
          <p:nvPr/>
        </p:nvPicPr>
        <p:blipFill>
          <a:blip r:embed="rId2" cstate="print"/>
          <a:stretch>
            <a:fillRect/>
          </a:stretch>
        </p:blipFill>
        <p:spPr>
          <a:xfrm>
            <a:off x="8305800" y="1745450"/>
            <a:ext cx="3276600" cy="2764631"/>
          </a:xfrm>
          <a:prstGeom prst="rect">
            <a:avLst/>
          </a:prstGeom>
          <a:ln>
            <a:noFill/>
          </a:ln>
          <a:effectLst>
            <a:softEdge rad="112500"/>
          </a:effectLst>
        </p:spPr>
      </p:pic>
    </p:spTree>
    <p:extLst>
      <p:ext uri="{BB962C8B-B14F-4D97-AF65-F5344CB8AC3E}">
        <p14:creationId xmlns:p14="http://schemas.microsoft.com/office/powerpoint/2010/main" val="301841371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752600" y="-415925"/>
            <a:ext cx="8686800" cy="2092325"/>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mn-cs"/>
              </a:rPr>
              <a:t>Authority</a:t>
            </a:r>
          </a:p>
        </p:txBody>
      </p:sp>
      <p:sp>
        <p:nvSpPr>
          <p:cNvPr id="50179" name="AutoShape 3"/>
          <p:cNvSpPr>
            <a:spLocks noChangeArrowheads="1"/>
          </p:cNvSpPr>
          <p:nvPr/>
        </p:nvSpPr>
        <p:spPr bwMode="auto">
          <a:xfrm>
            <a:off x="1524000" y="17526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Tahoma" pitchFamily="34" charset="0"/>
                <a:ea typeface="+mn-ea"/>
                <a:cs typeface="+mn-cs"/>
              </a:rPr>
              <a:t>I. What Is Authority?</a:t>
            </a:r>
          </a:p>
        </p:txBody>
      </p:sp>
      <p:sp>
        <p:nvSpPr>
          <p:cNvPr id="50180" name="AutoShape 4"/>
          <p:cNvSpPr>
            <a:spLocks noChangeArrowheads="1"/>
          </p:cNvSpPr>
          <p:nvPr/>
        </p:nvSpPr>
        <p:spPr bwMode="auto">
          <a:xfrm>
            <a:off x="1524000" y="17526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8C0000"/>
                </a:solidFill>
                <a:effectLst/>
                <a:uLnTx/>
                <a:uFillTx/>
                <a:latin typeface="Tahoma" pitchFamily="34" charset="0"/>
                <a:ea typeface="+mn-ea"/>
                <a:cs typeface="+mn-cs"/>
              </a:rPr>
              <a:t>I. What Is Authority?</a:t>
            </a:r>
          </a:p>
        </p:txBody>
      </p:sp>
      <p:sp>
        <p:nvSpPr>
          <p:cNvPr id="50181" name="AutoShape 5"/>
          <p:cNvSpPr>
            <a:spLocks noChangeArrowheads="1"/>
          </p:cNvSpPr>
          <p:nvPr/>
        </p:nvSpPr>
        <p:spPr bwMode="auto">
          <a:xfrm>
            <a:off x="1524000" y="25908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Tahoma" pitchFamily="34" charset="0"/>
                <a:ea typeface="+mn-ea"/>
                <a:cs typeface="+mn-cs"/>
              </a:rPr>
              <a:t>II. God Has Authority Over Man</a:t>
            </a:r>
          </a:p>
        </p:txBody>
      </p:sp>
      <p:sp>
        <p:nvSpPr>
          <p:cNvPr id="50182" name="AutoShape 6"/>
          <p:cNvSpPr>
            <a:spLocks noChangeArrowheads="1"/>
          </p:cNvSpPr>
          <p:nvPr/>
        </p:nvSpPr>
        <p:spPr bwMode="auto">
          <a:xfrm>
            <a:off x="1524000" y="25908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C0000"/>
                </a:solidFill>
                <a:effectLst/>
                <a:uLnTx/>
                <a:uFillTx/>
                <a:latin typeface="Tahoma" pitchFamily="34" charset="0"/>
                <a:ea typeface="+mn-ea"/>
                <a:cs typeface="+mn-cs"/>
              </a:rPr>
              <a:t>II. God Has Authority Over Man</a:t>
            </a:r>
          </a:p>
        </p:txBody>
      </p:sp>
      <p:sp>
        <p:nvSpPr>
          <p:cNvPr id="50183" name="AutoShape 7"/>
          <p:cNvSpPr>
            <a:spLocks noChangeArrowheads="1"/>
          </p:cNvSpPr>
          <p:nvPr/>
        </p:nvSpPr>
        <p:spPr bwMode="auto">
          <a:xfrm>
            <a:off x="1524000" y="34290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Tahoma" pitchFamily="34" charset="0"/>
                <a:ea typeface="+mn-ea"/>
                <a:cs typeface="+mn-cs"/>
              </a:rPr>
              <a:t>III. The Need For Authority</a:t>
            </a:r>
          </a:p>
        </p:txBody>
      </p:sp>
      <p:sp>
        <p:nvSpPr>
          <p:cNvPr id="50184" name="AutoShape 8"/>
          <p:cNvSpPr>
            <a:spLocks noChangeArrowheads="1"/>
          </p:cNvSpPr>
          <p:nvPr/>
        </p:nvSpPr>
        <p:spPr bwMode="auto">
          <a:xfrm>
            <a:off x="1524000" y="34290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8C0000"/>
                </a:solidFill>
                <a:effectLst/>
                <a:uLnTx/>
                <a:uFillTx/>
                <a:latin typeface="Tahoma" pitchFamily="34" charset="0"/>
                <a:ea typeface="+mn-ea"/>
                <a:cs typeface="+mn-cs"/>
              </a:rPr>
              <a:t>III. The Need For Authority</a:t>
            </a:r>
          </a:p>
        </p:txBody>
      </p:sp>
      <p:sp>
        <p:nvSpPr>
          <p:cNvPr id="50185" name="AutoShape 9"/>
          <p:cNvSpPr>
            <a:spLocks noChangeArrowheads="1"/>
          </p:cNvSpPr>
          <p:nvPr/>
        </p:nvSpPr>
        <p:spPr bwMode="auto">
          <a:xfrm>
            <a:off x="1524000" y="4267200"/>
            <a:ext cx="9144000" cy="685800"/>
          </a:xfrm>
          <a:prstGeom prst="bevel">
            <a:avLst>
              <a:gd name="adj" fmla="val 12500"/>
            </a:avLst>
          </a:prstGeom>
          <a:solidFill>
            <a:schemeClr val="accent2"/>
          </a:solidFill>
          <a:ln w="9525">
            <a:solidFill>
              <a:srgbClr val="000000"/>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Tahoma" pitchFamily="34" charset="0"/>
                <a:ea typeface="+mn-ea"/>
                <a:cs typeface="+mn-cs"/>
              </a:rPr>
              <a:t>IV. Must Have Bible Authority</a:t>
            </a:r>
          </a:p>
        </p:txBody>
      </p:sp>
      <p:sp>
        <p:nvSpPr>
          <p:cNvPr id="50186" name="AutoShape 10"/>
          <p:cNvSpPr>
            <a:spLocks noChangeArrowheads="1"/>
          </p:cNvSpPr>
          <p:nvPr/>
        </p:nvSpPr>
        <p:spPr bwMode="auto">
          <a:xfrm>
            <a:off x="1524000" y="4267200"/>
            <a:ext cx="9144000" cy="685800"/>
          </a:xfrm>
          <a:prstGeom prst="bevel">
            <a:avLst>
              <a:gd name="adj" fmla="val 12500"/>
            </a:avLst>
          </a:prstGeom>
          <a:solidFill>
            <a:srgbClr val="FFFFCC"/>
          </a:solidFill>
          <a:ln w="9525">
            <a:solidFill>
              <a:schemeClr val="accent2"/>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C0000"/>
                </a:solidFill>
                <a:effectLst/>
                <a:uLnTx/>
                <a:uFillTx/>
                <a:latin typeface="Tahoma" pitchFamily="34" charset="0"/>
                <a:ea typeface="+mn-ea"/>
                <a:cs typeface="+mn-cs"/>
              </a:rPr>
              <a:t>IV. Must Have Bible Authority</a:t>
            </a:r>
          </a:p>
        </p:txBody>
      </p:sp>
      <p:pic>
        <p:nvPicPr>
          <p:cNvPr id="2" name="Picture 1" descr="bible.jpg">
            <a:extLst>
              <a:ext uri="{FF2B5EF4-FFF2-40B4-BE49-F238E27FC236}">
                <a16:creationId xmlns:a16="http://schemas.microsoft.com/office/drawing/2014/main" id="{389ADE1D-ACA8-64F3-200D-09B033B08635}"/>
              </a:ext>
            </a:extLst>
          </p:cNvPr>
          <p:cNvPicPr>
            <a:picLocks noChangeAspect="1"/>
          </p:cNvPicPr>
          <p:nvPr/>
        </p:nvPicPr>
        <p:blipFill>
          <a:blip r:embed="rId2" cstate="print"/>
          <a:stretch>
            <a:fillRect/>
          </a:stretch>
        </p:blipFill>
        <p:spPr>
          <a:xfrm>
            <a:off x="599117" y="119743"/>
            <a:ext cx="1806223" cy="1524000"/>
          </a:xfrm>
          <a:prstGeom prst="rect">
            <a:avLst/>
          </a:prstGeom>
          <a:ln>
            <a:noFill/>
          </a:ln>
          <a:effectLst>
            <a:softEdge rad="112500"/>
          </a:effectLst>
        </p:spPr>
      </p:pic>
    </p:spTree>
    <p:extLst>
      <p:ext uri="{BB962C8B-B14F-4D97-AF65-F5344CB8AC3E}">
        <p14:creationId xmlns:p14="http://schemas.microsoft.com/office/powerpoint/2010/main" val="4221203084"/>
      </p:ext>
    </p:extLst>
  </p:cSld>
  <p:clrMapOvr>
    <a:masterClrMapping/>
  </p:clrMapOvr>
  <p:transition spd="med">
    <p:wipe dir="r"/>
  </p:transition>
</p:sld>
</file>

<file path=ppt/theme/theme1.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PP_SEDUC_TXT_Board">
  <a:themeElements>
    <a:clrScheme name="">
      <a:dk1>
        <a:srgbClr val="B2B2B2"/>
      </a:dk1>
      <a:lt1>
        <a:srgbClr val="FFFFFF"/>
      </a:lt1>
      <a:dk2>
        <a:srgbClr val="B2B2B2"/>
      </a:dk2>
      <a:lt2>
        <a:srgbClr val="000000"/>
      </a:lt2>
      <a:accent1>
        <a:srgbClr val="BBE0E3"/>
      </a:accent1>
      <a:accent2>
        <a:srgbClr val="333399"/>
      </a:accent2>
      <a:accent3>
        <a:srgbClr val="D5D5D5"/>
      </a:accent3>
      <a:accent4>
        <a:srgbClr val="DADADA"/>
      </a:accent4>
      <a:accent5>
        <a:srgbClr val="DAEDEF"/>
      </a:accent5>
      <a:accent6>
        <a:srgbClr val="2D2D8A"/>
      </a:accent6>
      <a:hlink>
        <a:srgbClr val="009999"/>
      </a:hlink>
      <a:folHlink>
        <a:srgbClr val="99CC00"/>
      </a:folHlink>
    </a:clrScheme>
    <a:fontScheme name="PPP_SCITY_TXT_Brooklyn_Brid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P_SCITY_TXT_Brooklyn_Brid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P_SCITY_TXT_Brooklyn_Brid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P_SCITY_TXT_Brooklyn_Brid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P_SCITY_TXT_Brooklyn_Brid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P_SCITY_TXT_Brooklyn_Brid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P_SCITY_TXT_Brooklyn_Brid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P_SCITY_TXT_Brooklyn_Brid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P_SCITY_TXT_Brooklyn_Brid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P_SCITY_TXT_Brooklyn_Brid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P_SCITY_TXT_Brooklyn_Brid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P_SCITY_TXT_Brooklyn_Brid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P_SCITY_TXT_Brooklyn_Brid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PP_SCITY_TXT_Brooklyn_Bridge 13">
        <a:dk1>
          <a:srgbClr val="000000"/>
        </a:dk1>
        <a:lt1>
          <a:srgbClr val="FFFFFF"/>
        </a:lt1>
        <a:dk2>
          <a:srgbClr val="66003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P_SCITY_TXT_Brooklyn_Bridge 14">
        <a:dk1>
          <a:srgbClr val="000000"/>
        </a:dk1>
        <a:lt1>
          <a:srgbClr val="FFFFFF"/>
        </a:lt1>
        <a:dk2>
          <a:srgbClr val="8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P_SCITY_TXT_Brooklyn_Bridge 15">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P_SCITY_TXT_Brooklyn_Bridge 16">
        <a:dk1>
          <a:srgbClr val="000000"/>
        </a:dk1>
        <a:lt1>
          <a:srgbClr val="B2B2B2"/>
        </a:lt1>
        <a:dk2>
          <a:srgbClr val="FFFFFF"/>
        </a:dk2>
        <a:lt2>
          <a:srgbClr val="B2B2B2"/>
        </a:lt2>
        <a:accent1>
          <a:srgbClr val="BBE0E3"/>
        </a:accent1>
        <a:accent2>
          <a:srgbClr val="333399"/>
        </a:accent2>
        <a:accent3>
          <a:srgbClr val="D5D5D5"/>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2338</TotalTime>
  <Words>1126</Words>
  <Application>Microsoft Office PowerPoint</Application>
  <PresentationFormat>Widescreen</PresentationFormat>
  <Paragraphs>171</Paragraphs>
  <Slides>24</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24</vt:i4>
      </vt:variant>
    </vt:vector>
  </HeadingPairs>
  <TitlesOfParts>
    <vt:vector size="35" baseType="lpstr">
      <vt:lpstr>Tahoma</vt:lpstr>
      <vt:lpstr>Arial</vt:lpstr>
      <vt:lpstr>Arial Narrow</vt:lpstr>
      <vt:lpstr>Freestyle Script</vt:lpstr>
      <vt:lpstr>Wingdings</vt:lpstr>
      <vt:lpstr>Times New Roman</vt:lpstr>
      <vt:lpstr>Comic Sans MS</vt:lpstr>
      <vt:lpstr>Franklin Gothic Book</vt:lpstr>
      <vt:lpstr>Slit</vt:lpstr>
      <vt:lpstr>PPP_SEDUC_TXT_Board</vt:lpstr>
      <vt:lpstr>2_Crop</vt:lpstr>
      <vt:lpstr>Divisions Within The Church of Christ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45</cp:revision>
  <dcterms:created xsi:type="dcterms:W3CDTF">2003-03-07T17:24:11Z</dcterms:created>
  <dcterms:modified xsi:type="dcterms:W3CDTF">2024-07-14T20:55:08Z</dcterms:modified>
</cp:coreProperties>
</file>