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64" r:id="rId2"/>
    <p:sldId id="263" r:id="rId3"/>
    <p:sldId id="256" r:id="rId4"/>
    <p:sldId id="287" r:id="rId5"/>
    <p:sldId id="267" r:id="rId6"/>
    <p:sldId id="280" r:id="rId7"/>
    <p:sldId id="309" r:id="rId8"/>
    <p:sldId id="283" r:id="rId9"/>
    <p:sldId id="284" r:id="rId10"/>
    <p:sldId id="285" r:id="rId11"/>
    <p:sldId id="288" r:id="rId12"/>
    <p:sldId id="290" r:id="rId13"/>
    <p:sldId id="294" r:id="rId14"/>
    <p:sldId id="257" r:id="rId15"/>
    <p:sldId id="292" r:id="rId16"/>
    <p:sldId id="310" r:id="rId17"/>
    <p:sldId id="299" r:id="rId18"/>
    <p:sldId id="295" r:id="rId19"/>
    <p:sldId id="296" r:id="rId20"/>
    <p:sldId id="297" r:id="rId21"/>
    <p:sldId id="300" r:id="rId22"/>
    <p:sldId id="301" r:id="rId23"/>
    <p:sldId id="311" r:id="rId24"/>
    <p:sldId id="286" r:id="rId25"/>
    <p:sldId id="302" r:id="rId26"/>
    <p:sldId id="303" r:id="rId27"/>
    <p:sldId id="304" r:id="rId28"/>
    <p:sldId id="270" r:id="rId29"/>
    <p:sldId id="279" r:id="rId30"/>
    <p:sldId id="305" r:id="rId31"/>
    <p:sldId id="306" r:id="rId32"/>
    <p:sldId id="307" r:id="rId33"/>
    <p:sldId id="30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239420-986F-4456-A858-BA7F16C22D80}" v="3239" dt="2024-06-02T20:19:19.9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18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atp1cker Kirk" userId="cdf6fb2721e5521c" providerId="LiveId" clId="{FF239420-986F-4456-A858-BA7F16C22D80}"/>
    <pc:docChg chg="undo redo custSel addSld delSld modSld sldOrd modMainMaster">
      <pc:chgData name="Flatp1cker Kirk" userId="cdf6fb2721e5521c" providerId="LiveId" clId="{FF239420-986F-4456-A858-BA7F16C22D80}" dt="2024-06-02T20:46:51.565" v="12595" actId="14100"/>
      <pc:docMkLst>
        <pc:docMk/>
      </pc:docMkLst>
      <pc:sldChg chg="modSp mod ord modTransition setBg">
        <pc:chgData name="Flatp1cker Kirk" userId="cdf6fb2721e5521c" providerId="LiveId" clId="{FF239420-986F-4456-A858-BA7F16C22D80}" dt="2024-05-17T21:37:48.983" v="8844"/>
        <pc:sldMkLst>
          <pc:docMk/>
          <pc:sldMk cId="1953344689" sldId="256"/>
        </pc:sldMkLst>
        <pc:spChg chg="mod">
          <ac:chgData name="Flatp1cker Kirk" userId="cdf6fb2721e5521c" providerId="LiveId" clId="{FF239420-986F-4456-A858-BA7F16C22D80}" dt="2024-05-03T01:54:45.438" v="480" actId="6549"/>
          <ac:spMkLst>
            <pc:docMk/>
            <pc:sldMk cId="1953344689" sldId="256"/>
            <ac:spMk id="2" creationId="{339A95F3-697B-7EA7-0FD9-B23FC6120651}"/>
          </ac:spMkLst>
        </pc:spChg>
        <pc:spChg chg="mod">
          <ac:chgData name="Flatp1cker Kirk" userId="cdf6fb2721e5521c" providerId="LiveId" clId="{FF239420-986F-4456-A858-BA7F16C22D80}" dt="2024-05-03T01:54:34.434" v="479" actId="403"/>
          <ac:spMkLst>
            <pc:docMk/>
            <pc:sldMk cId="1953344689" sldId="256"/>
            <ac:spMk id="3" creationId="{DDA15D2D-AF25-0A76-299D-C5B0C8A2EB6B}"/>
          </ac:spMkLst>
        </pc:spChg>
      </pc:sldChg>
      <pc:sldChg chg="addSp delSp modSp mod modTransition modAnim">
        <pc:chgData name="Flatp1cker Kirk" userId="cdf6fb2721e5521c" providerId="LiveId" clId="{FF239420-986F-4456-A858-BA7F16C22D80}" dt="2024-05-27T18:56:24.945" v="11910" actId="404"/>
        <pc:sldMkLst>
          <pc:docMk/>
          <pc:sldMk cId="2247168589" sldId="257"/>
        </pc:sldMkLst>
        <pc:spChg chg="mod">
          <ac:chgData name="Flatp1cker Kirk" userId="cdf6fb2721e5521c" providerId="LiveId" clId="{FF239420-986F-4456-A858-BA7F16C22D80}" dt="2024-05-06T01:07:43.276" v="3553" actId="120"/>
          <ac:spMkLst>
            <pc:docMk/>
            <pc:sldMk cId="2247168589" sldId="257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27T18:56:24.945" v="11910" actId="404"/>
          <ac:spMkLst>
            <pc:docMk/>
            <pc:sldMk cId="2247168589" sldId="257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06T01:07:57.618" v="3563" actId="20577"/>
          <ac:spMkLst>
            <pc:docMk/>
            <pc:sldMk cId="2247168589" sldId="257"/>
            <ac:spMk id="4" creationId="{0304BFDE-EF3A-DFAD-C3A8-4888751ADFA4}"/>
          </ac:spMkLst>
        </pc:spChg>
        <pc:spChg chg="add del mod">
          <ac:chgData name="Flatp1cker Kirk" userId="cdf6fb2721e5521c" providerId="LiveId" clId="{FF239420-986F-4456-A858-BA7F16C22D80}" dt="2024-05-06T01:06:56.965" v="3506" actId="20577"/>
          <ac:spMkLst>
            <pc:docMk/>
            <pc:sldMk cId="2247168589" sldId="257"/>
            <ac:spMk id="5" creationId="{7AA20420-FD4B-DBA6-03E6-A8A459A24CD7}"/>
          </ac:spMkLst>
        </pc:spChg>
        <pc:spChg chg="add del">
          <ac:chgData name="Flatp1cker Kirk" userId="cdf6fb2721e5521c" providerId="LiveId" clId="{FF239420-986F-4456-A858-BA7F16C22D80}" dt="2024-05-12T21:42:04.530" v="4368" actId="22"/>
          <ac:spMkLst>
            <pc:docMk/>
            <pc:sldMk cId="2247168589" sldId="257"/>
            <ac:spMk id="7" creationId="{D35E2E62-6735-7AE2-B6E3-B190E230CC52}"/>
          </ac:spMkLst>
        </pc:spChg>
      </pc:sldChg>
      <pc:sldChg chg="modSp del mod">
        <pc:chgData name="Flatp1cker Kirk" userId="cdf6fb2721e5521c" providerId="LiveId" clId="{FF239420-986F-4456-A858-BA7F16C22D80}" dt="2024-05-03T03:01:41.259" v="2030" actId="47"/>
        <pc:sldMkLst>
          <pc:docMk/>
          <pc:sldMk cId="687567538" sldId="258"/>
        </pc:sldMkLst>
        <pc:spChg chg="mod">
          <ac:chgData name="Flatp1cker Kirk" userId="cdf6fb2721e5521c" providerId="LiveId" clId="{FF239420-986F-4456-A858-BA7F16C22D80}" dt="2024-05-03T02:46:27.574" v="1298" actId="113"/>
          <ac:spMkLst>
            <pc:docMk/>
            <pc:sldMk cId="687567538" sldId="258"/>
            <ac:spMk id="2" creationId="{DE352464-2155-D8EB-8CC4-E2D31B780D3E}"/>
          </ac:spMkLst>
        </pc:spChg>
        <pc:spChg chg="mod">
          <ac:chgData name="Flatp1cker Kirk" userId="cdf6fb2721e5521c" providerId="LiveId" clId="{FF239420-986F-4456-A858-BA7F16C22D80}" dt="2024-05-03T02:51:04.747" v="1598" actId="20577"/>
          <ac:spMkLst>
            <pc:docMk/>
            <pc:sldMk cId="687567538" sldId="258"/>
            <ac:spMk id="3" creationId="{0DD3C835-9953-B1A0-ECCE-20B18A7E739D}"/>
          </ac:spMkLst>
        </pc:spChg>
      </pc:sldChg>
      <pc:sldChg chg="del">
        <pc:chgData name="Flatp1cker Kirk" userId="cdf6fb2721e5521c" providerId="LiveId" clId="{FF239420-986F-4456-A858-BA7F16C22D80}" dt="2024-05-03T01:57:32.773" v="497" actId="47"/>
        <pc:sldMkLst>
          <pc:docMk/>
          <pc:sldMk cId="629162284" sldId="259"/>
        </pc:sldMkLst>
      </pc:sldChg>
      <pc:sldChg chg="del">
        <pc:chgData name="Flatp1cker Kirk" userId="cdf6fb2721e5521c" providerId="LiveId" clId="{FF239420-986F-4456-A858-BA7F16C22D80}" dt="2024-05-03T03:06:02.457" v="2254" actId="47"/>
        <pc:sldMkLst>
          <pc:docMk/>
          <pc:sldMk cId="3152032906" sldId="260"/>
        </pc:sldMkLst>
      </pc:sldChg>
      <pc:sldChg chg="addSp delSp modSp del mod ord">
        <pc:chgData name="Flatp1cker Kirk" userId="cdf6fb2721e5521c" providerId="LiveId" clId="{FF239420-986F-4456-A858-BA7F16C22D80}" dt="2024-05-14T01:38:19.829" v="6036" actId="47"/>
        <pc:sldMkLst>
          <pc:docMk/>
          <pc:sldMk cId="2432132234" sldId="261"/>
        </pc:sldMkLst>
        <pc:spChg chg="mod">
          <ac:chgData name="Flatp1cker Kirk" userId="cdf6fb2721e5521c" providerId="LiveId" clId="{FF239420-986F-4456-A858-BA7F16C22D80}" dt="2024-05-03T02:32:05.124" v="877" actId="27636"/>
          <ac:spMkLst>
            <pc:docMk/>
            <pc:sldMk cId="2432132234" sldId="261"/>
            <ac:spMk id="2" creationId="{0A2C4D0D-EE44-C743-589D-80004CDF01D8}"/>
          </ac:spMkLst>
        </pc:spChg>
        <pc:spChg chg="add del mod">
          <ac:chgData name="Flatp1cker Kirk" userId="cdf6fb2721e5521c" providerId="LiveId" clId="{FF239420-986F-4456-A858-BA7F16C22D80}" dt="2024-05-12T21:26:18.751" v="4099" actId="478"/>
          <ac:spMkLst>
            <pc:docMk/>
            <pc:sldMk cId="2432132234" sldId="261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03T02:32:12.307" v="882" actId="403"/>
          <ac:spMkLst>
            <pc:docMk/>
            <pc:sldMk cId="2432132234" sldId="261"/>
            <ac:spMk id="4" creationId="{0304BFDE-EF3A-DFAD-C3A8-4888751ADFA4}"/>
          </ac:spMkLst>
        </pc:spChg>
        <pc:spChg chg="add del mod">
          <ac:chgData name="Flatp1cker Kirk" userId="cdf6fb2721e5521c" providerId="LiveId" clId="{FF239420-986F-4456-A858-BA7F16C22D80}" dt="2024-05-03T01:57:19.932" v="494" actId="478"/>
          <ac:spMkLst>
            <pc:docMk/>
            <pc:sldMk cId="2432132234" sldId="261"/>
            <ac:spMk id="5" creationId="{13D669AD-3A82-1F61-E507-1B0B00EAF0B9}"/>
          </ac:spMkLst>
        </pc:spChg>
        <pc:spChg chg="add del mod">
          <ac:chgData name="Flatp1cker Kirk" userId="cdf6fb2721e5521c" providerId="LiveId" clId="{FF239420-986F-4456-A858-BA7F16C22D80}" dt="2024-05-12T21:26:36.562" v="4100" actId="478"/>
          <ac:spMkLst>
            <pc:docMk/>
            <pc:sldMk cId="2432132234" sldId="261"/>
            <ac:spMk id="6" creationId="{CAC356C1-303B-B7FF-8CBA-2F8CA7815295}"/>
          </ac:spMkLst>
        </pc:spChg>
        <pc:spChg chg="add del mod">
          <ac:chgData name="Flatp1cker Kirk" userId="cdf6fb2721e5521c" providerId="LiveId" clId="{FF239420-986F-4456-A858-BA7F16C22D80}" dt="2024-05-13T21:35:05.490" v="4690" actId="20577"/>
          <ac:spMkLst>
            <pc:docMk/>
            <pc:sldMk cId="2432132234" sldId="261"/>
            <ac:spMk id="8" creationId="{24DD06B9-C296-E382-E8A9-AD3D887F5E49}"/>
          </ac:spMkLst>
        </pc:spChg>
        <pc:spChg chg="add mod">
          <ac:chgData name="Flatp1cker Kirk" userId="cdf6fb2721e5521c" providerId="LiveId" clId="{FF239420-986F-4456-A858-BA7F16C22D80}" dt="2024-05-12T21:37:24.483" v="4235"/>
          <ac:spMkLst>
            <pc:docMk/>
            <pc:sldMk cId="2432132234" sldId="261"/>
            <ac:spMk id="9" creationId="{117970DA-CBAD-773E-5524-08F3367FAAE3}"/>
          </ac:spMkLst>
        </pc:spChg>
        <pc:spChg chg="add del mod">
          <ac:chgData name="Flatp1cker Kirk" userId="cdf6fb2721e5521c" providerId="LiveId" clId="{FF239420-986F-4456-A858-BA7F16C22D80}" dt="2024-05-12T21:37:23.736" v="4233" actId="478"/>
          <ac:spMkLst>
            <pc:docMk/>
            <pc:sldMk cId="2432132234" sldId="261"/>
            <ac:spMk id="11" creationId="{E7B5CDE4-C269-D91E-810C-33E552309932}"/>
          </ac:spMkLst>
        </pc:spChg>
        <pc:graphicFrameChg chg="add mod">
          <ac:chgData name="Flatp1cker Kirk" userId="cdf6fb2721e5521c" providerId="LiveId" clId="{FF239420-986F-4456-A858-BA7F16C22D80}" dt="2024-05-12T21:21:24.801" v="3944" actId="12084"/>
          <ac:graphicFrameMkLst>
            <pc:docMk/>
            <pc:sldMk cId="2432132234" sldId="261"/>
            <ac:graphicFrameMk id="5" creationId="{2733D399-4E46-F080-0C6A-EFF9C1BE04C8}"/>
          </ac:graphicFrameMkLst>
        </pc:graphicFrameChg>
      </pc:sldChg>
      <pc:sldChg chg="del">
        <pc:chgData name="Flatp1cker Kirk" userId="cdf6fb2721e5521c" providerId="LiveId" clId="{FF239420-986F-4456-A858-BA7F16C22D80}" dt="2024-05-03T03:06:02.897" v="2255" actId="47"/>
        <pc:sldMkLst>
          <pc:docMk/>
          <pc:sldMk cId="3656920037" sldId="262"/>
        </pc:sldMkLst>
      </pc:sldChg>
      <pc:sldChg chg="addSp modSp new mod ord modTransition setBg modAnim">
        <pc:chgData name="Flatp1cker Kirk" userId="cdf6fb2721e5521c" providerId="LiveId" clId="{FF239420-986F-4456-A858-BA7F16C22D80}" dt="2024-05-24T17:10:10.841" v="10092"/>
        <pc:sldMkLst>
          <pc:docMk/>
          <pc:sldMk cId="154090729" sldId="263"/>
        </pc:sldMkLst>
        <pc:spChg chg="add mod">
          <ac:chgData name="Flatp1cker Kirk" userId="cdf6fb2721e5521c" providerId="LiveId" clId="{FF239420-986F-4456-A858-BA7F16C22D80}" dt="2024-05-03T01:39:34.560" v="137" actId="1076"/>
          <ac:spMkLst>
            <pc:docMk/>
            <pc:sldMk cId="154090729" sldId="263"/>
            <ac:spMk id="2" creationId="{802D2012-8166-3AF6-EC22-F87F6FF6BD1E}"/>
          </ac:spMkLst>
        </pc:spChg>
      </pc:sldChg>
      <pc:sldChg chg="modSp del mod">
        <pc:chgData name="Flatp1cker Kirk" userId="cdf6fb2721e5521c" providerId="LiveId" clId="{FF239420-986F-4456-A858-BA7F16C22D80}" dt="2024-05-03T01:28:31.662" v="28" actId="47"/>
        <pc:sldMkLst>
          <pc:docMk/>
          <pc:sldMk cId="3583498855" sldId="263"/>
        </pc:sldMkLst>
        <pc:spChg chg="mod">
          <ac:chgData name="Flatp1cker Kirk" userId="cdf6fb2721e5521c" providerId="LiveId" clId="{FF239420-986F-4456-A858-BA7F16C22D80}" dt="2024-05-03T01:28:21.844" v="27" actId="20577"/>
          <ac:spMkLst>
            <pc:docMk/>
            <pc:sldMk cId="3583498855" sldId="263"/>
            <ac:spMk id="3" creationId="{9EEB93A5-B830-1F11-280A-C72D35B9F89A}"/>
          </ac:spMkLst>
        </pc:spChg>
      </pc:sldChg>
      <pc:sldChg chg="delSp new del mod">
        <pc:chgData name="Flatp1cker Kirk" userId="cdf6fb2721e5521c" providerId="LiveId" clId="{FF239420-986F-4456-A858-BA7F16C22D80}" dt="2024-05-03T01:27:11.989" v="2" actId="47"/>
        <pc:sldMkLst>
          <pc:docMk/>
          <pc:sldMk cId="192213727" sldId="264"/>
        </pc:sldMkLst>
        <pc:spChg chg="del">
          <ac:chgData name="Flatp1cker Kirk" userId="cdf6fb2721e5521c" providerId="LiveId" clId="{FF239420-986F-4456-A858-BA7F16C22D80}" dt="2024-05-03T01:27:04.118" v="1" actId="478"/>
          <ac:spMkLst>
            <pc:docMk/>
            <pc:sldMk cId="192213727" sldId="264"/>
            <ac:spMk id="3" creationId="{52B6418A-E908-6C6F-DC4D-79768DC019AA}"/>
          </ac:spMkLst>
        </pc:spChg>
      </pc:sldChg>
      <pc:sldChg chg="new ord modTransition setBg">
        <pc:chgData name="Flatp1cker Kirk" userId="cdf6fb2721e5521c" providerId="LiveId" clId="{FF239420-986F-4456-A858-BA7F16C22D80}" dt="2024-05-17T21:37:48.983" v="8844"/>
        <pc:sldMkLst>
          <pc:docMk/>
          <pc:sldMk cId="1052185795" sldId="264"/>
        </pc:sldMkLst>
      </pc:sldChg>
      <pc:sldChg chg="modSp add del mod modTransition setBg modAnim">
        <pc:chgData name="Flatp1cker Kirk" userId="cdf6fb2721e5521c" providerId="LiveId" clId="{FF239420-986F-4456-A858-BA7F16C22D80}" dt="2024-05-29T17:29:01.501" v="12138" actId="47"/>
        <pc:sldMkLst>
          <pc:docMk/>
          <pc:sldMk cId="3729380921" sldId="265"/>
        </pc:sldMkLst>
        <pc:spChg chg="mod">
          <ac:chgData name="Flatp1cker Kirk" userId="cdf6fb2721e5521c" providerId="LiveId" clId="{FF239420-986F-4456-A858-BA7F16C22D80}" dt="2024-05-13T21:26:13.485" v="4680" actId="20577"/>
          <ac:spMkLst>
            <pc:docMk/>
            <pc:sldMk cId="3729380921" sldId="265"/>
            <ac:spMk id="2" creationId="{802D2012-8166-3AF6-EC22-F87F6FF6BD1E}"/>
          </ac:spMkLst>
        </pc:spChg>
      </pc:sldChg>
      <pc:sldChg chg="addSp delSp modSp new del mod ord modTransition setBg modClrScheme chgLayout">
        <pc:chgData name="Flatp1cker Kirk" userId="cdf6fb2721e5521c" providerId="LiveId" clId="{FF239420-986F-4456-A858-BA7F16C22D80}" dt="2024-05-27T15:16:31.032" v="10326" actId="47"/>
        <pc:sldMkLst>
          <pc:docMk/>
          <pc:sldMk cId="1363422068" sldId="266"/>
        </pc:sldMkLst>
        <pc:spChg chg="del mod ord">
          <ac:chgData name="Flatp1cker Kirk" userId="cdf6fb2721e5521c" providerId="LiveId" clId="{FF239420-986F-4456-A858-BA7F16C22D80}" dt="2024-05-03T01:42:23.989" v="183" actId="700"/>
          <ac:spMkLst>
            <pc:docMk/>
            <pc:sldMk cId="1363422068" sldId="266"/>
            <ac:spMk id="2" creationId="{899FCC3B-FB29-1DED-C3A3-FAF19262F3BF}"/>
          </ac:spMkLst>
        </pc:spChg>
        <pc:spChg chg="del mod ord">
          <ac:chgData name="Flatp1cker Kirk" userId="cdf6fb2721e5521c" providerId="LiveId" clId="{FF239420-986F-4456-A858-BA7F16C22D80}" dt="2024-05-03T01:42:23.989" v="183" actId="700"/>
          <ac:spMkLst>
            <pc:docMk/>
            <pc:sldMk cId="1363422068" sldId="266"/>
            <ac:spMk id="3" creationId="{3F405D18-CFBB-CC6C-55C2-31EA6FE68ABF}"/>
          </ac:spMkLst>
        </pc:spChg>
        <pc:spChg chg="add mod ord">
          <ac:chgData name="Flatp1cker Kirk" userId="cdf6fb2721e5521c" providerId="LiveId" clId="{FF239420-986F-4456-A858-BA7F16C22D80}" dt="2024-05-03T01:49:37.521" v="314" actId="122"/>
          <ac:spMkLst>
            <pc:docMk/>
            <pc:sldMk cId="1363422068" sldId="266"/>
            <ac:spMk id="4" creationId="{0ED27FEB-AFEF-9121-791B-A82323EDA459}"/>
          </ac:spMkLst>
        </pc:spChg>
        <pc:spChg chg="add mod ord">
          <ac:chgData name="Flatp1cker Kirk" userId="cdf6fb2721e5521c" providerId="LiveId" clId="{FF239420-986F-4456-A858-BA7F16C22D80}" dt="2024-05-03T02:55:41.979" v="1806" actId="13822"/>
          <ac:spMkLst>
            <pc:docMk/>
            <pc:sldMk cId="1363422068" sldId="266"/>
            <ac:spMk id="5" creationId="{07F44719-403B-7BDF-3968-D072AF79FBEC}"/>
          </ac:spMkLst>
        </pc:spChg>
      </pc:sldChg>
      <pc:sldChg chg="modSp add mod modTransition">
        <pc:chgData name="Flatp1cker Kirk" userId="cdf6fb2721e5521c" providerId="LiveId" clId="{FF239420-986F-4456-A858-BA7F16C22D80}" dt="2024-05-27T18:42:16.866" v="11736" actId="207"/>
        <pc:sldMkLst>
          <pc:docMk/>
          <pc:sldMk cId="2704408845" sldId="267"/>
        </pc:sldMkLst>
        <pc:spChg chg="mod">
          <ac:chgData name="Flatp1cker Kirk" userId="cdf6fb2721e5521c" providerId="LiveId" clId="{FF239420-986F-4456-A858-BA7F16C22D80}" dt="2024-05-27T18:42:16.866" v="11736" actId="207"/>
          <ac:spMkLst>
            <pc:docMk/>
            <pc:sldMk cId="2704408845" sldId="267"/>
            <ac:spMk id="5" creationId="{07F44719-403B-7BDF-3968-D072AF79FBEC}"/>
          </ac:spMkLst>
        </pc:spChg>
      </pc:sldChg>
      <pc:sldChg chg="modSp new del mod">
        <pc:chgData name="Flatp1cker Kirk" userId="cdf6fb2721e5521c" providerId="LiveId" clId="{FF239420-986F-4456-A858-BA7F16C22D80}" dt="2024-05-03T01:52:38.708" v="434" actId="47"/>
        <pc:sldMkLst>
          <pc:docMk/>
          <pc:sldMk cId="2826998743" sldId="267"/>
        </pc:sldMkLst>
        <pc:spChg chg="mod">
          <ac:chgData name="Flatp1cker Kirk" userId="cdf6fb2721e5521c" providerId="LiveId" clId="{FF239420-986F-4456-A858-BA7F16C22D80}" dt="2024-05-03T01:50:37.620" v="356" actId="403"/>
          <ac:spMkLst>
            <pc:docMk/>
            <pc:sldMk cId="2826998743" sldId="267"/>
            <ac:spMk id="2" creationId="{BB5E354E-08C4-5A74-FFC6-C270BF3CD3D0}"/>
          </ac:spMkLst>
        </pc:spChg>
        <pc:spChg chg="mod">
          <ac:chgData name="Flatp1cker Kirk" userId="cdf6fb2721e5521c" providerId="LiveId" clId="{FF239420-986F-4456-A858-BA7F16C22D80}" dt="2024-05-03T01:52:20.266" v="433" actId="20577"/>
          <ac:spMkLst>
            <pc:docMk/>
            <pc:sldMk cId="2826998743" sldId="267"/>
            <ac:spMk id="3" creationId="{171798A1-DE1F-C3E0-F20A-98B833D57053}"/>
          </ac:spMkLst>
        </pc:spChg>
        <pc:spChg chg="mod">
          <ac:chgData name="Flatp1cker Kirk" userId="cdf6fb2721e5521c" providerId="LiveId" clId="{FF239420-986F-4456-A858-BA7F16C22D80}" dt="2024-05-03T01:51:19.255" v="417" actId="20577"/>
          <ac:spMkLst>
            <pc:docMk/>
            <pc:sldMk cId="2826998743" sldId="267"/>
            <ac:spMk id="4" creationId="{947F1C62-33F5-9BFC-9689-58AE14D81041}"/>
          </ac:spMkLst>
        </pc:spChg>
      </pc:sldChg>
      <pc:sldChg chg="modSp new del mod">
        <pc:chgData name="Flatp1cker Kirk" userId="cdf6fb2721e5521c" providerId="LiveId" clId="{FF239420-986F-4456-A858-BA7F16C22D80}" dt="2024-05-03T02:56:17.559" v="1807" actId="47"/>
        <pc:sldMkLst>
          <pc:docMk/>
          <pc:sldMk cId="1894721065" sldId="268"/>
        </pc:sldMkLst>
        <pc:spChg chg="mod">
          <ac:chgData name="Flatp1cker Kirk" userId="cdf6fb2721e5521c" providerId="LiveId" clId="{FF239420-986F-4456-A858-BA7F16C22D80}" dt="2024-05-03T02:40:19.699" v="1080" actId="20577"/>
          <ac:spMkLst>
            <pc:docMk/>
            <pc:sldMk cId="1894721065" sldId="268"/>
            <ac:spMk id="3" creationId="{ED52FADE-63EF-ECB7-B0E9-4CE592BAD6DB}"/>
          </ac:spMkLst>
        </pc:spChg>
      </pc:sldChg>
      <pc:sldChg chg="modSp add del mod">
        <pc:chgData name="Flatp1cker Kirk" userId="cdf6fb2721e5521c" providerId="LiveId" clId="{FF239420-986F-4456-A858-BA7F16C22D80}" dt="2024-05-03T03:06:00.833" v="2253" actId="47"/>
        <pc:sldMkLst>
          <pc:docMk/>
          <pc:sldMk cId="2813725566" sldId="269"/>
        </pc:sldMkLst>
        <pc:spChg chg="mod">
          <ac:chgData name="Flatp1cker Kirk" userId="cdf6fb2721e5521c" providerId="LiveId" clId="{FF239420-986F-4456-A858-BA7F16C22D80}" dt="2024-05-03T02:51:29.418" v="1628" actId="20577"/>
          <ac:spMkLst>
            <pc:docMk/>
            <pc:sldMk cId="2813725566" sldId="269"/>
            <ac:spMk id="2" creationId="{DE352464-2155-D8EB-8CC4-E2D31B780D3E}"/>
          </ac:spMkLst>
        </pc:spChg>
        <pc:spChg chg="mod">
          <ac:chgData name="Flatp1cker Kirk" userId="cdf6fb2721e5521c" providerId="LiveId" clId="{FF239420-986F-4456-A858-BA7F16C22D80}" dt="2024-05-03T02:53:30.644" v="1752" actId="20577"/>
          <ac:spMkLst>
            <pc:docMk/>
            <pc:sldMk cId="2813725566" sldId="269"/>
            <ac:spMk id="3" creationId="{0DD3C835-9953-B1A0-ECCE-20B18A7E739D}"/>
          </ac:spMkLst>
        </pc:spChg>
      </pc:sldChg>
      <pc:sldChg chg="addSp delSp modSp add mod modTransition modAnim">
        <pc:chgData name="Flatp1cker Kirk" userId="cdf6fb2721e5521c" providerId="LiveId" clId="{FF239420-986F-4456-A858-BA7F16C22D80}" dt="2024-06-01T02:50:20.739" v="12319" actId="14100"/>
        <pc:sldMkLst>
          <pc:docMk/>
          <pc:sldMk cId="4113292934" sldId="270"/>
        </pc:sldMkLst>
        <pc:spChg chg="mod">
          <ac:chgData name="Flatp1cker Kirk" userId="cdf6fb2721e5521c" providerId="LiveId" clId="{FF239420-986F-4456-A858-BA7F16C22D80}" dt="2024-06-01T02:50:20.739" v="12319" actId="14100"/>
          <ac:spMkLst>
            <pc:docMk/>
            <pc:sldMk cId="4113292934" sldId="270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24T14:34:00.494" v="9420" actId="207"/>
          <ac:spMkLst>
            <pc:docMk/>
            <pc:sldMk cId="4113292934" sldId="270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12T21:47:05.703" v="4679" actId="20577"/>
          <ac:spMkLst>
            <pc:docMk/>
            <pc:sldMk cId="4113292934" sldId="270"/>
            <ac:spMk id="4" creationId="{0304BFDE-EF3A-DFAD-C3A8-4888751ADFA4}"/>
          </ac:spMkLst>
        </pc:spChg>
        <pc:spChg chg="del mod">
          <ac:chgData name="Flatp1cker Kirk" userId="cdf6fb2721e5521c" providerId="LiveId" clId="{FF239420-986F-4456-A858-BA7F16C22D80}" dt="2024-05-06T01:01:53.243" v="3248" actId="478"/>
          <ac:spMkLst>
            <pc:docMk/>
            <pc:sldMk cId="4113292934" sldId="270"/>
            <ac:spMk id="5" creationId="{7AA20420-FD4B-DBA6-03E6-A8A459A24CD7}"/>
          </ac:spMkLst>
        </pc:spChg>
        <pc:spChg chg="add mod">
          <ac:chgData name="Flatp1cker Kirk" userId="cdf6fb2721e5521c" providerId="LiveId" clId="{FF239420-986F-4456-A858-BA7F16C22D80}" dt="2024-05-06T01:01:48.051" v="3247"/>
          <ac:spMkLst>
            <pc:docMk/>
            <pc:sldMk cId="4113292934" sldId="270"/>
            <ac:spMk id="6" creationId="{60184221-ECDB-B215-43BE-E1AC91D42E99}"/>
          </ac:spMkLst>
        </pc:spChg>
        <pc:spChg chg="add del mod">
          <ac:chgData name="Flatp1cker Kirk" userId="cdf6fb2721e5521c" providerId="LiveId" clId="{FF239420-986F-4456-A858-BA7F16C22D80}" dt="2024-05-06T01:04:03.909" v="3274" actId="478"/>
          <ac:spMkLst>
            <pc:docMk/>
            <pc:sldMk cId="4113292934" sldId="270"/>
            <ac:spMk id="7" creationId="{8AB021E5-E82E-3B81-D213-BF64E255155A}"/>
          </ac:spMkLst>
        </pc:spChg>
        <pc:spChg chg="add mod">
          <ac:chgData name="Flatp1cker Kirk" userId="cdf6fb2721e5521c" providerId="LiveId" clId="{FF239420-986F-4456-A858-BA7F16C22D80}" dt="2024-05-27T19:10:25.630" v="12017"/>
          <ac:spMkLst>
            <pc:docMk/>
            <pc:sldMk cId="4113292934" sldId="270"/>
            <ac:spMk id="8" creationId="{50BC75C1-4399-6847-339F-61CF8A3C289C}"/>
          </ac:spMkLst>
        </pc:spChg>
      </pc:sldChg>
      <pc:sldChg chg="delSp modSp add del mod ord">
        <pc:chgData name="Flatp1cker Kirk" userId="cdf6fb2721e5521c" providerId="LiveId" clId="{FF239420-986F-4456-A858-BA7F16C22D80}" dt="2024-05-12T21:45:06.686" v="4643" actId="47"/>
        <pc:sldMkLst>
          <pc:docMk/>
          <pc:sldMk cId="1883886872" sldId="271"/>
        </pc:sldMkLst>
        <pc:spChg chg="mod">
          <ac:chgData name="Flatp1cker Kirk" userId="cdf6fb2721e5521c" providerId="LiveId" clId="{FF239420-986F-4456-A858-BA7F16C22D80}" dt="2024-05-06T01:06:29.549" v="3462" actId="20577"/>
          <ac:spMkLst>
            <pc:docMk/>
            <pc:sldMk cId="1883886872" sldId="271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05T21:41:28.131" v="2817" actId="20577"/>
          <ac:spMkLst>
            <pc:docMk/>
            <pc:sldMk cId="1883886872" sldId="271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12T21:15:33.090" v="3913"/>
          <ac:spMkLst>
            <pc:docMk/>
            <pc:sldMk cId="1883886872" sldId="271"/>
            <ac:spMk id="4" creationId="{0304BFDE-EF3A-DFAD-C3A8-4888751ADFA4}"/>
          </ac:spMkLst>
        </pc:spChg>
        <pc:spChg chg="del mod">
          <ac:chgData name="Flatp1cker Kirk" userId="cdf6fb2721e5521c" providerId="LiveId" clId="{FF239420-986F-4456-A858-BA7F16C22D80}" dt="2024-05-12T21:33:17.649" v="4146" actId="478"/>
          <ac:spMkLst>
            <pc:docMk/>
            <pc:sldMk cId="1883886872" sldId="271"/>
            <ac:spMk id="5" creationId="{7AA20420-FD4B-DBA6-03E6-A8A459A24CD7}"/>
          </ac:spMkLst>
        </pc:spChg>
      </pc:sldChg>
      <pc:sldChg chg="modSp new del mod">
        <pc:chgData name="Flatp1cker Kirk" userId="cdf6fb2721e5521c" providerId="LiveId" clId="{FF239420-986F-4456-A858-BA7F16C22D80}" dt="2024-05-03T03:08:39.702" v="2339" actId="47"/>
        <pc:sldMkLst>
          <pc:docMk/>
          <pc:sldMk cId="2567020714" sldId="271"/>
        </pc:sldMkLst>
        <pc:spChg chg="mod">
          <ac:chgData name="Flatp1cker Kirk" userId="cdf6fb2721e5521c" providerId="LiveId" clId="{FF239420-986F-4456-A858-BA7F16C22D80}" dt="2024-05-03T03:08:37.315" v="2338" actId="20577"/>
          <ac:spMkLst>
            <pc:docMk/>
            <pc:sldMk cId="2567020714" sldId="271"/>
            <ac:spMk id="3" creationId="{2BE328C2-8107-EFFC-FE4E-EA108C87A38C}"/>
          </ac:spMkLst>
        </pc:spChg>
      </pc:sldChg>
      <pc:sldChg chg="modSp add del mod">
        <pc:chgData name="Flatp1cker Kirk" userId="cdf6fb2721e5521c" providerId="LiveId" clId="{FF239420-986F-4456-A858-BA7F16C22D80}" dt="2024-05-12T21:14:14.077" v="3905" actId="47"/>
        <pc:sldMkLst>
          <pc:docMk/>
          <pc:sldMk cId="113007867" sldId="272"/>
        </pc:sldMkLst>
        <pc:spChg chg="mod">
          <ac:chgData name="Flatp1cker Kirk" userId="cdf6fb2721e5521c" providerId="LiveId" clId="{FF239420-986F-4456-A858-BA7F16C22D80}" dt="2024-05-12T21:13:46.710" v="3904" actId="554"/>
          <ac:spMkLst>
            <pc:docMk/>
            <pc:sldMk cId="113007867" sldId="272"/>
            <ac:spMk id="3" creationId="{D6C89F17-0A01-FBF3-DA19-91C7CDC436B3}"/>
          </ac:spMkLst>
        </pc:spChg>
      </pc:sldChg>
      <pc:sldChg chg="modSp add del mod ord">
        <pc:chgData name="Flatp1cker Kirk" userId="cdf6fb2721e5521c" providerId="LiveId" clId="{FF239420-986F-4456-A858-BA7F16C22D80}" dt="2024-05-12T21:32:32.132" v="4143" actId="47"/>
        <pc:sldMkLst>
          <pc:docMk/>
          <pc:sldMk cId="639994905" sldId="272"/>
        </pc:sldMkLst>
        <pc:spChg chg="mod">
          <ac:chgData name="Flatp1cker Kirk" userId="cdf6fb2721e5521c" providerId="LiveId" clId="{FF239420-986F-4456-A858-BA7F16C22D80}" dt="2024-05-12T21:16:13.388" v="3919" actId="14100"/>
          <ac:spMkLst>
            <pc:docMk/>
            <pc:sldMk cId="639994905" sldId="272"/>
            <ac:spMk id="3" creationId="{D6C89F17-0A01-FBF3-DA19-91C7CDC436B3}"/>
          </ac:spMkLst>
        </pc:spChg>
      </pc:sldChg>
      <pc:sldChg chg="new del">
        <pc:chgData name="Flatp1cker Kirk" userId="cdf6fb2721e5521c" providerId="LiveId" clId="{FF239420-986F-4456-A858-BA7F16C22D80}" dt="2024-05-12T21:45:20.840" v="4644" actId="47"/>
        <pc:sldMkLst>
          <pc:docMk/>
          <pc:sldMk cId="1200156093" sldId="273"/>
        </pc:sldMkLst>
      </pc:sldChg>
      <pc:sldChg chg="modSp add del mod">
        <pc:chgData name="Flatp1cker Kirk" userId="cdf6fb2721e5521c" providerId="LiveId" clId="{FF239420-986F-4456-A858-BA7F16C22D80}" dt="2024-05-12T21:44:56.774" v="4642" actId="47"/>
        <pc:sldMkLst>
          <pc:docMk/>
          <pc:sldMk cId="1015921214" sldId="274"/>
        </pc:sldMkLst>
        <pc:spChg chg="mod">
          <ac:chgData name="Flatp1cker Kirk" userId="cdf6fb2721e5521c" providerId="LiveId" clId="{FF239420-986F-4456-A858-BA7F16C22D80}" dt="2024-05-12T21:34:05.804" v="4193" actId="6549"/>
          <ac:spMkLst>
            <pc:docMk/>
            <pc:sldMk cId="1015921214" sldId="274"/>
            <ac:spMk id="2" creationId="{0A2C4D0D-EE44-C743-589D-80004CDF01D8}"/>
          </ac:spMkLst>
        </pc:spChg>
      </pc:sldChg>
      <pc:sldChg chg="modSp new del mod">
        <pc:chgData name="Flatp1cker Kirk" userId="cdf6fb2721e5521c" providerId="LiveId" clId="{FF239420-986F-4456-A858-BA7F16C22D80}" dt="2024-05-12T21:42:14.983" v="4372" actId="47"/>
        <pc:sldMkLst>
          <pc:docMk/>
          <pc:sldMk cId="3466842051" sldId="275"/>
        </pc:sldMkLst>
        <pc:spChg chg="mod">
          <ac:chgData name="Flatp1cker Kirk" userId="cdf6fb2721e5521c" providerId="LiveId" clId="{FF239420-986F-4456-A858-BA7F16C22D80}" dt="2024-05-12T21:34:59.488" v="4223" actId="20577"/>
          <ac:spMkLst>
            <pc:docMk/>
            <pc:sldMk cId="3466842051" sldId="275"/>
            <ac:spMk id="2" creationId="{C1C92C9E-17F7-042C-7A04-509E334DD180}"/>
          </ac:spMkLst>
        </pc:spChg>
        <pc:spChg chg="mod">
          <ac:chgData name="Flatp1cker Kirk" userId="cdf6fb2721e5521c" providerId="LiveId" clId="{FF239420-986F-4456-A858-BA7F16C22D80}" dt="2024-05-12T21:41:39.660" v="4365" actId="11"/>
          <ac:spMkLst>
            <pc:docMk/>
            <pc:sldMk cId="3466842051" sldId="275"/>
            <ac:spMk id="3" creationId="{EBE3CF98-A350-1CC3-F957-06B257CCF4B1}"/>
          </ac:spMkLst>
        </pc:spChg>
      </pc:sldChg>
      <pc:sldChg chg="new del">
        <pc:chgData name="Flatp1cker Kirk" userId="cdf6fb2721e5521c" providerId="LiveId" clId="{FF239420-986F-4456-A858-BA7F16C22D80}" dt="2024-05-12T21:37:24.970" v="4236" actId="680"/>
        <pc:sldMkLst>
          <pc:docMk/>
          <pc:sldMk cId="1766927074" sldId="276"/>
        </pc:sldMkLst>
      </pc:sldChg>
      <pc:sldChg chg="modSp add del mod ord modTransition modAnim">
        <pc:chgData name="Flatp1cker Kirk" userId="cdf6fb2721e5521c" providerId="LiveId" clId="{FF239420-986F-4456-A858-BA7F16C22D80}" dt="2024-05-27T15:19:03.096" v="10366" actId="47"/>
        <pc:sldMkLst>
          <pc:docMk/>
          <pc:sldMk cId="3075109691" sldId="276"/>
        </pc:sldMkLst>
        <pc:spChg chg="mod">
          <ac:chgData name="Flatp1cker Kirk" userId="cdf6fb2721e5521c" providerId="LiveId" clId="{FF239420-986F-4456-A858-BA7F16C22D80}" dt="2024-05-12T21:42:39.186" v="4403" actId="20577"/>
          <ac:spMkLst>
            <pc:docMk/>
            <pc:sldMk cId="3075109691" sldId="276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13T21:40:27.932" v="4693" actId="11"/>
          <ac:spMkLst>
            <pc:docMk/>
            <pc:sldMk cId="3075109691" sldId="276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12T21:43:06.079" v="4446" actId="20577"/>
          <ac:spMkLst>
            <pc:docMk/>
            <pc:sldMk cId="3075109691" sldId="276"/>
            <ac:spMk id="4" creationId="{0304BFDE-EF3A-DFAD-C3A8-4888751ADFA4}"/>
          </ac:spMkLst>
        </pc:spChg>
        <pc:spChg chg="mod">
          <ac:chgData name="Flatp1cker Kirk" userId="cdf6fb2721e5521c" providerId="LiveId" clId="{FF239420-986F-4456-A858-BA7F16C22D80}" dt="2024-05-12T21:42:24.938" v="4379" actId="20577"/>
          <ac:spMkLst>
            <pc:docMk/>
            <pc:sldMk cId="3075109691" sldId="276"/>
            <ac:spMk id="5" creationId="{7AA20420-FD4B-DBA6-03E6-A8A459A24CD7}"/>
          </ac:spMkLst>
        </pc:spChg>
      </pc:sldChg>
      <pc:sldChg chg="new add del">
        <pc:chgData name="Flatp1cker Kirk" userId="cdf6fb2721e5521c" providerId="LiveId" clId="{FF239420-986F-4456-A858-BA7F16C22D80}" dt="2024-05-12T21:38:41.167" v="4271" actId="47"/>
        <pc:sldMkLst>
          <pc:docMk/>
          <pc:sldMk cId="3403322374" sldId="276"/>
        </pc:sldMkLst>
      </pc:sldChg>
      <pc:sldChg chg="modSp new del mod">
        <pc:chgData name="Flatp1cker Kirk" userId="cdf6fb2721e5521c" providerId="LiveId" clId="{FF239420-986F-4456-A858-BA7F16C22D80}" dt="2024-05-12T21:41:37.550" v="4352" actId="680"/>
        <pc:sldMkLst>
          <pc:docMk/>
          <pc:sldMk cId="3506753222" sldId="276"/>
        </pc:sldMkLst>
        <pc:spChg chg="mod">
          <ac:chgData name="Flatp1cker Kirk" userId="cdf6fb2721e5521c" providerId="LiveId" clId="{FF239420-986F-4456-A858-BA7F16C22D80}" dt="2024-05-12T21:41:37.372" v="4351" actId="20577"/>
          <ac:spMkLst>
            <pc:docMk/>
            <pc:sldMk cId="3506753222" sldId="276"/>
            <ac:spMk id="2" creationId="{11134185-6C23-12B4-2200-600577D455B9}"/>
          </ac:spMkLst>
        </pc:spChg>
      </pc:sldChg>
      <pc:sldChg chg="add del ord">
        <pc:chgData name="Flatp1cker Kirk" userId="cdf6fb2721e5521c" providerId="LiveId" clId="{FF239420-986F-4456-A858-BA7F16C22D80}" dt="2024-05-14T01:37:52.258" v="6031" actId="47"/>
        <pc:sldMkLst>
          <pc:docMk/>
          <pc:sldMk cId="426952016" sldId="277"/>
        </pc:sldMkLst>
      </pc:sldChg>
      <pc:sldChg chg="modSp add del mod ord">
        <pc:chgData name="Flatp1cker Kirk" userId="cdf6fb2721e5521c" providerId="LiveId" clId="{FF239420-986F-4456-A858-BA7F16C22D80}" dt="2024-05-14T01:37:32.949" v="6029" actId="47"/>
        <pc:sldMkLst>
          <pc:docMk/>
          <pc:sldMk cId="2493851151" sldId="278"/>
        </pc:sldMkLst>
        <pc:spChg chg="mod">
          <ac:chgData name="Flatp1cker Kirk" userId="cdf6fb2721e5521c" providerId="LiveId" clId="{FF239420-986F-4456-A858-BA7F16C22D80}" dt="2024-05-12T21:45:54.276" v="4650" actId="20577"/>
          <ac:spMkLst>
            <pc:docMk/>
            <pc:sldMk cId="2493851151" sldId="278"/>
            <ac:spMk id="8" creationId="{24DD06B9-C296-E382-E8A9-AD3D887F5E49}"/>
          </ac:spMkLst>
        </pc:spChg>
      </pc:sldChg>
      <pc:sldChg chg="modSp add mod ord modTransition">
        <pc:chgData name="Flatp1cker Kirk" userId="cdf6fb2721e5521c" providerId="LiveId" clId="{FF239420-986F-4456-A858-BA7F16C22D80}" dt="2024-06-01T02:50:49.241" v="12342" actId="20577"/>
        <pc:sldMkLst>
          <pc:docMk/>
          <pc:sldMk cId="4069266026" sldId="279"/>
        </pc:sldMkLst>
        <pc:spChg chg="mod">
          <ac:chgData name="Flatp1cker Kirk" userId="cdf6fb2721e5521c" providerId="LiveId" clId="{FF239420-986F-4456-A858-BA7F16C22D80}" dt="2024-06-01T02:50:49.241" v="12342" actId="20577"/>
          <ac:spMkLst>
            <pc:docMk/>
            <pc:sldMk cId="4069266026" sldId="279"/>
            <ac:spMk id="8" creationId="{24DD06B9-C296-E382-E8A9-AD3D887F5E49}"/>
          </ac:spMkLst>
        </pc:spChg>
      </pc:sldChg>
      <pc:sldChg chg="modSp add mod ord modTransition modAnim">
        <pc:chgData name="Flatp1cker Kirk" userId="cdf6fb2721e5521c" providerId="LiveId" clId="{FF239420-986F-4456-A858-BA7F16C22D80}" dt="2024-05-31T01:55:28.532" v="12262"/>
        <pc:sldMkLst>
          <pc:docMk/>
          <pc:sldMk cId="3006314528" sldId="280"/>
        </pc:sldMkLst>
        <pc:spChg chg="mod">
          <ac:chgData name="Flatp1cker Kirk" userId="cdf6fb2721e5521c" providerId="LiveId" clId="{FF239420-986F-4456-A858-BA7F16C22D80}" dt="2024-05-27T15:31:55.049" v="10430" actId="20577"/>
          <ac:spMkLst>
            <pc:docMk/>
            <pc:sldMk cId="3006314528" sldId="280"/>
            <ac:spMk id="3" creationId="{D6C89F17-0A01-FBF3-DA19-91C7CDC436B3}"/>
          </ac:spMkLst>
        </pc:spChg>
      </pc:sldChg>
      <pc:sldChg chg="addSp delSp modSp add del mod">
        <pc:chgData name="Flatp1cker Kirk" userId="cdf6fb2721e5521c" providerId="LiveId" clId="{FF239420-986F-4456-A858-BA7F16C22D80}" dt="2024-05-14T00:58:39.542" v="5367" actId="47"/>
        <pc:sldMkLst>
          <pc:docMk/>
          <pc:sldMk cId="4110428758" sldId="281"/>
        </pc:sldMkLst>
        <pc:spChg chg="add mod">
          <ac:chgData name="Flatp1cker Kirk" userId="cdf6fb2721e5521c" providerId="LiveId" clId="{FF239420-986F-4456-A858-BA7F16C22D80}" dt="2024-05-14T00:42:01.814" v="5255" actId="478"/>
          <ac:spMkLst>
            <pc:docMk/>
            <pc:sldMk cId="4110428758" sldId="281"/>
            <ac:spMk id="3" creationId="{356DE4A4-3C76-0434-8FDD-917F34D3C859}"/>
          </ac:spMkLst>
        </pc:spChg>
        <pc:spChg chg="mod">
          <ac:chgData name="Flatp1cker Kirk" userId="cdf6fb2721e5521c" providerId="LiveId" clId="{FF239420-986F-4456-A858-BA7F16C22D80}" dt="2024-05-14T00:37:31.199" v="5147" actId="20577"/>
          <ac:spMkLst>
            <pc:docMk/>
            <pc:sldMk cId="4110428758" sldId="281"/>
            <ac:spMk id="4" creationId="{0ED27FEB-AFEF-9121-791B-A82323EDA459}"/>
          </ac:spMkLst>
        </pc:spChg>
        <pc:spChg chg="del mod">
          <ac:chgData name="Flatp1cker Kirk" userId="cdf6fb2721e5521c" providerId="LiveId" clId="{FF239420-986F-4456-A858-BA7F16C22D80}" dt="2024-05-14T00:42:01.814" v="5255" actId="478"/>
          <ac:spMkLst>
            <pc:docMk/>
            <pc:sldMk cId="4110428758" sldId="281"/>
            <ac:spMk id="5" creationId="{07F44719-403B-7BDF-3968-D072AF79FBEC}"/>
          </ac:spMkLst>
        </pc:spChg>
        <pc:spChg chg="add mod">
          <ac:chgData name="Flatp1cker Kirk" userId="cdf6fb2721e5521c" providerId="LiveId" clId="{FF239420-986F-4456-A858-BA7F16C22D80}" dt="2024-05-14T00:44:44.366" v="5306" actId="1076"/>
          <ac:spMkLst>
            <pc:docMk/>
            <pc:sldMk cId="4110428758" sldId="281"/>
            <ac:spMk id="6" creationId="{DAB3E72B-9FB5-BB5A-33CC-8F956909B452}"/>
          </ac:spMkLst>
        </pc:spChg>
        <pc:spChg chg="add mod">
          <ac:chgData name="Flatp1cker Kirk" userId="cdf6fb2721e5521c" providerId="LiveId" clId="{FF239420-986F-4456-A858-BA7F16C22D80}" dt="2024-05-14T00:57:26.339" v="5366" actId="20577"/>
          <ac:spMkLst>
            <pc:docMk/>
            <pc:sldMk cId="4110428758" sldId="281"/>
            <ac:spMk id="7" creationId="{30A9621B-48C2-14C8-2D0E-B7713D8BACB9}"/>
          </ac:spMkLst>
        </pc:spChg>
        <pc:spChg chg="add mod">
          <ac:chgData name="Flatp1cker Kirk" userId="cdf6fb2721e5521c" providerId="LiveId" clId="{FF239420-986F-4456-A858-BA7F16C22D80}" dt="2024-05-14T00:56:59.927" v="5341" actId="20577"/>
          <ac:spMkLst>
            <pc:docMk/>
            <pc:sldMk cId="4110428758" sldId="281"/>
            <ac:spMk id="8" creationId="{3A7122B8-F855-F655-F2A7-8FD896E36C2D}"/>
          </ac:spMkLst>
        </pc:spChg>
      </pc:sldChg>
      <pc:sldChg chg="modSp add del mod modTransition modAnim">
        <pc:chgData name="Flatp1cker Kirk" userId="cdf6fb2721e5521c" providerId="LiveId" clId="{FF239420-986F-4456-A858-BA7F16C22D80}" dt="2024-05-27T15:54:31.703" v="11015" actId="47"/>
        <pc:sldMkLst>
          <pc:docMk/>
          <pc:sldMk cId="3126715022" sldId="282"/>
        </pc:sldMkLst>
        <pc:spChg chg="mod">
          <ac:chgData name="Flatp1cker Kirk" userId="cdf6fb2721e5521c" providerId="LiveId" clId="{FF239420-986F-4456-A858-BA7F16C22D80}" dt="2024-05-27T15:54:16.984" v="11013" actId="20577"/>
          <ac:spMkLst>
            <pc:docMk/>
            <pc:sldMk cId="3126715022" sldId="282"/>
            <ac:spMk id="3" creationId="{D6C89F17-0A01-FBF3-DA19-91C7CDC436B3}"/>
          </ac:spMkLst>
        </pc:spChg>
      </pc:sldChg>
      <pc:sldChg chg="addSp delSp modSp add mod modTransition addAnim delAnim modAnim">
        <pc:chgData name="Flatp1cker Kirk" userId="cdf6fb2721e5521c" providerId="LiveId" clId="{FF239420-986F-4456-A858-BA7F16C22D80}" dt="2024-05-29T18:11:26.988" v="12147" actId="20577"/>
        <pc:sldMkLst>
          <pc:docMk/>
          <pc:sldMk cId="233154770" sldId="283"/>
        </pc:sldMkLst>
        <pc:spChg chg="add del mod">
          <ac:chgData name="Flatp1cker Kirk" userId="cdf6fb2721e5521c" providerId="LiveId" clId="{FF239420-986F-4456-A858-BA7F16C22D80}" dt="2024-05-29T18:11:26.988" v="12147" actId="20577"/>
          <ac:spMkLst>
            <pc:docMk/>
            <pc:sldMk cId="233154770" sldId="283"/>
            <ac:spMk id="3" creationId="{D6C89F17-0A01-FBF3-DA19-91C7CDC436B3}"/>
          </ac:spMkLst>
        </pc:spChg>
        <pc:spChg chg="add del mod">
          <ac:chgData name="Flatp1cker Kirk" userId="cdf6fb2721e5521c" providerId="LiveId" clId="{FF239420-986F-4456-A858-BA7F16C22D80}" dt="2024-05-17T21:22:07.214" v="8732" actId="478"/>
          <ac:spMkLst>
            <pc:docMk/>
            <pc:sldMk cId="233154770" sldId="283"/>
            <ac:spMk id="7" creationId="{E8ED0E41-9A49-8012-DFE3-1C7D2F798E6E}"/>
          </ac:spMkLst>
        </pc:spChg>
      </pc:sldChg>
      <pc:sldChg chg="modSp add mod modTransition modAnim">
        <pc:chgData name="Flatp1cker Kirk" userId="cdf6fb2721e5521c" providerId="LiveId" clId="{FF239420-986F-4456-A858-BA7F16C22D80}" dt="2024-05-31T01:57:36.298" v="12263"/>
        <pc:sldMkLst>
          <pc:docMk/>
          <pc:sldMk cId="86417281" sldId="284"/>
        </pc:sldMkLst>
        <pc:spChg chg="mod">
          <ac:chgData name="Flatp1cker Kirk" userId="cdf6fb2721e5521c" providerId="LiveId" clId="{FF239420-986F-4456-A858-BA7F16C22D80}" dt="2024-05-27T18:54:56.720" v="11900" actId="20577"/>
          <ac:spMkLst>
            <pc:docMk/>
            <pc:sldMk cId="86417281" sldId="284"/>
            <ac:spMk id="3" creationId="{D6C89F17-0A01-FBF3-DA19-91C7CDC436B3}"/>
          </ac:spMkLst>
        </pc:spChg>
      </pc:sldChg>
      <pc:sldChg chg="modSp add mod modTransition modAnim">
        <pc:chgData name="Flatp1cker Kirk" userId="cdf6fb2721e5521c" providerId="LiveId" clId="{FF239420-986F-4456-A858-BA7F16C22D80}" dt="2024-05-24T17:32:46.497" v="10262"/>
        <pc:sldMkLst>
          <pc:docMk/>
          <pc:sldMk cId="3137869425" sldId="285"/>
        </pc:sldMkLst>
        <pc:spChg chg="mod">
          <ac:chgData name="Flatp1cker Kirk" userId="cdf6fb2721e5521c" providerId="LiveId" clId="{FF239420-986F-4456-A858-BA7F16C22D80}" dt="2024-05-14T01:37:41.654" v="6030" actId="20577"/>
          <ac:spMkLst>
            <pc:docMk/>
            <pc:sldMk cId="3137869425" sldId="285"/>
            <ac:spMk id="8" creationId="{24DD06B9-C296-E382-E8A9-AD3D887F5E49}"/>
          </ac:spMkLst>
        </pc:spChg>
      </pc:sldChg>
      <pc:sldChg chg="modSp add ord modTransition modAnim">
        <pc:chgData name="Flatp1cker Kirk" userId="cdf6fb2721e5521c" providerId="LiveId" clId="{FF239420-986F-4456-A858-BA7F16C22D80}" dt="2024-06-01T02:49:23.090" v="12287" actId="20577"/>
        <pc:sldMkLst>
          <pc:docMk/>
          <pc:sldMk cId="2536703152" sldId="286"/>
        </pc:sldMkLst>
        <pc:spChg chg="mod">
          <ac:chgData name="Flatp1cker Kirk" userId="cdf6fb2721e5521c" providerId="LiveId" clId="{FF239420-986F-4456-A858-BA7F16C22D80}" dt="2024-06-01T02:49:23.090" v="12287" actId="20577"/>
          <ac:spMkLst>
            <pc:docMk/>
            <pc:sldMk cId="2536703152" sldId="286"/>
            <ac:spMk id="8" creationId="{24DD06B9-C296-E382-E8A9-AD3D887F5E49}"/>
          </ac:spMkLst>
        </pc:spChg>
      </pc:sldChg>
      <pc:sldChg chg="modSp add mod modTransition modAnim">
        <pc:chgData name="Flatp1cker Kirk" userId="cdf6fb2721e5521c" providerId="LiveId" clId="{FF239420-986F-4456-A858-BA7F16C22D80}" dt="2024-05-24T17:30:41.085" v="10246"/>
        <pc:sldMkLst>
          <pc:docMk/>
          <pc:sldMk cId="3799068768" sldId="287"/>
        </pc:sldMkLst>
        <pc:spChg chg="mod">
          <ac:chgData name="Flatp1cker Kirk" userId="cdf6fb2721e5521c" providerId="LiveId" clId="{FF239420-986F-4456-A858-BA7F16C22D80}" dt="2024-05-14T01:38:23.315" v="6037" actId="20577"/>
          <ac:spMkLst>
            <pc:docMk/>
            <pc:sldMk cId="3799068768" sldId="287"/>
            <ac:spMk id="8" creationId="{24DD06B9-C296-E382-E8A9-AD3D887F5E49}"/>
          </ac:spMkLst>
        </pc:spChg>
      </pc:sldChg>
      <pc:sldChg chg="modSp add mod ord modTransition addAnim delAnim modAnim">
        <pc:chgData name="Flatp1cker Kirk" userId="cdf6fb2721e5521c" providerId="LiveId" clId="{FF239420-986F-4456-A858-BA7F16C22D80}" dt="2024-06-01T03:16:36.496" v="12497"/>
        <pc:sldMkLst>
          <pc:docMk/>
          <pc:sldMk cId="3953442" sldId="288"/>
        </pc:sldMkLst>
        <pc:spChg chg="mod">
          <ac:chgData name="Flatp1cker Kirk" userId="cdf6fb2721e5521c" providerId="LiveId" clId="{FF239420-986F-4456-A858-BA7F16C22D80}" dt="2024-06-01T03:15:41.232" v="12492" actId="20577"/>
          <ac:spMkLst>
            <pc:docMk/>
            <pc:sldMk cId="3953442" sldId="288"/>
            <ac:spMk id="3" creationId="{D6C89F17-0A01-FBF3-DA19-91C7CDC436B3}"/>
          </ac:spMkLst>
        </pc:spChg>
      </pc:sldChg>
      <pc:sldChg chg="modSp add del mod modTransition modAnim">
        <pc:chgData name="Flatp1cker Kirk" userId="cdf6fb2721e5521c" providerId="LiveId" clId="{FF239420-986F-4456-A858-BA7F16C22D80}" dt="2024-05-27T16:37:55.229" v="11150" actId="47"/>
        <pc:sldMkLst>
          <pc:docMk/>
          <pc:sldMk cId="2356908154" sldId="289"/>
        </pc:sldMkLst>
        <pc:spChg chg="mod">
          <ac:chgData name="Flatp1cker Kirk" userId="cdf6fb2721e5521c" providerId="LiveId" clId="{FF239420-986F-4456-A858-BA7F16C22D80}" dt="2024-05-27T16:37:46.687" v="11149" actId="27636"/>
          <ac:spMkLst>
            <pc:docMk/>
            <pc:sldMk cId="2356908154" sldId="289"/>
            <ac:spMk id="3" creationId="{D6C89F17-0A01-FBF3-DA19-91C7CDC436B3}"/>
          </ac:spMkLst>
        </pc:spChg>
      </pc:sldChg>
      <pc:sldChg chg="modSp add mod modTransition modAnim">
        <pc:chgData name="Flatp1cker Kirk" userId="cdf6fb2721e5521c" providerId="LiveId" clId="{FF239420-986F-4456-A858-BA7F16C22D80}" dt="2024-05-31T02:06:12.434" v="12267"/>
        <pc:sldMkLst>
          <pc:docMk/>
          <pc:sldMk cId="2741126991" sldId="290"/>
        </pc:sldMkLst>
        <pc:spChg chg="mod">
          <ac:chgData name="Flatp1cker Kirk" userId="cdf6fb2721e5521c" providerId="LiveId" clId="{FF239420-986F-4456-A858-BA7F16C22D80}" dt="2024-05-29T18:21:31.259" v="12163" actId="20577"/>
          <ac:spMkLst>
            <pc:docMk/>
            <pc:sldMk cId="2741126991" sldId="290"/>
            <ac:spMk id="3" creationId="{D6C89F17-0A01-FBF3-DA19-91C7CDC436B3}"/>
          </ac:spMkLst>
        </pc:spChg>
      </pc:sldChg>
      <pc:sldChg chg="modSp add del mod">
        <pc:chgData name="Flatp1cker Kirk" userId="cdf6fb2721e5521c" providerId="LiveId" clId="{FF239420-986F-4456-A858-BA7F16C22D80}" dt="2024-05-17T21:05:30.340" v="8198" actId="47"/>
        <pc:sldMkLst>
          <pc:docMk/>
          <pc:sldMk cId="3537618684" sldId="291"/>
        </pc:sldMkLst>
        <pc:spChg chg="mod">
          <ac:chgData name="Flatp1cker Kirk" userId="cdf6fb2721e5521c" providerId="LiveId" clId="{FF239420-986F-4456-A858-BA7F16C22D80}" dt="2024-05-17T21:05:13.807" v="8197" actId="20577"/>
          <ac:spMkLst>
            <pc:docMk/>
            <pc:sldMk cId="3537618684" sldId="291"/>
            <ac:spMk id="3" creationId="{D6C89F17-0A01-FBF3-DA19-91C7CDC436B3}"/>
          </ac:spMkLst>
        </pc:spChg>
      </pc:sldChg>
      <pc:sldChg chg="modSp add mod modTransition modAnim">
        <pc:chgData name="Flatp1cker Kirk" userId="cdf6fb2721e5521c" providerId="LiveId" clId="{FF239420-986F-4456-A858-BA7F16C22D80}" dt="2024-05-27T20:25:36.576" v="12106" actId="20577"/>
        <pc:sldMkLst>
          <pc:docMk/>
          <pc:sldMk cId="4046846607" sldId="292"/>
        </pc:sldMkLst>
        <pc:spChg chg="mod">
          <ac:chgData name="Flatp1cker Kirk" userId="cdf6fb2721e5521c" providerId="LiveId" clId="{FF239420-986F-4456-A858-BA7F16C22D80}" dt="2024-05-27T20:25:36.576" v="12106" actId="20577"/>
          <ac:spMkLst>
            <pc:docMk/>
            <pc:sldMk cId="4046846607" sldId="292"/>
            <ac:spMk id="3" creationId="{D6C89F17-0A01-FBF3-DA19-91C7CDC436B3}"/>
          </ac:spMkLst>
        </pc:spChg>
      </pc:sldChg>
      <pc:sldChg chg="modSp add del mod modTransition modAnim">
        <pc:chgData name="Flatp1cker Kirk" userId="cdf6fb2721e5521c" providerId="LiveId" clId="{FF239420-986F-4456-A858-BA7F16C22D80}" dt="2024-05-27T17:14:12.247" v="11354" actId="47"/>
        <pc:sldMkLst>
          <pc:docMk/>
          <pc:sldMk cId="1034048960" sldId="293"/>
        </pc:sldMkLst>
        <pc:spChg chg="mod">
          <ac:chgData name="Flatp1cker Kirk" userId="cdf6fb2721e5521c" providerId="LiveId" clId="{FF239420-986F-4456-A858-BA7F16C22D80}" dt="2024-05-17T03:18:52.345" v="8185" actId="20577"/>
          <ac:spMkLst>
            <pc:docMk/>
            <pc:sldMk cId="1034048960" sldId="293"/>
            <ac:spMk id="3" creationId="{D6C89F17-0A01-FBF3-DA19-91C7CDC436B3}"/>
          </ac:spMkLst>
        </pc:spChg>
      </pc:sldChg>
      <pc:sldChg chg="modSp add mod ord modTransition modAnim">
        <pc:chgData name="Flatp1cker Kirk" userId="cdf6fb2721e5521c" providerId="LiveId" clId="{FF239420-986F-4456-A858-BA7F16C22D80}" dt="2024-05-27T19:00:06.302" v="11937"/>
        <pc:sldMkLst>
          <pc:docMk/>
          <pc:sldMk cId="407783970" sldId="294"/>
        </pc:sldMkLst>
        <pc:spChg chg="mod">
          <ac:chgData name="Flatp1cker Kirk" userId="cdf6fb2721e5521c" providerId="LiveId" clId="{FF239420-986F-4456-A858-BA7F16C22D80}" dt="2024-05-17T02:13:37.461" v="7198" actId="20577"/>
          <ac:spMkLst>
            <pc:docMk/>
            <pc:sldMk cId="407783970" sldId="294"/>
            <ac:spMk id="3" creationId="{D6C89F17-0A01-FBF3-DA19-91C7CDC436B3}"/>
          </ac:spMkLst>
        </pc:spChg>
      </pc:sldChg>
      <pc:sldChg chg="modSp add mod ord modTransition modAnim">
        <pc:chgData name="Flatp1cker Kirk" userId="cdf6fb2721e5521c" providerId="LiveId" clId="{FF239420-986F-4456-A858-BA7F16C22D80}" dt="2024-05-27T18:57:29.682" v="11922" actId="403"/>
        <pc:sldMkLst>
          <pc:docMk/>
          <pc:sldMk cId="592316166" sldId="295"/>
        </pc:sldMkLst>
        <pc:spChg chg="mod">
          <ac:chgData name="Flatp1cker Kirk" userId="cdf6fb2721e5521c" providerId="LiveId" clId="{FF239420-986F-4456-A858-BA7F16C22D80}" dt="2024-05-27T18:57:29.682" v="11922" actId="403"/>
          <ac:spMkLst>
            <pc:docMk/>
            <pc:sldMk cId="592316166" sldId="295"/>
            <ac:spMk id="3" creationId="{D6C89F17-0A01-FBF3-DA19-91C7CDC436B3}"/>
          </ac:spMkLst>
        </pc:spChg>
      </pc:sldChg>
      <pc:sldChg chg="modSp add mod modTransition modAnim">
        <pc:chgData name="Flatp1cker Kirk" userId="cdf6fb2721e5521c" providerId="LiveId" clId="{FF239420-986F-4456-A858-BA7F16C22D80}" dt="2024-05-27T19:06:46.814" v="11979"/>
        <pc:sldMkLst>
          <pc:docMk/>
          <pc:sldMk cId="2267465654" sldId="296"/>
        </pc:sldMkLst>
        <pc:spChg chg="mod">
          <ac:chgData name="Flatp1cker Kirk" userId="cdf6fb2721e5521c" providerId="LiveId" clId="{FF239420-986F-4456-A858-BA7F16C22D80}" dt="2024-05-27T18:57:21.616" v="11920" actId="255"/>
          <ac:spMkLst>
            <pc:docMk/>
            <pc:sldMk cId="2267465654" sldId="296"/>
            <ac:spMk id="3" creationId="{D6C89F17-0A01-FBF3-DA19-91C7CDC436B3}"/>
          </ac:spMkLst>
        </pc:spChg>
      </pc:sldChg>
      <pc:sldChg chg="modSp add mod modTransition modAnim">
        <pc:chgData name="Flatp1cker Kirk" userId="cdf6fb2721e5521c" providerId="LiveId" clId="{FF239420-986F-4456-A858-BA7F16C22D80}" dt="2024-05-29T18:47:15.600" v="12165" actId="20577"/>
        <pc:sldMkLst>
          <pc:docMk/>
          <pc:sldMk cId="586621935" sldId="297"/>
        </pc:sldMkLst>
        <pc:spChg chg="mod">
          <ac:chgData name="Flatp1cker Kirk" userId="cdf6fb2721e5521c" providerId="LiveId" clId="{FF239420-986F-4456-A858-BA7F16C22D80}" dt="2024-05-29T18:47:15.600" v="12165" actId="20577"/>
          <ac:spMkLst>
            <pc:docMk/>
            <pc:sldMk cId="586621935" sldId="297"/>
            <ac:spMk id="3" creationId="{D6C89F17-0A01-FBF3-DA19-91C7CDC436B3}"/>
          </ac:spMkLst>
        </pc:spChg>
      </pc:sldChg>
      <pc:sldChg chg="modSp add del mod modTransition modAnim">
        <pc:chgData name="Flatp1cker Kirk" userId="cdf6fb2721e5521c" providerId="LiveId" clId="{FF239420-986F-4456-A858-BA7F16C22D80}" dt="2024-05-27T17:41:35.579" v="11464" actId="47"/>
        <pc:sldMkLst>
          <pc:docMk/>
          <pc:sldMk cId="1653334914" sldId="298"/>
        </pc:sldMkLst>
        <pc:spChg chg="mod">
          <ac:chgData name="Flatp1cker Kirk" userId="cdf6fb2721e5521c" providerId="LiveId" clId="{FF239420-986F-4456-A858-BA7F16C22D80}" dt="2024-05-17T21:06:23.841" v="8203" actId="11"/>
          <ac:spMkLst>
            <pc:docMk/>
            <pc:sldMk cId="1653334914" sldId="298"/>
            <ac:spMk id="3" creationId="{D6C89F17-0A01-FBF3-DA19-91C7CDC436B3}"/>
          </ac:spMkLst>
        </pc:spChg>
      </pc:sldChg>
      <pc:sldChg chg="modSp add mod modTransition modAnim">
        <pc:chgData name="Flatp1cker Kirk" userId="cdf6fb2721e5521c" providerId="LiveId" clId="{FF239420-986F-4456-A858-BA7F16C22D80}" dt="2024-05-27T19:05:29.867" v="11971"/>
        <pc:sldMkLst>
          <pc:docMk/>
          <pc:sldMk cId="2914545464" sldId="299"/>
        </pc:sldMkLst>
        <pc:spChg chg="mod">
          <ac:chgData name="Flatp1cker Kirk" userId="cdf6fb2721e5521c" providerId="LiveId" clId="{FF239420-986F-4456-A858-BA7F16C22D80}" dt="2024-05-17T21:05:41.227" v="8199" actId="20577"/>
          <ac:spMkLst>
            <pc:docMk/>
            <pc:sldMk cId="2914545464" sldId="299"/>
            <ac:spMk id="3" creationId="{D6C89F17-0A01-FBF3-DA19-91C7CDC436B3}"/>
          </ac:spMkLst>
        </pc:spChg>
      </pc:sldChg>
      <pc:sldChg chg="modSp add mod modTransition modAnim">
        <pc:chgData name="Flatp1cker Kirk" userId="cdf6fb2721e5521c" providerId="LiveId" clId="{FF239420-986F-4456-A858-BA7F16C22D80}" dt="2024-05-24T17:26:46.289" v="10202"/>
        <pc:sldMkLst>
          <pc:docMk/>
          <pc:sldMk cId="188078475" sldId="300"/>
        </pc:sldMkLst>
        <pc:spChg chg="mod">
          <ac:chgData name="Flatp1cker Kirk" userId="cdf6fb2721e5521c" providerId="LiveId" clId="{FF239420-986F-4456-A858-BA7F16C22D80}" dt="2024-05-17T21:06:39.499" v="8216" actId="20577"/>
          <ac:spMkLst>
            <pc:docMk/>
            <pc:sldMk cId="188078475" sldId="300"/>
            <ac:spMk id="3" creationId="{D6C89F17-0A01-FBF3-DA19-91C7CDC436B3}"/>
          </ac:spMkLst>
        </pc:spChg>
      </pc:sldChg>
      <pc:sldChg chg="addSp delSp modSp add mod modTransition addAnim delAnim modAnim">
        <pc:chgData name="Flatp1cker Kirk" userId="cdf6fb2721e5521c" providerId="LiveId" clId="{FF239420-986F-4456-A858-BA7F16C22D80}" dt="2024-05-29T19:13:16.870" v="12257"/>
        <pc:sldMkLst>
          <pc:docMk/>
          <pc:sldMk cId="2140096627" sldId="301"/>
        </pc:sldMkLst>
        <pc:spChg chg="add del mod">
          <ac:chgData name="Flatp1cker Kirk" userId="cdf6fb2721e5521c" providerId="LiveId" clId="{FF239420-986F-4456-A858-BA7F16C22D80}" dt="2024-05-29T19:11:27.026" v="12255" actId="20577"/>
          <ac:spMkLst>
            <pc:docMk/>
            <pc:sldMk cId="2140096627" sldId="301"/>
            <ac:spMk id="3" creationId="{D6C89F17-0A01-FBF3-DA19-91C7CDC436B3}"/>
          </ac:spMkLst>
        </pc:spChg>
        <pc:spChg chg="add del mod">
          <ac:chgData name="Flatp1cker Kirk" userId="cdf6fb2721e5521c" providerId="LiveId" clId="{FF239420-986F-4456-A858-BA7F16C22D80}" dt="2024-05-17T21:35:04.846" v="8820" actId="478"/>
          <ac:spMkLst>
            <pc:docMk/>
            <pc:sldMk cId="2140096627" sldId="301"/>
            <ac:spMk id="7" creationId="{E84DAF41-E63B-5A5A-9D8D-11A7B0BCDA94}"/>
          </ac:spMkLst>
        </pc:spChg>
      </pc:sldChg>
      <pc:sldChg chg="modSp add mod ord modAnim">
        <pc:chgData name="Flatp1cker Kirk" userId="cdf6fb2721e5521c" providerId="LiveId" clId="{FF239420-986F-4456-A858-BA7F16C22D80}" dt="2024-06-01T02:51:17.043" v="12344" actId="20577"/>
        <pc:sldMkLst>
          <pc:docMk/>
          <pc:sldMk cId="1825861306" sldId="302"/>
        </pc:sldMkLst>
        <pc:spChg chg="mod">
          <ac:chgData name="Flatp1cker Kirk" userId="cdf6fb2721e5521c" providerId="LiveId" clId="{FF239420-986F-4456-A858-BA7F16C22D80}" dt="2024-06-01T02:49:51.828" v="12313" actId="14100"/>
          <ac:spMkLst>
            <pc:docMk/>
            <pc:sldMk cId="1825861306" sldId="302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27T18:05:46.779" v="11693" actId="20577"/>
          <ac:spMkLst>
            <pc:docMk/>
            <pc:sldMk cId="1825861306" sldId="302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6-01T02:51:17.043" v="12344" actId="20577"/>
          <ac:spMkLst>
            <pc:docMk/>
            <pc:sldMk cId="1825861306" sldId="302"/>
            <ac:spMk id="8" creationId="{50BC75C1-4399-6847-339F-61CF8A3C289C}"/>
          </ac:spMkLst>
        </pc:spChg>
      </pc:sldChg>
      <pc:sldChg chg="modSp add mod ord modTransition modAnim">
        <pc:chgData name="Flatp1cker Kirk" userId="cdf6fb2721e5521c" providerId="LiveId" clId="{FF239420-986F-4456-A858-BA7F16C22D80}" dt="2024-06-01T02:50:07.668" v="12315" actId="14100"/>
        <pc:sldMkLst>
          <pc:docMk/>
          <pc:sldMk cId="214770042" sldId="303"/>
        </pc:sldMkLst>
        <pc:spChg chg="mod">
          <ac:chgData name="Flatp1cker Kirk" userId="cdf6fb2721e5521c" providerId="LiveId" clId="{FF239420-986F-4456-A858-BA7F16C22D80}" dt="2024-06-01T02:50:07.668" v="12315" actId="14100"/>
          <ac:spMkLst>
            <pc:docMk/>
            <pc:sldMk cId="214770042" sldId="303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27T18:58:42.417" v="11933" actId="403"/>
          <ac:spMkLst>
            <pc:docMk/>
            <pc:sldMk cId="214770042" sldId="303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27T19:10:05.360" v="12009"/>
          <ac:spMkLst>
            <pc:docMk/>
            <pc:sldMk cId="214770042" sldId="303"/>
            <ac:spMk id="8" creationId="{50BC75C1-4399-6847-339F-61CF8A3C289C}"/>
          </ac:spMkLst>
        </pc:spChg>
      </pc:sldChg>
      <pc:sldChg chg="modSp add mod ord modTransition modAnim">
        <pc:chgData name="Flatp1cker Kirk" userId="cdf6fb2721e5521c" providerId="LiveId" clId="{FF239420-986F-4456-A858-BA7F16C22D80}" dt="2024-06-02T20:46:51.565" v="12595" actId="14100"/>
        <pc:sldMkLst>
          <pc:docMk/>
          <pc:sldMk cId="3495924514" sldId="304"/>
        </pc:sldMkLst>
        <pc:spChg chg="mod">
          <ac:chgData name="Flatp1cker Kirk" userId="cdf6fb2721e5521c" providerId="LiveId" clId="{FF239420-986F-4456-A858-BA7F16C22D80}" dt="2024-06-02T20:46:51.565" v="12595" actId="14100"/>
          <ac:spMkLst>
            <pc:docMk/>
            <pc:sldMk cId="3495924514" sldId="304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27T18:58:56.329" v="11934" actId="403"/>
          <ac:spMkLst>
            <pc:docMk/>
            <pc:sldMk cId="3495924514" sldId="304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27T19:10:13.851" v="12014"/>
          <ac:spMkLst>
            <pc:docMk/>
            <pc:sldMk cId="3495924514" sldId="304"/>
            <ac:spMk id="8" creationId="{50BC75C1-4399-6847-339F-61CF8A3C289C}"/>
          </ac:spMkLst>
        </pc:spChg>
      </pc:sldChg>
      <pc:sldChg chg="modSp add mod modAnim">
        <pc:chgData name="Flatp1cker Kirk" userId="cdf6fb2721e5521c" providerId="LiveId" clId="{FF239420-986F-4456-A858-BA7F16C22D80}" dt="2024-05-27T19:15:34.900" v="12061" actId="20577"/>
        <pc:sldMkLst>
          <pc:docMk/>
          <pc:sldMk cId="2199134857" sldId="305"/>
        </pc:sldMkLst>
        <pc:spChg chg="mod">
          <ac:chgData name="Flatp1cker Kirk" userId="cdf6fb2721e5521c" providerId="LiveId" clId="{FF239420-986F-4456-A858-BA7F16C22D80}" dt="2024-05-24T15:58:50.091" v="9476" actId="20577"/>
          <ac:spMkLst>
            <pc:docMk/>
            <pc:sldMk cId="2199134857" sldId="305"/>
            <ac:spMk id="2" creationId="{0A2C4D0D-EE44-C743-589D-80004CDF01D8}"/>
          </ac:spMkLst>
        </pc:spChg>
        <pc:spChg chg="mod">
          <ac:chgData name="Flatp1cker Kirk" userId="cdf6fb2721e5521c" providerId="LiveId" clId="{FF239420-986F-4456-A858-BA7F16C22D80}" dt="2024-05-27T19:15:34.900" v="12061" actId="20577"/>
          <ac:spMkLst>
            <pc:docMk/>
            <pc:sldMk cId="2199134857" sldId="305"/>
            <ac:spMk id="3" creationId="{D6C89F17-0A01-FBF3-DA19-91C7CDC436B3}"/>
          </ac:spMkLst>
        </pc:spChg>
        <pc:spChg chg="mod">
          <ac:chgData name="Flatp1cker Kirk" userId="cdf6fb2721e5521c" providerId="LiveId" clId="{FF239420-986F-4456-A858-BA7F16C22D80}" dt="2024-05-24T15:59:12.309" v="9477"/>
          <ac:spMkLst>
            <pc:docMk/>
            <pc:sldMk cId="2199134857" sldId="305"/>
            <ac:spMk id="4" creationId="{0304BFDE-EF3A-DFAD-C3A8-4888751ADFA4}"/>
          </ac:spMkLst>
        </pc:spChg>
        <pc:spChg chg="mod">
          <ac:chgData name="Flatp1cker Kirk" userId="cdf6fb2721e5521c" providerId="LiveId" clId="{FF239420-986F-4456-A858-BA7F16C22D80}" dt="2024-05-24T15:58:32.406" v="9456" actId="20577"/>
          <ac:spMkLst>
            <pc:docMk/>
            <pc:sldMk cId="2199134857" sldId="305"/>
            <ac:spMk id="8" creationId="{50BC75C1-4399-6847-339F-61CF8A3C289C}"/>
          </ac:spMkLst>
        </pc:spChg>
      </pc:sldChg>
      <pc:sldChg chg="add">
        <pc:chgData name="Flatp1cker Kirk" userId="cdf6fb2721e5521c" providerId="LiveId" clId="{FF239420-986F-4456-A858-BA7F16C22D80}" dt="2024-05-24T16:45:39.357" v="10043"/>
        <pc:sldMkLst>
          <pc:docMk/>
          <pc:sldMk cId="1633205266" sldId="306"/>
        </pc:sldMkLst>
      </pc:sldChg>
      <pc:sldChg chg="modSp new del mod">
        <pc:chgData name="Flatp1cker Kirk" userId="cdf6fb2721e5521c" providerId="LiveId" clId="{FF239420-986F-4456-A858-BA7F16C22D80}" dt="2024-05-24T15:58:16.579" v="9446" actId="47"/>
        <pc:sldMkLst>
          <pc:docMk/>
          <pc:sldMk cId="2450131166" sldId="306"/>
        </pc:sldMkLst>
        <pc:spChg chg="mod">
          <ac:chgData name="Flatp1cker Kirk" userId="cdf6fb2721e5521c" providerId="LiveId" clId="{FF239420-986F-4456-A858-BA7F16C22D80}" dt="2024-05-24T15:57:57.104" v="9445" actId="20577"/>
          <ac:spMkLst>
            <pc:docMk/>
            <pc:sldMk cId="2450131166" sldId="306"/>
            <ac:spMk id="3" creationId="{EC578D3B-382E-0DDB-21B9-27B01D8C2125}"/>
          </ac:spMkLst>
        </pc:spChg>
      </pc:sldChg>
      <pc:sldChg chg="modSp add mod">
        <pc:chgData name="Flatp1cker Kirk" userId="cdf6fb2721e5521c" providerId="LiveId" clId="{FF239420-986F-4456-A858-BA7F16C22D80}" dt="2024-05-24T17:07:45.268" v="10084" actId="207"/>
        <pc:sldMkLst>
          <pc:docMk/>
          <pc:sldMk cId="3794933257" sldId="307"/>
        </pc:sldMkLst>
        <pc:spChg chg="mod">
          <ac:chgData name="Flatp1cker Kirk" userId="cdf6fb2721e5521c" providerId="LiveId" clId="{FF239420-986F-4456-A858-BA7F16C22D80}" dt="2024-05-24T17:07:03.046" v="10057" actId="20577"/>
          <ac:spMkLst>
            <pc:docMk/>
            <pc:sldMk cId="3794933257" sldId="307"/>
            <ac:spMk id="4" creationId="{0ED27FEB-AFEF-9121-791B-A82323EDA459}"/>
          </ac:spMkLst>
        </pc:spChg>
        <pc:spChg chg="mod">
          <ac:chgData name="Flatp1cker Kirk" userId="cdf6fb2721e5521c" providerId="LiveId" clId="{FF239420-986F-4456-A858-BA7F16C22D80}" dt="2024-05-24T17:07:45.268" v="10084" actId="207"/>
          <ac:spMkLst>
            <pc:docMk/>
            <pc:sldMk cId="3794933257" sldId="307"/>
            <ac:spMk id="5" creationId="{07F44719-403B-7BDF-3968-D072AF79FBEC}"/>
          </ac:spMkLst>
        </pc:spChg>
      </pc:sldChg>
      <pc:sldChg chg="add">
        <pc:chgData name="Flatp1cker Kirk" userId="cdf6fb2721e5521c" providerId="LiveId" clId="{FF239420-986F-4456-A858-BA7F16C22D80}" dt="2024-05-24T17:08:08.621" v="10085"/>
        <pc:sldMkLst>
          <pc:docMk/>
          <pc:sldMk cId="2441694807" sldId="308"/>
        </pc:sldMkLst>
      </pc:sldChg>
      <pc:sldChg chg="modSp add del mod ord">
        <pc:chgData name="Flatp1cker Kirk" userId="cdf6fb2721e5521c" providerId="LiveId" clId="{FF239420-986F-4456-A858-BA7F16C22D80}" dt="2024-05-27T15:18:01.944" v="10365" actId="47"/>
        <pc:sldMkLst>
          <pc:docMk/>
          <pc:sldMk cId="871246799" sldId="309"/>
        </pc:sldMkLst>
        <pc:spChg chg="mod">
          <ac:chgData name="Flatp1cker Kirk" userId="cdf6fb2721e5521c" providerId="LiveId" clId="{FF239420-986F-4456-A858-BA7F16C22D80}" dt="2024-05-27T15:17:09.104" v="10356" actId="20577"/>
          <ac:spMkLst>
            <pc:docMk/>
            <pc:sldMk cId="871246799" sldId="309"/>
            <ac:spMk id="4" creationId="{0ED27FEB-AFEF-9121-791B-A82323EDA459}"/>
          </ac:spMkLst>
        </pc:spChg>
        <pc:spChg chg="mod">
          <ac:chgData name="Flatp1cker Kirk" userId="cdf6fb2721e5521c" providerId="LiveId" clId="{FF239420-986F-4456-A858-BA7F16C22D80}" dt="2024-05-27T15:17:35.952" v="10364" actId="27636"/>
          <ac:spMkLst>
            <pc:docMk/>
            <pc:sldMk cId="871246799" sldId="309"/>
            <ac:spMk id="5" creationId="{07F44719-403B-7BDF-3968-D072AF79FBEC}"/>
          </ac:spMkLst>
        </pc:spChg>
      </pc:sldChg>
      <pc:sldChg chg="add del">
        <pc:chgData name="Flatp1cker Kirk" userId="cdf6fb2721e5521c" providerId="LiveId" clId="{FF239420-986F-4456-A858-BA7F16C22D80}" dt="2024-05-24T17:12:32.089" v="10099"/>
        <pc:sldMkLst>
          <pc:docMk/>
          <pc:sldMk cId="1992176871" sldId="309"/>
        </pc:sldMkLst>
      </pc:sldChg>
      <pc:sldChg chg="addSp delSp modSp new mod modAnim">
        <pc:chgData name="Flatp1cker Kirk" userId="cdf6fb2721e5521c" providerId="LiveId" clId="{FF239420-986F-4456-A858-BA7F16C22D80}" dt="2024-06-01T23:47:13.694" v="12511"/>
        <pc:sldMkLst>
          <pc:docMk/>
          <pc:sldMk cId="3618938314" sldId="309"/>
        </pc:sldMkLst>
        <pc:spChg chg="mod">
          <ac:chgData name="Flatp1cker Kirk" userId="cdf6fb2721e5521c" providerId="LiveId" clId="{FF239420-986F-4456-A858-BA7F16C22D80}" dt="2024-05-27T15:40:19.206" v="10536" actId="20577"/>
          <ac:spMkLst>
            <pc:docMk/>
            <pc:sldMk cId="3618938314" sldId="309"/>
            <ac:spMk id="2" creationId="{1BCEE16E-88A9-631A-AC5C-4633278C3453}"/>
          </ac:spMkLst>
        </pc:spChg>
        <pc:spChg chg="mod">
          <ac:chgData name="Flatp1cker Kirk" userId="cdf6fb2721e5521c" providerId="LiveId" clId="{FF239420-986F-4456-A858-BA7F16C22D80}" dt="2024-05-27T15:48:10.174" v="10943" actId="404"/>
          <ac:spMkLst>
            <pc:docMk/>
            <pc:sldMk cId="3618938314" sldId="309"/>
            <ac:spMk id="3" creationId="{518A0696-F976-38FD-F9E6-A3178D6786C5}"/>
          </ac:spMkLst>
        </pc:spChg>
        <pc:spChg chg="mod">
          <ac:chgData name="Flatp1cker Kirk" userId="cdf6fb2721e5521c" providerId="LiveId" clId="{FF239420-986F-4456-A858-BA7F16C22D80}" dt="2024-05-27T15:47:08.414" v="10907" actId="14100"/>
          <ac:spMkLst>
            <pc:docMk/>
            <pc:sldMk cId="3618938314" sldId="309"/>
            <ac:spMk id="4" creationId="{B9FBBF74-D042-2AFA-6F31-EC06C9FF1214}"/>
          </ac:spMkLst>
        </pc:spChg>
        <pc:spChg chg="mod">
          <ac:chgData name="Flatp1cker Kirk" userId="cdf6fb2721e5521c" providerId="LiveId" clId="{FF239420-986F-4456-A858-BA7F16C22D80}" dt="2024-05-27T15:48:13.399" v="10944" actId="403"/>
          <ac:spMkLst>
            <pc:docMk/>
            <pc:sldMk cId="3618938314" sldId="309"/>
            <ac:spMk id="5" creationId="{3816E5C7-202C-AED8-EFC2-69A69A104EC4}"/>
          </ac:spMkLst>
        </pc:spChg>
        <pc:spChg chg="mod">
          <ac:chgData name="Flatp1cker Kirk" userId="cdf6fb2721e5521c" providerId="LiveId" clId="{FF239420-986F-4456-A858-BA7F16C22D80}" dt="2024-05-27T15:47:39.796" v="10938" actId="1037"/>
          <ac:spMkLst>
            <pc:docMk/>
            <pc:sldMk cId="3618938314" sldId="309"/>
            <ac:spMk id="6" creationId="{AFC1EB46-A478-BB83-630A-340716C56DEF}"/>
          </ac:spMkLst>
        </pc:spChg>
        <pc:spChg chg="add del mod">
          <ac:chgData name="Flatp1cker Kirk" userId="cdf6fb2721e5521c" providerId="LiveId" clId="{FF239420-986F-4456-A858-BA7F16C22D80}" dt="2024-05-27T15:41:57.996" v="10733" actId="478"/>
          <ac:spMkLst>
            <pc:docMk/>
            <pc:sldMk cId="3618938314" sldId="309"/>
            <ac:spMk id="7" creationId="{6376F94F-5820-4FC0-68BA-C891CFD11ABE}"/>
          </ac:spMkLst>
        </pc:spChg>
        <pc:spChg chg="add del mod">
          <ac:chgData name="Flatp1cker Kirk" userId="cdf6fb2721e5521c" providerId="LiveId" clId="{FF239420-986F-4456-A858-BA7F16C22D80}" dt="2024-05-27T15:41:57.996" v="10733" actId="478"/>
          <ac:spMkLst>
            <pc:docMk/>
            <pc:sldMk cId="3618938314" sldId="309"/>
            <ac:spMk id="8" creationId="{6B4CC213-C1C9-E57D-AE65-B94F1A673CA9}"/>
          </ac:spMkLst>
        </pc:spChg>
        <pc:spChg chg="add mod">
          <ac:chgData name="Flatp1cker Kirk" userId="cdf6fb2721e5521c" providerId="LiveId" clId="{FF239420-986F-4456-A858-BA7F16C22D80}" dt="2024-05-27T15:48:18.976" v="10945" actId="113"/>
          <ac:spMkLst>
            <pc:docMk/>
            <pc:sldMk cId="3618938314" sldId="309"/>
            <ac:spMk id="9" creationId="{C870905D-76B2-CEB6-5FDC-70E5EE4C3121}"/>
          </ac:spMkLst>
        </pc:spChg>
        <pc:spChg chg="add mod">
          <ac:chgData name="Flatp1cker Kirk" userId="cdf6fb2721e5521c" providerId="LiveId" clId="{FF239420-986F-4456-A858-BA7F16C22D80}" dt="2024-05-27T15:45:54.226" v="10827" actId="1582"/>
          <ac:spMkLst>
            <pc:docMk/>
            <pc:sldMk cId="3618938314" sldId="309"/>
            <ac:spMk id="10" creationId="{3A8BC2D2-F6E8-524C-1113-DCC9F048EF46}"/>
          </ac:spMkLst>
        </pc:spChg>
        <pc:spChg chg="add mod">
          <ac:chgData name="Flatp1cker Kirk" userId="cdf6fb2721e5521c" providerId="LiveId" clId="{FF239420-986F-4456-A858-BA7F16C22D80}" dt="2024-05-27T15:48:41.134" v="10950" actId="1076"/>
          <ac:spMkLst>
            <pc:docMk/>
            <pc:sldMk cId="3618938314" sldId="309"/>
            <ac:spMk id="13" creationId="{E1534C2B-350B-6847-8E68-A6CED9F01BFA}"/>
          </ac:spMkLst>
        </pc:spChg>
        <pc:cxnChg chg="add mod">
          <ac:chgData name="Flatp1cker Kirk" userId="cdf6fb2721e5521c" providerId="LiveId" clId="{FF239420-986F-4456-A858-BA7F16C22D80}" dt="2024-05-27T15:48:38.990" v="10949" actId="14100"/>
          <ac:cxnSpMkLst>
            <pc:docMk/>
            <pc:sldMk cId="3618938314" sldId="309"/>
            <ac:cxnSpMk id="12" creationId="{ED06BE86-882C-8911-B516-42E6AF62D063}"/>
          </ac:cxnSpMkLst>
        </pc:cxnChg>
        <pc:cxnChg chg="add mod">
          <ac:chgData name="Flatp1cker Kirk" userId="cdf6fb2721e5521c" providerId="LiveId" clId="{FF239420-986F-4456-A858-BA7F16C22D80}" dt="2024-05-27T15:48:48.334" v="10953" actId="14100"/>
          <ac:cxnSpMkLst>
            <pc:docMk/>
            <pc:sldMk cId="3618938314" sldId="309"/>
            <ac:cxnSpMk id="14" creationId="{4DBEB456-E933-21EA-37BD-84D5CD996C2B}"/>
          </ac:cxnSpMkLst>
        </pc:cxnChg>
      </pc:sldChg>
      <pc:sldChg chg="modSp add mod modAnim">
        <pc:chgData name="Flatp1cker Kirk" userId="cdf6fb2721e5521c" providerId="LiveId" clId="{FF239420-986F-4456-A858-BA7F16C22D80}" dt="2024-06-02T20:19:19.985" v="12594" actId="20577"/>
        <pc:sldMkLst>
          <pc:docMk/>
          <pc:sldMk cId="283717567" sldId="310"/>
        </pc:sldMkLst>
        <pc:spChg chg="mod">
          <ac:chgData name="Flatp1cker Kirk" userId="cdf6fb2721e5521c" providerId="LiveId" clId="{FF239420-986F-4456-A858-BA7F16C22D80}" dt="2024-06-02T20:19:19.985" v="12594" actId="20577"/>
          <ac:spMkLst>
            <pc:docMk/>
            <pc:sldMk cId="283717567" sldId="310"/>
            <ac:spMk id="3" creationId="{D6C89F17-0A01-FBF3-DA19-91C7CDC436B3}"/>
          </ac:spMkLst>
        </pc:spChg>
      </pc:sldChg>
      <pc:sldChg chg="modSp add del mod">
        <pc:chgData name="Flatp1cker Kirk" userId="cdf6fb2721e5521c" providerId="LiveId" clId="{FF239420-986F-4456-A858-BA7F16C22D80}" dt="2024-05-27T15:54:21.026" v="11014" actId="47"/>
        <pc:sldMkLst>
          <pc:docMk/>
          <pc:sldMk cId="1560449249" sldId="310"/>
        </pc:sldMkLst>
        <pc:spChg chg="mod">
          <ac:chgData name="Flatp1cker Kirk" userId="cdf6fb2721e5521c" providerId="LiveId" clId="{FF239420-986F-4456-A858-BA7F16C22D80}" dt="2024-05-27T15:53:13.446" v="11010" actId="20577"/>
          <ac:spMkLst>
            <pc:docMk/>
            <pc:sldMk cId="1560449249" sldId="310"/>
            <ac:spMk id="2" creationId="{1BCEE16E-88A9-631A-AC5C-4633278C3453}"/>
          </ac:spMkLst>
        </pc:spChg>
      </pc:sldChg>
      <pc:sldChg chg="add ord">
        <pc:chgData name="Flatp1cker Kirk" userId="cdf6fb2721e5521c" providerId="LiveId" clId="{FF239420-986F-4456-A858-BA7F16C22D80}" dt="2024-05-27T17:53:20.447" v="11516"/>
        <pc:sldMkLst>
          <pc:docMk/>
          <pc:sldMk cId="2392428784" sldId="311"/>
        </pc:sldMkLst>
      </pc:sldChg>
      <pc:sldChg chg="addSp delSp modSp add del mod">
        <pc:chgData name="Flatp1cker Kirk" userId="cdf6fb2721e5521c" providerId="LiveId" clId="{FF239420-986F-4456-A858-BA7F16C22D80}" dt="2024-06-01T03:13:34.823" v="12429" actId="47"/>
        <pc:sldMkLst>
          <pc:docMk/>
          <pc:sldMk cId="2322714579" sldId="312"/>
        </pc:sldMkLst>
        <pc:spChg chg="add del mod">
          <ac:chgData name="Flatp1cker Kirk" userId="cdf6fb2721e5521c" providerId="LiveId" clId="{FF239420-986F-4456-A858-BA7F16C22D80}" dt="2024-06-01T03:09:24.226" v="12410" actId="478"/>
          <ac:spMkLst>
            <pc:docMk/>
            <pc:sldMk cId="2322714579" sldId="312"/>
            <ac:spMk id="3" creationId="{EF943EF1-3731-70FD-49CC-7DE17DA6EE1A}"/>
          </ac:spMkLst>
        </pc:spChg>
        <pc:spChg chg="del mod">
          <ac:chgData name="Flatp1cker Kirk" userId="cdf6fb2721e5521c" providerId="LiveId" clId="{FF239420-986F-4456-A858-BA7F16C22D80}" dt="2024-06-01T03:09:21.528" v="12409" actId="478"/>
          <ac:spMkLst>
            <pc:docMk/>
            <pc:sldMk cId="2322714579" sldId="312"/>
            <ac:spMk id="4" creationId="{0ED27FEB-AFEF-9121-791B-A82323EDA459}"/>
          </ac:spMkLst>
        </pc:spChg>
        <pc:spChg chg="mod">
          <ac:chgData name="Flatp1cker Kirk" userId="cdf6fb2721e5521c" providerId="LiveId" clId="{FF239420-986F-4456-A858-BA7F16C22D80}" dt="2024-06-01T03:12:31.137" v="12428" actId="20577"/>
          <ac:spMkLst>
            <pc:docMk/>
            <pc:sldMk cId="2322714579" sldId="312"/>
            <ac:spMk id="5" creationId="{07F44719-403B-7BDF-3968-D072AF79FBEC}"/>
          </ac:spMkLst>
        </pc:spChg>
      </pc:sldChg>
      <pc:sldMasterChg chg="modTransition setBg modSldLayout">
        <pc:chgData name="Flatp1cker Kirk" userId="cdf6fb2721e5521c" providerId="LiveId" clId="{FF239420-986F-4456-A858-BA7F16C22D80}" dt="2024-05-17T21:37:48.983" v="8844"/>
        <pc:sldMasterMkLst>
          <pc:docMk/>
          <pc:sldMasterMk cId="0" sldId="2147483840"/>
        </pc:sldMasterMkLst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1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2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3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4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5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6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7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8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49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50"/>
          </pc:sldLayoutMkLst>
        </pc:sldLayoutChg>
        <pc:sldLayoutChg chg="modTransition">
          <pc:chgData name="Flatp1cker Kirk" userId="cdf6fb2721e5521c" providerId="LiveId" clId="{FF239420-986F-4456-A858-BA7F16C22D80}" dt="2024-05-17T21:37:48.983" v="8844"/>
          <pc:sldLayoutMkLst>
            <pc:docMk/>
            <pc:sldMasterMk cId="0" sldId="2147483840"/>
            <pc:sldLayoutMk cId="0" sldId="214748385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5/29/2024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5/29/2024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18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D2012-8166-3AF6-EC22-F87F6FF6BD1E}"/>
              </a:ext>
            </a:extLst>
          </p:cNvPr>
          <p:cNvSpPr txBox="1"/>
          <p:nvPr/>
        </p:nvSpPr>
        <p:spPr>
          <a:xfrm>
            <a:off x="0" y="2921168"/>
            <a:ext cx="12192000" cy="101566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Bradley Hand ITC" panose="03070402050302030203" pitchFamily="66" charset="0"/>
              </a:rPr>
              <a:t>MENE </a:t>
            </a:r>
            <a:r>
              <a:rPr lang="en-US" sz="6000" b="1" dirty="0" err="1">
                <a:latin typeface="Bradley Hand ITC" panose="03070402050302030203" pitchFamily="66" charset="0"/>
              </a:rPr>
              <a:t>MENE</a:t>
            </a:r>
            <a:r>
              <a:rPr lang="en-US" sz="6000" b="1" dirty="0">
                <a:latin typeface="Bradley Hand ITC" panose="03070402050302030203" pitchFamily="66" charset="0"/>
              </a:rPr>
              <a:t> TEKEL UPHARSIN</a:t>
            </a:r>
          </a:p>
        </p:txBody>
      </p:sp>
    </p:spTree>
    <p:extLst>
      <p:ext uri="{BB962C8B-B14F-4D97-AF65-F5344CB8AC3E}">
        <p14:creationId xmlns:p14="http://schemas.microsoft.com/office/powerpoint/2010/main" val="15409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95F3-697B-7EA7-0FD9-B23FC61206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Practical atheism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15D2D-AF25-0A76-299D-C5B0C8A2EB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+mj-lt"/>
              </a:rPr>
              <a:t>Living As If God Doesn’t Exist</a:t>
            </a:r>
          </a:p>
        </p:txBody>
      </p:sp>
    </p:spTree>
    <p:extLst>
      <p:ext uri="{BB962C8B-B14F-4D97-AF65-F5344CB8AC3E}">
        <p14:creationId xmlns:p14="http://schemas.microsoft.com/office/powerpoint/2010/main" val="195334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PRACTICAL ATHEISM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DD06B9-C296-E382-E8A9-AD3D887F5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6" y="1562362"/>
            <a:ext cx="8383384" cy="3733276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What Is Practical Atheism?</a:t>
            </a:r>
          </a:p>
          <a:p>
            <a:pPr marL="857250" indent="-857250">
              <a:buFont typeface="+mj-lt"/>
              <a:buAutoNum type="romanUcPeriod"/>
            </a:pPr>
            <a:endParaRPr lang="en-US" sz="48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906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D27FEB-AFEF-9121-791B-A82323EDA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ATHEISM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F44719-403B-7BDF-3968-D072AF79FBEC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</a:rPr>
              <a:t>A'THEISM, </a:t>
            </a:r>
            <a:r>
              <a:rPr lang="en-US" sz="2800" i="1" dirty="0">
                <a:solidFill>
                  <a:schemeClr val="tx1"/>
                </a:solidFill>
              </a:rPr>
              <a:t>noun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bg2"/>
                </a:solidFill>
              </a:rPr>
              <a:t>The disbelief of the existence of a God, or Supreme intelligent Being.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</a:rPr>
              <a:t>Atheism is a ferocious system that leaves nothing above us to excite awe, nor around us, to awaken tenderness.</a:t>
            </a:r>
          </a:p>
          <a:p>
            <a:pPr marL="0" indent="0" algn="ctr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- Webster’s Dictionary 1828</a:t>
            </a:r>
          </a:p>
        </p:txBody>
      </p:sp>
    </p:spTree>
    <p:extLst>
      <p:ext uri="{BB962C8B-B14F-4D97-AF65-F5344CB8AC3E}">
        <p14:creationId xmlns:p14="http://schemas.microsoft.com/office/powerpoint/2010/main" val="270440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 err="1"/>
              <a:t>i</a:t>
            </a:r>
            <a:r>
              <a:rPr lang="en-US" sz="3600" dirty="0"/>
              <a:t>. What is practical atheism?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" y="1661160"/>
            <a:ext cx="8168640" cy="4959096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Atheism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Disbelief in the existence of God.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Atheist – one who doesn’t believe in the existence of God.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Believer – practices belief in God.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Atheist – practices disbelief in God.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defined</a:t>
            </a:r>
          </a:p>
        </p:txBody>
      </p:sp>
    </p:spTree>
    <p:extLst>
      <p:ext uri="{BB962C8B-B14F-4D97-AF65-F5344CB8AC3E}">
        <p14:creationId xmlns:p14="http://schemas.microsoft.com/office/powerpoint/2010/main" val="300631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EE16E-88A9-631A-AC5C-4633278C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Believer vs. atheist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A0696-F976-38FD-F9E6-A3178D678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050" y="2048256"/>
            <a:ext cx="3052350" cy="640080"/>
          </a:xfrm>
        </p:spPr>
        <p:txBody>
          <a:bodyPr>
            <a:normAutofit/>
          </a:bodyPr>
          <a:lstStyle/>
          <a:p>
            <a:r>
              <a:rPr lang="en-US" sz="2400" dirty="0"/>
              <a:t>Believer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FBBF74-D042-2AFA-6F31-EC06C9FF1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1098" y="2743200"/>
            <a:ext cx="3049302" cy="3291840"/>
          </a:xfrm>
        </p:spPr>
        <p:txBody>
          <a:bodyPr/>
          <a:lstStyle/>
          <a:p>
            <a:r>
              <a:rPr lang="en-US" dirty="0"/>
              <a:t>Believes in God</a:t>
            </a:r>
          </a:p>
          <a:p>
            <a:r>
              <a:rPr lang="en-US" dirty="0"/>
              <a:t>Practices Belief in God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16E5C7-202C-AED8-EFC2-69A69A104E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16121" y="2048256"/>
            <a:ext cx="3052350" cy="640080"/>
          </a:xfrm>
        </p:spPr>
        <p:txBody>
          <a:bodyPr>
            <a:normAutofit/>
          </a:bodyPr>
          <a:lstStyle/>
          <a:p>
            <a:r>
              <a:rPr lang="en-US" sz="2400" dirty="0"/>
              <a:t>Atheist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1EB46-A478-BB83-630A-340716C56D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16121" y="2743200"/>
            <a:ext cx="3411156" cy="3291840"/>
          </a:xfrm>
        </p:spPr>
        <p:txBody>
          <a:bodyPr/>
          <a:lstStyle/>
          <a:p>
            <a:r>
              <a:rPr lang="en-US" dirty="0"/>
              <a:t>Disbelieves in God</a:t>
            </a:r>
          </a:p>
          <a:p>
            <a:r>
              <a:rPr lang="en-US" dirty="0"/>
              <a:t>Practices Disbelief in God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70905D-76B2-CEB6-5FDC-70E5EE4C3121}"/>
              </a:ext>
            </a:extLst>
          </p:cNvPr>
          <p:cNvSpPr/>
          <p:nvPr/>
        </p:nvSpPr>
        <p:spPr>
          <a:xfrm>
            <a:off x="3810400" y="1856797"/>
            <a:ext cx="3411156" cy="195052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Practical Atheist</a:t>
            </a:r>
          </a:p>
          <a:p>
            <a:pPr algn="ctr"/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Believes in God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Practices Disbelief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8BC2D2-F6E8-524C-1113-DCC9F048EF46}"/>
              </a:ext>
            </a:extLst>
          </p:cNvPr>
          <p:cNvSpPr/>
          <p:nvPr/>
        </p:nvSpPr>
        <p:spPr>
          <a:xfrm>
            <a:off x="914400" y="2688336"/>
            <a:ext cx="2125683" cy="494251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D06BE86-882C-8911-B516-42E6AF62D063}"/>
              </a:ext>
            </a:extLst>
          </p:cNvPr>
          <p:cNvCxnSpPr>
            <a:cxnSpLocks/>
            <a:stCxn id="10" idx="6"/>
          </p:cNvCxnSpPr>
          <p:nvPr/>
        </p:nvCxnSpPr>
        <p:spPr>
          <a:xfrm>
            <a:off x="3040083" y="2935462"/>
            <a:ext cx="136566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E1534C2B-350B-6847-8E68-A6CED9F01BFA}"/>
              </a:ext>
            </a:extLst>
          </p:cNvPr>
          <p:cNvSpPr/>
          <p:nvPr/>
        </p:nvSpPr>
        <p:spPr>
          <a:xfrm>
            <a:off x="7516121" y="3048871"/>
            <a:ext cx="3411156" cy="577378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BEB456-E933-21EA-37BD-84D5CD996C2B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6859702" y="3337560"/>
            <a:ext cx="65641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93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 err="1"/>
              <a:t>i</a:t>
            </a:r>
            <a:r>
              <a:rPr lang="en-US" sz="3600" dirty="0"/>
              <a:t>. What is practical atheism?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61160"/>
            <a:ext cx="8168640" cy="4959096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Atheism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Practical Atheism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One who believes in God, yet practices atheism.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A believer who does the things an atheist would do.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400" b="1" dirty="0">
                <a:solidFill>
                  <a:schemeClr val="accent2"/>
                </a:solidFill>
                <a:latin typeface="+mj-lt"/>
              </a:rPr>
              <a:t>A believer who acts as if God doesn’t exist.</a:t>
            </a:r>
            <a:endParaRPr lang="en-US" sz="36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defined</a:t>
            </a:r>
          </a:p>
        </p:txBody>
      </p:sp>
    </p:spTree>
    <p:extLst>
      <p:ext uri="{BB962C8B-B14F-4D97-AF65-F5344CB8AC3E}">
        <p14:creationId xmlns:p14="http://schemas.microsoft.com/office/powerpoint/2010/main" val="23315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 err="1"/>
              <a:t>i</a:t>
            </a:r>
            <a:r>
              <a:rPr lang="en-US" sz="3600" dirty="0"/>
              <a:t>. What is practical atheism?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61160"/>
            <a:ext cx="8168640" cy="4959096"/>
          </a:xfrm>
        </p:spPr>
        <p:txBody>
          <a:bodyPr>
            <a:normAutofit fontScale="92500" lnSpcReduction="10000"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Atheism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Practical Atheism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How? When we ignore/forget the existence of God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How would our actions or attitude change if we could see God standing before us?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Ignoring/forgetting God both are and lead to practice of atheism.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defined</a:t>
            </a:r>
          </a:p>
        </p:txBody>
      </p:sp>
    </p:spTree>
    <p:extLst>
      <p:ext uri="{BB962C8B-B14F-4D97-AF65-F5344CB8AC3E}">
        <p14:creationId xmlns:p14="http://schemas.microsoft.com/office/powerpoint/2010/main" val="8641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PRACTICAL ATHEISM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DD06B9-C296-E382-E8A9-AD3D887F5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6" y="1562362"/>
            <a:ext cx="8383384" cy="3733276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What Is Practical Atheism?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Ways We can Practice Atheism</a:t>
            </a:r>
          </a:p>
          <a:p>
            <a:pPr marL="857250" indent="-857250">
              <a:buFont typeface="+mj-lt"/>
              <a:buAutoNum type="romanUcPeriod"/>
            </a:pPr>
            <a:endParaRPr lang="en-US" sz="48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786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Omnipresence/Omniscience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ever present and all knowing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Jer. 23:23-24: God is near at hand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Prov. 15:3: The Lord is watching in every place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Psa. 139:7-10: The Lord is everywhere 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Heb. 4:12-13: Knows our thoughts/Nothing is hidden from Him</a:t>
            </a:r>
          </a:p>
          <a:p>
            <a:pPr marL="1131570" lvl="1" indent="-857250">
              <a:buFont typeface="+mj-lt"/>
              <a:buAutoNum type="arabicPeriod"/>
            </a:pPr>
            <a:endParaRPr lang="en-US" sz="42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5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Omnipresence/Omniscience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ever present and all knowing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David: Forgot/ignored the fact God was always watching – 2 Sam. 12:5,7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Joseph: Remembered – Gen. 39:9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112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Omnipresence/Omniscience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Righteousness/Justice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78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 startAt="2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Righteousness/Justice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righteous and just.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Deut. 32:4 – “…all His ways are justice…Righteous and upright is He.”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Psalm 89:14 – The foundation of His throne.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Isa. 5:16 – Exalted in judgement, hallowed in righteousness.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Jer. 9:24 – Practices judgement and righteousness.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471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 startAt="2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Righteousness/Justice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righteous and just.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Generational Sin of Israel – Psa. 106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“They </a:t>
            </a:r>
            <a:r>
              <a:rPr lang="en-US" sz="3200" b="1" dirty="0">
                <a:solidFill>
                  <a:schemeClr val="accent2"/>
                </a:solidFill>
                <a:latin typeface="+mj-lt"/>
              </a:rPr>
              <a:t>did not remember</a:t>
            </a: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…” – V. 7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“They soon </a:t>
            </a:r>
            <a:r>
              <a:rPr lang="en-US" sz="3200" b="1" dirty="0">
                <a:solidFill>
                  <a:schemeClr val="accent2"/>
                </a:solidFill>
                <a:latin typeface="+mj-lt"/>
              </a:rPr>
              <a:t>forgot</a:t>
            </a: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 His works…” – V. 13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“They </a:t>
            </a:r>
            <a:r>
              <a:rPr lang="en-US" sz="3200" b="1" dirty="0">
                <a:solidFill>
                  <a:schemeClr val="accent2"/>
                </a:solidFill>
                <a:latin typeface="+mj-lt"/>
              </a:rPr>
              <a:t>forgot</a:t>
            </a: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 God their Savior…” – V. 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684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 startAt="2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Righteousness/Justice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righteous and just.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Generational Sin of Israel – Psa. 106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He cannot abide evil – Psa. 50:21-22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371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Omnipresence/Omniscience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Righteousness/Justice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Faithfulness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1454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 fontScale="77500" lnSpcReduction="20000"/>
          </a:bodyPr>
          <a:lstStyle/>
          <a:p>
            <a:pPr marL="1143000" indent="-1143000">
              <a:buFont typeface="+mj-lt"/>
              <a:buAutoNum type="alphaUcPeriod" startAt="3"/>
            </a:pPr>
            <a:r>
              <a:rPr lang="en-US" sz="57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Faithfulness</a:t>
            </a:r>
            <a:endParaRPr lang="en-US" sz="62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  <a:p>
            <a:pPr marL="1131570" lvl="1" indent="-857250">
              <a:buFont typeface="+mj-lt"/>
              <a:buAutoNum type="arabicPeriod"/>
            </a:pPr>
            <a:r>
              <a:rPr lang="en-US" sz="5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faithful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 keeping covenant/promises – Deut. 7:9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 judgement – Eccl. 12:14; Psalms 9:8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 protection from the evil one – 2 Thess. 3:3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 setting limits on temptation – 1 Cor. 10:13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 forgiveness – 1 John 1:9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 mercy – Lam. 3:22-23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 His love – Rom. 8:37-39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923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 startAt="3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Faithfulness</a:t>
            </a:r>
            <a:endParaRPr lang="en-US" sz="62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faithful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4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Israel in the wilderness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Forgot God would provide – Exo. 16:2-3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Forgot God would lead them to victory Num. 14:3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746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 startAt="3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Faithfulness</a:t>
            </a:r>
            <a:endParaRPr lang="en-US" sz="62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God is faithful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Israel in the wilderness forgot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The disciples in the storm forgot – Mark 4:38-40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Shadrach, Meshach, &amp; Abed-Nego remembered – Dan. 3:17-18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6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Cast our cares upon Him – 1 Pet. 5:7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662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Omnipresence/Omniscience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Righteousness/Justice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Faithfulness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Instruction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07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 startAt="4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Instruction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Adam &amp; Eve: Knew command yet ignored it – Gen. 3:3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“Depart…you who practice lawlessness!” – Matt. 7:23</a:t>
            </a:r>
          </a:p>
          <a:p>
            <a:pPr marL="1131570" lvl="1" indent="-857250">
              <a:buFont typeface="+mj-lt"/>
              <a:buAutoNum type="arabi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Disobedience = Disbelief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Moses striking the rock – Num. 20:12</a:t>
            </a:r>
          </a:p>
          <a:p>
            <a:pPr marL="1405890" lvl="2" indent="-857250">
              <a:buFont typeface="+mj-lt"/>
              <a:buAutoNum type="romanLcPeriod"/>
            </a:pPr>
            <a:r>
              <a:rPr lang="en-US" sz="3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Israel not allowed to enter promised land – Heb. 3:18-19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4009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ii. Ways we can practice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35034"/>
            <a:ext cx="8168640" cy="5385222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Omnipresence/Omniscience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Righteousness/Justice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Faithfulness</a:t>
            </a:r>
          </a:p>
          <a:p>
            <a:pPr marL="857250" indent="-857250"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Instruction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20420-FD4B-DBA6-03E6-A8A459A24C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all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When we forget/ignore </a:t>
            </a:r>
            <a:r>
              <a:rPr lang="en-US" sz="3600" dirty="0">
                <a:latin typeface="Rockwell Condensed" panose="02060603050405020104"/>
              </a:rPr>
              <a:t>god’s: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9242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PRACTICAL ATHEISM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DD06B9-C296-E382-E8A9-AD3D887F5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6" y="1562362"/>
            <a:ext cx="8383384" cy="3733276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What Is Practical Atheism?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Ways We can Practice Atheism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Things that Prevent a Practice of Atheism</a:t>
            </a:r>
          </a:p>
          <a:p>
            <a:pPr marL="857250" indent="-857250">
              <a:buFont typeface="+mj-lt"/>
              <a:buAutoNum type="romanUcPeriod"/>
            </a:pPr>
            <a:endParaRPr lang="en-US" sz="48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670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39" y="685800"/>
            <a:ext cx="3200399" cy="173736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iii. Things that prevent a practice of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78280"/>
            <a:ext cx="7863840" cy="5141976"/>
          </a:xfrm>
        </p:spPr>
        <p:txBody>
          <a:bodyPr>
            <a:normAutofit/>
          </a:bodyPr>
          <a:lstStyle/>
          <a:p>
            <a:pPr marL="857250" indent="-857250">
              <a:spcBef>
                <a:spcPts val="60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Belief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Do we believe His Nature/who He is?</a:t>
            </a:r>
          </a:p>
          <a:p>
            <a:pPr marL="1463040" lvl="2" indent="-914400">
              <a:buFont typeface="+mj-lt"/>
              <a:buAutoNum type="romanLcPeriod"/>
            </a:pPr>
            <a:r>
              <a:rPr lang="en-US" sz="3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Omnipresent/Omniscient</a:t>
            </a:r>
          </a:p>
          <a:p>
            <a:pPr marL="1463040" lvl="2" indent="-914400">
              <a:buFont typeface="+mj-lt"/>
              <a:buAutoNum type="romanLcPeriod"/>
            </a:pPr>
            <a:r>
              <a:rPr lang="en-US" sz="3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Righteous/Just</a:t>
            </a:r>
          </a:p>
          <a:p>
            <a:pPr marL="1463040" lvl="2" indent="-914400">
              <a:buFont typeface="+mj-lt"/>
              <a:buAutoNum type="romanLcPeriod"/>
            </a:pPr>
            <a:r>
              <a:rPr lang="en-US" sz="3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Faithful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32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Do we believe His Word?</a:t>
            </a:r>
          </a:p>
          <a:p>
            <a:pPr marL="1463040" lvl="2" indent="-914400">
              <a:buFont typeface="+mj-lt"/>
              <a:buAutoNum type="romanLcPeriod"/>
            </a:pPr>
            <a:r>
              <a:rPr lang="en-US" sz="3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Instruction</a:t>
            </a:r>
          </a:p>
          <a:p>
            <a:pPr marL="1463040" lvl="2" indent="-914400">
              <a:buFont typeface="+mj-lt"/>
              <a:buAutoNum type="romanLcPeriod"/>
            </a:pPr>
            <a:r>
              <a:rPr lang="en-US" sz="30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History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Ignoring </a:t>
            </a:r>
            <a:r>
              <a:rPr lang="en-US" sz="2800"/>
              <a:t>or Forgetting</a:t>
            </a:r>
            <a:endParaRPr lang="en-US" sz="2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BC75C1-4399-6847-339F-61CF8A3C289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Rockwell Condensed" panose="02060603050405020104"/>
              </a:rPr>
              <a:t>Do we act as if god exists in: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</a:endParaRPr>
          </a:p>
        </p:txBody>
      </p:sp>
    </p:spTree>
    <p:extLst>
      <p:ext uri="{BB962C8B-B14F-4D97-AF65-F5344CB8AC3E}">
        <p14:creationId xmlns:p14="http://schemas.microsoft.com/office/powerpoint/2010/main" val="182586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39" y="685800"/>
            <a:ext cx="3072517" cy="173736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iii. Things that prevent a practice of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78280"/>
            <a:ext cx="7863840" cy="5141976"/>
          </a:xfrm>
        </p:spPr>
        <p:txBody>
          <a:bodyPr>
            <a:normAutofit/>
          </a:bodyPr>
          <a:lstStyle/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Belief</a:t>
            </a:r>
          </a:p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Prayer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Do you pray?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Do we pray only when we need Him?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1 Thess. 5:17 “</a:t>
            </a:r>
            <a:r>
              <a:rPr lang="en-US" sz="2800" b="1" dirty="0">
                <a:solidFill>
                  <a:schemeClr val="accent2"/>
                </a:solidFill>
                <a:latin typeface="+mj-lt"/>
              </a:rPr>
              <a:t>pray without ceasing</a:t>
            </a: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,”</a:t>
            </a:r>
          </a:p>
          <a:p>
            <a:pPr marL="1188720" lvl="1" indent="-914400">
              <a:buFont typeface="+mj-lt"/>
              <a:buAutoNum type="arabicPeriod"/>
            </a:pPr>
            <a:endParaRPr lang="en-US" sz="52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  <a:p>
            <a:pPr marL="857250" indent="-857250">
              <a:buFont typeface="+mj-lt"/>
              <a:buAutoNum type="alphaUcPeriod"/>
            </a:pPr>
            <a:endParaRPr lang="en-US" sz="4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Ignoring </a:t>
            </a:r>
            <a:r>
              <a:rPr lang="en-US" sz="2800"/>
              <a:t>or Forgetting</a:t>
            </a:r>
            <a:endParaRPr lang="en-US" sz="2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BC75C1-4399-6847-339F-61CF8A3C289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Do we act as if god doesn’t exist in:</a:t>
            </a:r>
          </a:p>
        </p:txBody>
      </p:sp>
    </p:spTree>
    <p:extLst>
      <p:ext uri="{BB962C8B-B14F-4D97-AF65-F5344CB8AC3E}">
        <p14:creationId xmlns:p14="http://schemas.microsoft.com/office/powerpoint/2010/main" val="21477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iii. Things that prevent a practice of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78280"/>
            <a:ext cx="7863840" cy="5141976"/>
          </a:xfrm>
        </p:spPr>
        <p:txBody>
          <a:bodyPr>
            <a:normAutofit/>
          </a:bodyPr>
          <a:lstStyle/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Belief</a:t>
            </a:r>
          </a:p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Prayer</a:t>
            </a:r>
          </a:p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Study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Do you study?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The finding of the Law – 2 Kings 22:8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Bereans: “…searched the Scriptures </a:t>
            </a:r>
            <a:r>
              <a:rPr lang="en-US" sz="2800" b="1" dirty="0">
                <a:solidFill>
                  <a:schemeClr val="accent2"/>
                </a:solidFill>
                <a:latin typeface="+mj-lt"/>
              </a:rPr>
              <a:t>daily</a:t>
            </a: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…” – Acts 17:11</a:t>
            </a:r>
          </a:p>
          <a:p>
            <a:pPr marL="1188720" lvl="1" indent="-914400">
              <a:buFont typeface="+mj-lt"/>
              <a:buAutoNum type="arabicPeriod"/>
            </a:pPr>
            <a:endParaRPr lang="en-US" sz="24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  <a:p>
            <a:pPr marL="857250" indent="-857250">
              <a:buFont typeface="+mj-lt"/>
              <a:buAutoNum type="alphaUcPeriod"/>
            </a:pPr>
            <a:endParaRPr lang="en-US" sz="4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Ignoring </a:t>
            </a:r>
            <a:r>
              <a:rPr lang="en-US" sz="2800"/>
              <a:t>or Forgetting</a:t>
            </a:r>
            <a:endParaRPr lang="en-US" sz="2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BC75C1-4399-6847-339F-61CF8A3C289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Rockwell Condensed" panose="02060603050405020104"/>
              </a:rPr>
              <a:t>Do we act as if god doesn’t exist in:</a:t>
            </a:r>
          </a:p>
        </p:txBody>
      </p:sp>
    </p:spTree>
    <p:extLst>
      <p:ext uri="{BB962C8B-B14F-4D97-AF65-F5344CB8AC3E}">
        <p14:creationId xmlns:p14="http://schemas.microsoft.com/office/powerpoint/2010/main" val="34959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39" y="685800"/>
            <a:ext cx="3099021" cy="173736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iii. Things that prevent a practice of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78280"/>
            <a:ext cx="7863840" cy="5141976"/>
          </a:xfrm>
        </p:spPr>
        <p:txBody>
          <a:bodyPr>
            <a:normAutofit lnSpcReduction="10000"/>
          </a:bodyPr>
          <a:lstStyle/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Belief</a:t>
            </a:r>
          </a:p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Prayer</a:t>
            </a:r>
          </a:p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Study</a:t>
            </a:r>
          </a:p>
          <a:p>
            <a:pPr marL="857250" indent="-857250">
              <a:spcBef>
                <a:spcPts val="0"/>
              </a:spcBef>
              <a:buFont typeface="+mj-lt"/>
              <a:buAutoNum type="alphaUcPeriod"/>
            </a:pPr>
            <a:r>
              <a:rPr lang="en-US" sz="44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Conversation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Do we say things to others we wouldn’t say if God was standing there with us?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“Let you light so shine before men…” – Matt. 5:16</a:t>
            </a:r>
          </a:p>
          <a:p>
            <a:pPr marL="1188720" lvl="1" indent="-914400">
              <a:buFont typeface="+mj-lt"/>
              <a:buAutoNum type="arabicPeriod"/>
            </a:pP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“For whoever is </a:t>
            </a:r>
            <a:r>
              <a:rPr lang="en-US" sz="2800" b="1" dirty="0">
                <a:solidFill>
                  <a:schemeClr val="accent2"/>
                </a:solidFill>
                <a:latin typeface="+mj-lt"/>
              </a:rPr>
              <a:t>ashamed</a:t>
            </a: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 of </a:t>
            </a:r>
            <a:r>
              <a:rPr lang="en-US" sz="2800" b="1" dirty="0">
                <a:solidFill>
                  <a:schemeClr val="accent2"/>
                </a:solidFill>
                <a:latin typeface="+mj-lt"/>
              </a:rPr>
              <a:t>Me and My words</a:t>
            </a: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, </a:t>
            </a:r>
            <a:r>
              <a:rPr lang="en-US" sz="2800" b="1" dirty="0">
                <a:solidFill>
                  <a:schemeClr val="accent2"/>
                </a:solidFill>
                <a:latin typeface="+mj-lt"/>
              </a:rPr>
              <a:t>of him </a:t>
            </a: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the Son of Man will be </a:t>
            </a:r>
            <a:r>
              <a:rPr lang="en-US" sz="2800" b="1" dirty="0">
                <a:solidFill>
                  <a:schemeClr val="accent2"/>
                </a:solidFill>
                <a:latin typeface="+mj-lt"/>
              </a:rPr>
              <a:t>ashamed</a:t>
            </a:r>
            <a:r>
              <a:rPr lang="en-US" sz="2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…” Luke 9:26</a:t>
            </a:r>
          </a:p>
          <a:p>
            <a:pPr marL="857250" indent="-857250">
              <a:buFont typeface="+mj-lt"/>
              <a:buAutoNum type="alphaUcPeriod"/>
            </a:pPr>
            <a:endParaRPr lang="en-US" sz="4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Ignoring </a:t>
            </a:r>
            <a:r>
              <a:rPr lang="en-US" sz="2800"/>
              <a:t>or Forgetting</a:t>
            </a:r>
            <a:endParaRPr lang="en-US" sz="2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BC75C1-4399-6847-339F-61CF8A3C289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Rockwell Condensed" panose="02060603050405020104"/>
              </a:rPr>
              <a:t>Do we act as if god doesn’t exist in:</a:t>
            </a:r>
          </a:p>
        </p:txBody>
      </p:sp>
    </p:spTree>
    <p:extLst>
      <p:ext uri="{BB962C8B-B14F-4D97-AF65-F5344CB8AC3E}">
        <p14:creationId xmlns:p14="http://schemas.microsoft.com/office/powerpoint/2010/main" val="411329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PRACTICAL ATHEISM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DD06B9-C296-E382-E8A9-AD3D887F5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6" y="1562362"/>
            <a:ext cx="8383384" cy="3733276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What Is Practical Atheism?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Ways We can Practice Atheism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</a:rPr>
              <a:t>Things that Prevent a Practice of Atheism</a:t>
            </a:r>
          </a:p>
          <a:p>
            <a:pPr marL="857250" indent="-857250">
              <a:buFont typeface="+mj-lt"/>
              <a:buAutoNum type="romanUcPeriod"/>
            </a:pPr>
            <a:endParaRPr lang="en-US" sz="4800" b="1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926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4D0D-EE44-C743-589D-80004CDF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2727960" cy="1737360"/>
          </a:xfrm>
        </p:spPr>
        <p:txBody>
          <a:bodyPr>
            <a:normAutofit/>
          </a:bodyPr>
          <a:lstStyle/>
          <a:p>
            <a:r>
              <a:rPr lang="en-US" sz="3600" dirty="0"/>
              <a:t>Practical atheism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89F17-0A01-FBF3-DA19-91C7CDC4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78280"/>
            <a:ext cx="7863840" cy="514197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+mj-lt"/>
              </a:rPr>
              <a:t>Same concepts, different perspective.</a:t>
            </a:r>
          </a:p>
          <a:p>
            <a:r>
              <a:rPr lang="en-US" sz="2800" b="1" dirty="0">
                <a:solidFill>
                  <a:schemeClr val="accent2"/>
                </a:solidFill>
                <a:latin typeface="+mj-lt"/>
              </a:rPr>
              <a:t>Principle 1: </a:t>
            </a:r>
            <a:r>
              <a:rPr lang="en-US" sz="2800" b="1" dirty="0">
                <a:latin typeface="+mj-lt"/>
              </a:rPr>
              <a:t>Failing to maintain a constant recognition of God is and leads to a practice of atheism.</a:t>
            </a:r>
          </a:p>
          <a:p>
            <a:r>
              <a:rPr lang="en-US" sz="2800" b="1" dirty="0">
                <a:solidFill>
                  <a:schemeClr val="accent2"/>
                </a:solidFill>
                <a:latin typeface="+mj-lt"/>
              </a:rPr>
              <a:t>Principle 2: </a:t>
            </a:r>
            <a:r>
              <a:rPr lang="en-US" sz="2800" b="1" dirty="0">
                <a:latin typeface="+mj-lt"/>
              </a:rPr>
              <a:t>A practice of atheism is and leads to sin.</a:t>
            </a:r>
          </a:p>
          <a:p>
            <a:r>
              <a:rPr lang="en-US" sz="2800" b="1" dirty="0">
                <a:latin typeface="+mj-lt"/>
              </a:rPr>
              <a:t>There are some things we just wouldn’t do if we realized God was right in front of us.</a:t>
            </a:r>
          </a:p>
          <a:p>
            <a:r>
              <a:rPr lang="en-US" sz="2800" b="1" dirty="0">
                <a:latin typeface="+mj-lt"/>
              </a:rPr>
              <a:t>Knowing that God sees/knows all, what changes do we need to make?</a:t>
            </a:r>
          </a:p>
          <a:p>
            <a:endParaRPr lang="en-US" sz="2800" b="1" dirty="0"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BFDE-EF3A-DFAD-C3A8-4888751AD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Living As If God Doesn’t Exist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BC75C1-4399-6847-339F-61CF8A3C289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32104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Rockwell Condensed" panose="02060603050405020104"/>
              </a:rPr>
              <a:t>CONCLUSION</a:t>
            </a:r>
            <a:endParaRPr lang="en-US" sz="3600" b="1" cap="all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9913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95F3-697B-7EA7-0FD9-B23FC61206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Practical atheism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15D2D-AF25-0A76-299D-C5B0C8A2EB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+mj-lt"/>
              </a:rPr>
              <a:t>Living As If God Doesn’t Exist</a:t>
            </a:r>
          </a:p>
        </p:txBody>
      </p:sp>
    </p:spTree>
    <p:extLst>
      <p:ext uri="{BB962C8B-B14F-4D97-AF65-F5344CB8AC3E}">
        <p14:creationId xmlns:p14="http://schemas.microsoft.com/office/powerpoint/2010/main" val="163320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D27FEB-AFEF-9121-791B-A82323EDA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1 Peter 1:17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F44719-403B-7BDF-3968-D072AF79FBEC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And if you call on the Father, who without partiality judges according to each one's work, conduct yourselves throughout the time of your stay here in </a:t>
            </a:r>
            <a:r>
              <a:rPr lang="en-US" sz="4000" dirty="0">
                <a:solidFill>
                  <a:schemeClr val="bg2"/>
                </a:solidFill>
              </a:rPr>
              <a:t>fear</a:t>
            </a:r>
            <a:r>
              <a:rPr lang="en-US" sz="4000" dirty="0">
                <a:solidFill>
                  <a:schemeClr val="tx1"/>
                </a:solidFill>
              </a:rPr>
              <a:t>;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95F3-697B-7EA7-0FD9-B23FC61206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Practical atheism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15D2D-AF25-0A76-299D-C5B0C8A2EB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+mj-lt"/>
              </a:rPr>
              <a:t>Living As If God Doesn’t Exist</a:t>
            </a:r>
          </a:p>
        </p:txBody>
      </p:sp>
    </p:spTree>
    <p:extLst>
      <p:ext uri="{BB962C8B-B14F-4D97-AF65-F5344CB8AC3E}">
        <p14:creationId xmlns:p14="http://schemas.microsoft.com/office/powerpoint/2010/main" val="244169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26718</TotalTime>
  <Words>1283</Words>
  <Application>Microsoft Office PowerPoint</Application>
  <PresentationFormat>Widescreen</PresentationFormat>
  <Paragraphs>218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Bradley Hand ITC</vt:lpstr>
      <vt:lpstr>Rockwell</vt:lpstr>
      <vt:lpstr>Rockwell Condensed</vt:lpstr>
      <vt:lpstr>Wingdings</vt:lpstr>
      <vt:lpstr>Wood Type</vt:lpstr>
      <vt:lpstr>PowerPoint Presentation</vt:lpstr>
      <vt:lpstr>PowerPoint Presentation</vt:lpstr>
      <vt:lpstr>Practical atheism</vt:lpstr>
      <vt:lpstr>PRACTICAL ATHEISM</vt:lpstr>
      <vt:lpstr>ATHEISM</vt:lpstr>
      <vt:lpstr>i. What is practical atheism?</vt:lpstr>
      <vt:lpstr>Believer vs. atheist</vt:lpstr>
      <vt:lpstr>i. What is practical atheism?</vt:lpstr>
      <vt:lpstr>i. What is practical atheism?</vt:lpstr>
      <vt:lpstr>PRACTICAL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ii. Ways we can practice atheism</vt:lpstr>
      <vt:lpstr>PRACTICAL ATHEISM</vt:lpstr>
      <vt:lpstr>iii. Things that prevent a practice of atheism</vt:lpstr>
      <vt:lpstr>iii. Things that prevent a practice of atheism</vt:lpstr>
      <vt:lpstr>iii. Things that prevent a practice of atheism</vt:lpstr>
      <vt:lpstr>iii. Things that prevent a practice of atheism</vt:lpstr>
      <vt:lpstr>PRACTICAL ATHEISM</vt:lpstr>
      <vt:lpstr>Practical atheism</vt:lpstr>
      <vt:lpstr>Practical atheism</vt:lpstr>
      <vt:lpstr>1 Peter 1:17</vt:lpstr>
      <vt:lpstr>Practical atheism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Flatp1cker Kirk</dc:creator>
  <cp:lastModifiedBy>Flatp1cker Kirk</cp:lastModifiedBy>
  <cp:revision>1</cp:revision>
  <dcterms:created xsi:type="dcterms:W3CDTF">2024-04-30T00:14:52Z</dcterms:created>
  <dcterms:modified xsi:type="dcterms:W3CDTF">2024-06-02T20:47:00Z</dcterms:modified>
</cp:coreProperties>
</file>