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666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64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5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65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32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3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5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0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73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0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44D61C4-E536-470F-BBCB-443AA749192A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A3072-0B14-42A8-A0BA-2289136FB9C6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561924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978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D4CA-EC8E-8123-CDD6-497EE48F3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2077" y="3229651"/>
            <a:ext cx="5518066" cy="2268559"/>
          </a:xfrm>
        </p:spPr>
        <p:txBody>
          <a:bodyPr/>
          <a:lstStyle/>
          <a:p>
            <a:r>
              <a:rPr lang="en-US" i="1" u="sng" dirty="0"/>
              <a:t>The Christian and Fear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1C286-95AB-2378-0D53-2C827D4856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544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5603408" cy="1077229"/>
          </a:xfrm>
        </p:spPr>
        <p:txBody>
          <a:bodyPr>
            <a:normAutofit/>
          </a:bodyPr>
          <a:lstStyle/>
          <a:p>
            <a:r>
              <a:rPr lang="en-US" sz="4000" i="1" u="sng" dirty="0"/>
              <a:t>The Christian and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/>
              <a:t>What Is Fear?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/>
              <a:t>Biblical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/>
              <a:t>Biblical Examples of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/>
              <a:t>Lessons to Learn</a:t>
            </a:r>
          </a:p>
        </p:txBody>
      </p:sp>
    </p:spTree>
    <p:extLst>
      <p:ext uri="{BB962C8B-B14F-4D97-AF65-F5344CB8AC3E}">
        <p14:creationId xmlns:p14="http://schemas.microsoft.com/office/powerpoint/2010/main" val="2991287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5603408" cy="1077229"/>
          </a:xfrm>
        </p:spPr>
        <p:txBody>
          <a:bodyPr>
            <a:normAutofit/>
          </a:bodyPr>
          <a:lstStyle/>
          <a:p>
            <a:r>
              <a:rPr lang="en-US" sz="4000" i="1" u="sng" dirty="0"/>
              <a:t>The Christian and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/>
              <a:t>What Is Fear?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Biblical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Biblical Examples of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Lessons to Learn</a:t>
            </a:r>
          </a:p>
        </p:txBody>
      </p:sp>
    </p:spTree>
    <p:extLst>
      <p:ext uri="{BB962C8B-B14F-4D97-AF65-F5344CB8AC3E}">
        <p14:creationId xmlns:p14="http://schemas.microsoft.com/office/powerpoint/2010/main" val="4271251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869948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I. What is Fear?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382434"/>
            <a:ext cx="7796540" cy="4667510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defined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400" dirty="0"/>
              <a:t>“A basic, intense emotion aroused by the detection of imminent threat, involving an immediate alarm reaction that mobilizes the organism by triggering a set of physiological changes. These include rapid heartbeat, redirection of blood flow away from the periphery toward the gut, tensing of the muscles, and a general mobilization of the organism to take action.” </a:t>
            </a:r>
            <a:r>
              <a:rPr lang="en-US" sz="3400" i="1" dirty="0"/>
              <a:t>APA Dictionary of Psychology</a:t>
            </a:r>
          </a:p>
        </p:txBody>
      </p:sp>
    </p:spTree>
    <p:extLst>
      <p:ext uri="{BB962C8B-B14F-4D97-AF65-F5344CB8AC3E}">
        <p14:creationId xmlns:p14="http://schemas.microsoft.com/office/powerpoint/2010/main" val="1393931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869948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I. What is Fear?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382434"/>
            <a:ext cx="7796540" cy="466751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defined</a:t>
            </a:r>
          </a:p>
          <a:p>
            <a:pPr marL="1193800" lvl="1" indent="-742950">
              <a:buFont typeface="+mj-lt"/>
              <a:buAutoNum type="arabicParenR" startAt="2"/>
            </a:pPr>
            <a:r>
              <a:rPr lang="en-US" sz="3400" dirty="0"/>
              <a:t>Fear is natural</a:t>
            </a:r>
          </a:p>
          <a:p>
            <a:pPr marL="1193800" lvl="1" indent="-742950">
              <a:buFont typeface="+mj-lt"/>
              <a:buAutoNum type="arabicParenR" startAt="2"/>
            </a:pPr>
            <a:r>
              <a:rPr lang="en-US" sz="3400" dirty="0"/>
              <a:t>Fear is created by God</a:t>
            </a:r>
          </a:p>
          <a:p>
            <a:pPr marL="1193800" lvl="1" indent="-742950">
              <a:buFont typeface="+mj-lt"/>
              <a:buAutoNum type="arabicParenR" startAt="2"/>
            </a:pPr>
            <a:r>
              <a:rPr lang="en-US" sz="3400" dirty="0"/>
              <a:t>Fear is for our safety</a:t>
            </a:r>
          </a:p>
        </p:txBody>
      </p:sp>
    </p:spTree>
    <p:extLst>
      <p:ext uri="{BB962C8B-B14F-4D97-AF65-F5344CB8AC3E}">
        <p14:creationId xmlns:p14="http://schemas.microsoft.com/office/powerpoint/2010/main" val="27024803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869948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I. What is Fear?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382434"/>
            <a:ext cx="7796540" cy="4667510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defined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is Innate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400" dirty="0"/>
              <a:t>Some are born with intense fear of water, heights, insects or even isolation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400" dirty="0"/>
              <a:t>These fears affect us with little to no outside influence</a:t>
            </a:r>
          </a:p>
        </p:txBody>
      </p:sp>
    </p:spTree>
    <p:extLst>
      <p:ext uri="{BB962C8B-B14F-4D97-AF65-F5344CB8AC3E}">
        <p14:creationId xmlns:p14="http://schemas.microsoft.com/office/powerpoint/2010/main" val="1912754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869948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I. What is Fear?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defined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is Innate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/>
              <a:t>Fear is Learned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400" dirty="0"/>
              <a:t>You may learn to fear sharp objects through a past injury 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400" dirty="0"/>
              <a:t>You could also overcome that fear through regular exposure (working at a restaurant)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400" dirty="0"/>
              <a:t>Logical conclusion: if fear can be learned, then it can be controlled</a:t>
            </a:r>
          </a:p>
        </p:txBody>
      </p:sp>
    </p:spTree>
    <p:extLst>
      <p:ext uri="{BB962C8B-B14F-4D97-AF65-F5344CB8AC3E}">
        <p14:creationId xmlns:p14="http://schemas.microsoft.com/office/powerpoint/2010/main" val="2980823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5603408" cy="1077229"/>
          </a:xfrm>
        </p:spPr>
        <p:txBody>
          <a:bodyPr>
            <a:normAutofit/>
          </a:bodyPr>
          <a:lstStyle/>
          <a:p>
            <a:r>
              <a:rPr lang="en-US" sz="4000" i="1" u="sng" dirty="0"/>
              <a:t>The Christian and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What Is Fear?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/>
              <a:t>Biblical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Biblical Examples of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Lessons to Learn</a:t>
            </a:r>
          </a:p>
        </p:txBody>
      </p:sp>
    </p:spTree>
    <p:extLst>
      <p:ext uri="{BB962C8B-B14F-4D97-AF65-F5344CB8AC3E}">
        <p14:creationId xmlns:p14="http://schemas.microsoft.com/office/powerpoint/2010/main" val="1297532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716826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II. Biblical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We should fear…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God! </a:t>
            </a:r>
            <a:r>
              <a:rPr lang="en-US" sz="3000" dirty="0"/>
              <a:t>(Deut. 6:13, Josh. 24:14, Psalm 2:11, Prov. 3:7, Eccl. 12:13, Heb. 10:31, I Pet. 2:17, Rev. 14:7)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01388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716826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II. Biblical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We should fear…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God! </a:t>
            </a:r>
          </a:p>
          <a:p>
            <a:pPr marL="450850" lvl="1" indent="0">
              <a:buNone/>
            </a:pPr>
            <a:r>
              <a:rPr lang="en-US" sz="3200" dirty="0"/>
              <a:t>	- Fear of God includes both literal     	fear as well as deep and abiding 	reverence</a:t>
            </a:r>
          </a:p>
        </p:txBody>
      </p:sp>
    </p:spTree>
    <p:extLst>
      <p:ext uri="{BB962C8B-B14F-4D97-AF65-F5344CB8AC3E}">
        <p14:creationId xmlns:p14="http://schemas.microsoft.com/office/powerpoint/2010/main" val="2051039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716826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II. Biblical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We should fear…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God! 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Parents (Eph. 6:2 – the word fear is not used, but </a:t>
            </a:r>
            <a:r>
              <a:rPr lang="en-US" sz="3200" i="1" dirty="0"/>
              <a:t>honor</a:t>
            </a:r>
            <a:r>
              <a:rPr lang="en-US" sz="3200" dirty="0"/>
              <a:t>, closely related to the idea of biblical fear!)</a:t>
            </a:r>
          </a:p>
        </p:txBody>
      </p:sp>
    </p:spTree>
    <p:extLst>
      <p:ext uri="{BB962C8B-B14F-4D97-AF65-F5344CB8AC3E}">
        <p14:creationId xmlns:p14="http://schemas.microsoft.com/office/powerpoint/2010/main" val="31873538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716826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II. Biblical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We should fear…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God! 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Parents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Government (Rom. 13 -- when guilty of wrongdoing; I Pet. 2:17 – in all things)</a:t>
            </a:r>
          </a:p>
        </p:txBody>
      </p:sp>
    </p:spTree>
    <p:extLst>
      <p:ext uri="{BB962C8B-B14F-4D97-AF65-F5344CB8AC3E}">
        <p14:creationId xmlns:p14="http://schemas.microsoft.com/office/powerpoint/2010/main" val="3432181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3716826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II. Biblical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We should fear…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We should not fear…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Man (Psalm 118:6, Prov. 29:25, I Pet. 3:13-15)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Death (Rev. 2:10)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Fulfilling the commands of God (Deut. 1:28-30, Josh. 10:24-25, Ezra 4:4, Acts 18:9, Matt. 25:14-30)</a:t>
            </a:r>
          </a:p>
        </p:txBody>
      </p:sp>
    </p:spTree>
    <p:extLst>
      <p:ext uri="{BB962C8B-B14F-4D97-AF65-F5344CB8AC3E}">
        <p14:creationId xmlns:p14="http://schemas.microsoft.com/office/powerpoint/2010/main" val="2904387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5603408" cy="1077229"/>
          </a:xfrm>
        </p:spPr>
        <p:txBody>
          <a:bodyPr>
            <a:normAutofit/>
          </a:bodyPr>
          <a:lstStyle/>
          <a:p>
            <a:r>
              <a:rPr lang="en-US" sz="4000" i="1" u="sng" dirty="0"/>
              <a:t>The Christian and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What Is Fear?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Biblical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/>
              <a:t>Biblical Examples of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Lessons to Learn</a:t>
            </a:r>
          </a:p>
        </p:txBody>
      </p:sp>
    </p:spTree>
    <p:extLst>
      <p:ext uri="{BB962C8B-B14F-4D97-AF65-F5344CB8AC3E}">
        <p14:creationId xmlns:p14="http://schemas.microsoft.com/office/powerpoint/2010/main" val="8611358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6054108" cy="1077229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III. Biblical Examples of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Peter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000" dirty="0"/>
              <a:t>Was </a:t>
            </a:r>
            <a:r>
              <a:rPr lang="en-US" sz="3000" b="1" u="sng" dirty="0"/>
              <a:t>Fearless</a:t>
            </a:r>
            <a:r>
              <a:rPr lang="en-US" sz="3000" dirty="0"/>
              <a:t> (John 18:4-11)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000" dirty="0"/>
              <a:t>Was </a:t>
            </a:r>
            <a:r>
              <a:rPr lang="en-US" sz="3000" b="1" u="sng" dirty="0"/>
              <a:t>Full of Fear</a:t>
            </a:r>
            <a:r>
              <a:rPr lang="en-US" sz="3000" dirty="0"/>
              <a:t> (Matt. 26:58, 69-75)</a:t>
            </a:r>
          </a:p>
        </p:txBody>
      </p:sp>
    </p:spTree>
    <p:extLst>
      <p:ext uri="{BB962C8B-B14F-4D97-AF65-F5344CB8AC3E}">
        <p14:creationId xmlns:p14="http://schemas.microsoft.com/office/powerpoint/2010/main" val="31130865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6054108" cy="1077229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III. Biblical Examples of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Peter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Joseph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Was </a:t>
            </a:r>
            <a:r>
              <a:rPr lang="en-US" sz="3200" b="1" u="sng" dirty="0"/>
              <a:t>Fearless</a:t>
            </a:r>
            <a:r>
              <a:rPr lang="en-US" sz="3200" dirty="0"/>
              <a:t> (Gen. 39:5-9)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Was </a:t>
            </a:r>
            <a:r>
              <a:rPr lang="en-US" sz="3200" b="1" u="sng" dirty="0"/>
              <a:t>Full of Fear</a:t>
            </a:r>
            <a:r>
              <a:rPr lang="en-US" sz="3200" dirty="0"/>
              <a:t> (Gen. 39:10-12)</a:t>
            </a:r>
          </a:p>
        </p:txBody>
      </p:sp>
    </p:spTree>
    <p:extLst>
      <p:ext uri="{BB962C8B-B14F-4D97-AF65-F5344CB8AC3E}">
        <p14:creationId xmlns:p14="http://schemas.microsoft.com/office/powerpoint/2010/main" val="2337525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6054108" cy="1077229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III. Biblical Examples of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400" dirty="0"/>
              <a:t>Peter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Joseph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400" dirty="0"/>
              <a:t>Shadrach, Meshach, and Abed-Nego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Were </a:t>
            </a:r>
            <a:r>
              <a:rPr lang="en-US" sz="3200" b="1" u="sng" dirty="0"/>
              <a:t>“Fearless”</a:t>
            </a:r>
            <a:r>
              <a:rPr lang="en-US" sz="3200" dirty="0"/>
              <a:t> (Dan. 3:14-18)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200" dirty="0"/>
              <a:t>Were </a:t>
            </a:r>
            <a:r>
              <a:rPr lang="en-US" sz="3200" b="1" u="sng" dirty="0"/>
              <a:t>Full of Fear</a:t>
            </a:r>
            <a:r>
              <a:rPr lang="en-US" sz="3200" dirty="0"/>
              <a:t> (Dan. 3:17-18)</a:t>
            </a:r>
          </a:p>
        </p:txBody>
      </p:sp>
    </p:spTree>
    <p:extLst>
      <p:ext uri="{BB962C8B-B14F-4D97-AF65-F5344CB8AC3E}">
        <p14:creationId xmlns:p14="http://schemas.microsoft.com/office/powerpoint/2010/main" val="4061808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5603408" cy="1077229"/>
          </a:xfrm>
        </p:spPr>
        <p:txBody>
          <a:bodyPr>
            <a:normAutofit/>
          </a:bodyPr>
          <a:lstStyle/>
          <a:p>
            <a:r>
              <a:rPr lang="en-US" sz="4000" i="1" u="sng" dirty="0"/>
              <a:t>The Christian and Fear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What Is Fear?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Biblical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Biblical Examples of Fear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600" dirty="0"/>
              <a:t>Lessons to Learn</a:t>
            </a:r>
          </a:p>
        </p:txBody>
      </p:sp>
    </p:spTree>
    <p:extLst>
      <p:ext uri="{BB962C8B-B14F-4D97-AF65-F5344CB8AC3E}">
        <p14:creationId xmlns:p14="http://schemas.microsoft.com/office/powerpoint/2010/main" val="2768883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4953361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IV. Lessons to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200" dirty="0"/>
              <a:t>Fear is essential to life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000" dirty="0"/>
              <a:t>Physically protects us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000" dirty="0"/>
              <a:t>Preserves our souls!</a:t>
            </a:r>
          </a:p>
          <a:p>
            <a:pPr marL="450850" lvl="1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23576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4953361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IV. Lessons to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200" dirty="0"/>
              <a:t>Fear is essential to life</a:t>
            </a:r>
            <a:endParaRPr lang="en-US" sz="3000" dirty="0"/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learned/taught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000" dirty="0"/>
              <a:t>We must teach ourselves proper fear!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3000" dirty="0"/>
              <a:t>We must teach out children!</a:t>
            </a:r>
          </a:p>
        </p:txBody>
      </p:sp>
    </p:spTree>
    <p:extLst>
      <p:ext uri="{BB962C8B-B14F-4D97-AF65-F5344CB8AC3E}">
        <p14:creationId xmlns:p14="http://schemas.microsoft.com/office/powerpoint/2010/main" val="18162973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4953361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IV. Lessons to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200" dirty="0"/>
              <a:t>Fear is essential to life</a:t>
            </a:r>
            <a:endParaRPr lang="en-US" sz="3000" dirty="0"/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learned/taught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controlled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2800" dirty="0"/>
              <a:t>If it can be learned, we have control over it!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2800" dirty="0"/>
              <a:t>Consider Shadrach, Meshach, and Abed-Nego!</a:t>
            </a:r>
          </a:p>
        </p:txBody>
      </p:sp>
    </p:spTree>
    <p:extLst>
      <p:ext uri="{BB962C8B-B14F-4D97-AF65-F5344CB8AC3E}">
        <p14:creationId xmlns:p14="http://schemas.microsoft.com/office/powerpoint/2010/main" val="1291292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4953361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IV. Lessons to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200" dirty="0"/>
              <a:t>Fear is essential to life</a:t>
            </a:r>
            <a:endParaRPr lang="en-US" sz="3000" dirty="0"/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learned/taught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controlled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forgotten/lost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2800" dirty="0"/>
              <a:t>We can lose our fear of man, death, etc.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2800" dirty="0"/>
              <a:t>We can lose our fear of God! (Consider Peter!)</a:t>
            </a:r>
          </a:p>
        </p:txBody>
      </p:sp>
    </p:spTree>
    <p:extLst>
      <p:ext uri="{BB962C8B-B14F-4D97-AF65-F5344CB8AC3E}">
        <p14:creationId xmlns:p14="http://schemas.microsoft.com/office/powerpoint/2010/main" val="33617110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74250-68F9-5DD2-5E88-1E030F9E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174" y="647711"/>
            <a:ext cx="4953361" cy="1077229"/>
          </a:xfrm>
        </p:spPr>
        <p:txBody>
          <a:bodyPr>
            <a:normAutofit/>
          </a:bodyPr>
          <a:lstStyle/>
          <a:p>
            <a:r>
              <a:rPr lang="en-US" sz="4000" dirty="0"/>
              <a:t>IV. Lessons to 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0036-D42D-59AC-8482-A5D801F1E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243757"/>
            <a:ext cx="7796540" cy="5417062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200" dirty="0"/>
              <a:t>Fear is essential to life</a:t>
            </a:r>
            <a:endParaRPr lang="en-US" sz="3000" dirty="0"/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learned/taught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controlled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Fear can be forgotten/lost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000" dirty="0"/>
              <a:t>Our fear of God must be constantly trained!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2800" dirty="0"/>
              <a:t>Fear is “easy” when we can see what we fear</a:t>
            </a:r>
          </a:p>
          <a:p>
            <a:pPr marL="1193800" lvl="1" indent="-742950">
              <a:buFont typeface="+mj-lt"/>
              <a:buAutoNum type="arabicParenR"/>
            </a:pPr>
            <a:r>
              <a:rPr lang="en-US" sz="2800" dirty="0"/>
              <a:t>Fear is “easy” when the consequences are immediate</a:t>
            </a:r>
          </a:p>
        </p:txBody>
      </p:sp>
    </p:spTree>
    <p:extLst>
      <p:ext uri="{BB962C8B-B14F-4D97-AF65-F5344CB8AC3E}">
        <p14:creationId xmlns:p14="http://schemas.microsoft.com/office/powerpoint/2010/main" val="23708348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07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281</TotalTime>
  <Words>743</Words>
  <Application>Microsoft Office PowerPoint</Application>
  <PresentationFormat>Widescreen</PresentationFormat>
  <Paragraphs>113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MS Shell Dlg 2</vt:lpstr>
      <vt:lpstr>Wingdings</vt:lpstr>
      <vt:lpstr>Wingdings 3</vt:lpstr>
      <vt:lpstr>Madison</vt:lpstr>
      <vt:lpstr>PowerPoint Presentation</vt:lpstr>
      <vt:lpstr>The Christian and Fear</vt:lpstr>
      <vt:lpstr>The Christian and Fear</vt:lpstr>
      <vt:lpstr>The Christian and Fear</vt:lpstr>
      <vt:lpstr>I. What is Fear?</vt:lpstr>
      <vt:lpstr>I. What is Fear?</vt:lpstr>
      <vt:lpstr>I. What is Fear?</vt:lpstr>
      <vt:lpstr>I. What is Fear?</vt:lpstr>
      <vt:lpstr>The Christian and Fear</vt:lpstr>
      <vt:lpstr>II. Biblical Fear</vt:lpstr>
      <vt:lpstr>II. Biblical Fear</vt:lpstr>
      <vt:lpstr>II. Biblical Fear</vt:lpstr>
      <vt:lpstr>II. Biblical Fear</vt:lpstr>
      <vt:lpstr>II. Biblical Fear</vt:lpstr>
      <vt:lpstr>The Christian and Fear</vt:lpstr>
      <vt:lpstr>III. Biblical Examples of Fear</vt:lpstr>
      <vt:lpstr>III. Biblical Examples of Fear</vt:lpstr>
      <vt:lpstr>III. Biblical Examples of Fear</vt:lpstr>
      <vt:lpstr>The Christian and Fear</vt:lpstr>
      <vt:lpstr>IV. Lessons to Learn</vt:lpstr>
      <vt:lpstr>IV. Lessons to Learn</vt:lpstr>
      <vt:lpstr>IV. Lessons to Learn</vt:lpstr>
      <vt:lpstr>IV. Lessons to Learn</vt:lpstr>
      <vt:lpstr>IV. Lessons to Learn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Gibbs</dc:creator>
  <cp:lastModifiedBy>Drew Gibbs</cp:lastModifiedBy>
  <cp:revision>2</cp:revision>
  <dcterms:created xsi:type="dcterms:W3CDTF">2024-06-01T20:12:13Z</dcterms:created>
  <dcterms:modified xsi:type="dcterms:W3CDTF">2024-06-02T00:53:29Z</dcterms:modified>
</cp:coreProperties>
</file>