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8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  <p:sldMasterId id="2147483714" r:id="rId3"/>
    <p:sldMasterId id="2147483716" r:id="rId4"/>
    <p:sldMasterId id="2147483728" r:id="rId5"/>
    <p:sldMasterId id="2147483740" r:id="rId6"/>
    <p:sldMasterId id="2147483752" r:id="rId7"/>
    <p:sldMasterId id="2147483764" r:id="rId8"/>
    <p:sldMasterId id="2147483776" r:id="rId9"/>
  </p:sldMasterIdLst>
  <p:sldIdLst>
    <p:sldId id="381" r:id="rId10"/>
    <p:sldId id="383" r:id="rId11"/>
    <p:sldId id="384" r:id="rId12"/>
    <p:sldId id="385" r:id="rId13"/>
    <p:sldId id="263" r:id="rId14"/>
    <p:sldId id="386" r:id="rId15"/>
    <p:sldId id="275" r:id="rId16"/>
    <p:sldId id="256" r:id="rId17"/>
    <p:sldId id="272" r:id="rId18"/>
    <p:sldId id="266" r:id="rId19"/>
    <p:sldId id="273" r:id="rId20"/>
    <p:sldId id="299" r:id="rId21"/>
    <p:sldId id="298" r:id="rId22"/>
    <p:sldId id="282" r:id="rId23"/>
    <p:sldId id="284" r:id="rId24"/>
    <p:sldId id="267" r:id="rId25"/>
    <p:sldId id="274" r:id="rId26"/>
    <p:sldId id="289" r:id="rId27"/>
    <p:sldId id="268" r:id="rId28"/>
    <p:sldId id="271" r:id="rId29"/>
    <p:sldId id="300" r:id="rId30"/>
    <p:sldId id="301" r:id="rId31"/>
    <p:sldId id="302" r:id="rId32"/>
    <p:sldId id="285" r:id="rId33"/>
    <p:sldId id="286" r:id="rId34"/>
    <p:sldId id="305" r:id="rId35"/>
    <p:sldId id="306" r:id="rId36"/>
    <p:sldId id="307" r:id="rId37"/>
    <p:sldId id="308" r:id="rId38"/>
    <p:sldId id="309" r:id="rId39"/>
    <p:sldId id="310" r:id="rId40"/>
    <p:sldId id="304" r:id="rId41"/>
    <p:sldId id="287" r:id="rId42"/>
    <p:sldId id="281" r:id="rId43"/>
    <p:sldId id="288" r:id="rId44"/>
    <p:sldId id="269" r:id="rId45"/>
    <p:sldId id="265" r:id="rId46"/>
    <p:sldId id="270" r:id="rId47"/>
  </p:sldIdLst>
  <p:sldSz cx="12192000" cy="6858000"/>
  <p:notesSz cx="6858000" cy="9144000"/>
  <p:embeddedFontLst>
    <p:embeddedFont>
      <p:font typeface="Arial Narrow" panose="020B0606020202030204" pitchFamily="34" charset="0"/>
      <p:regular r:id="rId48"/>
      <p:bold r:id="rId49"/>
      <p:italic r:id="rId50"/>
      <p:boldItalic r:id="rId51"/>
    </p:embeddedFont>
    <p:embeddedFont>
      <p:font typeface="Chalk Board" panose="02000500000000000000" pitchFamily="2" charset="0"/>
      <p:regular r:id="rId52"/>
    </p:embeddedFont>
    <p:embeddedFont>
      <p:font typeface="Congenial Black" panose="02000503040000020004" pitchFamily="2" charset="0"/>
      <p:bold r:id="rId53"/>
      <p:boldItalic r:id="rId54"/>
    </p:embeddedFont>
    <p:embeddedFont>
      <p:font typeface="Congenial Light" panose="02000503040000020004" pitchFamily="2" charset="0"/>
      <p:regular r:id="rId55"/>
      <p:italic r:id="rId56"/>
    </p:embeddedFont>
    <p:embeddedFont>
      <p:font typeface="Dreaming Outloud Pro" panose="03050502040302030504" pitchFamily="66" charset="0"/>
      <p:regular r:id="rId57"/>
      <p:italic r:id="rId58"/>
    </p:embeddedFont>
    <p:embeddedFont>
      <p:font typeface="Franklin Gothic Book" panose="020B0503020102020204" pitchFamily="34" charset="0"/>
      <p:regular r:id="rId59"/>
      <p:italic r:id="rId60"/>
    </p:embeddedFont>
    <p:embeddedFont>
      <p:font typeface="Gabriola" panose="04040605051002020D02" pitchFamily="82" charset="0"/>
      <p:regular r:id="rId61"/>
    </p:embeddedFont>
    <p:embeddedFont>
      <p:font typeface="Kristen ITC" panose="03050502040202030202" pitchFamily="66" charset="0"/>
      <p:regular r:id="rId62"/>
    </p:embeddedFont>
    <p:embeddedFont>
      <p:font typeface="Wingdings 2" panose="05020102010507070707" pitchFamily="18" charset="2"/>
      <p:regular r:id="rId6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874" y="4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63" Type="http://schemas.openxmlformats.org/officeDocument/2006/relationships/font" Target="fonts/font16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font" Target="fonts/font6.fntdata"/><Relationship Id="rId58" Type="http://schemas.openxmlformats.org/officeDocument/2006/relationships/font" Target="fonts/font11.fntdata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14.fntdata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64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font" Target="fonts/font12.fntdata"/><Relationship Id="rId67" Type="http://schemas.openxmlformats.org/officeDocument/2006/relationships/tableStyles" Target="tableStyles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font" Target="fonts/font7.fntdata"/><Relationship Id="rId62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font" Target="fonts/font2.fntdata"/><Relationship Id="rId57" Type="http://schemas.openxmlformats.org/officeDocument/2006/relationships/font" Target="fonts/font10.fntdata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font" Target="fonts/font5.fntdata"/><Relationship Id="rId60" Type="http://schemas.openxmlformats.org/officeDocument/2006/relationships/font" Target="fonts/font13.fntdata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rgbClr val="002060">
              <a:alpha val="4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8140701" y="0"/>
            <a:ext cx="40513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rgbClr val="00206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72085" y="3337560"/>
            <a:ext cx="8640064" cy="2301240"/>
          </a:xfrm>
          <a:prstGeom prst="rect">
            <a:avLst/>
          </a:prstGeo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77400" y="1544812"/>
            <a:ext cx="8640064" cy="1752600"/>
          </a:xfrm>
          <a:prstGeom prst="rect">
            <a:avLst/>
          </a:prstGeo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38040-BAF6-47E5-9DC5-F3EAC48F351B}" type="datetimeFigureOut">
              <a:rPr lang="en-US" smtClean="0"/>
              <a:pPr/>
              <a:t>4/21/2024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28BD-D6D6-4EBD-BB82-A0A72EA7001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9956800" cy="4525963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38040-BAF6-47E5-9DC5-F3EAC48F351B}" type="datetimeFigureOut">
              <a:rPr lang="en-US" smtClean="0"/>
              <a:pPr/>
              <a:t>4/21/2024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28BD-D6D6-4EBD-BB82-A0A72EA7001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8140701" y="0"/>
            <a:ext cx="40513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83838"/>
            <a:ext cx="8839200" cy="1826363"/>
          </a:xfrm>
          <a:prstGeom prst="rect">
            <a:avLst/>
          </a:prstGeo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485800"/>
            <a:ext cx="8839200" cy="1066688"/>
          </a:xfrm>
          <a:prstGeom prst="rect">
            <a:avLst/>
          </a:prstGeo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38040-BAF6-47E5-9DC5-F3EAC48F351B}" type="datetimeFigureOut">
              <a:rPr lang="en-US" smtClean="0"/>
              <a:pPr/>
              <a:t>4/21/2024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28BD-D6D6-4EBD-BB82-A0A72EA7001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876800" cy="4525963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9600" y="1600201"/>
            <a:ext cx="4876800" cy="4525963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38040-BAF6-47E5-9DC5-F3EAC48F351B}" type="datetimeFigureOut">
              <a:rPr lang="en-US" smtClean="0"/>
              <a:pPr/>
              <a:t>4/21/2024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28BD-D6D6-4EBD-BB82-A0A72EA7001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86400"/>
            <a:ext cx="5386917" cy="838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5486400"/>
            <a:ext cx="5389033" cy="838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516912"/>
            <a:ext cx="5386917" cy="39417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516912"/>
            <a:ext cx="5389033" cy="39417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38040-BAF6-47E5-9DC5-F3EAC48F351B}" type="datetimeFigureOut">
              <a:rPr lang="en-US" smtClean="0"/>
              <a:pPr/>
              <a:t>4/21/2024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28BD-D6D6-4EBD-BB82-A0A72EA7001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320"/>
            <a:ext cx="9960864" cy="1143000"/>
          </a:xfrm>
          <a:prstGeom prst="rect">
            <a:avLst/>
          </a:prstGeo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38040-BAF6-47E5-9DC5-F3EAC48F351B}" type="datetimeFigureOut">
              <a:rPr lang="en-US" smtClean="0"/>
              <a:pPr/>
              <a:t>4/21/2024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6928BD-D6D6-4EBD-BB82-A0A72EA7001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38040-BAF6-47E5-9DC5-F3EAC48F351B}" type="datetimeFigureOut">
              <a:rPr lang="en-US" smtClean="0"/>
              <a:pPr/>
              <a:t>4/21/2024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28BD-D6D6-4EBD-BB82-A0A72EA7001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5528"/>
            <a:ext cx="4267200" cy="730250"/>
          </a:xfrm>
          <a:prstGeom prst="rect">
            <a:avLst/>
          </a:prstGeo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214424"/>
            <a:ext cx="3657600" cy="914400"/>
          </a:xfrm>
          <a:prstGeom prst="rect">
            <a:avLst/>
          </a:prstGeo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9448800" cy="3810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38040-BAF6-47E5-9DC5-F3EAC48F351B}" type="datetimeFigureOut">
              <a:rPr lang="en-US" smtClean="0"/>
              <a:pPr/>
              <a:t>4/21/2024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75264" y="6422065"/>
            <a:ext cx="1016000" cy="365125"/>
          </a:xfrm>
        </p:spPr>
        <p:txBody>
          <a:bodyPr/>
          <a:lstStyle/>
          <a:p>
            <a:fld id="{BE6928BD-D6D6-4EBD-BB82-A0A72EA7001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8976" y="1705709"/>
            <a:ext cx="4071824" cy="1253808"/>
          </a:xfrm>
          <a:prstGeom prst="rect">
            <a:avLst/>
          </a:prstGeo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20837" y="1019907"/>
            <a:ext cx="54864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08979" y="2998765"/>
            <a:ext cx="4071821" cy="2663482"/>
          </a:xfrm>
          <a:prstGeom prst="rect">
            <a:avLst/>
          </a:prstGeo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422065"/>
            <a:ext cx="2844800" cy="365125"/>
          </a:xfrm>
        </p:spPr>
        <p:txBody>
          <a:bodyPr/>
          <a:lstStyle/>
          <a:p>
            <a:fld id="{34938040-BAF6-47E5-9DC5-F3EAC48F351B}" type="datetimeFigureOut">
              <a:rPr lang="en-US" smtClean="0"/>
              <a:pPr/>
              <a:t>4/21/2024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28BD-D6D6-4EBD-BB82-A0A72EA7001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9956800" cy="4525963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38040-BAF6-47E5-9DC5-F3EAC48F351B}" type="datetimeFigureOut">
              <a:rPr lang="en-US" smtClean="0"/>
              <a:pPr/>
              <a:t>4/21/2024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28BD-D6D6-4EBD-BB82-A0A72EA7001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38040-BAF6-47E5-9DC5-F3EAC48F351B}" type="datetimeFigureOut">
              <a:rPr lang="en-US" smtClean="0"/>
              <a:pPr/>
              <a:t>4/21/2024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28BD-D6D6-4EBD-BB82-A0A72EA7001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24189699"/>
      </p:ext>
    </p:extLst>
  </p:cSld>
  <p:clrMapOvr>
    <a:masterClrMapping/>
  </p:clrMapOvr>
  <p:transition spd="slow">
    <p:pull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7395145"/>
      </p:ext>
    </p:extLst>
  </p:cSld>
  <p:clrMapOvr>
    <a:masterClrMapping/>
  </p:clrMapOvr>
  <p:transition spd="slow">
    <p:pull dir="r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0266576"/>
      </p:ext>
    </p:extLst>
  </p:cSld>
  <p:clrMapOvr>
    <a:masterClrMapping/>
  </p:clrMapOvr>
  <p:transition spd="slow">
    <p:pull dir="r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1339690"/>
      </p:ext>
    </p:extLst>
  </p:cSld>
  <p:clrMapOvr>
    <a:masterClrMapping/>
  </p:clrMapOvr>
  <p:transition spd="slow">
    <p:pull dir="r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8953468"/>
      </p:ext>
    </p:extLst>
  </p:cSld>
  <p:clrMapOvr>
    <a:masterClrMapping/>
  </p:clrMapOvr>
  <p:transition spd="slow">
    <p:pull dir="r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47743402"/>
      </p:ext>
    </p:extLst>
  </p:cSld>
  <p:clrMapOvr>
    <a:masterClrMapping/>
  </p:clrMapOvr>
  <p:transition spd="slow">
    <p:pull dir="r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5749444"/>
      </p:ext>
    </p:extLst>
  </p:cSld>
  <p:clrMapOvr>
    <a:masterClrMapping/>
  </p:clrMapOvr>
  <p:transition spd="slow">
    <p:pull dir="r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8031481"/>
      </p:ext>
    </p:extLst>
  </p:cSld>
  <p:clrMapOvr>
    <a:masterClrMapping/>
  </p:clrMapOvr>
  <p:transition spd="slow">
    <p:pull dir="r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5117431"/>
      </p:ext>
    </p:extLst>
  </p:cSld>
  <p:clrMapOvr>
    <a:masterClrMapping/>
  </p:clrMapOvr>
  <p:transition spd="slow">
    <p:pull dir="r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9693946"/>
      </p:ext>
    </p:extLst>
  </p:cSld>
  <p:clrMapOvr>
    <a:masterClrMapping/>
  </p:clrMapOvr>
  <p:transition spd="slow">
    <p:pull dir="r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1297296"/>
      </p:ext>
    </p:extLst>
  </p:cSld>
  <p:clrMapOvr>
    <a:masterClrMapping/>
  </p:clrMapOvr>
  <p:transition spd="slow">
    <p:pull dir="r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580104" y="353966"/>
            <a:ext cx="11051459" cy="187796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57807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326774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66375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96896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50484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94501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60672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592953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45460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6705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99478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4724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79A-68E1-4C64-BB21-3F9C01B0BFE6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3C3D7-198F-415F-AB23-63DF101B8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674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79A-68E1-4C64-BB21-3F9C01B0BFE6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3C3D7-198F-415F-AB23-63DF101B8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0869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79A-68E1-4C64-BB21-3F9C01B0BFE6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3C3D7-198F-415F-AB23-63DF101B8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0229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79A-68E1-4C64-BB21-3F9C01B0BFE6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3C3D7-198F-415F-AB23-63DF101B8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2544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79A-68E1-4C64-BB21-3F9C01B0BFE6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3C3D7-198F-415F-AB23-63DF101B8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2790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79A-68E1-4C64-BB21-3F9C01B0BFE6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3C3D7-198F-415F-AB23-63DF101B8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1845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79A-68E1-4C64-BB21-3F9C01B0BFE6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3C3D7-198F-415F-AB23-63DF101B8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2397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79A-68E1-4C64-BB21-3F9C01B0BFE6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3C3D7-198F-415F-AB23-63DF101B8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230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79A-68E1-4C64-BB21-3F9C01B0BFE6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3C3D7-198F-415F-AB23-63DF101B8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782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79A-68E1-4C64-BB21-3F9C01B0BFE6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3C3D7-198F-415F-AB23-63DF101B8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457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79A-68E1-4C64-BB21-3F9C01B0BFE6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3C3D7-198F-415F-AB23-63DF101B8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8206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98667-0267-88E0-DCFF-545AA75BF6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DD1DBE-4592-A8B1-A51B-7D6B9EE70C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B8F095-2432-7421-3809-AF0245466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E0D3-29C9-40C7-954C-40EF69EE76AB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61EF0-3165-DF82-44C6-D743D16A3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608B4-612F-1D27-DEB8-F9624E01B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6562-FD05-4748-80D2-2F525EEA9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607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5A0A0-4F70-6CFC-2089-7C6A3B3A4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D71EF-06BE-8E91-2E07-896D89D28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DFBE33-1F6B-705B-572E-3C3F2E0ED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E0D3-29C9-40C7-954C-40EF69EE76AB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88A17-FD2B-1E76-1F20-9C38475D7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ADA1B-776B-173F-AA3B-BFB5525A0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6562-FD05-4748-80D2-2F525EEA9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2528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68CD9-D41C-4D6F-1B19-DDD2499DB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3E3769-3608-5E76-3337-1A7908071A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232C7-6B13-A85C-5EF2-605C19C7D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E0D3-29C9-40C7-954C-40EF69EE76AB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9C924F-FAE2-8119-A709-FA3ED0FD9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33FB4-377E-F42B-A12F-2F6855824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6562-FD05-4748-80D2-2F525EEA9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0084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0D057-A6E6-561B-24F2-DD6B10CD9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D0D9E-0A07-2EE1-EC80-A1C1025E67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E66A56-6EFF-3424-B142-1443FCD300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B68A65-C9A0-E5C6-857D-C2DC0FD8E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E0D3-29C9-40C7-954C-40EF69EE76AB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62880C-8739-233C-7B4B-B4361FC0A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24F0D7-386C-5F72-4004-5D2CF06F4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6562-FD05-4748-80D2-2F525EEA9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381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0AE4-3918-119B-0D83-CE8F25E85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501E9E-5FB9-53DC-318C-4ACB88480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518868-2CFD-828C-04AF-68542752F3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139EF0-CF07-5008-DE95-B52920C88D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959558-ADBB-7ED5-4DBF-B302C8F79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BD5501-408E-D1B7-1051-F1274F7C7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E0D3-29C9-40C7-954C-40EF69EE76AB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A46CB1-D7D2-E34C-FB11-D1F46065E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68F4A8-3796-7286-5F9C-8577145B7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6562-FD05-4748-80D2-2F525EEA9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48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FC573-978A-0970-6DFD-B07BB9628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39B998-A416-9A5D-6F60-B2FFAA0C9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E0D3-29C9-40C7-954C-40EF69EE76AB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6EC6DE-AA4D-0544-AE54-B72352BA6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5261D1-7C44-C22D-FAA7-188A2CACA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6562-FD05-4748-80D2-2F525EEA9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9369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BB16CA-A76E-5C7A-1A2B-7D9CDEBBC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E0D3-29C9-40C7-954C-40EF69EE76AB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AFE63E-A89F-CF39-C9D0-9CF9A55FD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638DCF-ADAB-F36D-DAB7-9466AC309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6562-FD05-4748-80D2-2F525EEA9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964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19D69-844D-4D21-540B-32D91759E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06AF9-BD19-DB66-9928-E32B610294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444456-4672-DC08-5B1F-7B0D0FB12F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98197C-5952-2FF4-149F-0574EE992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E0D3-29C9-40C7-954C-40EF69EE76AB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99CC48-B355-71BB-F2C8-BB4C4697A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FA2DF1-F07E-E186-5938-76D3F02FD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6562-FD05-4748-80D2-2F525EEA9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951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50E36-6E2F-3F13-11A4-26F3CED56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B74F7-BC68-0836-D4CC-3D77C9BEAF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DC7C20-DC7C-746C-2B60-D42B2F6028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661D4F-5631-0D40-4951-12A325AFD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E0D3-29C9-40C7-954C-40EF69EE76AB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197A26-7807-7745-1443-40469E6C9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B626C6-A1B4-1AB6-52A8-25C0D82BB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6562-FD05-4748-80D2-2F525EEA9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792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29931-DE61-556B-F422-2FC7701EB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B4CE56-7A14-F85B-2F8C-C9F1637AB1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D694F2-2B7B-EB14-DF0B-9FF29A8B9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E0D3-29C9-40C7-954C-40EF69EE76AB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F4615-FB7C-2583-DE8D-01F669CE4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4BE604-5DEF-AB32-F95D-39A000FFD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6562-FD05-4748-80D2-2F525EEA9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56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AFABAE-D1D0-0D94-0E95-9CEDBF6248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C1D15A-A22F-0BB6-F621-E246140BF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77EB4B-39B8-3487-CE44-115E4D891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E0D3-29C9-40C7-954C-40EF69EE76AB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EA8E9-D5A8-95AA-356E-777797171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5C3B6-0846-7F57-924B-34989DB2D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6562-FD05-4748-80D2-2F525EEA9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908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0" y="4751388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rgbClr val="002060">
              <a:alpha val="4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8140701" y="0"/>
            <a:ext cx="40513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rgbClr val="00206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72085" y="3337560"/>
            <a:ext cx="8640064" cy="2301240"/>
          </a:xfrm>
          <a:prstGeom prst="rect">
            <a:avLst/>
          </a:prstGeo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77400" y="1544812"/>
            <a:ext cx="8640064" cy="1752600"/>
          </a:xfrm>
          <a:prstGeom prst="rect">
            <a:avLst/>
          </a:prstGeo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699829-7908-45CD-BA6C-EFEC99F6A766}" type="datetimeFigureOut">
              <a:rPr lang="en-US"/>
              <a:pPr>
                <a:defRPr/>
              </a:pPr>
              <a:t>4/21/2024</a:t>
            </a:fld>
            <a:endParaRPr lang="en-US" dirty="0"/>
          </a:p>
        </p:txBody>
      </p:sp>
      <p:sp>
        <p:nvSpPr>
          <p:cNvPr id="7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CB02B-E957-4807-9F12-D9497CEB5E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629089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9956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89CA8-D692-4FC2-8C8A-2D430C39C31C}" type="datetimeFigureOut">
              <a:rPr lang="en-US"/>
              <a:pPr>
                <a:defRPr/>
              </a:pPr>
              <a:t>4/21/2024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1BC30-E0A0-43C3-888A-F26661E8D9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162144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0" y="4751388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8140701" y="0"/>
            <a:ext cx="40513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83838"/>
            <a:ext cx="8839200" cy="1826363"/>
          </a:xfrm>
          <a:prstGeom prst="rect">
            <a:avLst/>
          </a:prstGeo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485800"/>
            <a:ext cx="8839200" cy="1066688"/>
          </a:xfrm>
          <a:prstGeom prst="rect">
            <a:avLst/>
          </a:prstGeo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06165-EA56-4E89-AECB-3862B0DFCE4E}" type="datetimeFigureOut">
              <a:rPr lang="en-US"/>
              <a:pPr>
                <a:defRPr/>
              </a:pPr>
              <a:t>4/21/2024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DA9A6-20AC-49CB-85B9-7190D72B00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30449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876800" cy="4525963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9600" y="1600201"/>
            <a:ext cx="4876800" cy="4525963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C75F58-D4A2-4CD2-AA3B-D80C00C71A28}" type="datetimeFigureOut">
              <a:rPr lang="en-US"/>
              <a:pPr>
                <a:defRPr/>
              </a:pPr>
              <a:t>4/21/2024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DD5D3-537B-4AB6-8F71-A740443F9D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842530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86400"/>
            <a:ext cx="5386917" cy="838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5486400"/>
            <a:ext cx="5389033" cy="838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516912"/>
            <a:ext cx="5386917" cy="39417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516912"/>
            <a:ext cx="5389033" cy="39417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6CA03-9BC0-4DBF-9BB2-A77459ECBE26}" type="datetimeFigureOut">
              <a:rPr lang="en-US"/>
              <a:pPr>
                <a:defRPr/>
              </a:pPr>
              <a:t>4/21/2024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45B84-CE07-4B07-877B-A464E9C9A4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03914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320"/>
            <a:ext cx="9960864" cy="1143000"/>
          </a:xfrm>
          <a:prstGeom prst="rect">
            <a:avLst/>
          </a:prstGeom>
        </p:spPr>
        <p:txBody>
          <a:bodyPr anchor="ctr"/>
          <a:lstStyle>
            <a:lvl1pPr algn="l">
              <a:defRPr sz="4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24F63-9A01-4BDC-BD5C-D78375E9C910}" type="datetimeFigureOut">
              <a:rPr lang="en-US"/>
              <a:pPr>
                <a:defRPr/>
              </a:pPr>
              <a:t>4/21/2024</a:t>
            </a:fld>
            <a:endParaRPr lang="en-US" dirty="0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A88BE-75A7-447F-9961-69F5798B09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63294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CA532-CAE9-4EAC-9E21-677C093C61FC}" type="datetimeFigureOut">
              <a:rPr lang="en-US"/>
              <a:pPr>
                <a:defRPr/>
              </a:pPr>
              <a:t>4/21/2024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6FF070-9155-4223-B265-572D10065C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566860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5528"/>
            <a:ext cx="4267200" cy="730250"/>
          </a:xfrm>
          <a:prstGeom prst="rect">
            <a:avLst/>
          </a:prstGeo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214424"/>
            <a:ext cx="3657600" cy="914400"/>
          </a:xfrm>
          <a:prstGeom prst="rect">
            <a:avLst/>
          </a:prstGeo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9448800" cy="3810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CC1C5-AE38-42C5-ABB4-9E842BB9F408}" type="datetimeFigureOut">
              <a:rPr lang="en-US"/>
              <a:pPr>
                <a:defRPr/>
              </a:pPr>
              <a:t>4/21/2024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75433" y="6421439"/>
            <a:ext cx="101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185A7-94D4-49F8-8073-1780DD5DEE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5965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8976" y="1705709"/>
            <a:ext cx="4071824" cy="1253808"/>
          </a:xfrm>
          <a:prstGeom prst="rect">
            <a:avLst/>
          </a:prstGeo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20837" y="1019907"/>
            <a:ext cx="54864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08979" y="2998765"/>
            <a:ext cx="4071821" cy="2663482"/>
          </a:xfrm>
          <a:prstGeom prst="rect">
            <a:avLst/>
          </a:prstGeo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50F8E-9BC0-466B-9A1F-C3717A72C699}" type="datetimeFigureOut">
              <a:rPr lang="en-US"/>
              <a:pPr>
                <a:defRPr/>
              </a:pPr>
              <a:t>4/21/2024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A1616-28F9-442A-B74C-AAC68A0F79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02317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9956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B6F30-C0FC-4F72-A42E-108FA1D95AF7}" type="datetimeFigureOut">
              <a:rPr lang="en-US"/>
              <a:pPr>
                <a:defRPr/>
              </a:pPr>
              <a:t>4/21/2024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6C1724-13A1-47F5-BBEB-4DFA52521B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70664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B21E7-3048-431E-A34C-C46B07F39D24}" type="datetimeFigureOut">
              <a:rPr lang="en-US"/>
              <a:pPr>
                <a:defRPr/>
              </a:pPr>
              <a:t>4/21/2024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BABC2-3623-4494-9841-BA03B1FC0B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83310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1122A-9B22-471B-9457-2355A4B7739B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C4AC0-830C-4A47-A666-9193584EF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1865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1122A-9B22-471B-9457-2355A4B7739B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C4AC0-830C-4A47-A666-9193584EF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2897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1122A-9B22-471B-9457-2355A4B7739B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C4AC0-830C-4A47-A666-9193584EF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661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1122A-9B22-471B-9457-2355A4B7739B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C4AC0-830C-4A47-A666-9193584EF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9300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1122A-9B22-471B-9457-2355A4B7739B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C4AC0-830C-4A47-A666-9193584EF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4398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1122A-9B22-471B-9457-2355A4B7739B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C4AC0-830C-4A47-A666-9193584EF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044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1122A-9B22-471B-9457-2355A4B7739B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C4AC0-830C-4A47-A666-9193584EF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0179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1122A-9B22-471B-9457-2355A4B7739B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C4AC0-830C-4A47-A666-9193584EF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3040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1122A-9B22-471B-9457-2355A4B7739B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C4AC0-830C-4A47-A666-9193584EF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1027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1122A-9B22-471B-9457-2355A4B7739B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C4AC0-830C-4A47-A666-9193584EF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4128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1122A-9B22-471B-9457-2355A4B7739B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C4AC0-830C-4A47-A666-9193584EF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636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79A-68E1-4C64-BB21-3F9C01B0BFE6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3C3D7-198F-415F-AB23-63DF101B8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3752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79A-68E1-4C64-BB21-3F9C01B0BFE6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3C3D7-198F-415F-AB23-63DF101B8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8981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79A-68E1-4C64-BB21-3F9C01B0BFE6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3C3D7-198F-415F-AB23-63DF101B8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820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79A-68E1-4C64-BB21-3F9C01B0BFE6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3C3D7-198F-415F-AB23-63DF101B8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695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79A-68E1-4C64-BB21-3F9C01B0BFE6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3C3D7-198F-415F-AB23-63DF101B8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54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79A-68E1-4C64-BB21-3F9C01B0BFE6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3C3D7-198F-415F-AB23-63DF101B8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21144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79A-68E1-4C64-BB21-3F9C01B0BFE6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3C3D7-198F-415F-AB23-63DF101B8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827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79A-68E1-4C64-BB21-3F9C01B0BFE6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3C3D7-198F-415F-AB23-63DF101B8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6075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79A-68E1-4C64-BB21-3F9C01B0BFE6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3C3D7-198F-415F-AB23-63DF101B8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6016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79A-68E1-4C64-BB21-3F9C01B0BFE6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3C3D7-198F-415F-AB23-63DF101B8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821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79A-68E1-4C64-BB21-3F9C01B0BFE6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3C3D7-198F-415F-AB23-63DF101B8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3694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465CF7C-8FBD-431B-CBD6-1DFF5ABD8AB0}"/>
              </a:ext>
            </a:extLst>
          </p:cNvPr>
          <p:cNvSpPr/>
          <p:nvPr userDrawn="1"/>
        </p:nvSpPr>
        <p:spPr>
          <a:xfrm>
            <a:off x="333487" y="177501"/>
            <a:ext cx="11525027" cy="6502998"/>
          </a:xfrm>
          <a:prstGeom prst="roundRect">
            <a:avLst>
              <a:gd name="adj" fmla="val 390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0210618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465CF7C-8FBD-431B-CBD6-1DFF5ABD8AB0}"/>
              </a:ext>
            </a:extLst>
          </p:cNvPr>
          <p:cNvSpPr/>
          <p:nvPr userDrawn="1"/>
        </p:nvSpPr>
        <p:spPr>
          <a:xfrm>
            <a:off x="333487" y="177501"/>
            <a:ext cx="11525027" cy="6502998"/>
          </a:xfrm>
          <a:prstGeom prst="roundRect">
            <a:avLst>
              <a:gd name="adj" fmla="val 390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7" name="Graphic 6" descr="Scales of justice with solid fill">
            <a:extLst>
              <a:ext uri="{FF2B5EF4-FFF2-40B4-BE49-F238E27FC236}">
                <a16:creationId xmlns:a16="http://schemas.microsoft.com/office/drawing/2014/main" id="{BE913DEA-6FB1-F794-A484-0CE62BEE6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470" y="337488"/>
            <a:ext cx="1364473" cy="1023355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AAB9364-B0B8-33DE-AAB3-9F0A683E5C3A}"/>
              </a:ext>
            </a:extLst>
          </p:cNvPr>
          <p:cNvSpPr/>
          <p:nvPr userDrawn="1"/>
        </p:nvSpPr>
        <p:spPr>
          <a:xfrm>
            <a:off x="2355924" y="467958"/>
            <a:ext cx="9086627" cy="941295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767264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rgbClr val="FFFF00">
              <a:alpha val="4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9753600" y="0"/>
            <a:ext cx="24384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rgbClr val="FFFF0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422065"/>
            <a:ext cx="28448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34938040-BAF6-47E5-9DC5-F3EAC48F351B}" type="datetimeFigureOut">
              <a:rPr lang="en-US" smtClean="0"/>
              <a:pPr/>
              <a:t>4/21/2024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165600" y="6422065"/>
            <a:ext cx="38608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871200" y="6422065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E6928BD-D6D6-4EBD-BB82-A0A72EA7001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" y="1"/>
            <a:ext cx="12189884" cy="6856413"/>
          </a:xfrm>
          <a:prstGeom prst="rect">
            <a:avLst/>
          </a:prstGeom>
          <a:gradFill rotWithShape="0">
            <a:gsLst>
              <a:gs pos="0">
                <a:srgbClr val="008080">
                  <a:gamma/>
                  <a:shade val="0"/>
                  <a:invGamma/>
                </a:srgbClr>
              </a:gs>
              <a:gs pos="100000">
                <a:srgbClr val="008080"/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099" name="Freeform 3"/>
          <p:cNvSpPr>
            <a:spLocks/>
          </p:cNvSpPr>
          <p:nvPr/>
        </p:nvSpPr>
        <p:spPr bwMode="auto">
          <a:xfrm>
            <a:off x="260352" y="182563"/>
            <a:ext cx="11753849" cy="6559550"/>
          </a:xfrm>
          <a:custGeom>
            <a:avLst/>
            <a:gdLst/>
            <a:ahLst/>
            <a:cxnLst>
              <a:cxn ang="0">
                <a:pos x="0" y="307"/>
              </a:cxn>
              <a:cxn ang="0">
                <a:pos x="352" y="307"/>
              </a:cxn>
              <a:cxn ang="0">
                <a:pos x="352" y="0"/>
              </a:cxn>
              <a:cxn ang="0">
                <a:pos x="5886" y="0"/>
              </a:cxn>
              <a:cxn ang="0">
                <a:pos x="5886" y="307"/>
              </a:cxn>
              <a:cxn ang="0">
                <a:pos x="6246" y="307"/>
              </a:cxn>
              <a:cxn ang="0">
                <a:pos x="6246" y="3850"/>
              </a:cxn>
              <a:cxn ang="0">
                <a:pos x="5886" y="3850"/>
              </a:cxn>
              <a:cxn ang="0">
                <a:pos x="5886" y="4131"/>
              </a:cxn>
              <a:cxn ang="0">
                <a:pos x="352" y="4131"/>
              </a:cxn>
              <a:cxn ang="0">
                <a:pos x="352" y="3850"/>
              </a:cxn>
              <a:cxn ang="0">
                <a:pos x="0" y="3850"/>
              </a:cxn>
              <a:cxn ang="0">
                <a:pos x="0" y="307"/>
              </a:cxn>
            </a:cxnLst>
            <a:rect l="0" t="0" r="r" b="b"/>
            <a:pathLst>
              <a:path w="6247" h="4132">
                <a:moveTo>
                  <a:pt x="0" y="307"/>
                </a:moveTo>
                <a:lnTo>
                  <a:pt x="352" y="307"/>
                </a:lnTo>
                <a:lnTo>
                  <a:pt x="352" y="0"/>
                </a:lnTo>
                <a:lnTo>
                  <a:pt x="5886" y="0"/>
                </a:lnTo>
                <a:lnTo>
                  <a:pt x="5886" y="307"/>
                </a:lnTo>
                <a:lnTo>
                  <a:pt x="6246" y="307"/>
                </a:lnTo>
                <a:lnTo>
                  <a:pt x="6246" y="3850"/>
                </a:lnTo>
                <a:lnTo>
                  <a:pt x="5886" y="3850"/>
                </a:lnTo>
                <a:lnTo>
                  <a:pt x="5886" y="4131"/>
                </a:lnTo>
                <a:lnTo>
                  <a:pt x="352" y="4131"/>
                </a:lnTo>
                <a:lnTo>
                  <a:pt x="352" y="3850"/>
                </a:lnTo>
                <a:lnTo>
                  <a:pt x="0" y="3850"/>
                </a:lnTo>
                <a:lnTo>
                  <a:pt x="0" y="307"/>
                </a:lnTo>
              </a:path>
            </a:pathLst>
          </a:custGeom>
          <a:noFill/>
          <a:ln w="50800" cap="rnd" cmpd="sng">
            <a:solidFill>
              <a:srgbClr val="ABABA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100" name="Freeform 4"/>
          <p:cNvSpPr>
            <a:spLocks/>
          </p:cNvSpPr>
          <p:nvPr/>
        </p:nvSpPr>
        <p:spPr bwMode="auto">
          <a:xfrm>
            <a:off x="516467" y="314325"/>
            <a:ext cx="11258551" cy="62817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983" y="0"/>
              </a:cxn>
              <a:cxn ang="0">
                <a:pos x="5983" y="3956"/>
              </a:cxn>
              <a:cxn ang="0">
                <a:pos x="0" y="3956"/>
              </a:cxn>
              <a:cxn ang="0">
                <a:pos x="0" y="0"/>
              </a:cxn>
            </a:cxnLst>
            <a:rect l="0" t="0" r="r" b="b"/>
            <a:pathLst>
              <a:path w="5984" h="3957">
                <a:moveTo>
                  <a:pt x="0" y="0"/>
                </a:moveTo>
                <a:lnTo>
                  <a:pt x="5983" y="0"/>
                </a:lnTo>
                <a:lnTo>
                  <a:pt x="5983" y="3956"/>
                </a:lnTo>
                <a:lnTo>
                  <a:pt x="0" y="3956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FEFF5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336269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pull dir="ru"/>
  </p:transition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baseline="0">
                <a:solidFill>
                  <a:schemeClr val="tx2"/>
                </a:solidFill>
              </a:defRPr>
            </a:lvl1pPr>
          </a:lstStyle>
          <a:p>
            <a:pPr defTabSz="257175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257175"/>
              <a:t>4/21/2024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6" y="6453386"/>
            <a:ext cx="6280831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baseline="0">
                <a:solidFill>
                  <a:schemeClr val="tx2"/>
                </a:solidFill>
              </a:defRPr>
            </a:lvl1pPr>
          </a:lstStyle>
          <a:p>
            <a:pPr defTabSz="257175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8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aseline="0">
                <a:solidFill>
                  <a:schemeClr val="tx2"/>
                </a:solidFill>
              </a:defRPr>
            </a:lvl1pPr>
          </a:lstStyle>
          <a:p>
            <a:pPr defTabSz="257175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257175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86234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514350" rtl="0" eaLnBrk="1" latinLnBrk="0" hangingPunct="1">
        <a:lnSpc>
          <a:spcPct val="89000"/>
        </a:lnSpc>
        <a:spcBef>
          <a:spcPct val="0"/>
        </a:spcBef>
        <a:buNone/>
        <a:defRPr sz="2475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27" indent="-216027" algn="l" defTabSz="514350" rtl="0" eaLnBrk="1" latinLnBrk="0" hangingPunct="1">
        <a:lnSpc>
          <a:spcPct val="94000"/>
        </a:lnSpc>
        <a:spcBef>
          <a:spcPts val="563"/>
        </a:spcBef>
        <a:spcAft>
          <a:spcPts val="113"/>
        </a:spcAft>
        <a:buFont typeface="Franklin Gothic Book" panose="020B0503020102020204" pitchFamily="34" charset="0"/>
        <a:buChar char="■"/>
        <a:defRPr sz="1125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51435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1125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77152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1013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02870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1013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128587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9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4305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9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180022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788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05740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788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31457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788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4/21/2024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pic>
        <p:nvPicPr>
          <p:cNvPr id="7" name="Picture 2" descr="http://2.bp.blogspot.com/_ppYFwyNQfbs/TLyLW9icdfI/AAAAAAAABVU/r8iatg5pvDU/s1600/happy-marriage.jpg"/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221" y="0"/>
            <a:ext cx="122182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051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ransition spd="slow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F179A-68E1-4C64-BB21-3F9C01B0BFE6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3C3D7-198F-415F-AB23-63DF101B8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965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29CC99-370A-18A9-269F-F4C5438F7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A2799D-EE42-F8A4-7416-E99744ED74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B9FD71-AAC9-53C1-E581-095C07BB79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CBE0D3-29C9-40C7-954C-40EF69EE76AB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BB625-3139-3A77-B91F-955910E46F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7D6BE5-74A5-B10A-36E2-BA12827C3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BE6562-FD05-4748-80D2-2F525EEA90A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Holographic neon on a shiny background">
            <a:extLst>
              <a:ext uri="{FF2B5EF4-FFF2-40B4-BE49-F238E27FC236}">
                <a16:creationId xmlns:a16="http://schemas.microsoft.com/office/drawing/2014/main" id="{9EAB5607-C1B8-E7C7-C512-DDDA05703B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t="15608" b="12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D041F7C-7B9C-7387-30F2-3D8380E30D69}"/>
              </a:ext>
            </a:extLst>
          </p:cNvPr>
          <p:cNvSpPr/>
          <p:nvPr userDrawn="1"/>
        </p:nvSpPr>
        <p:spPr>
          <a:xfrm>
            <a:off x="490329" y="540026"/>
            <a:ext cx="11211339" cy="5777947"/>
          </a:xfrm>
          <a:custGeom>
            <a:avLst/>
            <a:gdLst>
              <a:gd name="connsiteX0" fmla="*/ 0 w 11211339"/>
              <a:gd name="connsiteY0" fmla="*/ 519091 h 5777947"/>
              <a:gd name="connsiteX1" fmla="*/ 519091 w 11211339"/>
              <a:gd name="connsiteY1" fmla="*/ 0 h 5777947"/>
              <a:gd name="connsiteX2" fmla="*/ 10692248 w 11211339"/>
              <a:gd name="connsiteY2" fmla="*/ 0 h 5777947"/>
              <a:gd name="connsiteX3" fmla="*/ 11211339 w 11211339"/>
              <a:gd name="connsiteY3" fmla="*/ 519091 h 5777947"/>
              <a:gd name="connsiteX4" fmla="*/ 11211339 w 11211339"/>
              <a:gd name="connsiteY4" fmla="*/ 5258856 h 5777947"/>
              <a:gd name="connsiteX5" fmla="*/ 10692248 w 11211339"/>
              <a:gd name="connsiteY5" fmla="*/ 5777947 h 5777947"/>
              <a:gd name="connsiteX6" fmla="*/ 519091 w 11211339"/>
              <a:gd name="connsiteY6" fmla="*/ 5777947 h 5777947"/>
              <a:gd name="connsiteX7" fmla="*/ 0 w 11211339"/>
              <a:gd name="connsiteY7" fmla="*/ 5258856 h 5777947"/>
              <a:gd name="connsiteX8" fmla="*/ 0 w 11211339"/>
              <a:gd name="connsiteY8" fmla="*/ 519091 h 5777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11339" h="5777947" extrusionOk="0">
                <a:moveTo>
                  <a:pt x="0" y="519091"/>
                </a:moveTo>
                <a:cubicBezTo>
                  <a:pt x="-26182" y="276967"/>
                  <a:pt x="262427" y="-2097"/>
                  <a:pt x="519091" y="0"/>
                </a:cubicBezTo>
                <a:cubicBezTo>
                  <a:pt x="5514553" y="-168085"/>
                  <a:pt x="6595304" y="-33540"/>
                  <a:pt x="10692248" y="0"/>
                </a:cubicBezTo>
                <a:cubicBezTo>
                  <a:pt x="10999313" y="19907"/>
                  <a:pt x="11219457" y="266493"/>
                  <a:pt x="11211339" y="519091"/>
                </a:cubicBezTo>
                <a:cubicBezTo>
                  <a:pt x="11253652" y="2699323"/>
                  <a:pt x="11371736" y="3690379"/>
                  <a:pt x="11211339" y="5258856"/>
                </a:cubicBezTo>
                <a:cubicBezTo>
                  <a:pt x="11234939" y="5549393"/>
                  <a:pt x="10981478" y="5826685"/>
                  <a:pt x="10692248" y="5777947"/>
                </a:cubicBezTo>
                <a:cubicBezTo>
                  <a:pt x="8563219" y="5756050"/>
                  <a:pt x="1926244" y="5650476"/>
                  <a:pt x="519091" y="5777947"/>
                </a:cubicBezTo>
                <a:cubicBezTo>
                  <a:pt x="222020" y="5740876"/>
                  <a:pt x="-3169" y="5546920"/>
                  <a:pt x="0" y="5258856"/>
                </a:cubicBezTo>
                <a:cubicBezTo>
                  <a:pt x="36229" y="3203489"/>
                  <a:pt x="84634" y="1106291"/>
                  <a:pt x="0" y="519091"/>
                </a:cubicBezTo>
                <a:close/>
              </a:path>
            </a:pathLst>
          </a:custGeom>
          <a:noFill/>
          <a:ln w="19050">
            <a:solidFill>
              <a:schemeClr val="accent6"/>
            </a:solidFill>
            <a:extLst>
              <a:ext uri="{C807C97D-BFC1-408E-A445-0C87EB9F89A2}">
                <ask:lineSketchStyleProps xmlns:ask="http://schemas.microsoft.com/office/drawing/2018/sketchyshapes" sd="965792652">
                  <a:prstGeom prst="roundRect">
                    <a:avLst>
                      <a:gd name="adj" fmla="val 8984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585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1388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rgbClr val="FFFF00">
              <a:alpha val="4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9753600" y="0"/>
            <a:ext cx="24384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rgbClr val="FFFF0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421439"/>
            <a:ext cx="2844800" cy="365125"/>
          </a:xfrm>
          <a:prstGeom prst="rect">
            <a:avLst/>
          </a:prstGeom>
        </p:spPr>
        <p:txBody>
          <a:bodyPr vert="horz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37A6867-5ADE-41FC-9CDC-D03B2DF75BCC}" type="datetimeFigureOut">
              <a:rPr lang="en-US"/>
              <a:pPr>
                <a:defRPr/>
              </a:pPr>
              <a:t>4/21/2024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165600" y="6421439"/>
            <a:ext cx="38608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dirty="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871200" y="6421439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AD01FAA-F0B2-414E-94BC-C843E07242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3959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ransition spd="slow">
    <p:fade/>
  </p:transition>
  <p:txStyles>
    <p:titleStyle>
      <a:lvl1pPr algn="l" rtl="0" fontAlgn="base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fontAlgn="base">
        <a:spcBef>
          <a:spcPct val="20000"/>
        </a:spcBef>
        <a:spcAft>
          <a:spcPct val="0"/>
        </a:spcAft>
        <a:buClr>
          <a:srgbClr val="969696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fontAlgn="base">
        <a:spcBef>
          <a:spcPct val="20000"/>
        </a:spcBef>
        <a:spcAft>
          <a:spcPct val="0"/>
        </a:spcAft>
        <a:buClr>
          <a:srgbClr val="808080"/>
        </a:buClr>
        <a:buSzPct val="100000"/>
        <a:buFont typeface="Arial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1122A-9B22-471B-9457-2355A4B7739B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C4AC0-830C-4A47-A666-9193584EF97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DDE464C-99C1-81CE-F454-072AD9C4F189}"/>
              </a:ext>
            </a:extLst>
          </p:cNvPr>
          <p:cNvSpPr/>
          <p:nvPr userDrawn="1"/>
        </p:nvSpPr>
        <p:spPr>
          <a:xfrm>
            <a:off x="602974" y="365126"/>
            <a:ext cx="10986052" cy="6127748"/>
          </a:xfrm>
          <a:custGeom>
            <a:avLst/>
            <a:gdLst>
              <a:gd name="connsiteX0" fmla="*/ 0 w 10986052"/>
              <a:gd name="connsiteY0" fmla="*/ 494509 h 6127748"/>
              <a:gd name="connsiteX1" fmla="*/ 494509 w 10986052"/>
              <a:gd name="connsiteY1" fmla="*/ 0 h 6127748"/>
              <a:gd name="connsiteX2" fmla="*/ 961037 w 10986052"/>
              <a:gd name="connsiteY2" fmla="*/ 0 h 6127748"/>
              <a:gd name="connsiteX3" fmla="*/ 1727477 w 10986052"/>
              <a:gd name="connsiteY3" fmla="*/ 0 h 6127748"/>
              <a:gd name="connsiteX4" fmla="*/ 2593886 w 10986052"/>
              <a:gd name="connsiteY4" fmla="*/ 0 h 6127748"/>
              <a:gd name="connsiteX5" fmla="*/ 3060414 w 10986052"/>
              <a:gd name="connsiteY5" fmla="*/ 0 h 6127748"/>
              <a:gd name="connsiteX6" fmla="*/ 3726883 w 10986052"/>
              <a:gd name="connsiteY6" fmla="*/ 0 h 6127748"/>
              <a:gd name="connsiteX7" fmla="*/ 4393352 w 10986052"/>
              <a:gd name="connsiteY7" fmla="*/ 0 h 6127748"/>
              <a:gd name="connsiteX8" fmla="*/ 4959851 w 10986052"/>
              <a:gd name="connsiteY8" fmla="*/ 0 h 6127748"/>
              <a:gd name="connsiteX9" fmla="*/ 5826260 w 10986052"/>
              <a:gd name="connsiteY9" fmla="*/ 0 h 6127748"/>
              <a:gd name="connsiteX10" fmla="*/ 6492729 w 10986052"/>
              <a:gd name="connsiteY10" fmla="*/ 0 h 6127748"/>
              <a:gd name="connsiteX11" fmla="*/ 7259169 w 10986052"/>
              <a:gd name="connsiteY11" fmla="*/ 0 h 6127748"/>
              <a:gd name="connsiteX12" fmla="*/ 7925638 w 10986052"/>
              <a:gd name="connsiteY12" fmla="*/ 0 h 6127748"/>
              <a:gd name="connsiteX13" fmla="*/ 8592107 w 10986052"/>
              <a:gd name="connsiteY13" fmla="*/ 0 h 6127748"/>
              <a:gd name="connsiteX14" fmla="*/ 9358546 w 10986052"/>
              <a:gd name="connsiteY14" fmla="*/ 0 h 6127748"/>
              <a:gd name="connsiteX15" fmla="*/ 10491543 w 10986052"/>
              <a:gd name="connsiteY15" fmla="*/ 0 h 6127748"/>
              <a:gd name="connsiteX16" fmla="*/ 10986052 w 10986052"/>
              <a:gd name="connsiteY16" fmla="*/ 494509 h 6127748"/>
              <a:gd name="connsiteX17" fmla="*/ 10986052 w 10986052"/>
              <a:gd name="connsiteY17" fmla="*/ 1034076 h 6127748"/>
              <a:gd name="connsiteX18" fmla="*/ 10986052 w 10986052"/>
              <a:gd name="connsiteY18" fmla="*/ 1676417 h 6127748"/>
              <a:gd name="connsiteX19" fmla="*/ 10986052 w 10986052"/>
              <a:gd name="connsiteY19" fmla="*/ 2370145 h 6127748"/>
              <a:gd name="connsiteX20" fmla="*/ 10986052 w 10986052"/>
              <a:gd name="connsiteY20" fmla="*/ 3063874 h 6127748"/>
              <a:gd name="connsiteX21" fmla="*/ 10986052 w 10986052"/>
              <a:gd name="connsiteY21" fmla="*/ 3757603 h 6127748"/>
              <a:gd name="connsiteX22" fmla="*/ 10986052 w 10986052"/>
              <a:gd name="connsiteY22" fmla="*/ 4348557 h 6127748"/>
              <a:gd name="connsiteX23" fmla="*/ 10986052 w 10986052"/>
              <a:gd name="connsiteY23" fmla="*/ 4990898 h 6127748"/>
              <a:gd name="connsiteX24" fmla="*/ 10986052 w 10986052"/>
              <a:gd name="connsiteY24" fmla="*/ 5633239 h 6127748"/>
              <a:gd name="connsiteX25" fmla="*/ 10491543 w 10986052"/>
              <a:gd name="connsiteY25" fmla="*/ 6127748 h 6127748"/>
              <a:gd name="connsiteX26" fmla="*/ 9925044 w 10986052"/>
              <a:gd name="connsiteY26" fmla="*/ 6127748 h 6127748"/>
              <a:gd name="connsiteX27" fmla="*/ 9058635 w 10986052"/>
              <a:gd name="connsiteY27" fmla="*/ 6127748 h 6127748"/>
              <a:gd name="connsiteX28" fmla="*/ 8592107 w 10986052"/>
              <a:gd name="connsiteY28" fmla="*/ 6127748 h 6127748"/>
              <a:gd name="connsiteX29" fmla="*/ 8125578 w 10986052"/>
              <a:gd name="connsiteY29" fmla="*/ 6127748 h 6127748"/>
              <a:gd name="connsiteX30" fmla="*/ 7359139 w 10986052"/>
              <a:gd name="connsiteY30" fmla="*/ 6127748 h 6127748"/>
              <a:gd name="connsiteX31" fmla="*/ 6792640 w 10986052"/>
              <a:gd name="connsiteY31" fmla="*/ 6127748 h 6127748"/>
              <a:gd name="connsiteX32" fmla="*/ 6126171 w 10986052"/>
              <a:gd name="connsiteY32" fmla="*/ 6127748 h 6127748"/>
              <a:gd name="connsiteX33" fmla="*/ 5659643 w 10986052"/>
              <a:gd name="connsiteY33" fmla="*/ 6127748 h 6127748"/>
              <a:gd name="connsiteX34" fmla="*/ 4893204 w 10986052"/>
              <a:gd name="connsiteY34" fmla="*/ 6127748 h 6127748"/>
              <a:gd name="connsiteX35" fmla="*/ 4326705 w 10986052"/>
              <a:gd name="connsiteY35" fmla="*/ 6127748 h 6127748"/>
              <a:gd name="connsiteX36" fmla="*/ 3860177 w 10986052"/>
              <a:gd name="connsiteY36" fmla="*/ 6127748 h 6127748"/>
              <a:gd name="connsiteX37" fmla="*/ 3293679 w 10986052"/>
              <a:gd name="connsiteY37" fmla="*/ 6127748 h 6127748"/>
              <a:gd name="connsiteX38" fmla="*/ 2827150 w 10986052"/>
              <a:gd name="connsiteY38" fmla="*/ 6127748 h 6127748"/>
              <a:gd name="connsiteX39" fmla="*/ 2060711 w 10986052"/>
              <a:gd name="connsiteY39" fmla="*/ 6127748 h 6127748"/>
              <a:gd name="connsiteX40" fmla="*/ 1494212 w 10986052"/>
              <a:gd name="connsiteY40" fmla="*/ 6127748 h 6127748"/>
              <a:gd name="connsiteX41" fmla="*/ 494509 w 10986052"/>
              <a:gd name="connsiteY41" fmla="*/ 6127748 h 6127748"/>
              <a:gd name="connsiteX42" fmla="*/ 0 w 10986052"/>
              <a:gd name="connsiteY42" fmla="*/ 5633239 h 6127748"/>
              <a:gd name="connsiteX43" fmla="*/ 0 w 10986052"/>
              <a:gd name="connsiteY43" fmla="*/ 5093672 h 6127748"/>
              <a:gd name="connsiteX44" fmla="*/ 0 w 10986052"/>
              <a:gd name="connsiteY44" fmla="*/ 4399944 h 6127748"/>
              <a:gd name="connsiteX45" fmla="*/ 0 w 10986052"/>
              <a:gd name="connsiteY45" fmla="*/ 3757603 h 6127748"/>
              <a:gd name="connsiteX46" fmla="*/ 0 w 10986052"/>
              <a:gd name="connsiteY46" fmla="*/ 3012487 h 6127748"/>
              <a:gd name="connsiteX47" fmla="*/ 0 w 10986052"/>
              <a:gd name="connsiteY47" fmla="*/ 2421533 h 6127748"/>
              <a:gd name="connsiteX48" fmla="*/ 0 w 10986052"/>
              <a:gd name="connsiteY48" fmla="*/ 1676417 h 6127748"/>
              <a:gd name="connsiteX49" fmla="*/ 0 w 10986052"/>
              <a:gd name="connsiteY49" fmla="*/ 494509 h 612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0986052" h="6127748" fill="none" extrusionOk="0">
                <a:moveTo>
                  <a:pt x="0" y="494509"/>
                </a:moveTo>
                <a:cubicBezTo>
                  <a:pt x="-43677" y="233371"/>
                  <a:pt x="208528" y="19252"/>
                  <a:pt x="494509" y="0"/>
                </a:cubicBezTo>
                <a:cubicBezTo>
                  <a:pt x="713620" y="-20761"/>
                  <a:pt x="837125" y="11161"/>
                  <a:pt x="961037" y="0"/>
                </a:cubicBezTo>
                <a:cubicBezTo>
                  <a:pt x="1084949" y="-11161"/>
                  <a:pt x="1514548" y="-30607"/>
                  <a:pt x="1727477" y="0"/>
                </a:cubicBezTo>
                <a:cubicBezTo>
                  <a:pt x="1940406" y="30607"/>
                  <a:pt x="2276299" y="1803"/>
                  <a:pt x="2593886" y="0"/>
                </a:cubicBezTo>
                <a:cubicBezTo>
                  <a:pt x="2911473" y="-1803"/>
                  <a:pt x="2945397" y="6765"/>
                  <a:pt x="3060414" y="0"/>
                </a:cubicBezTo>
                <a:cubicBezTo>
                  <a:pt x="3175431" y="-6765"/>
                  <a:pt x="3540924" y="18352"/>
                  <a:pt x="3726883" y="0"/>
                </a:cubicBezTo>
                <a:cubicBezTo>
                  <a:pt x="3912842" y="-18352"/>
                  <a:pt x="4254638" y="-13981"/>
                  <a:pt x="4393352" y="0"/>
                </a:cubicBezTo>
                <a:cubicBezTo>
                  <a:pt x="4532066" y="13981"/>
                  <a:pt x="4719133" y="-18399"/>
                  <a:pt x="4959851" y="0"/>
                </a:cubicBezTo>
                <a:cubicBezTo>
                  <a:pt x="5200569" y="18399"/>
                  <a:pt x="5463685" y="29396"/>
                  <a:pt x="5826260" y="0"/>
                </a:cubicBezTo>
                <a:cubicBezTo>
                  <a:pt x="6188835" y="-29396"/>
                  <a:pt x="6201411" y="21054"/>
                  <a:pt x="6492729" y="0"/>
                </a:cubicBezTo>
                <a:cubicBezTo>
                  <a:pt x="6784047" y="-21054"/>
                  <a:pt x="7078757" y="26803"/>
                  <a:pt x="7259169" y="0"/>
                </a:cubicBezTo>
                <a:cubicBezTo>
                  <a:pt x="7439581" y="-26803"/>
                  <a:pt x="7777920" y="-19941"/>
                  <a:pt x="7925638" y="0"/>
                </a:cubicBezTo>
                <a:cubicBezTo>
                  <a:pt x="8073356" y="19941"/>
                  <a:pt x="8408823" y="-26685"/>
                  <a:pt x="8592107" y="0"/>
                </a:cubicBezTo>
                <a:cubicBezTo>
                  <a:pt x="8775391" y="26685"/>
                  <a:pt x="9049867" y="-22730"/>
                  <a:pt x="9358546" y="0"/>
                </a:cubicBezTo>
                <a:cubicBezTo>
                  <a:pt x="9667225" y="22730"/>
                  <a:pt x="10259959" y="-7427"/>
                  <a:pt x="10491543" y="0"/>
                </a:cubicBezTo>
                <a:cubicBezTo>
                  <a:pt x="10795475" y="-4054"/>
                  <a:pt x="10979892" y="288918"/>
                  <a:pt x="10986052" y="494509"/>
                </a:cubicBezTo>
                <a:cubicBezTo>
                  <a:pt x="10983556" y="714085"/>
                  <a:pt x="10969363" y="863691"/>
                  <a:pt x="10986052" y="1034076"/>
                </a:cubicBezTo>
                <a:cubicBezTo>
                  <a:pt x="11002741" y="1204461"/>
                  <a:pt x="10994220" y="1438099"/>
                  <a:pt x="10986052" y="1676417"/>
                </a:cubicBezTo>
                <a:cubicBezTo>
                  <a:pt x="10977884" y="1914735"/>
                  <a:pt x="10980653" y="2222874"/>
                  <a:pt x="10986052" y="2370145"/>
                </a:cubicBezTo>
                <a:cubicBezTo>
                  <a:pt x="10991451" y="2517416"/>
                  <a:pt x="10958048" y="2861681"/>
                  <a:pt x="10986052" y="3063874"/>
                </a:cubicBezTo>
                <a:cubicBezTo>
                  <a:pt x="11014056" y="3266067"/>
                  <a:pt x="10985416" y="3510650"/>
                  <a:pt x="10986052" y="3757603"/>
                </a:cubicBezTo>
                <a:cubicBezTo>
                  <a:pt x="10986688" y="4004556"/>
                  <a:pt x="10996468" y="4129556"/>
                  <a:pt x="10986052" y="4348557"/>
                </a:cubicBezTo>
                <a:cubicBezTo>
                  <a:pt x="10975636" y="4567558"/>
                  <a:pt x="10972300" y="4773880"/>
                  <a:pt x="10986052" y="4990898"/>
                </a:cubicBezTo>
                <a:cubicBezTo>
                  <a:pt x="10999804" y="5207916"/>
                  <a:pt x="10969996" y="5373823"/>
                  <a:pt x="10986052" y="5633239"/>
                </a:cubicBezTo>
                <a:cubicBezTo>
                  <a:pt x="11025441" y="5901887"/>
                  <a:pt x="10782394" y="6152650"/>
                  <a:pt x="10491543" y="6127748"/>
                </a:cubicBezTo>
                <a:cubicBezTo>
                  <a:pt x="10255170" y="6135738"/>
                  <a:pt x="10149994" y="6128684"/>
                  <a:pt x="9925044" y="6127748"/>
                </a:cubicBezTo>
                <a:cubicBezTo>
                  <a:pt x="9700094" y="6126812"/>
                  <a:pt x="9443508" y="6148079"/>
                  <a:pt x="9058635" y="6127748"/>
                </a:cubicBezTo>
                <a:cubicBezTo>
                  <a:pt x="8673762" y="6107417"/>
                  <a:pt x="8779281" y="6128466"/>
                  <a:pt x="8592107" y="6127748"/>
                </a:cubicBezTo>
                <a:cubicBezTo>
                  <a:pt x="8404933" y="6127030"/>
                  <a:pt x="8243168" y="6137599"/>
                  <a:pt x="8125578" y="6127748"/>
                </a:cubicBezTo>
                <a:cubicBezTo>
                  <a:pt x="8007988" y="6117897"/>
                  <a:pt x="7560356" y="6133414"/>
                  <a:pt x="7359139" y="6127748"/>
                </a:cubicBezTo>
                <a:cubicBezTo>
                  <a:pt x="7157922" y="6122082"/>
                  <a:pt x="7050352" y="6123919"/>
                  <a:pt x="6792640" y="6127748"/>
                </a:cubicBezTo>
                <a:cubicBezTo>
                  <a:pt x="6534928" y="6131577"/>
                  <a:pt x="6401991" y="6101660"/>
                  <a:pt x="6126171" y="6127748"/>
                </a:cubicBezTo>
                <a:cubicBezTo>
                  <a:pt x="5850351" y="6153836"/>
                  <a:pt x="5878340" y="6107931"/>
                  <a:pt x="5659643" y="6127748"/>
                </a:cubicBezTo>
                <a:cubicBezTo>
                  <a:pt x="5440946" y="6147565"/>
                  <a:pt x="5102451" y="6148569"/>
                  <a:pt x="4893204" y="6127748"/>
                </a:cubicBezTo>
                <a:cubicBezTo>
                  <a:pt x="4683957" y="6106927"/>
                  <a:pt x="4545963" y="6126326"/>
                  <a:pt x="4326705" y="6127748"/>
                </a:cubicBezTo>
                <a:cubicBezTo>
                  <a:pt x="4107447" y="6129170"/>
                  <a:pt x="4091732" y="6142577"/>
                  <a:pt x="3860177" y="6127748"/>
                </a:cubicBezTo>
                <a:cubicBezTo>
                  <a:pt x="3628622" y="6112919"/>
                  <a:pt x="3492753" y="6134373"/>
                  <a:pt x="3293679" y="6127748"/>
                </a:cubicBezTo>
                <a:cubicBezTo>
                  <a:pt x="3094605" y="6121123"/>
                  <a:pt x="3037940" y="6126457"/>
                  <a:pt x="2827150" y="6127748"/>
                </a:cubicBezTo>
                <a:cubicBezTo>
                  <a:pt x="2616360" y="6129039"/>
                  <a:pt x="2273315" y="6108720"/>
                  <a:pt x="2060711" y="6127748"/>
                </a:cubicBezTo>
                <a:cubicBezTo>
                  <a:pt x="1848107" y="6146776"/>
                  <a:pt x="1731417" y="6138560"/>
                  <a:pt x="1494212" y="6127748"/>
                </a:cubicBezTo>
                <a:cubicBezTo>
                  <a:pt x="1257007" y="6116936"/>
                  <a:pt x="777548" y="6111179"/>
                  <a:pt x="494509" y="6127748"/>
                </a:cubicBezTo>
                <a:cubicBezTo>
                  <a:pt x="175583" y="6126933"/>
                  <a:pt x="14912" y="5951194"/>
                  <a:pt x="0" y="5633239"/>
                </a:cubicBezTo>
                <a:cubicBezTo>
                  <a:pt x="23682" y="5364006"/>
                  <a:pt x="-4088" y="5264405"/>
                  <a:pt x="0" y="5093672"/>
                </a:cubicBezTo>
                <a:cubicBezTo>
                  <a:pt x="4088" y="4922939"/>
                  <a:pt x="-27515" y="4686831"/>
                  <a:pt x="0" y="4399944"/>
                </a:cubicBezTo>
                <a:cubicBezTo>
                  <a:pt x="27515" y="4113057"/>
                  <a:pt x="-3688" y="3905618"/>
                  <a:pt x="0" y="3757603"/>
                </a:cubicBezTo>
                <a:cubicBezTo>
                  <a:pt x="3688" y="3609588"/>
                  <a:pt x="15284" y="3267882"/>
                  <a:pt x="0" y="3012487"/>
                </a:cubicBezTo>
                <a:cubicBezTo>
                  <a:pt x="-15284" y="2757092"/>
                  <a:pt x="-19918" y="2666177"/>
                  <a:pt x="0" y="2421533"/>
                </a:cubicBezTo>
                <a:cubicBezTo>
                  <a:pt x="19918" y="2176889"/>
                  <a:pt x="25449" y="1838543"/>
                  <a:pt x="0" y="1676417"/>
                </a:cubicBezTo>
                <a:cubicBezTo>
                  <a:pt x="-25449" y="1514291"/>
                  <a:pt x="39778" y="733548"/>
                  <a:pt x="0" y="494509"/>
                </a:cubicBezTo>
                <a:close/>
              </a:path>
              <a:path w="10986052" h="6127748" stroke="0" extrusionOk="0">
                <a:moveTo>
                  <a:pt x="0" y="494509"/>
                </a:moveTo>
                <a:cubicBezTo>
                  <a:pt x="10188" y="164903"/>
                  <a:pt x="195476" y="-25910"/>
                  <a:pt x="494509" y="0"/>
                </a:cubicBezTo>
                <a:cubicBezTo>
                  <a:pt x="759990" y="8678"/>
                  <a:pt x="1041453" y="28207"/>
                  <a:pt x="1360919" y="0"/>
                </a:cubicBezTo>
                <a:cubicBezTo>
                  <a:pt x="1680385" y="-28207"/>
                  <a:pt x="1570112" y="-7328"/>
                  <a:pt x="1727477" y="0"/>
                </a:cubicBezTo>
                <a:cubicBezTo>
                  <a:pt x="1884842" y="7328"/>
                  <a:pt x="2140778" y="6071"/>
                  <a:pt x="2493916" y="0"/>
                </a:cubicBezTo>
                <a:cubicBezTo>
                  <a:pt x="2847054" y="-6071"/>
                  <a:pt x="3006706" y="-13107"/>
                  <a:pt x="3260355" y="0"/>
                </a:cubicBezTo>
                <a:cubicBezTo>
                  <a:pt x="3514004" y="13107"/>
                  <a:pt x="3507505" y="-1478"/>
                  <a:pt x="3726883" y="0"/>
                </a:cubicBezTo>
                <a:cubicBezTo>
                  <a:pt x="3946261" y="1478"/>
                  <a:pt x="4029605" y="-20789"/>
                  <a:pt x="4193412" y="0"/>
                </a:cubicBezTo>
                <a:cubicBezTo>
                  <a:pt x="4357219" y="20789"/>
                  <a:pt x="4659475" y="-7696"/>
                  <a:pt x="4859881" y="0"/>
                </a:cubicBezTo>
                <a:cubicBezTo>
                  <a:pt x="5060287" y="7696"/>
                  <a:pt x="5305895" y="-22153"/>
                  <a:pt x="5626320" y="0"/>
                </a:cubicBezTo>
                <a:cubicBezTo>
                  <a:pt x="5946745" y="22153"/>
                  <a:pt x="6080489" y="16038"/>
                  <a:pt x="6292789" y="0"/>
                </a:cubicBezTo>
                <a:cubicBezTo>
                  <a:pt x="6505089" y="-16038"/>
                  <a:pt x="6719595" y="-18451"/>
                  <a:pt x="6859287" y="0"/>
                </a:cubicBezTo>
                <a:cubicBezTo>
                  <a:pt x="6998979" y="18451"/>
                  <a:pt x="7214236" y="13430"/>
                  <a:pt x="7425786" y="0"/>
                </a:cubicBezTo>
                <a:cubicBezTo>
                  <a:pt x="7637336" y="-13430"/>
                  <a:pt x="7882857" y="21962"/>
                  <a:pt x="8092255" y="0"/>
                </a:cubicBezTo>
                <a:cubicBezTo>
                  <a:pt x="8301653" y="-21962"/>
                  <a:pt x="8601926" y="-27623"/>
                  <a:pt x="8858694" y="0"/>
                </a:cubicBezTo>
                <a:cubicBezTo>
                  <a:pt x="9115462" y="27623"/>
                  <a:pt x="9129328" y="4182"/>
                  <a:pt x="9325222" y="0"/>
                </a:cubicBezTo>
                <a:cubicBezTo>
                  <a:pt x="9521116" y="-4182"/>
                  <a:pt x="9753691" y="-10458"/>
                  <a:pt x="9891721" y="0"/>
                </a:cubicBezTo>
                <a:cubicBezTo>
                  <a:pt x="10029751" y="10458"/>
                  <a:pt x="10230557" y="12515"/>
                  <a:pt x="10491543" y="0"/>
                </a:cubicBezTo>
                <a:cubicBezTo>
                  <a:pt x="10776862" y="17878"/>
                  <a:pt x="11046340" y="245994"/>
                  <a:pt x="10986052" y="494509"/>
                </a:cubicBezTo>
                <a:cubicBezTo>
                  <a:pt x="10985362" y="761241"/>
                  <a:pt x="10970584" y="837984"/>
                  <a:pt x="10986052" y="1136850"/>
                </a:cubicBezTo>
                <a:cubicBezTo>
                  <a:pt x="11001520" y="1435716"/>
                  <a:pt x="10964111" y="1524232"/>
                  <a:pt x="10986052" y="1676417"/>
                </a:cubicBezTo>
                <a:cubicBezTo>
                  <a:pt x="11007993" y="1828602"/>
                  <a:pt x="11008582" y="2170861"/>
                  <a:pt x="10986052" y="2421533"/>
                </a:cubicBezTo>
                <a:cubicBezTo>
                  <a:pt x="10963522" y="2672205"/>
                  <a:pt x="10987484" y="2766144"/>
                  <a:pt x="10986052" y="2909712"/>
                </a:cubicBezTo>
                <a:cubicBezTo>
                  <a:pt x="10984620" y="3053280"/>
                  <a:pt x="10970800" y="3262334"/>
                  <a:pt x="10986052" y="3449279"/>
                </a:cubicBezTo>
                <a:cubicBezTo>
                  <a:pt x="11001304" y="3636224"/>
                  <a:pt x="10977248" y="3741006"/>
                  <a:pt x="10986052" y="3988845"/>
                </a:cubicBezTo>
                <a:cubicBezTo>
                  <a:pt x="10994856" y="4236684"/>
                  <a:pt x="10990569" y="4400666"/>
                  <a:pt x="10986052" y="4528412"/>
                </a:cubicBezTo>
                <a:cubicBezTo>
                  <a:pt x="10981535" y="4656158"/>
                  <a:pt x="10947843" y="5291991"/>
                  <a:pt x="10986052" y="5633239"/>
                </a:cubicBezTo>
                <a:cubicBezTo>
                  <a:pt x="10964524" y="5878941"/>
                  <a:pt x="10773748" y="6182847"/>
                  <a:pt x="10491543" y="6127748"/>
                </a:cubicBezTo>
                <a:cubicBezTo>
                  <a:pt x="10272965" y="6132164"/>
                  <a:pt x="9929488" y="6150692"/>
                  <a:pt x="9725104" y="6127748"/>
                </a:cubicBezTo>
                <a:cubicBezTo>
                  <a:pt x="9520720" y="6104804"/>
                  <a:pt x="9362293" y="6128282"/>
                  <a:pt x="9258575" y="6127748"/>
                </a:cubicBezTo>
                <a:cubicBezTo>
                  <a:pt x="9154857" y="6127214"/>
                  <a:pt x="8576719" y="6149716"/>
                  <a:pt x="8392166" y="6127748"/>
                </a:cubicBezTo>
                <a:cubicBezTo>
                  <a:pt x="8207613" y="6105780"/>
                  <a:pt x="8146655" y="6145584"/>
                  <a:pt x="8025608" y="6127748"/>
                </a:cubicBezTo>
                <a:cubicBezTo>
                  <a:pt x="7904561" y="6109912"/>
                  <a:pt x="7779957" y="6135870"/>
                  <a:pt x="7559080" y="6127748"/>
                </a:cubicBezTo>
                <a:cubicBezTo>
                  <a:pt x="7338203" y="6119626"/>
                  <a:pt x="6968201" y="6161505"/>
                  <a:pt x="6792640" y="6127748"/>
                </a:cubicBezTo>
                <a:cubicBezTo>
                  <a:pt x="6617079" y="6093991"/>
                  <a:pt x="6268348" y="6141663"/>
                  <a:pt x="6026201" y="6127748"/>
                </a:cubicBezTo>
                <a:cubicBezTo>
                  <a:pt x="5784054" y="6113833"/>
                  <a:pt x="5738543" y="6141785"/>
                  <a:pt x="5659643" y="6127748"/>
                </a:cubicBezTo>
                <a:cubicBezTo>
                  <a:pt x="5580743" y="6113711"/>
                  <a:pt x="5180947" y="6141121"/>
                  <a:pt x="4793234" y="6127748"/>
                </a:cubicBezTo>
                <a:cubicBezTo>
                  <a:pt x="4405521" y="6114375"/>
                  <a:pt x="4528925" y="6113155"/>
                  <a:pt x="4426676" y="6127748"/>
                </a:cubicBezTo>
                <a:cubicBezTo>
                  <a:pt x="4324427" y="6142341"/>
                  <a:pt x="3937661" y="6140637"/>
                  <a:pt x="3760207" y="6127748"/>
                </a:cubicBezTo>
                <a:cubicBezTo>
                  <a:pt x="3582753" y="6114859"/>
                  <a:pt x="3502874" y="6114658"/>
                  <a:pt x="3293679" y="6127748"/>
                </a:cubicBezTo>
                <a:cubicBezTo>
                  <a:pt x="3084484" y="6140838"/>
                  <a:pt x="2949519" y="6124675"/>
                  <a:pt x="2727180" y="6127748"/>
                </a:cubicBezTo>
                <a:cubicBezTo>
                  <a:pt x="2504841" y="6130821"/>
                  <a:pt x="2348401" y="6111967"/>
                  <a:pt x="2060711" y="6127748"/>
                </a:cubicBezTo>
                <a:cubicBezTo>
                  <a:pt x="1773021" y="6143529"/>
                  <a:pt x="1587103" y="6102224"/>
                  <a:pt x="1294272" y="6127748"/>
                </a:cubicBezTo>
                <a:cubicBezTo>
                  <a:pt x="1001441" y="6153272"/>
                  <a:pt x="665335" y="6151843"/>
                  <a:pt x="494509" y="6127748"/>
                </a:cubicBezTo>
                <a:cubicBezTo>
                  <a:pt x="191802" y="6119578"/>
                  <a:pt x="-30938" y="5942084"/>
                  <a:pt x="0" y="5633239"/>
                </a:cubicBezTo>
                <a:cubicBezTo>
                  <a:pt x="15082" y="5416842"/>
                  <a:pt x="-3776" y="5083723"/>
                  <a:pt x="0" y="4939510"/>
                </a:cubicBezTo>
                <a:cubicBezTo>
                  <a:pt x="3776" y="4795297"/>
                  <a:pt x="17928" y="4502332"/>
                  <a:pt x="0" y="4297169"/>
                </a:cubicBezTo>
                <a:cubicBezTo>
                  <a:pt x="-17928" y="4092006"/>
                  <a:pt x="-10166" y="3977170"/>
                  <a:pt x="0" y="3757603"/>
                </a:cubicBezTo>
                <a:cubicBezTo>
                  <a:pt x="10166" y="3538036"/>
                  <a:pt x="-6912" y="3362599"/>
                  <a:pt x="0" y="3218036"/>
                </a:cubicBezTo>
                <a:cubicBezTo>
                  <a:pt x="6912" y="3073473"/>
                  <a:pt x="-14497" y="2867019"/>
                  <a:pt x="0" y="2575695"/>
                </a:cubicBezTo>
                <a:cubicBezTo>
                  <a:pt x="14497" y="2284371"/>
                  <a:pt x="-7742" y="2242190"/>
                  <a:pt x="0" y="1984741"/>
                </a:cubicBezTo>
                <a:cubicBezTo>
                  <a:pt x="7742" y="1727292"/>
                  <a:pt x="-15088" y="1511639"/>
                  <a:pt x="0" y="1239625"/>
                </a:cubicBezTo>
                <a:cubicBezTo>
                  <a:pt x="15088" y="967611"/>
                  <a:pt x="11861" y="788360"/>
                  <a:pt x="0" y="494509"/>
                </a:cubicBezTo>
                <a:close/>
              </a:path>
            </a:pathLst>
          </a:custGeom>
          <a:solidFill>
            <a:srgbClr val="2204FC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256337275">
                  <a:prstGeom prst="roundRect">
                    <a:avLst>
                      <a:gd name="adj" fmla="val 807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2204FC"/>
              </a:solidFill>
            </a:endParaRPr>
          </a:p>
        </p:txBody>
      </p:sp>
      <p:pic>
        <p:nvPicPr>
          <p:cNvPr id="8" name="Picture 7" descr="A picture containing black, blue, ball&#10;&#10;Description automatically generated">
            <a:extLst>
              <a:ext uri="{FF2B5EF4-FFF2-40B4-BE49-F238E27FC236}">
                <a16:creationId xmlns:a16="http://schemas.microsoft.com/office/drawing/2014/main" id="{974E3A86-6D64-E9DE-9004-D5EC4A8349E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49" y="3299790"/>
            <a:ext cx="1762125" cy="20673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91187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F179A-68E1-4C64-BB21-3F9C01B0BFE6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3C3D7-198F-415F-AB23-63DF101B8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289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5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102174C-38F1-9C1A-E62B-1846FD0D0574}"/>
              </a:ext>
            </a:extLst>
          </p:cNvPr>
          <p:cNvSpPr/>
          <p:nvPr/>
        </p:nvSpPr>
        <p:spPr>
          <a:xfrm>
            <a:off x="904240" y="716280"/>
            <a:ext cx="10231120" cy="5425440"/>
          </a:xfrm>
          <a:prstGeom prst="roundRect">
            <a:avLst>
              <a:gd name="adj" fmla="val 6742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49FCC1-49E7-8635-2A4A-1796E3477F7F}"/>
              </a:ext>
            </a:extLst>
          </p:cNvPr>
          <p:cNvSpPr txBox="1"/>
          <p:nvPr/>
        </p:nvSpPr>
        <p:spPr>
          <a:xfrm>
            <a:off x="3190240" y="2082244"/>
            <a:ext cx="56591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God</a:t>
            </a:r>
          </a:p>
        </p:txBody>
      </p:sp>
    </p:spTree>
    <p:extLst>
      <p:ext uri="{BB962C8B-B14F-4D97-AF65-F5344CB8AC3E}">
        <p14:creationId xmlns:p14="http://schemas.microsoft.com/office/powerpoint/2010/main" val="20707474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Box 4"/>
          <p:cNvSpPr txBox="1">
            <a:spLocks noChangeArrowheads="1"/>
          </p:cNvSpPr>
          <p:nvPr/>
        </p:nvSpPr>
        <p:spPr bwMode="auto">
          <a:xfrm>
            <a:off x="1143000" y="1620828"/>
            <a:ext cx="8839200" cy="417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857250" indent="-8572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857250" marR="0" lvl="0" indent="-857250" algn="l" defTabSz="914400" rtl="0" eaLnBrk="1" fontAlgn="base" latinLnBrk="0" hangingPunct="1">
              <a:lnSpc>
                <a:spcPts val="5263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Franklin Gothic Book" pitchFamily="34" charset="0"/>
              <a:buAutoNum type="romanUcPeriod"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briola" pitchFamily="82" charset="0"/>
                <a:ea typeface="+mn-ea"/>
                <a:cs typeface="Arial" charset="0"/>
              </a:rPr>
              <a:t>What it Means to Know God</a:t>
            </a:r>
          </a:p>
          <a:p>
            <a:pPr marL="857250" marR="0" lvl="0" indent="-857250" algn="l" defTabSz="914400" rtl="0" eaLnBrk="1" fontAlgn="base" latinLnBrk="0" hangingPunct="1">
              <a:lnSpc>
                <a:spcPts val="5263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Franklin Gothic Book" pitchFamily="34" charset="0"/>
              <a:buAutoNum type="romanUcPeriod"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briola" pitchFamily="82" charset="0"/>
                <a:ea typeface="+mn-ea"/>
                <a:cs typeface="Arial" charset="0"/>
              </a:rPr>
              <a:t>Claiming to Know God</a:t>
            </a:r>
          </a:p>
          <a:p>
            <a:pPr marL="857250" marR="0" lvl="0" indent="-857250" algn="l" defTabSz="914400" rtl="0" eaLnBrk="1" fontAlgn="base" latinLnBrk="0" hangingPunct="1">
              <a:lnSpc>
                <a:spcPts val="5263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Franklin Gothic Book" pitchFamily="34" charset="0"/>
              <a:buAutoNum type="romanUcPeriod"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briola" pitchFamily="82" charset="0"/>
                <a:ea typeface="+mn-ea"/>
                <a:cs typeface="Arial" charset="0"/>
              </a:rPr>
              <a:t>Ways to Not Know God</a:t>
            </a:r>
          </a:p>
          <a:p>
            <a:pPr marL="857250" marR="0" lvl="0" indent="-857250" algn="l" defTabSz="914400" rtl="0" eaLnBrk="1" fontAlgn="base" latinLnBrk="0" hangingPunct="1">
              <a:lnSpc>
                <a:spcPts val="5263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Franklin Gothic Book" pitchFamily="34" charset="0"/>
              <a:buAutoNum type="romanUcPeriod"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briola" pitchFamily="82" charset="0"/>
                <a:ea typeface="+mn-ea"/>
                <a:cs typeface="Arial" charset="0"/>
              </a:rPr>
              <a:t>Why Man Does Not Know God</a:t>
            </a:r>
          </a:p>
          <a:p>
            <a:pPr marL="857250" marR="0" lvl="0" indent="-857250" algn="l" defTabSz="914400" rtl="0" eaLnBrk="1" fontAlgn="base" latinLnBrk="0" hangingPunct="1">
              <a:lnSpc>
                <a:spcPts val="5263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Franklin Gothic Book" pitchFamily="34" charset="0"/>
              <a:buAutoNum type="romanUcPeriod"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briola" pitchFamily="82" charset="0"/>
                <a:ea typeface="+mn-ea"/>
                <a:cs typeface="Arial" charset="0"/>
              </a:rPr>
              <a:t>How to Get to Know God</a:t>
            </a:r>
          </a:p>
          <a:p>
            <a:pPr marL="857250" marR="0" lvl="0" indent="-857250" algn="l" defTabSz="914400" rtl="0" eaLnBrk="1" fontAlgn="base" latinLnBrk="0" hangingPunct="1">
              <a:lnSpc>
                <a:spcPts val="5263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Franklin Gothic Book" pitchFamily="34" charset="0"/>
              <a:buAutoNum type="romanUcPeriod"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briola" pitchFamily="82" charset="0"/>
                <a:ea typeface="+mn-ea"/>
                <a:cs typeface="Arial" charset="0"/>
              </a:rPr>
              <a:t>Knowing God Affects Eternity</a:t>
            </a:r>
          </a:p>
        </p:txBody>
      </p:sp>
      <p:pic>
        <p:nvPicPr>
          <p:cNvPr id="9220" name="Picture 2" descr="http://t0.gstatic.com/images?q=tbn:ANd9GcStbRQ0GpkV-Qy3qeeEEdyGnihvpBem3ZTH7aX2eQQ8aaM9Ph7z_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0" y="5618172"/>
            <a:ext cx="1281113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EB0BF01-2959-AEC7-F594-BA9D533FEBAA}"/>
              </a:ext>
            </a:extLst>
          </p:cNvPr>
          <p:cNvSpPr/>
          <p:nvPr/>
        </p:nvSpPr>
        <p:spPr>
          <a:xfrm>
            <a:off x="0" y="-177740"/>
            <a:ext cx="8839200" cy="15696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sng" strike="noStrike" kern="1200" cap="none" spc="0" normalizeH="0" baseline="0" noProof="0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abriola" pitchFamily="82" charset="0"/>
                <a:ea typeface="+mn-ea"/>
                <a:cs typeface="Arial" charset="0"/>
              </a:rPr>
              <a:t>Knowing God</a:t>
            </a:r>
          </a:p>
        </p:txBody>
      </p:sp>
      <p:sp>
        <p:nvSpPr>
          <p:cNvPr id="3" name="Flowchart: Terminator 2">
            <a:extLst>
              <a:ext uri="{FF2B5EF4-FFF2-40B4-BE49-F238E27FC236}">
                <a16:creationId xmlns:a16="http://schemas.microsoft.com/office/drawing/2014/main" id="{10F3974B-0C9C-1F66-2169-125004ADE11A}"/>
              </a:ext>
            </a:extLst>
          </p:cNvPr>
          <p:cNvSpPr/>
          <p:nvPr/>
        </p:nvSpPr>
        <p:spPr>
          <a:xfrm>
            <a:off x="8305800" y="152400"/>
            <a:ext cx="2209800" cy="609600"/>
          </a:xfrm>
          <a:prstGeom prst="flowChartTerminator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03-03-24</a:t>
            </a:r>
          </a:p>
        </p:txBody>
      </p:sp>
    </p:spTree>
    <p:extLst>
      <p:ext uri="{BB962C8B-B14F-4D97-AF65-F5344CB8AC3E}">
        <p14:creationId xmlns:p14="http://schemas.microsoft.com/office/powerpoint/2010/main" val="2444618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95072"/>
            <a:ext cx="8458200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sng" strike="noStrike" kern="1200" cap="none" spc="0" normalizeH="0" baseline="0" noProof="0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abriola" pitchFamily="82" charset="0"/>
                <a:ea typeface="+mn-ea"/>
                <a:cs typeface="Arial" charset="0"/>
              </a:rPr>
              <a:t>Great &amp; Awesome God</a:t>
            </a:r>
          </a:p>
        </p:txBody>
      </p:sp>
      <p:sp>
        <p:nvSpPr>
          <p:cNvPr id="9219" name="TextBox 4"/>
          <p:cNvSpPr txBox="1">
            <a:spLocks noChangeArrowheads="1"/>
          </p:cNvSpPr>
          <p:nvPr/>
        </p:nvSpPr>
        <p:spPr bwMode="auto">
          <a:xfrm>
            <a:off x="609600" y="1684774"/>
            <a:ext cx="93726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857250" indent="-8572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Franklin Gothic Book" pitchFamily="34" charset="0"/>
              <a:buAutoNum type="romanUcPeriod"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briola" pitchFamily="82" charset="0"/>
                <a:ea typeface="+mn-ea"/>
                <a:cs typeface="Arial" charset="0"/>
              </a:rPr>
              <a:t>Characteristics of God</a:t>
            </a: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Franklin Gothic Book" pitchFamily="34" charset="0"/>
              <a:buAutoNum type="romanUcPeriod"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briola" pitchFamily="82" charset="0"/>
                <a:ea typeface="+mn-ea"/>
                <a:cs typeface="Arial" charset="0"/>
              </a:rPr>
              <a:t>Nature of God</a:t>
            </a: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Franklin Gothic Book" pitchFamily="34" charset="0"/>
              <a:buAutoNum type="romanUcPeriod"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briola" pitchFamily="82" charset="0"/>
                <a:ea typeface="+mn-ea"/>
                <a:cs typeface="Arial" charset="0"/>
              </a:rPr>
              <a:t>Sections of Praise in the Text</a:t>
            </a:r>
          </a:p>
          <a:p>
            <a:pPr marL="857250" marR="0" lvl="0" indent="-857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Franklin Gothic Book" pitchFamily="34" charset="0"/>
              <a:buAutoNum type="romanUcPeriod"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briola" pitchFamily="82" charset="0"/>
                <a:ea typeface="+mn-ea"/>
                <a:cs typeface="Arial" charset="0"/>
              </a:rPr>
              <a:t>What Do We Learn From This?</a:t>
            </a:r>
          </a:p>
        </p:txBody>
      </p:sp>
      <p:pic>
        <p:nvPicPr>
          <p:cNvPr id="9220" name="Picture 2" descr="http://t0.gstatic.com/images?q=tbn:ANd9GcStbRQ0GpkV-Qy3qeeEEdyGnihvpBem3ZTH7aX2eQQ8aaM9Ph7z_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1" y="5638801"/>
            <a:ext cx="1281113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lowchart: Terminator 1">
            <a:extLst>
              <a:ext uri="{FF2B5EF4-FFF2-40B4-BE49-F238E27FC236}">
                <a16:creationId xmlns:a16="http://schemas.microsoft.com/office/drawing/2014/main" id="{CB7DC504-2F90-027F-C0A2-859570C33499}"/>
              </a:ext>
            </a:extLst>
          </p:cNvPr>
          <p:cNvSpPr/>
          <p:nvPr/>
        </p:nvSpPr>
        <p:spPr>
          <a:xfrm>
            <a:off x="8305800" y="152400"/>
            <a:ext cx="2209800" cy="609600"/>
          </a:xfrm>
          <a:prstGeom prst="flowChartTerminator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03-10-24</a:t>
            </a:r>
          </a:p>
        </p:txBody>
      </p:sp>
    </p:spTree>
    <p:extLst>
      <p:ext uri="{BB962C8B-B14F-4D97-AF65-F5344CB8AC3E}">
        <p14:creationId xmlns:p14="http://schemas.microsoft.com/office/powerpoint/2010/main" val="1899620183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9B687C-11ED-4763-A73F-27F8308CA1D9}"/>
              </a:ext>
            </a:extLst>
          </p:cNvPr>
          <p:cNvSpPr txBox="1"/>
          <p:nvPr/>
        </p:nvSpPr>
        <p:spPr>
          <a:xfrm>
            <a:off x="602974" y="1107440"/>
            <a:ext cx="109993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halk Board" panose="02000500000000000000" pitchFamily="2" charset="0"/>
                <a:ea typeface="+mn-ea"/>
                <a:cs typeface="+mn-cs"/>
              </a:rPr>
              <a:t>The Sovereignty of God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C1B58A-792B-479B-A6BD-01DCBD6208E9}"/>
              </a:ext>
            </a:extLst>
          </p:cNvPr>
          <p:cNvSpPr txBox="1"/>
          <p:nvPr/>
        </p:nvSpPr>
        <p:spPr>
          <a:xfrm>
            <a:off x="3957320" y="3078501"/>
            <a:ext cx="823468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halk Board" panose="02000500000000000000" pitchFamily="2" charset="0"/>
                <a:ea typeface="+mn-ea"/>
                <a:cs typeface="+mn-cs"/>
              </a:rPr>
              <a:t>God’s Sovereignty – Affirmed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halk Board" panose="02000500000000000000" pitchFamily="2" charset="0"/>
              <a:ea typeface="+mn-ea"/>
              <a:cs typeface="+mn-cs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halk Board" panose="02000500000000000000" pitchFamily="2" charset="0"/>
                <a:ea typeface="+mn-ea"/>
                <a:cs typeface="+mn-cs"/>
              </a:rPr>
              <a:t>God’s Sovereignty – Misunderstood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halk Board" panose="02000500000000000000" pitchFamily="2" charset="0"/>
              <a:ea typeface="+mn-ea"/>
              <a:cs typeface="+mn-cs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halk Board" panose="02000500000000000000" pitchFamily="2" charset="0"/>
                <a:ea typeface="+mn-ea"/>
                <a:cs typeface="+mn-cs"/>
              </a:rPr>
              <a:t>God’s Sovereignty – Its Meaning to Us</a:t>
            </a:r>
          </a:p>
        </p:txBody>
      </p:sp>
      <p:sp>
        <p:nvSpPr>
          <p:cNvPr id="5" name="Flowchart: Terminator 4">
            <a:extLst>
              <a:ext uri="{FF2B5EF4-FFF2-40B4-BE49-F238E27FC236}">
                <a16:creationId xmlns:a16="http://schemas.microsoft.com/office/drawing/2014/main" id="{6A034766-425E-20A7-DC36-59DFF6CDB369}"/>
              </a:ext>
            </a:extLst>
          </p:cNvPr>
          <p:cNvSpPr/>
          <p:nvPr/>
        </p:nvSpPr>
        <p:spPr>
          <a:xfrm>
            <a:off x="8305800" y="152400"/>
            <a:ext cx="2209800" cy="609600"/>
          </a:xfrm>
          <a:prstGeom prst="flowChartTerminator">
            <a:avLst/>
          </a:prstGeom>
          <a:solidFill>
            <a:sysClr val="windowText" lastClr="000000"/>
          </a:solidFill>
          <a:ln w="1905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03-24-24</a:t>
            </a:r>
          </a:p>
        </p:txBody>
      </p:sp>
    </p:spTree>
    <p:extLst>
      <p:ext uri="{BB962C8B-B14F-4D97-AF65-F5344CB8AC3E}">
        <p14:creationId xmlns:p14="http://schemas.microsoft.com/office/powerpoint/2010/main" val="26839948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1DC8EF5-C95C-0C56-199C-2D3F2E68BC87}"/>
              </a:ext>
            </a:extLst>
          </p:cNvPr>
          <p:cNvSpPr txBox="1"/>
          <p:nvPr/>
        </p:nvSpPr>
        <p:spPr>
          <a:xfrm>
            <a:off x="546652" y="846588"/>
            <a:ext cx="110986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Black" panose="02000503040000020004" pitchFamily="2" charset="0"/>
                <a:ea typeface="+mn-ea"/>
                <a:cs typeface="+mn-cs"/>
              </a:rPr>
              <a:t>The Providence of God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908620-FF35-9389-6D2E-FF7BFFFCBE0A}"/>
              </a:ext>
            </a:extLst>
          </p:cNvPr>
          <p:cNvSpPr txBox="1"/>
          <p:nvPr/>
        </p:nvSpPr>
        <p:spPr>
          <a:xfrm>
            <a:off x="1530132" y="2118798"/>
            <a:ext cx="1016159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marR="0" lvl="0" indent="-857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Light" panose="020F0502020204030204" pitchFamily="2" charset="0"/>
                <a:ea typeface="+mn-ea"/>
                <a:cs typeface="+mn-cs"/>
              </a:rPr>
              <a:t>What is Providence?</a:t>
            </a:r>
          </a:p>
          <a:p>
            <a:pPr marL="857250" marR="0" lvl="0" indent="-857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Light" panose="020F0502020204030204" pitchFamily="2" charset="0"/>
                <a:ea typeface="+mn-ea"/>
                <a:cs typeface="+mn-cs"/>
              </a:rPr>
              <a:t>God is in Control</a:t>
            </a:r>
          </a:p>
          <a:p>
            <a:pPr marL="857250" marR="0" lvl="0" indent="-857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Light" panose="020F0502020204030204" pitchFamily="2" charset="0"/>
                <a:ea typeface="+mn-ea"/>
                <a:cs typeface="+mn-cs"/>
              </a:rPr>
              <a:t>God Answers Prayers</a:t>
            </a:r>
          </a:p>
          <a:p>
            <a:pPr marL="857250" marR="0" lvl="0" indent="-857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Light" panose="020F0502020204030204" pitchFamily="2" charset="0"/>
                <a:ea typeface="+mn-ea"/>
                <a:cs typeface="+mn-cs"/>
              </a:rPr>
              <a:t>Examples of Providence</a:t>
            </a:r>
          </a:p>
          <a:p>
            <a:pPr marL="857250" marR="0" lvl="0" indent="-857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Light" panose="020F0502020204030204" pitchFamily="2" charset="0"/>
                <a:ea typeface="+mn-ea"/>
                <a:cs typeface="+mn-cs"/>
              </a:rPr>
              <a:t>Don’t Know in Specific Cases</a:t>
            </a:r>
          </a:p>
        </p:txBody>
      </p:sp>
      <p:sp>
        <p:nvSpPr>
          <p:cNvPr id="2" name="Flowchart: Terminator 1">
            <a:extLst>
              <a:ext uri="{FF2B5EF4-FFF2-40B4-BE49-F238E27FC236}">
                <a16:creationId xmlns:a16="http://schemas.microsoft.com/office/drawing/2014/main" id="{D7872720-8C50-67EA-1819-62D52C937A82}"/>
              </a:ext>
            </a:extLst>
          </p:cNvPr>
          <p:cNvSpPr/>
          <p:nvPr/>
        </p:nvSpPr>
        <p:spPr>
          <a:xfrm>
            <a:off x="8305800" y="152400"/>
            <a:ext cx="2209800" cy="609600"/>
          </a:xfrm>
          <a:prstGeom prst="flowChartTerminator">
            <a:avLst/>
          </a:prstGeom>
          <a:solidFill>
            <a:sysClr val="windowText" lastClr="000000"/>
          </a:solidFill>
          <a:ln w="1905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03-31-24</a:t>
            </a:r>
          </a:p>
        </p:txBody>
      </p:sp>
    </p:spTree>
    <p:extLst>
      <p:ext uri="{BB962C8B-B14F-4D97-AF65-F5344CB8AC3E}">
        <p14:creationId xmlns:p14="http://schemas.microsoft.com/office/powerpoint/2010/main" val="29663501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0C66627-F5DB-F2F9-2B8F-B55DFEC48986}"/>
              </a:ext>
            </a:extLst>
          </p:cNvPr>
          <p:cNvSpPr txBox="1"/>
          <p:nvPr/>
        </p:nvSpPr>
        <p:spPr>
          <a:xfrm>
            <a:off x="5746377" y="336633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reaming Outloud Pro" panose="020B0604020202020204" pitchFamily="66" charset="0"/>
                <a:ea typeface="+mn-ea"/>
                <a:cs typeface="Dreaming Outloud Pro" panose="020B0604020202020204" pitchFamily="66" charset="0"/>
              </a:rPr>
              <a:t>&amp; Severity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DC661A-B3E2-732D-D9FA-6D4CC82249F8}"/>
              </a:ext>
            </a:extLst>
          </p:cNvPr>
          <p:cNvSpPr/>
          <p:nvPr/>
        </p:nvSpPr>
        <p:spPr>
          <a:xfrm>
            <a:off x="6096000" y="-1"/>
            <a:ext cx="6096000" cy="703550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1659B6-B4E5-93E2-5F6A-3A04B46ACF9A}"/>
              </a:ext>
            </a:extLst>
          </p:cNvPr>
          <p:cNvSpPr txBox="1"/>
          <p:nvPr/>
        </p:nvSpPr>
        <p:spPr>
          <a:xfrm>
            <a:off x="1873623" y="336634"/>
            <a:ext cx="8014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reaming Outloud Pro" panose="020B0604020202020204" pitchFamily="66" charset="0"/>
                <a:ea typeface="+mn-ea"/>
                <a:cs typeface="Dreaming Outloud Pro" panose="020B0604020202020204" pitchFamily="66" charset="0"/>
              </a:rPr>
              <a:t>Goodness 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reaming Outloud Pro" panose="020B0604020202020204" pitchFamily="66" charset="0"/>
                <a:ea typeface="+mn-ea"/>
                <a:cs typeface="Dreaming Outloud Pro" panose="020B0604020202020204" pitchFamily="66" charset="0"/>
              </a:rPr>
              <a:t>&amp; Severity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49AE90-3E90-AA3E-CD54-5DC913E0C011}"/>
              </a:ext>
            </a:extLst>
          </p:cNvPr>
          <p:cNvSpPr txBox="1"/>
          <p:nvPr/>
        </p:nvSpPr>
        <p:spPr>
          <a:xfrm>
            <a:off x="1954307" y="1208923"/>
            <a:ext cx="87298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reaming Outloud Pro" panose="020B0604020202020204" pitchFamily="66" charset="0"/>
                <a:ea typeface="+mn-ea"/>
                <a:cs typeface="Dreaming Outloud Pro" panose="020B0604020202020204" pitchFamily="66" charset="0"/>
              </a:rPr>
              <a:t>Of 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reaming Outloud Pro" panose="020B0604020202020204" pitchFamily="66" charset="0"/>
                <a:ea typeface="+mn-ea"/>
                <a:cs typeface="Dreaming Outloud Pro" panose="020B0604020202020204" pitchFamily="66" charset="0"/>
              </a:rPr>
              <a:t>God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5B673FF-1837-84AA-91CD-8A351E088200}"/>
              </a:ext>
            </a:extLst>
          </p:cNvPr>
          <p:cNvSpPr/>
          <p:nvPr/>
        </p:nvSpPr>
        <p:spPr>
          <a:xfrm>
            <a:off x="603114" y="215153"/>
            <a:ext cx="10992255" cy="6502998"/>
          </a:xfrm>
          <a:prstGeom prst="roundRect">
            <a:avLst>
              <a:gd name="adj" fmla="val 3901"/>
            </a:avLst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Graphic 11" descr="Scales of justice with solid fill">
            <a:extLst>
              <a:ext uri="{FF2B5EF4-FFF2-40B4-BE49-F238E27FC236}">
                <a16:creationId xmlns:a16="http://schemas.microsoft.com/office/drawing/2014/main" id="{4614728B-E7C4-7C1B-AE66-11D845AA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13127" y="1202097"/>
            <a:ext cx="1100037" cy="1100037"/>
          </a:xfrm>
          <a:prstGeom prst="rect">
            <a:avLst/>
          </a:prstGeom>
        </p:spPr>
      </p:pic>
      <p:pic>
        <p:nvPicPr>
          <p:cNvPr id="13" name="Graphic 12" descr="Scales of justice with solid fill">
            <a:extLst>
              <a:ext uri="{FF2B5EF4-FFF2-40B4-BE49-F238E27FC236}">
                <a16:creationId xmlns:a16="http://schemas.microsoft.com/office/drawing/2014/main" id="{2956DEB8-E494-C008-F528-C0396A69F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37648" y="1208923"/>
            <a:ext cx="1100037" cy="1100037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E02CAE5-CCC1-0C49-1FB3-4AA39ACECF74}"/>
              </a:ext>
            </a:extLst>
          </p:cNvPr>
          <p:cNvSpPr/>
          <p:nvPr/>
        </p:nvSpPr>
        <p:spPr>
          <a:xfrm>
            <a:off x="1954308" y="2960249"/>
            <a:ext cx="8279190" cy="72168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reaming Outloud Pro" panose="03050502040302030504" pitchFamily="66" charset="0"/>
                <a:ea typeface="+mn-ea"/>
                <a:cs typeface="Dreaming Outloud Pro" panose="03050502040302030504" pitchFamily="66" charset="0"/>
              </a:rPr>
              <a:t>The Goodness of God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87985BF-7577-7B57-6557-7BD43DFF0D7D}"/>
              </a:ext>
            </a:extLst>
          </p:cNvPr>
          <p:cNvSpPr/>
          <p:nvPr/>
        </p:nvSpPr>
        <p:spPr>
          <a:xfrm>
            <a:off x="1954308" y="4025479"/>
            <a:ext cx="8279190" cy="72168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reaming Outloud Pro" panose="03050502040302030504" pitchFamily="66" charset="0"/>
                <a:ea typeface="+mn-ea"/>
                <a:cs typeface="Dreaming Outloud Pro" panose="03050502040302030504" pitchFamily="66" charset="0"/>
              </a:rPr>
              <a:t>The Severity of God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3014F9F-1C32-ED7D-7FDB-D98869D1956D}"/>
              </a:ext>
            </a:extLst>
          </p:cNvPr>
          <p:cNvSpPr/>
          <p:nvPr/>
        </p:nvSpPr>
        <p:spPr>
          <a:xfrm>
            <a:off x="1954308" y="5090709"/>
            <a:ext cx="8279190" cy="72168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reaming Outloud Pro" panose="03050502040302030504" pitchFamily="66" charset="0"/>
                <a:ea typeface="+mn-ea"/>
                <a:cs typeface="Dreaming Outloud Pro" panose="03050502040302030504" pitchFamily="66" charset="0"/>
              </a:rPr>
              <a:t>The Meaning to Us</a:t>
            </a:r>
          </a:p>
        </p:txBody>
      </p:sp>
      <p:sp>
        <p:nvSpPr>
          <p:cNvPr id="3" name="Flowchart: Terminator 2">
            <a:extLst>
              <a:ext uri="{FF2B5EF4-FFF2-40B4-BE49-F238E27FC236}">
                <a16:creationId xmlns:a16="http://schemas.microsoft.com/office/drawing/2014/main" id="{38ED3C7A-4F00-CA8F-8B01-0ABC8588AB82}"/>
              </a:ext>
            </a:extLst>
          </p:cNvPr>
          <p:cNvSpPr/>
          <p:nvPr/>
        </p:nvSpPr>
        <p:spPr>
          <a:xfrm>
            <a:off x="9541666" y="197106"/>
            <a:ext cx="2209800" cy="609600"/>
          </a:xfrm>
          <a:prstGeom prst="flowChartTerminator">
            <a:avLst/>
          </a:prstGeom>
          <a:solidFill>
            <a:sysClr val="windowText" lastClr="000000"/>
          </a:solidFill>
          <a:ln w="1905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04-14-24</a:t>
            </a:r>
          </a:p>
        </p:txBody>
      </p:sp>
    </p:spTree>
    <p:extLst>
      <p:ext uri="{BB962C8B-B14F-4D97-AF65-F5344CB8AC3E}">
        <p14:creationId xmlns:p14="http://schemas.microsoft.com/office/powerpoint/2010/main" val="42108775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0" y="-152400"/>
            <a:ext cx="8382000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9600" b="1" u="sng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</a:rPr>
              <a:t>The Godhead </a:t>
            </a:r>
          </a:p>
          <a:p>
            <a:pPr algn="ctr"/>
            <a:r>
              <a:rPr lang="en-US" sz="7200" b="1" i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</a:rPr>
              <a:t>(The Trinity)</a:t>
            </a:r>
          </a:p>
        </p:txBody>
      </p:sp>
      <p:pic>
        <p:nvPicPr>
          <p:cNvPr id="5" name="Picture 2" descr="http://t0.gstatic.com/images?q=tbn:ANd9GcStbRQ0GpkV-Qy3qeeEEdyGnihvpBem3ZTH7aX2eQQ8aaM9Ph7z_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79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5638801"/>
            <a:ext cx="1280756" cy="102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66800" y="2520176"/>
            <a:ext cx="9296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The concept of a “Trinity” is “strange” to some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bg1"/>
              </a:solidFill>
              <a:latin typeface="Arial Narrow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Difficult to explain for others (Difference in 3 Gods &amp; 3 Persons – but just 1 God?)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bg1"/>
              </a:solidFill>
              <a:latin typeface="Arial Narrow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Denied by the Oneness Pentecostals (UPC / “Jesus Only”)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bg1"/>
              </a:solidFill>
              <a:latin typeface="Arial Narrow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Catholic Nicene Trinity – No submission within Godhead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bg1"/>
              </a:solidFill>
              <a:latin typeface="Arial Narrow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Jehovah’s Witnesses deny that Jesus is part of Godhead</a:t>
            </a:r>
          </a:p>
        </p:txBody>
      </p:sp>
    </p:spTree>
    <p:extLst>
      <p:ext uri="{BB962C8B-B14F-4D97-AF65-F5344CB8AC3E}">
        <p14:creationId xmlns:p14="http://schemas.microsoft.com/office/powerpoint/2010/main" val="3141958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73510" y="1895341"/>
            <a:ext cx="7315200" cy="7739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The Godhead</a:t>
            </a:r>
          </a:p>
        </p:txBody>
      </p:sp>
      <p:pic>
        <p:nvPicPr>
          <p:cNvPr id="11" name="Picture 2" descr="http://t0.gstatic.com/images?q=tbn:ANd9GcStbRQ0GpkV-Qy3qeeEEdyGnihvpBem3ZTH7aX2eQQ8aaM9Ph7z_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79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5638801"/>
            <a:ext cx="1280756" cy="102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4E40A62-5532-436E-9147-7EE0E7FF9D40}"/>
              </a:ext>
            </a:extLst>
          </p:cNvPr>
          <p:cNvSpPr/>
          <p:nvPr/>
        </p:nvSpPr>
        <p:spPr>
          <a:xfrm>
            <a:off x="1524000" y="-5603"/>
            <a:ext cx="67056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9600" b="1" u="sng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</a:rPr>
              <a:t>The Godhead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63" b="100000" l="68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1" y="5791200"/>
            <a:ext cx="1298059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66801" y="304800"/>
            <a:ext cx="8686800" cy="7739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The Godhead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6800" y="1447800"/>
            <a:ext cx="95250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>
              <a:buFont typeface="+mj-lt"/>
              <a:buAutoNum type="alphaUcPeriod"/>
            </a:pPr>
            <a:r>
              <a:rPr lang="en-US" sz="3200" dirty="0">
                <a:solidFill>
                  <a:schemeClr val="bg1"/>
                </a:solidFill>
                <a:latin typeface="Arial Narrow" pitchFamily="34" charset="0"/>
              </a:rPr>
              <a:t>Deity – that which is divine (Godhood)</a:t>
            </a:r>
          </a:p>
          <a:p>
            <a:pPr marL="971550" lvl="1" indent="-514350">
              <a:buFont typeface="+mj-lt"/>
              <a:buAutoNum type="alphaUcPeriod"/>
            </a:pPr>
            <a:endParaRPr lang="en-US" sz="1050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3200" dirty="0">
                <a:solidFill>
                  <a:schemeClr val="bg1"/>
                </a:solidFill>
                <a:latin typeface="Arial Narrow" pitchFamily="34" charset="0"/>
              </a:rPr>
              <a:t>“Manhood” – that which makes man a man</a:t>
            </a:r>
          </a:p>
          <a:p>
            <a:pPr marL="971550" lvl="1" indent="-514350">
              <a:buFont typeface="+mj-lt"/>
              <a:buAutoNum type="alphaUcPeriod"/>
            </a:pPr>
            <a:endParaRPr lang="en-US" sz="1050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3200" dirty="0">
                <a:solidFill>
                  <a:schemeClr val="bg1"/>
                </a:solidFill>
                <a:latin typeface="Arial Narrow" pitchFamily="34" charset="0"/>
              </a:rPr>
              <a:t>Used three times (KJV):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3200" i="1" dirty="0">
                <a:solidFill>
                  <a:schemeClr val="bg1"/>
                </a:solidFill>
                <a:latin typeface="Arial Narrow" pitchFamily="34" charset="0"/>
              </a:rPr>
              <a:t>Acts 17:29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3200" i="1" dirty="0">
                <a:solidFill>
                  <a:schemeClr val="bg1"/>
                </a:solidFill>
                <a:latin typeface="Arial Narrow" pitchFamily="34" charset="0"/>
              </a:rPr>
              <a:t>Rom. 1:20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3200" i="1" dirty="0">
                <a:solidFill>
                  <a:schemeClr val="bg1"/>
                </a:solidFill>
                <a:latin typeface="Arial Narrow" pitchFamily="34" charset="0"/>
              </a:rPr>
              <a:t>Col. 2:9</a:t>
            </a:r>
          </a:p>
          <a:p>
            <a:pPr marL="1428750" lvl="2" indent="-514350">
              <a:buFont typeface="+mj-lt"/>
              <a:buAutoNum type="arabicPeriod"/>
            </a:pPr>
            <a:endParaRPr lang="en-US" sz="1050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3200" dirty="0">
                <a:solidFill>
                  <a:schemeClr val="bg1"/>
                </a:solidFill>
                <a:latin typeface="Arial Narrow" pitchFamily="34" charset="0"/>
              </a:rPr>
              <a:t>ASV - “Divinity” (Rom. 1:20)</a:t>
            </a:r>
          </a:p>
          <a:p>
            <a:pPr marL="971550" lvl="1" indent="-514350">
              <a:buFont typeface="+mj-lt"/>
              <a:buAutoNum type="alphaUcPeriod"/>
            </a:pPr>
            <a:endParaRPr lang="en-US" sz="1050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3200" dirty="0">
                <a:solidFill>
                  <a:schemeClr val="bg1"/>
                </a:solidFill>
                <a:latin typeface="Arial Narrow" pitchFamily="34" charset="0"/>
              </a:rPr>
              <a:t>“Divine Nature” (BDAG)</a:t>
            </a:r>
          </a:p>
        </p:txBody>
      </p:sp>
    </p:spTree>
    <p:extLst>
      <p:ext uri="{BB962C8B-B14F-4D97-AF65-F5344CB8AC3E}">
        <p14:creationId xmlns:p14="http://schemas.microsoft.com/office/powerpoint/2010/main" val="396204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800" decel="100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0" y="-5603"/>
            <a:ext cx="67056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9600" b="1" u="sng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</a:rPr>
              <a:t>The Godhead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73510" y="1895342"/>
            <a:ext cx="7315200" cy="145167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The Godhead</a:t>
            </a:r>
          </a:p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Three Beings in Godhead</a:t>
            </a:r>
          </a:p>
        </p:txBody>
      </p:sp>
      <p:pic>
        <p:nvPicPr>
          <p:cNvPr id="6" name="Picture 2" descr="http://t0.gstatic.com/images?q=tbn:ANd9GcStbRQ0GpkV-Qy3qeeEEdyGnihvpBem3ZTH7aX2eQQ8aaM9Ph7z_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79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5638801"/>
            <a:ext cx="1280756" cy="102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63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63" b="100000" l="68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1" y="5791200"/>
            <a:ext cx="1298059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66801" y="304800"/>
            <a:ext cx="8686799" cy="7739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143000" indent="-1143000" algn="ctr">
              <a:lnSpc>
                <a:spcPts val="5260"/>
              </a:lnSpc>
              <a:buFont typeface="+mj-lt"/>
              <a:buAutoNum type="romanUcPeriod" startAt="2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Three Beings in Godhead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066800" y="1219200"/>
            <a:ext cx="9829800" cy="4114800"/>
          </a:xfrm>
          <a:prstGeom prst="rect">
            <a:avLst/>
          </a:prstGeom>
        </p:spPr>
        <p:txBody>
          <a:bodyPr/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3:16-17 – Three at baptism of Jesus</a:t>
            </a:r>
          </a:p>
          <a:p>
            <a:pPr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17:1-5 – Father &amp; Son at transfiguration</a:t>
            </a:r>
          </a:p>
          <a:p>
            <a:pPr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8:16-18 – Jesus &amp; the Father</a:t>
            </a:r>
          </a:p>
          <a:p>
            <a:pPr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8:28, 38 – Diff. in Father and Son</a:t>
            </a:r>
          </a:p>
          <a:p>
            <a:pPr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14:26/ 15:26 – Three</a:t>
            </a:r>
          </a:p>
          <a:p>
            <a:pPr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14:28 – Father greater than I</a:t>
            </a:r>
          </a:p>
          <a:p>
            <a:pPr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17:20-21 – One as believers are one</a:t>
            </a:r>
          </a:p>
          <a:p>
            <a:pPr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Gen. 1:26 – Let </a:t>
            </a:r>
            <a:r>
              <a:rPr lang="en-US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make man in </a:t>
            </a:r>
            <a:r>
              <a:rPr lang="en-US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pPr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Gen. 3:22; 11:7– “</a:t>
            </a:r>
            <a:r>
              <a:rPr lang="en-US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635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63" b="100000" l="68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1" y="5791200"/>
            <a:ext cx="1298059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66801" y="304800"/>
            <a:ext cx="8686799" cy="7739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143000" indent="-1143000" algn="ctr">
              <a:lnSpc>
                <a:spcPts val="5260"/>
              </a:lnSpc>
              <a:buFont typeface="+mj-lt"/>
              <a:buAutoNum type="romanUcPeriod" startAt="2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Three Beings in Godhead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066800" y="1524000"/>
            <a:ext cx="9448800" cy="4114800"/>
          </a:xfrm>
          <a:prstGeom prst="rect">
            <a:avLst/>
          </a:prstGeom>
        </p:spPr>
        <p:txBody>
          <a:bodyPr/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Cor. 13:14 – Jesus, God &amp; Holy Spirit</a:t>
            </a:r>
          </a:p>
          <a:p>
            <a:pPr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Eph. 4:4-6 – One Lord, One Spirit, One Father</a:t>
            </a:r>
          </a:p>
          <a:p>
            <a:pPr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20:17 – Jesus ascended to Father</a:t>
            </a:r>
          </a:p>
        </p:txBody>
      </p:sp>
    </p:spTree>
    <p:extLst>
      <p:ext uri="{BB962C8B-B14F-4D97-AF65-F5344CB8AC3E}">
        <p14:creationId xmlns:p14="http://schemas.microsoft.com/office/powerpoint/2010/main" val="190679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A1F9222-0BC9-42BE-9E5B-6FB4A37B9E9F}"/>
              </a:ext>
            </a:extLst>
          </p:cNvPr>
          <p:cNvSpPr txBox="1"/>
          <p:nvPr/>
        </p:nvSpPr>
        <p:spPr>
          <a:xfrm>
            <a:off x="685801" y="2590800"/>
            <a:ext cx="9829800" cy="23083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</a:rPr>
              <a:t>“The word ‘God’ is not the name of a personality; it is the name of a </a:t>
            </a:r>
            <a:r>
              <a:rPr lang="en-US" sz="3200" b="1" dirty="0">
                <a:solidFill>
                  <a:srgbClr val="002060"/>
                </a:solidFill>
              </a:rPr>
              <a:t>nature</a:t>
            </a:r>
            <a:r>
              <a:rPr lang="en-US" sz="3200" dirty="0">
                <a:solidFill>
                  <a:srgbClr val="002060"/>
                </a:solidFill>
              </a:rPr>
              <a:t>, a quality of being.”</a:t>
            </a:r>
          </a:p>
          <a:p>
            <a:endParaRPr lang="en-US" sz="3200" dirty="0">
              <a:solidFill>
                <a:srgbClr val="002060"/>
              </a:solidFill>
            </a:endParaRPr>
          </a:p>
          <a:p>
            <a:pPr algn="ctr"/>
            <a:r>
              <a:rPr lang="en-US" sz="2400" dirty="0">
                <a:solidFill>
                  <a:srgbClr val="002060"/>
                </a:solidFill>
              </a:rPr>
              <a:t>Wayne Jackson, The Biblical Doctrine of the Godhead, </a:t>
            </a:r>
            <a:r>
              <a:rPr lang="en-US" sz="2400" i="1" dirty="0">
                <a:solidFill>
                  <a:srgbClr val="002060"/>
                </a:solidFill>
              </a:rPr>
              <a:t>Christiancourier.com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5C2437-208A-1AA8-028A-77566A8696C2}"/>
              </a:ext>
            </a:extLst>
          </p:cNvPr>
          <p:cNvSpPr txBox="1"/>
          <p:nvPr/>
        </p:nvSpPr>
        <p:spPr>
          <a:xfrm>
            <a:off x="1066801" y="304800"/>
            <a:ext cx="8686799" cy="7739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143000" indent="-1143000" algn="ctr">
              <a:lnSpc>
                <a:spcPts val="5260"/>
              </a:lnSpc>
              <a:buFont typeface="+mj-lt"/>
              <a:buAutoNum type="romanUcPeriod" startAt="2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Three Beings in Godhead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0332DC-1D82-EB6E-4D5A-36B2FDD114D8}"/>
              </a:ext>
            </a:extLst>
          </p:cNvPr>
          <p:cNvSpPr txBox="1"/>
          <p:nvPr/>
        </p:nvSpPr>
        <p:spPr>
          <a:xfrm>
            <a:off x="2286000" y="1321486"/>
            <a:ext cx="67056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Term “God” Is Used:</a:t>
            </a:r>
          </a:p>
        </p:txBody>
      </p:sp>
    </p:spTree>
    <p:extLst>
      <p:ext uri="{BB962C8B-B14F-4D97-AF65-F5344CB8AC3E}">
        <p14:creationId xmlns:p14="http://schemas.microsoft.com/office/powerpoint/2010/main" val="269512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1" y="304800"/>
            <a:ext cx="8686799" cy="7739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143000" indent="-1143000" algn="ctr">
              <a:lnSpc>
                <a:spcPts val="5260"/>
              </a:lnSpc>
              <a:buFont typeface="+mj-lt"/>
              <a:buAutoNum type="romanUcPeriod" startAt="2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Three Beings in Godhead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0" y="1321486"/>
            <a:ext cx="67056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Term “God” Is Used: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967817"/>
            <a:ext cx="10553699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b="1" i="1" dirty="0">
                <a:solidFill>
                  <a:srgbClr val="0070C0"/>
                </a:solidFill>
              </a:rPr>
              <a:t>Comprehensively </a:t>
            </a:r>
            <a:r>
              <a:rPr lang="en-US" sz="2800" dirty="0">
                <a:solidFill>
                  <a:schemeClr val="bg1"/>
                </a:solidFill>
              </a:rPr>
              <a:t>– To include the Father, Son &amp; Holy Spirit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600" dirty="0">
                <a:solidFill>
                  <a:schemeClr val="bg1"/>
                </a:solidFill>
              </a:rPr>
              <a:t>At Creation (Gen. 1:1)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Father (Acts 17:24; Rev. 4:11)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Son (John 1:1-3; Col. 1:16; Eph. 3:9)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Holy Spirit (Gen. 1:2; Job 33:4)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600" dirty="0">
                <a:solidFill>
                  <a:schemeClr val="bg1"/>
                </a:solidFill>
              </a:rPr>
              <a:t>“Let us make man…” (Gen. 1:26)</a:t>
            </a:r>
          </a:p>
          <a:p>
            <a:pPr marL="457200" indent="-457200">
              <a:buFont typeface="+mj-lt"/>
              <a:buAutoNum type="arabicPeriod"/>
            </a:pPr>
            <a:endParaRPr lang="en-US" sz="16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800" b="1" i="1" dirty="0">
                <a:solidFill>
                  <a:srgbClr val="0070C0"/>
                </a:solidFill>
              </a:rPr>
              <a:t>Specifically </a:t>
            </a:r>
            <a:r>
              <a:rPr lang="en-US" sz="2800" dirty="0">
                <a:solidFill>
                  <a:schemeClr val="bg1"/>
                </a:solidFill>
              </a:rPr>
              <a:t>– Referring to only one of the three beings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600" dirty="0">
                <a:solidFill>
                  <a:schemeClr val="bg1"/>
                </a:solidFill>
              </a:rPr>
              <a:t>Father (1 Cor. 8:6)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600" dirty="0">
                <a:solidFill>
                  <a:schemeClr val="bg1"/>
                </a:solidFill>
              </a:rPr>
              <a:t>Son (Heb. 1:8; John 1:1-3)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600" dirty="0">
                <a:solidFill>
                  <a:schemeClr val="bg1"/>
                </a:solidFill>
              </a:rPr>
              <a:t>Holy Spirit (Acts 5:3-5)</a:t>
            </a:r>
          </a:p>
        </p:txBody>
      </p:sp>
    </p:spTree>
    <p:extLst>
      <p:ext uri="{BB962C8B-B14F-4D97-AF65-F5344CB8AC3E}">
        <p14:creationId xmlns:p14="http://schemas.microsoft.com/office/powerpoint/2010/main" val="68920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981200"/>
            <a:ext cx="9665438" cy="2480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Arial Narrow" pitchFamily="34" charset="0"/>
              </a:rPr>
              <a:t>All three involve in creation (Gen. 1:2, 26; 3:22)</a:t>
            </a:r>
          </a:p>
          <a:p>
            <a:pPr marL="971550" lvl="1" indent="-5143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Arial Narrow" pitchFamily="34" charset="0"/>
              </a:rPr>
              <a:t>All three at baptism of Jesus (Mt. 3:16-17)</a:t>
            </a:r>
          </a:p>
          <a:p>
            <a:pPr marL="971550" lvl="1" indent="-5143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Arial Narrow" pitchFamily="34" charset="0"/>
              </a:rPr>
              <a:t>All three bear record in heaven (1 </a:t>
            </a:r>
            <a:r>
              <a:rPr lang="en-US" sz="3600" dirty="0" err="1">
                <a:solidFill>
                  <a:srgbClr val="002060"/>
                </a:solidFill>
                <a:latin typeface="Arial Narrow" pitchFamily="34" charset="0"/>
              </a:rPr>
              <a:t>Jno</a:t>
            </a:r>
            <a:r>
              <a:rPr lang="en-US" sz="3600" dirty="0">
                <a:solidFill>
                  <a:srgbClr val="002060"/>
                </a:solidFill>
                <a:latin typeface="Arial Narrow" pitchFamily="34" charset="0"/>
              </a:rPr>
              <a:t>. 5:7)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1" y="304800"/>
            <a:ext cx="8686799" cy="7739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143000" indent="-1143000" algn="ctr">
              <a:lnSpc>
                <a:spcPts val="5260"/>
              </a:lnSpc>
              <a:buFont typeface="+mj-lt"/>
              <a:buAutoNum type="romanUcPeriod" startAt="2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Three Beings in Godhead</a:t>
            </a:r>
          </a:p>
        </p:txBody>
      </p:sp>
    </p:spTree>
    <p:extLst>
      <p:ext uri="{BB962C8B-B14F-4D97-AF65-F5344CB8AC3E}">
        <p14:creationId xmlns:p14="http://schemas.microsoft.com/office/powerpoint/2010/main" val="337730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73510" y="1895342"/>
            <a:ext cx="7315200" cy="213135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The Godhead</a:t>
            </a:r>
          </a:p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Three Beings in Godhead</a:t>
            </a:r>
          </a:p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Person Defined</a:t>
            </a:r>
          </a:p>
        </p:txBody>
      </p:sp>
      <p:pic>
        <p:nvPicPr>
          <p:cNvPr id="6" name="Picture 2" descr="http://t0.gstatic.com/images?q=tbn:ANd9GcStbRQ0GpkV-Qy3qeeEEdyGnihvpBem3ZTH7aX2eQQ8aaM9Ph7z_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79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5638801"/>
            <a:ext cx="1280756" cy="102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04EBFD9-B834-49B0-861E-476274F270D0}"/>
              </a:ext>
            </a:extLst>
          </p:cNvPr>
          <p:cNvSpPr/>
          <p:nvPr/>
        </p:nvSpPr>
        <p:spPr>
          <a:xfrm>
            <a:off x="1524000" y="-5603"/>
            <a:ext cx="67056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9600" b="1" u="sng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</a:rPr>
              <a:t>The Godhead</a:t>
            </a:r>
          </a:p>
        </p:txBody>
      </p:sp>
    </p:spTree>
    <p:extLst>
      <p:ext uri="{BB962C8B-B14F-4D97-AF65-F5344CB8AC3E}">
        <p14:creationId xmlns:p14="http://schemas.microsoft.com/office/powerpoint/2010/main" val="264863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63" b="100000" l="68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1" y="5791200"/>
            <a:ext cx="1298059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66801" y="304800"/>
            <a:ext cx="8686799" cy="7739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143000" indent="-1143000" algn="ctr">
              <a:lnSpc>
                <a:spcPts val="5260"/>
              </a:lnSpc>
              <a:buFont typeface="+mj-lt"/>
              <a:buAutoNum type="romanUcPeriod" startAt="3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Person Defined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263909"/>
            <a:ext cx="11430000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>
              <a:buFont typeface="+mj-lt"/>
              <a:buAutoNum type="alphaUcPeriod"/>
            </a:pPr>
            <a:r>
              <a:rPr lang="en-US" sz="3200" dirty="0">
                <a:solidFill>
                  <a:srgbClr val="0070C0"/>
                </a:solidFill>
                <a:latin typeface="Arial Narrow" pitchFamily="34" charset="0"/>
              </a:rPr>
              <a:t>Webster:</a:t>
            </a:r>
            <a:r>
              <a:rPr lang="en-US" sz="3200" dirty="0">
                <a:solidFill>
                  <a:schemeClr val="bg1"/>
                </a:solidFill>
                <a:latin typeface="Arial Narrow" pitchFamily="34" charset="0"/>
              </a:rPr>
              <a:t> A being characterized by conscious apprehension, rationality, and a moral sense.”</a:t>
            </a:r>
          </a:p>
          <a:p>
            <a:pPr marL="971550" lvl="1" indent="-514350">
              <a:buFont typeface="+mj-lt"/>
              <a:buAutoNum type="alphaUcPeriod"/>
            </a:pPr>
            <a:endParaRPr lang="en-US" sz="1050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3200" dirty="0">
                <a:solidFill>
                  <a:srgbClr val="0070C0"/>
                </a:solidFill>
                <a:latin typeface="Arial Narrow" pitchFamily="34" charset="0"/>
              </a:rPr>
              <a:t>Boles:</a:t>
            </a:r>
            <a:r>
              <a:rPr lang="en-US" sz="3200" dirty="0">
                <a:solidFill>
                  <a:schemeClr val="bg1"/>
                </a:solidFill>
                <a:latin typeface="Arial Narrow" pitchFamily="34" charset="0"/>
              </a:rPr>
              <a:t> “A person is a being conscious of self, subsisting in individuality and identity, and endowed with intuitive reason, rational sensibility, and a free will.” (p. 33)</a:t>
            </a:r>
          </a:p>
          <a:p>
            <a:pPr marL="971550" lvl="1" indent="-514350">
              <a:buFont typeface="+mj-lt"/>
              <a:buAutoNum type="alphaUcPeriod"/>
            </a:pPr>
            <a:endParaRPr lang="en-US" sz="1050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3200" dirty="0">
                <a:solidFill>
                  <a:srgbClr val="0070C0"/>
                </a:solidFill>
                <a:latin typeface="Arial Narrow" pitchFamily="34" charset="0"/>
              </a:rPr>
              <a:t>A spirit can be a person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3200" i="1" dirty="0">
                <a:solidFill>
                  <a:schemeClr val="bg1"/>
                </a:solidFill>
                <a:latin typeface="Arial Narrow" pitchFamily="34" charset="0"/>
              </a:rPr>
              <a:t>Father is a person (Heb. 1:3)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3200" i="1" dirty="0">
                <a:solidFill>
                  <a:schemeClr val="bg1"/>
                </a:solidFill>
                <a:latin typeface="Arial Narrow" pitchFamily="34" charset="0"/>
              </a:rPr>
              <a:t>Father is a Spirit (Jn. 4:24) without flesh and bones (Lk. 24:39)</a:t>
            </a:r>
          </a:p>
        </p:txBody>
      </p:sp>
    </p:spTree>
    <p:extLst>
      <p:ext uri="{BB962C8B-B14F-4D97-AF65-F5344CB8AC3E}">
        <p14:creationId xmlns:p14="http://schemas.microsoft.com/office/powerpoint/2010/main" val="47522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05000" y="92126"/>
            <a:ext cx="8382000" cy="1200329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Kristen ITC" pitchFamily="66" charset="0"/>
              </a:rPr>
              <a:t>Holy Spirit</a:t>
            </a:r>
          </a:p>
          <a:p>
            <a:pPr algn="ctr"/>
            <a:r>
              <a:rPr lang="en-US" sz="3600" dirty="0">
                <a:solidFill>
                  <a:srgbClr val="FFFFFF"/>
                </a:solidFill>
                <a:latin typeface="Kristen ITC" pitchFamily="66" charset="0"/>
              </a:rPr>
              <a:t>Has Characteristics of a Person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1442621"/>
            <a:ext cx="6248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Has a mind </a:t>
            </a: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(Rom. 8:27)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Has a will </a:t>
            </a: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(1 Cor. 12:11)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Has knowledge </a:t>
            </a: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(1 Cor. 2:10-11)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Can speak </a:t>
            </a: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(1 Tim. 4:1; Gal. 4:6)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Bears witness </a:t>
            </a: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(Rom. 8:16)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Teaches </a:t>
            </a: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(John 14:26; 1 Cor. 2:13)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Testifies </a:t>
            </a: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(John. 15:26)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Guides </a:t>
            </a: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(John 16:15; Rom. 8:14)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Commands &amp; restrains </a:t>
            </a: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(Acts 13:2; 16:6-7)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Appoints </a:t>
            </a: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(Acts 20:28)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Reproves </a:t>
            </a: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(John 16:7-8)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Intercedes </a:t>
            </a: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(Rom. 8:26)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39000" y="1442621"/>
            <a:ext cx="51816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13"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Invites </a:t>
            </a: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(Rev. 22:17)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Can be lied to </a:t>
            </a: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(Acts 5:3)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Can be resisted </a:t>
            </a: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(Acts 7:51)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Can be quenched </a:t>
            </a: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(1 Th. 5:19)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Done despite to </a:t>
            </a: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(Heb. 10:29)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Can be vexed </a:t>
            </a: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(Isa. 65:10)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Can be grieved </a:t>
            </a: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(Eph. 4:30)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Personal pronouns:</a:t>
            </a:r>
            <a:endParaRPr lang="en-US" sz="28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John 16:13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John 14:26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John 15:26</a:t>
            </a:r>
          </a:p>
        </p:txBody>
      </p:sp>
    </p:spTree>
    <p:extLst>
      <p:ext uri="{BB962C8B-B14F-4D97-AF65-F5344CB8AC3E}">
        <p14:creationId xmlns:p14="http://schemas.microsoft.com/office/powerpoint/2010/main" val="760995227"/>
      </p:ext>
    </p:extLst>
  </p:cSld>
  <p:clrMapOvr>
    <a:masterClrMapping/>
  </p:clrMapOvr>
  <p:transition spd="slow">
    <p:pull dir="r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73510" y="1895341"/>
            <a:ext cx="7315200" cy="281102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The Godhead</a:t>
            </a:r>
          </a:p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Three Beings in Godhead</a:t>
            </a:r>
          </a:p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Person Defined</a:t>
            </a:r>
          </a:p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God is One</a:t>
            </a:r>
          </a:p>
        </p:txBody>
      </p:sp>
      <p:pic>
        <p:nvPicPr>
          <p:cNvPr id="6" name="Picture 2" descr="http://t0.gstatic.com/images?q=tbn:ANd9GcStbRQ0GpkV-Qy3qeeEEdyGnihvpBem3ZTH7aX2eQQ8aaM9Ph7z_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79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5638801"/>
            <a:ext cx="1280756" cy="102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265B5FA-D0B3-4652-BAA6-C631A8AF35FE}"/>
              </a:ext>
            </a:extLst>
          </p:cNvPr>
          <p:cNvSpPr/>
          <p:nvPr/>
        </p:nvSpPr>
        <p:spPr>
          <a:xfrm>
            <a:off x="1524000" y="-5603"/>
            <a:ext cx="67056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9600" b="1" u="sng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</a:rPr>
              <a:t>The Godhead</a:t>
            </a:r>
          </a:p>
        </p:txBody>
      </p:sp>
    </p:spTree>
    <p:extLst>
      <p:ext uri="{BB962C8B-B14F-4D97-AF65-F5344CB8AC3E}">
        <p14:creationId xmlns:p14="http://schemas.microsoft.com/office/powerpoint/2010/main" val="264863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63" b="100000" l="68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1" y="5791200"/>
            <a:ext cx="1298059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66801" y="304800"/>
            <a:ext cx="8686799" cy="7739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143000" indent="-1143000" algn="ctr">
              <a:lnSpc>
                <a:spcPts val="5260"/>
              </a:lnSpc>
              <a:buFont typeface="+mj-lt"/>
              <a:buAutoNum type="romanUcPeriod" startAt="4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God is 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6801" y="1295400"/>
            <a:ext cx="95249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>
              <a:buFont typeface="+mj-lt"/>
              <a:buAutoNum type="alphaUcPeriod"/>
            </a:pPr>
            <a:r>
              <a:rPr lang="en-US" sz="3200" b="1" u="sng" dirty="0">
                <a:solidFill>
                  <a:schemeClr val="bg1"/>
                </a:solidFill>
                <a:latin typeface="Arial Narrow" pitchFamily="34" charset="0"/>
              </a:rPr>
              <a:t>One God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3200" i="1" dirty="0">
                <a:solidFill>
                  <a:schemeClr val="bg1"/>
                </a:solidFill>
                <a:latin typeface="Arial Narrow" pitchFamily="34" charset="0"/>
              </a:rPr>
              <a:t>Deut. 4:35, 39 – none other beside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3200" i="1" dirty="0">
                <a:solidFill>
                  <a:schemeClr val="bg1"/>
                </a:solidFill>
                <a:latin typeface="Arial Narrow" pitchFamily="34" charset="0"/>
              </a:rPr>
              <a:t>Deut. 6:4 – “Lord is one”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3200" i="1" dirty="0">
                <a:solidFill>
                  <a:schemeClr val="bg1"/>
                </a:solidFill>
                <a:latin typeface="Arial Narrow" pitchFamily="34" charset="0"/>
              </a:rPr>
              <a:t>Isa. 44:8 – “is there a God besides me?”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3200" i="1" dirty="0">
                <a:solidFill>
                  <a:schemeClr val="bg1"/>
                </a:solidFill>
                <a:latin typeface="Arial Narrow" pitchFamily="34" charset="0"/>
              </a:rPr>
              <a:t>Isa. 45:5 – “I am the Lord, there is no other”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3200" i="1" dirty="0">
                <a:solidFill>
                  <a:schemeClr val="bg1"/>
                </a:solidFill>
                <a:latin typeface="Arial Narrow" pitchFamily="34" charset="0"/>
              </a:rPr>
              <a:t>Mark 12:29 – “The Lord our God, the Lord is one”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3200" i="1" dirty="0">
                <a:solidFill>
                  <a:schemeClr val="bg1"/>
                </a:solidFill>
                <a:latin typeface="Arial Narrow" pitchFamily="34" charset="0"/>
              </a:rPr>
              <a:t>John 5:44 – “the only God”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3200" i="1" dirty="0">
                <a:solidFill>
                  <a:schemeClr val="bg1"/>
                </a:solidFill>
                <a:latin typeface="Arial Narrow" pitchFamily="34" charset="0"/>
              </a:rPr>
              <a:t>1 Cor. 8:4 – “there is no other God but one”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3200" i="1" dirty="0">
                <a:solidFill>
                  <a:schemeClr val="bg1"/>
                </a:solidFill>
                <a:latin typeface="Arial Narrow" pitchFamily="34" charset="0"/>
              </a:rPr>
              <a:t>Jas. 2:19 – “You believe there is one God…”</a:t>
            </a:r>
          </a:p>
        </p:txBody>
      </p:sp>
    </p:spTree>
    <p:extLst>
      <p:ext uri="{BB962C8B-B14F-4D97-AF65-F5344CB8AC3E}">
        <p14:creationId xmlns:p14="http://schemas.microsoft.com/office/powerpoint/2010/main" val="2261476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800" decel="100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10D0E47D-D4A6-4789-8764-4AE35C9D5663}"/>
              </a:ext>
            </a:extLst>
          </p:cNvPr>
          <p:cNvSpPr/>
          <p:nvPr/>
        </p:nvSpPr>
        <p:spPr>
          <a:xfrm>
            <a:off x="2138030" y="381000"/>
            <a:ext cx="1752600" cy="16002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71C9A35-63FE-4057-9E45-72EB12FF5BCF}"/>
              </a:ext>
            </a:extLst>
          </p:cNvPr>
          <p:cNvSpPr/>
          <p:nvPr/>
        </p:nvSpPr>
        <p:spPr>
          <a:xfrm>
            <a:off x="7973533" y="381000"/>
            <a:ext cx="1752600" cy="16002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6" name="Arrow: Left-Right 5">
            <a:extLst>
              <a:ext uri="{FF2B5EF4-FFF2-40B4-BE49-F238E27FC236}">
                <a16:creationId xmlns:a16="http://schemas.microsoft.com/office/drawing/2014/main" id="{B90CE149-033D-461E-BB46-E6EAF71B0BEC}"/>
              </a:ext>
            </a:extLst>
          </p:cNvPr>
          <p:cNvSpPr/>
          <p:nvPr/>
        </p:nvSpPr>
        <p:spPr>
          <a:xfrm>
            <a:off x="3928730" y="228600"/>
            <a:ext cx="3996070" cy="1905000"/>
          </a:xfrm>
          <a:prstGeom prst="leftRightArrow">
            <a:avLst>
              <a:gd name="adj1" fmla="val 66744"/>
              <a:gd name="adj2" fmla="val 35669"/>
            </a:avLst>
          </a:prstGeom>
          <a:solidFill>
            <a:schemeClr val="tx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Not Used in the Identical Sense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811736D-B6CC-4AD9-8B6C-1FD42169E6A0}"/>
              </a:ext>
            </a:extLst>
          </p:cNvPr>
          <p:cNvCxnSpPr>
            <a:stCxn id="4" idx="4"/>
          </p:cNvCxnSpPr>
          <p:nvPr/>
        </p:nvCxnSpPr>
        <p:spPr>
          <a:xfrm>
            <a:off x="3014330" y="1981200"/>
            <a:ext cx="0" cy="1066800"/>
          </a:xfrm>
          <a:prstGeom prst="straightConnector1">
            <a:avLst/>
          </a:prstGeom>
          <a:ln w="571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A2ED26D-757A-4DF9-B253-3641437D391E}"/>
              </a:ext>
            </a:extLst>
          </p:cNvPr>
          <p:cNvCxnSpPr/>
          <p:nvPr/>
        </p:nvCxnSpPr>
        <p:spPr>
          <a:xfrm>
            <a:off x="8849833" y="1943986"/>
            <a:ext cx="0" cy="1066800"/>
          </a:xfrm>
          <a:prstGeom prst="straightConnector1">
            <a:avLst/>
          </a:prstGeom>
          <a:ln w="571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5D800BD-FA3B-45DA-BB8F-0E0646F7E44A}"/>
              </a:ext>
            </a:extLst>
          </p:cNvPr>
          <p:cNvSpPr txBox="1"/>
          <p:nvPr/>
        </p:nvSpPr>
        <p:spPr>
          <a:xfrm>
            <a:off x="1600200" y="3124200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Divine Nature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CD0228-F871-40E8-B811-23E6E3E8EB46}"/>
              </a:ext>
            </a:extLst>
          </p:cNvPr>
          <p:cNvSpPr txBox="1"/>
          <p:nvPr/>
        </p:nvSpPr>
        <p:spPr>
          <a:xfrm>
            <a:off x="7402033" y="3057314"/>
            <a:ext cx="2895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Distinct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Personalities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7C811C-E8D6-4F97-A285-FE42071046FA}"/>
              </a:ext>
            </a:extLst>
          </p:cNvPr>
          <p:cNvSpPr txBox="1"/>
          <p:nvPr/>
        </p:nvSpPr>
        <p:spPr>
          <a:xfrm>
            <a:off x="3335965" y="4441203"/>
            <a:ext cx="518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>
                <a:solidFill>
                  <a:schemeClr val="bg1"/>
                </a:solidFill>
              </a:rPr>
              <a:t>No Contradiction!</a:t>
            </a:r>
          </a:p>
        </p:txBody>
      </p:sp>
    </p:spTree>
    <p:extLst>
      <p:ext uri="{BB962C8B-B14F-4D97-AF65-F5344CB8AC3E}">
        <p14:creationId xmlns:p14="http://schemas.microsoft.com/office/powerpoint/2010/main" val="18325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10D0E47D-D4A6-4789-8764-4AE35C9D5663}"/>
              </a:ext>
            </a:extLst>
          </p:cNvPr>
          <p:cNvSpPr/>
          <p:nvPr/>
        </p:nvSpPr>
        <p:spPr>
          <a:xfrm>
            <a:off x="2138030" y="381000"/>
            <a:ext cx="1752600" cy="16002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71C9A35-63FE-4057-9E45-72EB12FF5BCF}"/>
              </a:ext>
            </a:extLst>
          </p:cNvPr>
          <p:cNvSpPr/>
          <p:nvPr/>
        </p:nvSpPr>
        <p:spPr>
          <a:xfrm>
            <a:off x="7973533" y="381000"/>
            <a:ext cx="1752600" cy="16002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6" name="Arrow: Left-Right 5">
            <a:extLst>
              <a:ext uri="{FF2B5EF4-FFF2-40B4-BE49-F238E27FC236}">
                <a16:creationId xmlns:a16="http://schemas.microsoft.com/office/drawing/2014/main" id="{B90CE149-033D-461E-BB46-E6EAF71B0BEC}"/>
              </a:ext>
            </a:extLst>
          </p:cNvPr>
          <p:cNvSpPr/>
          <p:nvPr/>
        </p:nvSpPr>
        <p:spPr>
          <a:xfrm>
            <a:off x="3928730" y="228600"/>
            <a:ext cx="3996070" cy="1905000"/>
          </a:xfrm>
          <a:prstGeom prst="leftRightArrow">
            <a:avLst>
              <a:gd name="adj1" fmla="val 66744"/>
              <a:gd name="adj2" fmla="val 35669"/>
            </a:avLst>
          </a:prstGeom>
          <a:solidFill>
            <a:schemeClr val="tx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Harmony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5001A31-D7DB-45A9-B42E-71D6D21EB21D}"/>
              </a:ext>
            </a:extLst>
          </p:cNvPr>
          <p:cNvCxnSpPr/>
          <p:nvPr/>
        </p:nvCxnSpPr>
        <p:spPr>
          <a:xfrm>
            <a:off x="5867400" y="1981200"/>
            <a:ext cx="0" cy="464820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A021B51-502F-479A-8CDE-A6A882F70385}"/>
              </a:ext>
            </a:extLst>
          </p:cNvPr>
          <p:cNvSpPr txBox="1"/>
          <p:nvPr/>
        </p:nvSpPr>
        <p:spPr>
          <a:xfrm>
            <a:off x="2138031" y="2514600"/>
            <a:ext cx="26669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Isa. 44:24</a:t>
            </a:r>
          </a:p>
          <a:p>
            <a:pPr algn="ctr"/>
            <a:r>
              <a:rPr lang="en-US" sz="3200" i="1" dirty="0">
                <a:solidFill>
                  <a:schemeClr val="bg1"/>
                </a:solidFill>
              </a:rPr>
              <a:t>God is alone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7183B3-76C7-4D12-AFC0-AF085DD77905}"/>
              </a:ext>
            </a:extLst>
          </p:cNvPr>
          <p:cNvSpPr txBox="1"/>
          <p:nvPr/>
        </p:nvSpPr>
        <p:spPr>
          <a:xfrm>
            <a:off x="6248402" y="2598004"/>
            <a:ext cx="36575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John 8:29</a:t>
            </a:r>
          </a:p>
          <a:p>
            <a:pPr algn="ctr"/>
            <a:r>
              <a:rPr lang="en-US" sz="3200" i="1" dirty="0">
                <a:solidFill>
                  <a:schemeClr val="bg1"/>
                </a:solidFill>
              </a:rPr>
              <a:t>Jesus is not alone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09C30A5-4328-4455-B9DD-622585F7AF2B}"/>
              </a:ext>
            </a:extLst>
          </p:cNvPr>
          <p:cNvCxnSpPr/>
          <p:nvPr/>
        </p:nvCxnSpPr>
        <p:spPr>
          <a:xfrm>
            <a:off x="3429000" y="3468707"/>
            <a:ext cx="0" cy="1066800"/>
          </a:xfrm>
          <a:prstGeom prst="straightConnector1">
            <a:avLst/>
          </a:prstGeom>
          <a:ln w="571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C3FD557-5BA5-4B22-87A7-30FFE33F83C2}"/>
              </a:ext>
            </a:extLst>
          </p:cNvPr>
          <p:cNvSpPr txBox="1"/>
          <p:nvPr/>
        </p:nvSpPr>
        <p:spPr>
          <a:xfrm>
            <a:off x="1795132" y="4572000"/>
            <a:ext cx="33527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Divine Nature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Contrast to Idols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B997FE7-3BD9-41A8-AA92-68B309A7FD25}"/>
              </a:ext>
            </a:extLst>
          </p:cNvPr>
          <p:cNvCxnSpPr/>
          <p:nvPr/>
        </p:nvCxnSpPr>
        <p:spPr>
          <a:xfrm>
            <a:off x="8077200" y="3530263"/>
            <a:ext cx="0" cy="1066800"/>
          </a:xfrm>
          <a:prstGeom prst="straightConnector1">
            <a:avLst/>
          </a:prstGeom>
          <a:ln w="571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8C68BBE-F0E3-4E76-B258-B971DEC7F4D2}"/>
              </a:ext>
            </a:extLst>
          </p:cNvPr>
          <p:cNvSpPr txBox="1"/>
          <p:nvPr/>
        </p:nvSpPr>
        <p:spPr>
          <a:xfrm>
            <a:off x="6640034" y="4527699"/>
            <a:ext cx="2895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Distinction in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Personalities</a:t>
            </a:r>
          </a:p>
        </p:txBody>
      </p:sp>
    </p:spTree>
    <p:extLst>
      <p:ext uri="{BB962C8B-B14F-4D97-AF65-F5344CB8AC3E}">
        <p14:creationId xmlns:p14="http://schemas.microsoft.com/office/powerpoint/2010/main" val="405580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10D0E47D-D4A6-4789-8764-4AE35C9D5663}"/>
              </a:ext>
            </a:extLst>
          </p:cNvPr>
          <p:cNvSpPr/>
          <p:nvPr/>
        </p:nvSpPr>
        <p:spPr>
          <a:xfrm>
            <a:off x="2138030" y="381000"/>
            <a:ext cx="1752600" cy="16002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71C9A35-63FE-4057-9E45-72EB12FF5BCF}"/>
              </a:ext>
            </a:extLst>
          </p:cNvPr>
          <p:cNvSpPr/>
          <p:nvPr/>
        </p:nvSpPr>
        <p:spPr>
          <a:xfrm>
            <a:off x="7973533" y="381000"/>
            <a:ext cx="1752600" cy="16002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6" name="Arrow: Left-Right 5">
            <a:extLst>
              <a:ext uri="{FF2B5EF4-FFF2-40B4-BE49-F238E27FC236}">
                <a16:creationId xmlns:a16="http://schemas.microsoft.com/office/drawing/2014/main" id="{B90CE149-033D-461E-BB46-E6EAF71B0BEC}"/>
              </a:ext>
            </a:extLst>
          </p:cNvPr>
          <p:cNvSpPr/>
          <p:nvPr/>
        </p:nvSpPr>
        <p:spPr>
          <a:xfrm>
            <a:off x="3928730" y="228600"/>
            <a:ext cx="3996070" cy="1905000"/>
          </a:xfrm>
          <a:prstGeom prst="leftRightArrow">
            <a:avLst>
              <a:gd name="adj1" fmla="val 66744"/>
              <a:gd name="adj2" fmla="val 35669"/>
            </a:avLst>
          </a:prstGeom>
          <a:solidFill>
            <a:schemeClr val="tx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Harmony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5001A31-D7DB-45A9-B42E-71D6D21EB21D}"/>
              </a:ext>
            </a:extLst>
          </p:cNvPr>
          <p:cNvCxnSpPr/>
          <p:nvPr/>
        </p:nvCxnSpPr>
        <p:spPr>
          <a:xfrm>
            <a:off x="5867400" y="1981200"/>
            <a:ext cx="0" cy="464820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A021B51-502F-479A-8CDE-A6A882F70385}"/>
              </a:ext>
            </a:extLst>
          </p:cNvPr>
          <p:cNvSpPr txBox="1"/>
          <p:nvPr/>
        </p:nvSpPr>
        <p:spPr>
          <a:xfrm>
            <a:off x="2138031" y="2514600"/>
            <a:ext cx="26669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Mark 12:32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</a:rPr>
              <a:t>None other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7183B3-76C7-4D12-AFC0-AF085DD77905}"/>
              </a:ext>
            </a:extLst>
          </p:cNvPr>
          <p:cNvSpPr txBox="1"/>
          <p:nvPr/>
        </p:nvSpPr>
        <p:spPr>
          <a:xfrm>
            <a:off x="6640034" y="2520043"/>
            <a:ext cx="26669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John 5:32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</a:rPr>
              <a:t>Is another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09C30A5-4328-4455-B9DD-622585F7AF2B}"/>
              </a:ext>
            </a:extLst>
          </p:cNvPr>
          <p:cNvCxnSpPr/>
          <p:nvPr/>
        </p:nvCxnSpPr>
        <p:spPr>
          <a:xfrm>
            <a:off x="3429000" y="3548392"/>
            <a:ext cx="0" cy="1066800"/>
          </a:xfrm>
          <a:prstGeom prst="straightConnector1">
            <a:avLst/>
          </a:prstGeom>
          <a:ln w="571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C3FD557-5BA5-4B22-87A7-30FFE33F83C2}"/>
              </a:ext>
            </a:extLst>
          </p:cNvPr>
          <p:cNvSpPr txBox="1"/>
          <p:nvPr/>
        </p:nvSpPr>
        <p:spPr>
          <a:xfrm>
            <a:off x="1447801" y="4615192"/>
            <a:ext cx="38099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Divine Nature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Contrast to Idols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B997FE7-3BD9-41A8-AA92-68B309A7FD25}"/>
              </a:ext>
            </a:extLst>
          </p:cNvPr>
          <p:cNvCxnSpPr/>
          <p:nvPr/>
        </p:nvCxnSpPr>
        <p:spPr>
          <a:xfrm>
            <a:off x="8077200" y="3429000"/>
            <a:ext cx="0" cy="1066800"/>
          </a:xfrm>
          <a:prstGeom prst="straightConnector1">
            <a:avLst/>
          </a:prstGeom>
          <a:ln w="571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8C68BBE-F0E3-4E76-B258-B971DEC7F4D2}"/>
              </a:ext>
            </a:extLst>
          </p:cNvPr>
          <p:cNvSpPr txBox="1"/>
          <p:nvPr/>
        </p:nvSpPr>
        <p:spPr>
          <a:xfrm>
            <a:off x="6640033" y="4527699"/>
            <a:ext cx="30860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Distinction in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Personalities</a:t>
            </a:r>
          </a:p>
        </p:txBody>
      </p:sp>
    </p:spTree>
    <p:extLst>
      <p:ext uri="{BB962C8B-B14F-4D97-AF65-F5344CB8AC3E}">
        <p14:creationId xmlns:p14="http://schemas.microsoft.com/office/powerpoint/2010/main" val="497114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63" b="100000" l="68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1" y="5791200"/>
            <a:ext cx="1298059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66801" y="304800"/>
            <a:ext cx="8686799" cy="7739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143000" indent="-1143000" algn="ctr">
              <a:lnSpc>
                <a:spcPts val="5260"/>
              </a:lnSpc>
              <a:buFont typeface="+mj-lt"/>
              <a:buAutoNum type="romanUcPeriod" startAt="4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God is 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6801" y="1295400"/>
            <a:ext cx="7909951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>
              <a:buFont typeface="+mj-lt"/>
              <a:buAutoNum type="alphaUcPeriod"/>
            </a:pPr>
            <a:r>
              <a:rPr lang="en-US" sz="3200" b="1" u="sng" dirty="0">
                <a:solidFill>
                  <a:schemeClr val="bg1"/>
                </a:solidFill>
                <a:latin typeface="Arial Narrow" pitchFamily="34" charset="0"/>
              </a:rPr>
              <a:t>One God</a:t>
            </a:r>
          </a:p>
          <a:p>
            <a:pPr marL="971550" lvl="1" indent="-514350">
              <a:buFont typeface="+mj-lt"/>
              <a:buAutoNum type="alphaUcPeriod"/>
            </a:pPr>
            <a:endParaRPr lang="en-US" sz="1050" b="1" u="sng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3200" b="1" u="sng" dirty="0">
                <a:solidFill>
                  <a:schemeClr val="bg1"/>
                </a:solidFill>
                <a:latin typeface="Arial Narrow" pitchFamily="34" charset="0"/>
              </a:rPr>
              <a:t>“One God” Does Not Mean “One Person”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90600" y="2812373"/>
            <a:ext cx="9550858" cy="2597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002060"/>
                </a:solidFill>
              </a:rPr>
              <a:t>One </a:t>
            </a:r>
            <a:r>
              <a:rPr lang="en-US" sz="2800" b="1" dirty="0">
                <a:solidFill>
                  <a:srgbClr val="002060"/>
                </a:solidFill>
              </a:rPr>
              <a:t>Blood</a:t>
            </a:r>
            <a:r>
              <a:rPr lang="en-US" sz="2800" dirty="0">
                <a:solidFill>
                  <a:srgbClr val="002060"/>
                </a:solidFill>
              </a:rPr>
              <a:t> (Acts 17:26) – does not mean one person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002060"/>
                </a:solidFill>
              </a:rPr>
              <a:t>One </a:t>
            </a:r>
            <a:r>
              <a:rPr lang="en-US" sz="2800" b="1" dirty="0">
                <a:solidFill>
                  <a:srgbClr val="002060"/>
                </a:solidFill>
              </a:rPr>
              <a:t>Body</a:t>
            </a:r>
            <a:r>
              <a:rPr lang="en-US" sz="2800" dirty="0">
                <a:solidFill>
                  <a:srgbClr val="002060"/>
                </a:solidFill>
              </a:rPr>
              <a:t> (Eph. 4:4) – does not mean one person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002060"/>
                </a:solidFill>
              </a:rPr>
              <a:t>One </a:t>
            </a:r>
            <a:r>
              <a:rPr lang="en-US" sz="2800" b="1" dirty="0">
                <a:solidFill>
                  <a:srgbClr val="002060"/>
                </a:solidFill>
              </a:rPr>
              <a:t>Flesh</a:t>
            </a:r>
            <a:r>
              <a:rPr lang="en-US" sz="2800" dirty="0">
                <a:solidFill>
                  <a:srgbClr val="002060"/>
                </a:solidFill>
              </a:rPr>
              <a:t> (Matt 19:5) – does not mean one person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002060"/>
                </a:solidFill>
              </a:rPr>
              <a:t>One </a:t>
            </a:r>
            <a:r>
              <a:rPr lang="en-US" sz="2800" b="1" dirty="0">
                <a:solidFill>
                  <a:srgbClr val="002060"/>
                </a:solidFill>
              </a:rPr>
              <a:t>Nation</a:t>
            </a:r>
            <a:r>
              <a:rPr lang="en-US" sz="2800" dirty="0">
                <a:solidFill>
                  <a:srgbClr val="002060"/>
                </a:solidFill>
              </a:rPr>
              <a:t> (2 Sam. 7:23) – does not mean one person</a:t>
            </a:r>
          </a:p>
        </p:txBody>
      </p:sp>
    </p:spTree>
    <p:extLst>
      <p:ext uri="{BB962C8B-B14F-4D97-AF65-F5344CB8AC3E}">
        <p14:creationId xmlns:p14="http://schemas.microsoft.com/office/powerpoint/2010/main" val="212672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63" b="100000" l="68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1" y="5791200"/>
            <a:ext cx="1298059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66801" y="304800"/>
            <a:ext cx="8686799" cy="7739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143000" indent="-1143000" algn="ctr">
              <a:lnSpc>
                <a:spcPts val="5260"/>
              </a:lnSpc>
              <a:buFont typeface="+mj-lt"/>
              <a:buAutoNum type="romanUcPeriod" startAt="4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God is 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6801" y="1295401"/>
            <a:ext cx="7909951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>
              <a:buFont typeface="+mj-lt"/>
              <a:buAutoNum type="alphaUcPeriod"/>
            </a:pPr>
            <a:r>
              <a:rPr lang="en-US" sz="3200" b="1" u="sng" dirty="0">
                <a:solidFill>
                  <a:schemeClr val="bg1"/>
                </a:solidFill>
                <a:latin typeface="Arial Narrow" pitchFamily="34" charset="0"/>
              </a:rPr>
              <a:t>One God</a:t>
            </a:r>
          </a:p>
          <a:p>
            <a:pPr marL="971550" lvl="1" indent="-514350">
              <a:buFont typeface="+mj-lt"/>
              <a:buAutoNum type="alphaUcPeriod"/>
            </a:pPr>
            <a:endParaRPr lang="en-US" sz="1050" b="1" u="sng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3200" b="1" u="sng" dirty="0">
                <a:solidFill>
                  <a:schemeClr val="bg1"/>
                </a:solidFill>
                <a:latin typeface="Arial Narrow" pitchFamily="34" charset="0"/>
              </a:rPr>
              <a:t>“One God” Does Not Mean “One Person”</a:t>
            </a:r>
          </a:p>
          <a:p>
            <a:pPr marL="971550" lvl="1" indent="-514350">
              <a:buFont typeface="+mj-lt"/>
              <a:buAutoNum type="alphaUcPeriod"/>
            </a:pPr>
            <a:endParaRPr lang="en-US" sz="1050" b="1" u="sng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3200" b="1" u="sng" dirty="0">
                <a:solidFill>
                  <a:schemeClr val="bg1"/>
                </a:solidFill>
                <a:latin typeface="Arial Narrow" pitchFamily="34" charset="0"/>
              </a:rPr>
              <a:t>One God – Three Persons</a:t>
            </a:r>
          </a:p>
        </p:txBody>
      </p:sp>
    </p:spTree>
    <p:extLst>
      <p:ext uri="{BB962C8B-B14F-4D97-AF65-F5344CB8AC3E}">
        <p14:creationId xmlns:p14="http://schemas.microsoft.com/office/powerpoint/2010/main" val="265663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953000" y="0"/>
            <a:ext cx="2438400" cy="22098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Father</a:t>
            </a:r>
          </a:p>
        </p:txBody>
      </p:sp>
      <p:sp>
        <p:nvSpPr>
          <p:cNvPr id="8" name="Isosceles Triangle 7"/>
          <p:cNvSpPr/>
          <p:nvPr/>
        </p:nvSpPr>
        <p:spPr>
          <a:xfrm rot="10800000">
            <a:off x="5029200" y="3226904"/>
            <a:ext cx="2057400" cy="1573696"/>
          </a:xfrm>
          <a:prstGeom prst="triangle">
            <a:avLst>
              <a:gd name="adj" fmla="val 4919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10200" y="3280541"/>
            <a:ext cx="137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God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(Deity)</a:t>
            </a:r>
          </a:p>
        </p:txBody>
      </p:sp>
      <p:sp>
        <p:nvSpPr>
          <p:cNvPr id="13" name="Right Arrow 12"/>
          <p:cNvSpPr/>
          <p:nvPr/>
        </p:nvSpPr>
        <p:spPr>
          <a:xfrm rot="5400000">
            <a:off x="5285496" y="1979031"/>
            <a:ext cx="1632642" cy="11144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5327337" y="2216072"/>
            <a:ext cx="1573696" cy="430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(John 20:17)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0EA5390-4B28-9FE6-4086-87A2A2C9B576}"/>
              </a:ext>
            </a:extLst>
          </p:cNvPr>
          <p:cNvGrpSpPr/>
          <p:nvPr/>
        </p:nvGrpSpPr>
        <p:grpSpPr>
          <a:xfrm>
            <a:off x="6427154" y="3823360"/>
            <a:ext cx="3845559" cy="2554699"/>
            <a:chOff x="6427154" y="3823360"/>
            <a:chExt cx="3845559" cy="2554699"/>
          </a:xfrm>
        </p:grpSpPr>
        <p:sp>
          <p:nvSpPr>
            <p:cNvPr id="4" name="Oval 3"/>
            <p:cNvSpPr/>
            <p:nvPr/>
          </p:nvSpPr>
          <p:spPr>
            <a:xfrm>
              <a:off x="7840253" y="4139367"/>
              <a:ext cx="2432460" cy="223869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itchFamily="34" charset="0"/>
                  <a:ea typeface="+mn-ea"/>
                  <a:cs typeface="+mn-cs"/>
                </a:rPr>
                <a:t>Son</a:t>
              </a:r>
            </a:p>
          </p:txBody>
        </p:sp>
        <p:sp>
          <p:nvSpPr>
            <p:cNvPr id="15" name="Right Arrow 14"/>
            <p:cNvSpPr/>
            <p:nvPr/>
          </p:nvSpPr>
          <p:spPr>
            <a:xfrm rot="12516639">
              <a:off x="6427154" y="3823360"/>
              <a:ext cx="1792195" cy="107674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tx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rot="1553277">
              <a:off x="6867599" y="4240114"/>
              <a:ext cx="1249258" cy="43088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itchFamily="34" charset="0"/>
                  <a:ea typeface="+mn-ea"/>
                  <a:cs typeface="+mn-cs"/>
                </a:rPr>
                <a:t>(Heb. 1:8)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D382FDA-6AA0-B513-1CCB-D9D919221ED6}"/>
              </a:ext>
            </a:extLst>
          </p:cNvPr>
          <p:cNvGrpSpPr/>
          <p:nvPr/>
        </p:nvGrpSpPr>
        <p:grpSpPr>
          <a:xfrm>
            <a:off x="2057400" y="3802872"/>
            <a:ext cx="3650049" cy="2445528"/>
            <a:chOff x="2057400" y="3802872"/>
            <a:chExt cx="3650049" cy="2445528"/>
          </a:xfrm>
        </p:grpSpPr>
        <p:sp>
          <p:nvSpPr>
            <p:cNvPr id="3" name="Oval 2"/>
            <p:cNvSpPr/>
            <p:nvPr/>
          </p:nvSpPr>
          <p:spPr>
            <a:xfrm>
              <a:off x="2057400" y="4038600"/>
              <a:ext cx="2438400" cy="22098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itchFamily="34" charset="0"/>
                  <a:ea typeface="+mn-ea"/>
                  <a:cs typeface="+mn-cs"/>
                </a:rPr>
                <a:t>Holy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itchFamily="34" charset="0"/>
                  <a:ea typeface="+mn-ea"/>
                  <a:cs typeface="+mn-cs"/>
                </a:rPr>
                <a:t>Spirit</a:t>
              </a:r>
            </a:p>
          </p:txBody>
        </p:sp>
        <p:sp>
          <p:nvSpPr>
            <p:cNvPr id="14" name="Right Arrow 13"/>
            <p:cNvSpPr/>
            <p:nvPr/>
          </p:nvSpPr>
          <p:spPr>
            <a:xfrm rot="19948233">
              <a:off x="4092168" y="3802872"/>
              <a:ext cx="1615281" cy="107673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tx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 rot="19991045">
              <a:off x="4023883" y="4171781"/>
              <a:ext cx="1496327" cy="43088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itchFamily="34" charset="0"/>
                  <a:ea typeface="+mn-ea"/>
                  <a:cs typeface="+mn-cs"/>
                </a:rPr>
                <a:t>(Acts 5:3-4)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102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8357646">
            <a:off x="3177094" y="2859505"/>
            <a:ext cx="3399888" cy="4605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 Not</a:t>
            </a:r>
          </a:p>
        </p:txBody>
      </p:sp>
      <p:sp>
        <p:nvSpPr>
          <p:cNvPr id="2" name="Oval 1"/>
          <p:cNvSpPr/>
          <p:nvPr/>
        </p:nvSpPr>
        <p:spPr>
          <a:xfrm>
            <a:off x="4953000" y="0"/>
            <a:ext cx="2438400" cy="22098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Father</a:t>
            </a:r>
          </a:p>
        </p:txBody>
      </p:sp>
      <p:sp>
        <p:nvSpPr>
          <p:cNvPr id="3" name="Oval 2"/>
          <p:cNvSpPr/>
          <p:nvPr/>
        </p:nvSpPr>
        <p:spPr>
          <a:xfrm>
            <a:off x="2057400" y="4038600"/>
            <a:ext cx="2438400" cy="22098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Holy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Spirit</a:t>
            </a:r>
          </a:p>
        </p:txBody>
      </p:sp>
      <p:sp>
        <p:nvSpPr>
          <p:cNvPr id="4" name="Oval 3"/>
          <p:cNvSpPr/>
          <p:nvPr/>
        </p:nvSpPr>
        <p:spPr>
          <a:xfrm>
            <a:off x="7840253" y="4139367"/>
            <a:ext cx="2432460" cy="2238692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Son</a:t>
            </a:r>
          </a:p>
        </p:txBody>
      </p:sp>
      <p:sp>
        <p:nvSpPr>
          <p:cNvPr id="8" name="Isosceles Triangle 7"/>
          <p:cNvSpPr/>
          <p:nvPr/>
        </p:nvSpPr>
        <p:spPr>
          <a:xfrm rot="10800000">
            <a:off x="5029200" y="3226904"/>
            <a:ext cx="2057400" cy="1573696"/>
          </a:xfrm>
          <a:prstGeom prst="triangle">
            <a:avLst>
              <a:gd name="adj" fmla="val 4919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10200" y="3280541"/>
            <a:ext cx="137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God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(Deity)</a:t>
            </a:r>
          </a:p>
        </p:txBody>
      </p:sp>
      <p:sp>
        <p:nvSpPr>
          <p:cNvPr id="10" name="TextBox 9"/>
          <p:cNvSpPr txBox="1"/>
          <p:nvPr/>
        </p:nvSpPr>
        <p:spPr>
          <a:xfrm rot="18383891" flipH="1">
            <a:off x="3536024" y="2698031"/>
            <a:ext cx="1772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John 14:26</a:t>
            </a:r>
          </a:p>
        </p:txBody>
      </p:sp>
      <p:sp>
        <p:nvSpPr>
          <p:cNvPr id="13" name="Right Arrow 12"/>
          <p:cNvSpPr/>
          <p:nvPr/>
        </p:nvSpPr>
        <p:spPr>
          <a:xfrm rot="5400000">
            <a:off x="5285496" y="1979031"/>
            <a:ext cx="1632642" cy="11144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ight Arrow 13"/>
          <p:cNvSpPr/>
          <p:nvPr/>
        </p:nvSpPr>
        <p:spPr>
          <a:xfrm rot="19948233">
            <a:off x="4092168" y="3802872"/>
            <a:ext cx="1615281" cy="107673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ight Arrow 14"/>
          <p:cNvSpPr/>
          <p:nvPr/>
        </p:nvSpPr>
        <p:spPr>
          <a:xfrm rot="12516639">
            <a:off x="6427154" y="3823360"/>
            <a:ext cx="1792195" cy="107674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5327337" y="2216072"/>
            <a:ext cx="1573696" cy="430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(John 20:17)</a:t>
            </a:r>
          </a:p>
        </p:txBody>
      </p:sp>
      <p:sp>
        <p:nvSpPr>
          <p:cNvPr id="17" name="TextBox 16"/>
          <p:cNvSpPr txBox="1"/>
          <p:nvPr/>
        </p:nvSpPr>
        <p:spPr>
          <a:xfrm rot="1553277">
            <a:off x="6867599" y="4240114"/>
            <a:ext cx="1249258" cy="430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(Heb. 1:8)</a:t>
            </a:r>
          </a:p>
        </p:txBody>
      </p:sp>
      <p:sp>
        <p:nvSpPr>
          <p:cNvPr id="18" name="TextBox 17"/>
          <p:cNvSpPr txBox="1"/>
          <p:nvPr/>
        </p:nvSpPr>
        <p:spPr>
          <a:xfrm rot="19991045">
            <a:off x="4023883" y="4171781"/>
            <a:ext cx="1496327" cy="430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(Acts 5:3-4)</a:t>
            </a:r>
          </a:p>
        </p:txBody>
      </p:sp>
    </p:spTree>
    <p:extLst>
      <p:ext uri="{BB962C8B-B14F-4D97-AF65-F5344CB8AC3E}">
        <p14:creationId xmlns:p14="http://schemas.microsoft.com/office/powerpoint/2010/main" val="3841825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8357646">
            <a:off x="3177094" y="2859505"/>
            <a:ext cx="3399888" cy="4605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 Not</a:t>
            </a:r>
          </a:p>
        </p:txBody>
      </p:sp>
      <p:sp>
        <p:nvSpPr>
          <p:cNvPr id="5" name="Rectangle 4"/>
          <p:cNvSpPr/>
          <p:nvPr/>
        </p:nvSpPr>
        <p:spPr>
          <a:xfrm rot="3367104">
            <a:off x="5569406" y="2836169"/>
            <a:ext cx="3399888" cy="4605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 Not</a:t>
            </a:r>
          </a:p>
        </p:txBody>
      </p:sp>
      <p:sp>
        <p:nvSpPr>
          <p:cNvPr id="2" name="Oval 1"/>
          <p:cNvSpPr/>
          <p:nvPr/>
        </p:nvSpPr>
        <p:spPr>
          <a:xfrm>
            <a:off x="4953000" y="0"/>
            <a:ext cx="2438400" cy="22098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Father</a:t>
            </a:r>
          </a:p>
        </p:txBody>
      </p:sp>
      <p:sp>
        <p:nvSpPr>
          <p:cNvPr id="3" name="Oval 2"/>
          <p:cNvSpPr/>
          <p:nvPr/>
        </p:nvSpPr>
        <p:spPr>
          <a:xfrm>
            <a:off x="2057400" y="4038600"/>
            <a:ext cx="2438400" cy="22098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Holy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Spirit</a:t>
            </a:r>
          </a:p>
        </p:txBody>
      </p:sp>
      <p:sp>
        <p:nvSpPr>
          <p:cNvPr id="4" name="Oval 3"/>
          <p:cNvSpPr/>
          <p:nvPr/>
        </p:nvSpPr>
        <p:spPr>
          <a:xfrm>
            <a:off x="7840253" y="4139367"/>
            <a:ext cx="2432460" cy="2238692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Son</a:t>
            </a:r>
          </a:p>
        </p:txBody>
      </p:sp>
      <p:sp>
        <p:nvSpPr>
          <p:cNvPr id="8" name="Isosceles Triangle 7"/>
          <p:cNvSpPr/>
          <p:nvPr/>
        </p:nvSpPr>
        <p:spPr>
          <a:xfrm rot="10800000">
            <a:off x="5029200" y="3226904"/>
            <a:ext cx="2057400" cy="1573696"/>
          </a:xfrm>
          <a:prstGeom prst="triangle">
            <a:avLst>
              <a:gd name="adj" fmla="val 4919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10200" y="3280541"/>
            <a:ext cx="137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God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(Deity)</a:t>
            </a:r>
          </a:p>
        </p:txBody>
      </p:sp>
      <p:sp>
        <p:nvSpPr>
          <p:cNvPr id="10" name="TextBox 9"/>
          <p:cNvSpPr txBox="1"/>
          <p:nvPr/>
        </p:nvSpPr>
        <p:spPr>
          <a:xfrm rot="18383891" flipH="1">
            <a:off x="3536024" y="2698031"/>
            <a:ext cx="1772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John 14:26</a:t>
            </a:r>
          </a:p>
        </p:txBody>
      </p:sp>
      <p:sp>
        <p:nvSpPr>
          <p:cNvPr id="11" name="TextBox 10"/>
          <p:cNvSpPr txBox="1"/>
          <p:nvPr/>
        </p:nvSpPr>
        <p:spPr>
          <a:xfrm rot="3414117" flipH="1">
            <a:off x="6604834" y="2516249"/>
            <a:ext cx="22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John 8:16-18</a:t>
            </a:r>
          </a:p>
        </p:txBody>
      </p:sp>
      <p:sp>
        <p:nvSpPr>
          <p:cNvPr id="13" name="Right Arrow 12"/>
          <p:cNvSpPr/>
          <p:nvPr/>
        </p:nvSpPr>
        <p:spPr>
          <a:xfrm rot="5400000">
            <a:off x="5285496" y="1979031"/>
            <a:ext cx="1632642" cy="11144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ight Arrow 13"/>
          <p:cNvSpPr/>
          <p:nvPr/>
        </p:nvSpPr>
        <p:spPr>
          <a:xfrm rot="19948233">
            <a:off x="4092168" y="3802872"/>
            <a:ext cx="1615281" cy="107673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ight Arrow 14"/>
          <p:cNvSpPr/>
          <p:nvPr/>
        </p:nvSpPr>
        <p:spPr>
          <a:xfrm rot="12516639">
            <a:off x="6427154" y="3823360"/>
            <a:ext cx="1792195" cy="107674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5327337" y="2216072"/>
            <a:ext cx="1573696" cy="430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(John 20:17)</a:t>
            </a:r>
          </a:p>
        </p:txBody>
      </p:sp>
      <p:sp>
        <p:nvSpPr>
          <p:cNvPr id="17" name="TextBox 16"/>
          <p:cNvSpPr txBox="1"/>
          <p:nvPr/>
        </p:nvSpPr>
        <p:spPr>
          <a:xfrm rot="1553277">
            <a:off x="6867599" y="4240114"/>
            <a:ext cx="1249258" cy="430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(Heb. 1:8)</a:t>
            </a:r>
          </a:p>
        </p:txBody>
      </p:sp>
      <p:sp>
        <p:nvSpPr>
          <p:cNvPr id="18" name="TextBox 17"/>
          <p:cNvSpPr txBox="1"/>
          <p:nvPr/>
        </p:nvSpPr>
        <p:spPr>
          <a:xfrm rot="19991045">
            <a:off x="4023883" y="4171781"/>
            <a:ext cx="1496327" cy="430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(Acts 5:3-4)</a:t>
            </a:r>
          </a:p>
        </p:txBody>
      </p:sp>
    </p:spTree>
    <p:extLst>
      <p:ext uri="{BB962C8B-B14F-4D97-AF65-F5344CB8AC3E}">
        <p14:creationId xmlns:p14="http://schemas.microsoft.com/office/powerpoint/2010/main" val="115289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781427" y="4993601"/>
            <a:ext cx="4371974" cy="444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 Not</a:t>
            </a:r>
          </a:p>
        </p:txBody>
      </p:sp>
      <p:sp>
        <p:nvSpPr>
          <p:cNvPr id="6" name="Rectangle 5"/>
          <p:cNvSpPr/>
          <p:nvPr/>
        </p:nvSpPr>
        <p:spPr>
          <a:xfrm rot="18357646">
            <a:off x="3177094" y="2859505"/>
            <a:ext cx="3399888" cy="4605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 Not</a:t>
            </a:r>
          </a:p>
        </p:txBody>
      </p:sp>
      <p:sp>
        <p:nvSpPr>
          <p:cNvPr id="5" name="Rectangle 4"/>
          <p:cNvSpPr/>
          <p:nvPr/>
        </p:nvSpPr>
        <p:spPr>
          <a:xfrm rot="3367104">
            <a:off x="5569406" y="2836169"/>
            <a:ext cx="3399888" cy="4605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 Not</a:t>
            </a:r>
          </a:p>
        </p:txBody>
      </p:sp>
      <p:sp>
        <p:nvSpPr>
          <p:cNvPr id="2" name="Oval 1"/>
          <p:cNvSpPr/>
          <p:nvPr/>
        </p:nvSpPr>
        <p:spPr>
          <a:xfrm>
            <a:off x="4953000" y="0"/>
            <a:ext cx="2438400" cy="22098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Father</a:t>
            </a:r>
          </a:p>
        </p:txBody>
      </p:sp>
      <p:sp>
        <p:nvSpPr>
          <p:cNvPr id="3" name="Oval 2"/>
          <p:cNvSpPr/>
          <p:nvPr/>
        </p:nvSpPr>
        <p:spPr>
          <a:xfrm>
            <a:off x="2057400" y="4038600"/>
            <a:ext cx="2438400" cy="22098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Holy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Spirit</a:t>
            </a:r>
          </a:p>
        </p:txBody>
      </p:sp>
      <p:sp>
        <p:nvSpPr>
          <p:cNvPr id="4" name="Oval 3"/>
          <p:cNvSpPr/>
          <p:nvPr/>
        </p:nvSpPr>
        <p:spPr>
          <a:xfrm>
            <a:off x="7840253" y="4139367"/>
            <a:ext cx="2432460" cy="2238692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Son</a:t>
            </a:r>
          </a:p>
        </p:txBody>
      </p:sp>
      <p:sp>
        <p:nvSpPr>
          <p:cNvPr id="8" name="Isosceles Triangle 7"/>
          <p:cNvSpPr/>
          <p:nvPr/>
        </p:nvSpPr>
        <p:spPr>
          <a:xfrm rot="10800000">
            <a:off x="5029200" y="3226904"/>
            <a:ext cx="2057400" cy="1573696"/>
          </a:xfrm>
          <a:prstGeom prst="triangle">
            <a:avLst>
              <a:gd name="adj" fmla="val 4919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10200" y="3280541"/>
            <a:ext cx="137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God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(Deity)</a:t>
            </a:r>
          </a:p>
        </p:txBody>
      </p:sp>
      <p:sp>
        <p:nvSpPr>
          <p:cNvPr id="10" name="TextBox 9"/>
          <p:cNvSpPr txBox="1"/>
          <p:nvPr/>
        </p:nvSpPr>
        <p:spPr>
          <a:xfrm rot="18383891" flipH="1">
            <a:off x="3536024" y="2698031"/>
            <a:ext cx="1772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John 14:26</a:t>
            </a:r>
          </a:p>
        </p:txBody>
      </p:sp>
      <p:sp>
        <p:nvSpPr>
          <p:cNvPr id="11" name="TextBox 10"/>
          <p:cNvSpPr txBox="1"/>
          <p:nvPr/>
        </p:nvSpPr>
        <p:spPr>
          <a:xfrm rot="3414117" flipH="1">
            <a:off x="6604834" y="2516249"/>
            <a:ext cx="22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John 8:16-18</a:t>
            </a:r>
          </a:p>
        </p:txBody>
      </p:sp>
      <p:sp>
        <p:nvSpPr>
          <p:cNvPr id="12" name="TextBox 11"/>
          <p:cNvSpPr txBox="1"/>
          <p:nvPr/>
        </p:nvSpPr>
        <p:spPr>
          <a:xfrm flipH="1">
            <a:off x="4394833" y="5370057"/>
            <a:ext cx="3377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Acts 10:38; John 16:7-8 </a:t>
            </a:r>
          </a:p>
        </p:txBody>
      </p:sp>
      <p:sp>
        <p:nvSpPr>
          <p:cNvPr id="13" name="Right Arrow 12"/>
          <p:cNvSpPr/>
          <p:nvPr/>
        </p:nvSpPr>
        <p:spPr>
          <a:xfrm rot="5400000">
            <a:off x="5285496" y="1979031"/>
            <a:ext cx="1632642" cy="11144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ight Arrow 13"/>
          <p:cNvSpPr/>
          <p:nvPr/>
        </p:nvSpPr>
        <p:spPr>
          <a:xfrm rot="19948233">
            <a:off x="4092168" y="3802872"/>
            <a:ext cx="1615281" cy="107673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ight Arrow 14"/>
          <p:cNvSpPr/>
          <p:nvPr/>
        </p:nvSpPr>
        <p:spPr>
          <a:xfrm rot="12516639">
            <a:off x="6427154" y="3823360"/>
            <a:ext cx="1792195" cy="107674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5327337" y="2216072"/>
            <a:ext cx="1573696" cy="430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(John 20:17)</a:t>
            </a:r>
          </a:p>
        </p:txBody>
      </p:sp>
      <p:sp>
        <p:nvSpPr>
          <p:cNvPr id="17" name="TextBox 16"/>
          <p:cNvSpPr txBox="1"/>
          <p:nvPr/>
        </p:nvSpPr>
        <p:spPr>
          <a:xfrm rot="1553277">
            <a:off x="6867599" y="4240114"/>
            <a:ext cx="1249258" cy="430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(Heb. 1:8)</a:t>
            </a:r>
          </a:p>
        </p:txBody>
      </p:sp>
      <p:sp>
        <p:nvSpPr>
          <p:cNvPr id="18" name="TextBox 17"/>
          <p:cNvSpPr txBox="1"/>
          <p:nvPr/>
        </p:nvSpPr>
        <p:spPr>
          <a:xfrm rot="19991045">
            <a:off x="4023883" y="4171781"/>
            <a:ext cx="1496327" cy="430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(Acts 5:3-4)</a:t>
            </a:r>
          </a:p>
        </p:txBody>
      </p:sp>
    </p:spTree>
    <p:extLst>
      <p:ext uri="{BB962C8B-B14F-4D97-AF65-F5344CB8AC3E}">
        <p14:creationId xmlns:p14="http://schemas.microsoft.com/office/powerpoint/2010/main" val="291909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781427" y="4993601"/>
            <a:ext cx="4371974" cy="444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 Not</a:t>
            </a:r>
          </a:p>
        </p:txBody>
      </p:sp>
      <p:sp>
        <p:nvSpPr>
          <p:cNvPr id="6" name="Rectangle 5"/>
          <p:cNvSpPr/>
          <p:nvPr/>
        </p:nvSpPr>
        <p:spPr>
          <a:xfrm rot="18357646">
            <a:off x="3177094" y="2859505"/>
            <a:ext cx="3399888" cy="4605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 Not</a:t>
            </a:r>
          </a:p>
        </p:txBody>
      </p:sp>
      <p:sp>
        <p:nvSpPr>
          <p:cNvPr id="5" name="Rectangle 4"/>
          <p:cNvSpPr/>
          <p:nvPr/>
        </p:nvSpPr>
        <p:spPr>
          <a:xfrm rot="3367104">
            <a:off x="5569406" y="2836169"/>
            <a:ext cx="3399888" cy="4605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 Not</a:t>
            </a:r>
          </a:p>
        </p:txBody>
      </p:sp>
      <p:sp>
        <p:nvSpPr>
          <p:cNvPr id="2" name="Oval 1"/>
          <p:cNvSpPr/>
          <p:nvPr/>
        </p:nvSpPr>
        <p:spPr>
          <a:xfrm>
            <a:off x="4953000" y="0"/>
            <a:ext cx="2438400" cy="22098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Shell</a:t>
            </a:r>
          </a:p>
        </p:txBody>
      </p:sp>
      <p:sp>
        <p:nvSpPr>
          <p:cNvPr id="3" name="Oval 2"/>
          <p:cNvSpPr/>
          <p:nvPr/>
        </p:nvSpPr>
        <p:spPr>
          <a:xfrm>
            <a:off x="2057400" y="4038600"/>
            <a:ext cx="2438400" cy="22098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White</a:t>
            </a:r>
          </a:p>
        </p:txBody>
      </p:sp>
      <p:sp>
        <p:nvSpPr>
          <p:cNvPr id="4" name="Oval 3"/>
          <p:cNvSpPr/>
          <p:nvPr/>
        </p:nvSpPr>
        <p:spPr>
          <a:xfrm>
            <a:off x="7840253" y="4139367"/>
            <a:ext cx="2432460" cy="2238692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Yolk</a:t>
            </a:r>
          </a:p>
        </p:txBody>
      </p:sp>
      <p:sp>
        <p:nvSpPr>
          <p:cNvPr id="8" name="Isosceles Triangle 7"/>
          <p:cNvSpPr/>
          <p:nvPr/>
        </p:nvSpPr>
        <p:spPr>
          <a:xfrm rot="10800000">
            <a:off x="5029200" y="3226904"/>
            <a:ext cx="2057400" cy="1573696"/>
          </a:xfrm>
          <a:prstGeom prst="triangle">
            <a:avLst>
              <a:gd name="adj" fmla="val 4919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10200" y="3427988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Egg</a:t>
            </a:r>
          </a:p>
        </p:txBody>
      </p:sp>
      <p:sp>
        <p:nvSpPr>
          <p:cNvPr id="13" name="Right Arrow 12"/>
          <p:cNvSpPr/>
          <p:nvPr/>
        </p:nvSpPr>
        <p:spPr>
          <a:xfrm rot="5400000">
            <a:off x="5285496" y="1979031"/>
            <a:ext cx="1632642" cy="11144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ight Arrow 13"/>
          <p:cNvSpPr/>
          <p:nvPr/>
        </p:nvSpPr>
        <p:spPr>
          <a:xfrm rot="19948233">
            <a:off x="4092168" y="3802872"/>
            <a:ext cx="1615281" cy="107673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ight Arrow 14"/>
          <p:cNvSpPr/>
          <p:nvPr/>
        </p:nvSpPr>
        <p:spPr>
          <a:xfrm rot="12516639">
            <a:off x="6427154" y="3823360"/>
            <a:ext cx="1792195" cy="107674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5327337" y="2216072"/>
            <a:ext cx="1573696" cy="430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</a:t>
            </a:r>
          </a:p>
        </p:txBody>
      </p:sp>
      <p:sp>
        <p:nvSpPr>
          <p:cNvPr id="17" name="TextBox 16"/>
          <p:cNvSpPr txBox="1"/>
          <p:nvPr/>
        </p:nvSpPr>
        <p:spPr>
          <a:xfrm rot="1553277">
            <a:off x="6867599" y="4240114"/>
            <a:ext cx="1249258" cy="430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</a:t>
            </a:r>
            <a:r>
              <a:rPr lang="en-US" sz="2200" b="1" dirty="0">
                <a:solidFill>
                  <a:srgbClr val="000000"/>
                </a:solidFill>
                <a:latin typeface="Arial Narrow" pitchFamily="34" charset="0"/>
              </a:rPr>
              <a:t>s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 rot="19991045">
            <a:off x="4023883" y="4171781"/>
            <a:ext cx="1496327" cy="430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</a:t>
            </a:r>
          </a:p>
        </p:txBody>
      </p:sp>
    </p:spTree>
    <p:extLst>
      <p:ext uri="{BB962C8B-B14F-4D97-AF65-F5344CB8AC3E}">
        <p14:creationId xmlns:p14="http://schemas.microsoft.com/office/powerpoint/2010/main" val="396660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781427" y="4993601"/>
            <a:ext cx="4371974" cy="444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 Not</a:t>
            </a:r>
          </a:p>
        </p:txBody>
      </p:sp>
      <p:sp>
        <p:nvSpPr>
          <p:cNvPr id="6" name="Rectangle 5"/>
          <p:cNvSpPr/>
          <p:nvPr/>
        </p:nvSpPr>
        <p:spPr>
          <a:xfrm rot="18357646">
            <a:off x="3177094" y="2859505"/>
            <a:ext cx="3399888" cy="4605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 Not</a:t>
            </a:r>
          </a:p>
        </p:txBody>
      </p:sp>
      <p:sp>
        <p:nvSpPr>
          <p:cNvPr id="5" name="Rectangle 4"/>
          <p:cNvSpPr/>
          <p:nvPr/>
        </p:nvSpPr>
        <p:spPr>
          <a:xfrm rot="3367104">
            <a:off x="5569406" y="2836169"/>
            <a:ext cx="3399888" cy="4605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 Not</a:t>
            </a:r>
          </a:p>
        </p:txBody>
      </p:sp>
      <p:sp>
        <p:nvSpPr>
          <p:cNvPr id="2" name="Oval 1"/>
          <p:cNvSpPr/>
          <p:nvPr/>
        </p:nvSpPr>
        <p:spPr>
          <a:xfrm>
            <a:off x="4953000" y="0"/>
            <a:ext cx="2438400" cy="22098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Body</a:t>
            </a:r>
          </a:p>
        </p:txBody>
      </p:sp>
      <p:sp>
        <p:nvSpPr>
          <p:cNvPr id="3" name="Oval 2"/>
          <p:cNvSpPr/>
          <p:nvPr/>
        </p:nvSpPr>
        <p:spPr>
          <a:xfrm>
            <a:off x="2057400" y="4038600"/>
            <a:ext cx="2438400" cy="22098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Soul</a:t>
            </a:r>
          </a:p>
        </p:txBody>
      </p:sp>
      <p:sp>
        <p:nvSpPr>
          <p:cNvPr id="4" name="Oval 3"/>
          <p:cNvSpPr/>
          <p:nvPr/>
        </p:nvSpPr>
        <p:spPr>
          <a:xfrm>
            <a:off x="7840253" y="4139367"/>
            <a:ext cx="2432460" cy="2238692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Spirit</a:t>
            </a:r>
          </a:p>
        </p:txBody>
      </p:sp>
      <p:sp>
        <p:nvSpPr>
          <p:cNvPr id="8" name="Isosceles Triangle 7"/>
          <p:cNvSpPr/>
          <p:nvPr/>
        </p:nvSpPr>
        <p:spPr>
          <a:xfrm rot="10800000">
            <a:off x="5029200" y="3226904"/>
            <a:ext cx="2057400" cy="1573696"/>
          </a:xfrm>
          <a:prstGeom prst="triangle">
            <a:avLst>
              <a:gd name="adj" fmla="val 4919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10200" y="3427988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Man</a:t>
            </a:r>
          </a:p>
        </p:txBody>
      </p:sp>
      <p:sp>
        <p:nvSpPr>
          <p:cNvPr id="13" name="Right Arrow 12"/>
          <p:cNvSpPr/>
          <p:nvPr/>
        </p:nvSpPr>
        <p:spPr>
          <a:xfrm rot="5400000">
            <a:off x="5285496" y="1979031"/>
            <a:ext cx="1632642" cy="11144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ight Arrow 13"/>
          <p:cNvSpPr/>
          <p:nvPr/>
        </p:nvSpPr>
        <p:spPr>
          <a:xfrm rot="19948233">
            <a:off x="4092168" y="3802872"/>
            <a:ext cx="1615281" cy="107673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ight Arrow 14"/>
          <p:cNvSpPr/>
          <p:nvPr/>
        </p:nvSpPr>
        <p:spPr>
          <a:xfrm rot="12516639">
            <a:off x="6427154" y="3823360"/>
            <a:ext cx="1792195" cy="107674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5327337" y="2216072"/>
            <a:ext cx="1573696" cy="430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</a:t>
            </a:r>
          </a:p>
        </p:txBody>
      </p:sp>
      <p:sp>
        <p:nvSpPr>
          <p:cNvPr id="17" name="TextBox 16"/>
          <p:cNvSpPr txBox="1"/>
          <p:nvPr/>
        </p:nvSpPr>
        <p:spPr>
          <a:xfrm rot="1553277">
            <a:off x="6867599" y="4240114"/>
            <a:ext cx="1249258" cy="430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</a:t>
            </a:r>
            <a:r>
              <a:rPr lang="en-US" sz="2200" b="1" dirty="0">
                <a:solidFill>
                  <a:srgbClr val="000000"/>
                </a:solidFill>
                <a:latin typeface="Arial Narrow" pitchFamily="34" charset="0"/>
              </a:rPr>
              <a:t>s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 rot="19991045">
            <a:off x="4023883" y="4171781"/>
            <a:ext cx="1496327" cy="430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78723D-4656-247C-7EF4-C34DC8B77344}"/>
              </a:ext>
            </a:extLst>
          </p:cNvPr>
          <p:cNvSpPr txBox="1"/>
          <p:nvPr/>
        </p:nvSpPr>
        <p:spPr>
          <a:xfrm>
            <a:off x="2185010" y="1826568"/>
            <a:ext cx="2795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</a:rPr>
              <a:t>1 Thess. 5:23</a:t>
            </a:r>
          </a:p>
        </p:txBody>
      </p:sp>
    </p:spTree>
    <p:extLst>
      <p:ext uri="{BB962C8B-B14F-4D97-AF65-F5344CB8AC3E}">
        <p14:creationId xmlns:p14="http://schemas.microsoft.com/office/powerpoint/2010/main" val="12758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781427" y="4993601"/>
            <a:ext cx="4371974" cy="444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 Not</a:t>
            </a:r>
          </a:p>
        </p:txBody>
      </p:sp>
      <p:sp>
        <p:nvSpPr>
          <p:cNvPr id="6" name="Rectangle 5"/>
          <p:cNvSpPr/>
          <p:nvPr/>
        </p:nvSpPr>
        <p:spPr>
          <a:xfrm rot="18357646">
            <a:off x="3177094" y="2859505"/>
            <a:ext cx="3399888" cy="4605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 Not</a:t>
            </a:r>
          </a:p>
        </p:txBody>
      </p:sp>
      <p:sp>
        <p:nvSpPr>
          <p:cNvPr id="5" name="Rectangle 4"/>
          <p:cNvSpPr/>
          <p:nvPr/>
        </p:nvSpPr>
        <p:spPr>
          <a:xfrm rot="3367104">
            <a:off x="5569406" y="2836169"/>
            <a:ext cx="3399888" cy="4605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Is Not</a:t>
            </a:r>
          </a:p>
        </p:txBody>
      </p:sp>
      <p:sp>
        <p:nvSpPr>
          <p:cNvPr id="2" name="Oval 1"/>
          <p:cNvSpPr/>
          <p:nvPr/>
        </p:nvSpPr>
        <p:spPr>
          <a:xfrm>
            <a:off x="4953000" y="0"/>
            <a:ext cx="2438400" cy="22098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Father</a:t>
            </a:r>
          </a:p>
        </p:txBody>
      </p:sp>
      <p:sp>
        <p:nvSpPr>
          <p:cNvPr id="3" name="Oval 2"/>
          <p:cNvSpPr/>
          <p:nvPr/>
        </p:nvSpPr>
        <p:spPr>
          <a:xfrm>
            <a:off x="2057400" y="4038600"/>
            <a:ext cx="2438400" cy="22098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Holy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Spirit</a:t>
            </a:r>
          </a:p>
        </p:txBody>
      </p:sp>
      <p:sp>
        <p:nvSpPr>
          <p:cNvPr id="4" name="Oval 3"/>
          <p:cNvSpPr/>
          <p:nvPr/>
        </p:nvSpPr>
        <p:spPr>
          <a:xfrm>
            <a:off x="7840253" y="4139367"/>
            <a:ext cx="2432460" cy="2238692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Son</a:t>
            </a:r>
          </a:p>
        </p:txBody>
      </p:sp>
      <p:sp>
        <p:nvSpPr>
          <p:cNvPr id="8" name="Isosceles Triangle 7"/>
          <p:cNvSpPr/>
          <p:nvPr/>
        </p:nvSpPr>
        <p:spPr>
          <a:xfrm rot="10800000">
            <a:off x="5029200" y="3226904"/>
            <a:ext cx="2057400" cy="1573696"/>
          </a:xfrm>
          <a:prstGeom prst="triangle">
            <a:avLst>
              <a:gd name="adj" fmla="val 4919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10200" y="3280541"/>
            <a:ext cx="137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God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(Deity)</a:t>
            </a:r>
          </a:p>
        </p:txBody>
      </p:sp>
      <p:sp>
        <p:nvSpPr>
          <p:cNvPr id="10" name="TextBox 9"/>
          <p:cNvSpPr txBox="1"/>
          <p:nvPr/>
        </p:nvSpPr>
        <p:spPr>
          <a:xfrm rot="18383891" flipH="1">
            <a:off x="3536024" y="2698031"/>
            <a:ext cx="1772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John 14:26</a:t>
            </a:r>
          </a:p>
        </p:txBody>
      </p:sp>
      <p:sp>
        <p:nvSpPr>
          <p:cNvPr id="11" name="TextBox 10"/>
          <p:cNvSpPr txBox="1"/>
          <p:nvPr/>
        </p:nvSpPr>
        <p:spPr>
          <a:xfrm rot="3414117" flipH="1">
            <a:off x="6604834" y="2516249"/>
            <a:ext cx="22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John 8:16-18</a:t>
            </a:r>
          </a:p>
        </p:txBody>
      </p:sp>
      <p:sp>
        <p:nvSpPr>
          <p:cNvPr id="12" name="TextBox 11"/>
          <p:cNvSpPr txBox="1"/>
          <p:nvPr/>
        </p:nvSpPr>
        <p:spPr>
          <a:xfrm flipH="1">
            <a:off x="4394833" y="5370057"/>
            <a:ext cx="3377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Acts 10:38; John 16:7-8 </a:t>
            </a:r>
          </a:p>
        </p:txBody>
      </p:sp>
      <p:sp>
        <p:nvSpPr>
          <p:cNvPr id="13" name="Right Arrow 12"/>
          <p:cNvSpPr/>
          <p:nvPr/>
        </p:nvSpPr>
        <p:spPr>
          <a:xfrm rot="5400000">
            <a:off x="5285496" y="1979031"/>
            <a:ext cx="1632642" cy="11144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ight Arrow 13"/>
          <p:cNvSpPr/>
          <p:nvPr/>
        </p:nvSpPr>
        <p:spPr>
          <a:xfrm rot="19948233">
            <a:off x="4092168" y="3802872"/>
            <a:ext cx="1615281" cy="107673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ight Arrow 14"/>
          <p:cNvSpPr/>
          <p:nvPr/>
        </p:nvSpPr>
        <p:spPr>
          <a:xfrm rot="12516639">
            <a:off x="6427154" y="3823360"/>
            <a:ext cx="1792195" cy="107674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5327337" y="2216072"/>
            <a:ext cx="1573696" cy="430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(John 20:17)</a:t>
            </a:r>
          </a:p>
        </p:txBody>
      </p:sp>
      <p:sp>
        <p:nvSpPr>
          <p:cNvPr id="17" name="TextBox 16"/>
          <p:cNvSpPr txBox="1"/>
          <p:nvPr/>
        </p:nvSpPr>
        <p:spPr>
          <a:xfrm rot="1553277">
            <a:off x="6867599" y="4240114"/>
            <a:ext cx="1249258" cy="430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(Heb. 1:8)</a:t>
            </a:r>
          </a:p>
        </p:txBody>
      </p:sp>
      <p:sp>
        <p:nvSpPr>
          <p:cNvPr id="18" name="TextBox 17"/>
          <p:cNvSpPr txBox="1"/>
          <p:nvPr/>
        </p:nvSpPr>
        <p:spPr>
          <a:xfrm rot="19991045">
            <a:off x="4023883" y="4171781"/>
            <a:ext cx="1496327" cy="4308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(Acts 5:3-4)</a:t>
            </a:r>
          </a:p>
        </p:txBody>
      </p:sp>
    </p:spTree>
    <p:extLst>
      <p:ext uri="{BB962C8B-B14F-4D97-AF65-F5344CB8AC3E}">
        <p14:creationId xmlns:p14="http://schemas.microsoft.com/office/powerpoint/2010/main" val="3529541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63" b="100000" l="68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1" y="5791200"/>
            <a:ext cx="1298059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66801" y="304800"/>
            <a:ext cx="8686799" cy="7739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143000" indent="-1143000" algn="ctr">
              <a:lnSpc>
                <a:spcPts val="5260"/>
              </a:lnSpc>
              <a:buFont typeface="+mj-lt"/>
              <a:buAutoNum type="romanUcPeriod" startAt="4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God is 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6801" y="1295401"/>
            <a:ext cx="7909951" cy="2546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>
              <a:buFont typeface="+mj-lt"/>
              <a:buAutoNum type="alphaUcPeriod"/>
            </a:pPr>
            <a:r>
              <a:rPr lang="en-US" sz="3200" b="1" u="sng" dirty="0">
                <a:solidFill>
                  <a:schemeClr val="bg1"/>
                </a:solidFill>
                <a:latin typeface="Arial Narrow" pitchFamily="34" charset="0"/>
              </a:rPr>
              <a:t>One God</a:t>
            </a:r>
          </a:p>
          <a:p>
            <a:pPr marL="971550" lvl="1" indent="-514350">
              <a:buFont typeface="+mj-lt"/>
              <a:buAutoNum type="alphaUcPeriod"/>
            </a:pPr>
            <a:endParaRPr lang="en-US" sz="1050" b="1" u="sng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3200" b="1" u="sng" dirty="0">
                <a:solidFill>
                  <a:schemeClr val="bg1"/>
                </a:solidFill>
                <a:latin typeface="Arial Narrow" pitchFamily="34" charset="0"/>
              </a:rPr>
              <a:t>“One God” Does Not Mean “One Person”</a:t>
            </a:r>
          </a:p>
          <a:p>
            <a:pPr marL="971550" lvl="1" indent="-514350">
              <a:buFont typeface="+mj-lt"/>
              <a:buAutoNum type="alphaUcPeriod"/>
            </a:pPr>
            <a:endParaRPr lang="en-US" sz="1050" b="1" u="sng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3200" b="1" u="sng" dirty="0">
                <a:solidFill>
                  <a:schemeClr val="bg1"/>
                </a:solidFill>
                <a:latin typeface="Arial Narrow" pitchFamily="34" charset="0"/>
              </a:rPr>
              <a:t>One God – Three Persons</a:t>
            </a:r>
          </a:p>
          <a:p>
            <a:pPr marL="971550" lvl="1" indent="-514350">
              <a:buFont typeface="+mj-lt"/>
              <a:buAutoNum type="alphaUcPeriod"/>
            </a:pPr>
            <a:endParaRPr lang="en-US" sz="1050" b="1" u="sng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3200" b="1" u="sng" dirty="0">
                <a:solidFill>
                  <a:schemeClr val="bg1"/>
                </a:solidFill>
                <a:latin typeface="Arial Narrow" pitchFamily="34" charset="0"/>
              </a:rPr>
              <a:t>God is “One” in Unity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45824" y="3962400"/>
            <a:ext cx="59287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 John 10:30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John 17:20-23</a:t>
            </a:r>
          </a:p>
        </p:txBody>
      </p:sp>
    </p:spTree>
    <p:extLst>
      <p:ext uri="{BB962C8B-B14F-4D97-AF65-F5344CB8AC3E}">
        <p14:creationId xmlns:p14="http://schemas.microsoft.com/office/powerpoint/2010/main" val="426284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66"/>
                </a:solidFill>
              </a:rPr>
              <a:t>God is One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048125" y="1752600"/>
            <a:ext cx="3886200" cy="990600"/>
          </a:xfrm>
          <a:prstGeom prst="roundRect">
            <a:avLst>
              <a:gd name="adj" fmla="val 23387"/>
            </a:avLst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Man &amp; Woman</a:t>
            </a:r>
          </a:p>
          <a:p>
            <a:pPr algn="ctr"/>
            <a:r>
              <a:rPr lang="en-US" sz="2800" i="1" dirty="0">
                <a:solidFill>
                  <a:srgbClr val="0070C0"/>
                </a:solidFill>
              </a:rPr>
              <a:t>Two Become One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038600" y="3657600"/>
            <a:ext cx="3886200" cy="990600"/>
          </a:xfrm>
          <a:prstGeom prst="roundRect">
            <a:avLst>
              <a:gd name="adj" fmla="val 23387"/>
            </a:avLst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Father, Son, Spirit</a:t>
            </a:r>
          </a:p>
          <a:p>
            <a:pPr algn="ctr"/>
            <a:r>
              <a:rPr lang="en-US" sz="2800" i="1" dirty="0">
                <a:solidFill>
                  <a:srgbClr val="0070C0"/>
                </a:solidFill>
              </a:rPr>
              <a:t>God is 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47876" y="1986290"/>
            <a:ext cx="1990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Gen. 2:24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57401" y="3896380"/>
            <a:ext cx="1990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Deut. 6:4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91476" y="1981200"/>
            <a:ext cx="2219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Matt. 19:5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91476" y="3896380"/>
            <a:ext cx="2219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Mark 12:29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77526" y="2893368"/>
            <a:ext cx="1609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err="1">
                <a:solidFill>
                  <a:srgbClr val="C00000"/>
                </a:solidFill>
              </a:rPr>
              <a:t>echad</a:t>
            </a:r>
            <a:endParaRPr lang="en-US" sz="2800" i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77201" y="2895601"/>
            <a:ext cx="1794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rgbClr val="C00000"/>
                </a:solidFill>
              </a:rPr>
              <a:t>hen</a:t>
            </a:r>
          </a:p>
        </p:txBody>
      </p:sp>
      <p:cxnSp>
        <p:nvCxnSpPr>
          <p:cNvPr id="12" name="Straight Arrow Connector 11"/>
          <p:cNvCxnSpPr>
            <a:stCxn id="6" idx="2"/>
          </p:cNvCxnSpPr>
          <p:nvPr/>
        </p:nvCxnSpPr>
        <p:spPr>
          <a:xfrm flipH="1">
            <a:off x="2882388" y="3416588"/>
            <a:ext cx="1" cy="479792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8915400" y="3352800"/>
            <a:ext cx="1" cy="54134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0"/>
          </p:cNvCxnSpPr>
          <p:nvPr/>
        </p:nvCxnSpPr>
        <p:spPr>
          <a:xfrm flipH="1" flipV="1">
            <a:off x="2882388" y="2504421"/>
            <a:ext cx="1" cy="388947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8915400" y="2514601"/>
            <a:ext cx="1" cy="388947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547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63" b="100000" l="68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1" y="5791200"/>
            <a:ext cx="1298059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66801" y="304800"/>
            <a:ext cx="8686799" cy="7739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143000" indent="-1143000" algn="ctr">
              <a:lnSpc>
                <a:spcPts val="5260"/>
              </a:lnSpc>
              <a:buFont typeface="+mj-lt"/>
              <a:buAutoNum type="romanUcPeriod" startAt="4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God is 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6801" y="1295400"/>
            <a:ext cx="7909951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>
              <a:buFont typeface="+mj-lt"/>
              <a:buAutoNum type="alphaUcPeriod"/>
            </a:pPr>
            <a:r>
              <a:rPr lang="en-US" sz="3200" b="1" u="sng" dirty="0">
                <a:solidFill>
                  <a:schemeClr val="bg1"/>
                </a:solidFill>
                <a:latin typeface="Arial Narrow" pitchFamily="34" charset="0"/>
              </a:rPr>
              <a:t>One God</a:t>
            </a:r>
          </a:p>
          <a:p>
            <a:pPr marL="971550" lvl="1" indent="-514350">
              <a:buFont typeface="+mj-lt"/>
              <a:buAutoNum type="alphaUcPeriod"/>
            </a:pPr>
            <a:endParaRPr lang="en-US" sz="1050" b="1" u="sng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3200" b="1" u="sng" dirty="0">
                <a:solidFill>
                  <a:schemeClr val="bg1"/>
                </a:solidFill>
                <a:latin typeface="Arial Narrow" pitchFamily="34" charset="0"/>
              </a:rPr>
              <a:t>“One God” Does Not Mean “One Person”</a:t>
            </a:r>
          </a:p>
          <a:p>
            <a:pPr marL="971550" lvl="1" indent="-514350">
              <a:buFont typeface="+mj-lt"/>
              <a:buAutoNum type="alphaUcPeriod"/>
            </a:pPr>
            <a:endParaRPr lang="en-US" sz="1050" b="1" u="sng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3200" b="1" u="sng" dirty="0">
                <a:solidFill>
                  <a:schemeClr val="bg1"/>
                </a:solidFill>
                <a:latin typeface="Arial Narrow" pitchFamily="34" charset="0"/>
              </a:rPr>
              <a:t>One God – Three Persons</a:t>
            </a:r>
          </a:p>
          <a:p>
            <a:pPr marL="971550" lvl="1" indent="-514350">
              <a:buFont typeface="+mj-lt"/>
              <a:buAutoNum type="alphaUcPeriod"/>
            </a:pPr>
            <a:endParaRPr lang="en-US" sz="1050" b="1" u="sng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3200" b="1" u="sng" dirty="0">
                <a:solidFill>
                  <a:schemeClr val="bg1"/>
                </a:solidFill>
                <a:latin typeface="Arial Narrow" pitchFamily="34" charset="0"/>
              </a:rPr>
              <a:t>God is “One” in Unity</a:t>
            </a:r>
          </a:p>
          <a:p>
            <a:pPr marL="971550" lvl="1" indent="-514350">
              <a:buFont typeface="+mj-lt"/>
              <a:buAutoNum type="alphaUcPeriod"/>
            </a:pPr>
            <a:endParaRPr lang="en-US" sz="1050" b="1" u="sng" dirty="0">
              <a:solidFill>
                <a:schemeClr val="bg1"/>
              </a:solidFill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3200" b="1" u="sng" dirty="0">
                <a:solidFill>
                  <a:schemeClr val="bg1"/>
                </a:solidFill>
                <a:latin typeface="Arial Narrow" pitchFamily="34" charset="0"/>
              </a:rPr>
              <a:t>Submission within Godhead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45824" y="4608493"/>
            <a:ext cx="59287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 Mark 14:36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 1 Cor. 11:3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 1 Cor. 15:28</a:t>
            </a:r>
          </a:p>
        </p:txBody>
      </p:sp>
    </p:spTree>
    <p:extLst>
      <p:ext uri="{BB962C8B-B14F-4D97-AF65-F5344CB8AC3E}">
        <p14:creationId xmlns:p14="http://schemas.microsoft.com/office/powerpoint/2010/main" val="262465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73510" y="1895342"/>
            <a:ext cx="7315200" cy="349262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The Godhead</a:t>
            </a:r>
          </a:p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Three Beings in Godhead</a:t>
            </a:r>
          </a:p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Person Defined</a:t>
            </a:r>
          </a:p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God is One</a:t>
            </a:r>
          </a:p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Consequences</a:t>
            </a:r>
          </a:p>
        </p:txBody>
      </p:sp>
      <p:pic>
        <p:nvPicPr>
          <p:cNvPr id="2050" name="Picture 2" descr="http://t0.gstatic.com/images?q=tbn:ANd9GcStbRQ0GpkV-Qy3qeeEEdyGnihvpBem3ZTH7aX2eQQ8aaM9Ph7z_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79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5638801"/>
            <a:ext cx="1280756" cy="102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15EA3FD-39D6-450D-A2CA-68C3A043FC0F}"/>
              </a:ext>
            </a:extLst>
          </p:cNvPr>
          <p:cNvSpPr/>
          <p:nvPr/>
        </p:nvSpPr>
        <p:spPr>
          <a:xfrm>
            <a:off x="1524000" y="-5603"/>
            <a:ext cx="67056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9600" b="1" u="sng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</a:rPr>
              <a:t>The Godhead</a:t>
            </a:r>
          </a:p>
        </p:txBody>
      </p:sp>
    </p:spTree>
    <p:extLst>
      <p:ext uri="{BB962C8B-B14F-4D97-AF65-F5344CB8AC3E}">
        <p14:creationId xmlns:p14="http://schemas.microsoft.com/office/powerpoint/2010/main" val="264863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63" b="100000" l="68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1" y="5791200"/>
            <a:ext cx="1298059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66801" y="292870"/>
            <a:ext cx="8686799" cy="7739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1143000" indent="-1143000" algn="ctr">
              <a:lnSpc>
                <a:spcPts val="5260"/>
              </a:lnSpc>
              <a:buFont typeface="+mj-lt"/>
              <a:buAutoNum type="romanUcPeriod" startAt="5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Consequences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6801" y="1471360"/>
            <a:ext cx="10056042" cy="3888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Jesus is setting at his own right hand (Acts 2)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No mediator between God and man (1 Tim. 2:5)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Jesus is his own Father (John 5:19-21)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Jesus really knows what he said he didn’t know (Matt. 24:36-37)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All believers are one person (John 17:20-22)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A delusional God – refers to one person as “us” (Gen. 1:26)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5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73510" y="1895342"/>
            <a:ext cx="7315200" cy="349262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The Godhead</a:t>
            </a:r>
          </a:p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Three Beings in Godhead</a:t>
            </a:r>
          </a:p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Person Defined</a:t>
            </a:r>
          </a:p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God is One</a:t>
            </a:r>
          </a:p>
          <a:p>
            <a:pPr marL="857250" indent="-857250">
              <a:lnSpc>
                <a:spcPts val="5260"/>
              </a:lnSpc>
              <a:buFont typeface="+mj-lt"/>
              <a:buAutoNum type="romanUcPeriod"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Consequences</a:t>
            </a:r>
          </a:p>
        </p:txBody>
      </p:sp>
      <p:pic>
        <p:nvPicPr>
          <p:cNvPr id="7" name="Picture 2" descr="http://t0.gstatic.com/images?q=tbn:ANd9GcStbRQ0GpkV-Qy3qeeEEdyGnihvpBem3ZTH7aX2eQQ8aaM9Ph7z_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79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5638801"/>
            <a:ext cx="1280756" cy="102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0DC46A0-82A5-4BD2-876B-98D00B1BC91D}"/>
              </a:ext>
            </a:extLst>
          </p:cNvPr>
          <p:cNvSpPr/>
          <p:nvPr/>
        </p:nvSpPr>
        <p:spPr>
          <a:xfrm>
            <a:off x="1524000" y="-5603"/>
            <a:ext cx="67056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9600" b="1" u="sng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</a:rPr>
              <a:t>The Godhead</a:t>
            </a:r>
          </a:p>
        </p:txBody>
      </p:sp>
    </p:spTree>
    <p:extLst>
      <p:ext uri="{BB962C8B-B14F-4D97-AF65-F5344CB8AC3E}">
        <p14:creationId xmlns:p14="http://schemas.microsoft.com/office/powerpoint/2010/main" val="264863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chnic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BLUGRN">
  <a:themeElements>
    <a:clrScheme name="">
      <a:dk1>
        <a:srgbClr val="969696"/>
      </a:dk1>
      <a:lt1>
        <a:srgbClr val="FFFFFF"/>
      </a:lt1>
      <a:dk2>
        <a:srgbClr val="000000"/>
      </a:dk2>
      <a:lt2>
        <a:srgbClr val="FFFFFF"/>
      </a:lt2>
      <a:accent1>
        <a:srgbClr val="00CC99"/>
      </a:accent1>
      <a:accent2>
        <a:srgbClr val="3333CC"/>
      </a:accent2>
      <a:accent3>
        <a:srgbClr val="AAAAAA"/>
      </a:accent3>
      <a:accent4>
        <a:srgbClr val="DADADA"/>
      </a:accent4>
      <a:accent5>
        <a:srgbClr val="AAE2CA"/>
      </a:accent5>
      <a:accent6>
        <a:srgbClr val="2D2DB9"/>
      </a:accent6>
      <a:hlink>
        <a:srgbClr val="FFFF00"/>
      </a:hlink>
      <a:folHlink>
        <a:srgbClr val="B2B2B2"/>
      </a:folHlink>
    </a:clrScheme>
    <a:fontScheme name="BLUGR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UGR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GR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GR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GR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GR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GR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GR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rop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Technic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514350" indent="-514350">
          <a:buFont typeface="+mj-lt"/>
          <a:buAutoNum type="alphaUcPeriod"/>
          <a:defRPr sz="2400" dirty="0" smtClean="0">
            <a:solidFill>
              <a:schemeClr val="bg1"/>
            </a:solidFill>
            <a:latin typeface="Arial Narrow" pitchFamily="34" charset="0"/>
          </a:defRPr>
        </a:defPPr>
      </a:lstStyle>
    </a:txDef>
  </a:objectDefaults>
  <a:extraClrSchemeLst/>
</a:theme>
</file>

<file path=ppt/theme/theme8.xml><?xml version="1.0" encoding="utf-8"?>
<a:theme xmlns:a="http://schemas.openxmlformats.org/drawingml/2006/main" name="2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4042</TotalTime>
  <Words>1471</Words>
  <Application>Microsoft Office PowerPoint</Application>
  <PresentationFormat>Widescreen</PresentationFormat>
  <Paragraphs>333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38</vt:i4>
      </vt:variant>
    </vt:vector>
  </HeadingPairs>
  <TitlesOfParts>
    <vt:vector size="62" baseType="lpstr">
      <vt:lpstr>Aptos</vt:lpstr>
      <vt:lpstr>Dreaming Outloud Pro</vt:lpstr>
      <vt:lpstr>Congenial Light</vt:lpstr>
      <vt:lpstr>Arial Narrow</vt:lpstr>
      <vt:lpstr>Franklin Gothic Book</vt:lpstr>
      <vt:lpstr>Arial</vt:lpstr>
      <vt:lpstr>Chalk Board</vt:lpstr>
      <vt:lpstr>Wingdings 2</vt:lpstr>
      <vt:lpstr>Aptos Display</vt:lpstr>
      <vt:lpstr>Times New Roman</vt:lpstr>
      <vt:lpstr>Congenial Black</vt:lpstr>
      <vt:lpstr>Calibri</vt:lpstr>
      <vt:lpstr>Gabriola</vt:lpstr>
      <vt:lpstr>Calibri Light</vt:lpstr>
      <vt:lpstr>Kristen ITC</vt:lpstr>
      <vt:lpstr>Technic</vt:lpstr>
      <vt:lpstr>BLUGRN</vt:lpstr>
      <vt:lpstr>2_Crop</vt:lpstr>
      <vt:lpstr>4_Office Theme</vt:lpstr>
      <vt:lpstr>1_Office Theme</vt:lpstr>
      <vt:lpstr>Office Theme</vt:lpstr>
      <vt:lpstr>1_Technic</vt:lpstr>
      <vt:lpstr>2_Office 2013 - 2022 Theme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DonnieV</dc:creator>
  <cp:lastModifiedBy>Donnie V. Rader</cp:lastModifiedBy>
  <cp:revision>50</cp:revision>
  <dcterms:created xsi:type="dcterms:W3CDTF">2010-04-28T22:31:17Z</dcterms:created>
  <dcterms:modified xsi:type="dcterms:W3CDTF">2024-04-21T12:44:24Z</dcterms:modified>
</cp:coreProperties>
</file>