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23" r:id="rId2"/>
    <p:sldMasterId id="2147483753" r:id="rId3"/>
    <p:sldMasterId id="2147483755" r:id="rId4"/>
  </p:sldMasterIdLst>
  <p:notesMasterIdLst>
    <p:notesMasterId r:id="rId28"/>
  </p:notesMasterIdLst>
  <p:sldIdLst>
    <p:sldId id="275" r:id="rId5"/>
    <p:sldId id="290" r:id="rId6"/>
    <p:sldId id="289" r:id="rId7"/>
    <p:sldId id="291" r:id="rId8"/>
    <p:sldId id="256" r:id="rId9"/>
    <p:sldId id="272" r:id="rId10"/>
    <p:sldId id="295" r:id="rId11"/>
    <p:sldId id="276" r:id="rId12"/>
    <p:sldId id="282" r:id="rId13"/>
    <p:sldId id="296" r:id="rId14"/>
    <p:sldId id="297" r:id="rId15"/>
    <p:sldId id="277" r:id="rId16"/>
    <p:sldId id="283" r:id="rId17"/>
    <p:sldId id="278" r:id="rId18"/>
    <p:sldId id="284" r:id="rId19"/>
    <p:sldId id="298" r:id="rId20"/>
    <p:sldId id="299" r:id="rId21"/>
    <p:sldId id="279" r:id="rId22"/>
    <p:sldId id="285" r:id="rId23"/>
    <p:sldId id="300" r:id="rId24"/>
    <p:sldId id="280" r:id="rId25"/>
    <p:sldId id="286" r:id="rId26"/>
    <p:sldId id="281" r:id="rId27"/>
  </p:sldIdLst>
  <p:sldSz cx="12192000" cy="6858000"/>
  <p:notesSz cx="7004050" cy="9290050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Franklin Gothic Book" panose="020B0503020102020204" pitchFamily="34" charset="0"/>
      <p:regular r:id="rId33"/>
      <p:italic r:id="rId34"/>
    </p:embeddedFont>
    <p:embeddedFont>
      <p:font typeface="Gabriola" panose="04040605051002020D02" pitchFamily="82" charset="0"/>
      <p:regular r:id="rId35"/>
    </p:embeddedFont>
    <p:embeddedFont>
      <p:font typeface="Wingdings 2" panose="05020102010507070707" pitchFamily="18" charset="2"/>
      <p:regular r:id="rId3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278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89F3FADB-E6D7-482B-8627-2832857C2E06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DA2B2D1A-70E3-4A64-8A44-789677A25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0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00206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00206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  <a:prstGeom prst="rect">
            <a:avLst/>
          </a:prstGeo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  <a:prstGeom prst="rect">
            <a:avLst/>
          </a:prstGeo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99829-7908-45CD-BA6C-EFEC99F6A766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B02B-E957-4807-9F12-D9497CEB5E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90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9CA8-D692-4FC2-8C8A-2D430C39C31C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1BC30-E0A0-43C3-888A-F26661E8D9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05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06165-EA56-4E89-AECB-3862B0DFCE4E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A9A6-20AC-49CB-85B9-7190D72B0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295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75F58-D4A2-4CD2-AA3B-D80C00C71A28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D5D3-537B-4AB6-8F71-A740443F9D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25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6CA03-9BC0-4DBF-9BB2-A77459ECBE26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45B84-CE07-4B07-877B-A464E9C9A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02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  <a:prstGeom prst="rect">
            <a:avLst/>
          </a:prstGeom>
        </p:spPr>
        <p:txBody>
          <a:bodyPr anchor="ctr"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24F63-9A01-4BDC-BD5C-D78375E9C910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A88BE-75A7-447F-9961-69F5798B09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86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A532-CAE9-4EAC-9E21-677C093C61FC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FF070-9155-4223-B265-572D10065C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4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  <a:prstGeom prst="rect">
            <a:avLst/>
          </a:prstGeo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  <a:prstGeom prst="rect">
            <a:avLst/>
          </a:prstGeo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CC1C5-AE38-42C5-ABB4-9E842BB9F408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433" y="6421439"/>
            <a:ext cx="101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185A7-94D4-49F8-8073-1780DD5DEE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126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  <a:prstGeom prst="rect">
            <a:avLst/>
          </a:prstGeo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50F8E-9BC0-466B-9A1F-C3717A72C699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1616-28F9-442A-B74C-AAC68A0F79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03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B6F30-C0FC-4F72-A42E-108FA1D95AF7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C1724-13A1-47F5-BBEB-4DFA52521B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999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B21E7-3048-431E-A34C-C46B07F39D24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BABC2-3623-4494-9841-BA03B1FC0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1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8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39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355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447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335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75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02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29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86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8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11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8912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53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57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4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761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67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7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78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58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092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17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28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FFFF00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FFFF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1439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7A6867-5ADE-41FC-9CDC-D03B2DF75BCC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1439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1439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D01FAA-F0B2-414E-94BC-C843E07242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01" r:id="rId2"/>
    <p:sldLayoutId id="2147483719" r:id="rId3"/>
    <p:sldLayoutId id="2147483702" r:id="rId4"/>
    <p:sldLayoutId id="2147483720" r:id="rId5"/>
    <p:sldLayoutId id="2147483703" r:id="rId6"/>
    <p:sldLayoutId id="2147483704" r:id="rId7"/>
    <p:sldLayoutId id="2147483721" r:id="rId8"/>
    <p:sldLayoutId id="2147483722" r:id="rId9"/>
    <p:sldLayoutId id="2147483705" r:id="rId10"/>
    <p:sldLayoutId id="2147483706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969696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80808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50ACC7-3908-4E49-80D3-73D7F0FDBFD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2FA3C6-7C60-430F-B028-42B5104B86B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7" name="Picture 2" descr="http://2.bp.blogspot.com/_ppYFwyNQfbs/TLyLW9icdfI/AAAAAAAABVU/r8iatg5pvDU/s1600/happy-marriage.jpg"/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0"/>
            <a:ext cx="122182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87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3/2/2024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042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2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4601" y="1981200"/>
            <a:ext cx="6506681" cy="36576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You can know </a:t>
            </a:r>
            <a:r>
              <a:rPr lang="en-US" sz="4000" i="1" dirty="0">
                <a:solidFill>
                  <a:schemeClr val="bg1"/>
                </a:solidFill>
              </a:rPr>
              <a:t>about </a:t>
            </a:r>
            <a:r>
              <a:rPr lang="en-US" sz="4000" dirty="0">
                <a:solidFill>
                  <a:schemeClr val="bg1"/>
                </a:solidFill>
              </a:rPr>
              <a:t>God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Still not </a:t>
            </a:r>
            <a:r>
              <a:rPr lang="en-US" sz="4000" i="1" dirty="0">
                <a:solidFill>
                  <a:schemeClr val="bg1"/>
                </a:solidFill>
              </a:rPr>
              <a:t>know</a:t>
            </a:r>
            <a:r>
              <a:rPr lang="en-US" sz="4000" dirty="0">
                <a:solidFill>
                  <a:schemeClr val="bg1"/>
                </a:solidFill>
              </a:rPr>
              <a:t> God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1" y="304800"/>
            <a:ext cx="6811481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Do You Know God?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4601" y="1981200"/>
            <a:ext cx="6506681" cy="36576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FF66"/>
                </a:solidFill>
              </a:rPr>
              <a:t>You can know </a:t>
            </a:r>
            <a:r>
              <a:rPr lang="en-US" sz="4000" i="1" dirty="0">
                <a:solidFill>
                  <a:schemeClr val="tx1"/>
                </a:solidFill>
              </a:rPr>
              <a:t>about </a:t>
            </a:r>
            <a:r>
              <a:rPr lang="en-US" sz="4000" dirty="0">
                <a:solidFill>
                  <a:srgbClr val="FFFF66"/>
                </a:solidFill>
              </a:rPr>
              <a:t>God</a:t>
            </a:r>
          </a:p>
          <a:p>
            <a:pPr algn="ctr"/>
            <a:r>
              <a:rPr lang="en-US" sz="4000" dirty="0">
                <a:solidFill>
                  <a:srgbClr val="FFFF66"/>
                </a:solidFill>
              </a:rPr>
              <a:t>&amp;</a:t>
            </a:r>
          </a:p>
          <a:p>
            <a:pPr algn="ctr"/>
            <a:r>
              <a:rPr lang="en-US" sz="4000" dirty="0">
                <a:solidFill>
                  <a:srgbClr val="FFFF66"/>
                </a:solidFill>
              </a:rPr>
              <a:t>Still not </a:t>
            </a:r>
            <a:r>
              <a:rPr lang="en-US" sz="4000" i="1" dirty="0">
                <a:solidFill>
                  <a:schemeClr val="tx1"/>
                </a:solidFill>
              </a:rPr>
              <a:t>know</a:t>
            </a:r>
            <a:r>
              <a:rPr lang="en-US" sz="4000" dirty="0">
                <a:solidFill>
                  <a:srgbClr val="FFFF66"/>
                </a:solidFill>
              </a:rPr>
              <a:t> God</a:t>
            </a:r>
          </a:p>
        </p:txBody>
      </p:sp>
      <p:pic>
        <p:nvPicPr>
          <p:cNvPr id="5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84A7F7EB-4A0E-4696-4221-7D4403216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5638801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3256" y="304800"/>
            <a:ext cx="6327374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Do You Know . . .?</a:t>
            </a:r>
          </a:p>
        </p:txBody>
      </p:sp>
      <p:pic>
        <p:nvPicPr>
          <p:cNvPr id="1026" name="Picture 2" descr="http://www.clker.com/cliparts/5/9/4/c/12198090531909861341man%20silhouette.svg.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44" y="2133600"/>
            <a:ext cx="28575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bpproperty.com/files/editor_upload/Image/Website%20images/Female%20Silhouet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86000"/>
            <a:ext cx="2473948" cy="253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0" y="2427982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Know who they are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Know little more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5080962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Really Know Them!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4191001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John Doe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191001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Jane Doe</a:t>
            </a:r>
          </a:p>
        </p:txBody>
      </p:sp>
    </p:spTree>
    <p:extLst>
      <p:ext uri="{BB962C8B-B14F-4D97-AF65-F5344CB8AC3E}">
        <p14:creationId xmlns:p14="http://schemas.microsoft.com/office/powerpoint/2010/main" val="4117915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6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95072"/>
            <a:ext cx="83058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Many Do Not Know God</a:t>
            </a:r>
          </a:p>
        </p:txBody>
      </p:sp>
      <p:pic>
        <p:nvPicPr>
          <p:cNvPr id="8195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5638801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1819632"/>
            <a:ext cx="8229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Pharaoh 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(</a:t>
            </a:r>
            <a:r>
              <a:rPr lang="en-US" sz="3200" dirty="0" err="1">
                <a:solidFill>
                  <a:schemeClr val="bg1"/>
                </a:solidFill>
                <a:latin typeface="Arial Narrow" pitchFamily="34" charset="0"/>
              </a:rPr>
              <a:t>Exo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. 5:2)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000" dirty="0">
              <a:solidFill>
                <a:srgbClr val="002060"/>
              </a:solidFill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Athenians 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(Acts 17:22-23)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000" dirty="0">
              <a:solidFill>
                <a:srgbClr val="002060"/>
              </a:solidFill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Sons of Eli 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(1 Sam. 2:12)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000" dirty="0">
              <a:solidFill>
                <a:srgbClr val="002060"/>
              </a:solidFill>
              <a:latin typeface="Arial Narrow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3200" dirty="0">
                <a:solidFill>
                  <a:srgbClr val="002060"/>
                </a:solidFill>
                <a:latin typeface="Arial Narrow" pitchFamily="34" charset="0"/>
              </a:rPr>
              <a:t>Most of the world – even religious </a:t>
            </a:r>
            <a:r>
              <a:rPr lang="en-US" sz="3200" dirty="0">
                <a:solidFill>
                  <a:schemeClr val="bg1"/>
                </a:solidFill>
                <a:latin typeface="Arial Narrow" pitchFamily="34" charset="0"/>
              </a:rPr>
              <a:t>(Matt. 7:23)</a:t>
            </a:r>
          </a:p>
        </p:txBody>
      </p:sp>
      <p:sp>
        <p:nvSpPr>
          <p:cNvPr id="5" name="Oval 4"/>
          <p:cNvSpPr/>
          <p:nvPr/>
        </p:nvSpPr>
        <p:spPr>
          <a:xfrm>
            <a:off x="2895600" y="4572000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</p:spTree>
    <p:extLst>
      <p:ext uri="{BB962C8B-B14F-4D97-AF65-F5344CB8AC3E}">
        <p14:creationId xmlns:p14="http://schemas.microsoft.com/office/powerpoint/2010/main" val="2530127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0"/>
            <a:ext cx="7543800" cy="59657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ts val="22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9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</a:t>
            </a:r>
          </a:p>
          <a:p>
            <a:pPr algn="ctr" fontAlgn="auto">
              <a:lnSpc>
                <a:spcPts val="22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9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God</a:t>
            </a:r>
          </a:p>
        </p:txBody>
      </p:sp>
      <p:pic>
        <p:nvPicPr>
          <p:cNvPr id="8195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5638801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183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43000" y="1666394"/>
            <a:ext cx="8839200" cy="77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8215C33C-F154-3564-C116-2CCCFCCA0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  <a:cs typeface="+mn-cs"/>
              </a:rPr>
              <a:t>What it Means to Know God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45567"/>
            <a:ext cx="820000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Close Relationship With God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(Gal. 4:8-9)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Adopted as sons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Cry “Abba Father” (v.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Prior to this – did not know God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Know God = known by God (v.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Thus, a close relationship – know him very well</a:t>
            </a:r>
          </a:p>
        </p:txBody>
      </p:sp>
      <p:pic>
        <p:nvPicPr>
          <p:cNvPr id="3" name="Picture 2" descr="http://t3.gstatic.com/images?q=tbn:ANd9GcRw57fAfqAOh3sFEARoVht9gbTozlhsIBeOrvB2m-xEXsAadoIw_A">
            <a:extLst>
              <a:ext uri="{FF2B5EF4-FFF2-40B4-BE49-F238E27FC236}">
                <a16:creationId xmlns:a16="http://schemas.microsoft.com/office/drawing/2014/main" id="{F282A148-4814-B9C5-ABC3-88042FC26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1445568"/>
            <a:ext cx="820000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Close Relationship With God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(Gal. 4:8-9)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Take on Characteristics of God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John 4:8)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Far More Than Knowing: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That he is – exist &amp; is real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Something about him</a:t>
            </a:r>
          </a:p>
        </p:txBody>
      </p:sp>
      <p:sp>
        <p:nvSpPr>
          <p:cNvPr id="3" name="Oval 2"/>
          <p:cNvSpPr/>
          <p:nvPr/>
        </p:nvSpPr>
        <p:spPr>
          <a:xfrm>
            <a:off x="2743200" y="4338320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D5960-683C-BE64-C333-76F9C805E3AD}"/>
              </a:ext>
            </a:extLst>
          </p:cNvPr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857250" indent="-85725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  <a:cs typeface="+mn-cs"/>
              </a:rPr>
              <a:t>What it Means to Know God</a:t>
            </a:r>
          </a:p>
        </p:txBody>
      </p:sp>
    </p:spTree>
    <p:extLst>
      <p:ext uri="{BB962C8B-B14F-4D97-AF65-F5344CB8AC3E}">
        <p14:creationId xmlns:p14="http://schemas.microsoft.com/office/powerpoint/2010/main" val="45066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066800" y="1672521"/>
            <a:ext cx="8915400" cy="145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8CF4B5C8-CC56-BF07-7E62-A486B260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49F3F5-4E17-6561-7E72-C355658B5657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Claiming to Know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445567"/>
            <a:ext cx="82000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Apostate Israel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(Hosea 8:2)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Sin (4; 5:11)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Turn, but not to God (7:16)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Cry “We know you” (8:2)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Cast off good (8:3)</a:t>
            </a:r>
          </a:p>
        </p:txBody>
      </p:sp>
    </p:spTree>
    <p:extLst>
      <p:ext uri="{BB962C8B-B14F-4D97-AF65-F5344CB8AC3E}">
        <p14:creationId xmlns:p14="http://schemas.microsoft.com/office/powerpoint/2010/main" val="54237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445568"/>
            <a:ext cx="820000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Apostate Israel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(Hosea 8:2)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Cretans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(Titus 1:16)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False teachers (v.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Dishonest (vv. 10, 11,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Turn from truth  (v.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Disobedient (v. 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Abominable (v. 16)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Yet claim to know God!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4CBF5-3F71-4BEF-BF33-3231C7E34C0F}"/>
              </a:ext>
            </a:extLst>
          </p:cNvPr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Claiming to Know God</a:t>
            </a:r>
          </a:p>
        </p:txBody>
      </p:sp>
    </p:spTree>
    <p:extLst>
      <p:ext uri="{BB962C8B-B14F-4D97-AF65-F5344CB8AC3E}">
        <p14:creationId xmlns:p14="http://schemas.microsoft.com/office/powerpoint/2010/main" val="4042632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445568"/>
            <a:ext cx="820000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Apostate Israel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(Hosea 8:2)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Cretans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(Titus 1:16)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Dilatory Christians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(1 John 2:3-4)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Claim: “Sure, we know God”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Yet not that close to Him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Spend little time talking to or listening to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Let minor things comes between us and Him</a:t>
            </a:r>
          </a:p>
        </p:txBody>
      </p:sp>
      <p:sp>
        <p:nvSpPr>
          <p:cNvPr id="5" name="Oval 4"/>
          <p:cNvSpPr/>
          <p:nvPr/>
        </p:nvSpPr>
        <p:spPr>
          <a:xfrm>
            <a:off x="3048000" y="4688532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B6056-EAA3-6F39-C626-28572E9F46A0}"/>
              </a:ext>
            </a:extLst>
          </p:cNvPr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Claiming to Know God</a:t>
            </a:r>
          </a:p>
        </p:txBody>
      </p:sp>
    </p:spTree>
    <p:extLst>
      <p:ext uri="{BB962C8B-B14F-4D97-AF65-F5344CB8AC3E}">
        <p14:creationId xmlns:p14="http://schemas.microsoft.com/office/powerpoint/2010/main" val="1120918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066800" y="1678647"/>
            <a:ext cx="8915400" cy="213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Ways to Not Know God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19B98ECF-B06F-D59F-DEC7-0C44820B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40DCF7-69E5-4293-F4FE-30ABA792A6B1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Ways to Not Know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445568"/>
            <a:ext cx="820000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Living Wicked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(Job. 18:21)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Living in Passion of Lust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(1 Thess. 4:5)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Obeying God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(1 John 2:3-4)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Loving Brother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(1 John 4:8)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2800" y="1445567"/>
            <a:ext cx="242534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Rebellion</a:t>
            </a:r>
            <a:endParaRPr lang="en-US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en-US" sz="1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Serving Self</a:t>
            </a:r>
            <a:endParaRPr lang="en-US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en-US" sz="1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Neglect</a:t>
            </a:r>
            <a:endParaRPr lang="en-US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en-US" sz="1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Attitude</a:t>
            </a:r>
            <a:endParaRPr lang="en-US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24200" y="4120431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</p:spTree>
    <p:extLst>
      <p:ext uri="{BB962C8B-B14F-4D97-AF65-F5344CB8AC3E}">
        <p14:creationId xmlns:p14="http://schemas.microsoft.com/office/powerpoint/2010/main" val="54237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build="p" bldLvl="5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066800" y="1684774"/>
            <a:ext cx="8915400" cy="281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Ways to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Why Man Does Not Know God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AF285DBE-CAD0-91DC-AD24-5F2461EE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26C3E0-8E72-4420-2201-F9F11B7A493F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1" y="304800"/>
            <a:ext cx="9143999" cy="77200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Why Man Does Not Know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445568"/>
            <a:ext cx="82000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Wisdom of Man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Cor. 1:21)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Don’t Retain God in Knowledge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(Rom. 1:28)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Don’t think about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Push any recognition aside</a:t>
            </a:r>
          </a:p>
        </p:txBody>
      </p:sp>
    </p:spTree>
    <p:extLst>
      <p:ext uri="{BB962C8B-B14F-4D97-AF65-F5344CB8AC3E}">
        <p14:creationId xmlns:p14="http://schemas.microsoft.com/office/powerpoint/2010/main" val="54237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445568"/>
            <a:ext cx="82000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Wisdom of Man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Cor. 1:21)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Don’t Retain God in Knowledge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(Rom. 1:28)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Look at Word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Sam. 3:7)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Haven’t read, studied or considered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Fail to delve into word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Not real students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06E4AD-0821-B668-67CD-091289A53F40}"/>
              </a:ext>
            </a:extLst>
          </p:cNvPr>
          <p:cNvSpPr txBox="1"/>
          <p:nvPr/>
        </p:nvSpPr>
        <p:spPr>
          <a:xfrm>
            <a:off x="609601" y="304800"/>
            <a:ext cx="9143999" cy="77200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Why Man Does Not Know God</a:t>
            </a:r>
          </a:p>
        </p:txBody>
      </p:sp>
    </p:spTree>
    <p:extLst>
      <p:ext uri="{BB962C8B-B14F-4D97-AF65-F5344CB8AC3E}">
        <p14:creationId xmlns:p14="http://schemas.microsoft.com/office/powerpoint/2010/main" val="130729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445567"/>
            <a:ext cx="8305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Wisdom of Man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Cor. 1:21)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Don’t Retain God in Knowledge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(Rom. 1:28)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Look at Word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(1 Sam. 3:7)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Taught – Assume Know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(Judges 2:10)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Assume children know what we know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Assume they will “inherit” our faith</a:t>
            </a:r>
          </a:p>
        </p:txBody>
      </p:sp>
      <p:sp>
        <p:nvSpPr>
          <p:cNvPr id="5" name="Oval 4"/>
          <p:cNvSpPr/>
          <p:nvPr/>
        </p:nvSpPr>
        <p:spPr>
          <a:xfrm>
            <a:off x="2895600" y="4688533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190ABA-829F-F4D9-8F5D-8695D3096C17}"/>
              </a:ext>
            </a:extLst>
          </p:cNvPr>
          <p:cNvSpPr txBox="1"/>
          <p:nvPr/>
        </p:nvSpPr>
        <p:spPr>
          <a:xfrm>
            <a:off x="609601" y="304800"/>
            <a:ext cx="9143999" cy="77200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Why Man Does Not Know God</a:t>
            </a:r>
          </a:p>
        </p:txBody>
      </p:sp>
    </p:spTree>
    <p:extLst>
      <p:ext uri="{BB962C8B-B14F-4D97-AF65-F5344CB8AC3E}">
        <p14:creationId xmlns:p14="http://schemas.microsoft.com/office/powerpoint/2010/main" val="4090795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43000" y="1614701"/>
            <a:ext cx="8839200" cy="349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Ways to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Why Man Does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How to Get to Know God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810C94B2-B6E1-7EB1-DAE0-90C0FEECE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FE820-7226-85AA-6118-A7F7B7D04C2E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5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How to Get to Know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445567"/>
            <a:ext cx="82000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Through Christ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(John 14:7-9)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Christ is the way to the Father (v.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Christ declares the Father to us</a:t>
            </a:r>
          </a:p>
        </p:txBody>
      </p:sp>
    </p:spTree>
    <p:extLst>
      <p:ext uri="{BB962C8B-B14F-4D97-AF65-F5344CB8AC3E}">
        <p14:creationId xmlns:p14="http://schemas.microsoft.com/office/powerpoint/2010/main" val="54237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1445568"/>
            <a:ext cx="82000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Through Christ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(John 14:7-9)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Becoming a Child of God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 (Gal. 4:8-9)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Know God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Adopted as sons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chemeClr val="bg1"/>
                </a:solidFill>
                <a:latin typeface="Arial Narrow" pitchFamily="34" charset="0"/>
              </a:rPr>
              <a:t>Children of God by being baptized (3:26-27)</a:t>
            </a:r>
          </a:p>
        </p:txBody>
      </p:sp>
      <p:sp>
        <p:nvSpPr>
          <p:cNvPr id="5" name="Oval 4"/>
          <p:cNvSpPr/>
          <p:nvPr/>
        </p:nvSpPr>
        <p:spPr>
          <a:xfrm>
            <a:off x="2628901" y="4028397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FEF513-CC47-CF43-C6BF-16B118E362F0}"/>
              </a:ext>
            </a:extLst>
          </p:cNvPr>
          <p:cNvSpPr txBox="1"/>
          <p:nvPr/>
        </p:nvSpPr>
        <p:spPr>
          <a:xfrm>
            <a:off x="609601" y="304800"/>
            <a:ext cx="9144000" cy="7739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5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How to Get to Know God</a:t>
            </a:r>
          </a:p>
        </p:txBody>
      </p:sp>
    </p:spTree>
    <p:extLst>
      <p:ext uri="{BB962C8B-B14F-4D97-AF65-F5344CB8AC3E}">
        <p14:creationId xmlns:p14="http://schemas.microsoft.com/office/powerpoint/2010/main" val="3733654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43000" y="1620828"/>
            <a:ext cx="8839200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Ways to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Why Man Does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How to Get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Knowing God Affects Eternity</a:t>
            </a:r>
          </a:p>
        </p:txBody>
      </p:sp>
      <p:pic>
        <p:nvPicPr>
          <p:cNvPr id="2" name="Picture 2" descr="http://t0.gstatic.com/images?q=tbn:ANd9GcStbRQ0GpkV-Qy3qeeEEdyGnihvpBem3ZTH7aX2eQQ8aaM9Ph7z_g">
            <a:extLst>
              <a:ext uri="{FF2B5EF4-FFF2-40B4-BE49-F238E27FC236}">
                <a16:creationId xmlns:a16="http://schemas.microsoft.com/office/drawing/2014/main" id="{972BD690-CF5A-EF11-5873-F4F7368C7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056A76-4735-5C11-863C-A30CBEE80B33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3.gstatic.com/images?q=tbn:ANd9GcRw57fAfqAOh3sFEARoVht9gbTozlhsIBeOrvB2m-xEXsAadoIw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5791200"/>
            <a:ext cx="1298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304800"/>
            <a:ext cx="9107487" cy="77200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marL="1143000" indent="-1143000" algn="ctr" fontAlgn="auto">
              <a:lnSpc>
                <a:spcPts val="526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 startAt="6"/>
              <a:defRPr/>
            </a:pPr>
            <a:r>
              <a:rPr lang="en-US" sz="6000" dirty="0">
                <a:solidFill>
                  <a:prstClr val="black"/>
                </a:solidFill>
                <a:latin typeface="Gabriola" pitchFamily="82" charset="0"/>
              </a:rPr>
              <a:t>Knowing God Affects Eternity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445568"/>
            <a:ext cx="86502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Knowing God – Leads to Eternal Life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(John 17:3</a:t>
            </a:r>
            <a:r>
              <a:rPr lang="en-US" sz="2800" b="1" dirty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i="1" dirty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chemeClr val="bg1"/>
                </a:solidFill>
                <a:latin typeface="Arial Narrow" pitchFamily="34" charset="0"/>
              </a:rPr>
              <a:t>Not Knowing God – Leads to Destruction </a:t>
            </a:r>
            <a:r>
              <a:rPr lang="en-US" sz="2800" dirty="0">
                <a:solidFill>
                  <a:schemeClr val="bg1"/>
                </a:solidFill>
                <a:latin typeface="Arial Narrow" pitchFamily="34" charset="0"/>
              </a:rPr>
              <a:t>(2 Thess. 1:7-9)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44887" y="4114800"/>
            <a:ext cx="5105400" cy="1447800"/>
          </a:xfrm>
          <a:prstGeom prst="ellipse">
            <a:avLst/>
          </a:prstGeom>
          <a:solidFill>
            <a:srgbClr val="002060"/>
          </a:solidFill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FF66"/>
                </a:solidFill>
                <a:latin typeface="Gabriola" pitchFamily="82" charset="0"/>
              </a:rPr>
              <a:t>Do You Know God?</a:t>
            </a:r>
          </a:p>
        </p:txBody>
      </p:sp>
    </p:spTree>
    <p:extLst>
      <p:ext uri="{BB962C8B-B14F-4D97-AF65-F5344CB8AC3E}">
        <p14:creationId xmlns:p14="http://schemas.microsoft.com/office/powerpoint/2010/main" val="54237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143000" y="1620828"/>
            <a:ext cx="8839200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What it Means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Claiming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Ways to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Why Man Does Not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How to Get to Know God</a:t>
            </a:r>
          </a:p>
          <a:p>
            <a:pPr>
              <a:lnSpc>
                <a:spcPts val="5263"/>
              </a:lnSpc>
              <a:buFont typeface="Franklin Gothic Book" pitchFamily="34" charset="0"/>
              <a:buAutoNum type="romanUcPeriod"/>
            </a:pPr>
            <a:r>
              <a:rPr lang="en-US" sz="5400" dirty="0">
                <a:solidFill>
                  <a:schemeClr val="bg1"/>
                </a:solidFill>
                <a:latin typeface="Gabriola" pitchFamily="82" charset="0"/>
              </a:rPr>
              <a:t>Knowing God Affects Eternity</a:t>
            </a:r>
          </a:p>
        </p:txBody>
      </p:sp>
      <p:pic>
        <p:nvPicPr>
          <p:cNvPr id="9220" name="Picture 2" descr="http://t0.gstatic.com/images?q=tbn:ANd9GcStbRQ0GpkV-Qy3qeeEEdyGnihvpBem3ZTH7aX2eQQ8aaM9Ph7z_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618172"/>
            <a:ext cx="12811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B0BF01-2959-AEC7-F594-BA9D533FEBAA}"/>
              </a:ext>
            </a:extLst>
          </p:cNvPr>
          <p:cNvSpPr/>
          <p:nvPr/>
        </p:nvSpPr>
        <p:spPr>
          <a:xfrm>
            <a:off x="0" y="-177740"/>
            <a:ext cx="88392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u="sng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briola" pitchFamily="82" charset="0"/>
                <a:cs typeface="+mn-cs"/>
              </a:rPr>
              <a:t>Knowing God</a:t>
            </a:r>
          </a:p>
        </p:txBody>
      </p:sp>
    </p:spTree>
    <p:extLst>
      <p:ext uri="{BB962C8B-B14F-4D97-AF65-F5344CB8AC3E}">
        <p14:creationId xmlns:p14="http://schemas.microsoft.com/office/powerpoint/2010/main" val="2444618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514350" indent="-514350">
          <a:buFont typeface="+mj-lt"/>
          <a:buAutoNum type="alphaUcPeriod"/>
          <a:defRPr sz="2400" dirty="0" smtClean="0">
            <a:solidFill>
              <a:schemeClr val="bg1"/>
            </a:solidFill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1604</TotalTime>
  <Words>823</Words>
  <Application>Microsoft Office PowerPoint</Application>
  <PresentationFormat>Widescreen</PresentationFormat>
  <Paragraphs>160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Gabriola</vt:lpstr>
      <vt:lpstr>Wingdings 2</vt:lpstr>
      <vt:lpstr>Arial</vt:lpstr>
      <vt:lpstr>Calibri Light</vt:lpstr>
      <vt:lpstr>Wingdings</vt:lpstr>
      <vt:lpstr>Franklin Gothic Book</vt:lpstr>
      <vt:lpstr>Arial Narrow</vt:lpstr>
      <vt:lpstr>Calibri</vt:lpstr>
      <vt:lpstr>Technic</vt:lpstr>
      <vt:lpstr>4_Office Theme</vt:lpstr>
      <vt:lpstr>2_Crop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62</cp:revision>
  <cp:lastPrinted>2024-03-03T04:54:29Z</cp:lastPrinted>
  <dcterms:created xsi:type="dcterms:W3CDTF">2010-04-28T22:31:17Z</dcterms:created>
  <dcterms:modified xsi:type="dcterms:W3CDTF">2024-03-03T13:48:49Z</dcterms:modified>
</cp:coreProperties>
</file>