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68" r:id="rId3"/>
    <p:sldId id="258" r:id="rId4"/>
    <p:sldId id="265" r:id="rId5"/>
    <p:sldId id="270" r:id="rId6"/>
    <p:sldId id="271" r:id="rId7"/>
    <p:sldId id="259" r:id="rId8"/>
    <p:sldId id="269" r:id="rId9"/>
    <p:sldId id="272" r:id="rId10"/>
    <p:sldId id="273" r:id="rId11"/>
    <p:sldId id="260" r:id="rId12"/>
    <p:sldId id="274" r:id="rId13"/>
    <p:sldId id="275" r:id="rId14"/>
    <p:sldId id="276" r:id="rId15"/>
    <p:sldId id="261" r:id="rId16"/>
    <p:sldId id="277" r:id="rId17"/>
    <p:sldId id="278" r:id="rId18"/>
    <p:sldId id="291" r:id="rId19"/>
    <p:sldId id="262" r:id="rId20"/>
    <p:sldId id="279" r:id="rId21"/>
    <p:sldId id="263" r:id="rId22"/>
    <p:sldId id="280" r:id="rId23"/>
    <p:sldId id="282" r:id="rId24"/>
    <p:sldId id="283" r:id="rId25"/>
    <p:sldId id="264" r:id="rId26"/>
    <p:sldId id="281" r:id="rId27"/>
    <p:sldId id="288" r:id="rId28"/>
    <p:sldId id="289" r:id="rId29"/>
    <p:sldId id="290" r:id="rId30"/>
    <p:sldId id="28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5A02"/>
    <a:srgbClr val="FBDB79"/>
    <a:srgbClr val="F3C32A"/>
    <a:srgbClr val="E18E0A"/>
    <a:srgbClr val="F8E467"/>
    <a:srgbClr val="FD5F05"/>
    <a:srgbClr val="F25302"/>
    <a:srgbClr val="FADB5C"/>
    <a:srgbClr val="F55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0D1EAC-D32A-4D08-ACA4-14E58EDF7B62}" v="4208" dt="2024-03-17T21:20:44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Gipson" userId="3a17aae5131aed56" providerId="LiveId" clId="{54127AD3-D0CB-46BD-AB09-482471C909CC}"/>
    <pc:docChg chg="undo custSel addSld delSld modSld sldOrd addMainMaster modMainMaster">
      <pc:chgData name="Julia Gipson" userId="3a17aae5131aed56" providerId="LiveId" clId="{54127AD3-D0CB-46BD-AB09-482471C909CC}" dt="2024-01-04T05:45:44.310" v="1996"/>
      <pc:docMkLst>
        <pc:docMk/>
      </pc:docMkLst>
      <pc:sldChg chg="addSp delSp modSp del mod modTransition chgLayout">
        <pc:chgData name="Julia Gipson" userId="3a17aae5131aed56" providerId="LiveId" clId="{54127AD3-D0CB-46BD-AB09-482471C909CC}" dt="2023-12-10T23:08:47.819" v="518" actId="47"/>
        <pc:sldMkLst>
          <pc:docMk/>
          <pc:sldMk cId="2164633325" sldId="256"/>
        </pc:sldMkLst>
        <pc:picChg chg="add del mod">
          <ac:chgData name="Julia Gipson" userId="3a17aae5131aed56" providerId="LiveId" clId="{54127AD3-D0CB-46BD-AB09-482471C909CC}" dt="2023-12-10T22:54:30.813" v="476" actId="478"/>
          <ac:picMkLst>
            <pc:docMk/>
            <pc:sldMk cId="2164633325" sldId="256"/>
            <ac:picMk id="2" creationId="{03ABCE65-592D-6609-23F8-08980CE876FA}"/>
          </ac:picMkLst>
        </pc:picChg>
        <pc:picChg chg="add del mod">
          <ac:chgData name="Julia Gipson" userId="3a17aae5131aed56" providerId="LiveId" clId="{54127AD3-D0CB-46BD-AB09-482471C909CC}" dt="2023-12-10T23:08:01.807" v="514" actId="478"/>
          <ac:picMkLst>
            <pc:docMk/>
            <pc:sldMk cId="2164633325" sldId="256"/>
            <ac:picMk id="3" creationId="{BAEF878C-B5C0-5359-D7CA-C5DE84550D71}"/>
          </ac:picMkLst>
        </pc:picChg>
      </pc:sldChg>
      <pc:sldChg chg="modTransition">
        <pc:chgData name="Julia Gipson" userId="3a17aae5131aed56" providerId="LiveId" clId="{54127AD3-D0CB-46BD-AB09-482471C909CC}" dt="2024-01-04T05:36:34.838" v="1850"/>
        <pc:sldMkLst>
          <pc:docMk/>
          <pc:sldMk cId="1734388331" sldId="257"/>
        </pc:sldMkLst>
      </pc:sldChg>
      <pc:sldChg chg="addSp delSp modSp mod modTransition modClrScheme chgLayout">
        <pc:chgData name="Julia Gipson" userId="3a17aae5131aed56" providerId="LiveId" clId="{54127AD3-D0CB-46BD-AB09-482471C909CC}" dt="2024-01-04T05:36:34.838" v="1850"/>
        <pc:sldMkLst>
          <pc:docMk/>
          <pc:sldMk cId="3754973388" sldId="258"/>
        </pc:sldMkLst>
        <pc:picChg chg="add del mod">
          <ac:chgData name="Julia Gipson" userId="3a17aae5131aed56" providerId="LiveId" clId="{54127AD3-D0CB-46BD-AB09-482471C909CC}" dt="2023-12-10T22:43:22.065" v="447" actId="478"/>
          <ac:picMkLst>
            <pc:docMk/>
            <pc:sldMk cId="3754973388" sldId="258"/>
            <ac:picMk id="1026" creationId="{39757CA1-097A-BE53-5B84-84AC01556975}"/>
          </ac:picMkLst>
        </pc:picChg>
      </pc:sldChg>
      <pc:sldChg chg="mod ord modTransition modClrScheme chgLayout">
        <pc:chgData name="Julia Gipson" userId="3a17aae5131aed56" providerId="LiveId" clId="{54127AD3-D0CB-46BD-AB09-482471C909CC}" dt="2024-01-04T05:36:34.838" v="1850"/>
        <pc:sldMkLst>
          <pc:docMk/>
          <pc:sldMk cId="1779455442" sldId="259"/>
        </pc:sldMkLst>
      </pc:sldChg>
      <pc:sldChg chg="addSp delSp modSp mod modTransition modClrScheme chgLayout">
        <pc:chgData name="Julia Gipson" userId="3a17aae5131aed56" providerId="LiveId" clId="{54127AD3-D0CB-46BD-AB09-482471C909CC}" dt="2024-01-04T05:36:34.838" v="1850"/>
        <pc:sldMkLst>
          <pc:docMk/>
          <pc:sldMk cId="1590434470" sldId="260"/>
        </pc:sldMkLst>
        <pc:spChg chg="add mod">
          <ac:chgData name="Julia Gipson" userId="3a17aae5131aed56" providerId="LiveId" clId="{54127AD3-D0CB-46BD-AB09-482471C909CC}" dt="2023-12-10T23:14:52.417" v="599"/>
          <ac:spMkLst>
            <pc:docMk/>
            <pc:sldMk cId="1590434470" sldId="260"/>
            <ac:spMk id="2" creationId="{AB2157AD-2BC9-13BB-14FD-F991585E5333}"/>
          </ac:spMkLst>
        </pc:spChg>
        <pc:spChg chg="mod">
          <ac:chgData name="Julia Gipson" userId="3a17aae5131aed56" providerId="LiveId" clId="{54127AD3-D0CB-46BD-AB09-482471C909CC}" dt="2023-12-10T23:16:35.687" v="600" actId="255"/>
          <ac:spMkLst>
            <pc:docMk/>
            <pc:sldMk cId="1590434470" sldId="260"/>
            <ac:spMk id="3" creationId="{C50F8AAB-F7BB-72B6-2364-32981EBF2C29}"/>
          </ac:spMkLst>
        </pc:spChg>
        <pc:spChg chg="del mod">
          <ac:chgData name="Julia Gipson" userId="3a17aae5131aed56" providerId="LiveId" clId="{54127AD3-D0CB-46BD-AB09-482471C909CC}" dt="2023-12-10T23:14:46.794" v="598" actId="478"/>
          <ac:spMkLst>
            <pc:docMk/>
            <pc:sldMk cId="1590434470" sldId="260"/>
            <ac:spMk id="4" creationId="{87AE30D0-4D2B-A0BD-74A5-819C45D1594B}"/>
          </ac:spMkLst>
        </pc:spChg>
      </pc:sldChg>
      <pc:sldChg chg="modSp mod modTransition modClrScheme chgLayout">
        <pc:chgData name="Julia Gipson" userId="3a17aae5131aed56" providerId="LiveId" clId="{54127AD3-D0CB-46BD-AB09-482471C909CC}" dt="2024-01-04T05:36:34.838" v="1850"/>
        <pc:sldMkLst>
          <pc:docMk/>
          <pc:sldMk cId="3133275964" sldId="261"/>
        </pc:sldMkLst>
        <pc:spChg chg="mod">
          <ac:chgData name="Julia Gipson" userId="3a17aae5131aed56" providerId="LiveId" clId="{54127AD3-D0CB-46BD-AB09-482471C909CC}" dt="2023-12-10T23:14:28.877" v="596" actId="1037"/>
          <ac:spMkLst>
            <pc:docMk/>
            <pc:sldMk cId="3133275964" sldId="261"/>
            <ac:spMk id="4" creationId="{87AE30D0-4D2B-A0BD-74A5-819C45D1594B}"/>
          </ac:spMkLst>
        </pc:spChg>
      </pc:sldChg>
      <pc:sldChg chg="addSp delSp modSp mod modTransition modClrScheme chgLayout">
        <pc:chgData name="Julia Gipson" userId="3a17aae5131aed56" providerId="LiveId" clId="{54127AD3-D0CB-46BD-AB09-482471C909CC}" dt="2024-01-04T05:36:34.838" v="1850"/>
        <pc:sldMkLst>
          <pc:docMk/>
          <pc:sldMk cId="2899769432" sldId="262"/>
        </pc:sldMkLst>
        <pc:spChg chg="add mod">
          <ac:chgData name="Julia Gipson" userId="3a17aae5131aed56" providerId="LiveId" clId="{54127AD3-D0CB-46BD-AB09-482471C909CC}" dt="2023-12-10T23:17:51.875" v="607"/>
          <ac:spMkLst>
            <pc:docMk/>
            <pc:sldMk cId="2899769432" sldId="262"/>
            <ac:spMk id="2" creationId="{CB62FFCA-784E-A22D-6D7A-E77C798C9EA6}"/>
          </ac:spMkLst>
        </pc:spChg>
        <pc:spChg chg="del">
          <ac:chgData name="Julia Gipson" userId="3a17aae5131aed56" providerId="LiveId" clId="{54127AD3-D0CB-46BD-AB09-482471C909CC}" dt="2023-12-10T23:17:49.462" v="606" actId="478"/>
          <ac:spMkLst>
            <pc:docMk/>
            <pc:sldMk cId="2899769432" sldId="262"/>
            <ac:spMk id="3" creationId="{C50F8AAB-F7BB-72B6-2364-32981EBF2C29}"/>
          </ac:spMkLst>
        </pc:spChg>
      </pc:sldChg>
      <pc:sldChg chg="addSp delSp modSp mod modTransition modClrScheme chgLayout">
        <pc:chgData name="Julia Gipson" userId="3a17aae5131aed56" providerId="LiveId" clId="{54127AD3-D0CB-46BD-AB09-482471C909CC}" dt="2024-01-04T05:36:34.838" v="1850"/>
        <pc:sldMkLst>
          <pc:docMk/>
          <pc:sldMk cId="4040848081" sldId="263"/>
        </pc:sldMkLst>
        <pc:spChg chg="add del mod">
          <ac:chgData name="Julia Gipson" userId="3a17aae5131aed56" providerId="LiveId" clId="{54127AD3-D0CB-46BD-AB09-482471C909CC}" dt="2023-12-10T23:17:36.614" v="603"/>
          <ac:spMkLst>
            <pc:docMk/>
            <pc:sldMk cId="4040848081" sldId="263"/>
            <ac:spMk id="2" creationId="{AD7E864E-686B-E658-CE6B-A374DCBE9881}"/>
          </ac:spMkLst>
        </pc:spChg>
        <pc:spChg chg="del">
          <ac:chgData name="Julia Gipson" userId="3a17aae5131aed56" providerId="LiveId" clId="{54127AD3-D0CB-46BD-AB09-482471C909CC}" dt="2023-12-10T23:17:38.807" v="604" actId="478"/>
          <ac:spMkLst>
            <pc:docMk/>
            <pc:sldMk cId="4040848081" sldId="263"/>
            <ac:spMk id="3" creationId="{C50F8AAB-F7BB-72B6-2364-32981EBF2C29}"/>
          </ac:spMkLst>
        </pc:spChg>
        <pc:spChg chg="add mod">
          <ac:chgData name="Julia Gipson" userId="3a17aae5131aed56" providerId="LiveId" clId="{54127AD3-D0CB-46BD-AB09-482471C909CC}" dt="2023-12-10T23:17:41.029" v="605"/>
          <ac:spMkLst>
            <pc:docMk/>
            <pc:sldMk cId="4040848081" sldId="263"/>
            <ac:spMk id="5" creationId="{00B36320-2351-922C-1880-C5210876B386}"/>
          </ac:spMkLst>
        </pc:spChg>
      </pc:sldChg>
      <pc:sldChg chg="modSp mod modTransition modClrScheme chgLayout">
        <pc:chgData name="Julia Gipson" userId="3a17aae5131aed56" providerId="LiveId" clId="{54127AD3-D0CB-46BD-AB09-482471C909CC}" dt="2024-01-04T05:36:34.838" v="1850"/>
        <pc:sldMkLst>
          <pc:docMk/>
          <pc:sldMk cId="3517626105" sldId="264"/>
        </pc:sldMkLst>
        <pc:spChg chg="mod">
          <ac:chgData name="Julia Gipson" userId="3a17aae5131aed56" providerId="LiveId" clId="{54127AD3-D0CB-46BD-AB09-482471C909CC}" dt="2023-12-10T23:17:20.513" v="601" actId="255"/>
          <ac:spMkLst>
            <pc:docMk/>
            <pc:sldMk cId="3517626105" sldId="264"/>
            <ac:spMk id="3" creationId="{C50F8AAB-F7BB-72B6-2364-32981EBF2C29}"/>
          </ac:spMkLst>
        </pc:spChg>
      </pc:sldChg>
      <pc:sldChg chg="addSp delSp modSp mod ord modTransition modAnim">
        <pc:chgData name="Julia Gipson" userId="3a17aae5131aed56" providerId="LiveId" clId="{54127AD3-D0CB-46BD-AB09-482471C909CC}" dt="2024-01-04T05:36:34.838" v="1850"/>
        <pc:sldMkLst>
          <pc:docMk/>
          <pc:sldMk cId="3977623970" sldId="265"/>
        </pc:sldMkLst>
        <pc:spChg chg="mod">
          <ac:chgData name="Julia Gipson" userId="3a17aae5131aed56" providerId="LiveId" clId="{54127AD3-D0CB-46BD-AB09-482471C909CC}" dt="2024-01-04T05:29:41.849" v="1782" actId="11"/>
          <ac:spMkLst>
            <pc:docMk/>
            <pc:sldMk cId="3977623970" sldId="265"/>
            <ac:spMk id="7" creationId="{45ADDBB1-1AF5-8BE8-9FBA-A85673FDA6C4}"/>
          </ac:spMkLst>
        </pc:spChg>
        <pc:spChg chg="mod">
          <ac:chgData name="Julia Gipson" userId="3a17aae5131aed56" providerId="LiveId" clId="{54127AD3-D0CB-46BD-AB09-482471C909CC}" dt="2024-01-04T05:20:42.418" v="1618" actId="20577"/>
          <ac:spMkLst>
            <pc:docMk/>
            <pc:sldMk cId="3977623970" sldId="265"/>
            <ac:spMk id="8" creationId="{B8CC67AE-7C2C-91E2-3636-B8D615DAFABB}"/>
          </ac:spMkLst>
        </pc:spChg>
        <pc:picChg chg="add del mod">
          <ac:chgData name="Julia Gipson" userId="3a17aae5131aed56" providerId="LiveId" clId="{54127AD3-D0CB-46BD-AB09-482471C909CC}" dt="2023-12-10T23:05:04.798" v="500" actId="478"/>
          <ac:picMkLst>
            <pc:docMk/>
            <pc:sldMk cId="3977623970" sldId="265"/>
            <ac:picMk id="2" creationId="{EEA008FD-757D-B403-54A8-4EC37A1A7FB5}"/>
          </ac:picMkLst>
        </pc:picChg>
      </pc:sldChg>
      <pc:sldChg chg="addSp delSp del mod">
        <pc:chgData name="Julia Gipson" userId="3a17aae5131aed56" providerId="LiveId" clId="{54127AD3-D0CB-46BD-AB09-482471C909CC}" dt="2023-12-03T19:38:42.722" v="28" actId="2696"/>
        <pc:sldMkLst>
          <pc:docMk/>
          <pc:sldMk cId="260294112" sldId="266"/>
        </pc:sldMkLst>
        <pc:spChg chg="add del">
          <ac:chgData name="Julia Gipson" userId="3a17aae5131aed56" providerId="LiveId" clId="{54127AD3-D0CB-46BD-AB09-482471C909CC}" dt="2023-12-03T19:38:00.150" v="23" actId="11529"/>
          <ac:spMkLst>
            <pc:docMk/>
            <pc:sldMk cId="260294112" sldId="266"/>
            <ac:spMk id="2" creationId="{D296DB82-E76E-8205-3A3C-F7DC9BE25202}"/>
          </ac:spMkLst>
        </pc:spChg>
      </pc:sldChg>
      <pc:sldChg chg="addSp delSp modSp add del mod ord modTransition delAnim modAnim">
        <pc:chgData name="Julia Gipson" userId="3a17aae5131aed56" providerId="LiveId" clId="{54127AD3-D0CB-46BD-AB09-482471C909CC}" dt="2024-01-04T05:35:36.150" v="1847" actId="2696"/>
        <pc:sldMkLst>
          <pc:docMk/>
          <pc:sldMk cId="3229427593" sldId="266"/>
        </pc:sldMkLst>
        <pc:spChg chg="add del mod">
          <ac:chgData name="Julia Gipson" userId="3a17aae5131aed56" providerId="LiveId" clId="{54127AD3-D0CB-46BD-AB09-482471C909CC}" dt="2024-01-03T00:46:23.515" v="1138" actId="767"/>
          <ac:spMkLst>
            <pc:docMk/>
            <pc:sldMk cId="3229427593" sldId="266"/>
            <ac:spMk id="2" creationId="{3958CBF5-14DF-995C-8070-41AB194AABD7}"/>
          </ac:spMkLst>
        </pc:spChg>
        <pc:spChg chg="add del mod">
          <ac:chgData name="Julia Gipson" userId="3a17aae5131aed56" providerId="LiveId" clId="{54127AD3-D0CB-46BD-AB09-482471C909CC}" dt="2023-12-10T23:06:42.449" v="508" actId="478"/>
          <ac:spMkLst>
            <pc:docMk/>
            <pc:sldMk cId="3229427593" sldId="266"/>
            <ac:spMk id="3" creationId="{BB88CB2F-01CB-53CA-619B-BE510B229F0D}"/>
          </ac:spMkLst>
        </pc:spChg>
        <pc:spChg chg="add del mod">
          <ac:chgData name="Julia Gipson" userId="3a17aae5131aed56" providerId="LiveId" clId="{54127AD3-D0CB-46BD-AB09-482471C909CC}" dt="2024-01-03T00:46:30.899" v="1141"/>
          <ac:spMkLst>
            <pc:docMk/>
            <pc:sldMk cId="3229427593" sldId="266"/>
            <ac:spMk id="3" creationId="{F7797864-8364-690C-8CF3-2F5BD18FFA2D}"/>
          </ac:spMkLst>
        </pc:spChg>
        <pc:spChg chg="add mod">
          <ac:chgData name="Julia Gipson" userId="3a17aae5131aed56" providerId="LiveId" clId="{54127AD3-D0CB-46BD-AB09-482471C909CC}" dt="2024-01-03T00:48:48.603" v="1188" actId="20577"/>
          <ac:spMkLst>
            <pc:docMk/>
            <pc:sldMk cId="3229427593" sldId="266"/>
            <ac:spMk id="4" creationId="{EC14F3C4-D9F8-7254-1A0A-948A06AF0B53}"/>
          </ac:spMkLst>
        </pc:spChg>
        <pc:spChg chg="mod">
          <ac:chgData name="Julia Gipson" userId="3a17aae5131aed56" providerId="LiveId" clId="{54127AD3-D0CB-46BD-AB09-482471C909CC}" dt="2024-01-03T00:54:13.215" v="1537" actId="12"/>
          <ac:spMkLst>
            <pc:docMk/>
            <pc:sldMk cId="3229427593" sldId="266"/>
            <ac:spMk id="7" creationId="{45ADDBB1-1AF5-8BE8-9FBA-A85673FDA6C4}"/>
          </ac:spMkLst>
        </pc:spChg>
        <pc:spChg chg="del mod">
          <ac:chgData name="Julia Gipson" userId="3a17aae5131aed56" providerId="LiveId" clId="{54127AD3-D0CB-46BD-AB09-482471C909CC}" dt="2023-12-10T23:10:57.139" v="587"/>
          <ac:spMkLst>
            <pc:docMk/>
            <pc:sldMk cId="3229427593" sldId="266"/>
            <ac:spMk id="8" creationId="{B8CC67AE-7C2C-91E2-3636-B8D615DAFABB}"/>
          </ac:spMkLst>
        </pc:spChg>
        <pc:picChg chg="add del mod">
          <ac:chgData name="Julia Gipson" userId="3a17aae5131aed56" providerId="LiveId" clId="{54127AD3-D0CB-46BD-AB09-482471C909CC}" dt="2023-12-10T23:06:02.466" v="504"/>
          <ac:picMkLst>
            <pc:docMk/>
            <pc:sldMk cId="3229427593" sldId="266"/>
            <ac:picMk id="2" creationId="{04375384-1382-C1B8-8614-BFC44475CE36}"/>
          </ac:picMkLst>
        </pc:picChg>
      </pc:sldChg>
      <pc:sldChg chg="modSp add mod modTransition">
        <pc:chgData name="Julia Gipson" userId="3a17aae5131aed56" providerId="LiveId" clId="{54127AD3-D0CB-46BD-AB09-482471C909CC}" dt="2024-01-04T05:36:34.838" v="1850"/>
        <pc:sldMkLst>
          <pc:docMk/>
          <pc:sldMk cId="562912130" sldId="267"/>
        </pc:sldMkLst>
        <pc:spChg chg="mod">
          <ac:chgData name="Julia Gipson" userId="3a17aae5131aed56" providerId="LiveId" clId="{54127AD3-D0CB-46BD-AB09-482471C909CC}" dt="2023-12-10T23:07:47.903" v="513"/>
          <ac:spMkLst>
            <pc:docMk/>
            <pc:sldMk cId="562912130" sldId="267"/>
            <ac:spMk id="7" creationId="{45ADDBB1-1AF5-8BE8-9FBA-A85673FDA6C4}"/>
          </ac:spMkLst>
        </pc:spChg>
      </pc:sldChg>
      <pc:sldChg chg="new del">
        <pc:chgData name="Julia Gipson" userId="3a17aae5131aed56" providerId="LiveId" clId="{54127AD3-D0CB-46BD-AB09-482471C909CC}" dt="2023-12-10T22:31:40.783" v="432" actId="2696"/>
        <pc:sldMkLst>
          <pc:docMk/>
          <pc:sldMk cId="721493325" sldId="268"/>
        </pc:sldMkLst>
      </pc:sldChg>
      <pc:sldChg chg="add modTransition setBg">
        <pc:chgData name="Julia Gipson" userId="3a17aae5131aed56" providerId="LiveId" clId="{54127AD3-D0CB-46BD-AB09-482471C909CC}" dt="2024-01-04T05:36:34.838" v="1850"/>
        <pc:sldMkLst>
          <pc:docMk/>
          <pc:sldMk cId="2057664715" sldId="268"/>
        </pc:sldMkLst>
      </pc:sldChg>
      <pc:sldChg chg="addSp delSp modSp add mod modTransition modAnim">
        <pc:chgData name="Julia Gipson" userId="3a17aae5131aed56" providerId="LiveId" clId="{54127AD3-D0CB-46BD-AB09-482471C909CC}" dt="2024-01-04T05:45:44.310" v="1996"/>
        <pc:sldMkLst>
          <pc:docMk/>
          <pc:sldMk cId="3159855714" sldId="269"/>
        </pc:sldMkLst>
        <pc:spChg chg="mod">
          <ac:chgData name="Julia Gipson" userId="3a17aae5131aed56" providerId="LiveId" clId="{54127AD3-D0CB-46BD-AB09-482471C909CC}" dt="2024-01-04T05:28:44.851" v="1763" actId="20577"/>
          <ac:spMkLst>
            <pc:docMk/>
            <pc:sldMk cId="3159855714" sldId="269"/>
            <ac:spMk id="7" creationId="{45ADDBB1-1AF5-8BE8-9FBA-A85673FDA6C4}"/>
          </ac:spMkLst>
        </pc:spChg>
        <pc:spChg chg="mod ord">
          <ac:chgData name="Julia Gipson" userId="3a17aae5131aed56" providerId="LiveId" clId="{54127AD3-D0CB-46BD-AB09-482471C909CC}" dt="2024-01-04T05:36:24.030" v="1849" actId="167"/>
          <ac:spMkLst>
            <pc:docMk/>
            <pc:sldMk cId="3159855714" sldId="269"/>
            <ac:spMk id="8" creationId="{B8CC67AE-7C2C-91E2-3636-B8D615DAFABB}"/>
          </ac:spMkLst>
        </pc:spChg>
        <pc:grpChg chg="del mod">
          <ac:chgData name="Julia Gipson" userId="3a17aae5131aed56" providerId="LiveId" clId="{54127AD3-D0CB-46BD-AB09-482471C909CC}" dt="2024-01-04T05:39:29.198" v="1860"/>
          <ac:grpSpMkLst>
            <pc:docMk/>
            <pc:sldMk cId="3159855714" sldId="269"/>
            <ac:grpSpMk id="6" creationId="{2D8BBEF2-D726-E5C2-442C-3061612B2CD8}"/>
          </ac:grpSpMkLst>
        </pc:grpChg>
        <pc:grpChg chg="del mod">
          <ac:chgData name="Julia Gipson" userId="3a17aae5131aed56" providerId="LiveId" clId="{54127AD3-D0CB-46BD-AB09-482471C909CC}" dt="2024-01-04T05:39:36.138" v="1863"/>
          <ac:grpSpMkLst>
            <pc:docMk/>
            <pc:sldMk cId="3159855714" sldId="269"/>
            <ac:grpSpMk id="10" creationId="{C6B77346-BB95-01E3-DA66-6E96CC6A35EE}"/>
          </ac:grpSpMkLst>
        </pc:grpChg>
        <pc:grpChg chg="del mod">
          <ac:chgData name="Julia Gipson" userId="3a17aae5131aed56" providerId="LiveId" clId="{54127AD3-D0CB-46BD-AB09-482471C909CC}" dt="2024-01-04T05:39:37.861" v="1865"/>
          <ac:grpSpMkLst>
            <pc:docMk/>
            <pc:sldMk cId="3159855714" sldId="269"/>
            <ac:grpSpMk id="13" creationId="{906CBD6F-66F1-DD3B-34EC-17EC024F9EA2}"/>
          </ac:grpSpMkLst>
        </pc:grpChg>
        <pc:grpChg chg="del mod">
          <ac:chgData name="Julia Gipson" userId="3a17aae5131aed56" providerId="LiveId" clId="{54127AD3-D0CB-46BD-AB09-482471C909CC}" dt="2024-01-04T05:39:43.437" v="1867"/>
          <ac:grpSpMkLst>
            <pc:docMk/>
            <pc:sldMk cId="3159855714" sldId="269"/>
            <ac:grpSpMk id="15" creationId="{E41CB733-3411-9A72-0CAA-A7D38D6211D8}"/>
          </ac:grpSpMkLst>
        </pc:grpChg>
        <pc:grpChg chg="del mod">
          <ac:chgData name="Julia Gipson" userId="3a17aae5131aed56" providerId="LiveId" clId="{54127AD3-D0CB-46BD-AB09-482471C909CC}" dt="2024-01-04T05:39:48.435" v="1869"/>
          <ac:grpSpMkLst>
            <pc:docMk/>
            <pc:sldMk cId="3159855714" sldId="269"/>
            <ac:grpSpMk id="17" creationId="{84FBDAB4-69FE-FC56-16EC-7AD781919208}"/>
          </ac:grpSpMkLst>
        </pc:grpChg>
        <pc:grpChg chg="del mod">
          <ac:chgData name="Julia Gipson" userId="3a17aae5131aed56" providerId="LiveId" clId="{54127AD3-D0CB-46BD-AB09-482471C909CC}" dt="2024-01-04T05:40:27.353" v="1871"/>
          <ac:grpSpMkLst>
            <pc:docMk/>
            <pc:sldMk cId="3159855714" sldId="269"/>
            <ac:grpSpMk id="19" creationId="{85AE8EE8-34C5-24B7-93D0-277BD6BC8532}"/>
          </ac:grpSpMkLst>
        </pc:grpChg>
        <pc:grpChg chg="del mod">
          <ac:chgData name="Julia Gipson" userId="3a17aae5131aed56" providerId="LiveId" clId="{54127AD3-D0CB-46BD-AB09-482471C909CC}" dt="2024-01-04T05:40:35.179" v="1873"/>
          <ac:grpSpMkLst>
            <pc:docMk/>
            <pc:sldMk cId="3159855714" sldId="269"/>
            <ac:grpSpMk id="21" creationId="{4309F886-C345-1652-0D0B-CD4EFA0DD5F6}"/>
          </ac:grpSpMkLst>
        </pc:grpChg>
        <pc:grpChg chg="add del mod">
          <ac:chgData name="Julia Gipson" userId="3a17aae5131aed56" providerId="LiveId" clId="{54127AD3-D0CB-46BD-AB09-482471C909CC}" dt="2024-01-04T05:45:43.169" v="1994"/>
          <ac:grpSpMkLst>
            <pc:docMk/>
            <pc:sldMk cId="3159855714" sldId="269"/>
            <ac:grpSpMk id="23" creationId="{88E49EF4-4E37-5633-B3CA-DFCFFC5FF4ED}"/>
          </ac:grpSpMkLst>
        </pc:grpChg>
        <pc:grpChg chg="mod">
          <ac:chgData name="Julia Gipson" userId="3a17aae5131aed56" providerId="LiveId" clId="{54127AD3-D0CB-46BD-AB09-482471C909CC}" dt="2024-01-04T05:40:56.532" v="1880"/>
          <ac:grpSpMkLst>
            <pc:docMk/>
            <pc:sldMk cId="3159855714" sldId="269"/>
            <ac:grpSpMk id="26" creationId="{10847207-CBCC-5A00-A6D0-CC493893F50C}"/>
          </ac:grpSpMkLst>
        </pc:grpChg>
        <pc:grpChg chg="add del mod">
          <ac:chgData name="Julia Gipson" userId="3a17aae5131aed56" providerId="LiveId" clId="{54127AD3-D0CB-46BD-AB09-482471C909CC}" dt="2024-01-04T05:45:33.560" v="1985"/>
          <ac:grpSpMkLst>
            <pc:docMk/>
            <pc:sldMk cId="3159855714" sldId="269"/>
            <ac:grpSpMk id="29" creationId="{963E28FA-FC89-D2DA-F0CB-5D092E5BB50F}"/>
          </ac:grpSpMkLst>
        </pc:grpChg>
        <pc:grpChg chg="add del mod">
          <ac:chgData name="Julia Gipson" userId="3a17aae5131aed56" providerId="LiveId" clId="{54127AD3-D0CB-46BD-AB09-482471C909CC}" dt="2024-01-04T05:45:33.097" v="1983"/>
          <ac:grpSpMkLst>
            <pc:docMk/>
            <pc:sldMk cId="3159855714" sldId="269"/>
            <ac:grpSpMk id="31" creationId="{3FF69C9D-2B24-3FA0-6597-1E4766396A72}"/>
          </ac:grpSpMkLst>
        </pc:grpChg>
        <pc:grpChg chg="add del mod">
          <ac:chgData name="Julia Gipson" userId="3a17aae5131aed56" providerId="LiveId" clId="{54127AD3-D0CB-46BD-AB09-482471C909CC}" dt="2024-01-04T05:43:44.427" v="1931"/>
          <ac:grpSpMkLst>
            <pc:docMk/>
            <pc:sldMk cId="3159855714" sldId="269"/>
            <ac:grpSpMk id="35" creationId="{DEA627D2-3242-AAEF-5385-4233073966BC}"/>
          </ac:grpSpMkLst>
        </pc:grpChg>
        <pc:grpChg chg="add del mod">
          <ac:chgData name="Julia Gipson" userId="3a17aae5131aed56" providerId="LiveId" clId="{54127AD3-D0CB-46BD-AB09-482471C909CC}" dt="2024-01-04T05:43:44.427" v="1931"/>
          <ac:grpSpMkLst>
            <pc:docMk/>
            <pc:sldMk cId="3159855714" sldId="269"/>
            <ac:grpSpMk id="36" creationId="{959D3718-FB20-CD15-2009-95B87989F711}"/>
          </ac:grpSpMkLst>
        </pc:grpChg>
        <pc:grpChg chg="add del mod">
          <ac:chgData name="Julia Gipson" userId="3a17aae5131aed56" providerId="LiveId" clId="{54127AD3-D0CB-46BD-AB09-482471C909CC}" dt="2024-01-04T05:43:43.924" v="1929"/>
          <ac:grpSpMkLst>
            <pc:docMk/>
            <pc:sldMk cId="3159855714" sldId="269"/>
            <ac:grpSpMk id="38" creationId="{2A50716F-9E17-3398-BF3B-EB87D4638CB0}"/>
          </ac:grpSpMkLst>
        </pc:grpChg>
        <pc:grpChg chg="add del mod">
          <ac:chgData name="Julia Gipson" userId="3a17aae5131aed56" providerId="LiveId" clId="{54127AD3-D0CB-46BD-AB09-482471C909CC}" dt="2024-01-04T05:43:43.695" v="1927"/>
          <ac:grpSpMkLst>
            <pc:docMk/>
            <pc:sldMk cId="3159855714" sldId="269"/>
            <ac:grpSpMk id="40" creationId="{BD0D7025-D0E4-5DD5-6FD7-DEAD9D73435A}"/>
          </ac:grpSpMkLst>
        </pc:grpChg>
        <pc:grpChg chg="add del mod">
          <ac:chgData name="Julia Gipson" userId="3a17aae5131aed56" providerId="LiveId" clId="{54127AD3-D0CB-46BD-AB09-482471C909CC}" dt="2024-01-04T05:43:42.393" v="1921"/>
          <ac:grpSpMkLst>
            <pc:docMk/>
            <pc:sldMk cId="3159855714" sldId="269"/>
            <ac:grpSpMk id="46" creationId="{1EB9EB08-EE9A-55B0-D807-2C590CF76DB4}"/>
          </ac:grpSpMkLst>
        </pc:grpChg>
        <pc:grpChg chg="add del mod">
          <ac:chgData name="Julia Gipson" userId="3a17aae5131aed56" providerId="LiveId" clId="{54127AD3-D0CB-46BD-AB09-482471C909CC}" dt="2024-01-04T05:43:41.937" v="1919"/>
          <ac:grpSpMkLst>
            <pc:docMk/>
            <pc:sldMk cId="3159855714" sldId="269"/>
            <ac:grpSpMk id="48" creationId="{697D6B2E-FA1E-706C-F354-5BF1F38317C2}"/>
          </ac:grpSpMkLst>
        </pc:grpChg>
        <pc:grpChg chg="mod">
          <ac:chgData name="Julia Gipson" userId="3a17aae5131aed56" providerId="LiveId" clId="{54127AD3-D0CB-46BD-AB09-482471C909CC}" dt="2024-01-04T05:43:40.466" v="1913"/>
          <ac:grpSpMkLst>
            <pc:docMk/>
            <pc:sldMk cId="3159855714" sldId="269"/>
            <ac:grpSpMk id="54" creationId="{02479ACB-A5F0-10AC-9222-8A012017BB77}"/>
          </ac:grpSpMkLst>
        </pc:grpChg>
        <pc:grpChg chg="add del mod">
          <ac:chgData name="Julia Gipson" userId="3a17aae5131aed56" providerId="LiveId" clId="{54127AD3-D0CB-46BD-AB09-482471C909CC}" dt="2024-01-04T05:45:32.637" v="1981"/>
          <ac:grpSpMkLst>
            <pc:docMk/>
            <pc:sldMk cId="3159855714" sldId="269"/>
            <ac:grpSpMk id="56" creationId="{7FDC24F6-F2D4-5434-1562-1893C23D00D6}"/>
          </ac:grpSpMkLst>
        </pc:grpChg>
        <pc:grpChg chg="add del mod">
          <ac:chgData name="Julia Gipson" userId="3a17aae5131aed56" providerId="LiveId" clId="{54127AD3-D0CB-46BD-AB09-482471C909CC}" dt="2024-01-04T05:45:30.159" v="1978"/>
          <ac:grpSpMkLst>
            <pc:docMk/>
            <pc:sldMk cId="3159855714" sldId="269"/>
            <ac:grpSpMk id="58" creationId="{AFD4A675-82D3-09D1-E842-5125F9FD3D0C}"/>
          </ac:grpSpMkLst>
        </pc:grpChg>
        <pc:grpChg chg="add del mod">
          <ac:chgData name="Julia Gipson" userId="3a17aae5131aed56" providerId="LiveId" clId="{54127AD3-D0CB-46BD-AB09-482471C909CC}" dt="2024-01-04T05:45:29.733" v="1976"/>
          <ac:grpSpMkLst>
            <pc:docMk/>
            <pc:sldMk cId="3159855714" sldId="269"/>
            <ac:grpSpMk id="60" creationId="{2EFD4317-B5A8-5062-EB70-D6F6D3F2647F}"/>
          </ac:grpSpMkLst>
        </pc:grpChg>
        <pc:grpChg chg="add del mod">
          <ac:chgData name="Julia Gipson" userId="3a17aae5131aed56" providerId="LiveId" clId="{54127AD3-D0CB-46BD-AB09-482471C909CC}" dt="2024-01-04T05:45:27.923" v="1974"/>
          <ac:grpSpMkLst>
            <pc:docMk/>
            <pc:sldMk cId="3159855714" sldId="269"/>
            <ac:grpSpMk id="62" creationId="{3DD9A9A4-C124-D59E-2094-3C160AB2173B}"/>
          </ac:grpSpMkLst>
        </pc:grpChg>
        <pc:grpChg chg="add del mod">
          <ac:chgData name="Julia Gipson" userId="3a17aae5131aed56" providerId="LiveId" clId="{54127AD3-D0CB-46BD-AB09-482471C909CC}" dt="2024-01-04T05:45:27.069" v="1972"/>
          <ac:grpSpMkLst>
            <pc:docMk/>
            <pc:sldMk cId="3159855714" sldId="269"/>
            <ac:grpSpMk id="64" creationId="{FA558484-A724-A825-6152-5C894D02D3E7}"/>
          </ac:grpSpMkLst>
        </pc:grpChg>
        <pc:grpChg chg="add del mod">
          <ac:chgData name="Julia Gipson" userId="3a17aae5131aed56" providerId="LiveId" clId="{54127AD3-D0CB-46BD-AB09-482471C909CC}" dt="2024-01-04T05:45:26.653" v="1969"/>
          <ac:grpSpMkLst>
            <pc:docMk/>
            <pc:sldMk cId="3159855714" sldId="269"/>
            <ac:grpSpMk id="67" creationId="{A6B638C9-4632-A1C9-A94F-124FB5F81E80}"/>
          </ac:grpSpMkLst>
        </pc:grpChg>
        <pc:grpChg chg="mod">
          <ac:chgData name="Julia Gipson" userId="3a17aae5131aed56" providerId="LiveId" clId="{54127AD3-D0CB-46BD-AB09-482471C909CC}" dt="2024-01-04T05:45:26.251" v="1966"/>
          <ac:grpSpMkLst>
            <pc:docMk/>
            <pc:sldMk cId="3159855714" sldId="269"/>
            <ac:grpSpMk id="70" creationId="{85BB1971-FBD1-6D45-8A2B-6522365EBE76}"/>
          </ac:grpSpMkLst>
        </pc:grpChg>
        <pc:grpChg chg="mod">
          <ac:chgData name="Julia Gipson" userId="3a17aae5131aed56" providerId="LiveId" clId="{54127AD3-D0CB-46BD-AB09-482471C909CC}" dt="2024-01-04T05:45:25.006" v="1961"/>
          <ac:grpSpMkLst>
            <pc:docMk/>
            <pc:sldMk cId="3159855714" sldId="269"/>
            <ac:grpSpMk id="75" creationId="{53856F44-BDC4-1A44-1F49-CD8FCDD95D4A}"/>
          </ac:grpSpMkLst>
        </pc:grpChg>
        <pc:inkChg chg="add del">
          <ac:chgData name="Julia Gipson" userId="3a17aae5131aed56" providerId="LiveId" clId="{54127AD3-D0CB-46BD-AB09-482471C909CC}" dt="2024-01-04T05:37:59.679" v="1855" actId="9405"/>
          <ac:inkMkLst>
            <pc:docMk/>
            <pc:sldMk cId="3159855714" sldId="269"/>
            <ac:inkMk id="2" creationId="{EF333755-7D99-FE3A-420C-3B803C7377BA}"/>
          </ac:inkMkLst>
        </pc:inkChg>
        <pc:inkChg chg="add del">
          <ac:chgData name="Julia Gipson" userId="3a17aae5131aed56" providerId="LiveId" clId="{54127AD3-D0CB-46BD-AB09-482471C909CC}" dt="2024-01-04T05:37:58.944" v="1854" actId="9405"/>
          <ac:inkMkLst>
            <pc:docMk/>
            <pc:sldMk cId="3159855714" sldId="269"/>
            <ac:inkMk id="3" creationId="{2560B9D1-A5DE-EE9F-5503-C18306C8D8F1}"/>
          </ac:inkMkLst>
        </pc:inkChg>
        <pc:inkChg chg="add del mod">
          <ac:chgData name="Julia Gipson" userId="3a17aae5131aed56" providerId="LiveId" clId="{54127AD3-D0CB-46BD-AB09-482471C909CC}" dt="2024-01-04T05:45:44.310" v="1996"/>
          <ac:inkMkLst>
            <pc:docMk/>
            <pc:sldMk cId="3159855714" sldId="269"/>
            <ac:inkMk id="4" creationId="{959E78AD-2845-EA58-8133-4F2CBE9E433E}"/>
          </ac:inkMkLst>
        </pc:inkChg>
        <pc:inkChg chg="add del mod">
          <ac:chgData name="Julia Gipson" userId="3a17aae5131aed56" providerId="LiveId" clId="{54127AD3-D0CB-46BD-AB09-482471C909CC}" dt="2024-01-04T05:45:43.168" v="1993"/>
          <ac:inkMkLst>
            <pc:docMk/>
            <pc:sldMk cId="3159855714" sldId="269"/>
            <ac:inkMk id="5" creationId="{3BD85CB7-AE2F-716D-9F48-E8FA17BA2660}"/>
          </ac:inkMkLst>
        </pc:inkChg>
        <pc:inkChg chg="add del mod">
          <ac:chgData name="Julia Gipson" userId="3a17aae5131aed56" providerId="LiveId" clId="{54127AD3-D0CB-46BD-AB09-482471C909CC}" dt="2024-01-04T05:45:39.996" v="1987"/>
          <ac:inkMkLst>
            <pc:docMk/>
            <pc:sldMk cId="3159855714" sldId="269"/>
            <ac:inkMk id="9" creationId="{B8A068C0-CC5D-20BE-2A6C-34A9A0EDAA14}"/>
          </ac:inkMkLst>
        </pc:inkChg>
        <pc:inkChg chg="add del mod">
          <ac:chgData name="Julia Gipson" userId="3a17aae5131aed56" providerId="LiveId" clId="{54127AD3-D0CB-46BD-AB09-482471C909CC}" dt="2024-01-04T05:45:40.858" v="1988"/>
          <ac:inkMkLst>
            <pc:docMk/>
            <pc:sldMk cId="3159855714" sldId="269"/>
            <ac:inkMk id="11" creationId="{F05CF062-A600-23AD-BB47-9CFFB39197F1}"/>
          </ac:inkMkLst>
        </pc:inkChg>
        <pc:inkChg chg="add del mod">
          <ac:chgData name="Julia Gipson" userId="3a17aae5131aed56" providerId="LiveId" clId="{54127AD3-D0CB-46BD-AB09-482471C909CC}" dt="2024-01-04T05:45:43.163" v="1992"/>
          <ac:inkMkLst>
            <pc:docMk/>
            <pc:sldMk cId="3159855714" sldId="269"/>
            <ac:inkMk id="12" creationId="{E3B4A5B4-FE0E-53D0-0548-A26D6FAA2CEF}"/>
          </ac:inkMkLst>
        </pc:inkChg>
        <pc:inkChg chg="add del mod">
          <ac:chgData name="Julia Gipson" userId="3a17aae5131aed56" providerId="LiveId" clId="{54127AD3-D0CB-46BD-AB09-482471C909CC}" dt="2024-01-04T05:45:41.632" v="1990"/>
          <ac:inkMkLst>
            <pc:docMk/>
            <pc:sldMk cId="3159855714" sldId="269"/>
            <ac:inkMk id="14" creationId="{78C1B8F7-877E-936B-8420-894B3F0F1851}"/>
          </ac:inkMkLst>
        </pc:inkChg>
        <pc:inkChg chg="add del mod">
          <ac:chgData name="Julia Gipson" userId="3a17aae5131aed56" providerId="LiveId" clId="{54127AD3-D0CB-46BD-AB09-482471C909CC}" dt="2024-01-04T05:45:41.631" v="1989"/>
          <ac:inkMkLst>
            <pc:docMk/>
            <pc:sldMk cId="3159855714" sldId="269"/>
            <ac:inkMk id="16" creationId="{99892DA7-7ACD-AFF4-4495-78732A1777EA}"/>
          </ac:inkMkLst>
        </pc:inkChg>
        <pc:inkChg chg="add del mod">
          <ac:chgData name="Julia Gipson" userId="3a17aae5131aed56" providerId="LiveId" clId="{54127AD3-D0CB-46BD-AB09-482471C909CC}" dt="2024-01-04T05:45:42.416" v="1991"/>
          <ac:inkMkLst>
            <pc:docMk/>
            <pc:sldMk cId="3159855714" sldId="269"/>
            <ac:inkMk id="18" creationId="{93C627CE-DEF6-47A0-06DF-1532C7C7B65F}"/>
          </ac:inkMkLst>
        </pc:inkChg>
        <pc:inkChg chg="add del mod">
          <ac:chgData name="Julia Gipson" userId="3a17aae5131aed56" providerId="LiveId" clId="{54127AD3-D0CB-46BD-AB09-482471C909CC}" dt="2024-01-04T05:45:43.169" v="1995"/>
          <ac:inkMkLst>
            <pc:docMk/>
            <pc:sldMk cId="3159855714" sldId="269"/>
            <ac:inkMk id="20" creationId="{91E64496-E2EB-D0E9-6040-9F304ABCDFE6}"/>
          </ac:inkMkLst>
        </pc:inkChg>
        <pc:inkChg chg="add del mod">
          <ac:chgData name="Julia Gipson" userId="3a17aae5131aed56" providerId="LiveId" clId="{54127AD3-D0CB-46BD-AB09-482471C909CC}" dt="2024-01-04T05:45:43.169" v="1994"/>
          <ac:inkMkLst>
            <pc:docMk/>
            <pc:sldMk cId="3159855714" sldId="269"/>
            <ac:inkMk id="22" creationId="{D493AAEA-638E-1D01-BD4B-0B65AAD8EB0C}"/>
          </ac:inkMkLst>
        </pc:inkChg>
        <pc:inkChg chg="add del mod">
          <ac:chgData name="Julia Gipson" userId="3a17aae5131aed56" providerId="LiveId" clId="{54127AD3-D0CB-46BD-AB09-482471C909CC}" dt="2024-01-04T05:40:58.560" v="1881" actId="9405"/>
          <ac:inkMkLst>
            <pc:docMk/>
            <pc:sldMk cId="3159855714" sldId="269"/>
            <ac:inkMk id="24" creationId="{3E350B7C-C947-7A94-9155-8921C8688820}"/>
          </ac:inkMkLst>
        </pc:inkChg>
        <pc:inkChg chg="add del mod">
          <ac:chgData name="Julia Gipson" userId="3a17aae5131aed56" providerId="LiveId" clId="{54127AD3-D0CB-46BD-AB09-482471C909CC}" dt="2024-01-04T05:40:56.532" v="1880"/>
          <ac:inkMkLst>
            <pc:docMk/>
            <pc:sldMk cId="3159855714" sldId="269"/>
            <ac:inkMk id="25" creationId="{F2F60934-6C5A-662D-8C9E-95B6C3368419}"/>
          </ac:inkMkLst>
        </pc:inkChg>
        <pc:inkChg chg="add del">
          <ac:chgData name="Julia Gipson" userId="3a17aae5131aed56" providerId="LiveId" clId="{54127AD3-D0CB-46BD-AB09-482471C909CC}" dt="2024-01-04T05:41:22.552" v="1883" actId="9405"/>
          <ac:inkMkLst>
            <pc:docMk/>
            <pc:sldMk cId="3159855714" sldId="269"/>
            <ac:inkMk id="27" creationId="{BCEDE97E-1146-DAFD-7F28-E63510FBA97B}"/>
          </ac:inkMkLst>
        </pc:inkChg>
        <pc:inkChg chg="add del mod">
          <ac:chgData name="Julia Gipson" userId="3a17aae5131aed56" providerId="LiveId" clId="{54127AD3-D0CB-46BD-AB09-482471C909CC}" dt="2024-01-04T05:45:33.560" v="1985"/>
          <ac:inkMkLst>
            <pc:docMk/>
            <pc:sldMk cId="3159855714" sldId="269"/>
            <ac:inkMk id="28" creationId="{D3E6C3B6-B38E-55DC-E218-645D6995E51A}"/>
          </ac:inkMkLst>
        </pc:inkChg>
        <pc:inkChg chg="add del mod">
          <ac:chgData name="Julia Gipson" userId="3a17aae5131aed56" providerId="LiveId" clId="{54127AD3-D0CB-46BD-AB09-482471C909CC}" dt="2024-01-04T05:45:33.097" v="1983"/>
          <ac:inkMkLst>
            <pc:docMk/>
            <pc:sldMk cId="3159855714" sldId="269"/>
            <ac:inkMk id="30" creationId="{9E3E71D4-19E8-3640-AF01-A29CA5C1590B}"/>
          </ac:inkMkLst>
        </pc:inkChg>
        <pc:inkChg chg="add del">
          <ac:chgData name="Julia Gipson" userId="3a17aae5131aed56" providerId="LiveId" clId="{54127AD3-D0CB-46BD-AB09-482471C909CC}" dt="2024-01-04T05:43:45.433" v="1933" actId="9405"/>
          <ac:inkMkLst>
            <pc:docMk/>
            <pc:sldMk cId="3159855714" sldId="269"/>
            <ac:inkMk id="32" creationId="{022BE294-3A76-4370-F1AA-611532B5B361}"/>
          </ac:inkMkLst>
        </pc:inkChg>
        <pc:inkChg chg="add del mod">
          <ac:chgData name="Julia Gipson" userId="3a17aae5131aed56" providerId="LiveId" clId="{54127AD3-D0CB-46BD-AB09-482471C909CC}" dt="2024-01-04T05:43:44.933" v="1932" actId="9405"/>
          <ac:inkMkLst>
            <pc:docMk/>
            <pc:sldMk cId="3159855714" sldId="269"/>
            <ac:inkMk id="33" creationId="{2B2479E1-1FE5-08A0-A2FD-4CAAB8AF3D24}"/>
          </ac:inkMkLst>
        </pc:inkChg>
        <pc:inkChg chg="add del mod">
          <ac:chgData name="Julia Gipson" userId="3a17aae5131aed56" providerId="LiveId" clId="{54127AD3-D0CB-46BD-AB09-482471C909CC}" dt="2024-01-04T05:43:44.427" v="1931"/>
          <ac:inkMkLst>
            <pc:docMk/>
            <pc:sldMk cId="3159855714" sldId="269"/>
            <ac:inkMk id="34" creationId="{407438F9-BD0B-07E1-F961-9C6902FF4DAE}"/>
          </ac:inkMkLst>
        </pc:inkChg>
        <pc:inkChg chg="add del mod">
          <ac:chgData name="Julia Gipson" userId="3a17aae5131aed56" providerId="LiveId" clId="{54127AD3-D0CB-46BD-AB09-482471C909CC}" dt="2024-01-04T05:43:43.924" v="1929"/>
          <ac:inkMkLst>
            <pc:docMk/>
            <pc:sldMk cId="3159855714" sldId="269"/>
            <ac:inkMk id="37" creationId="{969A943B-5E01-4054-4213-BD5A3F2387A4}"/>
          </ac:inkMkLst>
        </pc:inkChg>
        <pc:inkChg chg="add del mod">
          <ac:chgData name="Julia Gipson" userId="3a17aae5131aed56" providerId="LiveId" clId="{54127AD3-D0CB-46BD-AB09-482471C909CC}" dt="2024-01-04T05:43:43.695" v="1927"/>
          <ac:inkMkLst>
            <pc:docMk/>
            <pc:sldMk cId="3159855714" sldId="269"/>
            <ac:inkMk id="39" creationId="{1D5CAE10-E65A-E50C-8469-DC238409998A}"/>
          </ac:inkMkLst>
        </pc:inkChg>
        <pc:inkChg chg="add del mod">
          <ac:chgData name="Julia Gipson" userId="3a17aae5131aed56" providerId="LiveId" clId="{54127AD3-D0CB-46BD-AB09-482471C909CC}" dt="2024-01-04T05:43:43.511" v="1925" actId="9405"/>
          <ac:inkMkLst>
            <pc:docMk/>
            <pc:sldMk cId="3159855714" sldId="269"/>
            <ac:inkMk id="41" creationId="{5F311B56-CE9E-D6C3-AC95-D056B7026FAA}"/>
          </ac:inkMkLst>
        </pc:inkChg>
        <pc:inkChg chg="add del mod">
          <ac:chgData name="Julia Gipson" userId="3a17aae5131aed56" providerId="LiveId" clId="{54127AD3-D0CB-46BD-AB09-482471C909CC}" dt="2024-01-04T05:43:43.285" v="1924" actId="9405"/>
          <ac:inkMkLst>
            <pc:docMk/>
            <pc:sldMk cId="3159855714" sldId="269"/>
            <ac:inkMk id="42" creationId="{4474EBD6-467B-7A13-9866-8956C42053BC}"/>
          </ac:inkMkLst>
        </pc:inkChg>
        <pc:inkChg chg="add del mod">
          <ac:chgData name="Julia Gipson" userId="3a17aae5131aed56" providerId="LiveId" clId="{54127AD3-D0CB-46BD-AB09-482471C909CC}" dt="2024-01-04T05:43:42.991" v="1923" actId="9405"/>
          <ac:inkMkLst>
            <pc:docMk/>
            <pc:sldMk cId="3159855714" sldId="269"/>
            <ac:inkMk id="43" creationId="{46B58C36-93EC-1724-7BC6-AFE810704149}"/>
          </ac:inkMkLst>
        </pc:inkChg>
        <pc:inkChg chg="add del mod">
          <ac:chgData name="Julia Gipson" userId="3a17aae5131aed56" providerId="LiveId" clId="{54127AD3-D0CB-46BD-AB09-482471C909CC}" dt="2024-01-04T05:43:42.666" v="1922" actId="9405"/>
          <ac:inkMkLst>
            <pc:docMk/>
            <pc:sldMk cId="3159855714" sldId="269"/>
            <ac:inkMk id="44" creationId="{3DCAEC63-9CB9-6632-D019-EB8FEE0F93D5}"/>
          </ac:inkMkLst>
        </pc:inkChg>
        <pc:inkChg chg="add del mod">
          <ac:chgData name="Julia Gipson" userId="3a17aae5131aed56" providerId="LiveId" clId="{54127AD3-D0CB-46BD-AB09-482471C909CC}" dt="2024-01-04T05:43:42.393" v="1921"/>
          <ac:inkMkLst>
            <pc:docMk/>
            <pc:sldMk cId="3159855714" sldId="269"/>
            <ac:inkMk id="45" creationId="{0EE856B2-7740-C264-F186-6F344E67C833}"/>
          </ac:inkMkLst>
        </pc:inkChg>
        <pc:inkChg chg="add del mod">
          <ac:chgData name="Julia Gipson" userId="3a17aae5131aed56" providerId="LiveId" clId="{54127AD3-D0CB-46BD-AB09-482471C909CC}" dt="2024-01-04T05:43:41.937" v="1919"/>
          <ac:inkMkLst>
            <pc:docMk/>
            <pc:sldMk cId="3159855714" sldId="269"/>
            <ac:inkMk id="47" creationId="{AD581616-9797-0254-DFBA-02C63B5A7A40}"/>
          </ac:inkMkLst>
        </pc:inkChg>
        <pc:inkChg chg="add del mod">
          <ac:chgData name="Julia Gipson" userId="3a17aae5131aed56" providerId="LiveId" clId="{54127AD3-D0CB-46BD-AB09-482471C909CC}" dt="2024-01-04T05:43:41.733" v="1917" actId="9405"/>
          <ac:inkMkLst>
            <pc:docMk/>
            <pc:sldMk cId="3159855714" sldId="269"/>
            <ac:inkMk id="49" creationId="{0F98B022-21A3-616D-A7AC-7DB0FC8B7CE7}"/>
          </ac:inkMkLst>
        </pc:inkChg>
        <pc:inkChg chg="add del mod">
          <ac:chgData name="Julia Gipson" userId="3a17aae5131aed56" providerId="LiveId" clId="{54127AD3-D0CB-46BD-AB09-482471C909CC}" dt="2024-01-04T05:43:41.137" v="1916" actId="9405"/>
          <ac:inkMkLst>
            <pc:docMk/>
            <pc:sldMk cId="3159855714" sldId="269"/>
            <ac:inkMk id="50" creationId="{3CB9E57C-2CFB-F5D1-9858-F78B62A2D96A}"/>
          </ac:inkMkLst>
        </pc:inkChg>
        <pc:inkChg chg="add del mod">
          <ac:chgData name="Julia Gipson" userId="3a17aae5131aed56" providerId="LiveId" clId="{54127AD3-D0CB-46BD-AB09-482471C909CC}" dt="2024-01-04T05:43:40.921" v="1915" actId="9405"/>
          <ac:inkMkLst>
            <pc:docMk/>
            <pc:sldMk cId="3159855714" sldId="269"/>
            <ac:inkMk id="51" creationId="{0A3CF129-43A2-259B-DF6A-2300F96A9757}"/>
          </ac:inkMkLst>
        </pc:inkChg>
        <pc:inkChg chg="add del mod">
          <ac:chgData name="Julia Gipson" userId="3a17aae5131aed56" providerId="LiveId" clId="{54127AD3-D0CB-46BD-AB09-482471C909CC}" dt="2024-01-04T05:43:40.696" v="1914" actId="9405"/>
          <ac:inkMkLst>
            <pc:docMk/>
            <pc:sldMk cId="3159855714" sldId="269"/>
            <ac:inkMk id="52" creationId="{68FC31E2-569D-2784-F3D5-0B41B24BF23C}"/>
          </ac:inkMkLst>
        </pc:inkChg>
        <pc:inkChg chg="add del mod">
          <ac:chgData name="Julia Gipson" userId="3a17aae5131aed56" providerId="LiveId" clId="{54127AD3-D0CB-46BD-AB09-482471C909CC}" dt="2024-01-04T05:43:40.466" v="1913"/>
          <ac:inkMkLst>
            <pc:docMk/>
            <pc:sldMk cId="3159855714" sldId="269"/>
            <ac:inkMk id="53" creationId="{FA042DBB-A001-00AF-D9D1-A7184EE63365}"/>
          </ac:inkMkLst>
        </pc:inkChg>
        <pc:inkChg chg="add del mod">
          <ac:chgData name="Julia Gipson" userId="3a17aae5131aed56" providerId="LiveId" clId="{54127AD3-D0CB-46BD-AB09-482471C909CC}" dt="2024-01-04T05:45:32.637" v="1981"/>
          <ac:inkMkLst>
            <pc:docMk/>
            <pc:sldMk cId="3159855714" sldId="269"/>
            <ac:inkMk id="55" creationId="{9F1AF9E5-D178-2203-551F-E21DE3E19A5F}"/>
          </ac:inkMkLst>
        </pc:inkChg>
        <pc:inkChg chg="add del mod">
          <ac:chgData name="Julia Gipson" userId="3a17aae5131aed56" providerId="LiveId" clId="{54127AD3-D0CB-46BD-AB09-482471C909CC}" dt="2024-01-04T05:45:30.159" v="1978"/>
          <ac:inkMkLst>
            <pc:docMk/>
            <pc:sldMk cId="3159855714" sldId="269"/>
            <ac:inkMk id="57" creationId="{FEF62B6F-E91A-63AC-54ED-480685A024E3}"/>
          </ac:inkMkLst>
        </pc:inkChg>
        <pc:inkChg chg="add del mod">
          <ac:chgData name="Julia Gipson" userId="3a17aae5131aed56" providerId="LiveId" clId="{54127AD3-D0CB-46BD-AB09-482471C909CC}" dt="2024-01-04T05:45:29.733" v="1976"/>
          <ac:inkMkLst>
            <pc:docMk/>
            <pc:sldMk cId="3159855714" sldId="269"/>
            <ac:inkMk id="59" creationId="{E90577D4-7540-8C26-3C35-578DD17CE56C}"/>
          </ac:inkMkLst>
        </pc:inkChg>
        <pc:inkChg chg="add del mod">
          <ac:chgData name="Julia Gipson" userId="3a17aae5131aed56" providerId="LiveId" clId="{54127AD3-D0CB-46BD-AB09-482471C909CC}" dt="2024-01-04T05:45:27.923" v="1974"/>
          <ac:inkMkLst>
            <pc:docMk/>
            <pc:sldMk cId="3159855714" sldId="269"/>
            <ac:inkMk id="61" creationId="{047D09D9-F01B-217C-849A-184A2B6F4840}"/>
          </ac:inkMkLst>
        </pc:inkChg>
        <pc:inkChg chg="add del mod">
          <ac:chgData name="Julia Gipson" userId="3a17aae5131aed56" providerId="LiveId" clId="{54127AD3-D0CB-46BD-AB09-482471C909CC}" dt="2024-01-04T05:45:27.069" v="1972"/>
          <ac:inkMkLst>
            <pc:docMk/>
            <pc:sldMk cId="3159855714" sldId="269"/>
            <ac:inkMk id="63" creationId="{3499F00F-45B6-89BA-2790-14095F5CFBB1}"/>
          </ac:inkMkLst>
        </pc:inkChg>
        <pc:inkChg chg="add del mod">
          <ac:chgData name="Julia Gipson" userId="3a17aae5131aed56" providerId="LiveId" clId="{54127AD3-D0CB-46BD-AB09-482471C909CC}" dt="2024-01-04T05:45:26.894" v="1970" actId="9405"/>
          <ac:inkMkLst>
            <pc:docMk/>
            <pc:sldMk cId="3159855714" sldId="269"/>
            <ac:inkMk id="65" creationId="{94073202-DC32-A508-AE5D-39EFE9A51C1F}"/>
          </ac:inkMkLst>
        </pc:inkChg>
        <pc:inkChg chg="add del mod">
          <ac:chgData name="Julia Gipson" userId="3a17aae5131aed56" providerId="LiveId" clId="{54127AD3-D0CB-46BD-AB09-482471C909CC}" dt="2024-01-04T05:45:26.653" v="1969"/>
          <ac:inkMkLst>
            <pc:docMk/>
            <pc:sldMk cId="3159855714" sldId="269"/>
            <ac:inkMk id="66" creationId="{A9DABB04-C6AB-F517-C8B7-643A0DFB412A}"/>
          </ac:inkMkLst>
        </pc:inkChg>
        <pc:inkChg chg="add del mod">
          <ac:chgData name="Julia Gipson" userId="3a17aae5131aed56" providerId="LiveId" clId="{54127AD3-D0CB-46BD-AB09-482471C909CC}" dt="2024-01-04T05:45:26.469" v="1967" actId="9405"/>
          <ac:inkMkLst>
            <pc:docMk/>
            <pc:sldMk cId="3159855714" sldId="269"/>
            <ac:inkMk id="68" creationId="{C4C30137-867C-9897-34A1-1EBFAE5CA315}"/>
          </ac:inkMkLst>
        </pc:inkChg>
        <pc:inkChg chg="add del mod">
          <ac:chgData name="Julia Gipson" userId="3a17aae5131aed56" providerId="LiveId" clId="{54127AD3-D0CB-46BD-AB09-482471C909CC}" dt="2024-01-04T05:45:26.251" v="1966"/>
          <ac:inkMkLst>
            <pc:docMk/>
            <pc:sldMk cId="3159855714" sldId="269"/>
            <ac:inkMk id="69" creationId="{AAAD9B1C-47FD-C5D7-936F-11F4F4460508}"/>
          </ac:inkMkLst>
        </pc:inkChg>
        <pc:inkChg chg="add del mod">
          <ac:chgData name="Julia Gipson" userId="3a17aae5131aed56" providerId="LiveId" clId="{54127AD3-D0CB-46BD-AB09-482471C909CC}" dt="2024-01-04T05:45:26.039" v="1964" actId="9405"/>
          <ac:inkMkLst>
            <pc:docMk/>
            <pc:sldMk cId="3159855714" sldId="269"/>
            <ac:inkMk id="71" creationId="{C8E6B21E-7C37-66D6-6A95-EEC30CEE24FE}"/>
          </ac:inkMkLst>
        </pc:inkChg>
        <pc:inkChg chg="add del mod">
          <ac:chgData name="Julia Gipson" userId="3a17aae5131aed56" providerId="LiveId" clId="{54127AD3-D0CB-46BD-AB09-482471C909CC}" dt="2024-01-04T05:45:25.822" v="1963" actId="9405"/>
          <ac:inkMkLst>
            <pc:docMk/>
            <pc:sldMk cId="3159855714" sldId="269"/>
            <ac:inkMk id="72" creationId="{92C9AA68-8307-6A56-8680-29F32217EAD6}"/>
          </ac:inkMkLst>
        </pc:inkChg>
        <pc:inkChg chg="add del mod">
          <ac:chgData name="Julia Gipson" userId="3a17aae5131aed56" providerId="LiveId" clId="{54127AD3-D0CB-46BD-AB09-482471C909CC}" dt="2024-01-04T05:45:25.355" v="1962" actId="9405"/>
          <ac:inkMkLst>
            <pc:docMk/>
            <pc:sldMk cId="3159855714" sldId="269"/>
            <ac:inkMk id="73" creationId="{68FA393C-1092-2A96-9AC8-90C71E82D048}"/>
          </ac:inkMkLst>
        </pc:inkChg>
        <pc:inkChg chg="add del mod">
          <ac:chgData name="Julia Gipson" userId="3a17aae5131aed56" providerId="LiveId" clId="{54127AD3-D0CB-46BD-AB09-482471C909CC}" dt="2024-01-04T05:45:25.006" v="1961"/>
          <ac:inkMkLst>
            <pc:docMk/>
            <pc:sldMk cId="3159855714" sldId="269"/>
            <ac:inkMk id="74" creationId="{468ADAB0-C596-2D38-F571-06FD81671867}"/>
          </ac:inkMkLst>
        </pc:inkChg>
      </pc:sldChg>
      <pc:sldMasterChg chg="addSp delSp modSp mod modTransition setBg addSldLayout modSldLayout">
        <pc:chgData name="Julia Gipson" userId="3a17aae5131aed56" providerId="LiveId" clId="{54127AD3-D0CB-46BD-AB09-482471C909CC}" dt="2024-01-04T05:36:34.838" v="1850"/>
        <pc:sldMasterMkLst>
          <pc:docMk/>
          <pc:sldMasterMk cId="1860878841" sldId="2147483648"/>
        </pc:sldMasterMkLst>
        <pc:spChg chg="mod">
          <ac:chgData name="Julia Gipson" userId="3a17aae5131aed56" providerId="LiveId" clId="{54127AD3-D0CB-46BD-AB09-482471C909CC}" dt="2023-12-10T23:01:23.091" v="485" actId="207"/>
          <ac:spMkLst>
            <pc:docMk/>
            <pc:sldMasterMk cId="1860878841" sldId="2147483648"/>
            <ac:spMk id="7" creationId="{8DCBAD04-6092-356F-391A-DA0EB9B37DE7}"/>
          </ac:spMkLst>
        </pc:spChg>
        <pc:picChg chg="add del mod">
          <ac:chgData name="Julia Gipson" userId="3a17aae5131aed56" providerId="LiveId" clId="{54127AD3-D0CB-46BD-AB09-482471C909CC}" dt="2023-12-10T23:01:35.065" v="486" actId="478"/>
          <ac:picMkLst>
            <pc:docMk/>
            <pc:sldMasterMk cId="1860878841" sldId="2147483648"/>
            <ac:picMk id="2" creationId="{CC7E22E3-EBFC-5544-D5DA-0882434A7D22}"/>
          </ac:picMkLst>
        </pc:pic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3297935720" sldId="2147483649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1661930843" sldId="2147483650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3861652482" sldId="2147483651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1114217154" sldId="2147483652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4196063548" sldId="2147483653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1535398025" sldId="2147483654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1457819325" sldId="2147483655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977728947" sldId="2147483656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3453468025" sldId="2147483657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3288842484" sldId="2147483658"/>
          </pc:sldLayoutMkLst>
        </pc:sldLayoutChg>
        <pc:sldLayoutChg chg="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2496204291" sldId="2147483659"/>
          </pc:sldLayoutMkLst>
        </pc:sldLayoutChg>
        <pc:sldLayoutChg chg="new mod modTransition">
          <pc:chgData name="Julia Gipson" userId="3a17aae5131aed56" providerId="LiveId" clId="{54127AD3-D0CB-46BD-AB09-482471C909CC}" dt="2024-01-04T05:36:34.838" v="1850"/>
          <pc:sldLayoutMkLst>
            <pc:docMk/>
            <pc:sldMasterMk cId="1860878841" sldId="2147483648"/>
            <pc:sldLayoutMk cId="3735947034" sldId="2147483660"/>
          </pc:sldLayoutMkLst>
        </pc:sldLayoutChg>
      </pc:sldMasterChg>
      <pc:sldMasterChg chg="addSp modSp new mod modTransition addSldLayout modSldLayout">
        <pc:chgData name="Julia Gipson" userId="3a17aae5131aed56" providerId="LiveId" clId="{54127AD3-D0CB-46BD-AB09-482471C909CC}" dt="2024-01-04T05:36:34.838" v="1850"/>
        <pc:sldMasterMkLst>
          <pc:docMk/>
          <pc:sldMasterMk cId="484210860" sldId="2147483661"/>
        </pc:sldMasterMkLst>
        <pc:picChg chg="add mod">
          <ac:chgData name="Julia Gipson" userId="3a17aae5131aed56" providerId="LiveId" clId="{54127AD3-D0CB-46BD-AB09-482471C909CC}" dt="2023-12-10T22:42:53.397" v="446"/>
          <ac:picMkLst>
            <pc:docMk/>
            <pc:sldMasterMk cId="484210860" sldId="2147483661"/>
            <ac:picMk id="7" creationId="{4F610D8D-40A6-6F9A-43FC-B083548BA81F}"/>
          </ac:picMkLst>
        </pc:pic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2992978219" sldId="2147483662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279272280" sldId="2147483663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3334855818" sldId="2147483664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1828763098" sldId="2147483665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3362518042" sldId="2147483666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2235643136" sldId="2147483667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2038851573" sldId="2147483668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2466691273" sldId="2147483669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683446900" sldId="2147483670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1781500851" sldId="2147483671"/>
          </pc:sldLayoutMkLst>
        </pc:sldLayoutChg>
        <pc:sldLayoutChg chg="new replId modTransition">
          <pc:chgData name="Julia Gipson" userId="3a17aae5131aed56" providerId="LiveId" clId="{54127AD3-D0CB-46BD-AB09-482471C909CC}" dt="2024-01-04T05:36:34.838" v="1850"/>
          <pc:sldLayoutMkLst>
            <pc:docMk/>
            <pc:sldMasterMk cId="484210860" sldId="2147483661"/>
            <pc:sldLayoutMk cId="2207527387" sldId="2147483672"/>
          </pc:sldLayoutMkLst>
        </pc:sldLayoutChg>
      </pc:sldMasterChg>
    </pc:docChg>
  </pc:docChgLst>
  <pc:docChgLst>
    <pc:chgData name="Julia Gipson" userId="3a17aae5131aed56" providerId="LiveId" clId="{010D1EAC-D32A-4D08-ACA4-14E58EDF7B62}"/>
    <pc:docChg chg="undo custSel addSld delSld modSld sldOrd">
      <pc:chgData name="Julia Gipson" userId="3a17aae5131aed56" providerId="LiveId" clId="{010D1EAC-D32A-4D08-ACA4-14E58EDF7B62}" dt="2024-03-17T21:21:27.419" v="7384" actId="2696"/>
      <pc:docMkLst>
        <pc:docMk/>
      </pc:docMkLst>
      <pc:sldChg chg="addSp delSp modSp add del mod modAnim">
        <pc:chgData name="Julia Gipson" userId="3a17aae5131aed56" providerId="LiveId" clId="{010D1EAC-D32A-4D08-ACA4-14E58EDF7B62}" dt="2024-02-25T01:03:14.886" v="6205" actId="2696"/>
        <pc:sldMkLst>
          <pc:docMk/>
          <pc:sldMk cId="1734388331" sldId="257"/>
        </pc:sldMkLst>
        <pc:spChg chg="add del mod">
          <ac:chgData name="Julia Gipson" userId="3a17aae5131aed56" providerId="LiveId" clId="{010D1EAC-D32A-4D08-ACA4-14E58EDF7B62}" dt="2024-02-20T19:58:57.087" v="2707"/>
          <ac:spMkLst>
            <pc:docMk/>
            <pc:sldMk cId="1734388331" sldId="257"/>
            <ac:spMk id="2" creationId="{20A54F97-C254-C35A-E743-385333244B7E}"/>
          </ac:spMkLst>
        </pc:spChg>
        <pc:spChg chg="add mod">
          <ac:chgData name="Julia Gipson" userId="3a17aae5131aed56" providerId="LiveId" clId="{010D1EAC-D32A-4D08-ACA4-14E58EDF7B62}" dt="2024-02-20T19:59:17.197" v="2909" actId="5793"/>
          <ac:spMkLst>
            <pc:docMk/>
            <pc:sldMk cId="1734388331" sldId="257"/>
            <ac:spMk id="3" creationId="{97D2B17F-672E-E50C-B674-FE9F41B3FB42}"/>
          </ac:spMkLst>
        </pc:spChg>
      </pc:sldChg>
      <pc:sldChg chg="modSp mod modTransition">
        <pc:chgData name="Julia Gipson" userId="3a17aae5131aed56" providerId="LiveId" clId="{010D1EAC-D32A-4D08-ACA4-14E58EDF7B62}" dt="2024-02-13T23:35:43.544" v="418"/>
        <pc:sldMkLst>
          <pc:docMk/>
          <pc:sldMk cId="3754973388" sldId="258"/>
        </pc:sldMkLst>
        <pc:spChg chg="mod">
          <ac:chgData name="Julia Gipson" userId="3a17aae5131aed56" providerId="LiveId" clId="{010D1EAC-D32A-4D08-ACA4-14E58EDF7B62}" dt="2024-02-13T23:35:43.544" v="418"/>
          <ac:spMkLst>
            <pc:docMk/>
            <pc:sldMk cId="3754973388" sldId="258"/>
            <ac:spMk id="3" creationId="{C50F8AAB-F7BB-72B6-2364-32981EBF2C29}"/>
          </ac:spMkLst>
        </pc:spChg>
      </pc:sldChg>
      <pc:sldChg chg="modTransition">
        <pc:chgData name="Julia Gipson" userId="3a17aae5131aed56" providerId="LiveId" clId="{010D1EAC-D32A-4D08-ACA4-14E58EDF7B62}" dt="2024-02-25T01:14:46.264" v="6606"/>
        <pc:sldMkLst>
          <pc:docMk/>
          <pc:sldMk cId="1779455442" sldId="259"/>
        </pc:sldMkLst>
      </pc:sldChg>
      <pc:sldChg chg="modTransition">
        <pc:chgData name="Julia Gipson" userId="3a17aae5131aed56" providerId="LiveId" clId="{010D1EAC-D32A-4D08-ACA4-14E58EDF7B62}" dt="2024-02-17T21:07:33.533" v="1576"/>
        <pc:sldMkLst>
          <pc:docMk/>
          <pc:sldMk cId="1590434470" sldId="260"/>
        </pc:sldMkLst>
      </pc:sldChg>
      <pc:sldChg chg="add del modTransition">
        <pc:chgData name="Julia Gipson" userId="3a17aae5131aed56" providerId="LiveId" clId="{010D1EAC-D32A-4D08-ACA4-14E58EDF7B62}" dt="2024-02-25T01:15:08.905" v="6608"/>
        <pc:sldMkLst>
          <pc:docMk/>
          <pc:sldMk cId="3133275964" sldId="261"/>
        </pc:sldMkLst>
      </pc:sldChg>
      <pc:sldChg chg="modSp add del mod modTransition">
        <pc:chgData name="Julia Gipson" userId="3a17aae5131aed56" providerId="LiveId" clId="{010D1EAC-D32A-4D08-ACA4-14E58EDF7B62}" dt="2024-03-03T22:51:44.653" v="6960"/>
        <pc:sldMkLst>
          <pc:docMk/>
          <pc:sldMk cId="2899769432" sldId="262"/>
        </pc:sldMkLst>
        <pc:spChg chg="mod">
          <ac:chgData name="Julia Gipson" userId="3a17aae5131aed56" providerId="LiveId" clId="{010D1EAC-D32A-4D08-ACA4-14E58EDF7B62}" dt="2024-02-22T20:42:12.600" v="3605" actId="20577"/>
          <ac:spMkLst>
            <pc:docMk/>
            <pc:sldMk cId="2899769432" sldId="262"/>
            <ac:spMk id="2" creationId="{CB62FFCA-784E-A22D-6D7A-E77C798C9EA6}"/>
          </ac:spMkLst>
        </pc:spChg>
      </pc:sldChg>
      <pc:sldChg chg="modSp add del mod modTransition">
        <pc:chgData name="Julia Gipson" userId="3a17aae5131aed56" providerId="LiveId" clId="{010D1EAC-D32A-4D08-ACA4-14E58EDF7B62}" dt="2024-02-25T01:15:35.301" v="6611"/>
        <pc:sldMkLst>
          <pc:docMk/>
          <pc:sldMk cId="4040848081" sldId="263"/>
        </pc:sldMkLst>
        <pc:spChg chg="mod">
          <ac:chgData name="Julia Gipson" userId="3a17aae5131aed56" providerId="LiveId" clId="{010D1EAC-D32A-4D08-ACA4-14E58EDF7B62}" dt="2024-02-22T21:37:11.314" v="4115" actId="20577"/>
          <ac:spMkLst>
            <pc:docMk/>
            <pc:sldMk cId="4040848081" sldId="263"/>
            <ac:spMk id="5" creationId="{00B36320-2351-922C-1880-C5210876B386}"/>
          </ac:spMkLst>
        </pc:spChg>
      </pc:sldChg>
      <pc:sldChg chg="add del ord modTransition">
        <pc:chgData name="Julia Gipson" userId="3a17aae5131aed56" providerId="LiveId" clId="{010D1EAC-D32A-4D08-ACA4-14E58EDF7B62}" dt="2024-02-25T01:15:42.838" v="6613"/>
        <pc:sldMkLst>
          <pc:docMk/>
          <pc:sldMk cId="3517626105" sldId="264"/>
        </pc:sldMkLst>
      </pc:sldChg>
      <pc:sldChg chg="addSp delSp modSp mod modTransition modAnim">
        <pc:chgData name="Julia Gipson" userId="3a17aae5131aed56" providerId="LiveId" clId="{010D1EAC-D32A-4D08-ACA4-14E58EDF7B62}" dt="2024-02-13T23:42:21.753" v="671"/>
        <pc:sldMkLst>
          <pc:docMk/>
          <pc:sldMk cId="3977623970" sldId="265"/>
        </pc:sldMkLst>
        <pc:spChg chg="add del">
          <ac:chgData name="Julia Gipson" userId="3a17aae5131aed56" providerId="LiveId" clId="{010D1EAC-D32A-4D08-ACA4-14E58EDF7B62}" dt="2024-02-13T23:20:34.828" v="1" actId="22"/>
          <ac:spMkLst>
            <pc:docMk/>
            <pc:sldMk cId="3977623970" sldId="265"/>
            <ac:spMk id="3" creationId="{6BE1D6DE-D10E-12BF-F2A9-D03334B5CA17}"/>
          </ac:spMkLst>
        </pc:spChg>
        <pc:spChg chg="mod">
          <ac:chgData name="Julia Gipson" userId="3a17aae5131aed56" providerId="LiveId" clId="{010D1EAC-D32A-4D08-ACA4-14E58EDF7B62}" dt="2024-02-13T23:39:37.865" v="666" actId="20577"/>
          <ac:spMkLst>
            <pc:docMk/>
            <pc:sldMk cId="3977623970" sldId="265"/>
            <ac:spMk id="8" creationId="{B8CC67AE-7C2C-91E2-3636-B8D615DAFABB}"/>
          </ac:spMkLst>
        </pc:spChg>
      </pc:sldChg>
      <pc:sldChg chg="addSp delSp modSp del mod ord modTransition delAnim modAnim">
        <pc:chgData name="Julia Gipson" userId="3a17aae5131aed56" providerId="LiveId" clId="{010D1EAC-D32A-4D08-ACA4-14E58EDF7B62}" dt="2024-02-17T21:31:24.879" v="1624" actId="2696"/>
        <pc:sldMkLst>
          <pc:docMk/>
          <pc:sldMk cId="562912130" sldId="267"/>
        </pc:sldMkLst>
        <pc:spChg chg="add mod">
          <ac:chgData name="Julia Gipson" userId="3a17aae5131aed56" providerId="LiveId" clId="{010D1EAC-D32A-4D08-ACA4-14E58EDF7B62}" dt="2024-02-17T21:16:18.271" v="1599" actId="767"/>
          <ac:spMkLst>
            <pc:docMk/>
            <pc:sldMk cId="562912130" sldId="267"/>
            <ac:spMk id="2" creationId="{25F01EA1-F73F-B1C1-AB36-9CB6E7F47008}"/>
          </ac:spMkLst>
        </pc:spChg>
        <pc:spChg chg="add del mod">
          <ac:chgData name="Julia Gipson" userId="3a17aae5131aed56" providerId="LiveId" clId="{010D1EAC-D32A-4D08-ACA4-14E58EDF7B62}" dt="2024-02-17T21:16:33.682" v="1603"/>
          <ac:spMkLst>
            <pc:docMk/>
            <pc:sldMk cId="562912130" sldId="267"/>
            <ac:spMk id="3" creationId="{E3FD59E3-73F4-29F4-0069-4086E8F1B07D}"/>
          </ac:spMkLst>
        </pc:spChg>
        <pc:spChg chg="add del mod">
          <ac:chgData name="Julia Gipson" userId="3a17aae5131aed56" providerId="LiveId" clId="{010D1EAC-D32A-4D08-ACA4-14E58EDF7B62}" dt="2024-02-17T21:16:33.683" v="1605"/>
          <ac:spMkLst>
            <pc:docMk/>
            <pc:sldMk cId="562912130" sldId="267"/>
            <ac:spMk id="4" creationId="{A0876CC0-BFB3-5D56-7847-D4772B72D750}"/>
          </ac:spMkLst>
        </pc:spChg>
        <pc:spChg chg="add del mod">
          <ac:chgData name="Julia Gipson" userId="3a17aae5131aed56" providerId="LiveId" clId="{010D1EAC-D32A-4D08-ACA4-14E58EDF7B62}" dt="2024-02-17T21:19:01.689" v="1618"/>
          <ac:spMkLst>
            <pc:docMk/>
            <pc:sldMk cId="562912130" sldId="267"/>
            <ac:spMk id="8" creationId="{9A04E412-0B0D-56A5-02C5-AAD3EF841410}"/>
          </ac:spMkLst>
        </pc:spChg>
        <pc:spChg chg="del mod">
          <ac:chgData name="Julia Gipson" userId="3a17aae5131aed56" providerId="LiveId" clId="{010D1EAC-D32A-4D08-ACA4-14E58EDF7B62}" dt="2024-02-14T00:09:58.700" v="1389"/>
          <ac:spMkLst>
            <pc:docMk/>
            <pc:sldMk cId="562912130" sldId="267"/>
            <ac:spMk id="8" creationId="{B8CC67AE-7C2C-91E2-3636-B8D615DAFABB}"/>
          </ac:spMkLst>
        </pc:spChg>
        <pc:graphicFrameChg chg="add del modGraphic">
          <ac:chgData name="Julia Gipson" userId="3a17aae5131aed56" providerId="LiveId" clId="{010D1EAC-D32A-4D08-ACA4-14E58EDF7B62}" dt="2024-02-17T21:18:32.569" v="1612" actId="27309"/>
          <ac:graphicFrameMkLst>
            <pc:docMk/>
            <pc:sldMk cId="562912130" sldId="267"/>
            <ac:graphicFrameMk id="6" creationId="{766C2091-4DD8-DC32-E614-182D26A90931}"/>
          </ac:graphicFrameMkLst>
        </pc:graphicFrameChg>
      </pc:sldChg>
      <pc:sldChg chg="modTransition">
        <pc:chgData name="Julia Gipson" userId="3a17aae5131aed56" providerId="LiveId" clId="{010D1EAC-D32A-4D08-ACA4-14E58EDF7B62}" dt="2024-03-17T18:47:55.368" v="7112"/>
        <pc:sldMkLst>
          <pc:docMk/>
          <pc:sldMk cId="2057664715" sldId="268"/>
        </pc:sldMkLst>
      </pc:sldChg>
      <pc:sldChg chg="modSp ord modTransition modAnim">
        <pc:chgData name="Julia Gipson" userId="3a17aae5131aed56" providerId="LiveId" clId="{010D1EAC-D32A-4D08-ACA4-14E58EDF7B62}" dt="2024-03-17T17:13:45.712" v="6986" actId="20577"/>
        <pc:sldMkLst>
          <pc:docMk/>
          <pc:sldMk cId="3159855714" sldId="269"/>
        </pc:sldMkLst>
        <pc:spChg chg="mod">
          <ac:chgData name="Julia Gipson" userId="3a17aae5131aed56" providerId="LiveId" clId="{010D1EAC-D32A-4D08-ACA4-14E58EDF7B62}" dt="2024-03-17T17:13:45.712" v="6986" actId="20577"/>
          <ac:spMkLst>
            <pc:docMk/>
            <pc:sldMk cId="3159855714" sldId="269"/>
            <ac:spMk id="8" creationId="{B8CC67AE-7C2C-91E2-3636-B8D615DAFABB}"/>
          </ac:spMkLst>
        </pc:spChg>
      </pc:sldChg>
      <pc:sldChg chg="modSp add modTransition modAnim">
        <pc:chgData name="Julia Gipson" userId="3a17aae5131aed56" providerId="LiveId" clId="{010D1EAC-D32A-4D08-ACA4-14E58EDF7B62}" dt="2024-02-17T21:10:52.126" v="1581"/>
        <pc:sldMkLst>
          <pc:docMk/>
          <pc:sldMk cId="2590572989" sldId="270"/>
        </pc:sldMkLst>
        <pc:spChg chg="mod">
          <ac:chgData name="Julia Gipson" userId="3a17aae5131aed56" providerId="LiveId" clId="{010D1EAC-D32A-4D08-ACA4-14E58EDF7B62}" dt="2024-02-13T23:36:29.885" v="629" actId="20577"/>
          <ac:spMkLst>
            <pc:docMk/>
            <pc:sldMk cId="2590572989" sldId="270"/>
            <ac:spMk id="8" creationId="{6019EC04-8ABC-2048-CA7F-D07ECE360ED7}"/>
          </ac:spMkLst>
        </pc:spChg>
      </pc:sldChg>
      <pc:sldChg chg="modSp add modTransition modAnim">
        <pc:chgData name="Julia Gipson" userId="3a17aae5131aed56" providerId="LiveId" clId="{010D1EAC-D32A-4D08-ACA4-14E58EDF7B62}" dt="2024-02-17T21:10:25.043" v="1580"/>
        <pc:sldMkLst>
          <pc:docMk/>
          <pc:sldMk cId="3650424287" sldId="271"/>
        </pc:sldMkLst>
        <pc:spChg chg="mod">
          <ac:chgData name="Julia Gipson" userId="3a17aae5131aed56" providerId="LiveId" clId="{010D1EAC-D32A-4D08-ACA4-14E58EDF7B62}" dt="2024-02-13T23:44:59.125" v="794" actId="20577"/>
          <ac:spMkLst>
            <pc:docMk/>
            <pc:sldMk cId="3650424287" sldId="271"/>
            <ac:spMk id="8" creationId="{508D68C9-1784-08EA-5E66-0DBE078BF578}"/>
          </ac:spMkLst>
        </pc:spChg>
      </pc:sldChg>
      <pc:sldChg chg="modSp add modTransition modAnim">
        <pc:chgData name="Julia Gipson" userId="3a17aae5131aed56" providerId="LiveId" clId="{010D1EAC-D32A-4D08-ACA4-14E58EDF7B62}" dt="2024-02-17T21:13:58.236" v="1596"/>
        <pc:sldMkLst>
          <pc:docMk/>
          <pc:sldMk cId="2678723670" sldId="272"/>
        </pc:sldMkLst>
        <pc:spChg chg="mod">
          <ac:chgData name="Julia Gipson" userId="3a17aae5131aed56" providerId="LiveId" clId="{010D1EAC-D32A-4D08-ACA4-14E58EDF7B62}" dt="2024-02-17T20:59:27.521" v="1507" actId="20577"/>
          <ac:spMkLst>
            <pc:docMk/>
            <pc:sldMk cId="2678723670" sldId="272"/>
            <ac:spMk id="8" creationId="{8BECFB5E-021D-5FEE-68EC-0A088A30ED4F}"/>
          </ac:spMkLst>
        </pc:spChg>
      </pc:sldChg>
      <pc:sldChg chg="modSp add mod modTransition modAnim">
        <pc:chgData name="Julia Gipson" userId="3a17aae5131aed56" providerId="LiveId" clId="{010D1EAC-D32A-4D08-ACA4-14E58EDF7B62}" dt="2024-02-17T21:14:02.211" v="1597"/>
        <pc:sldMkLst>
          <pc:docMk/>
          <pc:sldMk cId="4200285027" sldId="273"/>
        </pc:sldMkLst>
        <pc:spChg chg="mod">
          <ac:chgData name="Julia Gipson" userId="3a17aae5131aed56" providerId="LiveId" clId="{010D1EAC-D32A-4D08-ACA4-14E58EDF7B62}" dt="2024-02-17T21:05:25.079" v="1568" actId="20577"/>
          <ac:spMkLst>
            <pc:docMk/>
            <pc:sldMk cId="4200285027" sldId="273"/>
            <ac:spMk id="8" creationId="{2DB48A7D-D030-AB35-5C6D-ECD83177E0A6}"/>
          </ac:spMkLst>
        </pc:spChg>
      </pc:sldChg>
      <pc:sldChg chg="addSp modSp add mod ord modTransition modAnim">
        <pc:chgData name="Julia Gipson" userId="3a17aae5131aed56" providerId="LiveId" clId="{010D1EAC-D32A-4D08-ACA4-14E58EDF7B62}" dt="2024-03-17T19:17:57.724" v="7114" actId="20577"/>
        <pc:sldMkLst>
          <pc:docMk/>
          <pc:sldMk cId="2930544450" sldId="274"/>
        </pc:sldMkLst>
        <pc:spChg chg="add mod">
          <ac:chgData name="Julia Gipson" userId="3a17aae5131aed56" providerId="LiveId" clId="{010D1EAC-D32A-4D08-ACA4-14E58EDF7B62}" dt="2024-02-17T21:35:30.691" v="1636" actId="14100"/>
          <ac:spMkLst>
            <pc:docMk/>
            <pc:sldMk cId="2930544450" sldId="274"/>
            <ac:spMk id="2" creationId="{87BC5BCC-8888-6017-9231-4A5EBB7AD3C5}"/>
          </ac:spMkLst>
        </pc:spChg>
        <pc:spChg chg="mod">
          <ac:chgData name="Julia Gipson" userId="3a17aae5131aed56" providerId="LiveId" clId="{010D1EAC-D32A-4D08-ACA4-14E58EDF7B62}" dt="2024-02-17T21:34:31.626" v="1630" actId="1076"/>
          <ac:spMkLst>
            <pc:docMk/>
            <pc:sldMk cId="2930544450" sldId="274"/>
            <ac:spMk id="7" creationId="{859C9628-C02D-0CB3-CCFA-656435AB5E15}"/>
          </ac:spMkLst>
        </pc:spChg>
        <pc:spChg chg="mod">
          <ac:chgData name="Julia Gipson" userId="3a17aae5131aed56" providerId="LiveId" clId="{010D1EAC-D32A-4D08-ACA4-14E58EDF7B62}" dt="2024-03-17T19:17:57.724" v="7114" actId="20577"/>
          <ac:spMkLst>
            <pc:docMk/>
            <pc:sldMk cId="2930544450" sldId="274"/>
            <ac:spMk id="8" creationId="{56D9E89F-1C35-DEC1-9DC0-2FBF6A7EEAE9}"/>
          </ac:spMkLst>
        </pc:spChg>
      </pc:sldChg>
      <pc:sldChg chg="new del">
        <pc:chgData name="Julia Gipson" userId="3a17aae5131aed56" providerId="LiveId" clId="{010D1EAC-D32A-4D08-ACA4-14E58EDF7B62}" dt="2024-02-17T21:38:16.790" v="1750" actId="680"/>
        <pc:sldMkLst>
          <pc:docMk/>
          <pc:sldMk cId="2794727446" sldId="275"/>
        </pc:sldMkLst>
      </pc:sldChg>
      <pc:sldChg chg="modSp add mod modTransition modAnim">
        <pc:chgData name="Julia Gipson" userId="3a17aae5131aed56" providerId="LiveId" clId="{010D1EAC-D32A-4D08-ACA4-14E58EDF7B62}" dt="2024-03-17T19:27:35.728" v="7191" actId="20577"/>
        <pc:sldMkLst>
          <pc:docMk/>
          <pc:sldMk cId="2925888347" sldId="275"/>
        </pc:sldMkLst>
        <pc:spChg chg="mod">
          <ac:chgData name="Julia Gipson" userId="3a17aae5131aed56" providerId="LiveId" clId="{010D1EAC-D32A-4D08-ACA4-14E58EDF7B62}" dt="2024-03-17T19:27:35.728" v="7191" actId="20577"/>
          <ac:spMkLst>
            <pc:docMk/>
            <pc:sldMk cId="2925888347" sldId="275"/>
            <ac:spMk id="8" creationId="{ED4F1D32-9BC8-9D0D-D8CE-8A5D5809240E}"/>
          </ac:spMkLst>
        </pc:spChg>
      </pc:sldChg>
      <pc:sldChg chg="modSp add del mod modTransition modAnim">
        <pc:chgData name="Julia Gipson" userId="3a17aae5131aed56" providerId="LiveId" clId="{010D1EAC-D32A-4D08-ACA4-14E58EDF7B62}" dt="2024-02-24T20:55:18.711" v="4344"/>
        <pc:sldMkLst>
          <pc:docMk/>
          <pc:sldMk cId="4147391766" sldId="276"/>
        </pc:sldMkLst>
        <pc:spChg chg="mod">
          <ac:chgData name="Julia Gipson" userId="3a17aae5131aed56" providerId="LiveId" clId="{010D1EAC-D32A-4D08-ACA4-14E58EDF7B62}" dt="2024-02-22T19:35:25.773" v="2975" actId="5793"/>
          <ac:spMkLst>
            <pc:docMk/>
            <pc:sldMk cId="4147391766" sldId="276"/>
            <ac:spMk id="2" creationId="{0268C9C9-5478-4999-0B5D-7A3C5A44EFC4}"/>
          </ac:spMkLst>
        </pc:spChg>
        <pc:spChg chg="mod">
          <ac:chgData name="Julia Gipson" userId="3a17aae5131aed56" providerId="LiveId" clId="{010D1EAC-D32A-4D08-ACA4-14E58EDF7B62}" dt="2024-02-22T20:02:21.590" v="3557" actId="20577"/>
          <ac:spMkLst>
            <pc:docMk/>
            <pc:sldMk cId="4147391766" sldId="276"/>
            <ac:spMk id="8" creationId="{FDBA5472-AE5D-B7D5-73A6-76652BD936EA}"/>
          </ac:spMkLst>
        </pc:spChg>
      </pc:sldChg>
      <pc:sldChg chg="new add del">
        <pc:chgData name="Julia Gipson" userId="3a17aae5131aed56" providerId="LiveId" clId="{010D1EAC-D32A-4D08-ACA4-14E58EDF7B62}" dt="2024-02-20T19:56:04.292" v="2604" actId="680"/>
        <pc:sldMkLst>
          <pc:docMk/>
          <pc:sldMk cId="650406026" sldId="277"/>
        </pc:sldMkLst>
      </pc:sldChg>
      <pc:sldChg chg="new add del">
        <pc:chgData name="Julia Gipson" userId="3a17aae5131aed56" providerId="LiveId" clId="{010D1EAC-D32A-4D08-ACA4-14E58EDF7B62}" dt="2024-02-20T19:56:08.754" v="2606" actId="680"/>
        <pc:sldMkLst>
          <pc:docMk/>
          <pc:sldMk cId="652199468" sldId="277"/>
        </pc:sldMkLst>
      </pc:sldChg>
      <pc:sldChg chg="addSp delSp modSp add del mod ord modTransition modAnim">
        <pc:chgData name="Julia Gipson" userId="3a17aae5131aed56" providerId="LiveId" clId="{010D1EAC-D32A-4D08-ACA4-14E58EDF7B62}" dt="2024-02-25T01:18:14.756" v="6615"/>
        <pc:sldMkLst>
          <pc:docMk/>
          <pc:sldMk cId="2781053704" sldId="277"/>
        </pc:sldMkLst>
        <pc:spChg chg="add del mod">
          <ac:chgData name="Julia Gipson" userId="3a17aae5131aed56" providerId="LiveId" clId="{010D1EAC-D32A-4D08-ACA4-14E58EDF7B62}" dt="2024-02-22T19:34:18.823" v="2940" actId="11529"/>
          <ac:spMkLst>
            <pc:docMk/>
            <pc:sldMk cId="2781053704" sldId="277"/>
            <ac:spMk id="2" creationId="{8EB7262E-B342-D08A-6AED-011EE74766F9}"/>
          </ac:spMkLst>
        </pc:spChg>
        <pc:spChg chg="mod">
          <ac:chgData name="Julia Gipson" userId="3a17aae5131aed56" providerId="LiveId" clId="{010D1EAC-D32A-4D08-ACA4-14E58EDF7B62}" dt="2024-02-22T19:47:58.367" v="3361" actId="255"/>
          <ac:spMkLst>
            <pc:docMk/>
            <pc:sldMk cId="2781053704" sldId="277"/>
            <ac:spMk id="7" creationId="{D4541BB3-A13D-5F6C-2A84-27276CB5336B}"/>
          </ac:spMkLst>
        </pc:spChg>
        <pc:spChg chg="mod">
          <ac:chgData name="Julia Gipson" userId="3a17aae5131aed56" providerId="LiveId" clId="{010D1EAC-D32A-4D08-ACA4-14E58EDF7B62}" dt="2024-02-22T20:04:00.682" v="3559" actId="20577"/>
          <ac:spMkLst>
            <pc:docMk/>
            <pc:sldMk cId="2781053704" sldId="277"/>
            <ac:spMk id="8" creationId="{31CE5E4B-E808-A1A0-7CD1-A2D905BF343E}"/>
          </ac:spMkLst>
        </pc:spChg>
      </pc:sldChg>
      <pc:sldChg chg="new add del">
        <pc:chgData name="Julia Gipson" userId="3a17aae5131aed56" providerId="LiveId" clId="{010D1EAC-D32A-4D08-ACA4-14E58EDF7B62}" dt="2024-02-20T19:56:03.086" v="2603" actId="680"/>
        <pc:sldMkLst>
          <pc:docMk/>
          <pc:sldMk cId="393152695" sldId="278"/>
        </pc:sldMkLst>
      </pc:sldChg>
      <pc:sldChg chg="add del ord">
        <pc:chgData name="Julia Gipson" userId="3a17aae5131aed56" providerId="LiveId" clId="{010D1EAC-D32A-4D08-ACA4-14E58EDF7B62}" dt="2024-02-22T19:41:28.282" v="3056" actId="2696"/>
        <pc:sldMkLst>
          <pc:docMk/>
          <pc:sldMk cId="2693408455" sldId="278"/>
        </pc:sldMkLst>
      </pc:sldChg>
      <pc:sldChg chg="modSp add mod modTransition modAnim">
        <pc:chgData name="Julia Gipson" userId="3a17aae5131aed56" providerId="LiveId" clId="{010D1EAC-D32A-4D08-ACA4-14E58EDF7B62}" dt="2024-02-24T20:57:52.050" v="4346"/>
        <pc:sldMkLst>
          <pc:docMk/>
          <pc:sldMk cId="3549682081" sldId="278"/>
        </pc:sldMkLst>
        <pc:spChg chg="mod">
          <ac:chgData name="Julia Gipson" userId="3a17aae5131aed56" providerId="LiveId" clId="{010D1EAC-D32A-4D08-ACA4-14E58EDF7B62}" dt="2024-02-22T20:04:20.651" v="3561" actId="20577"/>
          <ac:spMkLst>
            <pc:docMk/>
            <pc:sldMk cId="3549682081" sldId="278"/>
            <ac:spMk id="8" creationId="{CEBE2597-7842-AC57-B273-978BF5C4BDDE}"/>
          </ac:spMkLst>
        </pc:spChg>
      </pc:sldChg>
      <pc:sldChg chg="modSp add mod ord modTransition modAnim">
        <pc:chgData name="Julia Gipson" userId="3a17aae5131aed56" providerId="LiveId" clId="{010D1EAC-D32A-4D08-ACA4-14E58EDF7B62}" dt="2024-03-17T17:15:09.821" v="7008" actId="20577"/>
        <pc:sldMkLst>
          <pc:docMk/>
          <pc:sldMk cId="2548360124" sldId="279"/>
        </pc:sldMkLst>
        <pc:spChg chg="mod">
          <ac:chgData name="Julia Gipson" userId="3a17aae5131aed56" providerId="LiveId" clId="{010D1EAC-D32A-4D08-ACA4-14E58EDF7B62}" dt="2024-02-22T20:45:01.430" v="3759" actId="20577"/>
          <ac:spMkLst>
            <pc:docMk/>
            <pc:sldMk cId="2548360124" sldId="279"/>
            <ac:spMk id="7" creationId="{46F7F326-8EF6-2877-4F2B-7F01334519E2}"/>
          </ac:spMkLst>
        </pc:spChg>
        <pc:spChg chg="mod">
          <ac:chgData name="Julia Gipson" userId="3a17aae5131aed56" providerId="LiveId" clId="{010D1EAC-D32A-4D08-ACA4-14E58EDF7B62}" dt="2024-03-17T17:15:09.821" v="7008" actId="20577"/>
          <ac:spMkLst>
            <pc:docMk/>
            <pc:sldMk cId="2548360124" sldId="279"/>
            <ac:spMk id="8" creationId="{E81AE82C-4FA3-692D-526F-33B4A121BAE1}"/>
          </ac:spMkLst>
        </pc:spChg>
      </pc:sldChg>
      <pc:sldChg chg="new add del">
        <pc:chgData name="Julia Gipson" userId="3a17aae5131aed56" providerId="LiveId" clId="{010D1EAC-D32A-4D08-ACA4-14E58EDF7B62}" dt="2024-02-20T19:56:02.545" v="2602" actId="680"/>
        <pc:sldMkLst>
          <pc:docMk/>
          <pc:sldMk cId="3622858996" sldId="279"/>
        </pc:sldMkLst>
      </pc:sldChg>
      <pc:sldChg chg="new add del">
        <pc:chgData name="Julia Gipson" userId="3a17aae5131aed56" providerId="LiveId" clId="{010D1EAC-D32A-4D08-ACA4-14E58EDF7B62}" dt="2024-02-20T19:56:01.837" v="2601" actId="680"/>
        <pc:sldMkLst>
          <pc:docMk/>
          <pc:sldMk cId="2903778181" sldId="280"/>
        </pc:sldMkLst>
      </pc:sldChg>
      <pc:sldChg chg="modSp add mod ord modTransition modAnim">
        <pc:chgData name="Julia Gipson" userId="3a17aae5131aed56" providerId="LiveId" clId="{010D1EAC-D32A-4D08-ACA4-14E58EDF7B62}" dt="2024-03-17T21:20:44.693" v="7383" actId="20577"/>
        <pc:sldMkLst>
          <pc:docMk/>
          <pc:sldMk cId="3158601523" sldId="280"/>
        </pc:sldMkLst>
        <pc:spChg chg="mod">
          <ac:chgData name="Julia Gipson" userId="3a17aae5131aed56" providerId="LiveId" clId="{010D1EAC-D32A-4D08-ACA4-14E58EDF7B62}" dt="2024-02-22T21:42:12.617" v="4334" actId="255"/>
          <ac:spMkLst>
            <pc:docMk/>
            <pc:sldMk cId="3158601523" sldId="280"/>
            <ac:spMk id="7" creationId="{92F24989-CB4E-B2E6-C883-28A0758C76C2}"/>
          </ac:spMkLst>
        </pc:spChg>
        <pc:spChg chg="mod">
          <ac:chgData name="Julia Gipson" userId="3a17aae5131aed56" providerId="LiveId" clId="{010D1EAC-D32A-4D08-ACA4-14E58EDF7B62}" dt="2024-03-17T21:20:44.693" v="7383" actId="20577"/>
          <ac:spMkLst>
            <pc:docMk/>
            <pc:sldMk cId="3158601523" sldId="280"/>
            <ac:spMk id="8" creationId="{4CF40BCE-F243-BD36-7B9B-91115EF5B64C}"/>
          </ac:spMkLst>
        </pc:spChg>
      </pc:sldChg>
      <pc:sldChg chg="addSp delSp modSp add mod modTransition addAnim delAnim modAnim">
        <pc:chgData name="Julia Gipson" userId="3a17aae5131aed56" providerId="LiveId" clId="{010D1EAC-D32A-4D08-ACA4-14E58EDF7B62}" dt="2024-02-25T01:19:42.997" v="6621"/>
        <pc:sldMkLst>
          <pc:docMk/>
          <pc:sldMk cId="3720793582" sldId="281"/>
        </pc:sldMkLst>
        <pc:spChg chg="mod">
          <ac:chgData name="Julia Gipson" userId="3a17aae5131aed56" providerId="LiveId" clId="{010D1EAC-D32A-4D08-ACA4-14E58EDF7B62}" dt="2024-02-25T00:53:12.412" v="5922" actId="255"/>
          <ac:spMkLst>
            <pc:docMk/>
            <pc:sldMk cId="3720793582" sldId="281"/>
            <ac:spMk id="7" creationId="{81DF2F53-91A3-B715-C2B4-B667A36E862A}"/>
          </ac:spMkLst>
        </pc:spChg>
        <pc:spChg chg="add del mod">
          <ac:chgData name="Julia Gipson" userId="3a17aae5131aed56" providerId="LiveId" clId="{010D1EAC-D32A-4D08-ACA4-14E58EDF7B62}" dt="2024-02-25T01:06:43.034" v="6559" actId="20577"/>
          <ac:spMkLst>
            <pc:docMk/>
            <pc:sldMk cId="3720793582" sldId="281"/>
            <ac:spMk id="8" creationId="{EE6991C9-4E76-8DEC-9FB8-4187518844D0}"/>
          </ac:spMkLst>
        </pc:spChg>
      </pc:sldChg>
      <pc:sldChg chg="new add del">
        <pc:chgData name="Julia Gipson" userId="3a17aae5131aed56" providerId="LiveId" clId="{010D1EAC-D32A-4D08-ACA4-14E58EDF7B62}" dt="2024-02-20T19:56:01.334" v="2600" actId="680"/>
        <pc:sldMkLst>
          <pc:docMk/>
          <pc:sldMk cId="3880513399" sldId="281"/>
        </pc:sldMkLst>
      </pc:sldChg>
      <pc:sldChg chg="new add del">
        <pc:chgData name="Julia Gipson" userId="3a17aae5131aed56" providerId="LiveId" clId="{010D1EAC-D32A-4D08-ACA4-14E58EDF7B62}" dt="2024-02-20T19:56:00.352" v="2599" actId="680"/>
        <pc:sldMkLst>
          <pc:docMk/>
          <pc:sldMk cId="3102558558" sldId="282"/>
        </pc:sldMkLst>
      </pc:sldChg>
      <pc:sldChg chg="modSp add mod modTransition modAnim">
        <pc:chgData name="Julia Gipson" userId="3a17aae5131aed56" providerId="LiveId" clId="{010D1EAC-D32A-4D08-ACA4-14E58EDF7B62}" dt="2024-03-17T20:46:01.591" v="7259" actId="20577"/>
        <pc:sldMkLst>
          <pc:docMk/>
          <pc:sldMk cId="3745954107" sldId="282"/>
        </pc:sldMkLst>
        <pc:spChg chg="mod">
          <ac:chgData name="Julia Gipson" userId="3a17aae5131aed56" providerId="LiveId" clId="{010D1EAC-D32A-4D08-ACA4-14E58EDF7B62}" dt="2024-03-17T20:46:01.591" v="7259" actId="20577"/>
          <ac:spMkLst>
            <pc:docMk/>
            <pc:sldMk cId="3745954107" sldId="282"/>
            <ac:spMk id="8" creationId="{35F6AA0F-65B3-5A23-BA8B-5EBB0EE9FD84}"/>
          </ac:spMkLst>
        </pc:spChg>
      </pc:sldChg>
      <pc:sldChg chg="modSp add mod modTransition modAnim">
        <pc:chgData name="Julia Gipson" userId="3a17aae5131aed56" providerId="LiveId" clId="{010D1EAC-D32A-4D08-ACA4-14E58EDF7B62}" dt="2024-03-17T20:46:24.443" v="7305" actId="20577"/>
        <pc:sldMkLst>
          <pc:docMk/>
          <pc:sldMk cId="830556816" sldId="283"/>
        </pc:sldMkLst>
        <pc:spChg chg="mod">
          <ac:chgData name="Julia Gipson" userId="3a17aae5131aed56" providerId="LiveId" clId="{010D1EAC-D32A-4D08-ACA4-14E58EDF7B62}" dt="2024-03-17T20:46:24.443" v="7305" actId="20577"/>
          <ac:spMkLst>
            <pc:docMk/>
            <pc:sldMk cId="830556816" sldId="283"/>
            <ac:spMk id="8" creationId="{84780124-DF2A-BB1E-8450-8730116E086F}"/>
          </ac:spMkLst>
        </pc:spChg>
      </pc:sldChg>
      <pc:sldChg chg="add del">
        <pc:chgData name="Julia Gipson" userId="3a17aae5131aed56" providerId="LiveId" clId="{010D1EAC-D32A-4D08-ACA4-14E58EDF7B62}" dt="2024-02-25T01:04:28.124" v="6212" actId="2696"/>
        <pc:sldMkLst>
          <pc:docMk/>
          <pc:sldMk cId="3749697873" sldId="284"/>
        </pc:sldMkLst>
      </pc:sldChg>
      <pc:sldChg chg="add del">
        <pc:chgData name="Julia Gipson" userId="3a17aae5131aed56" providerId="LiveId" clId="{010D1EAC-D32A-4D08-ACA4-14E58EDF7B62}" dt="2024-02-25T01:04:33.986" v="6214" actId="2696"/>
        <pc:sldMkLst>
          <pc:docMk/>
          <pc:sldMk cId="1633486997" sldId="285"/>
        </pc:sldMkLst>
      </pc:sldChg>
      <pc:sldChg chg="add del">
        <pc:chgData name="Julia Gipson" userId="3a17aae5131aed56" providerId="LiveId" clId="{010D1EAC-D32A-4D08-ACA4-14E58EDF7B62}" dt="2024-02-25T01:04:31.347" v="6213" actId="2696"/>
        <pc:sldMkLst>
          <pc:docMk/>
          <pc:sldMk cId="1251100995" sldId="286"/>
        </pc:sldMkLst>
      </pc:sldChg>
      <pc:sldChg chg="add ord modTransition">
        <pc:chgData name="Julia Gipson" userId="3a17aae5131aed56" providerId="LiveId" clId="{010D1EAC-D32A-4D08-ACA4-14E58EDF7B62}" dt="2024-02-25T01:13:14.630" v="6604"/>
        <pc:sldMkLst>
          <pc:docMk/>
          <pc:sldMk cId="3310709195" sldId="287"/>
        </pc:sldMkLst>
      </pc:sldChg>
      <pc:sldChg chg="modSp add mod modTransition modAnim">
        <pc:chgData name="Julia Gipson" userId="3a17aae5131aed56" providerId="LiveId" clId="{010D1EAC-D32A-4D08-ACA4-14E58EDF7B62}" dt="2024-03-17T20:47:27.450" v="7331" actId="20577"/>
        <pc:sldMkLst>
          <pc:docMk/>
          <pc:sldMk cId="3539385085" sldId="288"/>
        </pc:sldMkLst>
        <pc:spChg chg="mod">
          <ac:chgData name="Julia Gipson" userId="3a17aae5131aed56" providerId="LiveId" clId="{010D1EAC-D32A-4D08-ACA4-14E58EDF7B62}" dt="2024-03-17T20:47:27.450" v="7331" actId="20577"/>
          <ac:spMkLst>
            <pc:docMk/>
            <pc:sldMk cId="3539385085" sldId="288"/>
            <ac:spMk id="8" creationId="{CFAE71B8-9979-951F-6168-356B68AC887B}"/>
          </ac:spMkLst>
        </pc:spChg>
      </pc:sldChg>
      <pc:sldChg chg="modSp add mod modTransition modAnim">
        <pc:chgData name="Julia Gipson" userId="3a17aae5131aed56" providerId="LiveId" clId="{010D1EAC-D32A-4D08-ACA4-14E58EDF7B62}" dt="2024-02-25T01:11:13.155" v="6589"/>
        <pc:sldMkLst>
          <pc:docMk/>
          <pc:sldMk cId="1182221881" sldId="289"/>
        </pc:sldMkLst>
        <pc:spChg chg="mod">
          <ac:chgData name="Julia Gipson" userId="3a17aae5131aed56" providerId="LiveId" clId="{010D1EAC-D32A-4D08-ACA4-14E58EDF7B62}" dt="2024-02-25T01:06:51.593" v="6560" actId="20577"/>
          <ac:spMkLst>
            <pc:docMk/>
            <pc:sldMk cId="1182221881" sldId="289"/>
            <ac:spMk id="8" creationId="{62E20962-21A3-DDC8-0F71-9C534F4F9004}"/>
          </ac:spMkLst>
        </pc:spChg>
      </pc:sldChg>
      <pc:sldChg chg="modSp add mod modTransition modAnim">
        <pc:chgData name="Julia Gipson" userId="3a17aae5131aed56" providerId="LiveId" clId="{010D1EAC-D32A-4D08-ACA4-14E58EDF7B62}" dt="2024-02-25T01:12:10.743" v="6600"/>
        <pc:sldMkLst>
          <pc:docMk/>
          <pc:sldMk cId="3322748513" sldId="290"/>
        </pc:sldMkLst>
        <pc:spChg chg="mod">
          <ac:chgData name="Julia Gipson" userId="3a17aae5131aed56" providerId="LiveId" clId="{010D1EAC-D32A-4D08-ACA4-14E58EDF7B62}" dt="2024-02-25T01:06:09.607" v="6457" actId="20577"/>
          <ac:spMkLst>
            <pc:docMk/>
            <pc:sldMk cId="3322748513" sldId="290"/>
            <ac:spMk id="8" creationId="{E8357087-D821-B9EF-A0BA-D7B248EF3416}"/>
          </ac:spMkLst>
        </pc:spChg>
      </pc:sldChg>
      <pc:sldChg chg="addSp delSp modSp add mod ord modTransition delAnim modAnim">
        <pc:chgData name="Julia Gipson" userId="3a17aae5131aed56" providerId="LiveId" clId="{010D1EAC-D32A-4D08-ACA4-14E58EDF7B62}" dt="2024-03-03T22:46:24.925" v="6959"/>
        <pc:sldMkLst>
          <pc:docMk/>
          <pc:sldMk cId="1528225481" sldId="291"/>
        </pc:sldMkLst>
        <pc:spChg chg="del mod">
          <ac:chgData name="Julia Gipson" userId="3a17aae5131aed56" providerId="LiveId" clId="{010D1EAC-D32A-4D08-ACA4-14E58EDF7B62}" dt="2024-03-03T22:20:27.142" v="6788"/>
          <ac:spMkLst>
            <pc:docMk/>
            <pc:sldMk cId="1528225481" sldId="291"/>
            <ac:spMk id="4" creationId="{25F9E6F1-615E-9405-D48E-DDD4157A4312}"/>
          </ac:spMkLst>
        </pc:spChg>
        <pc:spChg chg="del mod">
          <ac:chgData name="Julia Gipson" userId="3a17aae5131aed56" providerId="LiveId" clId="{010D1EAC-D32A-4D08-ACA4-14E58EDF7B62}" dt="2024-03-03T22:20:27.137" v="6786"/>
          <ac:spMkLst>
            <pc:docMk/>
            <pc:sldMk cId="1528225481" sldId="291"/>
            <ac:spMk id="6" creationId="{D907B36C-B166-9783-373E-8999AC6438B4}"/>
          </ac:spMkLst>
        </pc:spChg>
        <pc:spChg chg="add mod">
          <ac:chgData name="Julia Gipson" userId="3a17aae5131aed56" providerId="LiveId" clId="{010D1EAC-D32A-4D08-ACA4-14E58EDF7B62}" dt="2024-03-03T22:42:32.856" v="6948" actId="1076"/>
          <ac:spMkLst>
            <pc:docMk/>
            <pc:sldMk cId="1528225481" sldId="291"/>
            <ac:spMk id="16" creationId="{6B2B1FB8-233F-9F42-FA86-7AA4639BC993}"/>
          </ac:spMkLst>
        </pc:spChg>
        <pc:picChg chg="add mod">
          <ac:chgData name="Julia Gipson" userId="3a17aae5131aed56" providerId="LiveId" clId="{010D1EAC-D32A-4D08-ACA4-14E58EDF7B62}" dt="2024-03-03T22:36:24.530" v="6867" actId="1076"/>
          <ac:picMkLst>
            <pc:docMk/>
            <pc:sldMk cId="1528225481" sldId="291"/>
            <ac:picMk id="3" creationId="{E6C79858-AEAD-9CD0-1A1A-EAE7A7F3EEEE}"/>
          </ac:picMkLst>
        </pc:picChg>
        <pc:picChg chg="add mod">
          <ac:chgData name="Julia Gipson" userId="3a17aae5131aed56" providerId="LiveId" clId="{010D1EAC-D32A-4D08-ACA4-14E58EDF7B62}" dt="2024-03-03T22:36:33.163" v="6869" actId="1076"/>
          <ac:picMkLst>
            <pc:docMk/>
            <pc:sldMk cId="1528225481" sldId="291"/>
            <ac:picMk id="7" creationId="{DE0AE739-DF33-43DD-21EB-00A48FB6DA1F}"/>
          </ac:picMkLst>
        </pc:picChg>
        <pc:picChg chg="add mod">
          <ac:chgData name="Julia Gipson" userId="3a17aae5131aed56" providerId="LiveId" clId="{010D1EAC-D32A-4D08-ACA4-14E58EDF7B62}" dt="2024-03-03T22:31:41.003" v="6832" actId="14100"/>
          <ac:picMkLst>
            <pc:docMk/>
            <pc:sldMk cId="1528225481" sldId="291"/>
            <ac:picMk id="9" creationId="{51A5F688-A43A-3BC4-D9F2-1D8696B31859}"/>
          </ac:picMkLst>
        </pc:picChg>
        <pc:picChg chg="add mod">
          <ac:chgData name="Julia Gipson" userId="3a17aae5131aed56" providerId="LiveId" clId="{010D1EAC-D32A-4D08-ACA4-14E58EDF7B62}" dt="2024-03-03T22:31:41.003" v="6832" actId="14100"/>
          <ac:picMkLst>
            <pc:docMk/>
            <pc:sldMk cId="1528225481" sldId="291"/>
            <ac:picMk id="11" creationId="{3A719D37-DAF1-3428-882E-40E2CB0640DA}"/>
          </ac:picMkLst>
        </pc:picChg>
        <pc:picChg chg="add mod">
          <ac:chgData name="Julia Gipson" userId="3a17aae5131aed56" providerId="LiveId" clId="{010D1EAC-D32A-4D08-ACA4-14E58EDF7B62}" dt="2024-03-03T22:36:17.144" v="6865" actId="1076"/>
          <ac:picMkLst>
            <pc:docMk/>
            <pc:sldMk cId="1528225481" sldId="291"/>
            <ac:picMk id="13" creationId="{FA18DDC3-F674-5AC1-55AE-F9330F752FE0}"/>
          </ac:picMkLst>
        </pc:picChg>
        <pc:picChg chg="add mod">
          <ac:chgData name="Julia Gipson" userId="3a17aae5131aed56" providerId="LiveId" clId="{010D1EAC-D32A-4D08-ACA4-14E58EDF7B62}" dt="2024-03-03T22:36:13.152" v="6864" actId="1076"/>
          <ac:picMkLst>
            <pc:docMk/>
            <pc:sldMk cId="1528225481" sldId="291"/>
            <ac:picMk id="15" creationId="{B8C48886-A59F-20F3-71E4-2BC5AE2558C6}"/>
          </ac:picMkLst>
        </pc:picChg>
      </pc:sldChg>
      <pc:sldChg chg="addSp modSp add del mod ord">
        <pc:chgData name="Julia Gipson" userId="3a17aae5131aed56" providerId="LiveId" clId="{010D1EAC-D32A-4D08-ACA4-14E58EDF7B62}" dt="2024-03-17T21:21:27.419" v="7384" actId="2696"/>
        <pc:sldMkLst>
          <pc:docMk/>
          <pc:sldMk cId="3311038949" sldId="292"/>
        </pc:sldMkLst>
        <pc:spChg chg="add mod">
          <ac:chgData name="Julia Gipson" userId="3a17aae5131aed56" providerId="LiveId" clId="{010D1EAC-D32A-4D08-ACA4-14E58EDF7B62}" dt="2024-03-17T18:46:43.012" v="7109" actId="13822"/>
          <ac:spMkLst>
            <pc:docMk/>
            <pc:sldMk cId="3311038949" sldId="292"/>
            <ac:spMk id="2" creationId="{5027BF48-F77D-78AF-F5D6-924302588BA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0048B-4B9A-061A-3141-A9F3DF17FF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EDAB8-439A-7D43-303E-2C35CBC993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DF408-8D8F-F4B3-9CEF-A31916AEA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5EFFD-3307-0303-D8C5-CA9DDE30D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C2C3C-431C-264A-62A2-3D289258E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3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08CDA-0E2B-30B6-CA0D-24E1717FF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6B78C-27E7-FFFB-26ED-7451CBBF1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9F4EA-536C-2A0E-3087-1B912164F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60DA0-AF90-FC8A-D256-6B7B71E25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B1E32-B72D-B900-7714-D72FD04D7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3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63C84-CE6D-21DE-4452-BEA61B12E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E256B-E856-0531-4DE6-EC75B1BBE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410B2-2B8E-AE84-476C-87B3B49740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B5657-B53C-C94E-7B68-91B036AE6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22F59-6636-A895-573E-BFD6861B9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65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01891-3343-8309-084E-676D11AE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F4AEF-6E0C-D33A-EB65-B45AEECE74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BD12DA-0D88-D597-1831-2448F7CFE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6A3582-4103-0080-7B03-1936F9AE74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220152-EC8C-F85A-C5BA-26A94C51F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BAF74-6490-4F5B-01D9-D358F1866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1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C849-940F-81D2-AB5A-89193BD6A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F3BCF-2337-4EC9-3373-95BD8ADCE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906C6-841E-5976-3DD4-624296211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6053BF-C1AE-29B1-3410-2B3A3BF65A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B6E0BE-E226-2B69-2F13-BA7B91952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FBE293-6813-BC23-1A7F-EFD4A6B7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6ABB0C-F6B2-10D3-5909-39F738F0F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7CD52E-7DAB-279A-3BCD-61B1382B9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6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F52C4-BF48-5DA6-4038-EF0E93A38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EBD75-3FBE-8BEE-7E2A-60FCDA0E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37B616-FE54-D653-A3F9-020DB2AFE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EF11E2-B4A3-B7FC-5E1F-212FC60E9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9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2C6CC9-7A55-EEE7-1674-DFB1CFA1AC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6CB38-4194-96CB-BA19-B5D732C0E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5F7BE-F58D-F26E-BFCF-688A461C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1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F8F7E-277A-AD97-FCE0-B0709A81A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594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324A9-4E89-415A-6CCD-C67ECEB9D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E30E0-C053-6295-9E51-B1D62D2A1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9655D-FEF7-9CDC-6066-0946275A8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1BCC6-7AEA-45A2-10B2-F4DEFBCF25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8E354-BD37-EEA0-B50E-79D328F0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ACCD9E-CB43-3A52-BAB7-98AA05C68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2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ABEBD-E20D-B6F3-D840-D7036EC88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ABC5AE-0640-014E-3663-31B9927114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8C8C9-4094-F31B-D1BD-3FBA6E13D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D7A4A-5682-4F5E-439B-96E6B96A89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5CEB0-317F-ADF5-4CF7-A6ADE1203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724A2-1852-8297-6810-AE08487E2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6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CF0F3-8C39-3867-01AA-61A7C43F3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FF0DAB-F620-BD21-6211-B83078AA1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18E24-F271-0C59-C5F5-B718A9915C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DE5D5-E7A0-0961-7A45-F2D2EEC0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0CF34-A029-B6C9-9A8A-0DACDF10B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4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E5D1E0-1D8E-1BFA-5F2E-646FB2386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01065-201D-B08C-892C-97CDA505B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30AF3-42A0-DB31-6498-8434CFC045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38129F-D030-47AE-9577-9F1E230FE4C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75998-CE54-ECC4-5E45-CCBC9FF03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CDE33-8D2E-A78A-7DE0-68E7C32BB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2A350-A893-409C-9964-A2A71B5A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0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FD0EB-B60E-9DB5-B299-5762375BC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F244A9-A1DF-A499-8716-032E44F9F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08479-3BCE-3439-0F23-494443102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22293-E9D0-A558-59DE-71FCDC7AF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39FAB-9DB1-54D9-1BD2-1C2DEE333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7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254E6-9D8E-EEAD-AC57-FE1D5D99C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60ACB-AC32-4A9C-5997-D8283730D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C140B-C533-46AB-F7E3-88E65474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9891-F362-0DC0-3C3F-D69C1FB6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12A30-58E7-A9CD-A118-D95FD184A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170EC-5C0D-428B-AD40-D5A0A00A0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5DB8E-E72D-F65E-7422-329A35441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35937-F51B-1C23-506A-E6D631250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A5708-2DAC-433A-F5D9-1E5978542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D8208-E743-D9F8-7456-6E7632B2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5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32A49-3FA0-4354-9F18-877395361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39656-C2B6-AF94-8F31-AE4F4A20D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65603-7E71-82F3-5193-518EF41E1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1A06B7-C00E-B724-671F-0F84798D3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3F060-6BDB-FBCA-8EEE-75EC197D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049C0-37E5-5DEF-A69A-28C02DEA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6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F059D-7454-B5A4-D861-5E24D4DA5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985CA-F693-01B6-BE13-FA30E1539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C151E-CC03-CEDF-C1E6-E5CD2331D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611B-2035-F6C6-B56F-B9FE674B7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7DEAB2-5BDB-1BAC-0AD5-509F705862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01A694-EBAC-C402-59C5-940560A6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469644-A71E-7697-546B-A3043B979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27EC48-9AA4-31A3-73B4-965A6F678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1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235FE-251B-A715-61AD-BD0B534D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73CDC0-50B0-3729-207E-F38369BB2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A951F-E459-D292-3A83-0AA872EA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0831D4-DB7E-7871-2DD4-9C5E1A000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252394-1745-8B48-3D80-D517B9376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322E96-1D7D-E9B9-6943-7FC494363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5BC68-F7DA-CC6A-624F-4AD7E6FA1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5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7D12-FC52-2617-8396-6143F789E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B41CF-0C03-37EF-6A05-BD5CE63B2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7E0B-8B91-1FF1-B425-7737E0125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31A47-0707-27D7-FC16-04E80E55D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95B910-68D7-9F55-B49D-2C3C7B2D8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C175A-9F0D-BAB8-81A7-7656E268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9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28365-C604-FA6A-B4E6-FC85646C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209DBE-6684-F305-2EF9-B00CA5CCB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701D2-5545-33A2-626A-136D9BAB6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6E200C-DC4A-E08F-63A6-A8408C39E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38129-630E-E96F-CBAA-35DD7E168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0510F-54CB-6A18-8F54-2348264C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EF826-0333-732D-6736-D4CF7884E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57034-AAE7-EFE1-D174-D4F225BD2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71281-ABDF-2017-C9A1-E07FE6AC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28951-C034-0726-8034-66927B8E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D4B76-7F32-1052-783E-C3E24957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0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C1C7AA-9AD3-22AE-E9CE-1B3951D64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C396FB-19BD-49A9-FF55-7727154CF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15128-8045-3853-F6FD-A713C3BB7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8EDA8-FB9A-A434-E7D9-199A2C9CA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372D7-72B5-3E53-D1A0-B1183BD85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2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5F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CBAD04-6092-356F-391A-DA0EB9B37DE7}"/>
              </a:ext>
            </a:extLst>
          </p:cNvPr>
          <p:cNvSpPr/>
          <p:nvPr userDrawn="1"/>
        </p:nvSpPr>
        <p:spPr>
          <a:xfrm>
            <a:off x="324465" y="400665"/>
            <a:ext cx="11543070" cy="6056670"/>
          </a:xfrm>
          <a:prstGeom prst="rect">
            <a:avLst/>
          </a:prstGeom>
          <a:solidFill>
            <a:srgbClr val="E18E0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78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34655B-C804-F986-5E3A-D6705EFFD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96717-7C1A-EEEC-3541-556DC315E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3AF1D-5DB2-4DC6-A2FB-7853D680E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18DED-968A-4112-8077-08E2160F7A87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F7442-7919-2C55-EDC3-917223A99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A8BB1-5929-75A8-FD0D-9F13743B8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1072E-5D24-489E-9E99-D6C5ABB3CE6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8 Wonderful Ways to Bow Down and Worship Like David">
            <a:extLst>
              <a:ext uri="{FF2B5EF4-FFF2-40B4-BE49-F238E27FC236}">
                <a16:creationId xmlns:a16="http://schemas.microsoft.com/office/drawing/2014/main" id="{4F610D8D-40A6-6F9A-43FC-B083548BA8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21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AE30D0-4D2B-A0BD-74A5-819C45D1594B}"/>
              </a:ext>
            </a:extLst>
          </p:cNvPr>
          <p:cNvSpPr txBox="1"/>
          <p:nvPr/>
        </p:nvSpPr>
        <p:spPr>
          <a:xfrm>
            <a:off x="3913238" y="442452"/>
            <a:ext cx="43655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Worship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D092D3-B5E3-CEDF-6855-A2C24D32A0EE}"/>
              </a:ext>
            </a:extLst>
          </p:cNvPr>
          <p:cNvSpPr txBox="1"/>
          <p:nvPr/>
        </p:nvSpPr>
        <p:spPr>
          <a:xfrm>
            <a:off x="1287625" y="1726163"/>
            <a:ext cx="688149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Why are you 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Why are you worshiping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Why did you worship this morning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What does worship mean to you</a:t>
            </a:r>
          </a:p>
        </p:txBody>
      </p:sp>
    </p:spTree>
    <p:extLst>
      <p:ext uri="{BB962C8B-B14F-4D97-AF65-F5344CB8AC3E}">
        <p14:creationId xmlns:p14="http://schemas.microsoft.com/office/powerpoint/2010/main" val="205766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AE30D0-4D2B-A0BD-74A5-819C45D1594B}"/>
              </a:ext>
            </a:extLst>
          </p:cNvPr>
          <p:cNvSpPr txBox="1"/>
          <p:nvPr/>
        </p:nvSpPr>
        <p:spPr>
          <a:xfrm>
            <a:off x="2048370" y="395799"/>
            <a:ext cx="80952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Worship to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0F8AAB-F7BB-72B6-2364-32981EBF2C29}"/>
              </a:ext>
            </a:extLst>
          </p:cNvPr>
          <p:cNvSpPr txBox="1"/>
          <p:nvPr/>
        </p:nvSpPr>
        <p:spPr>
          <a:xfrm>
            <a:off x="1063689" y="1911706"/>
            <a:ext cx="36652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/>
              <a:t>What is Worship</a:t>
            </a:r>
          </a:p>
          <a:p>
            <a:pPr marL="400050" indent="-400050">
              <a:buFont typeface="+mj-lt"/>
              <a:buAutoNum type="roman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54973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ADDBB1-1AF5-8BE8-9FBA-A85673FDA6C4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/>
            </a:pP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Worship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CC67AE-7C2C-91E2-3636-B8D615DAFABB}"/>
              </a:ext>
            </a:extLst>
          </p:cNvPr>
          <p:cNvSpPr txBox="1"/>
          <p:nvPr/>
        </p:nvSpPr>
        <p:spPr>
          <a:xfrm>
            <a:off x="2163873" y="960794"/>
            <a:ext cx="5570628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Definition</a:t>
            </a:r>
          </a:p>
          <a:p>
            <a:r>
              <a:rPr lang="en-US" sz="2400" dirty="0"/>
              <a:t>      1. </a:t>
            </a:r>
            <a:r>
              <a:rPr lang="en-US" sz="2400" dirty="0" err="1"/>
              <a:t>Lexham</a:t>
            </a:r>
            <a:r>
              <a:rPr lang="en-US" sz="2400" dirty="0"/>
              <a:t>- “To bow down”</a:t>
            </a:r>
          </a:p>
          <a:p>
            <a:r>
              <a:rPr lang="en-US" sz="2400" dirty="0"/>
              <a:t>      2. Webster’s- To honor; Show reverence</a:t>
            </a:r>
          </a:p>
          <a:p>
            <a:r>
              <a:rPr lang="en-US" sz="2400" dirty="0"/>
              <a:t>      3. “Fall down before”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7623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9DE1-9EFF-B4B5-BFF6-AC16CE06E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F70F75-9694-EC77-250F-38D7B336F9F3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/>
            </a:pP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Worship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19EC04-8ABC-2048-CA7F-D07ECE360ED7}"/>
              </a:ext>
            </a:extLst>
          </p:cNvPr>
          <p:cNvSpPr txBox="1"/>
          <p:nvPr/>
        </p:nvSpPr>
        <p:spPr>
          <a:xfrm>
            <a:off x="2163873" y="960794"/>
            <a:ext cx="4020588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Definition</a:t>
            </a:r>
            <a:endParaRPr lang="en-US" sz="2400" dirty="0"/>
          </a:p>
          <a:p>
            <a:r>
              <a:rPr lang="en-US" sz="2800" dirty="0"/>
              <a:t>B. Bible Context </a:t>
            </a:r>
          </a:p>
          <a:p>
            <a:r>
              <a:rPr lang="en-US" sz="2400" dirty="0"/>
              <a:t>      1. Matt 20:20- “Bow down”</a:t>
            </a:r>
          </a:p>
          <a:p>
            <a:r>
              <a:rPr lang="en-US" sz="2400" dirty="0"/>
              <a:t>      2. Matt 18:26- “Fell down”</a:t>
            </a:r>
          </a:p>
        </p:txBody>
      </p:sp>
    </p:spTree>
    <p:extLst>
      <p:ext uri="{BB962C8B-B14F-4D97-AF65-F5344CB8AC3E}">
        <p14:creationId xmlns:p14="http://schemas.microsoft.com/office/powerpoint/2010/main" val="259057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6AA97-D719-277A-59D8-5A78A6107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30952D9-4050-A2AA-063E-A0E2812F2B0A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/>
            </a:pP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Worship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8D68C9-1784-08EA-5E66-0DBE078BF578}"/>
              </a:ext>
            </a:extLst>
          </p:cNvPr>
          <p:cNvSpPr txBox="1"/>
          <p:nvPr/>
        </p:nvSpPr>
        <p:spPr>
          <a:xfrm>
            <a:off x="2163873" y="960794"/>
            <a:ext cx="356713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Definition</a:t>
            </a:r>
            <a:endParaRPr lang="en-US" sz="2400" dirty="0"/>
          </a:p>
          <a:p>
            <a:r>
              <a:rPr lang="en-US" sz="2800" dirty="0"/>
              <a:t>B. Bible Context </a:t>
            </a:r>
            <a:endParaRPr lang="en-US" sz="2400" dirty="0"/>
          </a:p>
          <a:p>
            <a:r>
              <a:rPr lang="en-US" sz="2800" dirty="0"/>
              <a:t>C. Bible Examples</a:t>
            </a:r>
          </a:p>
          <a:p>
            <a:r>
              <a:rPr lang="en-US" sz="2400" dirty="0"/>
              <a:t>      1. Abram. Gen 22:12-14</a:t>
            </a:r>
          </a:p>
          <a:p>
            <a:r>
              <a:rPr lang="en-US" sz="2400" dirty="0"/>
              <a:t>      2. Moses. Exo 34:8</a:t>
            </a:r>
          </a:p>
        </p:txBody>
      </p:sp>
    </p:spTree>
    <p:extLst>
      <p:ext uri="{BB962C8B-B14F-4D97-AF65-F5344CB8AC3E}">
        <p14:creationId xmlns:p14="http://schemas.microsoft.com/office/powerpoint/2010/main" val="365042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AE30D0-4D2B-A0BD-74A5-819C45D1594B}"/>
              </a:ext>
            </a:extLst>
          </p:cNvPr>
          <p:cNvSpPr txBox="1"/>
          <p:nvPr/>
        </p:nvSpPr>
        <p:spPr>
          <a:xfrm>
            <a:off x="1888494" y="601073"/>
            <a:ext cx="80952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Worship to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0F8AAB-F7BB-72B6-2364-32981EBF2C29}"/>
              </a:ext>
            </a:extLst>
          </p:cNvPr>
          <p:cNvSpPr txBox="1"/>
          <p:nvPr/>
        </p:nvSpPr>
        <p:spPr>
          <a:xfrm>
            <a:off x="1063689" y="1911706"/>
            <a:ext cx="36652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/>
              <a:t>What is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/>
              <a:t>Who to Worship</a:t>
            </a:r>
          </a:p>
          <a:p>
            <a:pPr marL="400050" indent="-400050">
              <a:buFont typeface="+mj-lt"/>
              <a:buAutoNum type="roman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79455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8CC67AE-7C2C-91E2-3636-B8D615DAFABB}"/>
              </a:ext>
            </a:extLst>
          </p:cNvPr>
          <p:cNvSpPr txBox="1"/>
          <p:nvPr/>
        </p:nvSpPr>
        <p:spPr>
          <a:xfrm>
            <a:off x="2163873" y="960794"/>
            <a:ext cx="271260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  GOD!</a:t>
            </a:r>
          </a:p>
          <a:p>
            <a:r>
              <a:rPr lang="en-US" sz="2800" dirty="0"/>
              <a:t>        </a:t>
            </a:r>
            <a:r>
              <a:rPr lang="en-US" sz="2400" dirty="0"/>
              <a:t>1. Rev 22:9</a:t>
            </a:r>
          </a:p>
          <a:p>
            <a:r>
              <a:rPr lang="en-US" sz="2400" dirty="0"/>
              <a:t>         2. Rev 7:11</a:t>
            </a:r>
          </a:p>
          <a:p>
            <a:r>
              <a:rPr lang="en-US" sz="2400" dirty="0"/>
              <a:t>         3. 1 Sam 15:31</a:t>
            </a:r>
          </a:p>
          <a:p>
            <a:r>
              <a:rPr lang="en-US" sz="2400" dirty="0"/>
              <a:t>         4. John 4:21-24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ADDBB1-1AF5-8BE8-9FBA-A85673FDA6C4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ll.  Who to Worship</a:t>
            </a:r>
          </a:p>
        </p:txBody>
      </p:sp>
    </p:spTree>
    <p:extLst>
      <p:ext uri="{BB962C8B-B14F-4D97-AF65-F5344CB8AC3E}">
        <p14:creationId xmlns:p14="http://schemas.microsoft.com/office/powerpoint/2010/main" val="3159855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2C8C0-F122-0322-C435-8E15B5F76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BECFB5E-021D-5FEE-68EC-0A088A30ED4F}"/>
              </a:ext>
            </a:extLst>
          </p:cNvPr>
          <p:cNvSpPr txBox="1"/>
          <p:nvPr/>
        </p:nvSpPr>
        <p:spPr>
          <a:xfrm>
            <a:off x="2163873" y="960794"/>
            <a:ext cx="627158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  GOD!</a:t>
            </a:r>
          </a:p>
          <a:p>
            <a:r>
              <a:rPr lang="en-US" sz="2800" dirty="0"/>
              <a:t>B.   Who is God?</a:t>
            </a:r>
          </a:p>
          <a:p>
            <a:r>
              <a:rPr lang="en-US" sz="2800" dirty="0"/>
              <a:t>       </a:t>
            </a:r>
            <a:r>
              <a:rPr lang="en-US" sz="2400" dirty="0"/>
              <a:t>1. The Creator. (Gen. 1:1;Rev. 14:7)</a:t>
            </a:r>
          </a:p>
          <a:p>
            <a:r>
              <a:rPr lang="en-US" sz="2400" dirty="0"/>
              <a:t>        2. The Great I Am. (John. 8:58)</a:t>
            </a:r>
          </a:p>
          <a:p>
            <a:r>
              <a:rPr lang="en-US" sz="2400" dirty="0"/>
              <a:t>        3. Rules in the Kingdoms of men. (Dan. 4:32)</a:t>
            </a:r>
            <a:endParaRPr lang="en-US" sz="2800" dirty="0"/>
          </a:p>
          <a:p>
            <a:r>
              <a:rPr lang="en-US" sz="2800" dirty="0"/>
              <a:t>     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969193-87FD-D4EB-1844-C1D055CEBD2D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ll.  Who to Worship</a:t>
            </a:r>
          </a:p>
        </p:txBody>
      </p:sp>
    </p:spTree>
    <p:extLst>
      <p:ext uri="{BB962C8B-B14F-4D97-AF65-F5344CB8AC3E}">
        <p14:creationId xmlns:p14="http://schemas.microsoft.com/office/powerpoint/2010/main" val="267872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685D0-FE9B-3961-88C5-284D90B4A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DB48A7D-D030-AB35-5C6D-ECD83177E0A6}"/>
              </a:ext>
            </a:extLst>
          </p:cNvPr>
          <p:cNvSpPr txBox="1"/>
          <p:nvPr/>
        </p:nvSpPr>
        <p:spPr>
          <a:xfrm>
            <a:off x="2163873" y="960794"/>
            <a:ext cx="27719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  GOD!</a:t>
            </a:r>
          </a:p>
          <a:p>
            <a:r>
              <a:rPr lang="en-US" sz="2800" dirty="0"/>
              <a:t>B.   Who is God?</a:t>
            </a:r>
            <a:r>
              <a:rPr lang="en-US" sz="2400" dirty="0"/>
              <a:t>  </a:t>
            </a:r>
          </a:p>
          <a:p>
            <a:r>
              <a:rPr lang="en-US" sz="2800" dirty="0"/>
              <a:t>C.   NO ONE ELSE!</a:t>
            </a:r>
          </a:p>
          <a:p>
            <a:r>
              <a:rPr lang="en-US" sz="2400" dirty="0"/>
              <a:t>       1. Matt. 4:10</a:t>
            </a:r>
            <a:r>
              <a:rPr lang="en-US" sz="2800" dirty="0"/>
              <a:t>  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8760A4-8A2C-F176-EAA1-2F770D807AB9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ll.  Who to Worship</a:t>
            </a:r>
          </a:p>
        </p:txBody>
      </p:sp>
    </p:spTree>
    <p:extLst>
      <p:ext uri="{BB962C8B-B14F-4D97-AF65-F5344CB8AC3E}">
        <p14:creationId xmlns:p14="http://schemas.microsoft.com/office/powerpoint/2010/main" val="42002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0F8AAB-F7BB-72B6-2364-32981EBF2C29}"/>
              </a:ext>
            </a:extLst>
          </p:cNvPr>
          <p:cNvSpPr txBox="1"/>
          <p:nvPr/>
        </p:nvSpPr>
        <p:spPr>
          <a:xfrm>
            <a:off x="1063689" y="1911706"/>
            <a:ext cx="578132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/>
              <a:t>What is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Who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Why Should we Worship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2157AD-2BC9-13BB-14FD-F991585E5333}"/>
              </a:ext>
            </a:extLst>
          </p:cNvPr>
          <p:cNvSpPr txBox="1"/>
          <p:nvPr/>
        </p:nvSpPr>
        <p:spPr>
          <a:xfrm>
            <a:off x="1786894" y="296273"/>
            <a:ext cx="80952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Worship to God</a:t>
            </a:r>
          </a:p>
        </p:txBody>
      </p:sp>
    </p:spTree>
    <p:extLst>
      <p:ext uri="{BB962C8B-B14F-4D97-AF65-F5344CB8AC3E}">
        <p14:creationId xmlns:p14="http://schemas.microsoft.com/office/powerpoint/2010/main" val="1590434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A6B9A-66D1-97DD-F3E2-2043F8A57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6D9E89F-1C35-DEC1-9DC0-2FBF6A7EEAE9}"/>
              </a:ext>
            </a:extLst>
          </p:cNvPr>
          <p:cNvSpPr txBox="1"/>
          <p:nvPr/>
        </p:nvSpPr>
        <p:spPr>
          <a:xfrm>
            <a:off x="2163873" y="960794"/>
            <a:ext cx="4376326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  Commanded to Worship.</a:t>
            </a:r>
          </a:p>
          <a:p>
            <a:r>
              <a:rPr lang="en-US" sz="2400" dirty="0"/>
              <a:t>         1. Jesus. (Matt. 4:10)</a:t>
            </a:r>
          </a:p>
          <a:p>
            <a:r>
              <a:rPr lang="en-US" sz="2400" dirty="0"/>
              <a:t>         2. God. (Exo. 20:5)</a:t>
            </a:r>
          </a:p>
          <a:p>
            <a:endParaRPr lang="en-US" sz="28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9C9628-C02D-0CB3-CCFA-656435AB5E15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ll.  Who to Worship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BC5BCC-8888-6017-9231-4A5EBB7AD3C5}"/>
              </a:ext>
            </a:extLst>
          </p:cNvPr>
          <p:cNvSpPr/>
          <p:nvPr/>
        </p:nvSpPr>
        <p:spPr>
          <a:xfrm rot="16200000">
            <a:off x="-1912964" y="2826981"/>
            <a:ext cx="5915609" cy="1204036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Should We Worship</a:t>
            </a:r>
          </a:p>
        </p:txBody>
      </p:sp>
    </p:spTree>
    <p:extLst>
      <p:ext uri="{BB962C8B-B14F-4D97-AF65-F5344CB8AC3E}">
        <p14:creationId xmlns:p14="http://schemas.microsoft.com/office/powerpoint/2010/main" val="2930544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E5CBF-6A20-9864-D39D-C878C65FB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4F1D32-9BC8-9D0D-D8CE-8A5D5809240E}"/>
              </a:ext>
            </a:extLst>
          </p:cNvPr>
          <p:cNvSpPr txBox="1"/>
          <p:nvPr/>
        </p:nvSpPr>
        <p:spPr>
          <a:xfrm>
            <a:off x="2163873" y="960794"/>
            <a:ext cx="43763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  Commanded to Worship.</a:t>
            </a:r>
          </a:p>
          <a:p>
            <a:r>
              <a:rPr lang="en-US" sz="2800" dirty="0"/>
              <a:t>B.   I’m edified</a:t>
            </a:r>
            <a:endParaRPr lang="en-US" sz="2400" dirty="0"/>
          </a:p>
          <a:p>
            <a:r>
              <a:rPr lang="en-US" sz="2400"/>
              <a:t>        </a:t>
            </a:r>
            <a:r>
              <a:rPr lang="en-US" sz="2400" dirty="0"/>
              <a:t>1</a:t>
            </a:r>
            <a:r>
              <a:rPr lang="en-US" sz="2400"/>
              <a:t>. </a:t>
            </a:r>
            <a:r>
              <a:rPr lang="en-US" sz="2400" dirty="0"/>
              <a:t>1 Cor 14:26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DAD87DD-4A1B-944F-B128-1D7F621826ED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ll.  Who to Worship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0F19F5E-5590-C2F7-3FC2-80EF4BF0E538}"/>
              </a:ext>
            </a:extLst>
          </p:cNvPr>
          <p:cNvSpPr/>
          <p:nvPr/>
        </p:nvSpPr>
        <p:spPr>
          <a:xfrm rot="16200000">
            <a:off x="-1912964" y="2826981"/>
            <a:ext cx="5915609" cy="1204036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Should We Worship</a:t>
            </a:r>
          </a:p>
        </p:txBody>
      </p:sp>
    </p:spTree>
    <p:extLst>
      <p:ext uri="{BB962C8B-B14F-4D97-AF65-F5344CB8AC3E}">
        <p14:creationId xmlns:p14="http://schemas.microsoft.com/office/powerpoint/2010/main" val="292588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A49F2-8371-8D59-4184-70D3C6F15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DBA5472-AE5D-B7D5-73A6-76652BD936EA}"/>
              </a:ext>
            </a:extLst>
          </p:cNvPr>
          <p:cNvSpPr txBox="1"/>
          <p:nvPr/>
        </p:nvSpPr>
        <p:spPr>
          <a:xfrm>
            <a:off x="2163873" y="960794"/>
            <a:ext cx="437632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  Commanded to Worship.</a:t>
            </a:r>
          </a:p>
          <a:p>
            <a:r>
              <a:rPr lang="en-US" sz="2800" dirty="0"/>
              <a:t>B.   I’m edified</a:t>
            </a:r>
            <a:endParaRPr lang="en-US" sz="2400" dirty="0"/>
          </a:p>
          <a:p>
            <a:r>
              <a:rPr lang="en-US" sz="2800" dirty="0"/>
              <a:t>C.   We should want to</a:t>
            </a:r>
          </a:p>
          <a:p>
            <a:r>
              <a:rPr lang="en-US" sz="2400" dirty="0"/>
              <a:t>        1. Ps. 122:1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07BB002-6AE0-D818-FA87-2A57E0E7B03C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ll.  Who to Worship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68C9C9-5478-4999-0B5D-7A3C5A44EFC4}"/>
              </a:ext>
            </a:extLst>
          </p:cNvPr>
          <p:cNvSpPr/>
          <p:nvPr/>
        </p:nvSpPr>
        <p:spPr>
          <a:xfrm rot="16200000">
            <a:off x="-1912964" y="2826981"/>
            <a:ext cx="5915609" cy="1204036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Should We Worship</a:t>
            </a:r>
          </a:p>
        </p:txBody>
      </p:sp>
    </p:spTree>
    <p:extLst>
      <p:ext uri="{BB962C8B-B14F-4D97-AF65-F5344CB8AC3E}">
        <p14:creationId xmlns:p14="http://schemas.microsoft.com/office/powerpoint/2010/main" val="414739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AE30D0-4D2B-A0BD-74A5-819C45D1594B}"/>
              </a:ext>
            </a:extLst>
          </p:cNvPr>
          <p:cNvSpPr txBox="1"/>
          <p:nvPr/>
        </p:nvSpPr>
        <p:spPr>
          <a:xfrm>
            <a:off x="1786894" y="296273"/>
            <a:ext cx="80952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Worship to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0F8AAB-F7BB-72B6-2364-32981EBF2C29}"/>
              </a:ext>
            </a:extLst>
          </p:cNvPr>
          <p:cNvSpPr txBox="1"/>
          <p:nvPr/>
        </p:nvSpPr>
        <p:spPr>
          <a:xfrm>
            <a:off x="1063689" y="1911706"/>
            <a:ext cx="521828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/>
              <a:t>What is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/>
              <a:t>Who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/>
              <a:t>Why Should we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/>
              <a:t>When to Worship</a:t>
            </a:r>
          </a:p>
          <a:p>
            <a:pPr marL="400050" indent="-400050">
              <a:buFont typeface="+mj-lt"/>
              <a:buAutoNum type="romanU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3275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5D411-FF01-2FD4-84FF-4DD3E907B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1CE5E4B-E808-A1A0-7CD1-A2D905BF343E}"/>
              </a:ext>
            </a:extLst>
          </p:cNvPr>
          <p:cNvSpPr txBox="1"/>
          <p:nvPr/>
        </p:nvSpPr>
        <p:spPr>
          <a:xfrm>
            <a:off x="2163873" y="960794"/>
            <a:ext cx="45157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  Any time.</a:t>
            </a:r>
          </a:p>
          <a:p>
            <a:r>
              <a:rPr lang="en-US" sz="2800" dirty="0"/>
              <a:t>      </a:t>
            </a:r>
            <a:r>
              <a:rPr lang="en-US" sz="2400" dirty="0"/>
              <a:t>1. Jesus. (Matt 26:36-46)</a:t>
            </a:r>
          </a:p>
          <a:p>
            <a:r>
              <a:rPr lang="en-US" sz="2400" dirty="0"/>
              <a:t>       2. Paul &amp; Silas. (Acts 16:25)      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541BB3-A13D-5F6C-2A84-27276CB5336B}"/>
              </a:ext>
            </a:extLst>
          </p:cNvPr>
          <p:cNvSpPr/>
          <p:nvPr/>
        </p:nvSpPr>
        <p:spPr>
          <a:xfrm rot="16200000">
            <a:off x="-1829773" y="2754861"/>
            <a:ext cx="5915609" cy="1348271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to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</a:t>
            </a:r>
          </a:p>
        </p:txBody>
      </p:sp>
    </p:spTree>
    <p:extLst>
      <p:ext uri="{BB962C8B-B14F-4D97-AF65-F5344CB8AC3E}">
        <p14:creationId xmlns:p14="http://schemas.microsoft.com/office/powerpoint/2010/main" val="2781053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92782-A346-379C-E1FE-B10D6B33F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EBE2597-7842-AC57-B273-978BF5C4BDDE}"/>
              </a:ext>
            </a:extLst>
          </p:cNvPr>
          <p:cNvSpPr txBox="1"/>
          <p:nvPr/>
        </p:nvSpPr>
        <p:spPr>
          <a:xfrm>
            <a:off x="2163873" y="960794"/>
            <a:ext cx="427155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A.   Any time</a:t>
            </a:r>
          </a:p>
          <a:p>
            <a:pPr marL="514350" indent="-514350">
              <a:buAutoNum type="alphaUcPeriod" startAt="2"/>
            </a:pPr>
            <a:r>
              <a:rPr lang="en-US" sz="2800" dirty="0"/>
              <a:t>On first day of the week.</a:t>
            </a:r>
          </a:p>
          <a:p>
            <a:r>
              <a:rPr lang="en-US" sz="2800" dirty="0"/>
              <a:t>      </a:t>
            </a:r>
            <a:r>
              <a:rPr lang="en-US" sz="2400" dirty="0"/>
              <a:t>1. Acts.20:7</a:t>
            </a:r>
          </a:p>
          <a:p>
            <a:r>
              <a:rPr lang="en-US" sz="2400" dirty="0"/>
              <a:t>       2. 1 Cor. 16:1-2  </a:t>
            </a:r>
            <a:r>
              <a:rPr lang="en-US" sz="2800" dirty="0"/>
              <a:t>    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37E4657-EAD4-BFA5-9A74-EC1D0BDB0D6E}"/>
              </a:ext>
            </a:extLst>
          </p:cNvPr>
          <p:cNvSpPr/>
          <p:nvPr/>
        </p:nvSpPr>
        <p:spPr>
          <a:xfrm rot="16200000">
            <a:off x="-1829773" y="2754861"/>
            <a:ext cx="5915609" cy="1348271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to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</a:t>
            </a:r>
          </a:p>
        </p:txBody>
      </p:sp>
    </p:spTree>
    <p:extLst>
      <p:ext uri="{BB962C8B-B14F-4D97-AF65-F5344CB8AC3E}">
        <p14:creationId xmlns:p14="http://schemas.microsoft.com/office/powerpoint/2010/main" val="354968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195C0-BCC2-C6C3-B415-E842BCE04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pcorn and drink in an empty red theater">
            <a:extLst>
              <a:ext uri="{FF2B5EF4-FFF2-40B4-BE49-F238E27FC236}">
                <a16:creationId xmlns:a16="http://schemas.microsoft.com/office/drawing/2014/main" id="{E6C79858-AEAD-9CD0-1A1A-EAE7A7F3E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44" y="445721"/>
            <a:ext cx="2311530" cy="1535448"/>
          </a:xfrm>
          <a:prstGeom prst="rect">
            <a:avLst/>
          </a:prstGeom>
        </p:spPr>
      </p:pic>
      <p:pic>
        <p:nvPicPr>
          <p:cNvPr id="7" name="Picture 6" descr="Toy plastic numbers">
            <a:extLst>
              <a:ext uri="{FF2B5EF4-FFF2-40B4-BE49-F238E27FC236}">
                <a16:creationId xmlns:a16="http://schemas.microsoft.com/office/drawing/2014/main" id="{DE0AE739-DF33-43DD-21EB-00A48FB6D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610" y="477088"/>
            <a:ext cx="2393246" cy="1472714"/>
          </a:xfrm>
          <a:prstGeom prst="rect">
            <a:avLst/>
          </a:prstGeom>
        </p:spPr>
      </p:pic>
      <p:pic>
        <p:nvPicPr>
          <p:cNvPr id="13" name="Picture 12" descr="Hands of person wearing gray sweater typing on laptop with a tablet, digital pen, and cup of coffee">
            <a:extLst>
              <a:ext uri="{FF2B5EF4-FFF2-40B4-BE49-F238E27FC236}">
                <a16:creationId xmlns:a16="http://schemas.microsoft.com/office/drawing/2014/main" id="{FA18DDC3-F674-5AC1-55AE-F9330F752F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326" y="4876831"/>
            <a:ext cx="2311530" cy="1535448"/>
          </a:xfrm>
          <a:prstGeom prst="rect">
            <a:avLst/>
          </a:prstGeom>
        </p:spPr>
      </p:pic>
      <p:pic>
        <p:nvPicPr>
          <p:cNvPr id="15" name="Picture 14" descr="Referee in a stadium">
            <a:extLst>
              <a:ext uri="{FF2B5EF4-FFF2-40B4-BE49-F238E27FC236}">
                <a16:creationId xmlns:a16="http://schemas.microsoft.com/office/drawing/2014/main" id="{B8C48886-A59F-20F3-71E4-2BC5AE255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44" y="4876831"/>
            <a:ext cx="2311529" cy="1535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B2B1FB8-233F-9F42-FA86-7AA4639BC993}"/>
              </a:ext>
            </a:extLst>
          </p:cNvPr>
          <p:cNvSpPr txBox="1"/>
          <p:nvPr/>
        </p:nvSpPr>
        <p:spPr>
          <a:xfrm>
            <a:off x="3249228" y="2090172"/>
            <a:ext cx="246246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Movies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Shopping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just not going</a:t>
            </a:r>
          </a:p>
        </p:txBody>
      </p:sp>
    </p:spTree>
    <p:extLst>
      <p:ext uri="{BB962C8B-B14F-4D97-AF65-F5344CB8AC3E}">
        <p14:creationId xmlns:p14="http://schemas.microsoft.com/office/powerpoint/2010/main" val="1528225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AE30D0-4D2B-A0BD-74A5-819C45D1594B}"/>
              </a:ext>
            </a:extLst>
          </p:cNvPr>
          <p:cNvSpPr txBox="1"/>
          <p:nvPr/>
        </p:nvSpPr>
        <p:spPr>
          <a:xfrm>
            <a:off x="1888494" y="601073"/>
            <a:ext cx="80952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Worship to God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62FFCA-784E-A22D-6D7A-E77C798C9EA6}"/>
              </a:ext>
            </a:extLst>
          </p:cNvPr>
          <p:cNvSpPr txBox="1"/>
          <p:nvPr/>
        </p:nvSpPr>
        <p:spPr>
          <a:xfrm>
            <a:off x="1063689" y="1911706"/>
            <a:ext cx="578132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/>
              <a:t>What is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Who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Why Should we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When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How to Worship</a:t>
            </a:r>
          </a:p>
        </p:txBody>
      </p:sp>
    </p:spTree>
    <p:extLst>
      <p:ext uri="{BB962C8B-B14F-4D97-AF65-F5344CB8AC3E}">
        <p14:creationId xmlns:p14="http://schemas.microsoft.com/office/powerpoint/2010/main" val="2899769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6652-F6C6-39B2-3AA1-3FA14B0B1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81AE82C-4FA3-692D-526F-33B4A121BAE1}"/>
              </a:ext>
            </a:extLst>
          </p:cNvPr>
          <p:cNvSpPr txBox="1"/>
          <p:nvPr/>
        </p:nvSpPr>
        <p:spPr>
          <a:xfrm>
            <a:off x="2163873" y="960794"/>
            <a:ext cx="830432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/>
              <a:t>Humility. (Acts 20:19) - Humble yourselves</a:t>
            </a:r>
          </a:p>
          <a:p>
            <a:pPr marL="514350" indent="-514350">
              <a:buAutoNum type="alphaUcPeriod"/>
            </a:pPr>
            <a:r>
              <a:rPr lang="en-US" sz="2800" dirty="0"/>
              <a:t>Reverence. (Ps 5:7) - Honor; Deep respect</a:t>
            </a:r>
          </a:p>
          <a:p>
            <a:pPr marL="514350" indent="-514350">
              <a:buAutoNum type="alphaUcPeriod" startAt="3"/>
            </a:pPr>
            <a:r>
              <a:rPr lang="en-US" sz="2800" dirty="0"/>
              <a:t>Joy. (Ps 95:1-2) – Happy</a:t>
            </a:r>
          </a:p>
          <a:p>
            <a:pPr marL="514350" indent="-514350">
              <a:buAutoNum type="alphaUcPeriod" startAt="3"/>
            </a:pPr>
            <a:r>
              <a:rPr lang="en-US" sz="2800" dirty="0"/>
              <a:t>Thankfulness. (Ps 100:4) – Thankful to be at worship</a:t>
            </a:r>
          </a:p>
          <a:p>
            <a:pPr marL="514350" indent="-514350">
              <a:buAutoNum type="alphaUcPeriod" startAt="3"/>
            </a:pPr>
            <a:r>
              <a:rPr lang="en-US" sz="2800" dirty="0"/>
              <a:t>Dignity. (1 Cor 14:40) – Properly; Seriousness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6F7F326-8EF6-2877-4F2B-7F01334519E2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5"/>
            </a:pP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Worship</a:t>
            </a:r>
          </a:p>
        </p:txBody>
      </p:sp>
    </p:spTree>
    <p:extLst>
      <p:ext uri="{BB962C8B-B14F-4D97-AF65-F5344CB8AC3E}">
        <p14:creationId xmlns:p14="http://schemas.microsoft.com/office/powerpoint/2010/main" val="2548360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AE30D0-4D2B-A0BD-74A5-819C45D1594B}"/>
              </a:ext>
            </a:extLst>
          </p:cNvPr>
          <p:cNvSpPr txBox="1"/>
          <p:nvPr/>
        </p:nvSpPr>
        <p:spPr>
          <a:xfrm>
            <a:off x="1888494" y="601073"/>
            <a:ext cx="80952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Worship to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36320-2351-922C-1880-C5210876B386}"/>
              </a:ext>
            </a:extLst>
          </p:cNvPr>
          <p:cNvSpPr txBox="1"/>
          <p:nvPr/>
        </p:nvSpPr>
        <p:spPr>
          <a:xfrm>
            <a:off x="1063689" y="1911706"/>
            <a:ext cx="578132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/>
              <a:t>What is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Who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Why Should we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When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How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Who to Worship With</a:t>
            </a:r>
          </a:p>
        </p:txBody>
      </p:sp>
    </p:spTree>
    <p:extLst>
      <p:ext uri="{BB962C8B-B14F-4D97-AF65-F5344CB8AC3E}">
        <p14:creationId xmlns:p14="http://schemas.microsoft.com/office/powerpoint/2010/main" val="4040848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F4364-BF64-4DF0-DD4C-367876B9A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CF40BCE-F243-BD36-7B9B-91115EF5B64C}"/>
              </a:ext>
            </a:extLst>
          </p:cNvPr>
          <p:cNvSpPr txBox="1"/>
          <p:nvPr/>
        </p:nvSpPr>
        <p:spPr>
          <a:xfrm>
            <a:off x="2163873" y="960794"/>
            <a:ext cx="531164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/>
              <a:t>Some worship is not acceptable</a:t>
            </a:r>
          </a:p>
          <a:p>
            <a:r>
              <a:rPr lang="en-US" sz="2400" dirty="0"/>
              <a:t>       1. Jews. (Matt 6:5)</a:t>
            </a:r>
          </a:p>
          <a:p>
            <a:r>
              <a:rPr lang="en-US" sz="2400" dirty="0"/>
              <a:t>       2. Ethiopian Eunuch. (Acts 8:27)   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2F24989-CB4E-B2E6-C883-28A0758C76C2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6"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to Worship With</a:t>
            </a:r>
          </a:p>
        </p:txBody>
      </p:sp>
    </p:spTree>
    <p:extLst>
      <p:ext uri="{BB962C8B-B14F-4D97-AF65-F5344CB8AC3E}">
        <p14:creationId xmlns:p14="http://schemas.microsoft.com/office/powerpoint/2010/main" val="3158601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064AD-BFB9-CCCC-1BEF-49C4ECF50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5F6AA0F-65B3-5A23-BA8B-5EBB0EE9FD84}"/>
              </a:ext>
            </a:extLst>
          </p:cNvPr>
          <p:cNvSpPr txBox="1"/>
          <p:nvPr/>
        </p:nvSpPr>
        <p:spPr>
          <a:xfrm>
            <a:off x="2163873" y="960794"/>
            <a:ext cx="71275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/>
              <a:t>Some worship is not acceptable</a:t>
            </a:r>
          </a:p>
          <a:p>
            <a:pPr marL="514350" indent="-514350">
              <a:buAutoNum type="alphaUcPeriod" startAt="2"/>
            </a:pPr>
            <a:r>
              <a:rPr lang="en-US" sz="2800" dirty="0"/>
              <a:t>Only accepts worship of the obedient</a:t>
            </a:r>
          </a:p>
          <a:p>
            <a:r>
              <a:rPr lang="en-US" sz="2400" dirty="0"/>
              <a:t>       1. Know that God does not hear sinners. (John 9:31)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9C118D-5728-F0CC-4EA6-720029BD1740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6"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to Worship With</a:t>
            </a:r>
          </a:p>
        </p:txBody>
      </p:sp>
    </p:spTree>
    <p:extLst>
      <p:ext uri="{BB962C8B-B14F-4D97-AF65-F5344CB8AC3E}">
        <p14:creationId xmlns:p14="http://schemas.microsoft.com/office/powerpoint/2010/main" val="374595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52BCD-9DDC-7DF1-6BD6-85A5D553E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4780124-DF2A-BB1E-8450-8730116E086F}"/>
              </a:ext>
            </a:extLst>
          </p:cNvPr>
          <p:cNvSpPr txBox="1"/>
          <p:nvPr/>
        </p:nvSpPr>
        <p:spPr>
          <a:xfrm>
            <a:off x="2163873" y="960794"/>
            <a:ext cx="77711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/>
              <a:t>Some worship is not acceptable</a:t>
            </a:r>
          </a:p>
          <a:p>
            <a:pPr marL="514350" indent="-514350">
              <a:buAutoNum type="alphaUcPeriod" startAt="2"/>
            </a:pPr>
            <a:r>
              <a:rPr lang="en-US" sz="2800" dirty="0"/>
              <a:t>Only accepts worship of the obedient</a:t>
            </a:r>
          </a:p>
          <a:p>
            <a:pPr marL="514350" indent="-514350">
              <a:buAutoNum type="alphaUcPeriod" startAt="3"/>
            </a:pPr>
            <a:r>
              <a:rPr lang="en-US" sz="2800" dirty="0"/>
              <a:t>Worship with right people</a:t>
            </a:r>
          </a:p>
          <a:p>
            <a:r>
              <a:rPr lang="en-US" sz="2400" dirty="0"/>
              <a:t>       1. If the Lord is not in it, it will be rooted up. (Matt 15:13)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6578A3-FB1D-0C79-F3AC-BFBA3FAAB039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6"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to Worship With</a:t>
            </a:r>
          </a:p>
        </p:txBody>
      </p:sp>
    </p:spTree>
    <p:extLst>
      <p:ext uri="{BB962C8B-B14F-4D97-AF65-F5344CB8AC3E}">
        <p14:creationId xmlns:p14="http://schemas.microsoft.com/office/powerpoint/2010/main" val="83055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AE30D0-4D2B-A0BD-74A5-819C45D1594B}"/>
              </a:ext>
            </a:extLst>
          </p:cNvPr>
          <p:cNvSpPr txBox="1"/>
          <p:nvPr/>
        </p:nvSpPr>
        <p:spPr>
          <a:xfrm>
            <a:off x="1888494" y="601073"/>
            <a:ext cx="80952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Worship to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0F8AAB-F7BB-72B6-2364-32981EBF2C29}"/>
              </a:ext>
            </a:extLst>
          </p:cNvPr>
          <p:cNvSpPr txBox="1"/>
          <p:nvPr/>
        </p:nvSpPr>
        <p:spPr>
          <a:xfrm>
            <a:off x="1063689" y="1911706"/>
            <a:ext cx="578132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/>
              <a:t>What is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Who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Why Should we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When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How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Who to Worship With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Mind for Worship</a:t>
            </a:r>
          </a:p>
        </p:txBody>
      </p:sp>
    </p:spTree>
    <p:extLst>
      <p:ext uri="{BB962C8B-B14F-4D97-AF65-F5344CB8AC3E}">
        <p14:creationId xmlns:p14="http://schemas.microsoft.com/office/powerpoint/2010/main" val="3517626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1B129-CCEF-9817-F0D6-4ADBA8E87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E6991C9-4E76-8DEC-9FB8-4187518844D0}"/>
              </a:ext>
            </a:extLst>
          </p:cNvPr>
          <p:cNvSpPr txBox="1"/>
          <p:nvPr/>
        </p:nvSpPr>
        <p:spPr>
          <a:xfrm>
            <a:off x="2163873" y="960794"/>
            <a:ext cx="280397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/>
              <a:t>Lord’s supper</a:t>
            </a:r>
          </a:p>
          <a:p>
            <a:r>
              <a:rPr lang="en-US" sz="2400" dirty="0"/>
              <a:t>       1. 1 Cor 11:26-28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DF2F53-91A3-B715-C2B4-B667A36E862A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7"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 for Worship</a:t>
            </a:r>
          </a:p>
        </p:txBody>
      </p:sp>
    </p:spTree>
    <p:extLst>
      <p:ext uri="{BB962C8B-B14F-4D97-AF65-F5344CB8AC3E}">
        <p14:creationId xmlns:p14="http://schemas.microsoft.com/office/powerpoint/2010/main" val="372079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8D07F-8B51-63D8-969E-092DD6167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FAE71B8-9979-951F-6168-356B68AC887B}"/>
              </a:ext>
            </a:extLst>
          </p:cNvPr>
          <p:cNvSpPr txBox="1"/>
          <p:nvPr/>
        </p:nvSpPr>
        <p:spPr>
          <a:xfrm>
            <a:off x="2163873" y="960794"/>
            <a:ext cx="26784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/>
              <a:t>Lord’s supper</a:t>
            </a:r>
            <a:endParaRPr lang="en-US" sz="2400" dirty="0"/>
          </a:p>
          <a:p>
            <a:pPr marL="514350" indent="-514350">
              <a:buAutoNum type="alphaUcPeriod" startAt="2"/>
            </a:pPr>
            <a:r>
              <a:rPr lang="en-US" sz="2800" dirty="0"/>
              <a:t>Love the Lord</a:t>
            </a:r>
          </a:p>
          <a:p>
            <a:r>
              <a:rPr lang="en-US" sz="2400" dirty="0"/>
              <a:t>       1. Deut. 6:5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2F94E56-B06F-C912-F2C7-AE44AE386AD9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7"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 for Worship</a:t>
            </a:r>
          </a:p>
        </p:txBody>
      </p:sp>
    </p:spTree>
    <p:extLst>
      <p:ext uri="{BB962C8B-B14F-4D97-AF65-F5344CB8AC3E}">
        <p14:creationId xmlns:p14="http://schemas.microsoft.com/office/powerpoint/2010/main" val="353938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4AC1F-282B-D01D-531E-8A41C3DF1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2E20962-21A3-DDC8-0F71-9C534F4F9004}"/>
              </a:ext>
            </a:extLst>
          </p:cNvPr>
          <p:cNvSpPr txBox="1"/>
          <p:nvPr/>
        </p:nvSpPr>
        <p:spPr>
          <a:xfrm>
            <a:off x="2163873" y="960794"/>
            <a:ext cx="26784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/>
              <a:t>Lord’s supper</a:t>
            </a:r>
            <a:endParaRPr lang="en-US" sz="2400" dirty="0"/>
          </a:p>
          <a:p>
            <a:pPr marL="514350" indent="-514350">
              <a:buAutoNum type="alphaUcPeriod" startAt="2"/>
            </a:pPr>
            <a:r>
              <a:rPr lang="en-US" sz="2800" dirty="0"/>
              <a:t>Love the Lord</a:t>
            </a:r>
            <a:endParaRPr lang="en-US" sz="2400" dirty="0"/>
          </a:p>
          <a:p>
            <a:pPr marL="514350" indent="-514350">
              <a:buAutoNum type="alphaUcPeriod" startAt="3"/>
            </a:pPr>
            <a:r>
              <a:rPr lang="en-US" sz="2800" dirty="0"/>
              <a:t>Same mind</a:t>
            </a:r>
          </a:p>
          <a:p>
            <a:r>
              <a:rPr lang="en-US" sz="2400" dirty="0"/>
              <a:t>       1. Rom 12:16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4B65D9E-87F5-F17F-1DB1-C362C9C65A94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7"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 for Worship</a:t>
            </a:r>
          </a:p>
        </p:txBody>
      </p:sp>
    </p:spTree>
    <p:extLst>
      <p:ext uri="{BB962C8B-B14F-4D97-AF65-F5344CB8AC3E}">
        <p14:creationId xmlns:p14="http://schemas.microsoft.com/office/powerpoint/2010/main" val="118222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66F4E-A1FA-5837-FF66-251AD4EF8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8357087-D821-B9EF-A0BA-D7B248EF3416}"/>
              </a:ext>
            </a:extLst>
          </p:cNvPr>
          <p:cNvSpPr txBox="1"/>
          <p:nvPr/>
        </p:nvSpPr>
        <p:spPr>
          <a:xfrm>
            <a:off x="2163873" y="960794"/>
            <a:ext cx="2682016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/>
              <a:t>Lord’s supper</a:t>
            </a:r>
            <a:endParaRPr lang="en-US" sz="2400" dirty="0"/>
          </a:p>
          <a:p>
            <a:pPr marL="514350" indent="-514350">
              <a:buAutoNum type="alphaUcPeriod" startAt="2"/>
            </a:pPr>
            <a:r>
              <a:rPr lang="en-US" sz="2800" dirty="0"/>
              <a:t>Love the Lord</a:t>
            </a:r>
            <a:endParaRPr lang="en-US" sz="2400" dirty="0"/>
          </a:p>
          <a:p>
            <a:pPr marL="514350" indent="-514350">
              <a:buAutoNum type="alphaUcPeriod" startAt="3"/>
            </a:pPr>
            <a:r>
              <a:rPr lang="en-US" sz="2800" dirty="0"/>
              <a:t>Same mind</a:t>
            </a:r>
            <a:endParaRPr lang="en-US" sz="2400" dirty="0"/>
          </a:p>
          <a:p>
            <a:pPr marL="514350" indent="-514350">
              <a:buAutoNum type="alphaUcPeriod" startAt="4"/>
            </a:pPr>
            <a:r>
              <a:rPr lang="en-US" sz="2800" dirty="0"/>
              <a:t>Focus on God</a:t>
            </a:r>
          </a:p>
          <a:p>
            <a:r>
              <a:rPr lang="en-US" sz="2400" dirty="0"/>
              <a:t>       1. Rom 8:7</a:t>
            </a:r>
          </a:p>
          <a:p>
            <a:endParaRPr lang="en-US" sz="28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9B82DAF-68D0-1DEB-D43F-12B1934559C7}"/>
              </a:ext>
            </a:extLst>
          </p:cNvPr>
          <p:cNvSpPr/>
          <p:nvPr/>
        </p:nvSpPr>
        <p:spPr>
          <a:xfrm rot="16200000">
            <a:off x="-1894112" y="2845836"/>
            <a:ext cx="5915609" cy="1166327"/>
          </a:xfrm>
          <a:prstGeom prst="roundRect">
            <a:avLst/>
          </a:prstGeom>
          <a:solidFill>
            <a:srgbClr val="E25A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7"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 for Worship</a:t>
            </a:r>
          </a:p>
        </p:txBody>
      </p:sp>
    </p:spTree>
    <p:extLst>
      <p:ext uri="{BB962C8B-B14F-4D97-AF65-F5344CB8AC3E}">
        <p14:creationId xmlns:p14="http://schemas.microsoft.com/office/powerpoint/2010/main" val="332274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B5316-E308-736A-83A3-57C67DA96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BED278-B18B-C33F-7914-866BCC03EDC3}"/>
              </a:ext>
            </a:extLst>
          </p:cNvPr>
          <p:cNvSpPr txBox="1"/>
          <p:nvPr/>
        </p:nvSpPr>
        <p:spPr>
          <a:xfrm>
            <a:off x="1888494" y="601073"/>
            <a:ext cx="80952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Worship to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06CC70-AC10-C503-1221-B861BC8FD5E1}"/>
              </a:ext>
            </a:extLst>
          </p:cNvPr>
          <p:cNvSpPr txBox="1"/>
          <p:nvPr/>
        </p:nvSpPr>
        <p:spPr>
          <a:xfrm>
            <a:off x="1063689" y="1911706"/>
            <a:ext cx="578132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/>
              <a:t>What is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Who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Why Should we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When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How to Worship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Who to Worship With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Mind for Worship</a:t>
            </a:r>
          </a:p>
        </p:txBody>
      </p:sp>
    </p:spTree>
    <p:extLst>
      <p:ext uri="{BB962C8B-B14F-4D97-AF65-F5344CB8AC3E}">
        <p14:creationId xmlns:p14="http://schemas.microsoft.com/office/powerpoint/2010/main" val="3310709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727</Words>
  <Application>Microsoft Office PowerPoint</Application>
  <PresentationFormat>Widescreen</PresentationFormat>
  <Paragraphs>153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 Light</vt:lpstr>
      <vt:lpstr>Calibri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Gipson</dc:creator>
  <cp:lastModifiedBy>Julia Gipson</cp:lastModifiedBy>
  <cp:revision>2</cp:revision>
  <dcterms:created xsi:type="dcterms:W3CDTF">2023-11-26T22:36:10Z</dcterms:created>
  <dcterms:modified xsi:type="dcterms:W3CDTF">2024-03-17T21:21:37Z</dcterms:modified>
</cp:coreProperties>
</file>