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0"/>
  </p:notesMasterIdLst>
  <p:sldIdLst>
    <p:sldId id="264" r:id="rId3"/>
    <p:sldId id="257" r:id="rId4"/>
    <p:sldId id="260" r:id="rId5"/>
    <p:sldId id="262" r:id="rId6"/>
    <p:sldId id="259" r:id="rId7"/>
    <p:sldId id="256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D8C356"/>
    <a:srgbClr val="885377"/>
    <a:srgbClr val="D3A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6"/>
    <p:restoredTop sz="94681"/>
  </p:normalViewPr>
  <p:slideViewPr>
    <p:cSldViewPr snapToGrid="0" showGuides="1">
      <p:cViewPr varScale="1">
        <p:scale>
          <a:sx n="109" d="100"/>
          <a:sy n="109" d="100"/>
        </p:scale>
        <p:origin x="19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C3DAF-00DC-4940-924D-CF3E258DD2C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05052-0C9F-A845-99A2-E099DDEDD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5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05052-0C9F-A845-99A2-E099DDEDD0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2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30C9-177D-DF24-4E2B-F237672C8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D242E-92B2-093D-B46D-84046761E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B4A4F-4215-0766-F142-3D7DB9742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4218E-F74B-6B23-E605-66D51B70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06B90-9662-F3EC-8C10-2CFAD66C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7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03E-7DFA-7608-1715-8B1FA4D1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52DD7-2E99-DFAF-6EC7-1E10B518F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1FC82-2FE0-E4AB-0843-F96FD8C94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7135-CBCB-A08F-D7A4-9A484E9B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D7A41-434D-732C-6035-ECFCD9E1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2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B0BD9-F7FF-44EE-AD98-F1638A632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07FC6-A8C8-5405-DEF4-319DE5B90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BD517-59A7-F084-3360-785C1607F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5B492-E07C-5DB1-38F6-B5D49482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C443-C190-3F42-79DA-D24CD21E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7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67C1-2324-2468-BC51-EA3A95A69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035F-C3B8-9355-6857-01A06C95F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BC685-6A8F-9E81-E72A-A276A144A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979A4-7585-25CD-26E4-5435716DE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6D8BA-7F4D-7EAA-F7B2-30259D07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355E6-9C9B-E54E-1CD5-B6D80649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1860-C760-D84A-401D-50636743D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E26C9-2019-C11A-8CDC-0128A64DB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A1FE0-86D0-408A-99D3-9AF6F90EB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F057C-FF4D-DE35-241F-41085E185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85145C-47FD-B60C-1DB9-03D38BED8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EF05F-2955-C6C8-995C-D30FA679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02847-E193-BA22-C63C-4A03E180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E21AE-B5F2-09A4-E076-65AA7429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2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9A2E-9F0B-BB4D-5B62-2824A02D1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BA8517-9177-95C2-0F20-D91450F68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4ECA1-FAFB-C182-02DA-0C39791E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A26307-8C8A-7141-BCF0-BE15094C9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4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A27DB0-1795-6111-07C6-E3660C071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23971-4BA2-9DF8-A7FE-1A0F98B2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376E5-7DA1-9A4E-B991-E522634C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3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1DD46-735C-165F-D314-1EE116AD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3B11D-F8F5-6358-855B-DBB9C7F56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470AB-0107-2F1B-EB76-C9C5C2CF4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F4C1AD-62D4-906F-0199-C6F00BC3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3A461-7B2C-FEBD-063D-1A0FBA74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7E235-B13C-CF3F-7078-0A00A29A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1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2CAA-D3CE-BEE8-1957-D94D7EC6B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C294D-23DF-2F6C-6AB2-C32816DE3D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B4A41-CD38-3A26-BF5C-114FF31F0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D3DE6-8721-3F57-E5E6-CCC1780EA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BC9C5-7837-B858-324A-A233F6C9F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8D733-81FA-0AAE-12D7-8C97CD92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2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858C3-36A2-6383-E1B9-F2ED56F5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67237-E5E9-77A6-46F5-AF9183F34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6B844-D602-A87A-5546-9D333592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6FFAD-EDAD-AFC9-2E12-DD40E0244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DADDC-EC52-9BE1-1F4D-3AA4D121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9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789E62-0720-4283-F3D3-9323FADA3B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C307C2-ED6C-C972-8978-B9CE337CF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562DE-EDC0-5867-C812-1A5CF4E4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0CE58-90A4-8F21-D786-A51EC8AB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7EB51-2A1E-2269-140F-C7801FF9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4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3499-5F87-0D92-989C-A9421F141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0137B-8393-70C4-B7AA-26723F556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A51B9-F9C4-D4BB-90BA-2DA9DBB9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D3477-8A90-AE85-85F6-7722FEE5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24D3F-B93A-1664-3149-E2ED9050A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F7FC8-7C84-3C58-2ACF-0F0E5217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8FDC-EC0A-2A20-8ED6-C6978BE62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67B88-8955-412F-AEC2-5C71C9E18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BF0E8-89FF-14C3-41CC-8AC0B419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7B877-8E5B-60FE-F4CF-7C0C5E42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89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EB52-8BD6-CEB5-6D60-F459A222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07394-A591-05C4-0EEB-D6A8AECA5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D288B-A8BE-2004-C0DB-74CD88BD9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F8A16-1268-2A5E-5BC8-EB2C8DB4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0C7EF-A12B-4419-C60F-A2951E9FF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84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6030B-88CA-D931-A702-97EA9350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125A6-0EF2-F475-2255-D6C3E2883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C9BA8D-DE17-F702-E1DD-CBD3F4E78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BA472-E5E5-0F75-9B87-A922BA03D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67D95-21B7-51EF-5CB9-FEF48F70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FA32F-268A-90B5-1427-EDA4719D7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57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B4897-F812-64F2-B0A3-851478D8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A0A40-B92E-8CCD-F493-EF3B7BDE5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D05237-418C-38F7-3519-C095EE27B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E9174B-8632-DA94-3205-49D0DC5EE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EDD55-8E17-A960-F561-8E95C1EFD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0F9EB6-C20E-214B-B5E2-2C8704334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55B39-F104-267B-3D77-3A5942B47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CF41FA-50AE-D71B-08CB-71756BC4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83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C23C-A3B2-F030-4BB3-554FB672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6DFE20-7FE3-4591-A9F3-7C55E87D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3BCEA-2164-6038-37B9-57BDBE81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26BE05-B3A7-4434-4811-6387E594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67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CAA77-2A77-D625-B841-AD51304B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4E712-EE63-981E-9694-3EC2FC778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48105-A339-8B74-5845-894F085C8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20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908F-8A95-35A9-16DB-3CFBDE24F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CBBD1-7F18-93FA-6C82-7614DEE0A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A9B34-2213-F721-E7D3-592842347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B40382-0085-683D-A4A3-ACC41030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635EB-AB41-5DA5-0163-713F1230C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8C072-463D-BD61-8BD4-A727EB4F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51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FC441-ACB0-4920-8492-99BC3E37D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6E9C9-9909-2884-2B53-C3FA67764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75AE0-CC57-5E73-3E92-4354D866A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7A679-5608-F6CA-D011-FAF5890F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0277E-D3C0-86AC-A624-ED89B114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CE487-BB54-2BE1-A659-7F349E5BF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06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B231-A80C-9E9E-8EB8-9C016B9D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BB5308-6ED2-7B8E-3B38-EBA5EB968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A75B9-EF21-B9EC-6EBB-C148E7F96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C24E2-1D9F-D863-3539-8809E1911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2A9CA-D323-4482-0199-39C71BF8C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32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D386FA-130F-0CA4-A1EE-729570D27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76BD62-B6FF-223F-00A4-A1AEE598A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E9B5B-FF78-CF8B-E520-B354892F9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9D665-C866-4181-5193-4342FE631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7785C-82F8-F6BD-865C-4774501E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6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5E561-FA7B-FB83-AF72-9FC59180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59131-0AFC-AEB1-56A9-19C7180ED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D3AFB-CA41-05C7-9250-F8C4793F0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630D34-B827-6D48-980E-6EE4320C07C9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033BF-B9BC-272D-16EC-B3ADDD0B9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F6C4-7D79-460E-7A9A-ECAFAFDBF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07CE0-03B9-F54F-9B5B-32222ACC5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8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4D685-4B2C-951C-FA42-A80DA8DDD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2FBE9-0C41-6ED5-C250-00CE1D28E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B88E5-B8E2-3B3C-9E59-7D6118FA1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A44361-73D2-1148-AE23-307D7194490F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DA10B-347D-A059-9DE8-2A8DEA379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4C0FB-03B1-3686-65BB-B57A1E487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A8CBBF-D551-8440-9BC7-2D4270571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1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5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1C064A-E6E4-44D2-B345-2BB7514A7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22" name="Color">
              <a:extLst>
                <a:ext uri="{FF2B5EF4-FFF2-40B4-BE49-F238E27FC236}">
                  <a16:creationId xmlns:a16="http://schemas.microsoft.com/office/drawing/2014/main" id="{DB12EA1C-AD22-49E2-9660-D9CDC6B61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67CE115B-4A96-4B14-8520-5C5FC624E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Color">
            <a:extLst>
              <a:ext uri="{FF2B5EF4-FFF2-40B4-BE49-F238E27FC236}">
                <a16:creationId xmlns:a16="http://schemas.microsoft.com/office/drawing/2014/main" id="{D1945E2A-ABF1-415C-B37A-BD0A5C199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804" y="598259"/>
            <a:ext cx="10889442" cy="5680742"/>
          </a:xfrm>
          <a:prstGeom prst="rect">
            <a:avLst/>
          </a:prstGeom>
          <a:solidFill>
            <a:srgbClr val="CD9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 descr="An old couple sitting on a bench by a lake&#10;&#10;Description automatically generated">
            <a:extLst>
              <a:ext uri="{FF2B5EF4-FFF2-40B4-BE49-F238E27FC236}">
                <a16:creationId xmlns:a16="http://schemas.microsoft.com/office/drawing/2014/main" id="{ADA59D0D-7EF4-F095-2B6F-6FA7CF3DDB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42" r="9310"/>
          <a:stretch/>
        </p:blipFill>
        <p:spPr>
          <a:xfrm>
            <a:off x="4747306" y="653615"/>
            <a:ext cx="6701945" cy="5540004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CCEE623-F22A-4681-990C-036558C13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9928A56-DDFB-4B12-BB34-20833166B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B3765F0-85F4-4EB3-93DA-59F421CD4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8E03A00-A562-4753-8BA0-93F8B05DE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5F5D032-1BA8-410D-B68E-0DD597582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A3FCDE-79E0-49F5-A381-232AB935D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E27297F-31E8-46C6-8569-1FD12C653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74C063-2A46-4D9F-A085-0FB2F194C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38FA182-219F-57BA-588C-E36DB82A086B}"/>
              </a:ext>
            </a:extLst>
          </p:cNvPr>
          <p:cNvSpPr/>
          <p:nvPr/>
        </p:nvSpPr>
        <p:spPr>
          <a:xfrm>
            <a:off x="6871235" y="644760"/>
            <a:ext cx="4605556" cy="923330"/>
          </a:xfrm>
          <a:prstGeom prst="rect">
            <a:avLst/>
          </a:prstGeom>
          <a:solidFill>
            <a:srgbClr val="FFFFFF">
              <a:alpha val="40392"/>
            </a:srgbClr>
          </a:solidFill>
          <a:ln w="76200">
            <a:solidFill>
              <a:srgbClr val="D3A15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300" dirty="0">
                <a:ln w="0"/>
                <a:solidFill>
                  <a:srgbClr val="885377"/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Contentment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C5807-850C-067E-1A65-7D8F209ADB44}"/>
              </a:ext>
            </a:extLst>
          </p:cNvPr>
          <p:cNvSpPr txBox="1"/>
          <p:nvPr/>
        </p:nvSpPr>
        <p:spPr>
          <a:xfrm>
            <a:off x="649754" y="721779"/>
            <a:ext cx="409755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7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 that I speak in regard to need, for I have </a:t>
            </a:r>
            <a:r>
              <a:rPr lang="en-US" sz="2700" b="0" i="0" u="sng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learned</a:t>
            </a:r>
            <a:r>
              <a:rPr lang="en-US" sz="27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whatever state I am, to be </a:t>
            </a:r>
            <a:r>
              <a:rPr lang="en-US" sz="2700" b="0" i="0" u="sng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en-US" sz="27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 I know how to be abased, and I know how to abound. Everywhere and in all things I have </a:t>
            </a:r>
            <a:r>
              <a:rPr lang="en-US" sz="2700" b="0" i="0" u="sng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learned</a:t>
            </a:r>
            <a:r>
              <a:rPr lang="en-US" sz="27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both to be full and to be hungry, both to abound and to suffer need. </a:t>
            </a:r>
          </a:p>
          <a:p>
            <a:pPr algn="r"/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Philippians 4:11-12</a:t>
            </a:r>
          </a:p>
        </p:txBody>
      </p:sp>
    </p:spTree>
    <p:extLst>
      <p:ext uri="{BB962C8B-B14F-4D97-AF65-F5344CB8AC3E}">
        <p14:creationId xmlns:p14="http://schemas.microsoft.com/office/powerpoint/2010/main" val="155541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Content Placeholder 4" descr="A person rubbing her eyes&#10;&#10;Description automatically generated">
            <a:extLst>
              <a:ext uri="{FF2B5EF4-FFF2-40B4-BE49-F238E27FC236}">
                <a16:creationId xmlns:a16="http://schemas.microsoft.com/office/drawing/2014/main" id="{E273FDF8-FDE7-8924-BE4E-BDDC2EDB2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6666"/>
          <a:stretch/>
        </p:blipFill>
        <p:spPr>
          <a:xfrm>
            <a:off x="20" y="-15242"/>
            <a:ext cx="12191979" cy="6873242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08BD03-12BE-F762-71B9-06A13F624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840" y="533400"/>
            <a:ext cx="6339840" cy="9753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D6F4E8-2B99-702C-7980-E2352A81798E}"/>
              </a:ext>
            </a:extLst>
          </p:cNvPr>
          <p:cNvSpPr txBox="1"/>
          <p:nvPr/>
        </p:nvSpPr>
        <p:spPr>
          <a:xfrm>
            <a:off x="6446501" y="1188720"/>
            <a:ext cx="5638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Can’t deal with life’s changes!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FB5E07-5047-0F03-882D-3560ED4BF1E3}"/>
              </a:ext>
            </a:extLst>
          </p:cNvPr>
          <p:cNvSpPr txBox="1"/>
          <p:nvPr/>
        </p:nvSpPr>
        <p:spPr>
          <a:xfrm>
            <a:off x="6762750" y="1666250"/>
            <a:ext cx="5349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Innate sense of entitlement!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2EE1D-0429-31D8-EEBF-EA8C5A4BB283}"/>
              </a:ext>
            </a:extLst>
          </p:cNvPr>
          <p:cNvSpPr txBox="1"/>
          <p:nvPr/>
        </p:nvSpPr>
        <p:spPr>
          <a:xfrm>
            <a:off x="6939905" y="2181850"/>
            <a:ext cx="5212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Obsessed w/what’s wrong!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05A9C-44C4-DAD1-85B7-1346253AFB57}"/>
              </a:ext>
            </a:extLst>
          </p:cNvPr>
          <p:cNvSpPr txBox="1"/>
          <p:nvPr/>
        </p:nvSpPr>
        <p:spPr>
          <a:xfrm>
            <a:off x="7051070" y="2705070"/>
            <a:ext cx="512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Compare self w/others!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765C3-95F7-B3B6-B36E-E3EB460DAF05}"/>
              </a:ext>
            </a:extLst>
          </p:cNvPr>
          <p:cNvSpPr txBox="1"/>
          <p:nvPr/>
        </p:nvSpPr>
        <p:spPr>
          <a:xfrm>
            <a:off x="7117755" y="3218095"/>
            <a:ext cx="512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Consumed with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doubts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A8AE25-770E-FE76-0EDA-B3041E7B0F48}"/>
              </a:ext>
            </a:extLst>
          </p:cNvPr>
          <p:cNvSpPr txBox="1"/>
          <p:nvPr/>
        </p:nvSpPr>
        <p:spPr>
          <a:xfrm>
            <a:off x="7091085" y="3693200"/>
            <a:ext cx="512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Unceasing anxiety of future!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CC63CA-FC82-688E-66A8-BBCE6BC09329}"/>
              </a:ext>
            </a:extLst>
          </p:cNvPr>
          <p:cNvSpPr txBox="1"/>
          <p:nvPr/>
        </p:nvSpPr>
        <p:spPr>
          <a:xfrm>
            <a:off x="7024400" y="4135070"/>
            <a:ext cx="512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need to be in control!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B77A2F-2193-2552-94F9-E9248D507AD2}"/>
              </a:ext>
            </a:extLst>
          </p:cNvPr>
          <p:cNvSpPr txBox="1"/>
          <p:nvPr/>
        </p:nvSpPr>
        <p:spPr>
          <a:xfrm>
            <a:off x="6923434" y="4629135"/>
            <a:ext cx="5462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Craving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latest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biggest, best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F2FFF2-F683-42CF-566A-597DE403FD71}"/>
              </a:ext>
            </a:extLst>
          </p:cNvPr>
          <p:cNvSpPr txBox="1"/>
          <p:nvPr/>
        </p:nvSpPr>
        <p:spPr>
          <a:xfrm>
            <a:off x="6705917" y="5137190"/>
            <a:ext cx="5462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Life is unfair for me!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3DDF40-5056-EA6E-D1BF-B5A06163FB43}"/>
              </a:ext>
            </a:extLst>
          </p:cNvPr>
          <p:cNvSpPr txBox="1"/>
          <p:nvPr/>
        </p:nvSpPr>
        <p:spPr>
          <a:xfrm>
            <a:off x="6822459" y="5599315"/>
            <a:ext cx="5462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0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Unwilling to let go of the past!</a:t>
            </a:r>
          </a:p>
        </p:txBody>
      </p:sp>
    </p:spTree>
    <p:extLst>
      <p:ext uri="{BB962C8B-B14F-4D97-AF65-F5344CB8AC3E}">
        <p14:creationId xmlns:p14="http://schemas.microsoft.com/office/powerpoint/2010/main" val="226383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/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86C3-20B0-E21A-FA45-D0259737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077E28C-572F-60D0-6D0D-9C5AC0DC0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C6B8718-8ADE-AAA1-4167-7CAE22016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12637" y="0"/>
            <a:ext cx="7279363" cy="132556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77C654-DAD5-9202-B3E3-353B09221E24}"/>
              </a:ext>
            </a:extLst>
          </p:cNvPr>
          <p:cNvSpPr txBox="1"/>
          <p:nvPr/>
        </p:nvSpPr>
        <p:spPr>
          <a:xfrm>
            <a:off x="5451231" y="1219200"/>
            <a:ext cx="6740769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Read your Bible more (Eph 3:3-4; 2 Tim 2:15)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33809-C0E2-9687-69B3-D7333FB8FAD3}"/>
              </a:ext>
            </a:extLst>
          </p:cNvPr>
          <p:cNvSpPr txBox="1"/>
          <p:nvPr/>
        </p:nvSpPr>
        <p:spPr>
          <a:xfrm>
            <a:off x="5451231" y="1717973"/>
            <a:ext cx="6740769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 your Faith (Matt 6:30; Mk 9:24)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302E04-6B69-C64E-3F3D-C37977054ED8}"/>
              </a:ext>
            </a:extLst>
          </p:cNvPr>
          <p:cNvSpPr txBox="1"/>
          <p:nvPr/>
        </p:nvSpPr>
        <p:spPr>
          <a:xfrm>
            <a:off x="5451231" y="2216746"/>
            <a:ext cx="6740769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Improve your Attendance (Heb 10:24-25)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C3CAA-96AA-5D4C-F6A0-F858A4DCDF43}"/>
              </a:ext>
            </a:extLst>
          </p:cNvPr>
          <p:cNvSpPr txBox="1"/>
          <p:nvPr/>
        </p:nvSpPr>
        <p:spPr>
          <a:xfrm>
            <a:off x="5451230" y="2728180"/>
            <a:ext cx="6740769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Pray More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be Thankful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Phil 4:6)</a:t>
            </a:r>
          </a:p>
        </p:txBody>
      </p:sp>
    </p:spTree>
    <p:extLst>
      <p:ext uri="{BB962C8B-B14F-4D97-AF65-F5344CB8AC3E}">
        <p14:creationId xmlns:p14="http://schemas.microsoft.com/office/powerpoint/2010/main" val="191272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reading a book&#10;&#10;Description automatically generated">
            <a:extLst>
              <a:ext uri="{FF2B5EF4-FFF2-40B4-BE49-F238E27FC236}">
                <a16:creationId xmlns:a16="http://schemas.microsoft.com/office/drawing/2014/main" id="{64883B83-6775-91CF-FEC2-911B86F34A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5342"/>
          <a:stretch/>
        </p:blipFill>
        <p:spPr>
          <a:xfrm>
            <a:off x="-1" y="-92597"/>
            <a:ext cx="6096001" cy="6950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5ABE30-FD72-8712-A9E3-0B75BCC79BAF}"/>
              </a:ext>
            </a:extLst>
          </p:cNvPr>
          <p:cNvSpPr txBox="1"/>
          <p:nvPr/>
        </p:nvSpPr>
        <p:spPr>
          <a:xfrm>
            <a:off x="6096000" y="81601"/>
            <a:ext cx="6096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Phil 4:11-12 (</a:t>
            </a:r>
            <a:r>
              <a:rPr lang="en-US" sz="2400" i="1" dirty="0"/>
              <a:t>autarkes</a:t>
            </a:r>
            <a:r>
              <a:rPr lang="en-US" sz="2400" dirty="0"/>
              <a:t>), “Self-sufficient”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Heb 13:5 (</a:t>
            </a:r>
            <a:r>
              <a:rPr lang="en-US" sz="2400" i="1" dirty="0"/>
              <a:t>arkeo</a:t>
            </a:r>
            <a:r>
              <a:rPr lang="en-US" sz="2400" dirty="0"/>
              <a:t>), “Suffice,” “</a:t>
            </a:r>
            <a:r>
              <a:rPr lang="en-US" sz="2400" u="sng" dirty="0"/>
              <a:t>It is Enough</a:t>
            </a:r>
            <a:r>
              <a:rPr lang="en-US" sz="2400" dirty="0"/>
              <a:t>”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Lk 3:14 (</a:t>
            </a:r>
            <a:r>
              <a:rPr lang="en-US" sz="2400" i="1" dirty="0"/>
              <a:t>arkeo</a:t>
            </a:r>
            <a:r>
              <a:rPr lang="en-US" sz="2400" dirty="0"/>
              <a:t>) wages are </a:t>
            </a:r>
            <a:r>
              <a:rPr lang="en-US" sz="2400" u="sng" dirty="0"/>
              <a:t>enough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Jn 14:7-8 (</a:t>
            </a:r>
            <a:r>
              <a:rPr lang="en-US" sz="2400" i="1" dirty="0"/>
              <a:t>arkeo</a:t>
            </a:r>
            <a:r>
              <a:rPr lang="en-US" sz="2400" dirty="0"/>
              <a:t>) </a:t>
            </a:r>
            <a:r>
              <a:rPr lang="en-US" sz="2400" u="sng" dirty="0"/>
              <a:t>enough</a:t>
            </a:r>
            <a:r>
              <a:rPr lang="en-US" sz="2400" dirty="0"/>
              <a:t> to see the Father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1 Tim 6:7-8 (</a:t>
            </a:r>
            <a:r>
              <a:rPr lang="en-US" sz="2400" i="1" dirty="0"/>
              <a:t>arkeo</a:t>
            </a:r>
            <a:r>
              <a:rPr lang="en-US" sz="2400" dirty="0"/>
              <a:t>) food / clothing is </a:t>
            </a:r>
            <a:r>
              <a:rPr lang="en-US" sz="2400" u="sng" dirty="0"/>
              <a:t>enough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2 Cor 12:9 (</a:t>
            </a:r>
            <a:r>
              <a:rPr lang="en-US" sz="2400" i="1" dirty="0"/>
              <a:t>arkeo</a:t>
            </a:r>
            <a:r>
              <a:rPr lang="en-US" sz="2400" dirty="0"/>
              <a:t>) His grace is </a:t>
            </a:r>
            <a:r>
              <a:rPr lang="en-US" sz="2400" u="sng" dirty="0"/>
              <a:t>enough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60ADEE-A293-D005-6DF5-CE0D0420B7DE}"/>
              </a:ext>
            </a:extLst>
          </p:cNvPr>
          <p:cNvSpPr txBox="1"/>
          <p:nvPr/>
        </p:nvSpPr>
        <p:spPr>
          <a:xfrm>
            <a:off x="6096000" y="3698634"/>
            <a:ext cx="6096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 that I speak in regard to need, for I have </a:t>
            </a:r>
            <a:r>
              <a:rPr lang="en-US" sz="2400" b="0" i="0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learned</a:t>
            </a: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whatever state I am, to be </a:t>
            </a:r>
            <a:r>
              <a:rPr lang="en-US" sz="2400" b="1" i="0" u="sng" strike="noStrike" dirty="0">
                <a:ln>
                  <a:solidFill>
                    <a:srgbClr val="C00000"/>
                  </a:solidFill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 I know how to be abased, and I know how to abound. Everywhere and in all things I have </a:t>
            </a:r>
            <a:r>
              <a:rPr lang="en-US" sz="2400" b="0" i="0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learned</a:t>
            </a: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both to be full and to be hungry, both to abound and to suffer need. </a:t>
            </a:r>
          </a:p>
          <a:p>
            <a:pPr algn="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Phil 4:11-12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B4F634-BBF8-6B1D-0621-769B5EF37727}"/>
              </a:ext>
            </a:extLst>
          </p:cNvPr>
          <p:cNvSpPr/>
          <p:nvPr/>
        </p:nvSpPr>
        <p:spPr>
          <a:xfrm>
            <a:off x="6096000" y="3205087"/>
            <a:ext cx="6096000" cy="223913"/>
          </a:xfrm>
          <a:prstGeom prst="rect">
            <a:avLst/>
          </a:prstGeom>
          <a:solidFill>
            <a:srgbClr val="D8C3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851C3-4E2C-6061-B8A2-BA933962D7AE}"/>
              </a:ext>
            </a:extLst>
          </p:cNvPr>
          <p:cNvSpPr txBox="1"/>
          <p:nvPr/>
        </p:nvSpPr>
        <p:spPr>
          <a:xfrm>
            <a:off x="6096000" y="3698634"/>
            <a:ext cx="6096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Let your conduct be without covetousness; be </a:t>
            </a:r>
            <a:r>
              <a:rPr lang="en-US" sz="2400" b="1" u="sng" dirty="0">
                <a:ln>
                  <a:solidFill>
                    <a:srgbClr val="C0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with such things as you have. For He Himself has said, I will never leave you nor forsake you.</a:t>
            </a:r>
          </a:p>
          <a:p>
            <a:pPr algn="r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Heb 13:5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378CF-2AA2-CC32-D325-D90E9C0FDBFF}"/>
              </a:ext>
            </a:extLst>
          </p:cNvPr>
          <p:cNvSpPr txBox="1"/>
          <p:nvPr/>
        </p:nvSpPr>
        <p:spPr>
          <a:xfrm>
            <a:off x="6096000" y="3728638"/>
            <a:ext cx="6096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Likewise the soldiers asked him, saying, and what shall we do? So he said to them, do not intimidate anyone or accuse falsely, and be </a:t>
            </a:r>
            <a:r>
              <a:rPr lang="en-US" sz="2400" b="1" u="sng" dirty="0">
                <a:ln>
                  <a:solidFill>
                    <a:srgbClr val="C0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with your wages.</a:t>
            </a:r>
          </a:p>
          <a:p>
            <a:pPr algn="r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Lk 3:14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452307-64CA-A7AA-1296-551EDED2F686}"/>
              </a:ext>
            </a:extLst>
          </p:cNvPr>
          <p:cNvSpPr txBox="1"/>
          <p:nvPr/>
        </p:nvSpPr>
        <p:spPr>
          <a:xfrm>
            <a:off x="6096000" y="3728638"/>
            <a:ext cx="6096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had known Me, you would have known My Father also; and from now on you know Him and have seen Him. Philip said to Him, Lord, show us the Father, and it is </a:t>
            </a:r>
            <a:r>
              <a:rPr lang="en-US" sz="2400" b="1" u="sng" dirty="0">
                <a:ln>
                  <a:solidFill>
                    <a:srgbClr val="C0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sufficient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us.”</a:t>
            </a:r>
          </a:p>
          <a:p>
            <a:pPr algn="r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Jn 14:7-8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6A9185-2293-FCE9-FF7E-DF86D88217B7}"/>
              </a:ext>
            </a:extLst>
          </p:cNvPr>
          <p:cNvSpPr txBox="1"/>
          <p:nvPr/>
        </p:nvSpPr>
        <p:spPr>
          <a:xfrm>
            <a:off x="6096000" y="3739434"/>
            <a:ext cx="6096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we brought nothing into this world, and it is certain we can carry nothing out. And having food and clothing, with these we shall be </a:t>
            </a:r>
            <a:r>
              <a:rPr lang="en-US" sz="2400" b="1" u="sng" dirty="0">
                <a:ln>
                  <a:solidFill>
                    <a:srgbClr val="C0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 Tim 6:7-8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B2DF4-EEF8-87D2-E2CD-5F5D902EF3AB}"/>
              </a:ext>
            </a:extLst>
          </p:cNvPr>
          <p:cNvSpPr txBox="1"/>
          <p:nvPr/>
        </p:nvSpPr>
        <p:spPr>
          <a:xfrm>
            <a:off x="6096000" y="3729828"/>
            <a:ext cx="6096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He said to me, My grace is </a:t>
            </a:r>
            <a:r>
              <a:rPr lang="en-US" sz="2400" b="1" u="sng" dirty="0">
                <a:ln>
                  <a:solidFill>
                    <a:srgbClr val="C0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sufficient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you, for My strength is made perfect in weakness. Therefore most gladly I will rather boast in my infirmities, that the power of Christ may rest upon me.</a:t>
            </a:r>
          </a:p>
          <a:p>
            <a:pPr algn="r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Cor 12:9</a:t>
            </a:r>
          </a:p>
        </p:txBody>
      </p:sp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88EAE8B-1C3E-046F-EBA9-CCC1DBF31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740" y="2087924"/>
            <a:ext cx="1841500" cy="64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2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  <p:bldP spid="7" grpId="0"/>
      <p:bldP spid="7" grpId="1"/>
      <p:bldP spid="13" grpId="0"/>
      <p:bldP spid="13" grpId="1"/>
      <p:bldP spid="15" grpId="0"/>
      <p:bldP spid="15" grpId="1"/>
      <p:bldP spid="2" grpId="0" animBg="1"/>
      <p:bldP spid="2" grpId="1"/>
      <p:bldP spid="3" grpId="0" animBg="1"/>
      <p:bldP spid="3" grpId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E52FE-1F7E-A420-2B47-AA7DF53B8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Sun shining through the trees&#10;&#10;Description automatically generated">
            <a:extLst>
              <a:ext uri="{FF2B5EF4-FFF2-40B4-BE49-F238E27FC236}">
                <a16:creationId xmlns:a16="http://schemas.microsoft.com/office/drawing/2014/main" id="{F5515290-2C69-DBD8-DAA3-00AF33CDC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Jacob Meets With Esau">
            <a:extLst>
              <a:ext uri="{FF2B5EF4-FFF2-40B4-BE49-F238E27FC236}">
                <a16:creationId xmlns:a16="http://schemas.microsoft.com/office/drawing/2014/main" id="{1968CC96-7968-EB30-C8BF-DF020CAF1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0043"/>
          <a:stretch/>
        </p:blipFill>
        <p:spPr bwMode="auto">
          <a:xfrm>
            <a:off x="3816434" y="2443940"/>
            <a:ext cx="4559132" cy="2733947"/>
          </a:xfrm>
          <a:prstGeom prst="ellipse">
            <a:avLst/>
          </a:prstGeom>
          <a:ln>
            <a:noFill/>
          </a:ln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0CA241-2624-E3E4-D807-920D6C2DCEA1}"/>
              </a:ext>
            </a:extLst>
          </p:cNvPr>
          <p:cNvSpPr txBox="1"/>
          <p:nvPr/>
        </p:nvSpPr>
        <p:spPr>
          <a:xfrm>
            <a:off x="2680716" y="5136729"/>
            <a:ext cx="9509760" cy="1723549"/>
          </a:xfrm>
          <a:prstGeom prst="rect">
            <a:avLst/>
          </a:prstGeom>
          <a:solidFill>
            <a:srgbClr val="FFFFFF">
              <a:alpha val="70588"/>
            </a:srgbClr>
          </a:solidFill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Then Esau said, what do you mean by all this company which I met? And he said, these are to find favor in the sight of my lord. But Esau said, </a:t>
            </a:r>
            <a:r>
              <a:rPr lang="en-US" sz="2400" b="1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have enough</a:t>
            </a:r>
            <a:r>
              <a:rPr lang="en-US" sz="24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my brother; keep what you have for yourself.</a:t>
            </a:r>
          </a:p>
          <a:p>
            <a:pPr algn="r"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Genesis 33:8-9</a:t>
            </a:r>
            <a:endParaRPr lang="en-US" sz="2400" b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55F0FFB5-57E7-5D5D-9C37-38F02094BD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3059"/>
          <a:stretch/>
        </p:blipFill>
        <p:spPr>
          <a:xfrm>
            <a:off x="371629" y="21547"/>
            <a:ext cx="11448741" cy="114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41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537</Words>
  <Application>Microsoft Macintosh PowerPoint</Application>
  <PresentationFormat>Widescreen</PresentationFormat>
  <Paragraphs>38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JR Bronger</dc:creator>
  <cp:lastModifiedBy>JR Bronger</cp:lastModifiedBy>
  <cp:revision>12</cp:revision>
  <dcterms:created xsi:type="dcterms:W3CDTF">2024-10-08T16:04:21Z</dcterms:created>
  <dcterms:modified xsi:type="dcterms:W3CDTF">2024-10-18T19:11:05Z</dcterms:modified>
</cp:coreProperties>
</file>