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80" r:id="rId5"/>
    <p:sldId id="282" r:id="rId6"/>
    <p:sldId id="302" r:id="rId7"/>
    <p:sldId id="303" r:id="rId8"/>
    <p:sldId id="284" r:id="rId9"/>
    <p:sldId id="291" r:id="rId10"/>
    <p:sldId id="285" r:id="rId11"/>
    <p:sldId id="305" r:id="rId12"/>
    <p:sldId id="292" r:id="rId13"/>
    <p:sldId id="293" r:id="rId14"/>
    <p:sldId id="286" r:id="rId15"/>
    <p:sldId id="294" r:id="rId16"/>
    <p:sldId id="287" r:id="rId17"/>
    <p:sldId id="306" r:id="rId18"/>
    <p:sldId id="295" r:id="rId19"/>
    <p:sldId id="288" r:id="rId20"/>
    <p:sldId id="308" r:id="rId21"/>
    <p:sldId id="307" r:id="rId22"/>
    <p:sldId id="309" r:id="rId23"/>
    <p:sldId id="296" r:id="rId24"/>
    <p:sldId id="289" r:id="rId25"/>
    <p:sldId id="297" r:id="rId26"/>
    <p:sldId id="290" r:id="rId27"/>
    <p:sldId id="310" r:id="rId28"/>
    <p:sldId id="298" r:id="rId29"/>
    <p:sldId id="299" r:id="rId30"/>
    <p:sldId id="300" r:id="rId31"/>
    <p:sldId id="301" r:id="rId32"/>
    <p:sldId id="30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9" autoAdjust="0"/>
  </p:normalViewPr>
  <p:slideViewPr>
    <p:cSldViewPr snapToGrid="0">
      <p:cViewPr varScale="1">
        <p:scale>
          <a:sx n="88" d="100"/>
          <a:sy n="88" d="100"/>
        </p:scale>
        <p:origin x="374"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 Peeler" userId="2e310b8405f3ef75" providerId="LiveId" clId="{A4B7321B-6096-4955-9FBD-A9EA2B5F637B}"/>
    <pc:docChg chg="modSld">
      <pc:chgData name="Steve Peeler" userId="2e310b8405f3ef75" providerId="LiveId" clId="{A4B7321B-6096-4955-9FBD-A9EA2B5F637B}" dt="2024-01-21T01:47:47.363" v="30" actId="14100"/>
      <pc:docMkLst>
        <pc:docMk/>
      </pc:docMkLst>
      <pc:sldChg chg="modSp mod">
        <pc:chgData name="Steve Peeler" userId="2e310b8405f3ef75" providerId="LiveId" clId="{A4B7321B-6096-4955-9FBD-A9EA2B5F637B}" dt="2024-01-21T01:47:47.363" v="30" actId="14100"/>
        <pc:sldMkLst>
          <pc:docMk/>
          <pc:sldMk cId="1583120128" sldId="280"/>
        </pc:sldMkLst>
        <pc:spChg chg="mod">
          <ac:chgData name="Steve Peeler" userId="2e310b8405f3ef75" providerId="LiveId" clId="{A4B7321B-6096-4955-9FBD-A9EA2B5F637B}" dt="2024-01-21T01:47:47.363" v="30" actId="14100"/>
          <ac:spMkLst>
            <pc:docMk/>
            <pc:sldMk cId="1583120128" sldId="280"/>
            <ac:spMk id="2" creationId="{0D1F047C-C727-42A7-85C5-68C5AA1B1A93}"/>
          </ac:spMkLst>
        </pc:spChg>
      </pc:sldChg>
      <pc:sldChg chg="modSp mod">
        <pc:chgData name="Steve Peeler" userId="2e310b8405f3ef75" providerId="LiveId" clId="{A4B7321B-6096-4955-9FBD-A9EA2B5F637B}" dt="2024-01-21T01:44:13.113" v="10" actId="113"/>
        <pc:sldMkLst>
          <pc:docMk/>
          <pc:sldMk cId="1745884651" sldId="282"/>
        </pc:sldMkLst>
        <pc:spChg chg="mod">
          <ac:chgData name="Steve Peeler" userId="2e310b8405f3ef75" providerId="LiveId" clId="{A4B7321B-6096-4955-9FBD-A9EA2B5F637B}" dt="2024-01-21T01:44:13.113" v="10" actId="113"/>
          <ac:spMkLst>
            <pc:docMk/>
            <pc:sldMk cId="1745884651" sldId="282"/>
            <ac:spMk id="2" creationId="{61F85C4A-4790-445E-AE79-557AE2E3FD61}"/>
          </ac:spMkLst>
        </pc:spChg>
      </pc:sldChg>
      <pc:sldChg chg="modSp mod">
        <pc:chgData name="Steve Peeler" userId="2e310b8405f3ef75" providerId="LiveId" clId="{A4B7321B-6096-4955-9FBD-A9EA2B5F637B}" dt="2024-01-21T01:44:44.255" v="13" actId="113"/>
        <pc:sldMkLst>
          <pc:docMk/>
          <pc:sldMk cId="3719770182" sldId="284"/>
        </pc:sldMkLst>
        <pc:spChg chg="mod">
          <ac:chgData name="Steve Peeler" userId="2e310b8405f3ef75" providerId="LiveId" clId="{A4B7321B-6096-4955-9FBD-A9EA2B5F637B}" dt="2024-01-21T01:44:44.255" v="13" actId="113"/>
          <ac:spMkLst>
            <pc:docMk/>
            <pc:sldMk cId="3719770182" sldId="284"/>
            <ac:spMk id="2" creationId="{61F85C4A-4790-445E-AE79-557AE2E3FD61}"/>
          </ac:spMkLst>
        </pc:spChg>
      </pc:sldChg>
      <pc:sldChg chg="modSp mod">
        <pc:chgData name="Steve Peeler" userId="2e310b8405f3ef75" providerId="LiveId" clId="{A4B7321B-6096-4955-9FBD-A9EA2B5F637B}" dt="2024-01-21T01:44:55.969" v="14" actId="113"/>
        <pc:sldMkLst>
          <pc:docMk/>
          <pc:sldMk cId="2795318292" sldId="291"/>
        </pc:sldMkLst>
        <pc:spChg chg="mod">
          <ac:chgData name="Steve Peeler" userId="2e310b8405f3ef75" providerId="LiveId" clId="{A4B7321B-6096-4955-9FBD-A9EA2B5F637B}" dt="2024-01-21T01:44:55.969" v="14" actId="113"/>
          <ac:spMkLst>
            <pc:docMk/>
            <pc:sldMk cId="2795318292" sldId="291"/>
            <ac:spMk id="2" creationId="{61F85C4A-4790-445E-AE79-557AE2E3FD61}"/>
          </ac:spMkLst>
        </pc:spChg>
      </pc:sldChg>
      <pc:sldChg chg="modSp mod">
        <pc:chgData name="Steve Peeler" userId="2e310b8405f3ef75" providerId="LiveId" clId="{A4B7321B-6096-4955-9FBD-A9EA2B5F637B}" dt="2024-01-21T01:45:14.455" v="16" actId="113"/>
        <pc:sldMkLst>
          <pc:docMk/>
          <pc:sldMk cId="3602581653" sldId="292"/>
        </pc:sldMkLst>
        <pc:spChg chg="mod">
          <ac:chgData name="Steve Peeler" userId="2e310b8405f3ef75" providerId="LiveId" clId="{A4B7321B-6096-4955-9FBD-A9EA2B5F637B}" dt="2024-01-21T01:45:14.455" v="16" actId="113"/>
          <ac:spMkLst>
            <pc:docMk/>
            <pc:sldMk cId="3602581653" sldId="292"/>
            <ac:spMk id="2" creationId="{61F85C4A-4790-445E-AE79-557AE2E3FD61}"/>
          </ac:spMkLst>
        </pc:spChg>
      </pc:sldChg>
      <pc:sldChg chg="modSp mod">
        <pc:chgData name="Steve Peeler" userId="2e310b8405f3ef75" providerId="LiveId" clId="{A4B7321B-6096-4955-9FBD-A9EA2B5F637B}" dt="2024-01-21T01:45:21.358" v="17" actId="113"/>
        <pc:sldMkLst>
          <pc:docMk/>
          <pc:sldMk cId="1111592052" sldId="293"/>
        </pc:sldMkLst>
        <pc:spChg chg="mod">
          <ac:chgData name="Steve Peeler" userId="2e310b8405f3ef75" providerId="LiveId" clId="{A4B7321B-6096-4955-9FBD-A9EA2B5F637B}" dt="2024-01-21T01:45:21.358" v="17" actId="113"/>
          <ac:spMkLst>
            <pc:docMk/>
            <pc:sldMk cId="1111592052" sldId="293"/>
            <ac:spMk id="2" creationId="{61F85C4A-4790-445E-AE79-557AE2E3FD61}"/>
          </ac:spMkLst>
        </pc:spChg>
      </pc:sldChg>
      <pc:sldChg chg="modSp mod">
        <pc:chgData name="Steve Peeler" userId="2e310b8405f3ef75" providerId="LiveId" clId="{A4B7321B-6096-4955-9FBD-A9EA2B5F637B}" dt="2024-01-21T01:45:31.800" v="18" actId="113"/>
        <pc:sldMkLst>
          <pc:docMk/>
          <pc:sldMk cId="2151416827" sldId="294"/>
        </pc:sldMkLst>
        <pc:spChg chg="mod">
          <ac:chgData name="Steve Peeler" userId="2e310b8405f3ef75" providerId="LiveId" clId="{A4B7321B-6096-4955-9FBD-A9EA2B5F637B}" dt="2024-01-21T01:45:31.800" v="18" actId="113"/>
          <ac:spMkLst>
            <pc:docMk/>
            <pc:sldMk cId="2151416827" sldId="294"/>
            <ac:spMk id="2" creationId="{61F85C4A-4790-445E-AE79-557AE2E3FD61}"/>
          </ac:spMkLst>
        </pc:spChg>
      </pc:sldChg>
      <pc:sldChg chg="modSp mod">
        <pc:chgData name="Steve Peeler" userId="2e310b8405f3ef75" providerId="LiveId" clId="{A4B7321B-6096-4955-9FBD-A9EA2B5F637B}" dt="2024-01-21T01:45:45.233" v="20" actId="113"/>
        <pc:sldMkLst>
          <pc:docMk/>
          <pc:sldMk cId="1597229048" sldId="295"/>
        </pc:sldMkLst>
        <pc:spChg chg="mod">
          <ac:chgData name="Steve Peeler" userId="2e310b8405f3ef75" providerId="LiveId" clId="{A4B7321B-6096-4955-9FBD-A9EA2B5F637B}" dt="2024-01-21T01:45:45.233" v="20" actId="113"/>
          <ac:spMkLst>
            <pc:docMk/>
            <pc:sldMk cId="1597229048" sldId="295"/>
            <ac:spMk id="2" creationId="{61F85C4A-4790-445E-AE79-557AE2E3FD61}"/>
          </ac:spMkLst>
        </pc:spChg>
      </pc:sldChg>
      <pc:sldChg chg="modSp mod">
        <pc:chgData name="Steve Peeler" userId="2e310b8405f3ef75" providerId="LiveId" clId="{A4B7321B-6096-4955-9FBD-A9EA2B5F637B}" dt="2024-01-21T01:46:22.639" v="24" actId="113"/>
        <pc:sldMkLst>
          <pc:docMk/>
          <pc:sldMk cId="3151880312" sldId="296"/>
        </pc:sldMkLst>
        <pc:spChg chg="mod">
          <ac:chgData name="Steve Peeler" userId="2e310b8405f3ef75" providerId="LiveId" clId="{A4B7321B-6096-4955-9FBD-A9EA2B5F637B}" dt="2024-01-21T01:46:22.639" v="24" actId="113"/>
          <ac:spMkLst>
            <pc:docMk/>
            <pc:sldMk cId="3151880312" sldId="296"/>
            <ac:spMk id="2" creationId="{61F85C4A-4790-445E-AE79-557AE2E3FD61}"/>
          </ac:spMkLst>
        </pc:spChg>
      </pc:sldChg>
      <pc:sldChg chg="modSp mod">
        <pc:chgData name="Steve Peeler" userId="2e310b8405f3ef75" providerId="LiveId" clId="{A4B7321B-6096-4955-9FBD-A9EA2B5F637B}" dt="2024-01-21T01:46:35.398" v="25" actId="113"/>
        <pc:sldMkLst>
          <pc:docMk/>
          <pc:sldMk cId="2231359375" sldId="297"/>
        </pc:sldMkLst>
        <pc:spChg chg="mod">
          <ac:chgData name="Steve Peeler" userId="2e310b8405f3ef75" providerId="LiveId" clId="{A4B7321B-6096-4955-9FBD-A9EA2B5F637B}" dt="2024-01-21T01:46:35.398" v="25" actId="113"/>
          <ac:spMkLst>
            <pc:docMk/>
            <pc:sldMk cId="2231359375" sldId="297"/>
            <ac:spMk id="2" creationId="{61F85C4A-4790-445E-AE79-557AE2E3FD61}"/>
          </ac:spMkLst>
        </pc:spChg>
      </pc:sldChg>
      <pc:sldChg chg="modSp mod">
        <pc:chgData name="Steve Peeler" userId="2e310b8405f3ef75" providerId="LiveId" clId="{A4B7321B-6096-4955-9FBD-A9EA2B5F637B}" dt="2024-01-21T01:46:50.442" v="27" actId="113"/>
        <pc:sldMkLst>
          <pc:docMk/>
          <pc:sldMk cId="1739276080" sldId="298"/>
        </pc:sldMkLst>
        <pc:spChg chg="mod">
          <ac:chgData name="Steve Peeler" userId="2e310b8405f3ef75" providerId="LiveId" clId="{A4B7321B-6096-4955-9FBD-A9EA2B5F637B}" dt="2024-01-21T01:46:50.442" v="27" actId="113"/>
          <ac:spMkLst>
            <pc:docMk/>
            <pc:sldMk cId="1739276080" sldId="298"/>
            <ac:spMk id="2" creationId="{61F85C4A-4790-445E-AE79-557AE2E3FD61}"/>
          </ac:spMkLst>
        </pc:spChg>
      </pc:sldChg>
      <pc:sldChg chg="modSp mod">
        <pc:chgData name="Steve Peeler" userId="2e310b8405f3ef75" providerId="LiveId" clId="{A4B7321B-6096-4955-9FBD-A9EA2B5F637B}" dt="2024-01-21T01:47:02.649" v="28" actId="113"/>
        <pc:sldMkLst>
          <pc:docMk/>
          <pc:sldMk cId="393932495" sldId="300"/>
        </pc:sldMkLst>
        <pc:spChg chg="mod">
          <ac:chgData name="Steve Peeler" userId="2e310b8405f3ef75" providerId="LiveId" clId="{A4B7321B-6096-4955-9FBD-A9EA2B5F637B}" dt="2024-01-21T01:47:02.649" v="28" actId="113"/>
          <ac:spMkLst>
            <pc:docMk/>
            <pc:sldMk cId="393932495" sldId="300"/>
            <ac:spMk id="2" creationId="{61F85C4A-4790-445E-AE79-557AE2E3FD61}"/>
          </ac:spMkLst>
        </pc:spChg>
      </pc:sldChg>
      <pc:sldChg chg="modSp mod">
        <pc:chgData name="Steve Peeler" userId="2e310b8405f3ef75" providerId="LiveId" clId="{A4B7321B-6096-4955-9FBD-A9EA2B5F637B}" dt="2024-01-21T01:47:12.365" v="29" actId="113"/>
        <pc:sldMkLst>
          <pc:docMk/>
          <pc:sldMk cId="130039662" sldId="301"/>
        </pc:sldMkLst>
        <pc:spChg chg="mod">
          <ac:chgData name="Steve Peeler" userId="2e310b8405f3ef75" providerId="LiveId" clId="{A4B7321B-6096-4955-9FBD-A9EA2B5F637B}" dt="2024-01-21T01:47:12.365" v="29" actId="113"/>
          <ac:spMkLst>
            <pc:docMk/>
            <pc:sldMk cId="130039662" sldId="301"/>
            <ac:spMk id="2" creationId="{61F85C4A-4790-445E-AE79-557AE2E3FD61}"/>
          </ac:spMkLst>
        </pc:spChg>
      </pc:sldChg>
      <pc:sldChg chg="modSp mod">
        <pc:chgData name="Steve Peeler" userId="2e310b8405f3ef75" providerId="LiveId" clId="{A4B7321B-6096-4955-9FBD-A9EA2B5F637B}" dt="2024-01-21T01:43:59.496" v="9" actId="2711"/>
        <pc:sldMkLst>
          <pc:docMk/>
          <pc:sldMk cId="3138495703" sldId="302"/>
        </pc:sldMkLst>
        <pc:spChg chg="mod">
          <ac:chgData name="Steve Peeler" userId="2e310b8405f3ef75" providerId="LiveId" clId="{A4B7321B-6096-4955-9FBD-A9EA2B5F637B}" dt="2024-01-21T01:43:59.496" v="9" actId="2711"/>
          <ac:spMkLst>
            <pc:docMk/>
            <pc:sldMk cId="3138495703" sldId="302"/>
            <ac:spMk id="2" creationId="{61F85C4A-4790-445E-AE79-557AE2E3FD61}"/>
          </ac:spMkLst>
        </pc:spChg>
      </pc:sldChg>
      <pc:sldChg chg="modSp mod">
        <pc:chgData name="Steve Peeler" userId="2e310b8405f3ef75" providerId="LiveId" clId="{A4B7321B-6096-4955-9FBD-A9EA2B5F637B}" dt="2024-01-21T01:44:32.084" v="11" actId="113"/>
        <pc:sldMkLst>
          <pc:docMk/>
          <pc:sldMk cId="4248658868" sldId="303"/>
        </pc:sldMkLst>
        <pc:spChg chg="mod">
          <ac:chgData name="Steve Peeler" userId="2e310b8405f3ef75" providerId="LiveId" clId="{A4B7321B-6096-4955-9FBD-A9EA2B5F637B}" dt="2024-01-21T01:44:32.084" v="11" actId="113"/>
          <ac:spMkLst>
            <pc:docMk/>
            <pc:sldMk cId="4248658868" sldId="303"/>
            <ac:spMk id="2" creationId="{61F85C4A-4790-445E-AE79-557AE2E3FD61}"/>
          </ac:spMkLst>
        </pc:spChg>
      </pc:sldChg>
      <pc:sldChg chg="modSp mod">
        <pc:chgData name="Steve Peeler" userId="2e310b8405f3ef75" providerId="LiveId" clId="{A4B7321B-6096-4955-9FBD-A9EA2B5F637B}" dt="2024-01-21T01:45:07.399" v="15" actId="113"/>
        <pc:sldMkLst>
          <pc:docMk/>
          <pc:sldMk cId="2792972301" sldId="305"/>
        </pc:sldMkLst>
        <pc:spChg chg="mod">
          <ac:chgData name="Steve Peeler" userId="2e310b8405f3ef75" providerId="LiveId" clId="{A4B7321B-6096-4955-9FBD-A9EA2B5F637B}" dt="2024-01-21T01:45:07.399" v="15" actId="113"/>
          <ac:spMkLst>
            <pc:docMk/>
            <pc:sldMk cId="2792972301" sldId="305"/>
            <ac:spMk id="2" creationId="{61F85C4A-4790-445E-AE79-557AE2E3FD61}"/>
          </ac:spMkLst>
        </pc:spChg>
      </pc:sldChg>
      <pc:sldChg chg="modSp mod">
        <pc:chgData name="Steve Peeler" userId="2e310b8405f3ef75" providerId="LiveId" clId="{A4B7321B-6096-4955-9FBD-A9EA2B5F637B}" dt="2024-01-21T01:45:38.259" v="19" actId="113"/>
        <pc:sldMkLst>
          <pc:docMk/>
          <pc:sldMk cId="1498098502" sldId="306"/>
        </pc:sldMkLst>
        <pc:spChg chg="mod">
          <ac:chgData name="Steve Peeler" userId="2e310b8405f3ef75" providerId="LiveId" clId="{A4B7321B-6096-4955-9FBD-A9EA2B5F637B}" dt="2024-01-21T01:45:38.259" v="19" actId="113"/>
          <ac:spMkLst>
            <pc:docMk/>
            <pc:sldMk cId="1498098502" sldId="306"/>
            <ac:spMk id="2" creationId="{61F85C4A-4790-445E-AE79-557AE2E3FD61}"/>
          </ac:spMkLst>
        </pc:spChg>
      </pc:sldChg>
      <pc:sldChg chg="modSp mod">
        <pc:chgData name="Steve Peeler" userId="2e310b8405f3ef75" providerId="LiveId" clId="{A4B7321B-6096-4955-9FBD-A9EA2B5F637B}" dt="2024-01-21T01:46:08.011" v="22" actId="113"/>
        <pc:sldMkLst>
          <pc:docMk/>
          <pc:sldMk cId="3928650021" sldId="307"/>
        </pc:sldMkLst>
        <pc:spChg chg="mod">
          <ac:chgData name="Steve Peeler" userId="2e310b8405f3ef75" providerId="LiveId" clId="{A4B7321B-6096-4955-9FBD-A9EA2B5F637B}" dt="2024-01-21T01:46:08.011" v="22" actId="113"/>
          <ac:spMkLst>
            <pc:docMk/>
            <pc:sldMk cId="3928650021" sldId="307"/>
            <ac:spMk id="2" creationId="{61F85C4A-4790-445E-AE79-557AE2E3FD61}"/>
          </ac:spMkLst>
        </pc:spChg>
      </pc:sldChg>
      <pc:sldChg chg="modSp mod">
        <pc:chgData name="Steve Peeler" userId="2e310b8405f3ef75" providerId="LiveId" clId="{A4B7321B-6096-4955-9FBD-A9EA2B5F637B}" dt="2024-01-21T01:46:00.051" v="21" actId="113"/>
        <pc:sldMkLst>
          <pc:docMk/>
          <pc:sldMk cId="1220307457" sldId="308"/>
        </pc:sldMkLst>
        <pc:spChg chg="mod">
          <ac:chgData name="Steve Peeler" userId="2e310b8405f3ef75" providerId="LiveId" clId="{A4B7321B-6096-4955-9FBD-A9EA2B5F637B}" dt="2024-01-21T01:46:00.051" v="21" actId="113"/>
          <ac:spMkLst>
            <pc:docMk/>
            <pc:sldMk cId="1220307457" sldId="308"/>
            <ac:spMk id="2" creationId="{61F85C4A-4790-445E-AE79-557AE2E3FD61}"/>
          </ac:spMkLst>
        </pc:spChg>
      </pc:sldChg>
      <pc:sldChg chg="modSp mod">
        <pc:chgData name="Steve Peeler" userId="2e310b8405f3ef75" providerId="LiveId" clId="{A4B7321B-6096-4955-9FBD-A9EA2B5F637B}" dt="2024-01-21T01:46:14.752" v="23" actId="113"/>
        <pc:sldMkLst>
          <pc:docMk/>
          <pc:sldMk cId="1328253534" sldId="309"/>
        </pc:sldMkLst>
        <pc:spChg chg="mod">
          <ac:chgData name="Steve Peeler" userId="2e310b8405f3ef75" providerId="LiveId" clId="{A4B7321B-6096-4955-9FBD-A9EA2B5F637B}" dt="2024-01-21T01:46:14.752" v="23" actId="113"/>
          <ac:spMkLst>
            <pc:docMk/>
            <pc:sldMk cId="1328253534" sldId="309"/>
            <ac:spMk id="2" creationId="{61F85C4A-4790-445E-AE79-557AE2E3FD61}"/>
          </ac:spMkLst>
        </pc:spChg>
      </pc:sldChg>
      <pc:sldChg chg="modSp mod">
        <pc:chgData name="Steve Peeler" userId="2e310b8405f3ef75" providerId="LiveId" clId="{A4B7321B-6096-4955-9FBD-A9EA2B5F637B}" dt="2024-01-21T01:46:43.167" v="26" actId="113"/>
        <pc:sldMkLst>
          <pc:docMk/>
          <pc:sldMk cId="3284234400" sldId="310"/>
        </pc:sldMkLst>
        <pc:spChg chg="mod">
          <ac:chgData name="Steve Peeler" userId="2e310b8405f3ef75" providerId="LiveId" clId="{A4B7321B-6096-4955-9FBD-A9EA2B5F637B}" dt="2024-01-21T01:46:43.167" v="26" actId="113"/>
          <ac:spMkLst>
            <pc:docMk/>
            <pc:sldMk cId="3284234400" sldId="310"/>
            <ac:spMk id="2" creationId="{61F85C4A-4790-445E-AE79-557AE2E3FD6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902981978"/>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06277175"/>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664205167"/>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15774102"/>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1/20/2024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20315297"/>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34334906"/>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1/20/2024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51585143"/>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058149152"/>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1/20/2024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2512692"/>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19809807"/>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68192715"/>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52098097"/>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06324394"/>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79758629"/>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2545521"/>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1/20/2024</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401274407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ransition spd="slow">
    <p:wipe/>
  </p:transition>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6" name="Picture 5" descr="A picture containing large, sitting, white, numbers">
            <a:extLst>
              <a:ext uri="{FF2B5EF4-FFF2-40B4-BE49-F238E27FC236}">
                <a16:creationId xmlns:a16="http://schemas.microsoft.com/office/drawing/2014/main" id="{9A5D9ED1-DFCC-4799-89E2-D118451B98D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22" y="0"/>
            <a:ext cx="12191356" cy="6858000"/>
          </a:xfrm>
          <a:prstGeom prst="rect">
            <a:avLst/>
          </a:prstGeom>
        </p:spPr>
      </p:pic>
      <p:sp useBgFill="1">
        <p:nvSpPr>
          <p:cNvPr id="96"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ova"/>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193281" y="1406101"/>
            <a:ext cx="3840480" cy="3322653"/>
          </a:xfrm>
        </p:spPr>
        <p:txBody>
          <a:bodyPr>
            <a:normAutofit/>
          </a:bodyPr>
          <a:lstStyle/>
          <a:p>
            <a:r>
              <a:rPr lang="en-US" sz="6000" b="1" dirty="0">
                <a:solidFill>
                  <a:schemeClr val="tx1"/>
                </a:solidFill>
                <a:effectLst/>
                <a:latin typeface="Arial" panose="020B0604020202020204" pitchFamily="34" charset="0"/>
                <a:cs typeface="Arial" panose="020B0604020202020204" pitchFamily="34" charset="0"/>
              </a:rPr>
              <a:t>Things     God Hates</a:t>
            </a:r>
          </a:p>
        </p:txBody>
      </p:sp>
    </p:spTree>
    <p:extLst>
      <p:ext uri="{BB962C8B-B14F-4D97-AF65-F5344CB8AC3E}">
        <p14:creationId xmlns:p14="http://schemas.microsoft.com/office/powerpoint/2010/main" val="1583120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Proverbs 6:16-19</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36900" indent="0">
              <a:buNone/>
            </a:pPr>
            <a:r>
              <a:rPr lang="en-US" sz="3200" b="1"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16 </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These six </a:t>
            </a:r>
            <a:r>
              <a:rPr lang="en-US" sz="3200" b="1" i="1" dirty="0">
                <a:solidFill>
                  <a:schemeClr val="tx1"/>
                </a:solidFill>
                <a:effectLst/>
                <a:latin typeface="Arial" panose="020B0604020202020204" pitchFamily="34" charset="0"/>
                <a:ea typeface="Calibri" panose="020F0502020204030204" pitchFamily="34" charset="0"/>
                <a:cs typeface="Arial" panose="020B0604020202020204" pitchFamily="34" charset="0"/>
              </a:rPr>
              <a:t>things</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the </a:t>
            </a:r>
            <a:r>
              <a:rPr lang="en-US" sz="3200" b="1" cap="small" dirty="0">
                <a:solidFill>
                  <a:schemeClr val="tx1"/>
                </a:solidFill>
                <a:effectLst/>
                <a:latin typeface="Arial" panose="020B0604020202020204" pitchFamily="34" charset="0"/>
                <a:ea typeface="Calibri" panose="020F0502020204030204" pitchFamily="34" charset="0"/>
                <a:cs typeface="Arial" panose="020B0604020202020204" pitchFamily="34" charset="0"/>
              </a:rPr>
              <a:t>Lord</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hates,</a:t>
            </a:r>
            <a:b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Yes, seven </a:t>
            </a:r>
            <a:r>
              <a:rPr lang="en-US" sz="3200" b="1" i="1" dirty="0">
                <a:solidFill>
                  <a:schemeClr val="tx1"/>
                </a:solidFill>
                <a:effectLst/>
                <a:latin typeface="Arial" panose="020B0604020202020204" pitchFamily="34" charset="0"/>
                <a:ea typeface="Calibri" panose="020F0502020204030204" pitchFamily="34" charset="0"/>
                <a:cs typeface="Arial" panose="020B0604020202020204" pitchFamily="34" charset="0"/>
              </a:rPr>
              <a:t>are</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an abomination to Him:</a:t>
            </a:r>
            <a:b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200" b="1"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17 </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proud look,</a:t>
            </a:r>
            <a:b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lying tongue,</a:t>
            </a:r>
            <a:b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Hands that shed innocent blood,</a:t>
            </a:r>
            <a:b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200" b="1"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18 </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heart that devises wicked plans,</a:t>
            </a:r>
            <a:b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Feet that are swift in running to evil,</a:t>
            </a:r>
            <a:b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200" b="1"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19 </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false witness </a:t>
            </a:r>
            <a:r>
              <a:rPr lang="en-US" sz="3200" b="1" i="1" dirty="0">
                <a:solidFill>
                  <a:schemeClr val="tx1"/>
                </a:solidFill>
                <a:effectLst/>
                <a:latin typeface="Arial" panose="020B0604020202020204" pitchFamily="34" charset="0"/>
                <a:ea typeface="Calibri" panose="020F0502020204030204" pitchFamily="34" charset="0"/>
                <a:cs typeface="Arial" panose="020B0604020202020204" pitchFamily="34" charset="0"/>
              </a:rPr>
              <a:t>who</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speaks lies,</a:t>
            </a:r>
            <a:b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And one who sows discord among brethren.</a:t>
            </a:r>
            <a:endParaRPr lang="en-US" sz="3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745884651"/>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4400" y="261257"/>
            <a:ext cx="10353675" cy="1257300"/>
          </a:xfrm>
        </p:spPr>
        <p:txBody>
          <a:bodyPr>
            <a:normAutofit/>
          </a:bodyPr>
          <a:lstStyle/>
          <a:p>
            <a:r>
              <a:rPr lang="en-US" sz="5400" b="1" dirty="0">
                <a:solidFill>
                  <a:schemeClr val="accent1">
                    <a:lumMod val="40000"/>
                    <a:lumOff val="60000"/>
                  </a:schemeClr>
                </a:solidFill>
                <a:latin typeface="Arial" panose="020B0604020202020204" pitchFamily="34" charset="0"/>
                <a:cs typeface="Arial" panose="020B0604020202020204" pitchFamily="34" charset="0"/>
              </a:rPr>
              <a:t>Stern warnings…</a:t>
            </a: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4400" y="1866900"/>
            <a:ext cx="10353675" cy="3924300"/>
          </a:xfrm>
        </p:spPr>
        <p:txBody>
          <a:bodyPr>
            <a:noAutofit/>
          </a:bodyPr>
          <a:lstStyle/>
          <a:p>
            <a:pPr>
              <a:buSzPct val="100000"/>
              <a:buFont typeface="Arial" panose="020B0604020202020204" pitchFamily="34" charset="0"/>
              <a:buChar char="•"/>
            </a:pPr>
            <a:r>
              <a:rPr lang="en-US" sz="4000" dirty="0">
                <a:solidFill>
                  <a:schemeClr val="tx1"/>
                </a:solidFill>
                <a:latin typeface="Arial" panose="020B0604020202020204" pitchFamily="34" charset="0"/>
                <a:cs typeface="Arial" panose="020B0604020202020204" pitchFamily="34" charset="0"/>
              </a:rPr>
              <a:t>Romans 1:28-32—given over to a debased mind &amp; and are deserving of death</a:t>
            </a:r>
          </a:p>
          <a:p>
            <a:pPr>
              <a:buSzPct val="100000"/>
              <a:buFont typeface="Arial" panose="020B0604020202020204" pitchFamily="34" charset="0"/>
              <a:buChar char="•"/>
            </a:pPr>
            <a:r>
              <a:rPr lang="en-US" sz="4000" dirty="0">
                <a:solidFill>
                  <a:schemeClr val="tx1"/>
                </a:solidFill>
                <a:latin typeface="Arial" panose="020B0604020202020204" pitchFamily="34" charset="0"/>
                <a:cs typeface="Arial" panose="020B0604020202020204" pitchFamily="34" charset="0"/>
              </a:rPr>
              <a:t>1 Corinthians 6:9-10 &amp; Galatians 5:19-21—will not inherit the kingdom of God</a:t>
            </a:r>
          </a:p>
        </p:txBody>
      </p:sp>
    </p:spTree>
    <p:extLst>
      <p:ext uri="{BB962C8B-B14F-4D97-AF65-F5344CB8AC3E}">
        <p14:creationId xmlns:p14="http://schemas.microsoft.com/office/powerpoint/2010/main" val="3138495703"/>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Proverbs 6:16</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36900" indent="0">
              <a:buNone/>
            </a:pPr>
            <a:r>
              <a:rPr lang="en-US" sz="3200" b="1"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16 </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These six </a:t>
            </a:r>
            <a:r>
              <a:rPr lang="en-US" sz="3200" b="1" i="1" dirty="0">
                <a:solidFill>
                  <a:schemeClr val="tx1"/>
                </a:solidFill>
                <a:effectLst/>
                <a:latin typeface="Arial" panose="020B0604020202020204" pitchFamily="34" charset="0"/>
                <a:ea typeface="Calibri" panose="020F0502020204030204" pitchFamily="34" charset="0"/>
                <a:cs typeface="Arial" panose="020B0604020202020204" pitchFamily="34" charset="0"/>
              </a:rPr>
              <a:t>things</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the </a:t>
            </a:r>
            <a:r>
              <a:rPr lang="en-US" sz="3200" b="1" cap="small" dirty="0">
                <a:solidFill>
                  <a:schemeClr val="tx1"/>
                </a:solidFill>
                <a:effectLst/>
                <a:latin typeface="Arial" panose="020B0604020202020204" pitchFamily="34" charset="0"/>
                <a:ea typeface="Calibri" panose="020F0502020204030204" pitchFamily="34" charset="0"/>
                <a:cs typeface="Arial" panose="020B0604020202020204" pitchFamily="34" charset="0"/>
              </a:rPr>
              <a:t>Lord</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hates,</a:t>
            </a:r>
            <a:b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Yes, seven </a:t>
            </a:r>
            <a:r>
              <a:rPr lang="en-US" sz="3200" b="1" i="1" dirty="0">
                <a:solidFill>
                  <a:schemeClr val="tx1"/>
                </a:solidFill>
                <a:effectLst/>
                <a:latin typeface="Arial" panose="020B0604020202020204" pitchFamily="34" charset="0"/>
                <a:ea typeface="Calibri" panose="020F0502020204030204" pitchFamily="34" charset="0"/>
                <a:cs typeface="Arial" panose="020B0604020202020204" pitchFamily="34" charset="0"/>
              </a:rPr>
              <a:t>are</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an abomination to Him:</a:t>
            </a:r>
            <a:b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br>
            <a:endParaRPr lang="en-US" dirty="0"/>
          </a:p>
        </p:txBody>
      </p:sp>
    </p:spTree>
    <p:extLst>
      <p:ext uri="{BB962C8B-B14F-4D97-AF65-F5344CB8AC3E}">
        <p14:creationId xmlns:p14="http://schemas.microsoft.com/office/powerpoint/2010/main" val="4248658868"/>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348343"/>
            <a:ext cx="10353762" cy="1126672"/>
          </a:xfrm>
        </p:spPr>
        <p:txBody>
          <a:bodyPr>
            <a:normAutofit fontScale="90000"/>
          </a:bodyPr>
          <a:lstStyle/>
          <a:p>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These six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things</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the </a:t>
            </a:r>
            <a:r>
              <a:rPr lang="en-US" sz="3600" b="1" cap="small"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Lord</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hates,</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Yes, seven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are</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an abomination to Him:</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endParaRPr lang="en-US" sz="3600" b="1" dirty="0">
              <a:solidFill>
                <a:schemeClr val="accent1">
                  <a:lumMod val="40000"/>
                  <a:lumOff val="60000"/>
                </a:schemeClr>
              </a:solidFill>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551250" indent="-514350">
              <a:buSzPct val="95000"/>
              <a:buFont typeface="+mj-lt"/>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proud look</a:t>
            </a:r>
          </a:p>
          <a:p>
            <a:pPr marL="36900" indent="0">
              <a:buNone/>
            </a:pPr>
            <a:endParaRPr lang="en-US" dirty="0"/>
          </a:p>
        </p:txBody>
      </p:sp>
    </p:spTree>
    <p:extLst>
      <p:ext uri="{BB962C8B-B14F-4D97-AF65-F5344CB8AC3E}">
        <p14:creationId xmlns:p14="http://schemas.microsoft.com/office/powerpoint/2010/main" val="37197701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1 Peter 5:5-6</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36900" indent="0">
              <a:buNone/>
            </a:pPr>
            <a:r>
              <a:rPr lang="en-US" sz="3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“…be submissive to one another, and be clothed with humility, for ‘God resists the proud, But gives grace to the humble.’ Therefore humble yourselves under the mighty hand of God, that He may exalt you in due time…”</a:t>
            </a:r>
            <a:endParaRPr lang="en-US" sz="3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36900" indent="0">
              <a:buNone/>
            </a:pPr>
            <a:endParaRPr lang="en-US" dirty="0"/>
          </a:p>
        </p:txBody>
      </p:sp>
    </p:spTree>
    <p:extLst>
      <p:ext uri="{BB962C8B-B14F-4D97-AF65-F5344CB8AC3E}">
        <p14:creationId xmlns:p14="http://schemas.microsoft.com/office/powerpoint/2010/main" val="279531829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348343"/>
            <a:ext cx="10353762" cy="1126672"/>
          </a:xfrm>
        </p:spPr>
        <p:txBody>
          <a:bodyPr>
            <a:normAutofit fontScale="90000"/>
          </a:bodyPr>
          <a:lstStyle/>
          <a:p>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These six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things</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the </a:t>
            </a:r>
            <a:r>
              <a:rPr lang="en-US" sz="3600" b="1" cap="small"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Lord</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hates,</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Yes, seven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are</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an abomination to Him:</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endParaRPr lang="en-US" sz="3600" b="1" dirty="0">
              <a:solidFill>
                <a:schemeClr val="accent1">
                  <a:lumMod val="40000"/>
                  <a:lumOff val="60000"/>
                </a:schemeClr>
              </a:solidFill>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proud look</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lying tongue</a:t>
            </a:r>
          </a:p>
          <a:p>
            <a:pPr marL="36900" indent="0">
              <a:buNone/>
            </a:pPr>
            <a:endParaRPr lang="en-US" dirty="0"/>
          </a:p>
        </p:txBody>
      </p:sp>
    </p:spTree>
    <p:extLst>
      <p:ext uri="{BB962C8B-B14F-4D97-AF65-F5344CB8AC3E}">
        <p14:creationId xmlns:p14="http://schemas.microsoft.com/office/powerpoint/2010/main" val="7089369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Proverbs 12:22</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36900" indent="0">
              <a:buNone/>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r>
              <a:rPr lang="en-US" sz="3200" b="1" i="0" dirty="0">
                <a:solidFill>
                  <a:schemeClr val="tx1"/>
                </a:solidFill>
                <a:effectLst/>
                <a:latin typeface="Arial" panose="020B0604020202020204" pitchFamily="34" charset="0"/>
                <a:cs typeface="Arial" panose="020B0604020202020204" pitchFamily="34" charset="0"/>
              </a:rPr>
              <a:t>Lying lips </a:t>
            </a:r>
            <a:r>
              <a:rPr lang="en-US" sz="3200" b="1" i="1" dirty="0">
                <a:solidFill>
                  <a:schemeClr val="tx1"/>
                </a:solidFill>
                <a:effectLst/>
                <a:latin typeface="Arial" panose="020B0604020202020204" pitchFamily="34" charset="0"/>
                <a:cs typeface="Arial" panose="020B0604020202020204" pitchFamily="34" charset="0"/>
              </a:rPr>
              <a:t>are</a:t>
            </a:r>
            <a:r>
              <a:rPr lang="en-US" sz="3200" b="1" i="0" dirty="0">
                <a:solidFill>
                  <a:schemeClr val="tx1"/>
                </a:solidFill>
                <a:effectLst/>
                <a:latin typeface="Arial" panose="020B0604020202020204" pitchFamily="34" charset="0"/>
                <a:cs typeface="Arial" panose="020B0604020202020204" pitchFamily="34" charset="0"/>
              </a:rPr>
              <a:t> an abomination to the </a:t>
            </a:r>
            <a:r>
              <a:rPr lang="en-US" sz="3200" b="1" i="0" cap="small" dirty="0">
                <a:solidFill>
                  <a:schemeClr val="tx1"/>
                </a:solidFill>
                <a:effectLst/>
                <a:latin typeface="Arial" panose="020B0604020202020204" pitchFamily="34" charset="0"/>
                <a:cs typeface="Arial" panose="020B0604020202020204" pitchFamily="34" charset="0"/>
              </a:rPr>
              <a:t>Lord</a:t>
            </a:r>
            <a:r>
              <a:rPr lang="en-US" sz="3200" b="1" i="0" dirty="0">
                <a:solidFill>
                  <a:schemeClr val="tx1"/>
                </a:solidFill>
                <a:effectLst/>
                <a:latin typeface="Arial" panose="020B0604020202020204" pitchFamily="34" charset="0"/>
                <a:cs typeface="Arial" panose="020B0604020202020204" pitchFamily="34" charset="0"/>
              </a:rPr>
              <a:t>,</a:t>
            </a:r>
            <a:br>
              <a:rPr lang="en-US" sz="3200" b="1" dirty="0">
                <a:solidFill>
                  <a:schemeClr val="tx1"/>
                </a:solidFill>
                <a:latin typeface="Arial" panose="020B0604020202020204" pitchFamily="34" charset="0"/>
                <a:cs typeface="Arial" panose="020B0604020202020204" pitchFamily="34" charset="0"/>
              </a:rPr>
            </a:br>
            <a:r>
              <a:rPr lang="en-US" sz="3200" b="1" i="0" dirty="0">
                <a:solidFill>
                  <a:schemeClr val="tx1"/>
                </a:solidFill>
                <a:effectLst/>
                <a:latin typeface="Arial" panose="020B0604020202020204" pitchFamily="34" charset="0"/>
                <a:cs typeface="Arial" panose="020B0604020202020204" pitchFamily="34" charset="0"/>
              </a:rPr>
              <a:t>But those who deal truthfully </a:t>
            </a:r>
            <a:r>
              <a:rPr lang="en-US" sz="3200" b="1" i="1" dirty="0">
                <a:solidFill>
                  <a:schemeClr val="tx1"/>
                </a:solidFill>
                <a:effectLst/>
                <a:latin typeface="Arial" panose="020B0604020202020204" pitchFamily="34" charset="0"/>
                <a:cs typeface="Arial" panose="020B0604020202020204" pitchFamily="34" charset="0"/>
              </a:rPr>
              <a:t>are</a:t>
            </a:r>
            <a:r>
              <a:rPr lang="en-US" sz="3200" b="1" i="0" dirty="0">
                <a:solidFill>
                  <a:schemeClr val="tx1"/>
                </a:solidFill>
                <a:effectLst/>
                <a:latin typeface="Arial" panose="020B0604020202020204" pitchFamily="34" charset="0"/>
                <a:cs typeface="Arial" panose="020B0604020202020204" pitchFamily="34" charset="0"/>
              </a:rPr>
              <a:t> His delight.</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2972301"/>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Colossians 3:9</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36900" indent="0">
              <a:buNone/>
            </a:pPr>
            <a:r>
              <a:rPr lang="en-US" sz="3200" b="1" dirty="0">
                <a:solidFill>
                  <a:schemeClr val="tx1"/>
                </a:solidFill>
                <a:effectLst/>
                <a:latin typeface="Arial" panose="020B0604020202020204" pitchFamily="34" charset="0"/>
                <a:ea typeface="Calibri" panose="020F0502020204030204" pitchFamily="34" charset="0"/>
              </a:rPr>
              <a:t>“Do not lie to one another, since you have put off the old man with his deeds…”</a:t>
            </a:r>
            <a:r>
              <a:rPr lang="en-US" sz="3200" dirty="0">
                <a:solidFill>
                  <a:schemeClr val="tx1"/>
                </a:solidFill>
                <a:effectLst/>
                <a:latin typeface="Arial" panose="020B0604020202020204" pitchFamily="34" charset="0"/>
                <a:ea typeface="Calibri" panose="020F0502020204030204" pitchFamily="34" charset="0"/>
              </a:rPr>
              <a:t> </a:t>
            </a:r>
            <a:endParaRPr lang="en-US" sz="3200" dirty="0">
              <a:solidFill>
                <a:schemeClr val="tx1"/>
              </a:solidFill>
            </a:endParaRPr>
          </a:p>
        </p:txBody>
      </p:sp>
    </p:spTree>
    <p:extLst>
      <p:ext uri="{BB962C8B-B14F-4D97-AF65-F5344CB8AC3E}">
        <p14:creationId xmlns:p14="http://schemas.microsoft.com/office/powerpoint/2010/main" val="360258165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Ephesians 4:25</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0" marR="0" indent="0">
              <a:lnSpc>
                <a:spcPct val="107000"/>
              </a:lnSpc>
              <a:spcBef>
                <a:spcPts val="0"/>
              </a:spcBef>
              <a:spcAft>
                <a:spcPts val="0"/>
              </a:spcAft>
              <a:buNone/>
            </a:pPr>
            <a:r>
              <a:rPr lang="en-US" sz="3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Therefore, putting away lying, ‘</a:t>
            </a:r>
            <a:r>
              <a:rPr lang="en-US" sz="3200" b="1" i="1" dirty="0">
                <a:solidFill>
                  <a:schemeClr val="tx1"/>
                </a:solidFill>
                <a:effectLst/>
                <a:latin typeface="Arial" panose="020B0604020202020204" pitchFamily="34" charset="0"/>
                <a:ea typeface="Calibri" panose="020F0502020204030204" pitchFamily="34" charset="0"/>
                <a:cs typeface="Arial" panose="020B0604020202020204" pitchFamily="34" charset="0"/>
              </a:rPr>
              <a:t>Let</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each one </a:t>
            </a:r>
            <a:r>
              <a:rPr lang="en-US" sz="3200" b="1" i="1" dirty="0">
                <a:solidFill>
                  <a:schemeClr val="tx1"/>
                </a:solidFill>
                <a:effectLst/>
                <a:latin typeface="Arial" panose="020B0604020202020204" pitchFamily="34" charset="0"/>
                <a:ea typeface="Calibri" panose="020F0502020204030204" pitchFamily="34" charset="0"/>
                <a:cs typeface="Arial" panose="020B0604020202020204" pitchFamily="34" charset="0"/>
              </a:rPr>
              <a:t>of you</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speak truth with his neighbor,’ for we are members of one another.”</a:t>
            </a:r>
            <a:r>
              <a:rPr lang="en-US" sz="3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US" dirty="0"/>
          </a:p>
        </p:txBody>
      </p:sp>
    </p:spTree>
    <p:extLst>
      <p:ext uri="{BB962C8B-B14F-4D97-AF65-F5344CB8AC3E}">
        <p14:creationId xmlns:p14="http://schemas.microsoft.com/office/powerpoint/2010/main" val="1111592052"/>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348343"/>
            <a:ext cx="10353762" cy="1126672"/>
          </a:xfrm>
        </p:spPr>
        <p:txBody>
          <a:bodyPr>
            <a:normAutofit fontScale="90000"/>
          </a:bodyPr>
          <a:lstStyle/>
          <a:p>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These six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things</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the </a:t>
            </a:r>
            <a:r>
              <a:rPr lang="en-US" sz="3600" b="1" cap="small"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Lord</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hates,</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Yes, seven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are</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an abomination to Him:</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endParaRPr lang="en-US" sz="3600" b="1" dirty="0">
              <a:solidFill>
                <a:schemeClr val="accent1">
                  <a:lumMod val="40000"/>
                  <a:lumOff val="60000"/>
                </a:schemeClr>
              </a:solidFill>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proud look</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lying tongue</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Hands that shed innocent blood</a:t>
            </a:r>
          </a:p>
          <a:p>
            <a:pPr marL="36900" indent="0">
              <a:buNone/>
            </a:pPr>
            <a:endParaRPr lang="en-US" dirty="0"/>
          </a:p>
        </p:txBody>
      </p:sp>
    </p:spTree>
    <p:extLst>
      <p:ext uri="{BB962C8B-B14F-4D97-AF65-F5344CB8AC3E}">
        <p14:creationId xmlns:p14="http://schemas.microsoft.com/office/powerpoint/2010/main" val="376263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Genesis 9:6</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0" indent="0">
              <a:lnSpc>
                <a:spcPct val="107000"/>
              </a:lnSpc>
              <a:spcBef>
                <a:spcPts val="0"/>
              </a:spcBef>
              <a:spcAft>
                <a:spcPts val="0"/>
              </a:spcAft>
              <a:buNone/>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“Whoever sheds man’s blood, By man his blood shall be shed; For in the image of God He made man.”</a:t>
            </a:r>
            <a:r>
              <a:rPr lang="en-US" sz="3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p>
          <a:p>
            <a:pPr marL="0" marR="0" indent="0">
              <a:lnSpc>
                <a:spcPct val="107000"/>
              </a:lnSpc>
              <a:spcBef>
                <a:spcPts val="0"/>
              </a:spcBef>
              <a:spcAft>
                <a:spcPts val="0"/>
              </a:spcAft>
              <a:buNone/>
            </a:pPr>
            <a:endParaRPr lang="en-US" dirty="0"/>
          </a:p>
        </p:txBody>
      </p:sp>
    </p:spTree>
    <p:extLst>
      <p:ext uri="{BB962C8B-B14F-4D97-AF65-F5344CB8AC3E}">
        <p14:creationId xmlns:p14="http://schemas.microsoft.com/office/powerpoint/2010/main" val="2151416827"/>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348343"/>
            <a:ext cx="10353762" cy="1126672"/>
          </a:xfrm>
        </p:spPr>
        <p:txBody>
          <a:bodyPr>
            <a:normAutofit fontScale="90000"/>
          </a:bodyPr>
          <a:lstStyle/>
          <a:p>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These six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things</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the </a:t>
            </a:r>
            <a:r>
              <a:rPr lang="en-US" sz="3600" b="1" cap="small"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Lord</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hates,</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Yes, seven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are</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an abomination to Him:</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endParaRPr lang="en-US" sz="3600" b="1" dirty="0">
              <a:solidFill>
                <a:schemeClr val="accent1">
                  <a:lumMod val="40000"/>
                  <a:lumOff val="60000"/>
                </a:schemeClr>
              </a:solidFill>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proud look</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lying tongue</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Hands that shed innocent blood</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heart that devises wicked plans</a:t>
            </a:r>
          </a:p>
          <a:p>
            <a:pPr marL="36900" indent="0">
              <a:buNone/>
            </a:pPr>
            <a:endParaRPr lang="en-US" dirty="0"/>
          </a:p>
        </p:txBody>
      </p:sp>
    </p:spTree>
    <p:extLst>
      <p:ext uri="{BB962C8B-B14F-4D97-AF65-F5344CB8AC3E}">
        <p14:creationId xmlns:p14="http://schemas.microsoft.com/office/powerpoint/2010/main" val="1578161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Romans 13:14</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0" marR="0" indent="0">
              <a:lnSpc>
                <a:spcPct val="107000"/>
              </a:lnSpc>
              <a:spcBef>
                <a:spcPts val="0"/>
              </a:spcBef>
              <a:spcAft>
                <a:spcPts val="0"/>
              </a:spcAft>
              <a:buNone/>
            </a:pPr>
            <a:r>
              <a:rPr lang="en-US" sz="3200" b="1" dirty="0">
                <a:solidFill>
                  <a:schemeClr val="tx1"/>
                </a:solidFill>
                <a:effectLst/>
                <a:latin typeface="Arial" panose="020B0604020202020204" pitchFamily="34" charset="0"/>
                <a:ea typeface="Calibri" panose="020F0502020204030204" pitchFamily="34" charset="0"/>
              </a:rPr>
              <a:t>“</a:t>
            </a:r>
            <a:r>
              <a:rPr lang="en-US" sz="3200" b="1" i="0" dirty="0">
                <a:solidFill>
                  <a:schemeClr val="tx1"/>
                </a:solidFill>
                <a:effectLst/>
                <a:latin typeface="Arial" panose="020B0604020202020204" pitchFamily="34" charset="0"/>
                <a:cs typeface="Arial" panose="020B0604020202020204" pitchFamily="34" charset="0"/>
              </a:rPr>
              <a:t>But put on the Lord Jesus Christ, and make no provision for the flesh, to </a:t>
            </a:r>
            <a:r>
              <a:rPr lang="en-US" sz="3200" b="1" i="1" dirty="0">
                <a:solidFill>
                  <a:schemeClr val="tx1"/>
                </a:solidFill>
                <a:effectLst/>
                <a:latin typeface="Arial" panose="020B0604020202020204" pitchFamily="34" charset="0"/>
                <a:cs typeface="Arial" panose="020B0604020202020204" pitchFamily="34" charset="0"/>
              </a:rPr>
              <a:t>fulfill its</a:t>
            </a:r>
            <a:r>
              <a:rPr lang="en-US" sz="3200" b="1" i="0" dirty="0">
                <a:solidFill>
                  <a:schemeClr val="tx1"/>
                </a:solidFill>
                <a:effectLst/>
                <a:latin typeface="Arial" panose="020B0604020202020204" pitchFamily="34" charset="0"/>
                <a:cs typeface="Arial" panose="020B0604020202020204" pitchFamily="34" charset="0"/>
              </a:rPr>
              <a:t> lusts</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8098502"/>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Matthew 15:19</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0" marR="0" indent="0">
              <a:lnSpc>
                <a:spcPct val="107000"/>
              </a:lnSpc>
              <a:spcBef>
                <a:spcPts val="0"/>
              </a:spcBef>
              <a:spcAft>
                <a:spcPts val="0"/>
              </a:spcAft>
              <a:buNone/>
            </a:pPr>
            <a:r>
              <a:rPr lang="en-US" sz="3200" b="1" dirty="0">
                <a:solidFill>
                  <a:schemeClr val="tx1"/>
                </a:solidFill>
                <a:effectLst/>
                <a:latin typeface="Arial" panose="020B0604020202020204" pitchFamily="34" charset="0"/>
                <a:ea typeface="Calibri" panose="020F0502020204030204" pitchFamily="34" charset="0"/>
              </a:rPr>
              <a:t>“For out of the heart proceed evil thoughts, murders, adulteries, fornications, thefts, false witness, blasphemies.”</a:t>
            </a:r>
            <a:r>
              <a:rPr lang="en-US" sz="3200" dirty="0">
                <a:solidFill>
                  <a:schemeClr val="tx1"/>
                </a:solidFill>
                <a:effectLst/>
                <a:latin typeface="Arial" panose="020B0604020202020204" pitchFamily="34" charset="0"/>
                <a:ea typeface="Calibri" panose="020F0502020204030204" pitchFamily="34" charset="0"/>
              </a:rPr>
              <a:t> </a:t>
            </a:r>
            <a:r>
              <a:rPr lang="en-US" sz="3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US" sz="3200" dirty="0">
              <a:solidFill>
                <a:schemeClr val="tx1"/>
              </a:solidFill>
            </a:endParaRPr>
          </a:p>
        </p:txBody>
      </p:sp>
    </p:spTree>
    <p:extLst>
      <p:ext uri="{BB962C8B-B14F-4D97-AF65-F5344CB8AC3E}">
        <p14:creationId xmlns:p14="http://schemas.microsoft.com/office/powerpoint/2010/main" val="1597229048"/>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348343"/>
            <a:ext cx="10353762" cy="1126672"/>
          </a:xfrm>
        </p:spPr>
        <p:txBody>
          <a:bodyPr>
            <a:normAutofit fontScale="90000"/>
          </a:bodyPr>
          <a:lstStyle/>
          <a:p>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These six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things</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the </a:t>
            </a:r>
            <a:r>
              <a:rPr lang="en-US" sz="3600" b="1" cap="small"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Lord</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hates,</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Yes, seven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are</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an abomination to Him:</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endParaRPr lang="en-US" sz="3600" b="1" dirty="0">
              <a:solidFill>
                <a:schemeClr val="accent1">
                  <a:lumMod val="40000"/>
                  <a:lumOff val="60000"/>
                </a:schemeClr>
              </a:solidFill>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proud look</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lying tongue</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Hands that shed innocent blood</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heart that devises wicked plans</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Feet that are swift in running to evil</a:t>
            </a:r>
          </a:p>
          <a:p>
            <a:pPr marL="36900" indent="0">
              <a:buNone/>
            </a:pPr>
            <a:endParaRPr lang="en-US" dirty="0"/>
          </a:p>
        </p:txBody>
      </p:sp>
    </p:spTree>
    <p:extLst>
      <p:ext uri="{BB962C8B-B14F-4D97-AF65-F5344CB8AC3E}">
        <p14:creationId xmlns:p14="http://schemas.microsoft.com/office/powerpoint/2010/main" val="20933051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2 Timothy 2:22</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0" marR="0" indent="0">
              <a:lnSpc>
                <a:spcPct val="107000"/>
              </a:lnSpc>
              <a:spcBef>
                <a:spcPts val="0"/>
              </a:spcBef>
              <a:spcAft>
                <a:spcPts val="0"/>
              </a:spcAft>
              <a:buNone/>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r>
              <a:rPr lang="en-US" sz="3200" b="1" i="0" dirty="0">
                <a:solidFill>
                  <a:schemeClr val="tx1"/>
                </a:solidFill>
                <a:effectLst/>
                <a:latin typeface="Arial" panose="020B0604020202020204" pitchFamily="34" charset="0"/>
                <a:cs typeface="Arial" panose="020B0604020202020204" pitchFamily="34" charset="0"/>
              </a:rPr>
              <a:t>Flee also youthful lusts; but pursue righteousness, faith, love, peace with those who call on the Lord out of a pure heart</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0307457"/>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1 Corinthians 6:18</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0" marR="0" indent="0">
              <a:lnSpc>
                <a:spcPct val="107000"/>
              </a:lnSpc>
              <a:spcBef>
                <a:spcPts val="0"/>
              </a:spcBef>
              <a:spcAft>
                <a:spcPts val="0"/>
              </a:spcAft>
              <a:buNone/>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r>
              <a:rPr lang="en-US" sz="3200" b="1" i="0" dirty="0">
                <a:solidFill>
                  <a:schemeClr val="tx1"/>
                </a:solidFill>
                <a:effectLst/>
                <a:latin typeface="Arial" panose="020B0604020202020204" pitchFamily="34" charset="0"/>
                <a:cs typeface="Arial" panose="020B0604020202020204" pitchFamily="34" charset="0"/>
              </a:rPr>
              <a:t>Flee sexual immorality. Every sin that a man does is outside the body, but he who commits sexual immorality sins against his own body</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8650021"/>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James 4:7</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0" marR="0" indent="0">
              <a:lnSpc>
                <a:spcPct val="107000"/>
              </a:lnSpc>
              <a:spcBef>
                <a:spcPts val="0"/>
              </a:spcBef>
              <a:spcAft>
                <a:spcPts val="0"/>
              </a:spcAft>
              <a:buNone/>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r>
              <a:rPr lang="en-US" sz="3200" b="1" i="0" dirty="0">
                <a:solidFill>
                  <a:schemeClr val="tx1"/>
                </a:solidFill>
                <a:effectLst/>
                <a:latin typeface="Arial" panose="020B0604020202020204" pitchFamily="34" charset="0"/>
                <a:cs typeface="Arial" panose="020B0604020202020204" pitchFamily="34" charset="0"/>
              </a:rPr>
              <a:t>Therefore submit to God. Resist the devil and he will flee from you</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8253534"/>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Romans 1:29-32</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472966" y="1410789"/>
            <a:ext cx="11340661" cy="5229496"/>
          </a:xfrm>
        </p:spPr>
        <p:txBody>
          <a:bodyPr>
            <a:noAutofit/>
          </a:bodyPr>
          <a:lstStyle/>
          <a:p>
            <a:pPr marL="0" indent="0">
              <a:lnSpc>
                <a:spcPct val="107000"/>
              </a:lnSpc>
              <a:spcBef>
                <a:spcPts val="0"/>
              </a:spcBef>
              <a:spcAft>
                <a:spcPts val="0"/>
              </a:spcAft>
              <a:buNone/>
            </a:pPr>
            <a:r>
              <a:rPr lang="en-US" sz="30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God warns about those who are… </a:t>
            </a:r>
            <a:r>
              <a:rPr lang="en-US" sz="3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“being filled with all unrighteousness, sexual immorality, wickedness, </a:t>
            </a:r>
          </a:p>
          <a:p>
            <a:pPr marL="0" indent="0">
              <a:lnSpc>
                <a:spcPct val="107000"/>
              </a:lnSpc>
              <a:spcBef>
                <a:spcPts val="0"/>
              </a:spcBef>
              <a:spcAft>
                <a:spcPts val="0"/>
              </a:spcAft>
              <a:buNone/>
            </a:pPr>
            <a:r>
              <a:rPr lang="en-US" sz="3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covetousness, maliciousness; full of envy, murder, strife, deceit, evil-mindedness; </a:t>
            </a:r>
            <a:r>
              <a:rPr lang="en-US" sz="3000" b="1" i="1" dirty="0">
                <a:solidFill>
                  <a:schemeClr val="tx1"/>
                </a:solidFill>
                <a:effectLst/>
                <a:latin typeface="Arial" panose="020B0604020202020204" pitchFamily="34" charset="0"/>
                <a:ea typeface="Calibri" panose="020F0502020204030204" pitchFamily="34" charset="0"/>
                <a:cs typeface="Arial" panose="020B0604020202020204" pitchFamily="34" charset="0"/>
              </a:rPr>
              <a:t>they are</a:t>
            </a:r>
            <a:r>
              <a:rPr lang="en-US" sz="3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whisperers,</a:t>
            </a:r>
            <a:r>
              <a:rPr lang="en-US" sz="3000" b="1"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US" sz="3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backbiters, haters of God, violent, proud, boasters, inventors of evil things, disobedient to parents, undiscerning, untrustworthy, unloving, unforgiving, unmerciful; </a:t>
            </a:r>
            <a:r>
              <a:rPr lang="en-US" sz="3000" b="1"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US" sz="3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who, knowing the righteous judgment of God, that those who practice such things are deserving of death, not only do the same but also approve of those who practice them.”</a:t>
            </a:r>
            <a:r>
              <a:rPr lang="en-US" sz="30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US" sz="3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1880312"/>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348343"/>
            <a:ext cx="10353762" cy="1126672"/>
          </a:xfrm>
        </p:spPr>
        <p:txBody>
          <a:bodyPr>
            <a:normAutofit fontScale="90000"/>
          </a:bodyPr>
          <a:lstStyle/>
          <a:p>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These six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things</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the </a:t>
            </a:r>
            <a:r>
              <a:rPr lang="en-US" sz="3600" b="1" cap="small"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Lord</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hates,</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Yes, seven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are</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an abomination to Him:</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endParaRPr lang="en-US" sz="3600" b="1" dirty="0">
              <a:solidFill>
                <a:schemeClr val="accent1">
                  <a:lumMod val="40000"/>
                  <a:lumOff val="60000"/>
                </a:schemeClr>
              </a:solidFill>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proud look</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lying tongue</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Hands that shed innocent blood</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heart that devises wicked plans</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Feet that are swift in running to evil</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false witness who speaks lies</a:t>
            </a:r>
          </a:p>
          <a:p>
            <a:pPr marL="36900" indent="0">
              <a:buNone/>
            </a:pPr>
            <a:endParaRPr lang="en-US" dirty="0"/>
          </a:p>
        </p:txBody>
      </p:sp>
    </p:spTree>
    <p:extLst>
      <p:ext uri="{BB962C8B-B14F-4D97-AF65-F5344CB8AC3E}">
        <p14:creationId xmlns:p14="http://schemas.microsoft.com/office/powerpoint/2010/main" val="21218754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Matthew 26:59-60</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0" marR="0" indent="0">
              <a:lnSpc>
                <a:spcPct val="107000"/>
              </a:lnSpc>
              <a:spcBef>
                <a:spcPts val="0"/>
              </a:spcBef>
              <a:spcAft>
                <a:spcPts val="0"/>
              </a:spcAft>
              <a:buNone/>
            </a:pPr>
            <a:r>
              <a:rPr lang="en-US" sz="3200" b="1" dirty="0">
                <a:solidFill>
                  <a:schemeClr val="tx1"/>
                </a:solidFill>
                <a:effectLst/>
                <a:latin typeface="Arial" panose="020B0604020202020204" pitchFamily="34" charset="0"/>
                <a:ea typeface="Calibri" panose="020F0502020204030204" pitchFamily="34" charset="0"/>
              </a:rPr>
              <a:t>“Now the chief priests, the elders, and all the council sought false testimony against Jesus to put Him to death, but found none. Even though many false witnesses came forward, they found none. But at last two false witnesses came forward.”</a:t>
            </a:r>
            <a:r>
              <a:rPr lang="en-US" sz="3200" dirty="0">
                <a:solidFill>
                  <a:schemeClr val="tx1"/>
                </a:solidFill>
                <a:effectLst/>
                <a:latin typeface="Arial" panose="020B0604020202020204" pitchFamily="34" charset="0"/>
                <a:ea typeface="Calibri" panose="020F0502020204030204" pitchFamily="34" charset="0"/>
              </a:rPr>
              <a:t> </a:t>
            </a:r>
            <a:r>
              <a:rPr lang="en-US" sz="3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US" sz="3200" dirty="0">
              <a:solidFill>
                <a:schemeClr val="tx1"/>
              </a:solidFill>
            </a:endParaRPr>
          </a:p>
        </p:txBody>
      </p:sp>
    </p:spTree>
    <p:extLst>
      <p:ext uri="{BB962C8B-B14F-4D97-AF65-F5344CB8AC3E}">
        <p14:creationId xmlns:p14="http://schemas.microsoft.com/office/powerpoint/2010/main" val="2231359375"/>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348343"/>
            <a:ext cx="10353762" cy="1126672"/>
          </a:xfrm>
        </p:spPr>
        <p:txBody>
          <a:bodyPr>
            <a:normAutofit fontScale="90000"/>
          </a:bodyPr>
          <a:lstStyle/>
          <a:p>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These six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things</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the </a:t>
            </a:r>
            <a:r>
              <a:rPr lang="en-US" sz="3600" b="1" cap="small"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Lord</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hates,</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Yes, seven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are</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an abomination to Him:</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endParaRPr lang="en-US" sz="3600" b="1" dirty="0">
              <a:solidFill>
                <a:schemeClr val="accent1">
                  <a:lumMod val="40000"/>
                  <a:lumOff val="60000"/>
                </a:schemeClr>
              </a:solidFill>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proud look</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lying tongue</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Hands that shed innocent blood</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heart that devises wicked plans</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Feet that are swift in running to evil</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false witness who speaks lies</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And one who sows discord among brethren</a:t>
            </a:r>
            <a:endParaRPr lang="en-US" sz="3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7132375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Proverbs 16:28</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0" marR="0" indent="0">
              <a:lnSpc>
                <a:spcPct val="107000"/>
              </a:lnSpc>
              <a:spcBef>
                <a:spcPts val="0"/>
              </a:spcBef>
              <a:spcAft>
                <a:spcPts val="0"/>
              </a:spcAft>
              <a:buNone/>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r>
              <a:rPr lang="en-US" sz="3200" b="1" i="0" dirty="0">
                <a:solidFill>
                  <a:schemeClr val="tx1"/>
                </a:solidFill>
                <a:effectLst/>
                <a:latin typeface="Arial" panose="020B0604020202020204" pitchFamily="34" charset="0"/>
                <a:cs typeface="Arial" panose="020B0604020202020204" pitchFamily="34" charset="0"/>
              </a:rPr>
              <a:t>A perverse man sows strife,</a:t>
            </a:r>
            <a:br>
              <a:rPr lang="en-US" sz="3200" b="1" dirty="0">
                <a:solidFill>
                  <a:schemeClr val="tx1"/>
                </a:solidFill>
                <a:latin typeface="Arial" panose="020B0604020202020204" pitchFamily="34" charset="0"/>
                <a:cs typeface="Arial" panose="020B0604020202020204" pitchFamily="34" charset="0"/>
              </a:rPr>
            </a:br>
            <a:r>
              <a:rPr lang="en-US" sz="3200" b="1" i="0" dirty="0">
                <a:solidFill>
                  <a:schemeClr val="tx1"/>
                </a:solidFill>
                <a:effectLst/>
                <a:latin typeface="Arial" panose="020B0604020202020204" pitchFamily="34" charset="0"/>
                <a:cs typeface="Arial" panose="020B0604020202020204" pitchFamily="34" charset="0"/>
              </a:rPr>
              <a:t>And a whisperer separates the best </a:t>
            </a:r>
            <a:r>
              <a:rPr lang="en-US" sz="3200" b="1" i="0">
                <a:solidFill>
                  <a:schemeClr val="tx1"/>
                </a:solidFill>
                <a:effectLst/>
                <a:latin typeface="Arial" panose="020B0604020202020204" pitchFamily="34" charset="0"/>
                <a:cs typeface="Arial" panose="020B0604020202020204" pitchFamily="34" charset="0"/>
              </a:rPr>
              <a:t>of friends.</a:t>
            </a:r>
            <a:r>
              <a:rPr lang="en-US" sz="3200" b="1">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4234400"/>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Galatians 5:15</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0" marR="0" indent="0">
              <a:lnSpc>
                <a:spcPct val="107000"/>
              </a:lnSpc>
              <a:spcBef>
                <a:spcPts val="0"/>
              </a:spcBef>
              <a:spcAft>
                <a:spcPts val="0"/>
              </a:spcAft>
              <a:buNone/>
            </a:pPr>
            <a:r>
              <a:rPr lang="en-US" sz="3200" b="1" dirty="0">
                <a:solidFill>
                  <a:schemeClr val="tx1"/>
                </a:solidFill>
                <a:effectLst/>
                <a:latin typeface="Arial" panose="020B0604020202020204" pitchFamily="34" charset="0"/>
                <a:ea typeface="Calibri" panose="020F0502020204030204" pitchFamily="34" charset="0"/>
              </a:rPr>
              <a:t>“But if you bite and devour one another, beware lest you be consumed by one another!”</a:t>
            </a:r>
            <a:r>
              <a:rPr lang="en-US" sz="3200" dirty="0">
                <a:solidFill>
                  <a:schemeClr val="tx1"/>
                </a:solidFill>
                <a:effectLst/>
                <a:latin typeface="Arial" panose="020B0604020202020204" pitchFamily="34" charset="0"/>
                <a:ea typeface="Calibri" panose="020F0502020204030204" pitchFamily="34" charset="0"/>
              </a:rPr>
              <a:t> </a:t>
            </a:r>
            <a:endParaRPr lang="en-US" sz="3200" dirty="0">
              <a:solidFill>
                <a:schemeClr val="tx1"/>
              </a:solidFill>
            </a:endParaRPr>
          </a:p>
        </p:txBody>
      </p:sp>
    </p:spTree>
    <p:extLst>
      <p:ext uri="{BB962C8B-B14F-4D97-AF65-F5344CB8AC3E}">
        <p14:creationId xmlns:p14="http://schemas.microsoft.com/office/powerpoint/2010/main" val="1739276080"/>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348343"/>
            <a:ext cx="10353762" cy="1126672"/>
          </a:xfrm>
        </p:spPr>
        <p:txBody>
          <a:bodyPr>
            <a:normAutofit fontScale="90000"/>
          </a:bodyPr>
          <a:lstStyle/>
          <a:p>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These six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things</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the </a:t>
            </a:r>
            <a:r>
              <a:rPr lang="en-US" sz="3600" b="1" cap="small"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Lord</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hates,</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Yes, seven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are</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an abomination to Him:</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endParaRPr lang="en-US" sz="3600" b="1" dirty="0">
              <a:solidFill>
                <a:schemeClr val="accent1">
                  <a:lumMod val="40000"/>
                  <a:lumOff val="60000"/>
                </a:schemeClr>
              </a:solidFill>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proud look</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lying tongue</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Hands that shed innocent blood</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heart that devises wicked plans</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Feet that are swift in running to evil</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false witness who speaks lies</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And one who sows discord among brethren</a:t>
            </a:r>
            <a:endParaRPr lang="en-US" sz="3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2176753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Romans 5:8-10</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0" indent="0">
              <a:lnSpc>
                <a:spcPct val="107000"/>
              </a:lnSpc>
              <a:spcBef>
                <a:spcPts val="0"/>
              </a:spcBef>
              <a:spcAft>
                <a:spcPts val="0"/>
              </a:spcAft>
              <a:buNone/>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“But God demonstrates His own love toward us, in that while we were still sinners, Christ died for us. Much more then, having now been justified by His blood, we shall be saved from wrath through Him. For if when we were enemies we were reconciled to God through the death of His Son, much more, having been reconciled, we shall be saved by His life.”</a:t>
            </a:r>
            <a:endParaRPr lang="en-US" sz="3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endParaRPr lang="en-US" sz="3200" dirty="0">
              <a:solidFill>
                <a:schemeClr val="tx1"/>
              </a:solidFill>
            </a:endParaRPr>
          </a:p>
        </p:txBody>
      </p:sp>
    </p:spTree>
    <p:extLst>
      <p:ext uri="{BB962C8B-B14F-4D97-AF65-F5344CB8AC3E}">
        <p14:creationId xmlns:p14="http://schemas.microsoft.com/office/powerpoint/2010/main" val="393932495"/>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217715"/>
            <a:ext cx="10353762" cy="1257300"/>
          </a:xfrm>
        </p:spPr>
        <p:txBody>
          <a:bodyPr>
            <a:normAutofit/>
          </a:bodyPr>
          <a:lstStyle/>
          <a:p>
            <a:r>
              <a:rPr lang="en-US" sz="5400" b="1" dirty="0">
                <a:solidFill>
                  <a:schemeClr val="accent1">
                    <a:lumMod val="40000"/>
                    <a:lumOff val="6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Romans 12:9</a:t>
            </a:r>
            <a:endParaRPr lang="en-US" sz="5400" b="1" dirty="0">
              <a:solidFill>
                <a:schemeClr val="accent1">
                  <a:lumMod val="40000"/>
                  <a:lumOff val="6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0" indent="0">
              <a:lnSpc>
                <a:spcPct val="107000"/>
              </a:lnSpc>
              <a:spcBef>
                <a:spcPts val="0"/>
              </a:spcBef>
              <a:spcAft>
                <a:spcPts val="0"/>
              </a:spcAft>
              <a:buNone/>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r>
              <a:rPr lang="en-US" sz="3200" b="1" i="1" dirty="0">
                <a:solidFill>
                  <a:schemeClr val="tx1"/>
                </a:solidFill>
                <a:effectLst/>
                <a:latin typeface="Arial" panose="020B0604020202020204" pitchFamily="34" charset="0"/>
                <a:cs typeface="Arial" panose="020B0604020202020204" pitchFamily="34" charset="0"/>
              </a:rPr>
              <a:t>Let</a:t>
            </a:r>
            <a:r>
              <a:rPr lang="en-US" sz="3200" b="1" i="0" dirty="0">
                <a:solidFill>
                  <a:schemeClr val="tx1"/>
                </a:solidFill>
                <a:effectLst/>
                <a:latin typeface="Arial" panose="020B0604020202020204" pitchFamily="34" charset="0"/>
                <a:cs typeface="Arial" panose="020B0604020202020204" pitchFamily="34" charset="0"/>
              </a:rPr>
              <a:t> love </a:t>
            </a:r>
            <a:r>
              <a:rPr lang="en-US" sz="3200" b="1" i="1" dirty="0">
                <a:solidFill>
                  <a:schemeClr val="tx1"/>
                </a:solidFill>
                <a:effectLst/>
                <a:latin typeface="Arial" panose="020B0604020202020204" pitchFamily="34" charset="0"/>
                <a:cs typeface="Arial" panose="020B0604020202020204" pitchFamily="34" charset="0"/>
              </a:rPr>
              <a:t>be</a:t>
            </a:r>
            <a:r>
              <a:rPr lang="en-US" sz="3200" b="1" i="0" dirty="0">
                <a:solidFill>
                  <a:schemeClr val="tx1"/>
                </a:solidFill>
                <a:effectLst/>
                <a:latin typeface="Arial" panose="020B0604020202020204" pitchFamily="34" charset="0"/>
                <a:cs typeface="Arial" panose="020B0604020202020204" pitchFamily="34" charset="0"/>
              </a:rPr>
              <a:t> without hypocrisy. Abhor what is evil. Cling to what is good.</a:t>
            </a: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p>
          <a:p>
            <a:pPr marL="0" marR="0" indent="0">
              <a:lnSpc>
                <a:spcPct val="107000"/>
              </a:lnSpc>
              <a:spcBef>
                <a:spcPts val="0"/>
              </a:spcBef>
              <a:spcAft>
                <a:spcPts val="0"/>
              </a:spcAft>
              <a:buNone/>
            </a:pPr>
            <a:endParaRPr lang="en-US" sz="3200" dirty="0">
              <a:solidFill>
                <a:schemeClr val="tx1"/>
              </a:solidFill>
            </a:endParaRPr>
          </a:p>
        </p:txBody>
      </p:sp>
    </p:spTree>
    <p:extLst>
      <p:ext uri="{BB962C8B-B14F-4D97-AF65-F5344CB8AC3E}">
        <p14:creationId xmlns:p14="http://schemas.microsoft.com/office/powerpoint/2010/main" val="130039662"/>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5C4A-4790-445E-AE79-557AE2E3FD61}"/>
              </a:ext>
            </a:extLst>
          </p:cNvPr>
          <p:cNvSpPr>
            <a:spLocks noGrp="1"/>
          </p:cNvSpPr>
          <p:nvPr>
            <p:ph type="title"/>
          </p:nvPr>
        </p:nvSpPr>
        <p:spPr>
          <a:xfrm>
            <a:off x="913795" y="348343"/>
            <a:ext cx="10353762" cy="1126672"/>
          </a:xfrm>
        </p:spPr>
        <p:txBody>
          <a:bodyPr>
            <a:normAutofit fontScale="90000"/>
          </a:bodyPr>
          <a:lstStyle/>
          <a:p>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These six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things</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the </a:t>
            </a:r>
            <a:r>
              <a:rPr lang="en-US" sz="3600" b="1" cap="small"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Lord</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hates,</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Yes, seven </a:t>
            </a:r>
            <a:r>
              <a:rPr lang="en-US" sz="3600" b="1" i="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are</a:t>
            </a:r>
            <a: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t> an abomination to Him:</a:t>
            </a:r>
            <a:br>
              <a:rPr lang="en-US" sz="3600" b="1"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rPr>
            </a:br>
            <a:endParaRPr lang="en-US" sz="3600" b="1" dirty="0">
              <a:solidFill>
                <a:schemeClr val="accent1">
                  <a:lumMod val="40000"/>
                  <a:lumOff val="60000"/>
                </a:schemeClr>
              </a:solidFill>
              <a:effectLst/>
            </a:endParaRPr>
          </a:p>
        </p:txBody>
      </p:sp>
      <p:sp>
        <p:nvSpPr>
          <p:cNvPr id="3" name="Content Placeholder 2">
            <a:extLst>
              <a:ext uri="{FF2B5EF4-FFF2-40B4-BE49-F238E27FC236}">
                <a16:creationId xmlns:a16="http://schemas.microsoft.com/office/drawing/2014/main" id="{7F28A54B-8EB5-433A-BB53-04DF605B4E08}"/>
              </a:ext>
            </a:extLst>
          </p:cNvPr>
          <p:cNvSpPr>
            <a:spLocks noGrp="1"/>
          </p:cNvSpPr>
          <p:nvPr>
            <p:ph idx="1"/>
          </p:nvPr>
        </p:nvSpPr>
        <p:spPr>
          <a:xfrm>
            <a:off x="913795" y="1410789"/>
            <a:ext cx="10353762" cy="5229496"/>
          </a:xfrm>
        </p:spPr>
        <p:txBody>
          <a:bodyPr>
            <a:normAutofit/>
          </a:bodyPr>
          <a:lstStyle/>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proud look</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lying tongue</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Hands that shed innocent blood</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heart that devises wicked plans</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Feet that are swift in running to evil</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 false witness who speaks lies</a:t>
            </a:r>
          </a:p>
          <a:p>
            <a:pPr marL="551250" indent="-514350">
              <a:buSzPct val="95000"/>
              <a:buAutoNum type="arabicPeriod"/>
            </a:pPr>
            <a:r>
              <a:rPr lang="en-US" sz="3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And one who sows discord among brethren</a:t>
            </a:r>
            <a:endParaRPr lang="en-US" sz="3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5252411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Arial Nova">
      <a:majorFont>
        <a:latin typeface="Arial Nova Light"/>
        <a:ea typeface=""/>
        <a:cs typeface=""/>
      </a:majorFont>
      <a:minorFont>
        <a:latin typeface="Arial Nova"/>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CB38EC-895A-4F8F-8F75-E263501ABB5A}">
  <ds:schemaRefs>
    <ds:schemaRef ds:uri="http://schemas.microsoft.com/sharepoint/v3/contenttype/forms"/>
  </ds:schemaRefs>
</ds:datastoreItem>
</file>

<file path=customXml/itemProps2.xml><?xml version="1.0" encoding="utf-8"?>
<ds:datastoreItem xmlns:ds="http://schemas.openxmlformats.org/officeDocument/2006/customXml" ds:itemID="{F7E70FC5-1855-47AB-8CE1-CB3C873A8988}">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5560E646-30AD-4BA0-97EA-A7A07DF549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{17FD743B-C919-46BE-84B7-7983EF8981CF}tf11665031_win32</Template>
  <TotalTime>126</TotalTime>
  <Words>1073</Words>
  <Application>Microsoft Office PowerPoint</Application>
  <PresentationFormat>Widescreen</PresentationFormat>
  <Paragraphs>92</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Arial Nova</vt:lpstr>
      <vt:lpstr>Arial Nova Light</vt:lpstr>
      <vt:lpstr>Wingdings 2</vt:lpstr>
      <vt:lpstr>SlateVTI</vt:lpstr>
      <vt:lpstr>Things     God Hates</vt:lpstr>
      <vt:lpstr>Proverbs 6:16-19</vt:lpstr>
      <vt:lpstr>Stern warnings…</vt:lpstr>
      <vt:lpstr>Proverbs 6:16</vt:lpstr>
      <vt:lpstr>These six things the Lord hates, Yes, seven are an abomination to Him: </vt:lpstr>
      <vt:lpstr>1 Peter 5:5-6</vt:lpstr>
      <vt:lpstr>These six things the Lord hates, Yes, seven are an abomination to Him: </vt:lpstr>
      <vt:lpstr>Proverbs 12:22</vt:lpstr>
      <vt:lpstr>Colossians 3:9</vt:lpstr>
      <vt:lpstr>Ephesians 4:25</vt:lpstr>
      <vt:lpstr>These six things the Lord hates, Yes, seven are an abomination to Him: </vt:lpstr>
      <vt:lpstr>Genesis 9:6</vt:lpstr>
      <vt:lpstr>These six things the Lord hates, Yes, seven are an abomination to Him: </vt:lpstr>
      <vt:lpstr>Romans 13:14</vt:lpstr>
      <vt:lpstr>Matthew 15:19</vt:lpstr>
      <vt:lpstr>These six things the Lord hates, Yes, seven are an abomination to Him: </vt:lpstr>
      <vt:lpstr>2 Timothy 2:22</vt:lpstr>
      <vt:lpstr>1 Corinthians 6:18</vt:lpstr>
      <vt:lpstr>James 4:7</vt:lpstr>
      <vt:lpstr>Romans 1:29-32</vt:lpstr>
      <vt:lpstr>These six things the Lord hates, Yes, seven are an abomination to Him: </vt:lpstr>
      <vt:lpstr>Matthew 26:59-60</vt:lpstr>
      <vt:lpstr>These six things the Lord hates, Yes, seven are an abomination to Him: </vt:lpstr>
      <vt:lpstr>Proverbs 16:28</vt:lpstr>
      <vt:lpstr>Galatians 5:15</vt:lpstr>
      <vt:lpstr>These six things the Lord hates, Yes, seven are an abomination to Him: </vt:lpstr>
      <vt:lpstr>Romans 5:8-10</vt:lpstr>
      <vt:lpstr>Romans 12:9</vt:lpstr>
      <vt:lpstr>These six things the Lord hates, Yes, seven are an abomination to Him: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Wisdom’s Warnings</dc:title>
  <dc:creator>Steve Peeler</dc:creator>
  <cp:lastModifiedBy>Steve Peeler</cp:lastModifiedBy>
  <cp:revision>2</cp:revision>
  <dcterms:created xsi:type="dcterms:W3CDTF">2021-07-31T20:13:22Z</dcterms:created>
  <dcterms:modified xsi:type="dcterms:W3CDTF">2024-01-21T01:47:52Z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