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sldIdLst>
    <p:sldId id="273" r:id="rId3"/>
    <p:sldId id="274" r:id="rId4"/>
    <p:sldId id="256" r:id="rId5"/>
    <p:sldId id="264" r:id="rId6"/>
    <p:sldId id="258" r:id="rId7"/>
    <p:sldId id="265" r:id="rId8"/>
    <p:sldId id="259" r:id="rId9"/>
    <p:sldId id="266" r:id="rId10"/>
    <p:sldId id="260" r:id="rId11"/>
    <p:sldId id="267" r:id="rId12"/>
    <p:sldId id="275" r:id="rId13"/>
    <p:sldId id="261" r:id="rId14"/>
    <p:sldId id="268" r:id="rId15"/>
    <p:sldId id="262" r:id="rId16"/>
  </p:sldIdLst>
  <p:sldSz cx="12192000" cy="6858000"/>
  <p:notesSz cx="7010400" cy="92964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omic Sans MS" panose="030F0702030302020204" pitchFamily="66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E78948-1F1C-4CD0-84F8-B45181629AC5}" v="98" dt="2023-08-13T19:48:56.6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162" y="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4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5310-167B-45B1-81D0-CF0CED9FB444}" type="datetimeFigureOut">
              <a:rPr lang="en-US" smtClean="0"/>
              <a:pPr/>
              <a:t>8/11/2023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B058-1107-4D4B-ACA4-1FCD817C9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5310-167B-45B1-81D0-CF0CED9FB444}" type="datetimeFigureOut">
              <a:rPr lang="en-US" smtClean="0"/>
              <a:pPr/>
              <a:t>8/11/2023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B058-1107-4D4B-ACA4-1FCD817C9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5310-167B-45B1-81D0-CF0CED9FB444}" type="datetimeFigureOut">
              <a:rPr lang="en-US" smtClean="0"/>
              <a:pPr/>
              <a:t>8/11/2023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B058-1107-4D4B-ACA4-1FCD817C9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5310-167B-45B1-81D0-CF0CED9FB444}" type="datetimeFigureOut">
              <a:rPr lang="en-US" smtClean="0"/>
              <a:pPr/>
              <a:t>8/11/2023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B058-1107-4D4B-ACA4-1FCD817C9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5310-167B-45B1-81D0-CF0CED9FB444}" type="datetimeFigureOut">
              <a:rPr lang="en-US" smtClean="0"/>
              <a:pPr/>
              <a:t>8/11/2023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B058-1107-4D4B-ACA4-1FCD817C9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5310-167B-45B1-81D0-CF0CED9FB444}" type="datetimeFigureOut">
              <a:rPr lang="en-US" smtClean="0"/>
              <a:pPr/>
              <a:t>8/11/2023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B058-1107-4D4B-ACA4-1FCD817C9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5310-167B-45B1-81D0-CF0CED9FB444}" type="datetimeFigureOut">
              <a:rPr lang="en-US" smtClean="0"/>
              <a:pPr/>
              <a:t>8/11/2023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B058-1107-4D4B-ACA4-1FCD817C9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5310-167B-45B1-81D0-CF0CED9FB444}" type="datetimeFigureOut">
              <a:rPr lang="en-US" smtClean="0"/>
              <a:pPr/>
              <a:t>8/11/2023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B058-1107-4D4B-ACA4-1FCD817C9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5310-167B-45B1-81D0-CF0CED9FB444}" type="datetimeFigureOut">
              <a:rPr lang="en-US" smtClean="0"/>
              <a:pPr/>
              <a:t>8/11/2023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B058-1107-4D4B-ACA4-1FCD817C9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5310-167B-45B1-81D0-CF0CED9FB444}" type="datetimeFigureOut">
              <a:rPr lang="en-US" smtClean="0"/>
              <a:pPr/>
              <a:t>8/11/2023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B058-1107-4D4B-ACA4-1FCD817C9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5310-167B-45B1-81D0-CF0CED9FB444}" type="datetimeFigureOut">
              <a:rPr lang="en-US" smtClean="0"/>
              <a:pPr/>
              <a:t>8/11/2023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B058-1107-4D4B-ACA4-1FCD817C9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5310-167B-45B1-81D0-CF0CED9FB444}" type="datetimeFigureOut">
              <a:rPr lang="en-US" smtClean="0"/>
              <a:pPr/>
              <a:t>8/11/2023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B058-1107-4D4B-ACA4-1FCD817C9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5310-167B-45B1-81D0-CF0CED9FB444}" type="datetimeFigureOut">
              <a:rPr lang="en-US" smtClean="0"/>
              <a:pPr/>
              <a:t>8/11/2023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B058-1107-4D4B-ACA4-1FCD817C9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5310-167B-45B1-81D0-CF0CED9FB444}" type="datetimeFigureOut">
              <a:rPr lang="en-US" smtClean="0"/>
              <a:pPr/>
              <a:t>8/11/2023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B058-1107-4D4B-ACA4-1FCD817C9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5310-167B-45B1-81D0-CF0CED9FB444}" type="datetimeFigureOut">
              <a:rPr lang="en-US" smtClean="0"/>
              <a:pPr/>
              <a:t>8/11/2023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B058-1107-4D4B-ACA4-1FCD817C9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5310-167B-45B1-81D0-CF0CED9FB444}" type="datetimeFigureOut">
              <a:rPr lang="en-US" smtClean="0"/>
              <a:pPr/>
              <a:t>8/11/2023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B058-1107-4D4B-ACA4-1FCD817C9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5310-167B-45B1-81D0-CF0CED9FB444}" type="datetimeFigureOut">
              <a:rPr lang="en-US" smtClean="0"/>
              <a:pPr/>
              <a:t>8/11/2023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B058-1107-4D4B-ACA4-1FCD817C9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5310-167B-45B1-81D0-CF0CED9FB444}" type="datetimeFigureOut">
              <a:rPr lang="en-US" smtClean="0"/>
              <a:pPr/>
              <a:t>8/11/2023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B058-1107-4D4B-ACA4-1FCD817C9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5310-167B-45B1-81D0-CF0CED9FB444}" type="datetimeFigureOut">
              <a:rPr lang="en-US" smtClean="0"/>
              <a:pPr/>
              <a:t>8/11/2023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B058-1107-4D4B-ACA4-1FCD817C9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5310-167B-45B1-81D0-CF0CED9FB444}" type="datetimeFigureOut">
              <a:rPr lang="en-US" smtClean="0"/>
              <a:pPr/>
              <a:t>8/11/2023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B058-1107-4D4B-ACA4-1FCD817C9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5310-167B-45B1-81D0-CF0CED9FB444}" type="datetimeFigureOut">
              <a:rPr lang="en-US" smtClean="0"/>
              <a:pPr/>
              <a:t>8/11/2023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B058-1107-4D4B-ACA4-1FCD817C9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5310-167B-45B1-81D0-CF0CED9FB444}" type="datetimeFigureOut">
              <a:rPr lang="en-US" smtClean="0"/>
              <a:pPr/>
              <a:t>8/11/2023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B058-1107-4D4B-ACA4-1FCD817C9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35310-167B-45B1-81D0-CF0CED9FB444}" type="datetimeFigureOut">
              <a:rPr lang="en-US" smtClean="0"/>
              <a:pPr/>
              <a:t>8/11/2023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AB058-1107-4D4B-ACA4-1FCD817C9AA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clouds-and-sun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-1"/>
            <a:ext cx="12192000" cy="68708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35310-167B-45B1-81D0-CF0CED9FB444}" type="datetimeFigureOut">
              <a:rPr lang="en-US" smtClean="0"/>
              <a:pPr/>
              <a:t>8/11/2023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AB058-1107-4D4B-ACA4-1FCD817C9AA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clouds-and-sun.jpg"/>
          <p:cNvPicPr>
            <a:picLocks noChangeAspect="1"/>
          </p:cNvPicPr>
          <p:nvPr userDrawn="1"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-1"/>
            <a:ext cx="12192000" cy="68708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09974" y="304800"/>
            <a:ext cx="8103500" cy="11079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6600" b="1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</a:rPr>
              <a:t>The Second Coming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00201"/>
            <a:ext cx="10972800" cy="4885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/>
              <a:t>Much of what we believe, teach, and do – is based upon the belief – Jesus is coming again</a:t>
            </a:r>
          </a:p>
          <a:p>
            <a:pPr marL="457200" indent="-457200">
              <a:buFont typeface="+mj-lt"/>
              <a:buAutoNum type="arabicPeriod"/>
            </a:pPr>
            <a:endParaRPr lang="en-US" sz="1050" dirty="0"/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Only 1 time – called “second” coming (Heb. 9:27-28)</a:t>
            </a:r>
          </a:p>
          <a:p>
            <a:pPr marL="457200" indent="-457200">
              <a:buFont typeface="+mj-lt"/>
              <a:buAutoNum type="arabicPeriod"/>
            </a:pPr>
            <a:endParaRPr lang="en-US" sz="1050" dirty="0"/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Always been questions surrounding his coming: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800" i="1" dirty="0"/>
              <a:t>Scoffers denied it (2 Pet. 3)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800" i="1" dirty="0"/>
              <a:t>Thessalonians confused (1 Thess. 4)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800" i="1" dirty="0"/>
              <a:t>Some quit work thinking it was immediate (2 </a:t>
            </a:r>
            <a:r>
              <a:rPr lang="en-US" sz="2800" i="1" dirty="0" err="1"/>
              <a:t>Thess</a:t>
            </a:r>
            <a:r>
              <a:rPr lang="en-US" sz="2800" i="1" dirty="0"/>
              <a:t>)</a:t>
            </a:r>
          </a:p>
          <a:p>
            <a:pPr marL="914400" lvl="1" indent="-457200">
              <a:buFont typeface="+mj-lt"/>
              <a:buAutoNum type="alphaLcPeriod"/>
            </a:pPr>
            <a:endParaRPr lang="en-US" sz="1050" i="1" dirty="0"/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While we teach it &amp; acknowledge it: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800" i="1" dirty="0"/>
              <a:t>How important is it in our thinking?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800" i="1" dirty="0"/>
              <a:t>Really believe it could happen in our day?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152400"/>
            <a:ext cx="8915400" cy="646330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13800" b="1" dirty="0">
                <a:ln/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</a:rPr>
              <a:t>The</a:t>
            </a:r>
          </a:p>
          <a:p>
            <a:pPr algn="ctr"/>
            <a:r>
              <a:rPr lang="en-US" sz="13800" b="1" dirty="0">
                <a:ln/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</a:rPr>
              <a:t>Second</a:t>
            </a:r>
          </a:p>
          <a:p>
            <a:pPr algn="r"/>
            <a:r>
              <a:rPr lang="en-US" sz="13800" b="1" dirty="0">
                <a:ln/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</a:rPr>
              <a:t>Coming</a:t>
            </a:r>
          </a:p>
        </p:txBody>
      </p:sp>
    </p:spTree>
  </p:cSld>
  <p:clrMapOvr>
    <a:masterClrMapping/>
  </p:clrMapOvr>
  <p:transition spd="slow"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48497" y="304800"/>
            <a:ext cx="8826455" cy="1200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7200" b="1" dirty="0">
                <a:ln/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</a:rPr>
              <a:t>The Second Coming</a:t>
            </a:r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BC56BAE7-57F2-3BF5-E64B-E6CFEFDB1D0C}"/>
              </a:ext>
            </a:extLst>
          </p:cNvPr>
          <p:cNvSpPr/>
          <p:nvPr/>
        </p:nvSpPr>
        <p:spPr>
          <a:xfrm>
            <a:off x="1524000" y="1905000"/>
            <a:ext cx="9144000" cy="762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Promise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 His Coming</a:t>
            </a:r>
          </a:p>
        </p:txBody>
      </p:sp>
    </p:spTree>
  </p:cSld>
  <p:clrMapOvr>
    <a:masterClrMapping/>
  </p:clrMapOvr>
  <p:transition spd="slow"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1115735"/>
            <a:ext cx="10972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 foretold it </a:t>
            </a:r>
            <a:r>
              <a:rPr lang="en-US" sz="32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(John 14:1-6)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Angels announced it </a:t>
            </a:r>
            <a:r>
              <a:rPr lang="en-US" sz="32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(Acts 1:9-11)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Apostles affirmed it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Cor. 4:5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“until the Lord comes”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Thess. 1:10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“wait for His Son from heaven”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Thess. 2:19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“Christ at His coming”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Thess. 3:13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“coming of our Lord Jesus Christ”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Thess. 4:15-17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“coming of our Lord”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Thess. 5:1-2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“day of the Lord so comes as a thief”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Thess. 1:7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“when the Lord Jesus is revealed”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Titus 2:13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“glorious appearing of our great God”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Peter 1:13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“revelation of Jesus Christ”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Peter 3:10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“day of the Lord will come as a thief”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Rev. 1:7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“He is coming with clouds”</a:t>
            </a:r>
          </a:p>
        </p:txBody>
      </p:sp>
      <p:sp>
        <p:nvSpPr>
          <p:cNvPr id="4" name="Rounded Rectangle 5">
            <a:extLst>
              <a:ext uri="{FF2B5EF4-FFF2-40B4-BE49-F238E27FC236}">
                <a16:creationId xmlns:a16="http://schemas.microsoft.com/office/drawing/2014/main" id="{FD3F9A52-0334-833F-8ED9-9617C072B8DE}"/>
              </a:ext>
            </a:extLst>
          </p:cNvPr>
          <p:cNvSpPr/>
          <p:nvPr/>
        </p:nvSpPr>
        <p:spPr>
          <a:xfrm>
            <a:off x="1524000" y="304800"/>
            <a:ext cx="9144000" cy="762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Promise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 His Coming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77C99BA-C7B4-7CA6-8E65-CBC19A2222DB}"/>
              </a:ext>
            </a:extLst>
          </p:cNvPr>
          <p:cNvSpPr/>
          <p:nvPr/>
        </p:nvSpPr>
        <p:spPr>
          <a:xfrm>
            <a:off x="1648497" y="304800"/>
            <a:ext cx="8826455" cy="1200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7200" b="1" dirty="0">
                <a:ln/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</a:rPr>
              <a:t>The Second Coming</a:t>
            </a:r>
          </a:p>
        </p:txBody>
      </p:sp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020DBF83-AC74-6124-D3C8-AB64B1F71C44}"/>
              </a:ext>
            </a:extLst>
          </p:cNvPr>
          <p:cNvSpPr/>
          <p:nvPr/>
        </p:nvSpPr>
        <p:spPr>
          <a:xfrm>
            <a:off x="1524000" y="1905000"/>
            <a:ext cx="9144000" cy="762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Promise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 His Coming</a:t>
            </a:r>
          </a:p>
        </p:txBody>
      </p:sp>
      <p:sp>
        <p:nvSpPr>
          <p:cNvPr id="4" name="Rounded Rectangle 11">
            <a:extLst>
              <a:ext uri="{FF2B5EF4-FFF2-40B4-BE49-F238E27FC236}">
                <a16:creationId xmlns:a16="http://schemas.microsoft.com/office/drawing/2014/main" id="{7EDB315F-1151-C96A-6199-5261C0312601}"/>
              </a:ext>
            </a:extLst>
          </p:cNvPr>
          <p:cNvSpPr/>
          <p:nvPr/>
        </p:nvSpPr>
        <p:spPr>
          <a:xfrm>
            <a:off x="1524000" y="2819400"/>
            <a:ext cx="9144000" cy="762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Time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 His Coming</a:t>
            </a:r>
          </a:p>
        </p:txBody>
      </p:sp>
    </p:spTree>
  </p:cSld>
  <p:clrMapOvr>
    <a:masterClrMapping/>
  </p:clrMapOvr>
  <p:transition spd="slow"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1143000"/>
            <a:ext cx="109728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 “falling away” </a:t>
            </a:r>
            <a:r>
              <a:rPr lang="en-US" sz="32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 Thess. 2:1-5)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Delay due to longsuffering </a:t>
            </a:r>
            <a:r>
              <a:rPr lang="en-US" sz="32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 Pet. 3:9)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Only God knows </a:t>
            </a:r>
            <a:r>
              <a:rPr lang="en-US" sz="32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(Mark 13:32-33)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Unexpected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Pet. 3:10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as a thief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Thess. 5:1-2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as a thief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24:36-39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when doing normal activities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12:40, 42-46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at hour not aware</a:t>
            </a:r>
          </a:p>
          <a:p>
            <a:pPr marL="971550" lvl="1" indent="-514350">
              <a:buFont typeface="+mj-lt"/>
              <a:buAutoNum type="arabi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Suddenly </a:t>
            </a:r>
            <a:r>
              <a:rPr lang="en-US" sz="32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 Thess. 4:15-17; cf. 1 Cor. 15:52)</a:t>
            </a:r>
          </a:p>
        </p:txBody>
      </p:sp>
      <p:sp>
        <p:nvSpPr>
          <p:cNvPr id="4" name="Rounded Rectangle 11">
            <a:extLst>
              <a:ext uri="{FF2B5EF4-FFF2-40B4-BE49-F238E27FC236}">
                <a16:creationId xmlns:a16="http://schemas.microsoft.com/office/drawing/2014/main" id="{AF1DD367-F5D7-1CB7-9341-9599443B0385}"/>
              </a:ext>
            </a:extLst>
          </p:cNvPr>
          <p:cNvSpPr/>
          <p:nvPr/>
        </p:nvSpPr>
        <p:spPr>
          <a:xfrm>
            <a:off x="1524000" y="304800"/>
            <a:ext cx="9144000" cy="762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Time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 His Coming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CA3A4C8-4232-0DAC-9837-1C5DD0FED6A8}"/>
              </a:ext>
            </a:extLst>
          </p:cNvPr>
          <p:cNvSpPr/>
          <p:nvPr/>
        </p:nvSpPr>
        <p:spPr>
          <a:xfrm>
            <a:off x="1648497" y="304800"/>
            <a:ext cx="8826455" cy="1200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7200" b="1" dirty="0">
                <a:ln/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</a:rPr>
              <a:t>The Second Coming</a:t>
            </a:r>
          </a:p>
        </p:txBody>
      </p:sp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1EF2F189-EDDB-3E92-7F5D-9485257EC37B}"/>
              </a:ext>
            </a:extLst>
          </p:cNvPr>
          <p:cNvSpPr/>
          <p:nvPr/>
        </p:nvSpPr>
        <p:spPr>
          <a:xfrm>
            <a:off x="1524000" y="1905000"/>
            <a:ext cx="9144000" cy="762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Promise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 His Coming</a:t>
            </a:r>
          </a:p>
        </p:txBody>
      </p:sp>
      <p:sp>
        <p:nvSpPr>
          <p:cNvPr id="4" name="Rounded Rectangle 11">
            <a:extLst>
              <a:ext uri="{FF2B5EF4-FFF2-40B4-BE49-F238E27FC236}">
                <a16:creationId xmlns:a16="http://schemas.microsoft.com/office/drawing/2014/main" id="{3EC30828-4BDA-1250-8F5B-2698C5602279}"/>
              </a:ext>
            </a:extLst>
          </p:cNvPr>
          <p:cNvSpPr/>
          <p:nvPr/>
        </p:nvSpPr>
        <p:spPr>
          <a:xfrm>
            <a:off x="1524000" y="2819400"/>
            <a:ext cx="9144000" cy="762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Time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 His Coming</a:t>
            </a:r>
          </a:p>
        </p:txBody>
      </p:sp>
      <p:sp>
        <p:nvSpPr>
          <p:cNvPr id="5" name="Rounded Rectangle 12">
            <a:extLst>
              <a:ext uri="{FF2B5EF4-FFF2-40B4-BE49-F238E27FC236}">
                <a16:creationId xmlns:a16="http://schemas.microsoft.com/office/drawing/2014/main" id="{A9C475E1-D4AF-22E3-B46E-74314F922D79}"/>
              </a:ext>
            </a:extLst>
          </p:cNvPr>
          <p:cNvSpPr/>
          <p:nvPr/>
        </p:nvSpPr>
        <p:spPr>
          <a:xfrm>
            <a:off x="1524000" y="3733800"/>
            <a:ext cx="9144000" cy="762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Manner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 His Coming</a:t>
            </a:r>
          </a:p>
        </p:txBody>
      </p:sp>
    </p:spTree>
  </p:cSld>
  <p:clrMapOvr>
    <a:masterClrMapping/>
  </p:clrMapOvr>
  <p:transition spd="slow"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1354992"/>
            <a:ext cx="10972800" cy="3177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Person </a:t>
            </a:r>
            <a:r>
              <a:rPr lang="en-US" sz="32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(Acts 1:11; 1 Thess. 4:16; 1 </a:t>
            </a:r>
            <a:r>
              <a:rPr lang="en-US" sz="3200" dirty="0" err="1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Jno</a:t>
            </a:r>
            <a:r>
              <a:rPr lang="en-US" sz="32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3:2)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Visible </a:t>
            </a:r>
            <a:r>
              <a:rPr lang="en-US" sz="32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(Rev. 1:7; Luke 17:24)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Audibly </a:t>
            </a:r>
            <a:r>
              <a:rPr lang="en-US" sz="32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(John 5:28-29; 1 Thess. 4:16; 1 Cor. 15:52; 2 Pet. 3:10)</a:t>
            </a:r>
          </a:p>
          <a:p>
            <a:pPr marL="514350" indent="-514350">
              <a:buFont typeface="+mj-lt"/>
              <a:buAutoNum type="alphaUcPeriod"/>
            </a:pPr>
            <a:endParaRPr lang="en-US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Angelic Attendants </a:t>
            </a:r>
            <a:r>
              <a:rPr lang="en-US" sz="32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 Thess. 1:7; Mt. 16:27)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Power &amp; Glory </a:t>
            </a:r>
            <a:r>
              <a:rPr lang="en-US" sz="32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(Mk. 8:38; 2 Thess. 1:7-9)</a:t>
            </a:r>
            <a:endParaRPr lang="en-US" sz="2800" dirty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ounded Rectangle 12">
            <a:extLst>
              <a:ext uri="{FF2B5EF4-FFF2-40B4-BE49-F238E27FC236}">
                <a16:creationId xmlns:a16="http://schemas.microsoft.com/office/drawing/2014/main" id="{5CF612EC-E90C-7FB5-6ACE-ED3CCDB2B790}"/>
              </a:ext>
            </a:extLst>
          </p:cNvPr>
          <p:cNvSpPr/>
          <p:nvPr/>
        </p:nvSpPr>
        <p:spPr>
          <a:xfrm>
            <a:off x="1524000" y="304800"/>
            <a:ext cx="9144000" cy="762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Manner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 His Coming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DCC94A-B024-3B57-33AF-316A3339FFF5}"/>
              </a:ext>
            </a:extLst>
          </p:cNvPr>
          <p:cNvSpPr/>
          <p:nvPr/>
        </p:nvSpPr>
        <p:spPr>
          <a:xfrm>
            <a:off x="1648497" y="304800"/>
            <a:ext cx="8826455" cy="1200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7200" b="1" dirty="0">
                <a:ln/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</a:rPr>
              <a:t>The Second Coming</a:t>
            </a:r>
          </a:p>
        </p:txBody>
      </p:sp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8FBA7ED5-0A1B-E276-973A-4239904596B2}"/>
              </a:ext>
            </a:extLst>
          </p:cNvPr>
          <p:cNvSpPr/>
          <p:nvPr/>
        </p:nvSpPr>
        <p:spPr>
          <a:xfrm>
            <a:off x="1524000" y="1905000"/>
            <a:ext cx="9144000" cy="762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Promise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 His Coming</a:t>
            </a:r>
          </a:p>
        </p:txBody>
      </p:sp>
      <p:sp>
        <p:nvSpPr>
          <p:cNvPr id="4" name="Rounded Rectangle 11">
            <a:extLst>
              <a:ext uri="{FF2B5EF4-FFF2-40B4-BE49-F238E27FC236}">
                <a16:creationId xmlns:a16="http://schemas.microsoft.com/office/drawing/2014/main" id="{317903E4-C428-D3DF-0CAB-BFBA6B25429F}"/>
              </a:ext>
            </a:extLst>
          </p:cNvPr>
          <p:cNvSpPr/>
          <p:nvPr/>
        </p:nvSpPr>
        <p:spPr>
          <a:xfrm>
            <a:off x="1524000" y="2819400"/>
            <a:ext cx="9144000" cy="762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Time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 His Coming</a:t>
            </a:r>
          </a:p>
        </p:txBody>
      </p:sp>
      <p:sp>
        <p:nvSpPr>
          <p:cNvPr id="5" name="Rounded Rectangle 12">
            <a:extLst>
              <a:ext uri="{FF2B5EF4-FFF2-40B4-BE49-F238E27FC236}">
                <a16:creationId xmlns:a16="http://schemas.microsoft.com/office/drawing/2014/main" id="{786D87D3-444F-A40F-AAC5-0A57C32CBA05}"/>
              </a:ext>
            </a:extLst>
          </p:cNvPr>
          <p:cNvSpPr/>
          <p:nvPr/>
        </p:nvSpPr>
        <p:spPr>
          <a:xfrm>
            <a:off x="1524000" y="3733800"/>
            <a:ext cx="9144000" cy="762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Manner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 His Coming</a:t>
            </a:r>
          </a:p>
        </p:txBody>
      </p:sp>
      <p:sp>
        <p:nvSpPr>
          <p:cNvPr id="7" name="Rounded Rectangle 13">
            <a:extLst>
              <a:ext uri="{FF2B5EF4-FFF2-40B4-BE49-F238E27FC236}">
                <a16:creationId xmlns:a16="http://schemas.microsoft.com/office/drawing/2014/main" id="{3CD0B4EE-EEC1-B092-B71B-D1BF705A8AA0}"/>
              </a:ext>
            </a:extLst>
          </p:cNvPr>
          <p:cNvSpPr/>
          <p:nvPr/>
        </p:nvSpPr>
        <p:spPr>
          <a:xfrm>
            <a:off x="1524000" y="4648200"/>
            <a:ext cx="9144000" cy="762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Purpose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 His Coming</a:t>
            </a:r>
          </a:p>
        </p:txBody>
      </p:sp>
    </p:spTree>
  </p:cSld>
  <p:clrMapOvr>
    <a:masterClrMapping/>
  </p:clrMapOvr>
  <p:transition spd="slow"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1143000"/>
            <a:ext cx="109728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Offer sacrifice </a:t>
            </a:r>
            <a:r>
              <a:rPr lang="en-US" sz="28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(Heb. 9:26-29; 10:26)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Give a second chance </a:t>
            </a:r>
            <a:r>
              <a:rPr lang="en-US" sz="28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(Heb. 9:27; 2 Cor. 5:10; </a:t>
            </a:r>
            <a:r>
              <a:rPr lang="en-US" sz="2800" dirty="0" err="1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Lk</a:t>
            </a:r>
            <a:r>
              <a:rPr lang="en-US" sz="28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16:19-31)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 up kingdom </a:t>
            </a:r>
            <a:r>
              <a:rPr lang="en-US" sz="28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 Cor. 15:24-26; 52-54)</a:t>
            </a:r>
          </a:p>
        </p:txBody>
      </p:sp>
      <p:sp>
        <p:nvSpPr>
          <p:cNvPr id="4" name="Rounded Rectangle 13">
            <a:extLst>
              <a:ext uri="{FF2B5EF4-FFF2-40B4-BE49-F238E27FC236}">
                <a16:creationId xmlns:a16="http://schemas.microsoft.com/office/drawing/2014/main" id="{FA63F305-6EA5-80A2-8370-9514FD21DD46}"/>
              </a:ext>
            </a:extLst>
          </p:cNvPr>
          <p:cNvSpPr/>
          <p:nvPr/>
        </p:nvSpPr>
        <p:spPr>
          <a:xfrm>
            <a:off x="1524000" y="381000"/>
            <a:ext cx="9144000" cy="762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Purpose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 His Coming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1143001"/>
            <a:ext cx="109728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Not: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Raise the dead </a:t>
            </a:r>
            <a:r>
              <a:rPr lang="en-US" sz="28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(John 6:39, 44, 54; 5:28-29)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Judge the world </a:t>
            </a:r>
            <a:r>
              <a:rPr lang="en-US" sz="28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(Acts 17:30-31; John 12:48)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Destroy the universe </a:t>
            </a:r>
            <a:r>
              <a:rPr lang="en-US" sz="28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 Pet. 3:3-10)</a:t>
            </a:r>
          </a:p>
        </p:txBody>
      </p:sp>
      <p:sp>
        <p:nvSpPr>
          <p:cNvPr id="4" name="Rounded Rectangle 13">
            <a:extLst>
              <a:ext uri="{FF2B5EF4-FFF2-40B4-BE49-F238E27FC236}">
                <a16:creationId xmlns:a16="http://schemas.microsoft.com/office/drawing/2014/main" id="{EEAD43A2-4EEC-C651-55AE-E771A852B830}"/>
              </a:ext>
            </a:extLst>
          </p:cNvPr>
          <p:cNvSpPr/>
          <p:nvPr/>
        </p:nvSpPr>
        <p:spPr>
          <a:xfrm>
            <a:off x="1524000" y="381000"/>
            <a:ext cx="9144000" cy="762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Purpose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 His Coming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1367C0B-9EF0-B67D-2E8E-A79FA2904C86}"/>
              </a:ext>
            </a:extLst>
          </p:cNvPr>
          <p:cNvSpPr/>
          <p:nvPr/>
        </p:nvSpPr>
        <p:spPr>
          <a:xfrm>
            <a:off x="1648497" y="304800"/>
            <a:ext cx="8826455" cy="1200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7200" b="1" dirty="0">
                <a:ln/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</a:rPr>
              <a:t>The Second Coming</a:t>
            </a:r>
          </a:p>
        </p:txBody>
      </p:sp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1510F932-7C85-9298-E436-8B31D6361B8E}"/>
              </a:ext>
            </a:extLst>
          </p:cNvPr>
          <p:cNvSpPr/>
          <p:nvPr/>
        </p:nvSpPr>
        <p:spPr>
          <a:xfrm>
            <a:off x="1524000" y="1905000"/>
            <a:ext cx="9144000" cy="762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Promise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 His Coming</a:t>
            </a:r>
          </a:p>
        </p:txBody>
      </p:sp>
      <p:sp>
        <p:nvSpPr>
          <p:cNvPr id="4" name="Rounded Rectangle 11">
            <a:extLst>
              <a:ext uri="{FF2B5EF4-FFF2-40B4-BE49-F238E27FC236}">
                <a16:creationId xmlns:a16="http://schemas.microsoft.com/office/drawing/2014/main" id="{F031DAD5-A441-84E8-DF75-2C4A7A387807}"/>
              </a:ext>
            </a:extLst>
          </p:cNvPr>
          <p:cNvSpPr/>
          <p:nvPr/>
        </p:nvSpPr>
        <p:spPr>
          <a:xfrm>
            <a:off x="1524000" y="2819400"/>
            <a:ext cx="9144000" cy="762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Time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 His Coming</a:t>
            </a:r>
          </a:p>
        </p:txBody>
      </p:sp>
      <p:sp>
        <p:nvSpPr>
          <p:cNvPr id="5" name="Rounded Rectangle 12">
            <a:extLst>
              <a:ext uri="{FF2B5EF4-FFF2-40B4-BE49-F238E27FC236}">
                <a16:creationId xmlns:a16="http://schemas.microsoft.com/office/drawing/2014/main" id="{783F1CC4-9EAF-596C-4994-10C504F835B7}"/>
              </a:ext>
            </a:extLst>
          </p:cNvPr>
          <p:cNvSpPr/>
          <p:nvPr/>
        </p:nvSpPr>
        <p:spPr>
          <a:xfrm>
            <a:off x="1524000" y="3733800"/>
            <a:ext cx="9144000" cy="762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Manner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 His Coming</a:t>
            </a:r>
          </a:p>
        </p:txBody>
      </p:sp>
      <p:sp>
        <p:nvSpPr>
          <p:cNvPr id="7" name="Rounded Rectangle 13">
            <a:extLst>
              <a:ext uri="{FF2B5EF4-FFF2-40B4-BE49-F238E27FC236}">
                <a16:creationId xmlns:a16="http://schemas.microsoft.com/office/drawing/2014/main" id="{2C5D3147-DDF7-C02A-F302-42C82EC06E28}"/>
              </a:ext>
            </a:extLst>
          </p:cNvPr>
          <p:cNvSpPr/>
          <p:nvPr/>
        </p:nvSpPr>
        <p:spPr>
          <a:xfrm>
            <a:off x="1524000" y="4648200"/>
            <a:ext cx="9144000" cy="762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Purpose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 His Coming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85B7BC30-183A-6CF7-0ECE-F5D1C3047597}"/>
              </a:ext>
            </a:extLst>
          </p:cNvPr>
          <p:cNvSpPr/>
          <p:nvPr/>
        </p:nvSpPr>
        <p:spPr>
          <a:xfrm>
            <a:off x="1524000" y="5562600"/>
            <a:ext cx="9144000" cy="762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Preparation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for His Coming</a:t>
            </a:r>
          </a:p>
        </p:txBody>
      </p:sp>
    </p:spTree>
  </p:cSld>
  <p:clrMapOvr>
    <a:masterClrMapping/>
  </p:clrMapOvr>
  <p:transition spd="slow"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1354992"/>
            <a:ext cx="109728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</a:t>
            </a:r>
            <a:r>
              <a:rPr lang="en-US" sz="32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(Mark 13:37)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Exhort </a:t>
            </a:r>
            <a:r>
              <a:rPr lang="en-US" sz="32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(Heb. 3:12, 13; 2 Pet. 3:17)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Persuade others </a:t>
            </a:r>
            <a:r>
              <a:rPr lang="en-US" sz="32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 Cor. 5:11)</a:t>
            </a:r>
          </a:p>
          <a:p>
            <a:pPr marL="514350" indent="-514350">
              <a:buFont typeface="+mj-lt"/>
              <a:buAutoNum type="alphaUcPeriod"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 godly </a:t>
            </a:r>
            <a:r>
              <a:rPr lang="en-US" sz="32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(Titus 2:11-14; 2 Pet. 3:11-14)</a:t>
            </a:r>
            <a:endParaRPr lang="en-US" sz="2800" dirty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ounded Rectangle 14">
            <a:extLst>
              <a:ext uri="{FF2B5EF4-FFF2-40B4-BE49-F238E27FC236}">
                <a16:creationId xmlns:a16="http://schemas.microsoft.com/office/drawing/2014/main" id="{D767FED3-86A2-885C-A4A6-C2F28EC96369}"/>
              </a:ext>
            </a:extLst>
          </p:cNvPr>
          <p:cNvSpPr/>
          <p:nvPr/>
        </p:nvSpPr>
        <p:spPr>
          <a:xfrm>
            <a:off x="1524000" y="304800"/>
            <a:ext cx="9144000" cy="762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Preparation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for His Coming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524000" y="1905000"/>
            <a:ext cx="9144000" cy="762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Promise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 His Coming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24000" y="2819400"/>
            <a:ext cx="9144000" cy="762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Time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 His Coming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524000" y="3733800"/>
            <a:ext cx="9144000" cy="762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Manner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 His Coming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524000" y="4648200"/>
            <a:ext cx="9144000" cy="762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Purpose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 His Coming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524000" y="5562600"/>
            <a:ext cx="9144000" cy="762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5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Preparation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for His Coming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F71730-2E17-56C0-BB71-4648490E4BF2}"/>
              </a:ext>
            </a:extLst>
          </p:cNvPr>
          <p:cNvSpPr/>
          <p:nvPr/>
        </p:nvSpPr>
        <p:spPr>
          <a:xfrm>
            <a:off x="1648497" y="304800"/>
            <a:ext cx="8826455" cy="1200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7200" b="1" dirty="0">
                <a:ln/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</a:rPr>
              <a:t>The Second Coming</a:t>
            </a:r>
          </a:p>
        </p:txBody>
      </p:sp>
    </p:spTree>
  </p:cSld>
  <p:clrMapOvr>
    <a:masterClrMapping/>
  </p:clrMapOvr>
  <p:transition spd="slow">
    <p:wedg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3398</TotalTime>
  <Words>661</Words>
  <Application>Microsoft Office PowerPoint</Application>
  <PresentationFormat>Widescreen</PresentationFormat>
  <Paragraphs>101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Calibri</vt:lpstr>
      <vt:lpstr>Arial</vt:lpstr>
      <vt:lpstr>Comic Sans MS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DonnieV</dc:creator>
  <cp:lastModifiedBy>Donnie V. Rader</cp:lastModifiedBy>
  <cp:revision>15</cp:revision>
  <cp:lastPrinted>2023-08-13T19:48:58Z</cp:lastPrinted>
  <dcterms:created xsi:type="dcterms:W3CDTF">2010-03-14T03:13:36Z</dcterms:created>
  <dcterms:modified xsi:type="dcterms:W3CDTF">2023-08-13T20:00:10Z</dcterms:modified>
</cp:coreProperties>
</file>