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3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4" r:id="rId18"/>
    <p:sldId id="269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90" d="100"/>
          <a:sy n="90" d="100"/>
        </p:scale>
        <p:origin x="208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9A3F9-DDC2-E031-9EEA-4F1CA4A33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D4ACA-1901-C38D-B987-484163F0E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17374-540F-E19A-A736-A22832648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1C852-C621-D980-EFB0-6A851952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AC844-62CB-9063-B57B-5EB362D7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4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E714-94D6-6AD9-4476-477665F3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8FF0E-EE56-6ADF-1789-72B5E955E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36AFA-03AF-A8B5-CE4D-0FD40DCC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5CF06-E08C-8190-972F-2F0910BE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23A18-9605-7C6B-8BC7-EB4E63DA9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7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4E023-BC5C-6292-A7AB-6A8EF2E8B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DAE6A-5117-25A5-41B9-1FE6318D7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49B03-E23A-6F03-95AF-9324A5F2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47F39-319C-E334-C642-B4C5CE3C1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4A282-C981-29B3-A506-100CB83F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BA6A-719B-7544-DD97-3F33C638A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533E3-9CEF-8E96-5386-9A7A064C9D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7DB55-748E-1CE3-355D-57260839D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F76AB-BB75-EE78-2CF6-98443B9A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73F0B-6087-FFB7-FB56-1655672C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540E-A11C-508E-0E5D-263ECFE9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5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04590-A087-E9F9-96B8-8A8C542D1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8019B-1B22-487A-6062-B66229202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983E7-2D4F-DBCB-0ECF-2D327351D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71534-D2E6-7F22-263B-1D76E4CE23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0C787-D7DC-7A4A-D617-95B3EECB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939C4E-338A-24C3-D613-E46C2A6A9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D0B11A-5AF1-06EE-ED71-EFB149C50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C5F5B-797D-C3CE-54A0-2173F18B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71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4D734-589D-42E3-F6F9-EC58259D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7E7F2-C141-B7C7-3FD6-27873DA3F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C5F32-1641-8E77-16F1-E9EBB3360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B90F55-781E-4868-42C3-BBBF2B2C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6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BDEC24-7FD3-4652-ECCB-8CA1B21A4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E3C0B-BB74-E187-1B09-C8E0CA7F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7ECE-EB34-CA44-392F-0DBB8B04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2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D15C-E898-0BD8-6D58-24421A98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4FDAA-AFC4-D9BD-34B2-17B513550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CA6D-5B86-F51C-526E-46FB8126C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6893C-326F-E2E3-6C2B-F0594C7FD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854F8-3707-EA75-DF2E-F3EDDBCB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934A6-36BB-FDFC-81D1-5EE688847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5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E613-7AB7-CFB0-1D1D-D6A1693FE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7D140C-E134-BA8C-8450-66EA280CE6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01320-C275-908D-0F06-F8B16BDA3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9D336-9BFD-E519-6EDA-61CA5759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827D4-F423-4F26-94BF-5A2DE314F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187F1-19F0-2950-F67C-0CFDB3B4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7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502C-2D39-B9B7-A7B3-273EC821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31918-FB49-8740-B416-945C8E03F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60051-F05E-3D74-E2E9-B4B224FBA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EBC6C-1C60-E5A7-608B-A0449730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96CB4-06C3-98C0-2A9A-AF858BE0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2DA046-3854-41D6-F4FC-1F4B7345F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90373-EB4C-979B-2EC2-EF43A2C6F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2E26E-8A2D-36C9-09A1-C94DDFA5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A2E2-311A-6483-839B-09450A808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75B59-E53D-9360-DC8D-1B401412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1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-nd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aulwmanuel.blogspot.com/2017/05/the-prison-epistles-philemon.html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848F24-D681-8B3C-CB60-AF0BE5E2F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68" y="365125"/>
            <a:ext cx="7674228" cy="1325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E7541-34E2-4DBB-7A1B-5AD56D028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979" y="2005011"/>
            <a:ext cx="11780614" cy="47164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9DA4A-22EF-127B-24AF-7D217BCDD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DD1B6-2AB7-438C-9976-3D264CFA45BD}" type="datetimeFigureOut">
              <a:rPr lang="en-US" smtClean="0"/>
              <a:t>7/30/23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F61B1-8143-68CD-4EDF-5E58618DC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A6A77-349A-FE8C-C78E-66CC4AFDA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D144B-5704-4BD4-A6BC-71BCAE04FF7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F851022-8776-4FFB-51D1-9927EF89F13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0433634" y="-64954"/>
            <a:ext cx="1758366" cy="20699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96716B-8EC5-8997-E7A5-7D2E18011CB5}"/>
              </a:ext>
            </a:extLst>
          </p:cNvPr>
          <p:cNvSpPr txBox="1"/>
          <p:nvPr userDrawn="1"/>
        </p:nvSpPr>
        <p:spPr>
          <a:xfrm>
            <a:off x="3556000" y="6813550"/>
            <a:ext cx="508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s://paulwmanuel.blogspot.com/2017/05/the-prison-epistles-philemon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62740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03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605C-181A-E69A-1600-5B3F16F1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182C1-4456-B995-AD2F-90AC6E1EC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Often Times We Talk About the Importance of Commitment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 In Sports, Players Commit to a College to Play There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People Make Commitments In Their Relationships </a:t>
            </a:r>
          </a:p>
          <a:p>
            <a:r>
              <a:rPr lang="en-US" dirty="0">
                <a:effectLst/>
              </a:rPr>
              <a:t>“1. a) an agreement or pledge to do something in the future; b) something pledged; c) the state or an instance of being obligated or emotionally impelled 2. an act of committing to a charge or trust...” </a:t>
            </a:r>
          </a:p>
          <a:p>
            <a:r>
              <a:rPr lang="en-US" dirty="0">
                <a:effectLst/>
              </a:rPr>
              <a:t>We Need to Make A Commitment In Our Relationship to Christ </a:t>
            </a:r>
          </a:p>
          <a:p>
            <a:pPr marL="0" indent="0">
              <a:buNone/>
            </a:pPr>
            <a:endParaRPr lang="en-US" b="1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6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605C-181A-E69A-1600-5B3F16F1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182C1-4456-B995-AD2F-90AC6E1EC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Book of Philippians is About Commitment to Christ In Paul’s Life </a:t>
            </a:r>
          </a:p>
          <a:p>
            <a:r>
              <a:rPr lang="en-US" dirty="0">
                <a:effectLst/>
              </a:rPr>
              <a:t>Over the Next Few Moments, Let Us Consider How to Make a Commitment In Christ From Philippians </a:t>
            </a:r>
          </a:p>
          <a:p>
            <a:pPr marL="0" indent="0">
              <a:buNone/>
            </a:pPr>
            <a:endParaRPr lang="en-US" b="1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E1CD0-4BD9-389B-B075-D8FFBB9DB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19818-A05C-65FE-BE76-11A254DBD6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Philippians </a:t>
            </a:r>
          </a:p>
        </p:txBody>
      </p:sp>
    </p:spTree>
    <p:extLst>
      <p:ext uri="{BB962C8B-B14F-4D97-AF65-F5344CB8AC3E}">
        <p14:creationId xmlns:p14="http://schemas.microsoft.com/office/powerpoint/2010/main" val="195652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DAEE-1611-3865-7356-E8622636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A771-CA25-FFD4-FE69-E9FB17D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Christ My Life (Philippians 1)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6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B81E-2761-AA25-4352-ABCEC92B6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Life (Philippians 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6D69-EF61-8CCF-856A-951185730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Philippians 1 Is Focused Upon Christ Being Our Life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At the Writing of Philippians, Paul Is In Prison and His Life Could Be Ending Soon (Philippians 1:12-14, 19-20, 2:17)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In Spite of This, Paul is Rejoicing In the Gospel Being Preached (Philippians 1:12-18)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The Reason For This is Paul Lives His Life For Christ (Philippians 1:19-21)</a:t>
            </a:r>
          </a:p>
        </p:txBody>
      </p:sp>
    </p:spTree>
    <p:extLst>
      <p:ext uri="{BB962C8B-B14F-4D97-AF65-F5344CB8AC3E}">
        <p14:creationId xmlns:p14="http://schemas.microsoft.com/office/powerpoint/2010/main" val="358929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EF39-4081-6D0C-48AE-7EB4949E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Reason For This is Paul Lives His Life For Christ (Philippians 1:19-21)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2180F-19C6-7D88-65F6-472BA980B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This Makes Death a Gain (Philippians 1:21)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This Means Fruitful Labor (Philippians 1:21-22) </a:t>
            </a:r>
          </a:p>
        </p:txBody>
      </p:sp>
    </p:spTree>
    <p:extLst>
      <p:ext uri="{BB962C8B-B14F-4D97-AF65-F5344CB8AC3E}">
        <p14:creationId xmlns:p14="http://schemas.microsoft.com/office/powerpoint/2010/main" val="409968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B81E-2761-AA25-4352-ABCEC92B6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Life (Philippians 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6D69-EF61-8CCF-856A-951185730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Philippians 1 Is Focused Upon Christ Being Our Life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At the Writing of Philippians, Paul Is In Prison and His Life Could Be Ending Soon (Philippians 1:12-14, 19-20, 2:17)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In Spite of This, Paul is Rejoicing In the Gospel Being Preached (Philippians 1:12-18)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The Reason For This is Paul Lives His Life For Christ (Philippians 1:19-21)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If We Want to Have the Proper Commitment In Christ, We Need to Make Christ Our Life </a:t>
            </a:r>
          </a:p>
        </p:txBody>
      </p:sp>
    </p:spTree>
    <p:extLst>
      <p:ext uri="{BB962C8B-B14F-4D97-AF65-F5344CB8AC3E}">
        <p14:creationId xmlns:p14="http://schemas.microsoft.com/office/powerpoint/2010/main" val="96865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DAEE-1611-3865-7356-E8622636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A771-CA25-FFD4-FE69-E9FB17D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Christ My Life (Philippians 1)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Example (Philippians 2)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7D42-F7C2-23BE-D4C0-8CB0C3A5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Example (Philippians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8DB75-C54B-D094-F093-3A4ACE361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In Chapter 2 Paul Discussed How Christ Is His Example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We need to Not Be Selfish But Look Also On the Interest of Others (Philippians 2:3-4)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In Order to Do This, We Need the Mind of Christ (Philippians 2:5) </a:t>
            </a:r>
          </a:p>
        </p:txBody>
      </p:sp>
    </p:spTree>
    <p:extLst>
      <p:ext uri="{BB962C8B-B14F-4D97-AF65-F5344CB8AC3E}">
        <p14:creationId xmlns:p14="http://schemas.microsoft.com/office/powerpoint/2010/main" val="36130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0544-DACE-360E-0F42-AE5C9AB5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the Mind of Christ Philippians 2:6)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617BF-67AD-ACBC-FDF3-71C2E4363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Who Did Not Consider Equality With God a Thing to Be Grasped (Philippians 2:6)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Emptied Himself, Taking the Form of a Servant (Philippians 2:7)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 Humbled Himself (Philippians 2:8) </a:t>
            </a:r>
          </a:p>
        </p:txBody>
      </p:sp>
    </p:spTree>
    <p:extLst>
      <p:ext uri="{BB962C8B-B14F-4D97-AF65-F5344CB8AC3E}">
        <p14:creationId xmlns:p14="http://schemas.microsoft.com/office/powerpoint/2010/main" val="394648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7D42-F7C2-23BE-D4C0-8CB0C3A5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Example (Philippians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8DB75-C54B-D094-F093-3A4ACE361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In Chapter 2 Paul Discussed How Christ Is His Example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We need to Not Be Selfish But Look Also On the Interest of Others (Philippians 2:3-4)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In Order to Do This, We Need the Mind of Christ (Philippians 2:5)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If We Want to Have the Proper Commitment In Christ, We Need to Have the Mind of Christ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7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DAEE-1611-3865-7356-E8622636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A771-CA25-FFD4-FE69-E9FB17D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Christ My Life (Philippians 1)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Example (Philippians 2)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Hope (Philippians 3)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23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D2C5D-C82E-EAD3-78C4-258BB1183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Hope (Philippians 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F402D-9ABA-EB4E-5E36-C6458BC62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16" y="1690689"/>
            <a:ext cx="11988177" cy="5030786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Chapter 3 is Paul Discussing How Christ is His Hope 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He Has Counted Everything As Loss For the Sake of Christ (Philippians 3:7-8)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Paul Has Done This In Hopes of Attaining to the Resurrection From the Dead (Philippians 3:11)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Yet He Has Not Yet Obtained It (Philippians 3:12-13)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Therefore, Paul Presses Toward the Goal In Hopes of Being Changes to be With Christ In heaven (Philippians 3:14, 20-21)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In Order to Be Committed to Christ, He Needs to Be Our Hope </a:t>
            </a:r>
          </a:p>
        </p:txBody>
      </p:sp>
    </p:spTree>
    <p:extLst>
      <p:ext uri="{BB962C8B-B14F-4D97-AF65-F5344CB8AC3E}">
        <p14:creationId xmlns:p14="http://schemas.microsoft.com/office/powerpoint/2010/main" val="5271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DAEE-1611-3865-7356-E8622636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A771-CA25-FFD4-FE69-E9FB17D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Christ My Life (Philippians 1)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Example (Philippians 2)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Hope (Philippians 3)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Strength and Sufficiency (Philippians 4)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15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7584B-4291-D24D-5722-4AA7C3B8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 My Strength and Sufficiency (Philippians 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8D41-A1A0-5132-70FA-C613299A9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dirty="0"/>
              <a:t>Paul Concludes the Book of Philippians By Discussing the Support From the Philippians 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He Points Out How He Appreciates Their Support, But Not Because He Needed Support For He Learned Contentment (Philippians 4:10-12)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This Is Because He Knew He Could Do All Things Through Christ (Philippians 4:13)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/>
              <a:t>If We Want to Have the Proper Commitment In Christ, We Need to Make Christ Our Strength and Sufficiency </a:t>
            </a:r>
          </a:p>
        </p:txBody>
      </p:sp>
    </p:spTree>
    <p:extLst>
      <p:ext uri="{BB962C8B-B14F-4D97-AF65-F5344CB8AC3E}">
        <p14:creationId xmlns:p14="http://schemas.microsoft.com/office/powerpoint/2010/main" val="378252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DAEE-1611-3865-7356-E8622636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A771-CA25-FFD4-FE69-E9FB17D9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dirty="0"/>
              <a:t>Christ My Life (Philippians 1)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Example (Philippians 2)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Hope (Philippians 3) </a:t>
            </a:r>
          </a:p>
          <a:p>
            <a:pPr marL="857250" indent="-857250">
              <a:buFont typeface="+mj-lt"/>
              <a:buAutoNum type="romanUcPeriod"/>
            </a:pPr>
            <a:r>
              <a:rPr lang="en-US" dirty="0"/>
              <a:t>Christ My Strength and Sufficiency (Philippians 4)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3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E1CD0-4BD9-389B-B075-D8FFBB9DB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Commitment In Christ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19818-A05C-65FE-BE76-11A254DBD6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Philippians </a:t>
            </a:r>
          </a:p>
        </p:txBody>
      </p:sp>
    </p:spTree>
    <p:extLst>
      <p:ext uri="{BB962C8B-B14F-4D97-AF65-F5344CB8AC3E}">
        <p14:creationId xmlns:p14="http://schemas.microsoft.com/office/powerpoint/2010/main" val="17989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92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784</Words>
  <Application>Microsoft Office PowerPoint</Application>
  <PresentationFormat>Widescreen</PresentationFormat>
  <Paragraphs>71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Introduction </vt:lpstr>
      <vt:lpstr>Introduction </vt:lpstr>
      <vt:lpstr>Commitment In Christ </vt:lpstr>
      <vt:lpstr>Commitment In Christ </vt:lpstr>
      <vt:lpstr>Christ My Life (Philippians 1) </vt:lpstr>
      <vt:lpstr>The Reason For This is Paul Lives His Life For Christ (Philippians 1:19-21)</vt:lpstr>
      <vt:lpstr>Christ My Life (Philippians 1) </vt:lpstr>
      <vt:lpstr>Commitment In Christ </vt:lpstr>
      <vt:lpstr>Christ My Example (Philippians 2)</vt:lpstr>
      <vt:lpstr>We Need the Mind of Christ Philippians 2:6)</vt:lpstr>
      <vt:lpstr>Christ My Example (Philippians 2)</vt:lpstr>
      <vt:lpstr>Commitment In Christ </vt:lpstr>
      <vt:lpstr>Christ My Hope (Philippians 3) </vt:lpstr>
      <vt:lpstr>Commitment In Christ </vt:lpstr>
      <vt:lpstr>Christ My Strength and Sufficiency (Philippians 4) </vt:lpstr>
      <vt:lpstr>Commitment In Christ </vt:lpstr>
      <vt:lpstr>Commitment In Christ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Commitment In Christ </dc:title>
  <dc:creator>Daniel Webb</dc:creator>
  <cp:lastModifiedBy>Daniel Webb</cp:lastModifiedBy>
  <cp:revision>2</cp:revision>
  <dcterms:created xsi:type="dcterms:W3CDTF">2022-10-08T15:32:19Z</dcterms:created>
  <dcterms:modified xsi:type="dcterms:W3CDTF">2023-07-30T14:44:39Z</dcterms:modified>
</cp:coreProperties>
</file>