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9" r:id="rId2"/>
    <p:sldId id="256" r:id="rId3"/>
    <p:sldId id="257" r:id="rId4"/>
    <p:sldId id="258"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9388475" cy="7102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1991" autoAdjust="0"/>
  </p:normalViewPr>
  <p:slideViewPr>
    <p:cSldViewPr snapToGrid="0">
      <p:cViewPr varScale="1">
        <p:scale>
          <a:sx n="71" d="100"/>
          <a:sy n="71" d="100"/>
        </p:scale>
        <p:origin x="53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068339" cy="356357"/>
          </a:xfrm>
          <a:prstGeom prst="rect">
            <a:avLst/>
          </a:prstGeom>
        </p:spPr>
        <p:txBody>
          <a:bodyPr vert="horz" lIns="94229" tIns="47114" rIns="94229" bIns="47114" rtlCol="0"/>
          <a:lstStyle>
            <a:lvl1pPr algn="l">
              <a:defRPr sz="1200"/>
            </a:lvl1pPr>
          </a:lstStyle>
          <a:p>
            <a:endParaRPr lang="en-US" dirty="0"/>
          </a:p>
        </p:txBody>
      </p:sp>
      <p:sp>
        <p:nvSpPr>
          <p:cNvPr id="3" name="Date Placeholder 2"/>
          <p:cNvSpPr>
            <a:spLocks noGrp="1"/>
          </p:cNvSpPr>
          <p:nvPr>
            <p:ph type="dt" idx="1"/>
          </p:nvPr>
        </p:nvSpPr>
        <p:spPr>
          <a:xfrm>
            <a:off x="5317964" y="0"/>
            <a:ext cx="4068339" cy="356357"/>
          </a:xfrm>
          <a:prstGeom prst="rect">
            <a:avLst/>
          </a:prstGeom>
        </p:spPr>
        <p:txBody>
          <a:bodyPr vert="horz" lIns="94229" tIns="47114" rIns="94229" bIns="47114" rtlCol="0"/>
          <a:lstStyle>
            <a:lvl1pPr algn="r">
              <a:defRPr sz="1200"/>
            </a:lvl1pPr>
          </a:lstStyle>
          <a:p>
            <a:fld id="{57716FD3-5E19-460E-90A7-3558F7DDCDC0}" type="datetimeFigureOut">
              <a:rPr lang="en-US" smtClean="0"/>
              <a:t>6/3/2023</a:t>
            </a:fld>
            <a:endParaRPr lang="en-US" dirty="0"/>
          </a:p>
        </p:txBody>
      </p:sp>
      <p:sp>
        <p:nvSpPr>
          <p:cNvPr id="4" name="Slide Image Placeholder 3"/>
          <p:cNvSpPr>
            <a:spLocks noGrp="1" noRot="1" noChangeAspect="1"/>
          </p:cNvSpPr>
          <p:nvPr>
            <p:ph type="sldImg" idx="2"/>
          </p:nvPr>
        </p:nvSpPr>
        <p:spPr>
          <a:xfrm>
            <a:off x="2563813" y="887413"/>
            <a:ext cx="4260850" cy="2397125"/>
          </a:xfrm>
          <a:prstGeom prst="rect">
            <a:avLst/>
          </a:prstGeom>
          <a:noFill/>
          <a:ln w="12700">
            <a:solidFill>
              <a:prstClr val="black"/>
            </a:solidFill>
          </a:ln>
        </p:spPr>
        <p:txBody>
          <a:bodyPr vert="horz" lIns="94229" tIns="47114" rIns="94229" bIns="47114" rtlCol="0" anchor="ctr"/>
          <a:lstStyle/>
          <a:p>
            <a:endParaRPr lang="en-US" dirty="0"/>
          </a:p>
        </p:txBody>
      </p:sp>
      <p:sp>
        <p:nvSpPr>
          <p:cNvPr id="5" name="Notes Placeholder 4"/>
          <p:cNvSpPr>
            <a:spLocks noGrp="1"/>
          </p:cNvSpPr>
          <p:nvPr>
            <p:ph type="body" sz="quarter" idx="3"/>
          </p:nvPr>
        </p:nvSpPr>
        <p:spPr>
          <a:xfrm>
            <a:off x="938848" y="3418066"/>
            <a:ext cx="7510780" cy="2796600"/>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6746119"/>
            <a:ext cx="4068339" cy="356356"/>
          </a:xfrm>
          <a:prstGeom prst="rect">
            <a:avLst/>
          </a:prstGeom>
        </p:spPr>
        <p:txBody>
          <a:bodyPr vert="horz" lIns="94229" tIns="47114" rIns="94229" bIns="47114" rtlCol="0" anchor="b"/>
          <a:lstStyle>
            <a:lvl1pPr algn="l">
              <a:defRPr sz="1200"/>
            </a:lvl1pPr>
          </a:lstStyle>
          <a:p>
            <a:endParaRPr lang="en-US" dirty="0"/>
          </a:p>
        </p:txBody>
      </p:sp>
      <p:sp>
        <p:nvSpPr>
          <p:cNvPr id="7" name="Slide Number Placeholder 6"/>
          <p:cNvSpPr>
            <a:spLocks noGrp="1"/>
          </p:cNvSpPr>
          <p:nvPr>
            <p:ph type="sldNum" sz="quarter" idx="5"/>
          </p:nvPr>
        </p:nvSpPr>
        <p:spPr>
          <a:xfrm>
            <a:off x="5317964" y="6746119"/>
            <a:ext cx="4068339" cy="356356"/>
          </a:xfrm>
          <a:prstGeom prst="rect">
            <a:avLst/>
          </a:prstGeom>
        </p:spPr>
        <p:txBody>
          <a:bodyPr vert="horz" lIns="94229" tIns="47114" rIns="94229" bIns="47114" rtlCol="0" anchor="b"/>
          <a:lstStyle>
            <a:lvl1pPr algn="r">
              <a:defRPr sz="1200"/>
            </a:lvl1pPr>
          </a:lstStyle>
          <a:p>
            <a:fld id="{05A0D784-0CFF-4985-BECC-6A0EBF9ACD75}" type="slidenum">
              <a:rPr lang="en-US" smtClean="0"/>
              <a:t>‹#›</a:t>
            </a:fld>
            <a:endParaRPr lang="en-US" dirty="0"/>
          </a:p>
        </p:txBody>
      </p:sp>
    </p:spTree>
    <p:extLst>
      <p:ext uri="{BB962C8B-B14F-4D97-AF65-F5344CB8AC3E}">
        <p14:creationId xmlns:p14="http://schemas.microsoft.com/office/powerpoint/2010/main" val="26073993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A0D784-0CFF-4985-BECC-6A0EBF9ACD75}" type="slidenum">
              <a:rPr lang="en-US" smtClean="0"/>
              <a:t>2</a:t>
            </a:fld>
            <a:endParaRPr lang="en-US" dirty="0"/>
          </a:p>
        </p:txBody>
      </p:sp>
    </p:spTree>
    <p:extLst>
      <p:ext uri="{BB962C8B-B14F-4D97-AF65-F5344CB8AC3E}">
        <p14:creationId xmlns:p14="http://schemas.microsoft.com/office/powerpoint/2010/main" val="37150586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Goliath, they were the armies of Israel, but to David it was the armies of the Living God (v. 36) and the Lord of hosts was the God of the armies (v. 45)</a:t>
            </a:r>
          </a:p>
        </p:txBody>
      </p:sp>
      <p:sp>
        <p:nvSpPr>
          <p:cNvPr id="4" name="Slide Number Placeholder 3"/>
          <p:cNvSpPr>
            <a:spLocks noGrp="1"/>
          </p:cNvSpPr>
          <p:nvPr>
            <p:ph type="sldNum" sz="quarter" idx="5"/>
          </p:nvPr>
        </p:nvSpPr>
        <p:spPr/>
        <p:txBody>
          <a:bodyPr/>
          <a:lstStyle/>
          <a:p>
            <a:fld id="{05A0D784-0CFF-4985-BECC-6A0EBF9ACD75}" type="slidenum">
              <a:rPr lang="en-US" smtClean="0"/>
              <a:t>4</a:t>
            </a:fld>
            <a:endParaRPr lang="en-US" dirty="0"/>
          </a:p>
        </p:txBody>
      </p:sp>
    </p:spTree>
    <p:extLst>
      <p:ext uri="{BB962C8B-B14F-4D97-AF65-F5344CB8AC3E}">
        <p14:creationId xmlns:p14="http://schemas.microsoft.com/office/powerpoint/2010/main" val="6387711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A0D784-0CFF-4985-BECC-6A0EBF9ACD75}" type="slidenum">
              <a:rPr lang="en-US" smtClean="0"/>
              <a:t>5</a:t>
            </a:fld>
            <a:endParaRPr lang="en-US" dirty="0"/>
          </a:p>
        </p:txBody>
      </p:sp>
    </p:spTree>
    <p:extLst>
      <p:ext uri="{BB962C8B-B14F-4D97-AF65-F5344CB8AC3E}">
        <p14:creationId xmlns:p14="http://schemas.microsoft.com/office/powerpoint/2010/main" val="24473849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A0D784-0CFF-4985-BECC-6A0EBF9ACD75}" type="slidenum">
              <a:rPr lang="en-US" smtClean="0"/>
              <a:t>6</a:t>
            </a:fld>
            <a:endParaRPr lang="en-US" dirty="0"/>
          </a:p>
        </p:txBody>
      </p:sp>
    </p:spTree>
    <p:extLst>
      <p:ext uri="{BB962C8B-B14F-4D97-AF65-F5344CB8AC3E}">
        <p14:creationId xmlns:p14="http://schemas.microsoft.com/office/powerpoint/2010/main" val="28695527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A0D784-0CFF-4985-BECC-6A0EBF9ACD75}" type="slidenum">
              <a:rPr lang="en-US" smtClean="0"/>
              <a:t>7</a:t>
            </a:fld>
            <a:endParaRPr lang="en-US" dirty="0"/>
          </a:p>
        </p:txBody>
      </p:sp>
    </p:spTree>
    <p:extLst>
      <p:ext uri="{BB962C8B-B14F-4D97-AF65-F5344CB8AC3E}">
        <p14:creationId xmlns:p14="http://schemas.microsoft.com/office/powerpoint/2010/main" val="15959260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A0D784-0CFF-4985-BECC-6A0EBF9ACD75}" type="slidenum">
              <a:rPr lang="en-US" smtClean="0"/>
              <a:t>8</a:t>
            </a:fld>
            <a:endParaRPr lang="en-US" dirty="0"/>
          </a:p>
        </p:txBody>
      </p:sp>
    </p:spTree>
    <p:extLst>
      <p:ext uri="{BB962C8B-B14F-4D97-AF65-F5344CB8AC3E}">
        <p14:creationId xmlns:p14="http://schemas.microsoft.com/office/powerpoint/2010/main" val="40690532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A0D784-0CFF-4985-BECC-6A0EBF9ACD75}" type="slidenum">
              <a:rPr lang="en-US" smtClean="0"/>
              <a:t>9</a:t>
            </a:fld>
            <a:endParaRPr lang="en-US" dirty="0"/>
          </a:p>
        </p:txBody>
      </p:sp>
    </p:spTree>
    <p:extLst>
      <p:ext uri="{BB962C8B-B14F-4D97-AF65-F5344CB8AC3E}">
        <p14:creationId xmlns:p14="http://schemas.microsoft.com/office/powerpoint/2010/main" val="32940610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A0D784-0CFF-4985-BECC-6A0EBF9ACD75}" type="slidenum">
              <a:rPr lang="en-US" smtClean="0"/>
              <a:t>10</a:t>
            </a:fld>
            <a:endParaRPr lang="en-US" dirty="0"/>
          </a:p>
        </p:txBody>
      </p:sp>
    </p:spTree>
    <p:extLst>
      <p:ext uri="{BB962C8B-B14F-4D97-AF65-F5344CB8AC3E}">
        <p14:creationId xmlns:p14="http://schemas.microsoft.com/office/powerpoint/2010/main" val="8231953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A0D784-0CFF-4985-BECC-6A0EBF9ACD75}" type="slidenum">
              <a:rPr lang="en-US" smtClean="0"/>
              <a:t>11</a:t>
            </a:fld>
            <a:endParaRPr lang="en-US" dirty="0"/>
          </a:p>
        </p:txBody>
      </p:sp>
    </p:spTree>
    <p:extLst>
      <p:ext uri="{BB962C8B-B14F-4D97-AF65-F5344CB8AC3E}">
        <p14:creationId xmlns:p14="http://schemas.microsoft.com/office/powerpoint/2010/main" val="15816148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A0D784-0CFF-4985-BECC-6A0EBF9ACD75}" type="slidenum">
              <a:rPr lang="en-US" smtClean="0"/>
              <a:t>12</a:t>
            </a:fld>
            <a:endParaRPr lang="en-US" dirty="0"/>
          </a:p>
        </p:txBody>
      </p:sp>
    </p:spTree>
    <p:extLst>
      <p:ext uri="{BB962C8B-B14F-4D97-AF65-F5344CB8AC3E}">
        <p14:creationId xmlns:p14="http://schemas.microsoft.com/office/powerpoint/2010/main" val="1604122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A0D784-0CFF-4985-BECC-6A0EBF9ACD75}" type="slidenum">
              <a:rPr lang="en-US" smtClean="0"/>
              <a:t>13</a:t>
            </a:fld>
            <a:endParaRPr lang="en-US" dirty="0"/>
          </a:p>
        </p:txBody>
      </p:sp>
    </p:spTree>
    <p:extLst>
      <p:ext uri="{BB962C8B-B14F-4D97-AF65-F5344CB8AC3E}">
        <p14:creationId xmlns:p14="http://schemas.microsoft.com/office/powerpoint/2010/main" val="4307773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A0D784-0CFF-4985-BECC-6A0EBF9ACD75}" type="slidenum">
              <a:rPr lang="en-US" smtClean="0"/>
              <a:t>14</a:t>
            </a:fld>
            <a:endParaRPr lang="en-US" dirty="0"/>
          </a:p>
        </p:txBody>
      </p:sp>
    </p:spTree>
    <p:extLst>
      <p:ext uri="{BB962C8B-B14F-4D97-AF65-F5344CB8AC3E}">
        <p14:creationId xmlns:p14="http://schemas.microsoft.com/office/powerpoint/2010/main" val="4124639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A0D784-0CFF-4985-BECC-6A0EBF9ACD75}" type="slidenum">
              <a:rPr lang="en-US" smtClean="0"/>
              <a:t>15</a:t>
            </a:fld>
            <a:endParaRPr lang="en-US" dirty="0"/>
          </a:p>
        </p:txBody>
      </p:sp>
    </p:spTree>
    <p:extLst>
      <p:ext uri="{BB962C8B-B14F-4D97-AF65-F5344CB8AC3E}">
        <p14:creationId xmlns:p14="http://schemas.microsoft.com/office/powerpoint/2010/main" val="22184710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A0D784-0CFF-4985-BECC-6A0EBF9ACD75}" type="slidenum">
              <a:rPr lang="en-US" smtClean="0"/>
              <a:t>16</a:t>
            </a:fld>
            <a:endParaRPr lang="en-US" dirty="0"/>
          </a:p>
        </p:txBody>
      </p:sp>
    </p:spTree>
    <p:extLst>
      <p:ext uri="{BB962C8B-B14F-4D97-AF65-F5344CB8AC3E}">
        <p14:creationId xmlns:p14="http://schemas.microsoft.com/office/powerpoint/2010/main" val="10272690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A0D784-0CFF-4985-BECC-6A0EBF9ACD75}" type="slidenum">
              <a:rPr lang="en-US" smtClean="0"/>
              <a:t>17</a:t>
            </a:fld>
            <a:endParaRPr lang="en-US" dirty="0"/>
          </a:p>
        </p:txBody>
      </p:sp>
    </p:spTree>
    <p:extLst>
      <p:ext uri="{BB962C8B-B14F-4D97-AF65-F5344CB8AC3E}">
        <p14:creationId xmlns:p14="http://schemas.microsoft.com/office/powerpoint/2010/main" val="11993445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58EAA-46F5-F664-AF11-F1E4CF3B6BA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0D31991-D7BF-F3F8-CCFA-2200A90EDF9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A100351-972F-C9FC-A79C-716D92BD3FDC}"/>
              </a:ext>
            </a:extLst>
          </p:cNvPr>
          <p:cNvSpPr>
            <a:spLocks noGrp="1"/>
          </p:cNvSpPr>
          <p:nvPr>
            <p:ph type="dt" sz="half" idx="10"/>
          </p:nvPr>
        </p:nvSpPr>
        <p:spPr/>
        <p:txBody>
          <a:bodyPr/>
          <a:lstStyle/>
          <a:p>
            <a:fld id="{FE7540E0-60EC-41D1-B151-10F10CFBF670}" type="datetimeFigureOut">
              <a:rPr lang="en-US" smtClean="0"/>
              <a:t>6/3/2023</a:t>
            </a:fld>
            <a:endParaRPr lang="en-US" dirty="0"/>
          </a:p>
        </p:txBody>
      </p:sp>
      <p:sp>
        <p:nvSpPr>
          <p:cNvPr id="5" name="Footer Placeholder 4">
            <a:extLst>
              <a:ext uri="{FF2B5EF4-FFF2-40B4-BE49-F238E27FC236}">
                <a16:creationId xmlns:a16="http://schemas.microsoft.com/office/drawing/2014/main" id="{FBC2BF9E-DFFF-D701-7D00-986CB001C9B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19C59D0-72A9-BA66-F274-F8D6984ECBAC}"/>
              </a:ext>
            </a:extLst>
          </p:cNvPr>
          <p:cNvSpPr>
            <a:spLocks noGrp="1"/>
          </p:cNvSpPr>
          <p:nvPr>
            <p:ph type="sldNum" sz="quarter" idx="12"/>
          </p:nvPr>
        </p:nvSpPr>
        <p:spPr/>
        <p:txBody>
          <a:bodyPr/>
          <a:lstStyle/>
          <a:p>
            <a:fld id="{F468183C-5AE3-42E2-9CCA-59F1902AB43B}" type="slidenum">
              <a:rPr lang="en-US" smtClean="0"/>
              <a:t>‹#›</a:t>
            </a:fld>
            <a:endParaRPr lang="en-US" dirty="0"/>
          </a:p>
        </p:txBody>
      </p:sp>
    </p:spTree>
    <p:extLst>
      <p:ext uri="{BB962C8B-B14F-4D97-AF65-F5344CB8AC3E}">
        <p14:creationId xmlns:p14="http://schemas.microsoft.com/office/powerpoint/2010/main" val="2154669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073F5-97CB-8FF8-1B8D-88039A55221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B0E46E4-9B76-5EC8-D021-2F34366AAF5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992DA8-8925-ADFD-262B-76E818405ABD}"/>
              </a:ext>
            </a:extLst>
          </p:cNvPr>
          <p:cNvSpPr>
            <a:spLocks noGrp="1"/>
          </p:cNvSpPr>
          <p:nvPr>
            <p:ph type="dt" sz="half" idx="10"/>
          </p:nvPr>
        </p:nvSpPr>
        <p:spPr/>
        <p:txBody>
          <a:bodyPr/>
          <a:lstStyle/>
          <a:p>
            <a:fld id="{FE7540E0-60EC-41D1-B151-10F10CFBF670}" type="datetimeFigureOut">
              <a:rPr lang="en-US" smtClean="0"/>
              <a:t>6/3/2023</a:t>
            </a:fld>
            <a:endParaRPr lang="en-US" dirty="0"/>
          </a:p>
        </p:txBody>
      </p:sp>
      <p:sp>
        <p:nvSpPr>
          <p:cNvPr id="5" name="Footer Placeholder 4">
            <a:extLst>
              <a:ext uri="{FF2B5EF4-FFF2-40B4-BE49-F238E27FC236}">
                <a16:creationId xmlns:a16="http://schemas.microsoft.com/office/drawing/2014/main" id="{C41E5AC2-AFE6-750F-3756-70117F936F0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348C4A9-05D7-53B1-340F-AB8BF1CA5760}"/>
              </a:ext>
            </a:extLst>
          </p:cNvPr>
          <p:cNvSpPr>
            <a:spLocks noGrp="1"/>
          </p:cNvSpPr>
          <p:nvPr>
            <p:ph type="sldNum" sz="quarter" idx="12"/>
          </p:nvPr>
        </p:nvSpPr>
        <p:spPr/>
        <p:txBody>
          <a:bodyPr/>
          <a:lstStyle/>
          <a:p>
            <a:fld id="{F468183C-5AE3-42E2-9CCA-59F1902AB43B}" type="slidenum">
              <a:rPr lang="en-US" smtClean="0"/>
              <a:t>‹#›</a:t>
            </a:fld>
            <a:endParaRPr lang="en-US" dirty="0"/>
          </a:p>
        </p:txBody>
      </p:sp>
    </p:spTree>
    <p:extLst>
      <p:ext uri="{BB962C8B-B14F-4D97-AF65-F5344CB8AC3E}">
        <p14:creationId xmlns:p14="http://schemas.microsoft.com/office/powerpoint/2010/main" val="14429074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BA95E-2E2C-423D-EB36-412C9B24F46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02EC29F-C558-F9E5-45C0-C0AADE4C038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EB7DB37-D94E-C491-5F59-B2FAC856590E}"/>
              </a:ext>
            </a:extLst>
          </p:cNvPr>
          <p:cNvSpPr>
            <a:spLocks noGrp="1"/>
          </p:cNvSpPr>
          <p:nvPr>
            <p:ph type="dt" sz="half" idx="10"/>
          </p:nvPr>
        </p:nvSpPr>
        <p:spPr/>
        <p:txBody>
          <a:bodyPr/>
          <a:lstStyle/>
          <a:p>
            <a:fld id="{FE7540E0-60EC-41D1-B151-10F10CFBF670}" type="datetimeFigureOut">
              <a:rPr lang="en-US" smtClean="0"/>
              <a:t>6/3/2023</a:t>
            </a:fld>
            <a:endParaRPr lang="en-US" dirty="0"/>
          </a:p>
        </p:txBody>
      </p:sp>
      <p:sp>
        <p:nvSpPr>
          <p:cNvPr id="5" name="Footer Placeholder 4">
            <a:extLst>
              <a:ext uri="{FF2B5EF4-FFF2-40B4-BE49-F238E27FC236}">
                <a16:creationId xmlns:a16="http://schemas.microsoft.com/office/drawing/2014/main" id="{3AA7B1C3-13BE-6E71-2492-FFB0CA994C7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EF7DB6D-DBAF-0CA2-49D4-83F33F1E4D77}"/>
              </a:ext>
            </a:extLst>
          </p:cNvPr>
          <p:cNvSpPr>
            <a:spLocks noGrp="1"/>
          </p:cNvSpPr>
          <p:nvPr>
            <p:ph type="sldNum" sz="quarter" idx="12"/>
          </p:nvPr>
        </p:nvSpPr>
        <p:spPr/>
        <p:txBody>
          <a:bodyPr/>
          <a:lstStyle/>
          <a:p>
            <a:fld id="{F468183C-5AE3-42E2-9CCA-59F1902AB43B}" type="slidenum">
              <a:rPr lang="en-US" smtClean="0"/>
              <a:t>‹#›</a:t>
            </a:fld>
            <a:endParaRPr lang="en-US" dirty="0"/>
          </a:p>
        </p:txBody>
      </p:sp>
    </p:spTree>
    <p:extLst>
      <p:ext uri="{BB962C8B-B14F-4D97-AF65-F5344CB8AC3E}">
        <p14:creationId xmlns:p14="http://schemas.microsoft.com/office/powerpoint/2010/main" val="6633296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0EFE4-5F23-0BBB-AEE7-58431BA7B4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4FB85AA-4D66-BCD7-2AC4-4EACD907721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0EFCE2E-380B-3E2D-382D-5216F3DB522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C6ECD76-6B6F-C375-A09D-AC5F745FD6C7}"/>
              </a:ext>
            </a:extLst>
          </p:cNvPr>
          <p:cNvSpPr>
            <a:spLocks noGrp="1"/>
          </p:cNvSpPr>
          <p:nvPr>
            <p:ph type="dt" sz="half" idx="10"/>
          </p:nvPr>
        </p:nvSpPr>
        <p:spPr/>
        <p:txBody>
          <a:bodyPr/>
          <a:lstStyle/>
          <a:p>
            <a:fld id="{FE7540E0-60EC-41D1-B151-10F10CFBF670}" type="datetimeFigureOut">
              <a:rPr lang="en-US" smtClean="0"/>
              <a:t>6/3/2023</a:t>
            </a:fld>
            <a:endParaRPr lang="en-US" dirty="0"/>
          </a:p>
        </p:txBody>
      </p:sp>
      <p:sp>
        <p:nvSpPr>
          <p:cNvPr id="6" name="Footer Placeholder 5">
            <a:extLst>
              <a:ext uri="{FF2B5EF4-FFF2-40B4-BE49-F238E27FC236}">
                <a16:creationId xmlns:a16="http://schemas.microsoft.com/office/drawing/2014/main" id="{5C186E36-13A1-02F0-52B0-FBAF72E65BD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D995E25-BBDC-A8C0-42ED-877794EED9B3}"/>
              </a:ext>
            </a:extLst>
          </p:cNvPr>
          <p:cNvSpPr>
            <a:spLocks noGrp="1"/>
          </p:cNvSpPr>
          <p:nvPr>
            <p:ph type="sldNum" sz="quarter" idx="12"/>
          </p:nvPr>
        </p:nvSpPr>
        <p:spPr/>
        <p:txBody>
          <a:bodyPr/>
          <a:lstStyle/>
          <a:p>
            <a:fld id="{F468183C-5AE3-42E2-9CCA-59F1902AB43B}" type="slidenum">
              <a:rPr lang="en-US" smtClean="0"/>
              <a:t>‹#›</a:t>
            </a:fld>
            <a:endParaRPr lang="en-US" dirty="0"/>
          </a:p>
        </p:txBody>
      </p:sp>
    </p:spTree>
    <p:extLst>
      <p:ext uri="{BB962C8B-B14F-4D97-AF65-F5344CB8AC3E}">
        <p14:creationId xmlns:p14="http://schemas.microsoft.com/office/powerpoint/2010/main" val="1171266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5F6B8-E4EE-D399-70F9-1961A5FC0A9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06E0277-50F2-B111-916E-90A7406B16D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FD7FD80-C9A8-1E33-2A8B-F8828D90F94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61CEB0E-0E92-058D-5D02-57690B5ED89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1F3963F-67CD-2CB7-A624-ED604BACC0C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AC0B3C5-4148-E229-8C45-8E931556CC23}"/>
              </a:ext>
            </a:extLst>
          </p:cNvPr>
          <p:cNvSpPr>
            <a:spLocks noGrp="1"/>
          </p:cNvSpPr>
          <p:nvPr>
            <p:ph type="dt" sz="half" idx="10"/>
          </p:nvPr>
        </p:nvSpPr>
        <p:spPr/>
        <p:txBody>
          <a:bodyPr/>
          <a:lstStyle/>
          <a:p>
            <a:fld id="{FE7540E0-60EC-41D1-B151-10F10CFBF670}" type="datetimeFigureOut">
              <a:rPr lang="en-US" smtClean="0"/>
              <a:t>6/3/2023</a:t>
            </a:fld>
            <a:endParaRPr lang="en-US" dirty="0"/>
          </a:p>
        </p:txBody>
      </p:sp>
      <p:sp>
        <p:nvSpPr>
          <p:cNvPr id="8" name="Footer Placeholder 7">
            <a:extLst>
              <a:ext uri="{FF2B5EF4-FFF2-40B4-BE49-F238E27FC236}">
                <a16:creationId xmlns:a16="http://schemas.microsoft.com/office/drawing/2014/main" id="{8D3F53F7-F7A0-5D34-9852-68A57C28B581}"/>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6E8574B0-62F3-5525-1DBD-D47686F604FE}"/>
              </a:ext>
            </a:extLst>
          </p:cNvPr>
          <p:cNvSpPr>
            <a:spLocks noGrp="1"/>
          </p:cNvSpPr>
          <p:nvPr>
            <p:ph type="sldNum" sz="quarter" idx="12"/>
          </p:nvPr>
        </p:nvSpPr>
        <p:spPr/>
        <p:txBody>
          <a:bodyPr/>
          <a:lstStyle/>
          <a:p>
            <a:fld id="{F468183C-5AE3-42E2-9CCA-59F1902AB43B}" type="slidenum">
              <a:rPr lang="en-US" smtClean="0"/>
              <a:t>‹#›</a:t>
            </a:fld>
            <a:endParaRPr lang="en-US" dirty="0"/>
          </a:p>
        </p:txBody>
      </p:sp>
    </p:spTree>
    <p:extLst>
      <p:ext uri="{BB962C8B-B14F-4D97-AF65-F5344CB8AC3E}">
        <p14:creationId xmlns:p14="http://schemas.microsoft.com/office/powerpoint/2010/main" val="2694030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2AB61-B2F1-D61B-0E78-5840ABF7177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89B25AB-5444-60D1-1832-72514E1D6F11}"/>
              </a:ext>
            </a:extLst>
          </p:cNvPr>
          <p:cNvSpPr>
            <a:spLocks noGrp="1"/>
          </p:cNvSpPr>
          <p:nvPr>
            <p:ph type="dt" sz="half" idx="10"/>
          </p:nvPr>
        </p:nvSpPr>
        <p:spPr/>
        <p:txBody>
          <a:bodyPr/>
          <a:lstStyle/>
          <a:p>
            <a:fld id="{FE7540E0-60EC-41D1-B151-10F10CFBF670}" type="datetimeFigureOut">
              <a:rPr lang="en-US" smtClean="0"/>
              <a:t>6/3/2023</a:t>
            </a:fld>
            <a:endParaRPr lang="en-US" dirty="0"/>
          </a:p>
        </p:txBody>
      </p:sp>
      <p:sp>
        <p:nvSpPr>
          <p:cNvPr id="4" name="Footer Placeholder 3">
            <a:extLst>
              <a:ext uri="{FF2B5EF4-FFF2-40B4-BE49-F238E27FC236}">
                <a16:creationId xmlns:a16="http://schemas.microsoft.com/office/drawing/2014/main" id="{EA39A755-C43F-F16E-3601-F59A2039A2B8}"/>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31251E6D-6435-FBA0-A056-D50BABCD5718}"/>
              </a:ext>
            </a:extLst>
          </p:cNvPr>
          <p:cNvSpPr>
            <a:spLocks noGrp="1"/>
          </p:cNvSpPr>
          <p:nvPr>
            <p:ph type="sldNum" sz="quarter" idx="12"/>
          </p:nvPr>
        </p:nvSpPr>
        <p:spPr/>
        <p:txBody>
          <a:bodyPr/>
          <a:lstStyle/>
          <a:p>
            <a:fld id="{F468183C-5AE3-42E2-9CCA-59F1902AB43B}" type="slidenum">
              <a:rPr lang="en-US" smtClean="0"/>
              <a:t>‹#›</a:t>
            </a:fld>
            <a:endParaRPr lang="en-US" dirty="0"/>
          </a:p>
        </p:txBody>
      </p:sp>
    </p:spTree>
    <p:extLst>
      <p:ext uri="{BB962C8B-B14F-4D97-AF65-F5344CB8AC3E}">
        <p14:creationId xmlns:p14="http://schemas.microsoft.com/office/powerpoint/2010/main" val="20281200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532CF42-EC8F-E6BE-E60A-375F9282CEAF}"/>
              </a:ext>
            </a:extLst>
          </p:cNvPr>
          <p:cNvSpPr>
            <a:spLocks noGrp="1"/>
          </p:cNvSpPr>
          <p:nvPr>
            <p:ph type="dt" sz="half" idx="10"/>
          </p:nvPr>
        </p:nvSpPr>
        <p:spPr/>
        <p:txBody>
          <a:bodyPr/>
          <a:lstStyle/>
          <a:p>
            <a:fld id="{FE7540E0-60EC-41D1-B151-10F10CFBF670}" type="datetimeFigureOut">
              <a:rPr lang="en-US" smtClean="0"/>
              <a:t>6/3/2023</a:t>
            </a:fld>
            <a:endParaRPr lang="en-US" dirty="0"/>
          </a:p>
        </p:txBody>
      </p:sp>
      <p:sp>
        <p:nvSpPr>
          <p:cNvPr id="3" name="Footer Placeholder 2">
            <a:extLst>
              <a:ext uri="{FF2B5EF4-FFF2-40B4-BE49-F238E27FC236}">
                <a16:creationId xmlns:a16="http://schemas.microsoft.com/office/drawing/2014/main" id="{C7C87E0D-72BB-8040-90F4-3F9D4C4DF2D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460CA84D-EDDC-78B3-0CC2-7823C7C5BD2A}"/>
              </a:ext>
            </a:extLst>
          </p:cNvPr>
          <p:cNvSpPr>
            <a:spLocks noGrp="1"/>
          </p:cNvSpPr>
          <p:nvPr>
            <p:ph type="sldNum" sz="quarter" idx="12"/>
          </p:nvPr>
        </p:nvSpPr>
        <p:spPr/>
        <p:txBody>
          <a:bodyPr/>
          <a:lstStyle/>
          <a:p>
            <a:fld id="{F468183C-5AE3-42E2-9CCA-59F1902AB43B}" type="slidenum">
              <a:rPr lang="en-US" smtClean="0"/>
              <a:t>‹#›</a:t>
            </a:fld>
            <a:endParaRPr lang="en-US" dirty="0"/>
          </a:p>
        </p:txBody>
      </p:sp>
    </p:spTree>
    <p:extLst>
      <p:ext uri="{BB962C8B-B14F-4D97-AF65-F5344CB8AC3E}">
        <p14:creationId xmlns:p14="http://schemas.microsoft.com/office/powerpoint/2010/main" val="23320613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1BDD0-97B6-56DD-FF92-88E248C7F0F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C6CC333-1239-5E5B-A862-C2C766AD4FE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DF9E034-C3CB-2C3E-396F-88CABC13FD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549DB5-49BE-6013-3BD5-235A96E85444}"/>
              </a:ext>
            </a:extLst>
          </p:cNvPr>
          <p:cNvSpPr>
            <a:spLocks noGrp="1"/>
          </p:cNvSpPr>
          <p:nvPr>
            <p:ph type="dt" sz="half" idx="10"/>
          </p:nvPr>
        </p:nvSpPr>
        <p:spPr/>
        <p:txBody>
          <a:bodyPr/>
          <a:lstStyle/>
          <a:p>
            <a:fld id="{FE7540E0-60EC-41D1-B151-10F10CFBF670}" type="datetimeFigureOut">
              <a:rPr lang="en-US" smtClean="0"/>
              <a:t>6/3/2023</a:t>
            </a:fld>
            <a:endParaRPr lang="en-US" dirty="0"/>
          </a:p>
        </p:txBody>
      </p:sp>
      <p:sp>
        <p:nvSpPr>
          <p:cNvPr id="6" name="Footer Placeholder 5">
            <a:extLst>
              <a:ext uri="{FF2B5EF4-FFF2-40B4-BE49-F238E27FC236}">
                <a16:creationId xmlns:a16="http://schemas.microsoft.com/office/drawing/2014/main" id="{5C6925A0-2EBC-6B25-7B15-6A21646A9D5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2212D72-F10E-33F3-E8B9-944EA7F40DD0}"/>
              </a:ext>
            </a:extLst>
          </p:cNvPr>
          <p:cNvSpPr>
            <a:spLocks noGrp="1"/>
          </p:cNvSpPr>
          <p:nvPr>
            <p:ph type="sldNum" sz="quarter" idx="12"/>
          </p:nvPr>
        </p:nvSpPr>
        <p:spPr/>
        <p:txBody>
          <a:bodyPr/>
          <a:lstStyle/>
          <a:p>
            <a:fld id="{F468183C-5AE3-42E2-9CCA-59F1902AB43B}" type="slidenum">
              <a:rPr lang="en-US" smtClean="0"/>
              <a:t>‹#›</a:t>
            </a:fld>
            <a:endParaRPr lang="en-US" dirty="0"/>
          </a:p>
        </p:txBody>
      </p:sp>
    </p:spTree>
    <p:extLst>
      <p:ext uri="{BB962C8B-B14F-4D97-AF65-F5344CB8AC3E}">
        <p14:creationId xmlns:p14="http://schemas.microsoft.com/office/powerpoint/2010/main" val="20680505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8C7C1-5638-43DF-CC7E-2086D9342F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03346A8-CEF3-0965-6F46-E4EAED15CE0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6863E44A-EA20-F002-30EE-14ACD18118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DFF94A-BACC-A8C4-719F-F89F65A51F7B}"/>
              </a:ext>
            </a:extLst>
          </p:cNvPr>
          <p:cNvSpPr>
            <a:spLocks noGrp="1"/>
          </p:cNvSpPr>
          <p:nvPr>
            <p:ph type="dt" sz="half" idx="10"/>
          </p:nvPr>
        </p:nvSpPr>
        <p:spPr/>
        <p:txBody>
          <a:bodyPr/>
          <a:lstStyle/>
          <a:p>
            <a:fld id="{FE7540E0-60EC-41D1-B151-10F10CFBF670}" type="datetimeFigureOut">
              <a:rPr lang="en-US" smtClean="0"/>
              <a:t>6/3/2023</a:t>
            </a:fld>
            <a:endParaRPr lang="en-US" dirty="0"/>
          </a:p>
        </p:txBody>
      </p:sp>
      <p:sp>
        <p:nvSpPr>
          <p:cNvPr id="6" name="Footer Placeholder 5">
            <a:extLst>
              <a:ext uri="{FF2B5EF4-FFF2-40B4-BE49-F238E27FC236}">
                <a16:creationId xmlns:a16="http://schemas.microsoft.com/office/drawing/2014/main" id="{BBBA9D59-62D4-D929-534F-DCBCF549BE9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E30C0BD-FF33-CF0C-9274-3519AC731547}"/>
              </a:ext>
            </a:extLst>
          </p:cNvPr>
          <p:cNvSpPr>
            <a:spLocks noGrp="1"/>
          </p:cNvSpPr>
          <p:nvPr>
            <p:ph type="sldNum" sz="quarter" idx="12"/>
          </p:nvPr>
        </p:nvSpPr>
        <p:spPr/>
        <p:txBody>
          <a:bodyPr/>
          <a:lstStyle/>
          <a:p>
            <a:fld id="{F468183C-5AE3-42E2-9CCA-59F1902AB43B}" type="slidenum">
              <a:rPr lang="en-US" smtClean="0"/>
              <a:t>‹#›</a:t>
            </a:fld>
            <a:endParaRPr lang="en-US" dirty="0"/>
          </a:p>
        </p:txBody>
      </p:sp>
    </p:spTree>
    <p:extLst>
      <p:ext uri="{BB962C8B-B14F-4D97-AF65-F5344CB8AC3E}">
        <p14:creationId xmlns:p14="http://schemas.microsoft.com/office/powerpoint/2010/main" val="34304706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A990B-CB46-CFC7-E66C-F5AE45568E2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7076DF5-0C19-DB28-DB89-8A4B1CA8A4D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5C9B1F-BBBE-EE69-0705-F9F8CC1F6134}"/>
              </a:ext>
            </a:extLst>
          </p:cNvPr>
          <p:cNvSpPr>
            <a:spLocks noGrp="1"/>
          </p:cNvSpPr>
          <p:nvPr>
            <p:ph type="dt" sz="half" idx="10"/>
          </p:nvPr>
        </p:nvSpPr>
        <p:spPr/>
        <p:txBody>
          <a:bodyPr/>
          <a:lstStyle/>
          <a:p>
            <a:fld id="{FE7540E0-60EC-41D1-B151-10F10CFBF670}" type="datetimeFigureOut">
              <a:rPr lang="en-US" smtClean="0"/>
              <a:t>6/3/2023</a:t>
            </a:fld>
            <a:endParaRPr lang="en-US" dirty="0"/>
          </a:p>
        </p:txBody>
      </p:sp>
      <p:sp>
        <p:nvSpPr>
          <p:cNvPr id="5" name="Footer Placeholder 4">
            <a:extLst>
              <a:ext uri="{FF2B5EF4-FFF2-40B4-BE49-F238E27FC236}">
                <a16:creationId xmlns:a16="http://schemas.microsoft.com/office/drawing/2014/main" id="{F703C02C-C5F6-296D-6C8C-D950DB6FEEC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488934A-CA0F-92AE-0C7E-3587A85B9616}"/>
              </a:ext>
            </a:extLst>
          </p:cNvPr>
          <p:cNvSpPr>
            <a:spLocks noGrp="1"/>
          </p:cNvSpPr>
          <p:nvPr>
            <p:ph type="sldNum" sz="quarter" idx="12"/>
          </p:nvPr>
        </p:nvSpPr>
        <p:spPr/>
        <p:txBody>
          <a:bodyPr/>
          <a:lstStyle/>
          <a:p>
            <a:fld id="{F468183C-5AE3-42E2-9CCA-59F1902AB43B}" type="slidenum">
              <a:rPr lang="en-US" smtClean="0"/>
              <a:t>‹#›</a:t>
            </a:fld>
            <a:endParaRPr lang="en-US" dirty="0"/>
          </a:p>
        </p:txBody>
      </p:sp>
    </p:spTree>
    <p:extLst>
      <p:ext uri="{BB962C8B-B14F-4D97-AF65-F5344CB8AC3E}">
        <p14:creationId xmlns:p14="http://schemas.microsoft.com/office/powerpoint/2010/main" val="13100513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C8DFE23-9FC3-3A0A-6995-6486AB546D6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0FA00F8-BF01-C593-5D26-A9D8779724B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B492F1-F804-7578-173C-9B54616FA4CE}"/>
              </a:ext>
            </a:extLst>
          </p:cNvPr>
          <p:cNvSpPr>
            <a:spLocks noGrp="1"/>
          </p:cNvSpPr>
          <p:nvPr>
            <p:ph type="dt" sz="half" idx="10"/>
          </p:nvPr>
        </p:nvSpPr>
        <p:spPr/>
        <p:txBody>
          <a:bodyPr/>
          <a:lstStyle/>
          <a:p>
            <a:fld id="{FE7540E0-60EC-41D1-B151-10F10CFBF670}" type="datetimeFigureOut">
              <a:rPr lang="en-US" smtClean="0"/>
              <a:t>6/3/2023</a:t>
            </a:fld>
            <a:endParaRPr lang="en-US" dirty="0"/>
          </a:p>
        </p:txBody>
      </p:sp>
      <p:sp>
        <p:nvSpPr>
          <p:cNvPr id="5" name="Footer Placeholder 4">
            <a:extLst>
              <a:ext uri="{FF2B5EF4-FFF2-40B4-BE49-F238E27FC236}">
                <a16:creationId xmlns:a16="http://schemas.microsoft.com/office/drawing/2014/main" id="{6A02212D-2BA5-33A1-06AB-EAA9804ACE5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27BDF07-540C-9177-EFC8-E0D8DB29BDF6}"/>
              </a:ext>
            </a:extLst>
          </p:cNvPr>
          <p:cNvSpPr>
            <a:spLocks noGrp="1"/>
          </p:cNvSpPr>
          <p:nvPr>
            <p:ph type="sldNum" sz="quarter" idx="12"/>
          </p:nvPr>
        </p:nvSpPr>
        <p:spPr/>
        <p:txBody>
          <a:bodyPr/>
          <a:lstStyle/>
          <a:p>
            <a:fld id="{F468183C-5AE3-42E2-9CCA-59F1902AB43B}" type="slidenum">
              <a:rPr lang="en-US" smtClean="0"/>
              <a:t>‹#›</a:t>
            </a:fld>
            <a:endParaRPr lang="en-US" dirty="0"/>
          </a:p>
        </p:txBody>
      </p:sp>
    </p:spTree>
    <p:extLst>
      <p:ext uri="{BB962C8B-B14F-4D97-AF65-F5344CB8AC3E}">
        <p14:creationId xmlns:p14="http://schemas.microsoft.com/office/powerpoint/2010/main" val="23270895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253FB3-6C74-345D-7120-9E40524E6E0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87C87C6-4F19-67CE-125B-D18EF2A740F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80B71A-E3BB-2E51-17A4-10B372F3C7D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7540E0-60EC-41D1-B151-10F10CFBF670}" type="datetimeFigureOut">
              <a:rPr lang="en-US" smtClean="0"/>
              <a:t>6/3/2023</a:t>
            </a:fld>
            <a:endParaRPr lang="en-US" dirty="0"/>
          </a:p>
        </p:txBody>
      </p:sp>
      <p:sp>
        <p:nvSpPr>
          <p:cNvPr id="5" name="Footer Placeholder 4">
            <a:extLst>
              <a:ext uri="{FF2B5EF4-FFF2-40B4-BE49-F238E27FC236}">
                <a16:creationId xmlns:a16="http://schemas.microsoft.com/office/drawing/2014/main" id="{BBB566AB-78B0-8332-F38C-B92D05C5139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8E6EC557-C504-8E1C-CE05-80E725C00D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68183C-5AE3-42E2-9CCA-59F1902AB43B}" type="slidenum">
              <a:rPr lang="en-US" smtClean="0"/>
              <a:t>‹#›</a:t>
            </a:fld>
            <a:endParaRPr lang="en-US" dirty="0"/>
          </a:p>
        </p:txBody>
      </p:sp>
    </p:spTree>
    <p:extLst>
      <p:ext uri="{BB962C8B-B14F-4D97-AF65-F5344CB8AC3E}">
        <p14:creationId xmlns:p14="http://schemas.microsoft.com/office/powerpoint/2010/main" val="17177562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82D34-B022-3987-5085-913EC97984C7}"/>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95832551-BFD7-8EB1-3576-3924282F29C5}"/>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14259134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DE0F6041-9A96-18E0-CD9F-A5794BC116DE}"/>
              </a:ext>
            </a:extLst>
          </p:cNvPr>
          <p:cNvPicPr>
            <a:picLocks noChangeAspect="1"/>
          </p:cNvPicPr>
          <p:nvPr/>
        </p:nvPicPr>
        <p:blipFill rotWithShape="1">
          <a:blip r:embed="rId3">
            <a:extLst>
              <a:ext uri="{28A0092B-C50C-407E-A947-70E740481C1C}">
                <a14:useLocalDpi xmlns:a14="http://schemas.microsoft.com/office/drawing/2010/main" val="0"/>
              </a:ext>
            </a:extLst>
          </a:blip>
          <a:srcRect l="4344" r="2776"/>
          <a:stretch/>
        </p:blipFill>
        <p:spPr>
          <a:xfrm>
            <a:off x="0" y="0"/>
            <a:ext cx="12192000" cy="6858000"/>
          </a:xfrm>
          <a:prstGeom prst="rect">
            <a:avLst/>
          </a:prstGeom>
        </p:spPr>
      </p:pic>
      <p:sp>
        <p:nvSpPr>
          <p:cNvPr id="2" name="Title 1">
            <a:extLst>
              <a:ext uri="{FF2B5EF4-FFF2-40B4-BE49-F238E27FC236}">
                <a16:creationId xmlns:a16="http://schemas.microsoft.com/office/drawing/2014/main" id="{58BD2DE3-2488-70A0-AE22-8664B64FBC7A}"/>
              </a:ext>
            </a:extLst>
          </p:cNvPr>
          <p:cNvSpPr>
            <a:spLocks noGrp="1"/>
          </p:cNvSpPr>
          <p:nvPr>
            <p:ph type="ctrTitle"/>
          </p:nvPr>
        </p:nvSpPr>
        <p:spPr>
          <a:xfrm>
            <a:off x="2143432" y="934065"/>
            <a:ext cx="6499123" cy="2387600"/>
          </a:xfrm>
        </p:spPr>
        <p:txBody>
          <a:bodyPr>
            <a:normAutofit/>
          </a:bodyPr>
          <a:lstStyle/>
          <a:p>
            <a:pPr algn="l"/>
            <a:r>
              <a:rPr lang="en-US" sz="8000" dirty="0">
                <a:latin typeface="Arial Black" panose="020B0A04020102020204" pitchFamily="34" charset="0"/>
              </a:rPr>
              <a:t>Facing </a:t>
            </a:r>
            <a:br>
              <a:rPr lang="en-US" sz="8000" dirty="0">
                <a:latin typeface="Arial Black" panose="020B0A04020102020204" pitchFamily="34" charset="0"/>
              </a:rPr>
            </a:br>
            <a:r>
              <a:rPr lang="en-US" sz="8000" dirty="0">
                <a:latin typeface="Arial Black" panose="020B0A04020102020204" pitchFamily="34" charset="0"/>
              </a:rPr>
              <a:t>Goliath</a:t>
            </a:r>
          </a:p>
        </p:txBody>
      </p:sp>
    </p:spTree>
    <p:extLst>
      <p:ext uri="{BB962C8B-B14F-4D97-AF65-F5344CB8AC3E}">
        <p14:creationId xmlns:p14="http://schemas.microsoft.com/office/powerpoint/2010/main" val="18511082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125F2-9E5A-4F8D-54AB-56CF3B3F9811}"/>
              </a:ext>
            </a:extLst>
          </p:cNvPr>
          <p:cNvSpPr>
            <a:spLocks noGrp="1"/>
          </p:cNvSpPr>
          <p:nvPr>
            <p:ph type="title"/>
          </p:nvPr>
        </p:nvSpPr>
        <p:spPr>
          <a:xfrm>
            <a:off x="838200" y="365125"/>
            <a:ext cx="10515600" cy="708301"/>
          </a:xfrm>
        </p:spPr>
        <p:txBody>
          <a:bodyPr/>
          <a:lstStyle/>
          <a:p>
            <a:r>
              <a:rPr lang="en-US" dirty="0">
                <a:latin typeface="Arial Black" panose="020B0A04020102020204" pitchFamily="34" charset="0"/>
              </a:rPr>
              <a:t>Goliath</a:t>
            </a:r>
          </a:p>
        </p:txBody>
      </p:sp>
      <p:sp>
        <p:nvSpPr>
          <p:cNvPr id="8" name="Rectangle 7">
            <a:extLst>
              <a:ext uri="{FF2B5EF4-FFF2-40B4-BE49-F238E27FC236}">
                <a16:creationId xmlns:a16="http://schemas.microsoft.com/office/drawing/2014/main" id="{8B22267B-4EDC-D9AF-B133-1ECB6FCFD841}"/>
              </a:ext>
            </a:extLst>
          </p:cNvPr>
          <p:cNvSpPr/>
          <p:nvPr/>
        </p:nvSpPr>
        <p:spPr>
          <a:xfrm>
            <a:off x="838200" y="1081377"/>
            <a:ext cx="10515600" cy="508884"/>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2800" dirty="0">
                <a:latin typeface="Arial Black" panose="020B0A04020102020204" pitchFamily="34" charset="0"/>
              </a:rPr>
              <a:t>Seemingly Invincible Enemy</a:t>
            </a:r>
          </a:p>
        </p:txBody>
      </p:sp>
      <p:sp>
        <p:nvSpPr>
          <p:cNvPr id="9" name="Rectangle 8">
            <a:extLst>
              <a:ext uri="{FF2B5EF4-FFF2-40B4-BE49-F238E27FC236}">
                <a16:creationId xmlns:a16="http://schemas.microsoft.com/office/drawing/2014/main" id="{7E1E768F-301F-9FE7-1D7D-DB042538E677}"/>
              </a:ext>
            </a:extLst>
          </p:cNvPr>
          <p:cNvSpPr/>
          <p:nvPr/>
        </p:nvSpPr>
        <p:spPr>
          <a:xfrm>
            <a:off x="6241774" y="2687541"/>
            <a:ext cx="2894275" cy="373711"/>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1473A84D-37BA-016D-E8F8-8B64DE05843E}"/>
              </a:ext>
            </a:extLst>
          </p:cNvPr>
          <p:cNvSpPr/>
          <p:nvPr/>
        </p:nvSpPr>
        <p:spPr>
          <a:xfrm>
            <a:off x="6096000" y="3549457"/>
            <a:ext cx="2894275" cy="373711"/>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275F5638-B56C-06B4-168F-99FEA7796E79}"/>
              </a:ext>
            </a:extLst>
          </p:cNvPr>
          <p:cNvSpPr/>
          <p:nvPr/>
        </p:nvSpPr>
        <p:spPr>
          <a:xfrm>
            <a:off x="3847107" y="5212605"/>
            <a:ext cx="2649110" cy="373711"/>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30B6E1A9-3548-522E-B455-7669F6A00BD1}"/>
              </a:ext>
            </a:extLst>
          </p:cNvPr>
          <p:cNvSpPr txBox="1"/>
          <p:nvPr/>
        </p:nvSpPr>
        <p:spPr>
          <a:xfrm>
            <a:off x="9112196" y="2671639"/>
            <a:ext cx="2854518" cy="461665"/>
          </a:xfrm>
          <a:prstGeom prst="rect">
            <a:avLst/>
          </a:prstGeom>
          <a:noFill/>
        </p:spPr>
        <p:txBody>
          <a:bodyPr wrap="square" rtlCol="0">
            <a:spAutoFit/>
          </a:bodyPr>
          <a:lstStyle/>
          <a:p>
            <a:pPr algn="ctr"/>
            <a:r>
              <a:rPr lang="en-US" sz="2400" dirty="0">
                <a:solidFill>
                  <a:srgbClr val="C00000"/>
                </a:solidFill>
                <a:latin typeface="Arial Black" panose="020B0A04020102020204" pitchFamily="34" charset="0"/>
              </a:rPr>
              <a:t>@ 9 feet tall</a:t>
            </a:r>
          </a:p>
        </p:txBody>
      </p:sp>
      <p:sp>
        <p:nvSpPr>
          <p:cNvPr id="13" name="TextBox 12">
            <a:extLst>
              <a:ext uri="{FF2B5EF4-FFF2-40B4-BE49-F238E27FC236}">
                <a16:creationId xmlns:a16="http://schemas.microsoft.com/office/drawing/2014/main" id="{A7FB6629-B691-3FB8-921F-389366390462}"/>
              </a:ext>
            </a:extLst>
          </p:cNvPr>
          <p:cNvSpPr txBox="1"/>
          <p:nvPr/>
        </p:nvSpPr>
        <p:spPr>
          <a:xfrm>
            <a:off x="10240422" y="3493800"/>
            <a:ext cx="1918915" cy="461665"/>
          </a:xfrm>
          <a:prstGeom prst="rect">
            <a:avLst/>
          </a:prstGeom>
          <a:noFill/>
        </p:spPr>
        <p:txBody>
          <a:bodyPr wrap="square" rtlCol="0">
            <a:spAutoFit/>
          </a:bodyPr>
          <a:lstStyle/>
          <a:p>
            <a:pPr algn="ctr"/>
            <a:r>
              <a:rPr lang="en-US" sz="2400" dirty="0">
                <a:solidFill>
                  <a:srgbClr val="C00000"/>
                </a:solidFill>
                <a:latin typeface="Arial Black" panose="020B0A04020102020204" pitchFamily="34" charset="0"/>
              </a:rPr>
              <a:t>@ 150 lbs.</a:t>
            </a:r>
          </a:p>
        </p:txBody>
      </p:sp>
      <p:sp>
        <p:nvSpPr>
          <p:cNvPr id="14" name="TextBox 13">
            <a:extLst>
              <a:ext uri="{FF2B5EF4-FFF2-40B4-BE49-F238E27FC236}">
                <a16:creationId xmlns:a16="http://schemas.microsoft.com/office/drawing/2014/main" id="{865D67EB-ABD8-B00A-B0A4-A53C9008CEFA}"/>
              </a:ext>
            </a:extLst>
          </p:cNvPr>
          <p:cNvSpPr txBox="1"/>
          <p:nvPr/>
        </p:nvSpPr>
        <p:spPr>
          <a:xfrm>
            <a:off x="5171662" y="5590847"/>
            <a:ext cx="1918915" cy="461665"/>
          </a:xfrm>
          <a:prstGeom prst="rect">
            <a:avLst/>
          </a:prstGeom>
          <a:noFill/>
        </p:spPr>
        <p:txBody>
          <a:bodyPr wrap="square" rtlCol="0">
            <a:spAutoFit/>
          </a:bodyPr>
          <a:lstStyle/>
          <a:p>
            <a:pPr algn="ctr"/>
            <a:r>
              <a:rPr lang="en-US" sz="2400" dirty="0">
                <a:solidFill>
                  <a:srgbClr val="C00000"/>
                </a:solidFill>
                <a:latin typeface="Arial Black" panose="020B0A04020102020204" pitchFamily="34" charset="0"/>
              </a:rPr>
              <a:t>@ 20 lbs.</a:t>
            </a:r>
          </a:p>
        </p:txBody>
      </p:sp>
      <p:sp>
        <p:nvSpPr>
          <p:cNvPr id="15" name="Rectangle 14">
            <a:extLst>
              <a:ext uri="{FF2B5EF4-FFF2-40B4-BE49-F238E27FC236}">
                <a16:creationId xmlns:a16="http://schemas.microsoft.com/office/drawing/2014/main" id="{FBEA09BF-30FA-FF25-383C-B02A8FEA6279}"/>
              </a:ext>
            </a:extLst>
          </p:cNvPr>
          <p:cNvSpPr/>
          <p:nvPr/>
        </p:nvSpPr>
        <p:spPr>
          <a:xfrm>
            <a:off x="2277388" y="2330845"/>
            <a:ext cx="1409710" cy="373711"/>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7" name="Content Placeholder 6">
            <a:extLst>
              <a:ext uri="{FF2B5EF4-FFF2-40B4-BE49-F238E27FC236}">
                <a16:creationId xmlns:a16="http://schemas.microsoft.com/office/drawing/2014/main" id="{9D2B4B51-6213-F9FA-3B78-B2023101DB33}"/>
              </a:ext>
            </a:extLst>
          </p:cNvPr>
          <p:cNvSpPr>
            <a:spLocks noGrp="1"/>
          </p:cNvSpPr>
          <p:nvPr>
            <p:ph idx="1"/>
          </p:nvPr>
        </p:nvSpPr>
        <p:spPr/>
        <p:txBody>
          <a:bodyPr>
            <a:normAutofit fontScale="92500"/>
          </a:bodyPr>
          <a:lstStyle/>
          <a:p>
            <a:r>
              <a:rPr lang="en-US" b="1" dirty="0"/>
              <a:t>1 Samuel 17:4-7 </a:t>
            </a:r>
          </a:p>
          <a:p>
            <a:r>
              <a:rPr lang="en-US" dirty="0"/>
              <a:t> 4 And a champion went out from the camp of the Philistines, named Goliath, from Gath, whose height was six cubits and a span.</a:t>
            </a:r>
          </a:p>
          <a:p>
            <a:r>
              <a:rPr lang="en-US" dirty="0"/>
              <a:t> 5 He had a bronze helmet on his head, and he was armed with a coat of mail, and the weight of the coat was five thousand shekels of bronze.</a:t>
            </a:r>
          </a:p>
          <a:p>
            <a:r>
              <a:rPr lang="en-US" dirty="0"/>
              <a:t> 6 And he had bronze armor on his legs and a bronze javelin between his shoulders.</a:t>
            </a:r>
          </a:p>
          <a:p>
            <a:r>
              <a:rPr lang="en-US" dirty="0"/>
              <a:t> 7 Now the staff of his spear was like a weaver's beam, and his iron spearhead weighed six hundred shekels; and a shield-bearer went before him.</a:t>
            </a:r>
          </a:p>
          <a:p>
            <a:endParaRPr lang="en-US" dirty="0"/>
          </a:p>
        </p:txBody>
      </p:sp>
    </p:spTree>
    <p:extLst>
      <p:ext uri="{BB962C8B-B14F-4D97-AF65-F5344CB8AC3E}">
        <p14:creationId xmlns:p14="http://schemas.microsoft.com/office/powerpoint/2010/main" val="42007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7">
                                            <p:txEl>
                                              <p:pRg st="0" end="0"/>
                                            </p:txEl>
                                          </p:spTgt>
                                        </p:tgtEl>
                                        <p:attrNameLst>
                                          <p:attrName>style.visibility</p:attrName>
                                        </p:attrNameLst>
                                      </p:cBhvr>
                                      <p:to>
                                        <p:strVal val="visible"/>
                                      </p:to>
                                    </p:set>
                                    <p:animEffect transition="in" filter="fade">
                                      <p:cBhvr>
                                        <p:cTn id="14" dur="1000"/>
                                        <p:tgtEl>
                                          <p:spTgt spid="7">
                                            <p:txEl>
                                              <p:pRg st="0" end="0"/>
                                            </p:txEl>
                                          </p:spTgt>
                                        </p:tgtEl>
                                      </p:cBhvr>
                                    </p:animEffect>
                                    <p:anim calcmode="lin" valueType="num">
                                      <p:cBhvr>
                                        <p:cTn id="15"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animEffect transition="in" filter="fade">
                                      <p:cBhvr>
                                        <p:cTn id="21" dur="1000"/>
                                        <p:tgtEl>
                                          <p:spTgt spid="7">
                                            <p:txEl>
                                              <p:pRg st="1" end="1"/>
                                            </p:txEl>
                                          </p:spTgt>
                                        </p:tgtEl>
                                      </p:cBhvr>
                                    </p:animEffect>
                                    <p:anim calcmode="lin" valueType="num">
                                      <p:cBhvr>
                                        <p:cTn id="22"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7">
                                            <p:txEl>
                                              <p:pRg st="2" end="2"/>
                                            </p:txEl>
                                          </p:spTgt>
                                        </p:tgtEl>
                                        <p:attrNameLst>
                                          <p:attrName>style.visibility</p:attrName>
                                        </p:attrNameLst>
                                      </p:cBhvr>
                                      <p:to>
                                        <p:strVal val="visible"/>
                                      </p:to>
                                    </p:set>
                                    <p:animEffect transition="in" filter="fade">
                                      <p:cBhvr>
                                        <p:cTn id="28" dur="1000"/>
                                        <p:tgtEl>
                                          <p:spTgt spid="7">
                                            <p:txEl>
                                              <p:pRg st="2" end="2"/>
                                            </p:txEl>
                                          </p:spTgt>
                                        </p:tgtEl>
                                      </p:cBhvr>
                                    </p:animEffect>
                                    <p:anim calcmode="lin" valueType="num">
                                      <p:cBhvr>
                                        <p:cTn id="29"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nodeType="clickEffect">
                                  <p:stCondLst>
                                    <p:cond delay="0"/>
                                  </p:stCondLst>
                                  <p:childTnLst>
                                    <p:set>
                                      <p:cBhvr>
                                        <p:cTn id="34" dur="1" fill="hold">
                                          <p:stCondLst>
                                            <p:cond delay="0"/>
                                          </p:stCondLst>
                                        </p:cTn>
                                        <p:tgtEl>
                                          <p:spTgt spid="7">
                                            <p:txEl>
                                              <p:pRg st="3" end="3"/>
                                            </p:txEl>
                                          </p:spTgt>
                                        </p:tgtEl>
                                        <p:attrNameLst>
                                          <p:attrName>style.visibility</p:attrName>
                                        </p:attrNameLst>
                                      </p:cBhvr>
                                      <p:to>
                                        <p:strVal val="visible"/>
                                      </p:to>
                                    </p:set>
                                    <p:animEffect transition="in" filter="fade">
                                      <p:cBhvr>
                                        <p:cTn id="35" dur="1000"/>
                                        <p:tgtEl>
                                          <p:spTgt spid="7">
                                            <p:txEl>
                                              <p:pRg st="3" end="3"/>
                                            </p:txEl>
                                          </p:spTgt>
                                        </p:tgtEl>
                                      </p:cBhvr>
                                    </p:animEffect>
                                    <p:anim calcmode="lin" valueType="num">
                                      <p:cBhvr>
                                        <p:cTn id="36"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nodeType="clickEffect">
                                  <p:stCondLst>
                                    <p:cond delay="0"/>
                                  </p:stCondLst>
                                  <p:childTnLst>
                                    <p:set>
                                      <p:cBhvr>
                                        <p:cTn id="41" dur="1" fill="hold">
                                          <p:stCondLst>
                                            <p:cond delay="0"/>
                                          </p:stCondLst>
                                        </p:cTn>
                                        <p:tgtEl>
                                          <p:spTgt spid="7">
                                            <p:txEl>
                                              <p:pRg st="4" end="4"/>
                                            </p:txEl>
                                          </p:spTgt>
                                        </p:tgtEl>
                                        <p:attrNameLst>
                                          <p:attrName>style.visibility</p:attrName>
                                        </p:attrNameLst>
                                      </p:cBhvr>
                                      <p:to>
                                        <p:strVal val="visible"/>
                                      </p:to>
                                    </p:set>
                                    <p:animEffect transition="in" filter="fade">
                                      <p:cBhvr>
                                        <p:cTn id="42" dur="1000"/>
                                        <p:tgtEl>
                                          <p:spTgt spid="7">
                                            <p:txEl>
                                              <p:pRg st="4" end="4"/>
                                            </p:txEl>
                                          </p:spTgt>
                                        </p:tgtEl>
                                      </p:cBhvr>
                                    </p:animEffect>
                                    <p:anim calcmode="lin" valueType="num">
                                      <p:cBhvr>
                                        <p:cTn id="43"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grpId="0" nodeType="click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1000"/>
                                        <p:tgtEl>
                                          <p:spTgt spid="15"/>
                                        </p:tgtEl>
                                      </p:cBhvr>
                                    </p:animEffect>
                                    <p:anim calcmode="lin" valueType="num">
                                      <p:cBhvr>
                                        <p:cTn id="50" dur="1000" fill="hold"/>
                                        <p:tgtEl>
                                          <p:spTgt spid="15"/>
                                        </p:tgtEl>
                                        <p:attrNameLst>
                                          <p:attrName>ppt_x</p:attrName>
                                        </p:attrNameLst>
                                      </p:cBhvr>
                                      <p:tavLst>
                                        <p:tav tm="0">
                                          <p:val>
                                            <p:strVal val="#ppt_x"/>
                                          </p:val>
                                        </p:tav>
                                        <p:tav tm="100000">
                                          <p:val>
                                            <p:strVal val="#ppt_x"/>
                                          </p:val>
                                        </p:tav>
                                      </p:tavLst>
                                    </p:anim>
                                    <p:anim calcmode="lin" valueType="num">
                                      <p:cBhvr>
                                        <p:cTn id="51"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grpId="0" nodeType="click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fade">
                                      <p:cBhvr>
                                        <p:cTn id="56" dur="1000"/>
                                        <p:tgtEl>
                                          <p:spTgt spid="9"/>
                                        </p:tgtEl>
                                      </p:cBhvr>
                                    </p:animEffect>
                                    <p:anim calcmode="lin" valueType="num">
                                      <p:cBhvr>
                                        <p:cTn id="57" dur="1000" fill="hold"/>
                                        <p:tgtEl>
                                          <p:spTgt spid="9"/>
                                        </p:tgtEl>
                                        <p:attrNameLst>
                                          <p:attrName>ppt_x</p:attrName>
                                        </p:attrNameLst>
                                      </p:cBhvr>
                                      <p:tavLst>
                                        <p:tav tm="0">
                                          <p:val>
                                            <p:strVal val="#ppt_x"/>
                                          </p:val>
                                        </p:tav>
                                        <p:tav tm="100000">
                                          <p:val>
                                            <p:strVal val="#ppt_x"/>
                                          </p:val>
                                        </p:tav>
                                      </p:tavLst>
                                    </p:anim>
                                    <p:anim calcmode="lin" valueType="num">
                                      <p:cBhvr>
                                        <p:cTn id="58" dur="1000" fill="hold"/>
                                        <p:tgtEl>
                                          <p:spTgt spid="9"/>
                                        </p:tgtEl>
                                        <p:attrNameLst>
                                          <p:attrName>ppt_y</p:attrName>
                                        </p:attrNameLst>
                                      </p:cBhvr>
                                      <p:tavLst>
                                        <p:tav tm="0">
                                          <p:val>
                                            <p:strVal val="#ppt_y-.1"/>
                                          </p:val>
                                        </p:tav>
                                        <p:tav tm="100000">
                                          <p:val>
                                            <p:strVal val="#ppt_y"/>
                                          </p:val>
                                        </p:tav>
                                      </p:tavLst>
                                    </p:anim>
                                  </p:childTnLst>
                                </p:cTn>
                              </p:par>
                            </p:childTnLst>
                          </p:cTn>
                        </p:par>
                        <p:par>
                          <p:cTn id="59" fill="hold">
                            <p:stCondLst>
                              <p:cond delay="1000"/>
                            </p:stCondLst>
                            <p:childTnLst>
                              <p:par>
                                <p:cTn id="60" presetID="47" presetClass="entr" presetSubtype="0" fill="hold" grpId="0" nodeType="after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fade">
                                      <p:cBhvr>
                                        <p:cTn id="62" dur="1000"/>
                                        <p:tgtEl>
                                          <p:spTgt spid="12"/>
                                        </p:tgtEl>
                                      </p:cBhvr>
                                    </p:animEffect>
                                    <p:anim calcmode="lin" valueType="num">
                                      <p:cBhvr>
                                        <p:cTn id="63" dur="1000" fill="hold"/>
                                        <p:tgtEl>
                                          <p:spTgt spid="12"/>
                                        </p:tgtEl>
                                        <p:attrNameLst>
                                          <p:attrName>ppt_x</p:attrName>
                                        </p:attrNameLst>
                                      </p:cBhvr>
                                      <p:tavLst>
                                        <p:tav tm="0">
                                          <p:val>
                                            <p:strVal val="#ppt_x"/>
                                          </p:val>
                                        </p:tav>
                                        <p:tav tm="100000">
                                          <p:val>
                                            <p:strVal val="#ppt_x"/>
                                          </p:val>
                                        </p:tav>
                                      </p:tavLst>
                                    </p:anim>
                                    <p:anim calcmode="lin" valueType="num">
                                      <p:cBhvr>
                                        <p:cTn id="6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7" presetClass="entr" presetSubtype="0" fill="hold" grpId="0" nodeType="clickEffect">
                                  <p:stCondLst>
                                    <p:cond delay="0"/>
                                  </p:stCondLst>
                                  <p:childTnLst>
                                    <p:set>
                                      <p:cBhvr>
                                        <p:cTn id="68" dur="1" fill="hold">
                                          <p:stCondLst>
                                            <p:cond delay="0"/>
                                          </p:stCondLst>
                                        </p:cTn>
                                        <p:tgtEl>
                                          <p:spTgt spid="10"/>
                                        </p:tgtEl>
                                        <p:attrNameLst>
                                          <p:attrName>style.visibility</p:attrName>
                                        </p:attrNameLst>
                                      </p:cBhvr>
                                      <p:to>
                                        <p:strVal val="visible"/>
                                      </p:to>
                                    </p:set>
                                    <p:animEffect transition="in" filter="fade">
                                      <p:cBhvr>
                                        <p:cTn id="69" dur="1000"/>
                                        <p:tgtEl>
                                          <p:spTgt spid="10"/>
                                        </p:tgtEl>
                                      </p:cBhvr>
                                    </p:animEffect>
                                    <p:anim calcmode="lin" valueType="num">
                                      <p:cBhvr>
                                        <p:cTn id="70" dur="1000" fill="hold"/>
                                        <p:tgtEl>
                                          <p:spTgt spid="10"/>
                                        </p:tgtEl>
                                        <p:attrNameLst>
                                          <p:attrName>ppt_x</p:attrName>
                                        </p:attrNameLst>
                                      </p:cBhvr>
                                      <p:tavLst>
                                        <p:tav tm="0">
                                          <p:val>
                                            <p:strVal val="#ppt_x"/>
                                          </p:val>
                                        </p:tav>
                                        <p:tav tm="100000">
                                          <p:val>
                                            <p:strVal val="#ppt_x"/>
                                          </p:val>
                                        </p:tav>
                                      </p:tavLst>
                                    </p:anim>
                                    <p:anim calcmode="lin" valueType="num">
                                      <p:cBhvr>
                                        <p:cTn id="71" dur="1000" fill="hold"/>
                                        <p:tgtEl>
                                          <p:spTgt spid="10"/>
                                        </p:tgtEl>
                                        <p:attrNameLst>
                                          <p:attrName>ppt_y</p:attrName>
                                        </p:attrNameLst>
                                      </p:cBhvr>
                                      <p:tavLst>
                                        <p:tav tm="0">
                                          <p:val>
                                            <p:strVal val="#ppt_y-.1"/>
                                          </p:val>
                                        </p:tav>
                                        <p:tav tm="100000">
                                          <p:val>
                                            <p:strVal val="#ppt_y"/>
                                          </p:val>
                                        </p:tav>
                                      </p:tavLst>
                                    </p:anim>
                                  </p:childTnLst>
                                </p:cTn>
                              </p:par>
                            </p:childTnLst>
                          </p:cTn>
                        </p:par>
                        <p:par>
                          <p:cTn id="72" fill="hold">
                            <p:stCondLst>
                              <p:cond delay="1000"/>
                            </p:stCondLst>
                            <p:childTnLst>
                              <p:par>
                                <p:cTn id="73" presetID="47" presetClass="entr" presetSubtype="0" fill="hold" grpId="0" nodeType="afterEffect">
                                  <p:stCondLst>
                                    <p:cond delay="0"/>
                                  </p:stCondLst>
                                  <p:childTnLst>
                                    <p:set>
                                      <p:cBhvr>
                                        <p:cTn id="74" dur="1" fill="hold">
                                          <p:stCondLst>
                                            <p:cond delay="0"/>
                                          </p:stCondLst>
                                        </p:cTn>
                                        <p:tgtEl>
                                          <p:spTgt spid="13"/>
                                        </p:tgtEl>
                                        <p:attrNameLst>
                                          <p:attrName>style.visibility</p:attrName>
                                        </p:attrNameLst>
                                      </p:cBhvr>
                                      <p:to>
                                        <p:strVal val="visible"/>
                                      </p:to>
                                    </p:set>
                                    <p:animEffect transition="in" filter="fade">
                                      <p:cBhvr>
                                        <p:cTn id="75" dur="1000"/>
                                        <p:tgtEl>
                                          <p:spTgt spid="13"/>
                                        </p:tgtEl>
                                      </p:cBhvr>
                                    </p:animEffect>
                                    <p:anim calcmode="lin" valueType="num">
                                      <p:cBhvr>
                                        <p:cTn id="76" dur="1000" fill="hold"/>
                                        <p:tgtEl>
                                          <p:spTgt spid="13"/>
                                        </p:tgtEl>
                                        <p:attrNameLst>
                                          <p:attrName>ppt_x</p:attrName>
                                        </p:attrNameLst>
                                      </p:cBhvr>
                                      <p:tavLst>
                                        <p:tav tm="0">
                                          <p:val>
                                            <p:strVal val="#ppt_x"/>
                                          </p:val>
                                        </p:tav>
                                        <p:tav tm="100000">
                                          <p:val>
                                            <p:strVal val="#ppt_x"/>
                                          </p:val>
                                        </p:tav>
                                      </p:tavLst>
                                    </p:anim>
                                    <p:anim calcmode="lin" valueType="num">
                                      <p:cBhvr>
                                        <p:cTn id="77"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47" presetClass="entr" presetSubtype="0" fill="hold" grpId="0" nodeType="clickEffect">
                                  <p:stCondLst>
                                    <p:cond delay="0"/>
                                  </p:stCondLst>
                                  <p:childTnLst>
                                    <p:set>
                                      <p:cBhvr>
                                        <p:cTn id="81" dur="1" fill="hold">
                                          <p:stCondLst>
                                            <p:cond delay="0"/>
                                          </p:stCondLst>
                                        </p:cTn>
                                        <p:tgtEl>
                                          <p:spTgt spid="11"/>
                                        </p:tgtEl>
                                        <p:attrNameLst>
                                          <p:attrName>style.visibility</p:attrName>
                                        </p:attrNameLst>
                                      </p:cBhvr>
                                      <p:to>
                                        <p:strVal val="visible"/>
                                      </p:to>
                                    </p:set>
                                    <p:animEffect transition="in" filter="fade">
                                      <p:cBhvr>
                                        <p:cTn id="82" dur="1000"/>
                                        <p:tgtEl>
                                          <p:spTgt spid="11"/>
                                        </p:tgtEl>
                                      </p:cBhvr>
                                    </p:animEffect>
                                    <p:anim calcmode="lin" valueType="num">
                                      <p:cBhvr>
                                        <p:cTn id="83" dur="1000" fill="hold"/>
                                        <p:tgtEl>
                                          <p:spTgt spid="11"/>
                                        </p:tgtEl>
                                        <p:attrNameLst>
                                          <p:attrName>ppt_x</p:attrName>
                                        </p:attrNameLst>
                                      </p:cBhvr>
                                      <p:tavLst>
                                        <p:tav tm="0">
                                          <p:val>
                                            <p:strVal val="#ppt_x"/>
                                          </p:val>
                                        </p:tav>
                                        <p:tav tm="100000">
                                          <p:val>
                                            <p:strVal val="#ppt_x"/>
                                          </p:val>
                                        </p:tav>
                                      </p:tavLst>
                                    </p:anim>
                                    <p:anim calcmode="lin" valueType="num">
                                      <p:cBhvr>
                                        <p:cTn id="84" dur="1000" fill="hold"/>
                                        <p:tgtEl>
                                          <p:spTgt spid="11"/>
                                        </p:tgtEl>
                                        <p:attrNameLst>
                                          <p:attrName>ppt_y</p:attrName>
                                        </p:attrNameLst>
                                      </p:cBhvr>
                                      <p:tavLst>
                                        <p:tav tm="0">
                                          <p:val>
                                            <p:strVal val="#ppt_y-.1"/>
                                          </p:val>
                                        </p:tav>
                                        <p:tav tm="100000">
                                          <p:val>
                                            <p:strVal val="#ppt_y"/>
                                          </p:val>
                                        </p:tav>
                                      </p:tavLst>
                                    </p:anim>
                                  </p:childTnLst>
                                </p:cTn>
                              </p:par>
                            </p:childTnLst>
                          </p:cTn>
                        </p:par>
                        <p:par>
                          <p:cTn id="85" fill="hold">
                            <p:stCondLst>
                              <p:cond delay="1000"/>
                            </p:stCondLst>
                            <p:childTnLst>
                              <p:par>
                                <p:cTn id="86" presetID="47" presetClass="entr" presetSubtype="0" fill="hold" grpId="0" nodeType="afterEffect">
                                  <p:stCondLst>
                                    <p:cond delay="0"/>
                                  </p:stCondLst>
                                  <p:childTnLst>
                                    <p:set>
                                      <p:cBhvr>
                                        <p:cTn id="87" dur="1" fill="hold">
                                          <p:stCondLst>
                                            <p:cond delay="0"/>
                                          </p:stCondLst>
                                        </p:cTn>
                                        <p:tgtEl>
                                          <p:spTgt spid="14"/>
                                        </p:tgtEl>
                                        <p:attrNameLst>
                                          <p:attrName>style.visibility</p:attrName>
                                        </p:attrNameLst>
                                      </p:cBhvr>
                                      <p:to>
                                        <p:strVal val="visible"/>
                                      </p:to>
                                    </p:set>
                                    <p:animEffect transition="in" filter="fade">
                                      <p:cBhvr>
                                        <p:cTn id="88" dur="1000"/>
                                        <p:tgtEl>
                                          <p:spTgt spid="14"/>
                                        </p:tgtEl>
                                      </p:cBhvr>
                                    </p:animEffect>
                                    <p:anim calcmode="lin" valueType="num">
                                      <p:cBhvr>
                                        <p:cTn id="89" dur="1000" fill="hold"/>
                                        <p:tgtEl>
                                          <p:spTgt spid="14"/>
                                        </p:tgtEl>
                                        <p:attrNameLst>
                                          <p:attrName>ppt_x</p:attrName>
                                        </p:attrNameLst>
                                      </p:cBhvr>
                                      <p:tavLst>
                                        <p:tav tm="0">
                                          <p:val>
                                            <p:strVal val="#ppt_x"/>
                                          </p:val>
                                        </p:tav>
                                        <p:tav tm="100000">
                                          <p:val>
                                            <p:strVal val="#ppt_x"/>
                                          </p:val>
                                        </p:tav>
                                      </p:tavLst>
                                    </p:anim>
                                    <p:anim calcmode="lin" valueType="num">
                                      <p:cBhvr>
                                        <p:cTn id="90"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p:bldP spid="13" grpId="0"/>
      <p:bldP spid="14" grpId="0"/>
      <p:bldP spid="1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9D2B4B51-6213-F9FA-3B78-B2023101DB33}"/>
              </a:ext>
            </a:extLst>
          </p:cNvPr>
          <p:cNvSpPr>
            <a:spLocks noGrp="1"/>
          </p:cNvSpPr>
          <p:nvPr>
            <p:ph idx="1"/>
          </p:nvPr>
        </p:nvSpPr>
        <p:spPr/>
        <p:txBody>
          <a:bodyPr>
            <a:normAutofit fontScale="85000" lnSpcReduction="10000"/>
          </a:bodyPr>
          <a:lstStyle/>
          <a:p>
            <a:r>
              <a:rPr lang="en-US" b="1" dirty="0"/>
              <a:t>1 Samuel 17:8-11, 16 </a:t>
            </a:r>
          </a:p>
          <a:p>
            <a:r>
              <a:rPr lang="en-US" dirty="0"/>
              <a:t> 8 Then he stood and cried out to the armies of Israel, and said to them, "Why have you come out to line up for battle? Am I not a Philistine, and you the servants of Saul? Choose a man for yourselves, and let him come down to me.</a:t>
            </a:r>
          </a:p>
          <a:p>
            <a:r>
              <a:rPr lang="en-US" dirty="0"/>
              <a:t> 9 "If he is able to fight with me and kill me, then we will be your servants. But if I prevail against him and kill him, then you shall be our servants and serve us."</a:t>
            </a:r>
          </a:p>
          <a:p>
            <a:r>
              <a:rPr lang="en-US" dirty="0"/>
              <a:t> 10 And the Philistine said, "I defy the armies of Israel this day; give me a man, that we may fight together."</a:t>
            </a:r>
          </a:p>
          <a:p>
            <a:r>
              <a:rPr lang="en-US" dirty="0"/>
              <a:t> 11 When Saul and all Israel heard these words of the Philistine, they were dismayed and greatly afraid. </a:t>
            </a:r>
          </a:p>
          <a:p>
            <a:r>
              <a:rPr lang="en-US" dirty="0"/>
              <a:t> 16 And the Philistine drew near and presented himself forty days, morning and evening.</a:t>
            </a:r>
          </a:p>
        </p:txBody>
      </p:sp>
      <p:sp>
        <p:nvSpPr>
          <p:cNvPr id="2" name="Title 1">
            <a:extLst>
              <a:ext uri="{FF2B5EF4-FFF2-40B4-BE49-F238E27FC236}">
                <a16:creationId xmlns:a16="http://schemas.microsoft.com/office/drawing/2014/main" id="{AC7125F2-9E5A-4F8D-54AB-56CF3B3F9811}"/>
              </a:ext>
            </a:extLst>
          </p:cNvPr>
          <p:cNvSpPr>
            <a:spLocks noGrp="1"/>
          </p:cNvSpPr>
          <p:nvPr>
            <p:ph type="title"/>
          </p:nvPr>
        </p:nvSpPr>
        <p:spPr>
          <a:xfrm>
            <a:off x="838200" y="365125"/>
            <a:ext cx="10515600" cy="708301"/>
          </a:xfrm>
        </p:spPr>
        <p:txBody>
          <a:bodyPr/>
          <a:lstStyle/>
          <a:p>
            <a:r>
              <a:rPr lang="en-US" dirty="0">
                <a:latin typeface="Arial Black" panose="020B0A04020102020204" pitchFamily="34" charset="0"/>
              </a:rPr>
              <a:t>Goliath</a:t>
            </a:r>
          </a:p>
        </p:txBody>
      </p:sp>
      <p:sp>
        <p:nvSpPr>
          <p:cNvPr id="8" name="Rectangle 7">
            <a:extLst>
              <a:ext uri="{FF2B5EF4-FFF2-40B4-BE49-F238E27FC236}">
                <a16:creationId xmlns:a16="http://schemas.microsoft.com/office/drawing/2014/main" id="{8B22267B-4EDC-D9AF-B133-1ECB6FCFD841}"/>
              </a:ext>
            </a:extLst>
          </p:cNvPr>
          <p:cNvSpPr/>
          <p:nvPr/>
        </p:nvSpPr>
        <p:spPr>
          <a:xfrm>
            <a:off x="838200" y="1081377"/>
            <a:ext cx="10515600" cy="508884"/>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2800" dirty="0">
                <a:latin typeface="Arial Black" panose="020B0A04020102020204" pitchFamily="34" charset="0"/>
              </a:rPr>
              <a:t>Seemingly Invincible Enemy</a:t>
            </a:r>
          </a:p>
        </p:txBody>
      </p:sp>
    </p:spTree>
    <p:extLst>
      <p:ext uri="{BB962C8B-B14F-4D97-AF65-F5344CB8AC3E}">
        <p14:creationId xmlns:p14="http://schemas.microsoft.com/office/powerpoint/2010/main" val="1496767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1000"/>
                                        <p:tgtEl>
                                          <p:spTgt spid="7">
                                            <p:txEl>
                                              <p:pRg st="1" end="1"/>
                                            </p:txEl>
                                          </p:spTgt>
                                        </p:tgtEl>
                                      </p:cBhvr>
                                    </p:animEffect>
                                    <p:anim calcmode="lin" valueType="num">
                                      <p:cBhvr>
                                        <p:cTn id="13"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Effect transition="in" filter="fade">
                                      <p:cBhvr>
                                        <p:cTn id="19" dur="1000"/>
                                        <p:tgtEl>
                                          <p:spTgt spid="7">
                                            <p:txEl>
                                              <p:pRg st="2" end="2"/>
                                            </p:txEl>
                                          </p:spTgt>
                                        </p:tgtEl>
                                      </p:cBhvr>
                                    </p:animEffect>
                                    <p:anim calcmode="lin" valueType="num">
                                      <p:cBhvr>
                                        <p:cTn id="20"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7" presetClass="entr" presetSubtype="0" fill="hold" nodeType="clickEffect">
                                  <p:stCondLst>
                                    <p:cond delay="0"/>
                                  </p:stCondLst>
                                  <p:childTnLst>
                                    <p:set>
                                      <p:cBhvr>
                                        <p:cTn id="25" dur="1" fill="hold">
                                          <p:stCondLst>
                                            <p:cond delay="0"/>
                                          </p:stCondLst>
                                        </p:cTn>
                                        <p:tgtEl>
                                          <p:spTgt spid="7">
                                            <p:txEl>
                                              <p:pRg st="3" end="3"/>
                                            </p:txEl>
                                          </p:spTgt>
                                        </p:tgtEl>
                                        <p:attrNameLst>
                                          <p:attrName>style.visibility</p:attrName>
                                        </p:attrNameLst>
                                      </p:cBhvr>
                                      <p:to>
                                        <p:strVal val="visible"/>
                                      </p:to>
                                    </p:set>
                                    <p:animEffect transition="in" filter="fade">
                                      <p:cBhvr>
                                        <p:cTn id="26" dur="1000"/>
                                        <p:tgtEl>
                                          <p:spTgt spid="7">
                                            <p:txEl>
                                              <p:pRg st="3" end="3"/>
                                            </p:txEl>
                                          </p:spTgt>
                                        </p:tgtEl>
                                      </p:cBhvr>
                                    </p:animEffect>
                                    <p:anim calcmode="lin" valueType="num">
                                      <p:cBhvr>
                                        <p:cTn id="27"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7" presetClass="entr" presetSubtype="0" fill="hold" nodeType="clickEffect">
                                  <p:stCondLst>
                                    <p:cond delay="0"/>
                                  </p:stCondLst>
                                  <p:childTnLst>
                                    <p:set>
                                      <p:cBhvr>
                                        <p:cTn id="32" dur="1" fill="hold">
                                          <p:stCondLst>
                                            <p:cond delay="0"/>
                                          </p:stCondLst>
                                        </p:cTn>
                                        <p:tgtEl>
                                          <p:spTgt spid="7">
                                            <p:txEl>
                                              <p:pRg st="4" end="4"/>
                                            </p:txEl>
                                          </p:spTgt>
                                        </p:tgtEl>
                                        <p:attrNameLst>
                                          <p:attrName>style.visibility</p:attrName>
                                        </p:attrNameLst>
                                      </p:cBhvr>
                                      <p:to>
                                        <p:strVal val="visible"/>
                                      </p:to>
                                    </p:set>
                                    <p:animEffect transition="in" filter="fade">
                                      <p:cBhvr>
                                        <p:cTn id="33" dur="1000"/>
                                        <p:tgtEl>
                                          <p:spTgt spid="7">
                                            <p:txEl>
                                              <p:pRg st="4" end="4"/>
                                            </p:txEl>
                                          </p:spTgt>
                                        </p:tgtEl>
                                      </p:cBhvr>
                                    </p:animEffect>
                                    <p:anim calcmode="lin" valueType="num">
                                      <p:cBhvr>
                                        <p:cTn id="34"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7" presetClass="entr" presetSubtype="0" fill="hold" nodeType="clickEffect">
                                  <p:stCondLst>
                                    <p:cond delay="0"/>
                                  </p:stCondLst>
                                  <p:childTnLst>
                                    <p:set>
                                      <p:cBhvr>
                                        <p:cTn id="39" dur="1" fill="hold">
                                          <p:stCondLst>
                                            <p:cond delay="0"/>
                                          </p:stCondLst>
                                        </p:cTn>
                                        <p:tgtEl>
                                          <p:spTgt spid="7">
                                            <p:txEl>
                                              <p:pRg st="5" end="5"/>
                                            </p:txEl>
                                          </p:spTgt>
                                        </p:tgtEl>
                                        <p:attrNameLst>
                                          <p:attrName>style.visibility</p:attrName>
                                        </p:attrNameLst>
                                      </p:cBhvr>
                                      <p:to>
                                        <p:strVal val="visible"/>
                                      </p:to>
                                    </p:set>
                                    <p:animEffect transition="in" filter="fade">
                                      <p:cBhvr>
                                        <p:cTn id="40" dur="1000"/>
                                        <p:tgtEl>
                                          <p:spTgt spid="7">
                                            <p:txEl>
                                              <p:pRg st="5" end="5"/>
                                            </p:txEl>
                                          </p:spTgt>
                                        </p:tgtEl>
                                      </p:cBhvr>
                                    </p:animEffect>
                                    <p:anim calcmode="lin" valueType="num">
                                      <p:cBhvr>
                                        <p:cTn id="41"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42"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9D2B4B51-6213-F9FA-3B78-B2023101DB33}"/>
              </a:ext>
            </a:extLst>
          </p:cNvPr>
          <p:cNvSpPr>
            <a:spLocks noGrp="1"/>
          </p:cNvSpPr>
          <p:nvPr>
            <p:ph idx="1"/>
          </p:nvPr>
        </p:nvSpPr>
        <p:spPr/>
        <p:txBody>
          <a:bodyPr>
            <a:normAutofit lnSpcReduction="10000"/>
          </a:bodyPr>
          <a:lstStyle/>
          <a:p>
            <a:r>
              <a:rPr lang="en-US" b="1" dirty="0"/>
              <a:t>Because he was arrogant.</a:t>
            </a:r>
          </a:p>
          <a:p>
            <a:pPr lvl="1"/>
            <a:r>
              <a:rPr lang="en-US" sz="2800" dirty="0"/>
              <a:t>1 Samuel 17:10                                                                                                                          And the Philistine said, "I defy the armies of Israel this day; give me a man, that we may fight together."</a:t>
            </a:r>
          </a:p>
          <a:p>
            <a:pPr lvl="1"/>
            <a:endParaRPr lang="en-US" sz="2800" dirty="0"/>
          </a:p>
          <a:p>
            <a:pPr lvl="1"/>
            <a:r>
              <a:rPr lang="en-US" sz="2800" dirty="0"/>
              <a:t>Proverbs 16:18                                                                                                      Pride goes before destruction, And a haughty spirit before a fall.</a:t>
            </a:r>
          </a:p>
          <a:p>
            <a:pPr lvl="1"/>
            <a:r>
              <a:rPr lang="en-US" sz="2800" dirty="0"/>
              <a:t>Jeremiah 9:23                                                                                                     Thus says the LORD: "Let not the wise man glory in his wisdom, Let not the mighty man glory in his might, Nor let the rich man glory in his riches”</a:t>
            </a:r>
          </a:p>
        </p:txBody>
      </p:sp>
      <p:sp>
        <p:nvSpPr>
          <p:cNvPr id="2" name="Title 1">
            <a:extLst>
              <a:ext uri="{FF2B5EF4-FFF2-40B4-BE49-F238E27FC236}">
                <a16:creationId xmlns:a16="http://schemas.microsoft.com/office/drawing/2014/main" id="{AC7125F2-9E5A-4F8D-54AB-56CF3B3F9811}"/>
              </a:ext>
            </a:extLst>
          </p:cNvPr>
          <p:cNvSpPr>
            <a:spLocks noGrp="1"/>
          </p:cNvSpPr>
          <p:nvPr>
            <p:ph type="title"/>
          </p:nvPr>
        </p:nvSpPr>
        <p:spPr>
          <a:xfrm>
            <a:off x="838200" y="365125"/>
            <a:ext cx="10515600" cy="708301"/>
          </a:xfrm>
        </p:spPr>
        <p:txBody>
          <a:bodyPr/>
          <a:lstStyle/>
          <a:p>
            <a:r>
              <a:rPr lang="en-US" dirty="0">
                <a:latin typeface="Arial Black" panose="020B0A04020102020204" pitchFamily="34" charset="0"/>
              </a:rPr>
              <a:t>Goliath</a:t>
            </a:r>
          </a:p>
        </p:txBody>
      </p:sp>
      <p:sp>
        <p:nvSpPr>
          <p:cNvPr id="8" name="Rectangle 7">
            <a:extLst>
              <a:ext uri="{FF2B5EF4-FFF2-40B4-BE49-F238E27FC236}">
                <a16:creationId xmlns:a16="http://schemas.microsoft.com/office/drawing/2014/main" id="{8B22267B-4EDC-D9AF-B133-1ECB6FCFD841}"/>
              </a:ext>
            </a:extLst>
          </p:cNvPr>
          <p:cNvSpPr/>
          <p:nvPr/>
        </p:nvSpPr>
        <p:spPr>
          <a:xfrm>
            <a:off x="838200" y="1081377"/>
            <a:ext cx="10515600" cy="508884"/>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2800" dirty="0">
                <a:solidFill>
                  <a:schemeClr val="accent4">
                    <a:lumMod val="40000"/>
                    <a:lumOff val="60000"/>
                  </a:schemeClr>
                </a:solidFill>
                <a:latin typeface="Arial Black" panose="020B0A04020102020204" pitchFamily="34" charset="0"/>
              </a:rPr>
              <a:t>WAS NOT </a:t>
            </a:r>
            <a:r>
              <a:rPr lang="en-US" sz="2800" dirty="0">
                <a:latin typeface="Arial Black" panose="020B0A04020102020204" pitchFamily="34" charset="0"/>
              </a:rPr>
              <a:t>An Invincible Enemy – He Fell</a:t>
            </a:r>
          </a:p>
        </p:txBody>
      </p:sp>
    </p:spTree>
    <p:extLst>
      <p:ext uri="{BB962C8B-B14F-4D97-AF65-F5344CB8AC3E}">
        <p14:creationId xmlns:p14="http://schemas.microsoft.com/office/powerpoint/2010/main" val="1513387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7">
                                            <p:txEl>
                                              <p:pRg st="0" end="0"/>
                                            </p:txEl>
                                          </p:spTgt>
                                        </p:tgtEl>
                                        <p:attrNameLst>
                                          <p:attrName>style.visibility</p:attrName>
                                        </p:attrNameLst>
                                      </p:cBhvr>
                                      <p:to>
                                        <p:strVal val="visible"/>
                                      </p:to>
                                    </p:set>
                                    <p:animEffect transition="in" filter="fade">
                                      <p:cBhvr>
                                        <p:cTn id="14" dur="1000"/>
                                        <p:tgtEl>
                                          <p:spTgt spid="7">
                                            <p:txEl>
                                              <p:pRg st="0" end="0"/>
                                            </p:txEl>
                                          </p:spTgt>
                                        </p:tgtEl>
                                      </p:cBhvr>
                                    </p:animEffect>
                                    <p:anim calcmode="lin" valueType="num">
                                      <p:cBhvr>
                                        <p:cTn id="15"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animEffect transition="in" filter="fade">
                                      <p:cBhvr>
                                        <p:cTn id="21" dur="1000"/>
                                        <p:tgtEl>
                                          <p:spTgt spid="7">
                                            <p:txEl>
                                              <p:pRg st="1" end="1"/>
                                            </p:txEl>
                                          </p:spTgt>
                                        </p:tgtEl>
                                      </p:cBhvr>
                                    </p:animEffect>
                                    <p:anim calcmode="lin" valueType="num">
                                      <p:cBhvr>
                                        <p:cTn id="22"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7">
                                            <p:txEl>
                                              <p:pRg st="3" end="3"/>
                                            </p:txEl>
                                          </p:spTgt>
                                        </p:tgtEl>
                                        <p:attrNameLst>
                                          <p:attrName>style.visibility</p:attrName>
                                        </p:attrNameLst>
                                      </p:cBhvr>
                                      <p:to>
                                        <p:strVal val="visible"/>
                                      </p:to>
                                    </p:set>
                                    <p:animEffect transition="in" filter="fade">
                                      <p:cBhvr>
                                        <p:cTn id="28" dur="1000"/>
                                        <p:tgtEl>
                                          <p:spTgt spid="7">
                                            <p:txEl>
                                              <p:pRg st="3" end="3"/>
                                            </p:txEl>
                                          </p:spTgt>
                                        </p:tgtEl>
                                      </p:cBhvr>
                                    </p:animEffect>
                                    <p:anim calcmode="lin" valueType="num">
                                      <p:cBhvr>
                                        <p:cTn id="29"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nodeType="clickEffect">
                                  <p:stCondLst>
                                    <p:cond delay="0"/>
                                  </p:stCondLst>
                                  <p:childTnLst>
                                    <p:set>
                                      <p:cBhvr>
                                        <p:cTn id="34" dur="1" fill="hold">
                                          <p:stCondLst>
                                            <p:cond delay="0"/>
                                          </p:stCondLst>
                                        </p:cTn>
                                        <p:tgtEl>
                                          <p:spTgt spid="7">
                                            <p:txEl>
                                              <p:pRg st="4" end="4"/>
                                            </p:txEl>
                                          </p:spTgt>
                                        </p:tgtEl>
                                        <p:attrNameLst>
                                          <p:attrName>style.visibility</p:attrName>
                                        </p:attrNameLst>
                                      </p:cBhvr>
                                      <p:to>
                                        <p:strVal val="visible"/>
                                      </p:to>
                                    </p:set>
                                    <p:animEffect transition="in" filter="fade">
                                      <p:cBhvr>
                                        <p:cTn id="35" dur="1000"/>
                                        <p:tgtEl>
                                          <p:spTgt spid="7">
                                            <p:txEl>
                                              <p:pRg st="4" end="4"/>
                                            </p:txEl>
                                          </p:spTgt>
                                        </p:tgtEl>
                                      </p:cBhvr>
                                    </p:animEffect>
                                    <p:anim calcmode="lin" valueType="num">
                                      <p:cBhvr>
                                        <p:cTn id="36"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9D2B4B51-6213-F9FA-3B78-B2023101DB33}"/>
              </a:ext>
            </a:extLst>
          </p:cNvPr>
          <p:cNvSpPr>
            <a:spLocks noGrp="1"/>
          </p:cNvSpPr>
          <p:nvPr>
            <p:ph idx="1"/>
          </p:nvPr>
        </p:nvSpPr>
        <p:spPr>
          <a:xfrm>
            <a:off x="838200" y="1825624"/>
            <a:ext cx="10515600" cy="5032375"/>
          </a:xfrm>
        </p:spPr>
        <p:txBody>
          <a:bodyPr>
            <a:normAutofit lnSpcReduction="10000"/>
          </a:bodyPr>
          <a:lstStyle/>
          <a:p>
            <a:r>
              <a:rPr lang="en-US" b="1" dirty="0"/>
              <a:t>Because he had contempt for God.</a:t>
            </a:r>
          </a:p>
          <a:p>
            <a:pPr lvl="1"/>
            <a:r>
              <a:rPr lang="en-US" sz="2800" dirty="0"/>
              <a:t>1 Samuel 17:43                                                                                                                                      So the Philistine said to David, "Am I a dog, that you come to me with sticks?" And the Philistine cursed David by his gods.</a:t>
            </a:r>
          </a:p>
          <a:p>
            <a:pPr lvl="1"/>
            <a:endParaRPr lang="en-US" sz="2800" dirty="0"/>
          </a:p>
          <a:p>
            <a:pPr lvl="1"/>
            <a:r>
              <a:rPr lang="en-US" sz="2800" dirty="0"/>
              <a:t>Psalms 2:2-4 </a:t>
            </a:r>
          </a:p>
          <a:p>
            <a:pPr lvl="1"/>
            <a:r>
              <a:rPr lang="en-US" sz="2800" dirty="0"/>
              <a:t> 2 The kings of the earth set themselves, And the rulers take counsel together, Against the LORD and against His Anointed, saying,</a:t>
            </a:r>
          </a:p>
          <a:p>
            <a:pPr lvl="1"/>
            <a:r>
              <a:rPr lang="en-US" sz="2800" dirty="0"/>
              <a:t> 3 "Let us break Their bonds in pieces And cast away Their cords from us."</a:t>
            </a:r>
          </a:p>
          <a:p>
            <a:pPr lvl="1"/>
            <a:r>
              <a:rPr lang="en-US" sz="2800" dirty="0"/>
              <a:t> 4 He who sits in the heavens shall laugh; The Lord shall hold them in derision.</a:t>
            </a:r>
          </a:p>
        </p:txBody>
      </p:sp>
      <p:sp>
        <p:nvSpPr>
          <p:cNvPr id="2" name="Title 1">
            <a:extLst>
              <a:ext uri="{FF2B5EF4-FFF2-40B4-BE49-F238E27FC236}">
                <a16:creationId xmlns:a16="http://schemas.microsoft.com/office/drawing/2014/main" id="{AC7125F2-9E5A-4F8D-54AB-56CF3B3F9811}"/>
              </a:ext>
            </a:extLst>
          </p:cNvPr>
          <p:cNvSpPr>
            <a:spLocks noGrp="1"/>
          </p:cNvSpPr>
          <p:nvPr>
            <p:ph type="title"/>
          </p:nvPr>
        </p:nvSpPr>
        <p:spPr>
          <a:xfrm>
            <a:off x="838200" y="365125"/>
            <a:ext cx="10515600" cy="708301"/>
          </a:xfrm>
        </p:spPr>
        <p:txBody>
          <a:bodyPr/>
          <a:lstStyle/>
          <a:p>
            <a:r>
              <a:rPr lang="en-US" dirty="0">
                <a:latin typeface="Arial Black" panose="020B0A04020102020204" pitchFamily="34" charset="0"/>
              </a:rPr>
              <a:t>Goliath</a:t>
            </a:r>
          </a:p>
        </p:txBody>
      </p:sp>
      <p:sp>
        <p:nvSpPr>
          <p:cNvPr id="8" name="Rectangle 7">
            <a:extLst>
              <a:ext uri="{FF2B5EF4-FFF2-40B4-BE49-F238E27FC236}">
                <a16:creationId xmlns:a16="http://schemas.microsoft.com/office/drawing/2014/main" id="{8B22267B-4EDC-D9AF-B133-1ECB6FCFD841}"/>
              </a:ext>
            </a:extLst>
          </p:cNvPr>
          <p:cNvSpPr/>
          <p:nvPr/>
        </p:nvSpPr>
        <p:spPr>
          <a:xfrm>
            <a:off x="838200" y="1081377"/>
            <a:ext cx="10515600" cy="508884"/>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2800" dirty="0">
                <a:solidFill>
                  <a:schemeClr val="accent4">
                    <a:lumMod val="40000"/>
                    <a:lumOff val="60000"/>
                  </a:schemeClr>
                </a:solidFill>
                <a:latin typeface="Arial Black" panose="020B0A04020102020204" pitchFamily="34" charset="0"/>
              </a:rPr>
              <a:t>WAS NOT </a:t>
            </a:r>
            <a:r>
              <a:rPr lang="en-US" sz="2800" dirty="0">
                <a:latin typeface="Arial Black" panose="020B0A04020102020204" pitchFamily="34" charset="0"/>
              </a:rPr>
              <a:t>An Invincible Enemy – He Fell</a:t>
            </a:r>
          </a:p>
        </p:txBody>
      </p:sp>
    </p:spTree>
    <p:extLst>
      <p:ext uri="{BB962C8B-B14F-4D97-AF65-F5344CB8AC3E}">
        <p14:creationId xmlns:p14="http://schemas.microsoft.com/office/powerpoint/2010/main" val="1887252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Effect transition="in" filter="fade">
                                      <p:cBhvr>
                                        <p:cTn id="14" dur="1000"/>
                                        <p:tgtEl>
                                          <p:spTgt spid="7">
                                            <p:txEl>
                                              <p:pRg st="1" end="1"/>
                                            </p:txEl>
                                          </p:spTgt>
                                        </p:tgtEl>
                                      </p:cBhvr>
                                    </p:animEffect>
                                    <p:anim calcmode="lin" valueType="num">
                                      <p:cBhvr>
                                        <p:cTn id="15"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7">
                                            <p:txEl>
                                              <p:pRg st="3" end="3"/>
                                            </p:txEl>
                                          </p:spTgt>
                                        </p:tgtEl>
                                        <p:attrNameLst>
                                          <p:attrName>style.visibility</p:attrName>
                                        </p:attrNameLst>
                                      </p:cBhvr>
                                      <p:to>
                                        <p:strVal val="visible"/>
                                      </p:to>
                                    </p:set>
                                    <p:animEffect transition="in" filter="fade">
                                      <p:cBhvr>
                                        <p:cTn id="21" dur="1000"/>
                                        <p:tgtEl>
                                          <p:spTgt spid="7">
                                            <p:txEl>
                                              <p:pRg st="3" end="3"/>
                                            </p:txEl>
                                          </p:spTgt>
                                        </p:tgtEl>
                                      </p:cBhvr>
                                    </p:animEffect>
                                    <p:anim calcmode="lin" valueType="num">
                                      <p:cBhvr>
                                        <p:cTn id="22"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3" end="3"/>
                                            </p:txEl>
                                          </p:spTgt>
                                        </p:tgtEl>
                                        <p:attrNameLst>
                                          <p:attrName>ppt_y</p:attrName>
                                        </p:attrNameLst>
                                      </p:cBhvr>
                                      <p:tavLst>
                                        <p:tav tm="0">
                                          <p:val>
                                            <p:strVal val="#ppt_y-.1"/>
                                          </p:val>
                                        </p:tav>
                                        <p:tav tm="100000">
                                          <p:val>
                                            <p:strVal val="#ppt_y"/>
                                          </p:val>
                                        </p:tav>
                                      </p:tavLst>
                                    </p:anim>
                                  </p:childTnLst>
                                </p:cTn>
                              </p:par>
                              <p:par>
                                <p:cTn id="24" presetID="47" presetClass="entr" presetSubtype="0" fill="hold" nodeType="withEffect">
                                  <p:stCondLst>
                                    <p:cond delay="0"/>
                                  </p:stCondLst>
                                  <p:childTnLst>
                                    <p:set>
                                      <p:cBhvr>
                                        <p:cTn id="25" dur="1" fill="hold">
                                          <p:stCondLst>
                                            <p:cond delay="0"/>
                                          </p:stCondLst>
                                        </p:cTn>
                                        <p:tgtEl>
                                          <p:spTgt spid="7">
                                            <p:txEl>
                                              <p:pRg st="4" end="4"/>
                                            </p:txEl>
                                          </p:spTgt>
                                        </p:tgtEl>
                                        <p:attrNameLst>
                                          <p:attrName>style.visibility</p:attrName>
                                        </p:attrNameLst>
                                      </p:cBhvr>
                                      <p:to>
                                        <p:strVal val="visible"/>
                                      </p:to>
                                    </p:set>
                                    <p:animEffect transition="in" filter="fade">
                                      <p:cBhvr>
                                        <p:cTn id="26" dur="1000"/>
                                        <p:tgtEl>
                                          <p:spTgt spid="7">
                                            <p:txEl>
                                              <p:pRg st="4" end="4"/>
                                            </p:txEl>
                                          </p:spTgt>
                                        </p:tgtEl>
                                      </p:cBhvr>
                                    </p:animEffect>
                                    <p:anim calcmode="lin" valueType="num">
                                      <p:cBhvr>
                                        <p:cTn id="27"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7" presetClass="entr" presetSubtype="0" fill="hold" nodeType="clickEffect">
                                  <p:stCondLst>
                                    <p:cond delay="0"/>
                                  </p:stCondLst>
                                  <p:childTnLst>
                                    <p:set>
                                      <p:cBhvr>
                                        <p:cTn id="32" dur="1" fill="hold">
                                          <p:stCondLst>
                                            <p:cond delay="0"/>
                                          </p:stCondLst>
                                        </p:cTn>
                                        <p:tgtEl>
                                          <p:spTgt spid="7">
                                            <p:txEl>
                                              <p:pRg st="5" end="5"/>
                                            </p:txEl>
                                          </p:spTgt>
                                        </p:tgtEl>
                                        <p:attrNameLst>
                                          <p:attrName>style.visibility</p:attrName>
                                        </p:attrNameLst>
                                      </p:cBhvr>
                                      <p:to>
                                        <p:strVal val="visible"/>
                                      </p:to>
                                    </p:set>
                                    <p:animEffect transition="in" filter="fade">
                                      <p:cBhvr>
                                        <p:cTn id="33" dur="1000"/>
                                        <p:tgtEl>
                                          <p:spTgt spid="7">
                                            <p:txEl>
                                              <p:pRg st="5" end="5"/>
                                            </p:txEl>
                                          </p:spTgt>
                                        </p:tgtEl>
                                      </p:cBhvr>
                                    </p:animEffect>
                                    <p:anim calcmode="lin" valueType="num">
                                      <p:cBhvr>
                                        <p:cTn id="34"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35"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7" presetClass="entr" presetSubtype="0" fill="hold" nodeType="clickEffect">
                                  <p:stCondLst>
                                    <p:cond delay="0"/>
                                  </p:stCondLst>
                                  <p:childTnLst>
                                    <p:set>
                                      <p:cBhvr>
                                        <p:cTn id="39" dur="1" fill="hold">
                                          <p:stCondLst>
                                            <p:cond delay="0"/>
                                          </p:stCondLst>
                                        </p:cTn>
                                        <p:tgtEl>
                                          <p:spTgt spid="7">
                                            <p:txEl>
                                              <p:pRg st="6" end="6"/>
                                            </p:txEl>
                                          </p:spTgt>
                                        </p:tgtEl>
                                        <p:attrNameLst>
                                          <p:attrName>style.visibility</p:attrName>
                                        </p:attrNameLst>
                                      </p:cBhvr>
                                      <p:to>
                                        <p:strVal val="visible"/>
                                      </p:to>
                                    </p:set>
                                    <p:animEffect transition="in" filter="fade">
                                      <p:cBhvr>
                                        <p:cTn id="40" dur="1000"/>
                                        <p:tgtEl>
                                          <p:spTgt spid="7">
                                            <p:txEl>
                                              <p:pRg st="6" end="6"/>
                                            </p:txEl>
                                          </p:spTgt>
                                        </p:tgtEl>
                                      </p:cBhvr>
                                    </p:animEffect>
                                    <p:anim calcmode="lin" valueType="num">
                                      <p:cBhvr>
                                        <p:cTn id="41" dur="1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42" dur="1000" fill="hold"/>
                                        <p:tgtEl>
                                          <p:spTgt spid="7">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9D2B4B51-6213-F9FA-3B78-B2023101DB33}"/>
              </a:ext>
            </a:extLst>
          </p:cNvPr>
          <p:cNvSpPr>
            <a:spLocks noGrp="1"/>
          </p:cNvSpPr>
          <p:nvPr>
            <p:ph idx="1"/>
          </p:nvPr>
        </p:nvSpPr>
        <p:spPr/>
        <p:txBody>
          <a:bodyPr>
            <a:normAutofit/>
          </a:bodyPr>
          <a:lstStyle/>
          <a:p>
            <a:r>
              <a:rPr lang="en-US" b="1" dirty="0"/>
              <a:t>Because he trusted in himself.</a:t>
            </a:r>
          </a:p>
          <a:p>
            <a:pPr lvl="1"/>
            <a:r>
              <a:rPr lang="en-US" sz="2800" dirty="0"/>
              <a:t>1 Samuel 17:45                                                                                                                              Then David said to the Philistine, "You come to me with a sword, with a spear, and with a javelin. But I come to you in the name of the LORD of hosts, the God of the armies of Israel, whom you have defied.</a:t>
            </a:r>
          </a:p>
          <a:p>
            <a:pPr lvl="1"/>
            <a:endParaRPr lang="en-US" sz="2800" dirty="0"/>
          </a:p>
          <a:p>
            <a:pPr lvl="1"/>
            <a:r>
              <a:rPr lang="en-US" sz="2800" dirty="0"/>
              <a:t>Jeremiah 10:23                                                                                             O LORD, I know the way of man is not in himself; It is not in man who walks to direct his own steps.</a:t>
            </a:r>
          </a:p>
        </p:txBody>
      </p:sp>
      <p:sp>
        <p:nvSpPr>
          <p:cNvPr id="2" name="Title 1">
            <a:extLst>
              <a:ext uri="{FF2B5EF4-FFF2-40B4-BE49-F238E27FC236}">
                <a16:creationId xmlns:a16="http://schemas.microsoft.com/office/drawing/2014/main" id="{AC7125F2-9E5A-4F8D-54AB-56CF3B3F9811}"/>
              </a:ext>
            </a:extLst>
          </p:cNvPr>
          <p:cNvSpPr>
            <a:spLocks noGrp="1"/>
          </p:cNvSpPr>
          <p:nvPr>
            <p:ph type="title"/>
          </p:nvPr>
        </p:nvSpPr>
        <p:spPr>
          <a:xfrm>
            <a:off x="838200" y="365125"/>
            <a:ext cx="10515600" cy="708301"/>
          </a:xfrm>
        </p:spPr>
        <p:txBody>
          <a:bodyPr/>
          <a:lstStyle/>
          <a:p>
            <a:r>
              <a:rPr lang="en-US" dirty="0">
                <a:latin typeface="Arial Black" panose="020B0A04020102020204" pitchFamily="34" charset="0"/>
              </a:rPr>
              <a:t>Goliath</a:t>
            </a:r>
          </a:p>
        </p:txBody>
      </p:sp>
      <p:sp>
        <p:nvSpPr>
          <p:cNvPr id="8" name="Rectangle 7">
            <a:extLst>
              <a:ext uri="{FF2B5EF4-FFF2-40B4-BE49-F238E27FC236}">
                <a16:creationId xmlns:a16="http://schemas.microsoft.com/office/drawing/2014/main" id="{8B22267B-4EDC-D9AF-B133-1ECB6FCFD841}"/>
              </a:ext>
            </a:extLst>
          </p:cNvPr>
          <p:cNvSpPr/>
          <p:nvPr/>
        </p:nvSpPr>
        <p:spPr>
          <a:xfrm>
            <a:off x="838200" y="1081377"/>
            <a:ext cx="10515600" cy="508884"/>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2800" dirty="0">
                <a:solidFill>
                  <a:schemeClr val="accent4">
                    <a:lumMod val="40000"/>
                    <a:lumOff val="60000"/>
                  </a:schemeClr>
                </a:solidFill>
                <a:latin typeface="Arial Black" panose="020B0A04020102020204" pitchFamily="34" charset="0"/>
              </a:rPr>
              <a:t>WAS NOT </a:t>
            </a:r>
            <a:r>
              <a:rPr lang="en-US" sz="2800" dirty="0">
                <a:latin typeface="Arial Black" panose="020B0A04020102020204" pitchFamily="34" charset="0"/>
              </a:rPr>
              <a:t>An Invincible Enemy – He Fell</a:t>
            </a:r>
          </a:p>
        </p:txBody>
      </p:sp>
    </p:spTree>
    <p:extLst>
      <p:ext uri="{BB962C8B-B14F-4D97-AF65-F5344CB8AC3E}">
        <p14:creationId xmlns:p14="http://schemas.microsoft.com/office/powerpoint/2010/main" val="1788597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Effect transition="in" filter="fade">
                                      <p:cBhvr>
                                        <p:cTn id="14" dur="1000"/>
                                        <p:tgtEl>
                                          <p:spTgt spid="7">
                                            <p:txEl>
                                              <p:pRg st="1" end="1"/>
                                            </p:txEl>
                                          </p:spTgt>
                                        </p:tgtEl>
                                      </p:cBhvr>
                                    </p:animEffect>
                                    <p:anim calcmode="lin" valueType="num">
                                      <p:cBhvr>
                                        <p:cTn id="15"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7">
                                            <p:txEl>
                                              <p:pRg st="3" end="3"/>
                                            </p:txEl>
                                          </p:spTgt>
                                        </p:tgtEl>
                                        <p:attrNameLst>
                                          <p:attrName>style.visibility</p:attrName>
                                        </p:attrNameLst>
                                      </p:cBhvr>
                                      <p:to>
                                        <p:strVal val="visible"/>
                                      </p:to>
                                    </p:set>
                                    <p:animEffect transition="in" filter="fade">
                                      <p:cBhvr>
                                        <p:cTn id="21" dur="1000"/>
                                        <p:tgtEl>
                                          <p:spTgt spid="7">
                                            <p:txEl>
                                              <p:pRg st="3" end="3"/>
                                            </p:txEl>
                                          </p:spTgt>
                                        </p:tgtEl>
                                      </p:cBhvr>
                                    </p:animEffect>
                                    <p:anim calcmode="lin" valueType="num">
                                      <p:cBhvr>
                                        <p:cTn id="22"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9D2B4B51-6213-F9FA-3B78-B2023101DB33}"/>
              </a:ext>
            </a:extLst>
          </p:cNvPr>
          <p:cNvSpPr>
            <a:spLocks noGrp="1"/>
          </p:cNvSpPr>
          <p:nvPr>
            <p:ph idx="1"/>
          </p:nvPr>
        </p:nvSpPr>
        <p:spPr/>
        <p:txBody>
          <a:bodyPr>
            <a:normAutofit fontScale="92500" lnSpcReduction="20000"/>
          </a:bodyPr>
          <a:lstStyle/>
          <a:p>
            <a:r>
              <a:rPr lang="en-US" b="1" dirty="0"/>
              <a:t>Because he overlooked the simple things.</a:t>
            </a:r>
          </a:p>
          <a:p>
            <a:pPr lvl="1"/>
            <a:r>
              <a:rPr lang="en-US" sz="2800" dirty="0"/>
              <a:t>1 Samuel 17:42-43  </a:t>
            </a:r>
          </a:p>
          <a:p>
            <a:pPr lvl="1"/>
            <a:r>
              <a:rPr lang="en-US" sz="2800" dirty="0"/>
              <a:t> 42 And when the Philistine looked about and saw David, he disdained him; for he was only a youth, ruddy and good-looking.</a:t>
            </a:r>
          </a:p>
          <a:p>
            <a:pPr lvl="1"/>
            <a:r>
              <a:rPr lang="en-US" sz="2800" dirty="0"/>
              <a:t> 43 So the Philistine said to David, "Am I a dog, that you come to me with sticks?" And the Philistine cursed David by his gods.</a:t>
            </a:r>
          </a:p>
          <a:p>
            <a:pPr lvl="1"/>
            <a:endParaRPr lang="en-US" sz="2800" dirty="0"/>
          </a:p>
          <a:p>
            <a:pPr lvl="1"/>
            <a:r>
              <a:rPr lang="en-US" sz="2800" dirty="0"/>
              <a:t>Psalms 8:1-2 </a:t>
            </a:r>
          </a:p>
          <a:p>
            <a:pPr lvl="1"/>
            <a:r>
              <a:rPr lang="en-US" sz="2800" dirty="0"/>
              <a:t> 1 O LORD, our Lord, How excellent is Your name in all the earth, Who have set Your glory above the heavens!</a:t>
            </a:r>
          </a:p>
          <a:p>
            <a:pPr lvl="1"/>
            <a:r>
              <a:rPr lang="en-US" sz="2800" dirty="0"/>
              <a:t> 2 Out of the mouth of babes and nursing infants You have ordained strength, Because of Your enemies, That You may silence the enemy and the avenger.</a:t>
            </a:r>
          </a:p>
        </p:txBody>
      </p:sp>
      <p:sp>
        <p:nvSpPr>
          <p:cNvPr id="2" name="Title 1">
            <a:extLst>
              <a:ext uri="{FF2B5EF4-FFF2-40B4-BE49-F238E27FC236}">
                <a16:creationId xmlns:a16="http://schemas.microsoft.com/office/drawing/2014/main" id="{AC7125F2-9E5A-4F8D-54AB-56CF3B3F9811}"/>
              </a:ext>
            </a:extLst>
          </p:cNvPr>
          <p:cNvSpPr>
            <a:spLocks noGrp="1"/>
          </p:cNvSpPr>
          <p:nvPr>
            <p:ph type="title"/>
          </p:nvPr>
        </p:nvSpPr>
        <p:spPr>
          <a:xfrm>
            <a:off x="838200" y="365125"/>
            <a:ext cx="10515600" cy="708301"/>
          </a:xfrm>
        </p:spPr>
        <p:txBody>
          <a:bodyPr/>
          <a:lstStyle/>
          <a:p>
            <a:r>
              <a:rPr lang="en-US" dirty="0">
                <a:latin typeface="Arial Black" panose="020B0A04020102020204" pitchFamily="34" charset="0"/>
              </a:rPr>
              <a:t>Goliath</a:t>
            </a:r>
          </a:p>
        </p:txBody>
      </p:sp>
      <p:sp>
        <p:nvSpPr>
          <p:cNvPr id="8" name="Rectangle 7">
            <a:extLst>
              <a:ext uri="{FF2B5EF4-FFF2-40B4-BE49-F238E27FC236}">
                <a16:creationId xmlns:a16="http://schemas.microsoft.com/office/drawing/2014/main" id="{8B22267B-4EDC-D9AF-B133-1ECB6FCFD841}"/>
              </a:ext>
            </a:extLst>
          </p:cNvPr>
          <p:cNvSpPr/>
          <p:nvPr/>
        </p:nvSpPr>
        <p:spPr>
          <a:xfrm>
            <a:off x="838200" y="1081377"/>
            <a:ext cx="10515600" cy="508884"/>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2800" dirty="0">
                <a:solidFill>
                  <a:schemeClr val="accent4">
                    <a:lumMod val="40000"/>
                    <a:lumOff val="60000"/>
                  </a:schemeClr>
                </a:solidFill>
                <a:latin typeface="Arial Black" panose="020B0A04020102020204" pitchFamily="34" charset="0"/>
              </a:rPr>
              <a:t>WAS NOT </a:t>
            </a:r>
            <a:r>
              <a:rPr lang="en-US" sz="2800" dirty="0">
                <a:latin typeface="Arial Black" panose="020B0A04020102020204" pitchFamily="34" charset="0"/>
              </a:rPr>
              <a:t>An Invincible Enemy – He Fell</a:t>
            </a:r>
          </a:p>
        </p:txBody>
      </p:sp>
    </p:spTree>
    <p:extLst>
      <p:ext uri="{BB962C8B-B14F-4D97-AF65-F5344CB8AC3E}">
        <p14:creationId xmlns:p14="http://schemas.microsoft.com/office/powerpoint/2010/main" val="1926371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Effect transition="in" filter="fade">
                                      <p:cBhvr>
                                        <p:cTn id="14" dur="1000"/>
                                        <p:tgtEl>
                                          <p:spTgt spid="7">
                                            <p:txEl>
                                              <p:pRg st="1" end="1"/>
                                            </p:txEl>
                                          </p:spTgt>
                                        </p:tgtEl>
                                      </p:cBhvr>
                                    </p:animEffect>
                                    <p:anim calcmode="lin" valueType="num">
                                      <p:cBhvr>
                                        <p:cTn id="15"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Effect transition="in" filter="fade">
                                      <p:cBhvr>
                                        <p:cTn id="21" dur="1000"/>
                                        <p:tgtEl>
                                          <p:spTgt spid="7">
                                            <p:txEl>
                                              <p:pRg st="2" end="2"/>
                                            </p:txEl>
                                          </p:spTgt>
                                        </p:tgtEl>
                                      </p:cBhvr>
                                    </p:animEffect>
                                    <p:anim calcmode="lin" valueType="num">
                                      <p:cBhvr>
                                        <p:cTn id="22"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7">
                                            <p:txEl>
                                              <p:pRg st="3" end="3"/>
                                            </p:txEl>
                                          </p:spTgt>
                                        </p:tgtEl>
                                        <p:attrNameLst>
                                          <p:attrName>style.visibility</p:attrName>
                                        </p:attrNameLst>
                                      </p:cBhvr>
                                      <p:to>
                                        <p:strVal val="visible"/>
                                      </p:to>
                                    </p:set>
                                    <p:animEffect transition="in" filter="fade">
                                      <p:cBhvr>
                                        <p:cTn id="28" dur="1000"/>
                                        <p:tgtEl>
                                          <p:spTgt spid="7">
                                            <p:txEl>
                                              <p:pRg st="3" end="3"/>
                                            </p:txEl>
                                          </p:spTgt>
                                        </p:tgtEl>
                                      </p:cBhvr>
                                    </p:animEffect>
                                    <p:anim calcmode="lin" valueType="num">
                                      <p:cBhvr>
                                        <p:cTn id="29"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nodeType="clickEffect">
                                  <p:stCondLst>
                                    <p:cond delay="0"/>
                                  </p:stCondLst>
                                  <p:childTnLst>
                                    <p:set>
                                      <p:cBhvr>
                                        <p:cTn id="34" dur="1" fill="hold">
                                          <p:stCondLst>
                                            <p:cond delay="0"/>
                                          </p:stCondLst>
                                        </p:cTn>
                                        <p:tgtEl>
                                          <p:spTgt spid="7">
                                            <p:txEl>
                                              <p:pRg st="5" end="5"/>
                                            </p:txEl>
                                          </p:spTgt>
                                        </p:tgtEl>
                                        <p:attrNameLst>
                                          <p:attrName>style.visibility</p:attrName>
                                        </p:attrNameLst>
                                      </p:cBhvr>
                                      <p:to>
                                        <p:strVal val="visible"/>
                                      </p:to>
                                    </p:set>
                                    <p:animEffect transition="in" filter="fade">
                                      <p:cBhvr>
                                        <p:cTn id="35" dur="1000"/>
                                        <p:tgtEl>
                                          <p:spTgt spid="7">
                                            <p:txEl>
                                              <p:pRg st="5" end="5"/>
                                            </p:txEl>
                                          </p:spTgt>
                                        </p:tgtEl>
                                      </p:cBhvr>
                                    </p:animEffect>
                                    <p:anim calcmode="lin" valueType="num">
                                      <p:cBhvr>
                                        <p:cTn id="36"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nodeType="clickEffect">
                                  <p:stCondLst>
                                    <p:cond delay="0"/>
                                  </p:stCondLst>
                                  <p:childTnLst>
                                    <p:set>
                                      <p:cBhvr>
                                        <p:cTn id="41" dur="1" fill="hold">
                                          <p:stCondLst>
                                            <p:cond delay="0"/>
                                          </p:stCondLst>
                                        </p:cTn>
                                        <p:tgtEl>
                                          <p:spTgt spid="7">
                                            <p:txEl>
                                              <p:pRg st="6" end="6"/>
                                            </p:txEl>
                                          </p:spTgt>
                                        </p:tgtEl>
                                        <p:attrNameLst>
                                          <p:attrName>style.visibility</p:attrName>
                                        </p:attrNameLst>
                                      </p:cBhvr>
                                      <p:to>
                                        <p:strVal val="visible"/>
                                      </p:to>
                                    </p:set>
                                    <p:animEffect transition="in" filter="fade">
                                      <p:cBhvr>
                                        <p:cTn id="42" dur="1000"/>
                                        <p:tgtEl>
                                          <p:spTgt spid="7">
                                            <p:txEl>
                                              <p:pRg st="6" end="6"/>
                                            </p:txEl>
                                          </p:spTgt>
                                        </p:tgtEl>
                                      </p:cBhvr>
                                    </p:animEffect>
                                    <p:anim calcmode="lin" valueType="num">
                                      <p:cBhvr>
                                        <p:cTn id="43" dur="1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7">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nodeType="clickEffect">
                                  <p:stCondLst>
                                    <p:cond delay="0"/>
                                  </p:stCondLst>
                                  <p:childTnLst>
                                    <p:set>
                                      <p:cBhvr>
                                        <p:cTn id="48" dur="1" fill="hold">
                                          <p:stCondLst>
                                            <p:cond delay="0"/>
                                          </p:stCondLst>
                                        </p:cTn>
                                        <p:tgtEl>
                                          <p:spTgt spid="7">
                                            <p:txEl>
                                              <p:pRg st="7" end="7"/>
                                            </p:txEl>
                                          </p:spTgt>
                                        </p:tgtEl>
                                        <p:attrNameLst>
                                          <p:attrName>style.visibility</p:attrName>
                                        </p:attrNameLst>
                                      </p:cBhvr>
                                      <p:to>
                                        <p:strVal val="visible"/>
                                      </p:to>
                                    </p:set>
                                    <p:animEffect transition="in" filter="fade">
                                      <p:cBhvr>
                                        <p:cTn id="49" dur="1000"/>
                                        <p:tgtEl>
                                          <p:spTgt spid="7">
                                            <p:txEl>
                                              <p:pRg st="7" end="7"/>
                                            </p:txEl>
                                          </p:spTgt>
                                        </p:tgtEl>
                                      </p:cBhvr>
                                    </p:animEffect>
                                    <p:anim calcmode="lin" valueType="num">
                                      <p:cBhvr>
                                        <p:cTn id="50" dur="1000" fill="hold"/>
                                        <p:tgtEl>
                                          <p:spTgt spid="7">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7">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9D2B4B51-6213-F9FA-3B78-B2023101DB33}"/>
              </a:ext>
            </a:extLst>
          </p:cNvPr>
          <p:cNvSpPr>
            <a:spLocks noGrp="1"/>
          </p:cNvSpPr>
          <p:nvPr>
            <p:ph idx="1"/>
          </p:nvPr>
        </p:nvSpPr>
        <p:spPr/>
        <p:txBody>
          <a:bodyPr>
            <a:normAutofit/>
          </a:bodyPr>
          <a:lstStyle/>
          <a:p>
            <a:r>
              <a:rPr lang="en-US" b="1" dirty="0"/>
              <a:t>Like the soldiers in the armies of the living God of hosts?</a:t>
            </a:r>
          </a:p>
          <a:p>
            <a:pPr lvl="1"/>
            <a:r>
              <a:rPr lang="en-US" sz="2800" b="1" dirty="0"/>
              <a:t>Fear</a:t>
            </a:r>
          </a:p>
          <a:p>
            <a:pPr lvl="1"/>
            <a:r>
              <a:rPr lang="en-US" sz="2800" dirty="0"/>
              <a:t>1 Samuel 17:11                                                                                                                       When Saul and all Israel heard these words of the Philistine, they were dismayed and greatly afraid.</a:t>
            </a:r>
          </a:p>
          <a:p>
            <a:pPr lvl="1"/>
            <a:r>
              <a:rPr lang="en-US" sz="2800" dirty="0"/>
              <a:t>1 Samuel 17:24                                                                                                       And all the men of Israel, when they saw the man, fled from him and were dreadfully afraid.</a:t>
            </a:r>
          </a:p>
          <a:p>
            <a:pPr lvl="1"/>
            <a:endParaRPr lang="en-US" sz="2800" dirty="0"/>
          </a:p>
        </p:txBody>
      </p:sp>
      <p:sp>
        <p:nvSpPr>
          <p:cNvPr id="2" name="Title 1">
            <a:extLst>
              <a:ext uri="{FF2B5EF4-FFF2-40B4-BE49-F238E27FC236}">
                <a16:creationId xmlns:a16="http://schemas.microsoft.com/office/drawing/2014/main" id="{AC7125F2-9E5A-4F8D-54AB-56CF3B3F9811}"/>
              </a:ext>
            </a:extLst>
          </p:cNvPr>
          <p:cNvSpPr>
            <a:spLocks noGrp="1"/>
          </p:cNvSpPr>
          <p:nvPr>
            <p:ph type="title"/>
          </p:nvPr>
        </p:nvSpPr>
        <p:spPr>
          <a:xfrm>
            <a:off x="838200" y="365125"/>
            <a:ext cx="10515600" cy="708301"/>
          </a:xfrm>
        </p:spPr>
        <p:txBody>
          <a:bodyPr/>
          <a:lstStyle/>
          <a:p>
            <a:r>
              <a:rPr lang="en-US" dirty="0">
                <a:latin typeface="Arial Black" panose="020B0A04020102020204" pitchFamily="34" charset="0"/>
              </a:rPr>
              <a:t>How Will We Face “Goliath?”</a:t>
            </a:r>
          </a:p>
        </p:txBody>
      </p:sp>
      <p:sp>
        <p:nvSpPr>
          <p:cNvPr id="8" name="Rectangle 7">
            <a:extLst>
              <a:ext uri="{FF2B5EF4-FFF2-40B4-BE49-F238E27FC236}">
                <a16:creationId xmlns:a16="http://schemas.microsoft.com/office/drawing/2014/main" id="{8B22267B-4EDC-D9AF-B133-1ECB6FCFD841}"/>
              </a:ext>
            </a:extLst>
          </p:cNvPr>
          <p:cNvSpPr/>
          <p:nvPr/>
        </p:nvSpPr>
        <p:spPr>
          <a:xfrm>
            <a:off x="838200" y="1081377"/>
            <a:ext cx="10515600" cy="508884"/>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2800" dirty="0">
                <a:solidFill>
                  <a:schemeClr val="accent4">
                    <a:lumMod val="40000"/>
                    <a:lumOff val="60000"/>
                  </a:schemeClr>
                </a:solidFill>
                <a:latin typeface="Arial Black" panose="020B0A04020102020204" pitchFamily="34" charset="0"/>
              </a:rPr>
              <a:t>NOT </a:t>
            </a:r>
            <a:r>
              <a:rPr lang="en-US" sz="2800" dirty="0">
                <a:latin typeface="Arial Black" panose="020B0A04020102020204" pitchFamily="34" charset="0"/>
              </a:rPr>
              <a:t>An Invincible Enemy – Will Fall</a:t>
            </a:r>
          </a:p>
        </p:txBody>
      </p:sp>
    </p:spTree>
    <p:extLst>
      <p:ext uri="{BB962C8B-B14F-4D97-AF65-F5344CB8AC3E}">
        <p14:creationId xmlns:p14="http://schemas.microsoft.com/office/powerpoint/2010/main" val="2167029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7">
                                            <p:txEl>
                                              <p:pRg st="0" end="0"/>
                                            </p:txEl>
                                          </p:spTgt>
                                        </p:tgtEl>
                                        <p:attrNameLst>
                                          <p:attrName>style.visibility</p:attrName>
                                        </p:attrNameLst>
                                      </p:cBhvr>
                                      <p:to>
                                        <p:strVal val="visible"/>
                                      </p:to>
                                    </p:set>
                                    <p:animEffect transition="in" filter="fade">
                                      <p:cBhvr>
                                        <p:cTn id="14" dur="1000"/>
                                        <p:tgtEl>
                                          <p:spTgt spid="7">
                                            <p:txEl>
                                              <p:pRg st="0" end="0"/>
                                            </p:txEl>
                                          </p:spTgt>
                                        </p:tgtEl>
                                      </p:cBhvr>
                                    </p:animEffect>
                                    <p:anim calcmode="lin" valueType="num">
                                      <p:cBhvr>
                                        <p:cTn id="15"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animEffect transition="in" filter="fade">
                                      <p:cBhvr>
                                        <p:cTn id="21" dur="1000"/>
                                        <p:tgtEl>
                                          <p:spTgt spid="7">
                                            <p:txEl>
                                              <p:pRg st="1" end="1"/>
                                            </p:txEl>
                                          </p:spTgt>
                                        </p:tgtEl>
                                      </p:cBhvr>
                                    </p:animEffect>
                                    <p:anim calcmode="lin" valueType="num">
                                      <p:cBhvr>
                                        <p:cTn id="22"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7">
                                            <p:txEl>
                                              <p:pRg st="2" end="2"/>
                                            </p:txEl>
                                          </p:spTgt>
                                        </p:tgtEl>
                                        <p:attrNameLst>
                                          <p:attrName>style.visibility</p:attrName>
                                        </p:attrNameLst>
                                      </p:cBhvr>
                                      <p:to>
                                        <p:strVal val="visible"/>
                                      </p:to>
                                    </p:set>
                                    <p:animEffect transition="in" filter="fade">
                                      <p:cBhvr>
                                        <p:cTn id="28" dur="1000"/>
                                        <p:tgtEl>
                                          <p:spTgt spid="7">
                                            <p:txEl>
                                              <p:pRg st="2" end="2"/>
                                            </p:txEl>
                                          </p:spTgt>
                                        </p:tgtEl>
                                      </p:cBhvr>
                                    </p:animEffect>
                                    <p:anim calcmode="lin" valueType="num">
                                      <p:cBhvr>
                                        <p:cTn id="29"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nodeType="clickEffect">
                                  <p:stCondLst>
                                    <p:cond delay="0"/>
                                  </p:stCondLst>
                                  <p:childTnLst>
                                    <p:set>
                                      <p:cBhvr>
                                        <p:cTn id="34" dur="1" fill="hold">
                                          <p:stCondLst>
                                            <p:cond delay="0"/>
                                          </p:stCondLst>
                                        </p:cTn>
                                        <p:tgtEl>
                                          <p:spTgt spid="7">
                                            <p:txEl>
                                              <p:pRg st="3" end="3"/>
                                            </p:txEl>
                                          </p:spTgt>
                                        </p:tgtEl>
                                        <p:attrNameLst>
                                          <p:attrName>style.visibility</p:attrName>
                                        </p:attrNameLst>
                                      </p:cBhvr>
                                      <p:to>
                                        <p:strVal val="visible"/>
                                      </p:to>
                                    </p:set>
                                    <p:animEffect transition="in" filter="fade">
                                      <p:cBhvr>
                                        <p:cTn id="35" dur="1000"/>
                                        <p:tgtEl>
                                          <p:spTgt spid="7">
                                            <p:txEl>
                                              <p:pRg st="3" end="3"/>
                                            </p:txEl>
                                          </p:spTgt>
                                        </p:tgtEl>
                                      </p:cBhvr>
                                    </p:animEffect>
                                    <p:anim calcmode="lin" valueType="num">
                                      <p:cBhvr>
                                        <p:cTn id="36"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9D2B4B51-6213-F9FA-3B78-B2023101DB33}"/>
              </a:ext>
            </a:extLst>
          </p:cNvPr>
          <p:cNvSpPr>
            <a:spLocks noGrp="1"/>
          </p:cNvSpPr>
          <p:nvPr>
            <p:ph idx="1"/>
          </p:nvPr>
        </p:nvSpPr>
        <p:spPr/>
        <p:txBody>
          <a:bodyPr>
            <a:normAutofit/>
          </a:bodyPr>
          <a:lstStyle/>
          <a:p>
            <a:r>
              <a:rPr lang="en-US" b="1" dirty="0"/>
              <a:t>Like the soldiers in the armies of the living God of hosts?</a:t>
            </a:r>
          </a:p>
          <a:p>
            <a:pPr lvl="1"/>
            <a:r>
              <a:rPr lang="en-US" sz="2800" b="1" dirty="0"/>
              <a:t>Accuse others of the wrong motives</a:t>
            </a:r>
          </a:p>
          <a:p>
            <a:pPr lvl="1"/>
            <a:r>
              <a:rPr lang="en-US" sz="2800" dirty="0"/>
              <a:t>1 Samuel 17:28                                                                                                       Now Eliab his oldest brother heard when he spoke to the men; and Eliab's anger was aroused against David, and he said, "Why did you come down here? And with whom have you left those few sheep in the wilderness? I know your pride and the insolence of your heart, for you have come down to see the battle."</a:t>
            </a:r>
          </a:p>
        </p:txBody>
      </p:sp>
      <p:sp>
        <p:nvSpPr>
          <p:cNvPr id="2" name="Title 1">
            <a:extLst>
              <a:ext uri="{FF2B5EF4-FFF2-40B4-BE49-F238E27FC236}">
                <a16:creationId xmlns:a16="http://schemas.microsoft.com/office/drawing/2014/main" id="{AC7125F2-9E5A-4F8D-54AB-56CF3B3F9811}"/>
              </a:ext>
            </a:extLst>
          </p:cNvPr>
          <p:cNvSpPr>
            <a:spLocks noGrp="1"/>
          </p:cNvSpPr>
          <p:nvPr>
            <p:ph type="title"/>
          </p:nvPr>
        </p:nvSpPr>
        <p:spPr>
          <a:xfrm>
            <a:off x="838200" y="365125"/>
            <a:ext cx="10515600" cy="708301"/>
          </a:xfrm>
        </p:spPr>
        <p:txBody>
          <a:bodyPr/>
          <a:lstStyle/>
          <a:p>
            <a:r>
              <a:rPr lang="en-US" dirty="0">
                <a:latin typeface="Arial Black" panose="020B0A04020102020204" pitchFamily="34" charset="0"/>
              </a:rPr>
              <a:t>How Will We Face “Goliath?”</a:t>
            </a:r>
          </a:p>
        </p:txBody>
      </p:sp>
      <p:sp>
        <p:nvSpPr>
          <p:cNvPr id="8" name="Rectangle 7">
            <a:extLst>
              <a:ext uri="{FF2B5EF4-FFF2-40B4-BE49-F238E27FC236}">
                <a16:creationId xmlns:a16="http://schemas.microsoft.com/office/drawing/2014/main" id="{8B22267B-4EDC-D9AF-B133-1ECB6FCFD841}"/>
              </a:ext>
            </a:extLst>
          </p:cNvPr>
          <p:cNvSpPr/>
          <p:nvPr/>
        </p:nvSpPr>
        <p:spPr>
          <a:xfrm>
            <a:off x="838200" y="1081377"/>
            <a:ext cx="10515600" cy="508884"/>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2800" dirty="0">
                <a:solidFill>
                  <a:schemeClr val="accent4">
                    <a:lumMod val="40000"/>
                    <a:lumOff val="60000"/>
                  </a:schemeClr>
                </a:solidFill>
                <a:latin typeface="Arial Black" panose="020B0A04020102020204" pitchFamily="34" charset="0"/>
              </a:rPr>
              <a:t>NOT </a:t>
            </a:r>
            <a:r>
              <a:rPr lang="en-US" sz="2800" dirty="0">
                <a:latin typeface="Arial Black" panose="020B0A04020102020204" pitchFamily="34" charset="0"/>
              </a:rPr>
              <a:t>An Invincible Enemy – Will Fall</a:t>
            </a:r>
          </a:p>
        </p:txBody>
      </p:sp>
    </p:spTree>
    <p:extLst>
      <p:ext uri="{BB962C8B-B14F-4D97-AF65-F5344CB8AC3E}">
        <p14:creationId xmlns:p14="http://schemas.microsoft.com/office/powerpoint/2010/main" val="1407015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1000"/>
                                        <p:tgtEl>
                                          <p:spTgt spid="7">
                                            <p:txEl>
                                              <p:pRg st="1" end="1"/>
                                            </p:txEl>
                                          </p:spTgt>
                                        </p:tgtEl>
                                      </p:cBhvr>
                                    </p:animEffect>
                                    <p:anim calcmode="lin" valueType="num">
                                      <p:cBhvr>
                                        <p:cTn id="8"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7">
                                            <p:txEl>
                                              <p:pRg st="2" end="2"/>
                                            </p:txEl>
                                          </p:spTgt>
                                        </p:tgtEl>
                                        <p:attrNameLst>
                                          <p:attrName>style.visibility</p:attrName>
                                        </p:attrNameLst>
                                      </p:cBhvr>
                                      <p:to>
                                        <p:strVal val="visible"/>
                                      </p:to>
                                    </p:set>
                                    <p:animEffect transition="in" filter="fade">
                                      <p:cBhvr>
                                        <p:cTn id="14" dur="1000"/>
                                        <p:tgtEl>
                                          <p:spTgt spid="7">
                                            <p:txEl>
                                              <p:pRg st="2" end="2"/>
                                            </p:txEl>
                                          </p:spTgt>
                                        </p:tgtEl>
                                      </p:cBhvr>
                                    </p:animEffect>
                                    <p:anim calcmode="lin" valueType="num">
                                      <p:cBhvr>
                                        <p:cTn id="15"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9D2B4B51-6213-F9FA-3B78-B2023101DB33}"/>
              </a:ext>
            </a:extLst>
          </p:cNvPr>
          <p:cNvSpPr>
            <a:spLocks noGrp="1"/>
          </p:cNvSpPr>
          <p:nvPr>
            <p:ph idx="1"/>
          </p:nvPr>
        </p:nvSpPr>
        <p:spPr>
          <a:xfrm>
            <a:off x="838200" y="1825624"/>
            <a:ext cx="10515600" cy="5032375"/>
          </a:xfrm>
        </p:spPr>
        <p:txBody>
          <a:bodyPr>
            <a:normAutofit fontScale="92500" lnSpcReduction="10000"/>
          </a:bodyPr>
          <a:lstStyle/>
          <a:p>
            <a:r>
              <a:rPr lang="en-US" b="1" dirty="0"/>
              <a:t>Like king Saul?</a:t>
            </a:r>
          </a:p>
          <a:p>
            <a:pPr lvl="1"/>
            <a:r>
              <a:rPr lang="en-US" sz="2800" b="1" dirty="0"/>
              <a:t>Discourage those who are willing</a:t>
            </a:r>
          </a:p>
          <a:p>
            <a:pPr lvl="1"/>
            <a:r>
              <a:rPr lang="en-US" sz="2800" dirty="0"/>
              <a:t>1 Samuel 17:33                                                                                                                     And Saul said to David, "You are not able to go against this Philistine to fight with him; for you are a youth, and he a man of war from his youth."</a:t>
            </a:r>
          </a:p>
          <a:p>
            <a:pPr lvl="1"/>
            <a:r>
              <a:rPr lang="en-US" sz="2800" b="1" dirty="0"/>
              <a:t>Put your responsibilities on others</a:t>
            </a:r>
          </a:p>
          <a:p>
            <a:pPr lvl="1"/>
            <a:r>
              <a:rPr lang="en-US" sz="2800" dirty="0"/>
              <a:t>1 Samuel 17:38-39 </a:t>
            </a:r>
          </a:p>
          <a:p>
            <a:pPr lvl="1"/>
            <a:r>
              <a:rPr lang="en-US" sz="2800" dirty="0"/>
              <a:t> 38 So Saul clothed David with his armor, and he put a bronze helmet on his head; he also clothed him with a coat of mail.</a:t>
            </a:r>
          </a:p>
          <a:p>
            <a:pPr lvl="1"/>
            <a:r>
              <a:rPr lang="en-US" sz="2800" dirty="0"/>
              <a:t> 39 David fastened his sword to his armor and tried to walk, for he had not tested them. And David said to Saul, "I cannot walk with these, for I have not tested them." So David took them off.</a:t>
            </a:r>
          </a:p>
        </p:txBody>
      </p:sp>
      <p:sp>
        <p:nvSpPr>
          <p:cNvPr id="2" name="Title 1">
            <a:extLst>
              <a:ext uri="{FF2B5EF4-FFF2-40B4-BE49-F238E27FC236}">
                <a16:creationId xmlns:a16="http://schemas.microsoft.com/office/drawing/2014/main" id="{AC7125F2-9E5A-4F8D-54AB-56CF3B3F9811}"/>
              </a:ext>
            </a:extLst>
          </p:cNvPr>
          <p:cNvSpPr>
            <a:spLocks noGrp="1"/>
          </p:cNvSpPr>
          <p:nvPr>
            <p:ph type="title"/>
          </p:nvPr>
        </p:nvSpPr>
        <p:spPr>
          <a:xfrm>
            <a:off x="838200" y="365125"/>
            <a:ext cx="10515600" cy="708301"/>
          </a:xfrm>
        </p:spPr>
        <p:txBody>
          <a:bodyPr/>
          <a:lstStyle/>
          <a:p>
            <a:r>
              <a:rPr lang="en-US" dirty="0">
                <a:latin typeface="Arial Black" panose="020B0A04020102020204" pitchFamily="34" charset="0"/>
              </a:rPr>
              <a:t>How Will We Face “Goliath?”</a:t>
            </a:r>
          </a:p>
        </p:txBody>
      </p:sp>
      <p:sp>
        <p:nvSpPr>
          <p:cNvPr id="8" name="Rectangle 7">
            <a:extLst>
              <a:ext uri="{FF2B5EF4-FFF2-40B4-BE49-F238E27FC236}">
                <a16:creationId xmlns:a16="http://schemas.microsoft.com/office/drawing/2014/main" id="{8B22267B-4EDC-D9AF-B133-1ECB6FCFD841}"/>
              </a:ext>
            </a:extLst>
          </p:cNvPr>
          <p:cNvSpPr/>
          <p:nvPr/>
        </p:nvSpPr>
        <p:spPr>
          <a:xfrm>
            <a:off x="838200" y="1081377"/>
            <a:ext cx="10515600" cy="508884"/>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2800" dirty="0">
                <a:solidFill>
                  <a:schemeClr val="accent4">
                    <a:lumMod val="40000"/>
                    <a:lumOff val="60000"/>
                  </a:schemeClr>
                </a:solidFill>
                <a:latin typeface="Arial Black" panose="020B0A04020102020204" pitchFamily="34" charset="0"/>
              </a:rPr>
              <a:t>NOT </a:t>
            </a:r>
            <a:r>
              <a:rPr lang="en-US" sz="2800" dirty="0">
                <a:latin typeface="Arial Black" panose="020B0A04020102020204" pitchFamily="34" charset="0"/>
              </a:rPr>
              <a:t>An Invincible Enemy – Will Fall</a:t>
            </a:r>
          </a:p>
        </p:txBody>
      </p:sp>
    </p:spTree>
    <p:extLst>
      <p:ext uri="{BB962C8B-B14F-4D97-AF65-F5344CB8AC3E}">
        <p14:creationId xmlns:p14="http://schemas.microsoft.com/office/powerpoint/2010/main" val="277601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Effect transition="in" filter="fade">
                                      <p:cBhvr>
                                        <p:cTn id="14" dur="1000"/>
                                        <p:tgtEl>
                                          <p:spTgt spid="7">
                                            <p:txEl>
                                              <p:pRg st="1" end="1"/>
                                            </p:txEl>
                                          </p:spTgt>
                                        </p:tgtEl>
                                      </p:cBhvr>
                                    </p:animEffect>
                                    <p:anim calcmode="lin" valueType="num">
                                      <p:cBhvr>
                                        <p:cTn id="15"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Effect transition="in" filter="fade">
                                      <p:cBhvr>
                                        <p:cTn id="21" dur="1000"/>
                                        <p:tgtEl>
                                          <p:spTgt spid="7">
                                            <p:txEl>
                                              <p:pRg st="2" end="2"/>
                                            </p:txEl>
                                          </p:spTgt>
                                        </p:tgtEl>
                                      </p:cBhvr>
                                    </p:animEffect>
                                    <p:anim calcmode="lin" valueType="num">
                                      <p:cBhvr>
                                        <p:cTn id="22"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7">
                                            <p:txEl>
                                              <p:pRg st="3" end="3"/>
                                            </p:txEl>
                                          </p:spTgt>
                                        </p:tgtEl>
                                        <p:attrNameLst>
                                          <p:attrName>style.visibility</p:attrName>
                                        </p:attrNameLst>
                                      </p:cBhvr>
                                      <p:to>
                                        <p:strVal val="visible"/>
                                      </p:to>
                                    </p:set>
                                    <p:animEffect transition="in" filter="fade">
                                      <p:cBhvr>
                                        <p:cTn id="28" dur="1000"/>
                                        <p:tgtEl>
                                          <p:spTgt spid="7">
                                            <p:txEl>
                                              <p:pRg st="3" end="3"/>
                                            </p:txEl>
                                          </p:spTgt>
                                        </p:tgtEl>
                                      </p:cBhvr>
                                    </p:animEffect>
                                    <p:anim calcmode="lin" valueType="num">
                                      <p:cBhvr>
                                        <p:cTn id="29"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nodeType="clickEffect">
                                  <p:stCondLst>
                                    <p:cond delay="0"/>
                                  </p:stCondLst>
                                  <p:childTnLst>
                                    <p:set>
                                      <p:cBhvr>
                                        <p:cTn id="34" dur="1" fill="hold">
                                          <p:stCondLst>
                                            <p:cond delay="0"/>
                                          </p:stCondLst>
                                        </p:cTn>
                                        <p:tgtEl>
                                          <p:spTgt spid="7">
                                            <p:txEl>
                                              <p:pRg st="4" end="4"/>
                                            </p:txEl>
                                          </p:spTgt>
                                        </p:tgtEl>
                                        <p:attrNameLst>
                                          <p:attrName>style.visibility</p:attrName>
                                        </p:attrNameLst>
                                      </p:cBhvr>
                                      <p:to>
                                        <p:strVal val="visible"/>
                                      </p:to>
                                    </p:set>
                                    <p:animEffect transition="in" filter="fade">
                                      <p:cBhvr>
                                        <p:cTn id="35" dur="1000"/>
                                        <p:tgtEl>
                                          <p:spTgt spid="7">
                                            <p:txEl>
                                              <p:pRg st="4" end="4"/>
                                            </p:txEl>
                                          </p:spTgt>
                                        </p:tgtEl>
                                      </p:cBhvr>
                                    </p:animEffect>
                                    <p:anim calcmode="lin" valueType="num">
                                      <p:cBhvr>
                                        <p:cTn id="36"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nodeType="clickEffect">
                                  <p:stCondLst>
                                    <p:cond delay="0"/>
                                  </p:stCondLst>
                                  <p:childTnLst>
                                    <p:set>
                                      <p:cBhvr>
                                        <p:cTn id="41" dur="1" fill="hold">
                                          <p:stCondLst>
                                            <p:cond delay="0"/>
                                          </p:stCondLst>
                                        </p:cTn>
                                        <p:tgtEl>
                                          <p:spTgt spid="7">
                                            <p:txEl>
                                              <p:pRg st="5" end="5"/>
                                            </p:txEl>
                                          </p:spTgt>
                                        </p:tgtEl>
                                        <p:attrNameLst>
                                          <p:attrName>style.visibility</p:attrName>
                                        </p:attrNameLst>
                                      </p:cBhvr>
                                      <p:to>
                                        <p:strVal val="visible"/>
                                      </p:to>
                                    </p:set>
                                    <p:animEffect transition="in" filter="fade">
                                      <p:cBhvr>
                                        <p:cTn id="42" dur="1000"/>
                                        <p:tgtEl>
                                          <p:spTgt spid="7">
                                            <p:txEl>
                                              <p:pRg st="5" end="5"/>
                                            </p:txEl>
                                          </p:spTgt>
                                        </p:tgtEl>
                                      </p:cBhvr>
                                    </p:animEffect>
                                    <p:anim calcmode="lin" valueType="num">
                                      <p:cBhvr>
                                        <p:cTn id="43"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nodeType="clickEffect">
                                  <p:stCondLst>
                                    <p:cond delay="0"/>
                                  </p:stCondLst>
                                  <p:childTnLst>
                                    <p:set>
                                      <p:cBhvr>
                                        <p:cTn id="48" dur="1" fill="hold">
                                          <p:stCondLst>
                                            <p:cond delay="0"/>
                                          </p:stCondLst>
                                        </p:cTn>
                                        <p:tgtEl>
                                          <p:spTgt spid="7">
                                            <p:txEl>
                                              <p:pRg st="6" end="6"/>
                                            </p:txEl>
                                          </p:spTgt>
                                        </p:tgtEl>
                                        <p:attrNameLst>
                                          <p:attrName>style.visibility</p:attrName>
                                        </p:attrNameLst>
                                      </p:cBhvr>
                                      <p:to>
                                        <p:strVal val="visible"/>
                                      </p:to>
                                    </p:set>
                                    <p:animEffect transition="in" filter="fade">
                                      <p:cBhvr>
                                        <p:cTn id="49" dur="1000"/>
                                        <p:tgtEl>
                                          <p:spTgt spid="7">
                                            <p:txEl>
                                              <p:pRg st="6" end="6"/>
                                            </p:txEl>
                                          </p:spTgt>
                                        </p:tgtEl>
                                      </p:cBhvr>
                                    </p:animEffect>
                                    <p:anim calcmode="lin" valueType="num">
                                      <p:cBhvr>
                                        <p:cTn id="50" dur="1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7">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9D2B4B51-6213-F9FA-3B78-B2023101DB33}"/>
              </a:ext>
            </a:extLst>
          </p:cNvPr>
          <p:cNvSpPr>
            <a:spLocks noGrp="1"/>
          </p:cNvSpPr>
          <p:nvPr>
            <p:ph idx="1"/>
          </p:nvPr>
        </p:nvSpPr>
        <p:spPr>
          <a:xfrm>
            <a:off x="838200" y="1825624"/>
            <a:ext cx="10515600" cy="5032375"/>
          </a:xfrm>
        </p:spPr>
        <p:txBody>
          <a:bodyPr>
            <a:normAutofit lnSpcReduction="10000"/>
          </a:bodyPr>
          <a:lstStyle/>
          <a:p>
            <a:r>
              <a:rPr lang="en-US" b="1" dirty="0"/>
              <a:t>Like David?</a:t>
            </a:r>
          </a:p>
          <a:p>
            <a:pPr lvl="1"/>
            <a:r>
              <a:rPr lang="en-US" sz="2800" b="1" dirty="0"/>
              <a:t>Recognized the challenge</a:t>
            </a:r>
          </a:p>
          <a:p>
            <a:pPr lvl="1"/>
            <a:r>
              <a:rPr lang="en-US" sz="2800" dirty="0"/>
              <a:t>1 Samuel 17:23                                                                                                  Then as he talked with them, there was the champion, the Philistine of Gath, Goliath by name, coming up from the armies of the Philistines; and he spoke according to the same words. So David heard them.</a:t>
            </a:r>
          </a:p>
          <a:p>
            <a:pPr lvl="1"/>
            <a:endParaRPr lang="en-US" sz="2800" dirty="0"/>
          </a:p>
          <a:p>
            <a:pPr lvl="1"/>
            <a:r>
              <a:rPr lang="en-US" sz="2800" dirty="0"/>
              <a:t>1 Samuel 17:26                                                                                                   Then David spoke to the men who stood by him, saying, "What shall be done for the man who kills this Philistine and takes away the reproach from Israel? For who is this uncircumcised Philistine, that he should defy the armies of the living God?"</a:t>
            </a:r>
          </a:p>
        </p:txBody>
      </p:sp>
      <p:sp>
        <p:nvSpPr>
          <p:cNvPr id="2" name="Title 1">
            <a:extLst>
              <a:ext uri="{FF2B5EF4-FFF2-40B4-BE49-F238E27FC236}">
                <a16:creationId xmlns:a16="http://schemas.microsoft.com/office/drawing/2014/main" id="{AC7125F2-9E5A-4F8D-54AB-56CF3B3F9811}"/>
              </a:ext>
            </a:extLst>
          </p:cNvPr>
          <p:cNvSpPr>
            <a:spLocks noGrp="1"/>
          </p:cNvSpPr>
          <p:nvPr>
            <p:ph type="title"/>
          </p:nvPr>
        </p:nvSpPr>
        <p:spPr>
          <a:xfrm>
            <a:off x="838200" y="365125"/>
            <a:ext cx="10515600" cy="708301"/>
          </a:xfrm>
        </p:spPr>
        <p:txBody>
          <a:bodyPr/>
          <a:lstStyle/>
          <a:p>
            <a:r>
              <a:rPr lang="en-US" dirty="0">
                <a:latin typeface="Arial Black" panose="020B0A04020102020204" pitchFamily="34" charset="0"/>
              </a:rPr>
              <a:t>How Will We Face “Goliath?”</a:t>
            </a:r>
          </a:p>
        </p:txBody>
      </p:sp>
      <p:sp>
        <p:nvSpPr>
          <p:cNvPr id="8" name="Rectangle 7">
            <a:extLst>
              <a:ext uri="{FF2B5EF4-FFF2-40B4-BE49-F238E27FC236}">
                <a16:creationId xmlns:a16="http://schemas.microsoft.com/office/drawing/2014/main" id="{8B22267B-4EDC-D9AF-B133-1ECB6FCFD841}"/>
              </a:ext>
            </a:extLst>
          </p:cNvPr>
          <p:cNvSpPr/>
          <p:nvPr/>
        </p:nvSpPr>
        <p:spPr>
          <a:xfrm>
            <a:off x="838200" y="1081377"/>
            <a:ext cx="10515600" cy="508884"/>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2800" dirty="0">
                <a:solidFill>
                  <a:schemeClr val="accent4">
                    <a:lumMod val="40000"/>
                    <a:lumOff val="60000"/>
                  </a:schemeClr>
                </a:solidFill>
                <a:latin typeface="Arial Black" panose="020B0A04020102020204" pitchFamily="34" charset="0"/>
              </a:rPr>
              <a:t>NOT </a:t>
            </a:r>
            <a:r>
              <a:rPr lang="en-US" sz="2800" dirty="0">
                <a:latin typeface="Arial Black" panose="020B0A04020102020204" pitchFamily="34" charset="0"/>
              </a:rPr>
              <a:t>An Invincible Enemy – Will Fall</a:t>
            </a:r>
          </a:p>
        </p:txBody>
      </p:sp>
    </p:spTree>
    <p:extLst>
      <p:ext uri="{BB962C8B-B14F-4D97-AF65-F5344CB8AC3E}">
        <p14:creationId xmlns:p14="http://schemas.microsoft.com/office/powerpoint/2010/main" val="3551505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Effect transition="in" filter="fade">
                                      <p:cBhvr>
                                        <p:cTn id="14" dur="1000"/>
                                        <p:tgtEl>
                                          <p:spTgt spid="7">
                                            <p:txEl>
                                              <p:pRg st="1" end="1"/>
                                            </p:txEl>
                                          </p:spTgt>
                                        </p:tgtEl>
                                      </p:cBhvr>
                                    </p:animEffect>
                                    <p:anim calcmode="lin" valueType="num">
                                      <p:cBhvr>
                                        <p:cTn id="15"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Effect transition="in" filter="fade">
                                      <p:cBhvr>
                                        <p:cTn id="21" dur="1000"/>
                                        <p:tgtEl>
                                          <p:spTgt spid="7">
                                            <p:txEl>
                                              <p:pRg st="2" end="2"/>
                                            </p:txEl>
                                          </p:spTgt>
                                        </p:tgtEl>
                                      </p:cBhvr>
                                    </p:animEffect>
                                    <p:anim calcmode="lin" valueType="num">
                                      <p:cBhvr>
                                        <p:cTn id="22"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7">
                                            <p:txEl>
                                              <p:pRg st="4" end="4"/>
                                            </p:txEl>
                                          </p:spTgt>
                                        </p:tgtEl>
                                        <p:attrNameLst>
                                          <p:attrName>style.visibility</p:attrName>
                                        </p:attrNameLst>
                                      </p:cBhvr>
                                      <p:to>
                                        <p:strVal val="visible"/>
                                      </p:to>
                                    </p:set>
                                    <p:animEffect transition="in" filter="fade">
                                      <p:cBhvr>
                                        <p:cTn id="28" dur="1000"/>
                                        <p:tgtEl>
                                          <p:spTgt spid="7">
                                            <p:txEl>
                                              <p:pRg st="4" end="4"/>
                                            </p:txEl>
                                          </p:spTgt>
                                        </p:tgtEl>
                                      </p:cBhvr>
                                    </p:animEffect>
                                    <p:anim calcmode="lin" valueType="num">
                                      <p:cBhvr>
                                        <p:cTn id="29"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9D2B4B51-6213-F9FA-3B78-B2023101DB33}"/>
              </a:ext>
            </a:extLst>
          </p:cNvPr>
          <p:cNvSpPr>
            <a:spLocks noGrp="1"/>
          </p:cNvSpPr>
          <p:nvPr>
            <p:ph idx="1"/>
          </p:nvPr>
        </p:nvSpPr>
        <p:spPr>
          <a:xfrm>
            <a:off x="838200" y="1825624"/>
            <a:ext cx="10515600" cy="5032375"/>
          </a:xfrm>
        </p:spPr>
        <p:txBody>
          <a:bodyPr>
            <a:normAutofit/>
          </a:bodyPr>
          <a:lstStyle/>
          <a:p>
            <a:r>
              <a:rPr lang="en-US" b="1" dirty="0"/>
              <a:t>Like David?</a:t>
            </a:r>
          </a:p>
          <a:p>
            <a:pPr lvl="1"/>
            <a:r>
              <a:rPr lang="en-US" sz="2800" b="1" dirty="0"/>
              <a:t>Ignored discouragement</a:t>
            </a:r>
          </a:p>
          <a:p>
            <a:pPr lvl="1"/>
            <a:r>
              <a:rPr lang="en-US" sz="2800" dirty="0"/>
              <a:t>1 Samuel 17:29                                                                                                   And David said, "What have I done now? Is there not a cause?"</a:t>
            </a:r>
          </a:p>
        </p:txBody>
      </p:sp>
      <p:sp>
        <p:nvSpPr>
          <p:cNvPr id="2" name="Title 1">
            <a:extLst>
              <a:ext uri="{FF2B5EF4-FFF2-40B4-BE49-F238E27FC236}">
                <a16:creationId xmlns:a16="http://schemas.microsoft.com/office/drawing/2014/main" id="{AC7125F2-9E5A-4F8D-54AB-56CF3B3F9811}"/>
              </a:ext>
            </a:extLst>
          </p:cNvPr>
          <p:cNvSpPr>
            <a:spLocks noGrp="1"/>
          </p:cNvSpPr>
          <p:nvPr>
            <p:ph type="title"/>
          </p:nvPr>
        </p:nvSpPr>
        <p:spPr>
          <a:xfrm>
            <a:off x="838200" y="365125"/>
            <a:ext cx="10515600" cy="708301"/>
          </a:xfrm>
        </p:spPr>
        <p:txBody>
          <a:bodyPr/>
          <a:lstStyle/>
          <a:p>
            <a:r>
              <a:rPr lang="en-US" dirty="0">
                <a:latin typeface="Arial Black" panose="020B0A04020102020204" pitchFamily="34" charset="0"/>
              </a:rPr>
              <a:t>How Will We Face “Goliath?”</a:t>
            </a:r>
          </a:p>
        </p:txBody>
      </p:sp>
      <p:sp>
        <p:nvSpPr>
          <p:cNvPr id="8" name="Rectangle 7">
            <a:extLst>
              <a:ext uri="{FF2B5EF4-FFF2-40B4-BE49-F238E27FC236}">
                <a16:creationId xmlns:a16="http://schemas.microsoft.com/office/drawing/2014/main" id="{8B22267B-4EDC-D9AF-B133-1ECB6FCFD841}"/>
              </a:ext>
            </a:extLst>
          </p:cNvPr>
          <p:cNvSpPr/>
          <p:nvPr/>
        </p:nvSpPr>
        <p:spPr>
          <a:xfrm>
            <a:off x="838200" y="1081377"/>
            <a:ext cx="10515600" cy="508884"/>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2800" dirty="0">
                <a:solidFill>
                  <a:schemeClr val="accent4">
                    <a:lumMod val="40000"/>
                    <a:lumOff val="60000"/>
                  </a:schemeClr>
                </a:solidFill>
                <a:latin typeface="Arial Black" panose="020B0A04020102020204" pitchFamily="34" charset="0"/>
              </a:rPr>
              <a:t>NOT </a:t>
            </a:r>
            <a:r>
              <a:rPr lang="en-US" sz="2800" dirty="0">
                <a:latin typeface="Arial Black" panose="020B0A04020102020204" pitchFamily="34" charset="0"/>
              </a:rPr>
              <a:t>An Invincible Enemy – Will Fall</a:t>
            </a:r>
          </a:p>
        </p:txBody>
      </p:sp>
    </p:spTree>
    <p:extLst>
      <p:ext uri="{BB962C8B-B14F-4D97-AF65-F5344CB8AC3E}">
        <p14:creationId xmlns:p14="http://schemas.microsoft.com/office/powerpoint/2010/main" val="2119520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1000"/>
                                        <p:tgtEl>
                                          <p:spTgt spid="7">
                                            <p:txEl>
                                              <p:pRg st="1" end="1"/>
                                            </p:txEl>
                                          </p:spTgt>
                                        </p:tgtEl>
                                      </p:cBhvr>
                                    </p:animEffect>
                                    <p:anim calcmode="lin" valueType="num">
                                      <p:cBhvr>
                                        <p:cTn id="8"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7">
                                            <p:txEl>
                                              <p:pRg st="2" end="2"/>
                                            </p:txEl>
                                          </p:spTgt>
                                        </p:tgtEl>
                                        <p:attrNameLst>
                                          <p:attrName>style.visibility</p:attrName>
                                        </p:attrNameLst>
                                      </p:cBhvr>
                                      <p:to>
                                        <p:strVal val="visible"/>
                                      </p:to>
                                    </p:set>
                                    <p:animEffect transition="in" filter="fade">
                                      <p:cBhvr>
                                        <p:cTn id="14" dur="1000"/>
                                        <p:tgtEl>
                                          <p:spTgt spid="7">
                                            <p:txEl>
                                              <p:pRg st="2" end="2"/>
                                            </p:txEl>
                                          </p:spTgt>
                                        </p:tgtEl>
                                      </p:cBhvr>
                                    </p:animEffect>
                                    <p:anim calcmode="lin" valueType="num">
                                      <p:cBhvr>
                                        <p:cTn id="15"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9D2B4B51-6213-F9FA-3B78-B2023101DB33}"/>
              </a:ext>
            </a:extLst>
          </p:cNvPr>
          <p:cNvSpPr>
            <a:spLocks noGrp="1"/>
          </p:cNvSpPr>
          <p:nvPr>
            <p:ph idx="1"/>
          </p:nvPr>
        </p:nvSpPr>
        <p:spPr>
          <a:xfrm>
            <a:off x="838200" y="1825624"/>
            <a:ext cx="10515600" cy="5032375"/>
          </a:xfrm>
        </p:spPr>
        <p:txBody>
          <a:bodyPr>
            <a:normAutofit/>
          </a:bodyPr>
          <a:lstStyle/>
          <a:p>
            <a:r>
              <a:rPr lang="en-US" b="1" dirty="0"/>
              <a:t>Like David?</a:t>
            </a:r>
          </a:p>
          <a:p>
            <a:pPr lvl="1"/>
            <a:r>
              <a:rPr lang="en-US" sz="2700" b="1" dirty="0"/>
              <a:t>Trusted God</a:t>
            </a:r>
          </a:p>
          <a:p>
            <a:pPr lvl="1"/>
            <a:r>
              <a:rPr lang="en-US" sz="2700" dirty="0"/>
              <a:t>1 Samuel 17:32, 36-37 </a:t>
            </a:r>
          </a:p>
          <a:p>
            <a:pPr lvl="1"/>
            <a:r>
              <a:rPr lang="en-US" sz="2700" dirty="0"/>
              <a:t> 32 Then David said to Saul, "Let no man's heart fail because of him; your servant will go and fight with this Philistine."</a:t>
            </a:r>
          </a:p>
          <a:p>
            <a:pPr lvl="1"/>
            <a:r>
              <a:rPr lang="en-US" sz="2700" dirty="0"/>
              <a:t>36 "Your servant has killed both lion and bear; and this uncircumcised Philistine will be like one of them, seeing he has defied the armies of the living God."</a:t>
            </a:r>
          </a:p>
          <a:p>
            <a:pPr lvl="1"/>
            <a:r>
              <a:rPr lang="en-US" sz="2700" dirty="0"/>
              <a:t> 37 Moreover David said, "The LORD, who delivered me from the paw of the lion and from the paw of the bear, He will deliver me from the hand of this Philistine." And Saul said to David, "Go, and the LORD be with you!"</a:t>
            </a:r>
          </a:p>
        </p:txBody>
      </p:sp>
      <p:sp>
        <p:nvSpPr>
          <p:cNvPr id="2" name="Title 1">
            <a:extLst>
              <a:ext uri="{FF2B5EF4-FFF2-40B4-BE49-F238E27FC236}">
                <a16:creationId xmlns:a16="http://schemas.microsoft.com/office/drawing/2014/main" id="{AC7125F2-9E5A-4F8D-54AB-56CF3B3F9811}"/>
              </a:ext>
            </a:extLst>
          </p:cNvPr>
          <p:cNvSpPr>
            <a:spLocks noGrp="1"/>
          </p:cNvSpPr>
          <p:nvPr>
            <p:ph type="title"/>
          </p:nvPr>
        </p:nvSpPr>
        <p:spPr>
          <a:xfrm>
            <a:off x="838200" y="365125"/>
            <a:ext cx="10515600" cy="708301"/>
          </a:xfrm>
        </p:spPr>
        <p:txBody>
          <a:bodyPr/>
          <a:lstStyle/>
          <a:p>
            <a:r>
              <a:rPr lang="en-US" dirty="0">
                <a:latin typeface="Arial Black" panose="020B0A04020102020204" pitchFamily="34" charset="0"/>
              </a:rPr>
              <a:t>How Will We Face “Goliath?”</a:t>
            </a:r>
          </a:p>
        </p:txBody>
      </p:sp>
      <p:sp>
        <p:nvSpPr>
          <p:cNvPr id="8" name="Rectangle 7">
            <a:extLst>
              <a:ext uri="{FF2B5EF4-FFF2-40B4-BE49-F238E27FC236}">
                <a16:creationId xmlns:a16="http://schemas.microsoft.com/office/drawing/2014/main" id="{8B22267B-4EDC-D9AF-B133-1ECB6FCFD841}"/>
              </a:ext>
            </a:extLst>
          </p:cNvPr>
          <p:cNvSpPr/>
          <p:nvPr/>
        </p:nvSpPr>
        <p:spPr>
          <a:xfrm>
            <a:off x="838200" y="1081377"/>
            <a:ext cx="10515600" cy="508884"/>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2800" dirty="0">
                <a:solidFill>
                  <a:schemeClr val="accent4">
                    <a:lumMod val="40000"/>
                    <a:lumOff val="60000"/>
                  </a:schemeClr>
                </a:solidFill>
                <a:latin typeface="Arial Black" panose="020B0A04020102020204" pitchFamily="34" charset="0"/>
              </a:rPr>
              <a:t>NOT </a:t>
            </a:r>
            <a:r>
              <a:rPr lang="en-US" sz="2800" dirty="0">
                <a:latin typeface="Arial Black" panose="020B0A04020102020204" pitchFamily="34" charset="0"/>
              </a:rPr>
              <a:t>An Invincible Enemy – Will Fall</a:t>
            </a:r>
          </a:p>
        </p:txBody>
      </p:sp>
    </p:spTree>
    <p:extLst>
      <p:ext uri="{BB962C8B-B14F-4D97-AF65-F5344CB8AC3E}">
        <p14:creationId xmlns:p14="http://schemas.microsoft.com/office/powerpoint/2010/main" val="2060728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1000"/>
                                        <p:tgtEl>
                                          <p:spTgt spid="7">
                                            <p:txEl>
                                              <p:pRg st="1" end="1"/>
                                            </p:txEl>
                                          </p:spTgt>
                                        </p:tgtEl>
                                      </p:cBhvr>
                                    </p:animEffect>
                                    <p:anim calcmode="lin" valueType="num">
                                      <p:cBhvr>
                                        <p:cTn id="8"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7">
                                            <p:txEl>
                                              <p:pRg st="2" end="2"/>
                                            </p:txEl>
                                          </p:spTgt>
                                        </p:tgtEl>
                                        <p:attrNameLst>
                                          <p:attrName>style.visibility</p:attrName>
                                        </p:attrNameLst>
                                      </p:cBhvr>
                                      <p:to>
                                        <p:strVal val="visible"/>
                                      </p:to>
                                    </p:set>
                                    <p:animEffect transition="in" filter="fade">
                                      <p:cBhvr>
                                        <p:cTn id="14" dur="1000"/>
                                        <p:tgtEl>
                                          <p:spTgt spid="7">
                                            <p:txEl>
                                              <p:pRg st="2" end="2"/>
                                            </p:txEl>
                                          </p:spTgt>
                                        </p:tgtEl>
                                      </p:cBhvr>
                                    </p:animEffect>
                                    <p:anim calcmode="lin" valueType="num">
                                      <p:cBhvr>
                                        <p:cTn id="15"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7">
                                            <p:txEl>
                                              <p:pRg st="3" end="3"/>
                                            </p:txEl>
                                          </p:spTgt>
                                        </p:tgtEl>
                                        <p:attrNameLst>
                                          <p:attrName>style.visibility</p:attrName>
                                        </p:attrNameLst>
                                      </p:cBhvr>
                                      <p:to>
                                        <p:strVal val="visible"/>
                                      </p:to>
                                    </p:set>
                                    <p:animEffect transition="in" filter="fade">
                                      <p:cBhvr>
                                        <p:cTn id="21" dur="1000"/>
                                        <p:tgtEl>
                                          <p:spTgt spid="7">
                                            <p:txEl>
                                              <p:pRg st="3" end="3"/>
                                            </p:txEl>
                                          </p:spTgt>
                                        </p:tgtEl>
                                      </p:cBhvr>
                                    </p:animEffect>
                                    <p:anim calcmode="lin" valueType="num">
                                      <p:cBhvr>
                                        <p:cTn id="22"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7">
                                            <p:txEl>
                                              <p:pRg st="4" end="4"/>
                                            </p:txEl>
                                          </p:spTgt>
                                        </p:tgtEl>
                                        <p:attrNameLst>
                                          <p:attrName>style.visibility</p:attrName>
                                        </p:attrNameLst>
                                      </p:cBhvr>
                                      <p:to>
                                        <p:strVal val="visible"/>
                                      </p:to>
                                    </p:set>
                                    <p:animEffect transition="in" filter="fade">
                                      <p:cBhvr>
                                        <p:cTn id="28" dur="1000"/>
                                        <p:tgtEl>
                                          <p:spTgt spid="7">
                                            <p:txEl>
                                              <p:pRg st="4" end="4"/>
                                            </p:txEl>
                                          </p:spTgt>
                                        </p:tgtEl>
                                      </p:cBhvr>
                                    </p:animEffect>
                                    <p:anim calcmode="lin" valueType="num">
                                      <p:cBhvr>
                                        <p:cTn id="29"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nodeType="clickEffect">
                                  <p:stCondLst>
                                    <p:cond delay="0"/>
                                  </p:stCondLst>
                                  <p:childTnLst>
                                    <p:set>
                                      <p:cBhvr>
                                        <p:cTn id="34" dur="1" fill="hold">
                                          <p:stCondLst>
                                            <p:cond delay="0"/>
                                          </p:stCondLst>
                                        </p:cTn>
                                        <p:tgtEl>
                                          <p:spTgt spid="7">
                                            <p:txEl>
                                              <p:pRg st="5" end="5"/>
                                            </p:txEl>
                                          </p:spTgt>
                                        </p:tgtEl>
                                        <p:attrNameLst>
                                          <p:attrName>style.visibility</p:attrName>
                                        </p:attrNameLst>
                                      </p:cBhvr>
                                      <p:to>
                                        <p:strVal val="visible"/>
                                      </p:to>
                                    </p:set>
                                    <p:animEffect transition="in" filter="fade">
                                      <p:cBhvr>
                                        <p:cTn id="35" dur="1000"/>
                                        <p:tgtEl>
                                          <p:spTgt spid="7">
                                            <p:txEl>
                                              <p:pRg st="5" end="5"/>
                                            </p:txEl>
                                          </p:spTgt>
                                        </p:tgtEl>
                                      </p:cBhvr>
                                    </p:animEffect>
                                    <p:anim calcmode="lin" valueType="num">
                                      <p:cBhvr>
                                        <p:cTn id="36"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9D2B4B51-6213-F9FA-3B78-B2023101DB33}"/>
              </a:ext>
            </a:extLst>
          </p:cNvPr>
          <p:cNvSpPr>
            <a:spLocks noGrp="1"/>
          </p:cNvSpPr>
          <p:nvPr>
            <p:ph idx="1"/>
          </p:nvPr>
        </p:nvSpPr>
        <p:spPr>
          <a:xfrm>
            <a:off x="838200" y="1825624"/>
            <a:ext cx="10515600" cy="5032375"/>
          </a:xfrm>
        </p:spPr>
        <p:txBody>
          <a:bodyPr>
            <a:normAutofit fontScale="92500"/>
          </a:bodyPr>
          <a:lstStyle/>
          <a:p>
            <a:r>
              <a:rPr lang="en-US" b="1" dirty="0"/>
              <a:t>Like David?</a:t>
            </a:r>
          </a:p>
          <a:p>
            <a:pPr lvl="1"/>
            <a:r>
              <a:rPr lang="en-US" sz="2700" b="1" dirty="0"/>
              <a:t>Trusted God</a:t>
            </a:r>
          </a:p>
          <a:p>
            <a:pPr lvl="1"/>
            <a:r>
              <a:rPr lang="en-US" sz="2700" dirty="0"/>
              <a:t>1 Samuel 17:45-47 </a:t>
            </a:r>
          </a:p>
          <a:p>
            <a:pPr lvl="1"/>
            <a:r>
              <a:rPr lang="en-US" sz="2700" dirty="0"/>
              <a:t> 45 Then David said to the Philistine, "You come to me with a sword, with a spear, and with a javelin. But I come to you in the name of the LORD of hosts, the God of the armies of Israel, whom you have defied.</a:t>
            </a:r>
          </a:p>
          <a:p>
            <a:pPr lvl="1"/>
            <a:r>
              <a:rPr lang="en-US" sz="2700" dirty="0"/>
              <a:t> 46 "This day the LORD will deliver you into my hand, and I will strike you and take your head from you. And this day I will give the carcasses of the camp of the Philistines to the birds of the air and the wild beasts of the earth, that all the earth may know that there is a God in Israel.</a:t>
            </a:r>
          </a:p>
          <a:p>
            <a:pPr lvl="1"/>
            <a:r>
              <a:rPr lang="en-US" sz="2700" dirty="0"/>
              <a:t> 47 "Then all this assembly shall know that the LORD does not save with sword and spear; for the battle is the LORD'S, and He will give you into our hands."</a:t>
            </a:r>
          </a:p>
        </p:txBody>
      </p:sp>
      <p:sp>
        <p:nvSpPr>
          <p:cNvPr id="2" name="Title 1">
            <a:extLst>
              <a:ext uri="{FF2B5EF4-FFF2-40B4-BE49-F238E27FC236}">
                <a16:creationId xmlns:a16="http://schemas.microsoft.com/office/drawing/2014/main" id="{AC7125F2-9E5A-4F8D-54AB-56CF3B3F9811}"/>
              </a:ext>
            </a:extLst>
          </p:cNvPr>
          <p:cNvSpPr>
            <a:spLocks noGrp="1"/>
          </p:cNvSpPr>
          <p:nvPr>
            <p:ph type="title"/>
          </p:nvPr>
        </p:nvSpPr>
        <p:spPr>
          <a:xfrm>
            <a:off x="838200" y="365125"/>
            <a:ext cx="10515600" cy="708301"/>
          </a:xfrm>
        </p:spPr>
        <p:txBody>
          <a:bodyPr/>
          <a:lstStyle/>
          <a:p>
            <a:r>
              <a:rPr lang="en-US" dirty="0">
                <a:latin typeface="Arial Black" panose="020B0A04020102020204" pitchFamily="34" charset="0"/>
              </a:rPr>
              <a:t>How Will We Face “Goliath?”</a:t>
            </a:r>
          </a:p>
        </p:txBody>
      </p:sp>
      <p:sp>
        <p:nvSpPr>
          <p:cNvPr id="8" name="Rectangle 7">
            <a:extLst>
              <a:ext uri="{FF2B5EF4-FFF2-40B4-BE49-F238E27FC236}">
                <a16:creationId xmlns:a16="http://schemas.microsoft.com/office/drawing/2014/main" id="{8B22267B-4EDC-D9AF-B133-1ECB6FCFD841}"/>
              </a:ext>
            </a:extLst>
          </p:cNvPr>
          <p:cNvSpPr/>
          <p:nvPr/>
        </p:nvSpPr>
        <p:spPr>
          <a:xfrm>
            <a:off x="838200" y="1081377"/>
            <a:ext cx="10515600" cy="508884"/>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2800" dirty="0">
                <a:solidFill>
                  <a:schemeClr val="accent4">
                    <a:lumMod val="40000"/>
                    <a:lumOff val="60000"/>
                  </a:schemeClr>
                </a:solidFill>
                <a:latin typeface="Arial Black" panose="020B0A04020102020204" pitchFamily="34" charset="0"/>
              </a:rPr>
              <a:t>NOT </a:t>
            </a:r>
            <a:r>
              <a:rPr lang="en-US" sz="2800" dirty="0">
                <a:latin typeface="Arial Black" panose="020B0A04020102020204" pitchFamily="34" charset="0"/>
              </a:rPr>
              <a:t>An Invincible Enemy – Will Fall</a:t>
            </a:r>
          </a:p>
        </p:txBody>
      </p:sp>
    </p:spTree>
    <p:extLst>
      <p:ext uri="{BB962C8B-B14F-4D97-AF65-F5344CB8AC3E}">
        <p14:creationId xmlns:p14="http://schemas.microsoft.com/office/powerpoint/2010/main" val="3777311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Effect transition="in" filter="fade">
                                      <p:cBhvr>
                                        <p:cTn id="7" dur="1000"/>
                                        <p:tgtEl>
                                          <p:spTgt spid="7">
                                            <p:txEl>
                                              <p:pRg st="2" end="2"/>
                                            </p:txEl>
                                          </p:spTgt>
                                        </p:tgtEl>
                                      </p:cBhvr>
                                    </p:animEffect>
                                    <p:anim calcmode="lin" valueType="num">
                                      <p:cBhvr>
                                        <p:cTn id="8"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7">
                                            <p:txEl>
                                              <p:pRg st="3" end="3"/>
                                            </p:txEl>
                                          </p:spTgt>
                                        </p:tgtEl>
                                        <p:attrNameLst>
                                          <p:attrName>style.visibility</p:attrName>
                                        </p:attrNameLst>
                                      </p:cBhvr>
                                      <p:to>
                                        <p:strVal val="visible"/>
                                      </p:to>
                                    </p:set>
                                    <p:animEffect transition="in" filter="fade">
                                      <p:cBhvr>
                                        <p:cTn id="14" dur="1000"/>
                                        <p:tgtEl>
                                          <p:spTgt spid="7">
                                            <p:txEl>
                                              <p:pRg st="3" end="3"/>
                                            </p:txEl>
                                          </p:spTgt>
                                        </p:tgtEl>
                                      </p:cBhvr>
                                    </p:animEffect>
                                    <p:anim calcmode="lin" valueType="num">
                                      <p:cBhvr>
                                        <p:cTn id="15"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7">
                                            <p:txEl>
                                              <p:pRg st="4" end="4"/>
                                            </p:txEl>
                                          </p:spTgt>
                                        </p:tgtEl>
                                        <p:attrNameLst>
                                          <p:attrName>style.visibility</p:attrName>
                                        </p:attrNameLst>
                                      </p:cBhvr>
                                      <p:to>
                                        <p:strVal val="visible"/>
                                      </p:to>
                                    </p:set>
                                    <p:animEffect transition="in" filter="fade">
                                      <p:cBhvr>
                                        <p:cTn id="21" dur="1000"/>
                                        <p:tgtEl>
                                          <p:spTgt spid="7">
                                            <p:txEl>
                                              <p:pRg st="4" end="4"/>
                                            </p:txEl>
                                          </p:spTgt>
                                        </p:tgtEl>
                                      </p:cBhvr>
                                    </p:animEffect>
                                    <p:anim calcmode="lin" valueType="num">
                                      <p:cBhvr>
                                        <p:cTn id="22"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7">
                                            <p:txEl>
                                              <p:pRg st="5" end="5"/>
                                            </p:txEl>
                                          </p:spTgt>
                                        </p:tgtEl>
                                        <p:attrNameLst>
                                          <p:attrName>style.visibility</p:attrName>
                                        </p:attrNameLst>
                                      </p:cBhvr>
                                      <p:to>
                                        <p:strVal val="visible"/>
                                      </p:to>
                                    </p:set>
                                    <p:animEffect transition="in" filter="fade">
                                      <p:cBhvr>
                                        <p:cTn id="28" dur="1000"/>
                                        <p:tgtEl>
                                          <p:spTgt spid="7">
                                            <p:txEl>
                                              <p:pRg st="5" end="5"/>
                                            </p:txEl>
                                          </p:spTgt>
                                        </p:tgtEl>
                                      </p:cBhvr>
                                    </p:animEffect>
                                    <p:anim calcmode="lin" valueType="num">
                                      <p:cBhvr>
                                        <p:cTn id="29"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9D2B4B51-6213-F9FA-3B78-B2023101DB33}"/>
              </a:ext>
            </a:extLst>
          </p:cNvPr>
          <p:cNvSpPr>
            <a:spLocks noGrp="1"/>
          </p:cNvSpPr>
          <p:nvPr>
            <p:ph idx="1"/>
          </p:nvPr>
        </p:nvSpPr>
        <p:spPr>
          <a:xfrm>
            <a:off x="838200" y="1825624"/>
            <a:ext cx="10515600" cy="5032375"/>
          </a:xfrm>
        </p:spPr>
        <p:txBody>
          <a:bodyPr>
            <a:normAutofit/>
          </a:bodyPr>
          <a:lstStyle/>
          <a:p>
            <a:r>
              <a:rPr lang="en-US" b="1" dirty="0"/>
              <a:t>Like David?</a:t>
            </a:r>
          </a:p>
          <a:p>
            <a:pPr lvl="1"/>
            <a:r>
              <a:rPr lang="en-US" sz="2700" b="1" dirty="0"/>
              <a:t>Trusted Abilities</a:t>
            </a:r>
          </a:p>
          <a:p>
            <a:pPr lvl="1"/>
            <a:r>
              <a:rPr lang="en-US" sz="2700" dirty="0"/>
              <a:t>1 Samuel 17:39-40 </a:t>
            </a:r>
          </a:p>
          <a:p>
            <a:pPr lvl="1"/>
            <a:r>
              <a:rPr lang="en-US" sz="2700" dirty="0"/>
              <a:t>39 David fastened his sword to his armor and tried to walk, for he had not tested them. And David said to Saul, "I cannot walk with these, for I have not tested them." So David took them off.</a:t>
            </a:r>
          </a:p>
          <a:p>
            <a:pPr lvl="1"/>
            <a:r>
              <a:rPr lang="en-US" sz="2700" dirty="0"/>
              <a:t> 40 Then he took his staff in his hand; and he chose for himself five smooth stones from the brook, and put them in a shepherd's bag, in a pouch which he had, and his sling was in his hand. And he drew near to the Philistine.</a:t>
            </a:r>
          </a:p>
        </p:txBody>
      </p:sp>
      <p:sp>
        <p:nvSpPr>
          <p:cNvPr id="2" name="Title 1">
            <a:extLst>
              <a:ext uri="{FF2B5EF4-FFF2-40B4-BE49-F238E27FC236}">
                <a16:creationId xmlns:a16="http://schemas.microsoft.com/office/drawing/2014/main" id="{AC7125F2-9E5A-4F8D-54AB-56CF3B3F9811}"/>
              </a:ext>
            </a:extLst>
          </p:cNvPr>
          <p:cNvSpPr>
            <a:spLocks noGrp="1"/>
          </p:cNvSpPr>
          <p:nvPr>
            <p:ph type="title"/>
          </p:nvPr>
        </p:nvSpPr>
        <p:spPr>
          <a:xfrm>
            <a:off x="838200" y="365125"/>
            <a:ext cx="10515600" cy="708301"/>
          </a:xfrm>
        </p:spPr>
        <p:txBody>
          <a:bodyPr/>
          <a:lstStyle/>
          <a:p>
            <a:r>
              <a:rPr lang="en-US" dirty="0">
                <a:latin typeface="Arial Black" panose="020B0A04020102020204" pitchFamily="34" charset="0"/>
              </a:rPr>
              <a:t>How Will We Face “Goliath?”</a:t>
            </a:r>
          </a:p>
        </p:txBody>
      </p:sp>
      <p:sp>
        <p:nvSpPr>
          <p:cNvPr id="8" name="Rectangle 7">
            <a:extLst>
              <a:ext uri="{FF2B5EF4-FFF2-40B4-BE49-F238E27FC236}">
                <a16:creationId xmlns:a16="http://schemas.microsoft.com/office/drawing/2014/main" id="{8B22267B-4EDC-D9AF-B133-1ECB6FCFD841}"/>
              </a:ext>
            </a:extLst>
          </p:cNvPr>
          <p:cNvSpPr/>
          <p:nvPr/>
        </p:nvSpPr>
        <p:spPr>
          <a:xfrm>
            <a:off x="838200" y="1081377"/>
            <a:ext cx="10515600" cy="508884"/>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2800" dirty="0">
                <a:solidFill>
                  <a:schemeClr val="accent4">
                    <a:lumMod val="40000"/>
                    <a:lumOff val="60000"/>
                  </a:schemeClr>
                </a:solidFill>
                <a:latin typeface="Arial Black" panose="020B0A04020102020204" pitchFamily="34" charset="0"/>
              </a:rPr>
              <a:t>NOT </a:t>
            </a:r>
            <a:r>
              <a:rPr lang="en-US" sz="2800" dirty="0">
                <a:latin typeface="Arial Black" panose="020B0A04020102020204" pitchFamily="34" charset="0"/>
              </a:rPr>
              <a:t>An Invincible Enemy – Will Fall</a:t>
            </a:r>
          </a:p>
        </p:txBody>
      </p:sp>
    </p:spTree>
    <p:extLst>
      <p:ext uri="{BB962C8B-B14F-4D97-AF65-F5344CB8AC3E}">
        <p14:creationId xmlns:p14="http://schemas.microsoft.com/office/powerpoint/2010/main" val="131166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1000"/>
                                        <p:tgtEl>
                                          <p:spTgt spid="7">
                                            <p:txEl>
                                              <p:pRg st="1" end="1"/>
                                            </p:txEl>
                                          </p:spTgt>
                                        </p:tgtEl>
                                      </p:cBhvr>
                                    </p:animEffect>
                                    <p:anim calcmode="lin" valueType="num">
                                      <p:cBhvr>
                                        <p:cTn id="8"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7">
                                            <p:txEl>
                                              <p:pRg st="2" end="2"/>
                                            </p:txEl>
                                          </p:spTgt>
                                        </p:tgtEl>
                                        <p:attrNameLst>
                                          <p:attrName>style.visibility</p:attrName>
                                        </p:attrNameLst>
                                      </p:cBhvr>
                                      <p:to>
                                        <p:strVal val="visible"/>
                                      </p:to>
                                    </p:set>
                                    <p:animEffect transition="in" filter="fade">
                                      <p:cBhvr>
                                        <p:cTn id="14" dur="1000"/>
                                        <p:tgtEl>
                                          <p:spTgt spid="7">
                                            <p:txEl>
                                              <p:pRg st="2" end="2"/>
                                            </p:txEl>
                                          </p:spTgt>
                                        </p:tgtEl>
                                      </p:cBhvr>
                                    </p:animEffect>
                                    <p:anim calcmode="lin" valueType="num">
                                      <p:cBhvr>
                                        <p:cTn id="15"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7">
                                            <p:txEl>
                                              <p:pRg st="3" end="3"/>
                                            </p:txEl>
                                          </p:spTgt>
                                        </p:tgtEl>
                                        <p:attrNameLst>
                                          <p:attrName>style.visibility</p:attrName>
                                        </p:attrNameLst>
                                      </p:cBhvr>
                                      <p:to>
                                        <p:strVal val="visible"/>
                                      </p:to>
                                    </p:set>
                                    <p:animEffect transition="in" filter="fade">
                                      <p:cBhvr>
                                        <p:cTn id="21" dur="1000"/>
                                        <p:tgtEl>
                                          <p:spTgt spid="7">
                                            <p:txEl>
                                              <p:pRg st="3" end="3"/>
                                            </p:txEl>
                                          </p:spTgt>
                                        </p:tgtEl>
                                      </p:cBhvr>
                                    </p:animEffect>
                                    <p:anim calcmode="lin" valueType="num">
                                      <p:cBhvr>
                                        <p:cTn id="22"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7">
                                            <p:txEl>
                                              <p:pRg st="4" end="4"/>
                                            </p:txEl>
                                          </p:spTgt>
                                        </p:tgtEl>
                                        <p:attrNameLst>
                                          <p:attrName>style.visibility</p:attrName>
                                        </p:attrNameLst>
                                      </p:cBhvr>
                                      <p:to>
                                        <p:strVal val="visible"/>
                                      </p:to>
                                    </p:set>
                                    <p:animEffect transition="in" filter="fade">
                                      <p:cBhvr>
                                        <p:cTn id="28" dur="1000"/>
                                        <p:tgtEl>
                                          <p:spTgt spid="7">
                                            <p:txEl>
                                              <p:pRg st="4" end="4"/>
                                            </p:txEl>
                                          </p:spTgt>
                                        </p:tgtEl>
                                      </p:cBhvr>
                                    </p:animEffect>
                                    <p:anim calcmode="lin" valueType="num">
                                      <p:cBhvr>
                                        <p:cTn id="29"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9D2B4B51-6213-F9FA-3B78-B2023101DB33}"/>
              </a:ext>
            </a:extLst>
          </p:cNvPr>
          <p:cNvSpPr>
            <a:spLocks noGrp="1"/>
          </p:cNvSpPr>
          <p:nvPr>
            <p:ph idx="1"/>
          </p:nvPr>
        </p:nvSpPr>
        <p:spPr>
          <a:xfrm>
            <a:off x="838200" y="1825624"/>
            <a:ext cx="10515600" cy="5032375"/>
          </a:xfrm>
        </p:spPr>
        <p:txBody>
          <a:bodyPr>
            <a:normAutofit lnSpcReduction="10000"/>
          </a:bodyPr>
          <a:lstStyle/>
          <a:p>
            <a:r>
              <a:rPr lang="en-US" b="1" dirty="0"/>
              <a:t>Like David?</a:t>
            </a:r>
          </a:p>
          <a:p>
            <a:pPr lvl="1"/>
            <a:r>
              <a:rPr lang="en-US" sz="2700" b="1" dirty="0"/>
              <a:t>Trusted Abilities</a:t>
            </a:r>
          </a:p>
          <a:p>
            <a:pPr lvl="1"/>
            <a:r>
              <a:rPr lang="en-US" sz="2700" dirty="0"/>
              <a:t>1 Samuel 17:49-51 </a:t>
            </a:r>
          </a:p>
          <a:p>
            <a:pPr lvl="1"/>
            <a:r>
              <a:rPr lang="en-US" sz="2700" dirty="0"/>
              <a:t> 49 Then David put his hand in his bag and took out a stone; and he slung it and struck the Philistine in his forehead, so that the stone sank into his forehead, and he fell on his face to the earth.</a:t>
            </a:r>
          </a:p>
          <a:p>
            <a:pPr lvl="1"/>
            <a:r>
              <a:rPr lang="en-US" sz="2700" dirty="0"/>
              <a:t> 50 So David prevailed over the Philistine with a sling and a stone, and struck the Philistine and killed him. But there was no sword in the hand of David.</a:t>
            </a:r>
          </a:p>
          <a:p>
            <a:pPr lvl="1"/>
            <a:r>
              <a:rPr lang="en-US" sz="2700" dirty="0"/>
              <a:t> 51 Therefore David ran and stood over the Philistine, took his sword and drew it out of its sheath and killed him, and cut off his head with it. And when the Philistines saw that their champion was dead, they fled.</a:t>
            </a:r>
          </a:p>
        </p:txBody>
      </p:sp>
      <p:sp>
        <p:nvSpPr>
          <p:cNvPr id="2" name="Title 1">
            <a:extLst>
              <a:ext uri="{FF2B5EF4-FFF2-40B4-BE49-F238E27FC236}">
                <a16:creationId xmlns:a16="http://schemas.microsoft.com/office/drawing/2014/main" id="{AC7125F2-9E5A-4F8D-54AB-56CF3B3F9811}"/>
              </a:ext>
            </a:extLst>
          </p:cNvPr>
          <p:cNvSpPr>
            <a:spLocks noGrp="1"/>
          </p:cNvSpPr>
          <p:nvPr>
            <p:ph type="title"/>
          </p:nvPr>
        </p:nvSpPr>
        <p:spPr>
          <a:xfrm>
            <a:off x="838200" y="365125"/>
            <a:ext cx="10515600" cy="708301"/>
          </a:xfrm>
        </p:spPr>
        <p:txBody>
          <a:bodyPr/>
          <a:lstStyle/>
          <a:p>
            <a:r>
              <a:rPr lang="en-US" dirty="0">
                <a:latin typeface="Arial Black" panose="020B0A04020102020204" pitchFamily="34" charset="0"/>
              </a:rPr>
              <a:t>How Will We Face “Goliath?”</a:t>
            </a:r>
          </a:p>
        </p:txBody>
      </p:sp>
      <p:sp>
        <p:nvSpPr>
          <p:cNvPr id="8" name="Rectangle 7">
            <a:extLst>
              <a:ext uri="{FF2B5EF4-FFF2-40B4-BE49-F238E27FC236}">
                <a16:creationId xmlns:a16="http://schemas.microsoft.com/office/drawing/2014/main" id="{8B22267B-4EDC-D9AF-B133-1ECB6FCFD841}"/>
              </a:ext>
            </a:extLst>
          </p:cNvPr>
          <p:cNvSpPr/>
          <p:nvPr/>
        </p:nvSpPr>
        <p:spPr>
          <a:xfrm>
            <a:off x="838200" y="1081377"/>
            <a:ext cx="10515600" cy="508884"/>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2800" dirty="0">
                <a:solidFill>
                  <a:schemeClr val="accent4">
                    <a:lumMod val="40000"/>
                    <a:lumOff val="60000"/>
                  </a:schemeClr>
                </a:solidFill>
                <a:latin typeface="Arial Black" panose="020B0A04020102020204" pitchFamily="34" charset="0"/>
              </a:rPr>
              <a:t>NOT </a:t>
            </a:r>
            <a:r>
              <a:rPr lang="en-US" sz="2800" dirty="0">
                <a:latin typeface="Arial Black" panose="020B0A04020102020204" pitchFamily="34" charset="0"/>
              </a:rPr>
              <a:t>An Invincible Enemy – Will Fall</a:t>
            </a:r>
          </a:p>
        </p:txBody>
      </p:sp>
    </p:spTree>
    <p:extLst>
      <p:ext uri="{BB962C8B-B14F-4D97-AF65-F5344CB8AC3E}">
        <p14:creationId xmlns:p14="http://schemas.microsoft.com/office/powerpoint/2010/main" val="884498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Effect transition="in" filter="fade">
                                      <p:cBhvr>
                                        <p:cTn id="7" dur="1000"/>
                                        <p:tgtEl>
                                          <p:spTgt spid="7">
                                            <p:txEl>
                                              <p:pRg st="2" end="2"/>
                                            </p:txEl>
                                          </p:spTgt>
                                        </p:tgtEl>
                                      </p:cBhvr>
                                    </p:animEffect>
                                    <p:anim calcmode="lin" valueType="num">
                                      <p:cBhvr>
                                        <p:cTn id="8"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7">
                                            <p:txEl>
                                              <p:pRg st="3" end="3"/>
                                            </p:txEl>
                                          </p:spTgt>
                                        </p:tgtEl>
                                        <p:attrNameLst>
                                          <p:attrName>style.visibility</p:attrName>
                                        </p:attrNameLst>
                                      </p:cBhvr>
                                      <p:to>
                                        <p:strVal val="visible"/>
                                      </p:to>
                                    </p:set>
                                    <p:animEffect transition="in" filter="fade">
                                      <p:cBhvr>
                                        <p:cTn id="14" dur="1000"/>
                                        <p:tgtEl>
                                          <p:spTgt spid="7">
                                            <p:txEl>
                                              <p:pRg st="3" end="3"/>
                                            </p:txEl>
                                          </p:spTgt>
                                        </p:tgtEl>
                                      </p:cBhvr>
                                    </p:animEffect>
                                    <p:anim calcmode="lin" valueType="num">
                                      <p:cBhvr>
                                        <p:cTn id="15"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7">
                                            <p:txEl>
                                              <p:pRg st="4" end="4"/>
                                            </p:txEl>
                                          </p:spTgt>
                                        </p:tgtEl>
                                        <p:attrNameLst>
                                          <p:attrName>style.visibility</p:attrName>
                                        </p:attrNameLst>
                                      </p:cBhvr>
                                      <p:to>
                                        <p:strVal val="visible"/>
                                      </p:to>
                                    </p:set>
                                    <p:animEffect transition="in" filter="fade">
                                      <p:cBhvr>
                                        <p:cTn id="21" dur="1000"/>
                                        <p:tgtEl>
                                          <p:spTgt spid="7">
                                            <p:txEl>
                                              <p:pRg st="4" end="4"/>
                                            </p:txEl>
                                          </p:spTgt>
                                        </p:tgtEl>
                                      </p:cBhvr>
                                    </p:animEffect>
                                    <p:anim calcmode="lin" valueType="num">
                                      <p:cBhvr>
                                        <p:cTn id="22"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7">
                                            <p:txEl>
                                              <p:pRg st="5" end="5"/>
                                            </p:txEl>
                                          </p:spTgt>
                                        </p:tgtEl>
                                        <p:attrNameLst>
                                          <p:attrName>style.visibility</p:attrName>
                                        </p:attrNameLst>
                                      </p:cBhvr>
                                      <p:to>
                                        <p:strVal val="visible"/>
                                      </p:to>
                                    </p:set>
                                    <p:animEffect transition="in" filter="fade">
                                      <p:cBhvr>
                                        <p:cTn id="28" dur="1000"/>
                                        <p:tgtEl>
                                          <p:spTgt spid="7">
                                            <p:txEl>
                                              <p:pRg st="5" end="5"/>
                                            </p:txEl>
                                          </p:spTgt>
                                        </p:tgtEl>
                                      </p:cBhvr>
                                    </p:animEffect>
                                    <p:anim calcmode="lin" valueType="num">
                                      <p:cBhvr>
                                        <p:cTn id="29"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461</TotalTime>
  <Words>1889</Words>
  <Application>Microsoft Office PowerPoint</Application>
  <PresentationFormat>Widescreen</PresentationFormat>
  <Paragraphs>130</Paragraphs>
  <Slides>17</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Arial Black</vt:lpstr>
      <vt:lpstr>Calibri</vt:lpstr>
      <vt:lpstr>Calibri Light</vt:lpstr>
      <vt:lpstr>Office Theme</vt:lpstr>
      <vt:lpstr>PowerPoint Presentation</vt:lpstr>
      <vt:lpstr>Facing  Goliath</vt:lpstr>
      <vt:lpstr>Goliath</vt:lpstr>
      <vt:lpstr>Goliath</vt:lpstr>
      <vt:lpstr>Goliath</vt:lpstr>
      <vt:lpstr>Goliath</vt:lpstr>
      <vt:lpstr>Goliath</vt:lpstr>
      <vt:lpstr>Goliath</vt:lpstr>
      <vt:lpstr>How Will We Face “Goliath?”</vt:lpstr>
      <vt:lpstr>How Will We Face “Goliath?”</vt:lpstr>
      <vt:lpstr>How Will We Face “Goliath?”</vt:lpstr>
      <vt:lpstr>How Will We Face “Goliath?”</vt:lpstr>
      <vt:lpstr>How Will We Face “Goliath?”</vt:lpstr>
      <vt:lpstr>How Will We Face “Goliath?”</vt:lpstr>
      <vt:lpstr>How Will We Face “Goliath?”</vt:lpstr>
      <vt:lpstr>How Will We Face “Goliath?”</vt:lpstr>
      <vt:lpstr>How Will We Face “Goliath?”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 Curtis</dc:creator>
  <cp:lastModifiedBy>Steve Curtis</cp:lastModifiedBy>
  <cp:revision>10</cp:revision>
  <cp:lastPrinted>2023-05-28T12:56:47Z</cp:lastPrinted>
  <dcterms:created xsi:type="dcterms:W3CDTF">2023-05-28T05:50:41Z</dcterms:created>
  <dcterms:modified xsi:type="dcterms:W3CDTF">2023-06-03T22:39:18Z</dcterms:modified>
</cp:coreProperties>
</file>