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6" r:id="rId2"/>
    <p:sldMasterId id="2147483672" r:id="rId3"/>
    <p:sldMasterId id="2147483684" r:id="rId4"/>
    <p:sldMasterId id="2147483708" r:id="rId5"/>
    <p:sldMasterId id="2147483720" r:id="rId6"/>
    <p:sldMasterId id="2147483732" r:id="rId7"/>
  </p:sldMasterIdLst>
  <p:notesMasterIdLst>
    <p:notesMasterId r:id="rId40"/>
  </p:notesMasterIdLst>
  <p:sldIdLst>
    <p:sldId id="256" r:id="rId8"/>
    <p:sldId id="260" r:id="rId9"/>
    <p:sldId id="261" r:id="rId10"/>
    <p:sldId id="257" r:id="rId11"/>
    <p:sldId id="973" r:id="rId12"/>
    <p:sldId id="1006" r:id="rId13"/>
    <p:sldId id="646" r:id="rId14"/>
    <p:sldId id="647" r:id="rId15"/>
    <p:sldId id="648" r:id="rId16"/>
    <p:sldId id="262" r:id="rId17"/>
    <p:sldId id="259" r:id="rId18"/>
    <p:sldId id="1007" r:id="rId19"/>
    <p:sldId id="1012" r:id="rId20"/>
    <p:sldId id="1017" r:id="rId21"/>
    <p:sldId id="1018" r:id="rId22"/>
    <p:sldId id="1008" r:id="rId23"/>
    <p:sldId id="1013" r:id="rId24"/>
    <p:sldId id="651" r:id="rId25"/>
    <p:sldId id="1019" r:id="rId26"/>
    <p:sldId id="1009" r:id="rId27"/>
    <p:sldId id="1014" r:id="rId28"/>
    <p:sldId id="653" r:id="rId29"/>
    <p:sldId id="1020" r:id="rId30"/>
    <p:sldId id="1021" r:id="rId31"/>
    <p:sldId id="663" r:id="rId32"/>
    <p:sldId id="1022" r:id="rId33"/>
    <p:sldId id="1010" r:id="rId34"/>
    <p:sldId id="645" r:id="rId35"/>
    <p:sldId id="1015" r:id="rId36"/>
    <p:sldId id="661" r:id="rId37"/>
    <p:sldId id="1016" r:id="rId38"/>
    <p:sldId id="1011" r:id="rId39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alibri Light" panose="020F0302020204030204" pitchFamily="34" charset="0"/>
      <p:regular r:id="rId49"/>
      <p:italic r:id="rId50"/>
    </p:embeddedFont>
    <p:embeddedFont>
      <p:font typeface="Comic Sans MS" panose="030F0702030302020204" pitchFamily="66" charset="0"/>
      <p:regular r:id="rId51"/>
      <p:bold r:id="rId52"/>
      <p:italic r:id="rId53"/>
      <p:boldItalic r:id="rId54"/>
    </p:embeddedFont>
    <p:embeddedFont>
      <p:font typeface="Consolas" panose="020B0609020204030204" pitchFamily="49" charset="0"/>
      <p:regular r:id="rId55"/>
      <p:bold r:id="rId56"/>
      <p:italic r:id="rId57"/>
      <p:boldItalic r:id="rId58"/>
    </p:embeddedFont>
    <p:embeddedFont>
      <p:font typeface="Corbel" panose="020B0503020204020204" pitchFamily="34" charset="0"/>
      <p:regular r:id="rId59"/>
      <p:bold r:id="rId60"/>
      <p:italic r:id="rId61"/>
      <p:boldItalic r:id="rId62"/>
    </p:embeddedFont>
    <p:embeddedFont>
      <p:font typeface="Maiandra GD" panose="020E0502030308020204" pitchFamily="34" charset="0"/>
      <p:regular r:id="rId63"/>
    </p:embeddedFont>
    <p:embeddedFont>
      <p:font typeface="Wingdings 2" panose="05020102010507070707" pitchFamily="18" charset="2"/>
      <p:regular r:id="rId64"/>
    </p:embeddedFont>
    <p:embeddedFont>
      <p:font typeface="Wingdings 3" panose="05040102010807070707" pitchFamily="18" charset="2"/>
      <p:regular r:id="rId6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00FF"/>
    <a:srgbClr val="F2F2F2"/>
    <a:srgbClr val="FFFFFF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7" autoAdjust="0"/>
    <p:restoredTop sz="95628" autoAdjust="0"/>
  </p:normalViewPr>
  <p:slideViewPr>
    <p:cSldViewPr snapToGrid="0">
      <p:cViewPr varScale="1">
        <p:scale>
          <a:sx n="89" d="100"/>
          <a:sy n="89" d="100"/>
        </p:scale>
        <p:origin x="1005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63" Type="http://schemas.openxmlformats.org/officeDocument/2006/relationships/font" Target="fonts/font23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1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4" Type="http://schemas.openxmlformats.org/officeDocument/2006/relationships/font" Target="fonts/font24.fntdata"/><Relationship Id="rId69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font" Target="fonts/font6.fntdata"/><Relationship Id="rId59" Type="http://schemas.openxmlformats.org/officeDocument/2006/relationships/font" Target="fonts/font19.fntdata"/><Relationship Id="rId67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font" Target="fonts/font20.fntdata"/><Relationship Id="rId65" Type="http://schemas.openxmlformats.org/officeDocument/2006/relationships/font" Target="fonts/font2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font" Target="fonts/font10.fntdata"/><Relationship Id="rId55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5F38566-981F-4ABC-BEAE-86403139B97E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7F2866D-D6E6-4A03-BE5F-B7C7A1BA5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3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rehope.net/teens.asp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rehope.net/teens.asp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http://www.purehope.net/teens.asp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8353DF8D-29B6-49BE-ACAE-6FA7E7F9F2C0}" type="slidenum">
              <a:rPr lang="en-US">
                <a:solidFill>
                  <a:prstClr val="black"/>
                </a:solidFill>
                <a:latin typeface="Calibri"/>
              </a:rPr>
              <a:pPr defTabSz="931774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792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http://www.purehope.net/teens.asp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8353DF8D-29B6-49BE-ACAE-6FA7E7F9F2C0}" type="slidenum">
              <a:rPr lang="en-US">
                <a:solidFill>
                  <a:prstClr val="black"/>
                </a:solidFill>
                <a:latin typeface="Calibri"/>
              </a:rPr>
              <a:pPr defTabSz="931774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3847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31774">
              <a:defRPr/>
            </a:pPr>
            <a:fld id="{734C0CF5-B8B8-45E4-B3D0-94706183682E}" type="slidenum">
              <a:rPr lang="en-US">
                <a:solidFill>
                  <a:prstClr val="black"/>
                </a:solidFill>
                <a:latin typeface="Calibri"/>
              </a:rPr>
              <a:pPr defTabSz="931774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http://www.dearpeggy.com/statistics.html</a:t>
            </a:r>
          </a:p>
          <a:p>
            <a:r>
              <a:rPr lang="en-US" dirty="0"/>
              <a:t>http://www.spousealert.homestead.com/spouse.html</a:t>
            </a:r>
          </a:p>
          <a:p>
            <a:r>
              <a:rPr lang="en-US" dirty="0"/>
              <a:t>http://www.reenasommerassociates.mb.ca/affairs.html</a:t>
            </a:r>
          </a:p>
        </p:txBody>
      </p:sp>
    </p:spTree>
    <p:extLst>
      <p:ext uri="{BB962C8B-B14F-4D97-AF65-F5344CB8AC3E}">
        <p14:creationId xmlns:p14="http://schemas.microsoft.com/office/powerpoint/2010/main" val="1154803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85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35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02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78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04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64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341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61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5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44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66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4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03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35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95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93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80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6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94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57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84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8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40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64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4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59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35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92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01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81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67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26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41721"/>
            <a:ext cx="7886700" cy="46352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89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66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74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24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4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91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58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16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541721"/>
            <a:ext cx="7886700" cy="463524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94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82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  <a:prstGeom prst="rect">
            <a:avLst/>
          </a:prstGeo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  <a:prstGeom prst="rect">
            <a:avLst/>
          </a:prstGeo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73914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8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  <a:prstGeom prst="rect">
            <a:avLst/>
          </a:prstGeo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  <a:prstGeom prst="rect">
            <a:avLst/>
          </a:prstGeo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34829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94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  <a:prstGeom prst="rect">
            <a:avLst/>
          </a:prstGeo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  <a:prstGeom prst="rect">
            <a:avLst/>
          </a:prstGeo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  <a:prstGeom prst="rect">
            <a:avLst/>
          </a:prstGeo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51924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18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78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  <a:prstGeom prst="rect">
            <a:avLst/>
          </a:prstGeo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79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  <a:prstGeom prst="rect">
            <a:avLst/>
          </a:prstGeo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38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63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  <a:prstGeom prst="rect">
            <a:avLst/>
          </a:prstGeo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52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58435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90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1254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16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18836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10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87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95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68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50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85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574EC-90F1-A6CD-0374-478B0BEA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1ECA6-762D-4871-8B2E-CA231100715A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0C470-C7B9-427D-D717-9CEF4341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0794D-B971-73AA-0923-4D74F3A2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777FA-14CD-4B79-93BB-3279A52D30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017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3E6CD-BD9B-9551-2568-37A80700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62FA5-3A89-4C22-8371-42B87811DEDF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1580E-D25C-4BC4-EBD6-2B4830DBC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BA993-974A-275B-CF39-77479644C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D526A-45F0-4C96-9E2B-E9629C30A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623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B540E-F0EA-F3A6-B84B-8D9266AE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454B6-168A-40CB-A696-6F48CCFF4B5C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60B76-3174-4335-CFA0-FA64A316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5AD53-DBC5-8AD6-C33F-3CB460430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E9642-D531-4DCF-B964-817CF7515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429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2E7227-E4EA-36EB-E5DD-2D6780EF5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CEF88-4AB7-40E3-9C3C-D64EE860198A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8611BEA-23DB-63F6-5A00-ECAF1763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43FD11-C524-BD1B-3072-478F7DC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9F2AE-7EA8-4D2E-AC8D-8A7A1EC972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150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30B1C3C-6B06-1B09-68CD-8CA0710F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28E51-C666-4CFC-A9F7-361B5C0C9208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8F29B62-D565-C24A-1CD1-FBDD9FCA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F59BDB-A805-4F5A-F908-BB644C9C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188DA-FB5F-4E6A-9AB6-65D8A32AE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608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42B488A-4223-A68E-47FB-4A021F74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AC397-E71C-4E09-A153-92186ED90BEE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0C3122B-17F8-0A52-A78E-69944521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6206AC4-8D01-0E8F-3A21-3DD3B9AE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4363A-AE8C-4774-8F5A-97A45580E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124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9636BFA-B308-D253-F10F-686087C1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75A26-5726-4815-95B4-5E8968C73C7B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A226F32-78C5-046A-C931-2C70E8A4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955BF2-C25A-6D11-57D9-78DAEF24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67FB-891F-4955-99B6-6464F07FA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701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4AD3AB-EEF1-2D89-9614-69320061B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568DA-62D1-441E-B49D-151AE87ADC47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428BFB-5482-48CF-6192-B084C1C4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343229-1129-D839-C5A4-D5189B0B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87D8B-9512-4D29-AE30-ADE52F81D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308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B58BD4-A33E-D0AB-D0E2-CE91AD9B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F72D4-9E0F-4C44-AF7A-074146083E22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827300-1574-B4FE-03AB-9437F98B3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ECC3FA-6543-8304-4C61-745E83DA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5C65E-A397-4308-A2A5-37E56EA39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268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2A5AF-96EF-A442-A989-970F469E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736F9-7087-472B-8123-4553AB10DB05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30A2B-BD9E-7813-189A-C59E52531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F85F4-0999-3EB8-A4AD-7294993E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D467B-1C7B-4C51-B597-534D49715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112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301AB-4891-6642-9F6B-7EBB1984E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2098-60A7-4ED5-8B25-72F4369C6354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4AFF9-E4AA-2917-CB79-5E20F085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22A29-B7FB-7148-AC07-15A7B29A6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AA193-7CC1-45CA-884E-A5A52BCD1C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4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Jigsaw puzzles in plastic figures">
            <a:extLst>
              <a:ext uri="{FF2B5EF4-FFF2-40B4-BE49-F238E27FC236}">
                <a16:creationId xmlns:a16="http://schemas.microsoft.com/office/drawing/2014/main" id="{D8A32338-4EC6-71A6-B670-BD8CC081B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3" b="3196"/>
          <a:stretch/>
        </p:blipFill>
        <p:spPr>
          <a:xfrm>
            <a:off x="0" y="-48410"/>
            <a:ext cx="9144000" cy="695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6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Jigsaw puzzles in plastic figures">
            <a:extLst>
              <a:ext uri="{FF2B5EF4-FFF2-40B4-BE49-F238E27FC236}">
                <a16:creationId xmlns:a16="http://schemas.microsoft.com/office/drawing/2014/main" id="{D8A32338-4EC6-71A6-B670-BD8CC081B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3" b="3196"/>
          <a:stretch/>
        </p:blipFill>
        <p:spPr>
          <a:xfrm>
            <a:off x="0" y="-48410"/>
            <a:ext cx="9144000" cy="695481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B23999-EA8A-CB01-60AF-23746B2627BD}"/>
              </a:ext>
            </a:extLst>
          </p:cNvPr>
          <p:cNvSpPr/>
          <p:nvPr userDrawn="1"/>
        </p:nvSpPr>
        <p:spPr>
          <a:xfrm>
            <a:off x="566848" y="1446028"/>
            <a:ext cx="8010303" cy="5275448"/>
          </a:xfrm>
          <a:prstGeom prst="roundRect">
            <a:avLst>
              <a:gd name="adj" fmla="val 2116"/>
            </a:avLst>
          </a:prstGeom>
          <a:solidFill>
            <a:schemeClr val="bg1"/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Jigsaw puzzles in plastic figures">
            <a:extLst>
              <a:ext uri="{FF2B5EF4-FFF2-40B4-BE49-F238E27FC236}">
                <a16:creationId xmlns:a16="http://schemas.microsoft.com/office/drawing/2014/main" id="{D8A32338-4EC6-71A6-B670-BD8CC081B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</a:blip>
          <a:srcRect r="3" b="3196"/>
          <a:stretch/>
        </p:blipFill>
        <p:spPr>
          <a:xfrm>
            <a:off x="0" y="-48410"/>
            <a:ext cx="9144000" cy="695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0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2864-2C81-463D-B9EC-9B5A8B64DCB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58A0-D379-4D0F-894F-294FFC74CC1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Jigsaw puzzles in plastic figures">
            <a:extLst>
              <a:ext uri="{FF2B5EF4-FFF2-40B4-BE49-F238E27FC236}">
                <a16:creationId xmlns:a16="http://schemas.microsoft.com/office/drawing/2014/main" id="{116C5627-5665-1C2C-C313-42270A4809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3" b="3196"/>
          <a:stretch/>
        </p:blipFill>
        <p:spPr>
          <a:xfrm>
            <a:off x="-1" y="0"/>
            <a:ext cx="1901197" cy="1446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Jigsaw puzzles in plastic figures">
            <a:extLst>
              <a:ext uri="{FF2B5EF4-FFF2-40B4-BE49-F238E27FC236}">
                <a16:creationId xmlns:a16="http://schemas.microsoft.com/office/drawing/2014/main" id="{779E7D2A-68F4-AE97-D89B-8409D4407D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3" b="3196"/>
          <a:stretch/>
        </p:blipFill>
        <p:spPr>
          <a:xfrm>
            <a:off x="7242803" y="0"/>
            <a:ext cx="1901197" cy="1446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14610C0-AD11-CF89-64B7-69A28133EE95}"/>
              </a:ext>
            </a:extLst>
          </p:cNvPr>
          <p:cNvSpPr/>
          <p:nvPr userDrawn="1"/>
        </p:nvSpPr>
        <p:spPr>
          <a:xfrm>
            <a:off x="566848" y="1446028"/>
            <a:ext cx="8010303" cy="5275448"/>
          </a:xfrm>
          <a:prstGeom prst="roundRect">
            <a:avLst>
              <a:gd name="adj" fmla="val 2116"/>
            </a:avLst>
          </a:prstGeom>
          <a:solidFill>
            <a:schemeClr val="bg1"/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1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Las Vegas Skyline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21" t="1735" r="24670" b="-1735"/>
          <a:stretch/>
        </p:blipFill>
        <p:spPr bwMode="auto">
          <a:xfrm>
            <a:off x="0" y="0"/>
            <a:ext cx="3958814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840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F488121-3355-4A57-8346-4230DF24FDD9}" type="datetimeFigureOut">
              <a:rPr lang="en-US" smtClean="0"/>
              <a:t>5/7/2023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58D0C37-8CD9-4AC1-B6D3-AD5C8E361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16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AA07AC1A-1E87-F145-CE33-C7C089D38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FEE8EA72-00E1-E5EB-B970-946E131E83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97817-E012-516B-4732-3328A1A47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5A7EBA-F597-48F9-82AB-4F1729900ACC}" type="datetimeFigureOut">
              <a:rPr lang="en-US"/>
              <a:pPr>
                <a:defRPr/>
              </a:pPr>
              <a:t>5/7/2023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8A081-9AB0-BDB6-C75C-EFF49D6CDF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EAA27-A8DE-B0F7-0332-6D017253D2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405ED4-655D-49EA-80DE-5C0E5EA33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C19043AB-DB36-D6D3-6D60-B4580C2D2F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6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mc/articles/PMC1070813/#ref12" TargetMode="External"/><Relationship Id="rId3" Type="http://schemas.openxmlformats.org/officeDocument/2006/relationships/hyperlink" Target="http://www.ncbi.nlm.nih.gov/pmc/articles/PMC1070813/#ref8" TargetMode="External"/><Relationship Id="rId7" Type="http://schemas.openxmlformats.org/officeDocument/2006/relationships/hyperlink" Target="http://www.ncbi.nlm.nih.gov/pmc/articles/PMC1070813/#ref1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ncbi.nlm.nih.gov/pmc/articles/PMC1070813/#ref10" TargetMode="External"/><Relationship Id="rId5" Type="http://schemas.openxmlformats.org/officeDocument/2006/relationships/hyperlink" Target="http://www.ncbi.nlm.nih.gov/pmc/articles/PMC1070813/#ref2" TargetMode="External"/><Relationship Id="rId4" Type="http://schemas.openxmlformats.org/officeDocument/2006/relationships/hyperlink" Target="http://www.ncbi.nlm.nih.gov/pmc/articles/PMC1070813/#ref9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F44B4C-A519-8B94-970F-BFC36D8C5360}"/>
              </a:ext>
            </a:extLst>
          </p:cNvPr>
          <p:cNvSpPr/>
          <p:nvPr/>
        </p:nvSpPr>
        <p:spPr>
          <a:xfrm>
            <a:off x="770317" y="296133"/>
            <a:ext cx="7603365" cy="2215991"/>
          </a:xfrm>
          <a:custGeom>
            <a:avLst/>
            <a:gdLst>
              <a:gd name="connsiteX0" fmla="*/ 0 w 7603365"/>
              <a:gd name="connsiteY0" fmla="*/ 0 h 2215991"/>
              <a:gd name="connsiteX1" fmla="*/ 615181 w 7603365"/>
              <a:gd name="connsiteY1" fmla="*/ 0 h 2215991"/>
              <a:gd name="connsiteX2" fmla="*/ 1078295 w 7603365"/>
              <a:gd name="connsiteY2" fmla="*/ 0 h 2215991"/>
              <a:gd name="connsiteX3" fmla="*/ 1845544 w 7603365"/>
              <a:gd name="connsiteY3" fmla="*/ 0 h 2215991"/>
              <a:gd name="connsiteX4" fmla="*/ 2384692 w 7603365"/>
              <a:gd name="connsiteY4" fmla="*/ 0 h 2215991"/>
              <a:gd name="connsiteX5" fmla="*/ 2999873 w 7603365"/>
              <a:gd name="connsiteY5" fmla="*/ 0 h 2215991"/>
              <a:gd name="connsiteX6" fmla="*/ 3843155 w 7603365"/>
              <a:gd name="connsiteY6" fmla="*/ 0 h 2215991"/>
              <a:gd name="connsiteX7" fmla="*/ 4686438 w 7603365"/>
              <a:gd name="connsiteY7" fmla="*/ 0 h 2215991"/>
              <a:gd name="connsiteX8" fmla="*/ 5529720 w 7603365"/>
              <a:gd name="connsiteY8" fmla="*/ 0 h 2215991"/>
              <a:gd name="connsiteX9" fmla="*/ 6220935 w 7603365"/>
              <a:gd name="connsiteY9" fmla="*/ 0 h 2215991"/>
              <a:gd name="connsiteX10" fmla="*/ 6912150 w 7603365"/>
              <a:gd name="connsiteY10" fmla="*/ 0 h 2215991"/>
              <a:gd name="connsiteX11" fmla="*/ 7603365 w 7603365"/>
              <a:gd name="connsiteY11" fmla="*/ 0 h 2215991"/>
              <a:gd name="connsiteX12" fmla="*/ 7603365 w 7603365"/>
              <a:gd name="connsiteY12" fmla="*/ 553998 h 2215991"/>
              <a:gd name="connsiteX13" fmla="*/ 7603365 w 7603365"/>
              <a:gd name="connsiteY13" fmla="*/ 1152315 h 2215991"/>
              <a:gd name="connsiteX14" fmla="*/ 7603365 w 7603365"/>
              <a:gd name="connsiteY14" fmla="*/ 1706313 h 2215991"/>
              <a:gd name="connsiteX15" fmla="*/ 7603365 w 7603365"/>
              <a:gd name="connsiteY15" fmla="*/ 2215991 h 2215991"/>
              <a:gd name="connsiteX16" fmla="*/ 6912150 w 7603365"/>
              <a:gd name="connsiteY16" fmla="*/ 2215991 h 2215991"/>
              <a:gd name="connsiteX17" fmla="*/ 6068868 w 7603365"/>
              <a:gd name="connsiteY17" fmla="*/ 2215991 h 2215991"/>
              <a:gd name="connsiteX18" fmla="*/ 5453686 w 7603365"/>
              <a:gd name="connsiteY18" fmla="*/ 2215991 h 2215991"/>
              <a:gd name="connsiteX19" fmla="*/ 4990572 w 7603365"/>
              <a:gd name="connsiteY19" fmla="*/ 2215991 h 2215991"/>
              <a:gd name="connsiteX20" fmla="*/ 4451425 w 7603365"/>
              <a:gd name="connsiteY20" fmla="*/ 2215991 h 2215991"/>
              <a:gd name="connsiteX21" fmla="*/ 3684176 w 7603365"/>
              <a:gd name="connsiteY21" fmla="*/ 2215991 h 2215991"/>
              <a:gd name="connsiteX22" fmla="*/ 2916927 w 7603365"/>
              <a:gd name="connsiteY22" fmla="*/ 2215991 h 2215991"/>
              <a:gd name="connsiteX23" fmla="*/ 2149679 w 7603365"/>
              <a:gd name="connsiteY23" fmla="*/ 2215991 h 2215991"/>
              <a:gd name="connsiteX24" fmla="*/ 1534497 w 7603365"/>
              <a:gd name="connsiteY24" fmla="*/ 2215991 h 2215991"/>
              <a:gd name="connsiteX25" fmla="*/ 691215 w 7603365"/>
              <a:gd name="connsiteY25" fmla="*/ 2215991 h 2215991"/>
              <a:gd name="connsiteX26" fmla="*/ 0 w 7603365"/>
              <a:gd name="connsiteY26" fmla="*/ 2215991 h 2215991"/>
              <a:gd name="connsiteX27" fmla="*/ 0 w 7603365"/>
              <a:gd name="connsiteY27" fmla="*/ 1684153 h 2215991"/>
              <a:gd name="connsiteX28" fmla="*/ 0 w 7603365"/>
              <a:gd name="connsiteY28" fmla="*/ 1130155 h 2215991"/>
              <a:gd name="connsiteX29" fmla="*/ 0 w 7603365"/>
              <a:gd name="connsiteY29" fmla="*/ 598318 h 2215991"/>
              <a:gd name="connsiteX30" fmla="*/ 0 w 7603365"/>
              <a:gd name="connsiteY30" fmla="*/ 0 h 221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603365" h="2215991" fill="none" extrusionOk="0">
                <a:moveTo>
                  <a:pt x="0" y="0"/>
                </a:moveTo>
                <a:cubicBezTo>
                  <a:pt x="239305" y="-27549"/>
                  <a:pt x="348645" y="26540"/>
                  <a:pt x="615181" y="0"/>
                </a:cubicBezTo>
                <a:cubicBezTo>
                  <a:pt x="881717" y="-26540"/>
                  <a:pt x="921122" y="13988"/>
                  <a:pt x="1078295" y="0"/>
                </a:cubicBezTo>
                <a:cubicBezTo>
                  <a:pt x="1235468" y="-13988"/>
                  <a:pt x="1629222" y="26605"/>
                  <a:pt x="1845544" y="0"/>
                </a:cubicBezTo>
                <a:cubicBezTo>
                  <a:pt x="2061866" y="-26605"/>
                  <a:pt x="2256993" y="-2025"/>
                  <a:pt x="2384692" y="0"/>
                </a:cubicBezTo>
                <a:cubicBezTo>
                  <a:pt x="2512391" y="2025"/>
                  <a:pt x="2793476" y="-4767"/>
                  <a:pt x="2999873" y="0"/>
                </a:cubicBezTo>
                <a:cubicBezTo>
                  <a:pt x="3206270" y="4767"/>
                  <a:pt x="3534565" y="-33884"/>
                  <a:pt x="3843155" y="0"/>
                </a:cubicBezTo>
                <a:cubicBezTo>
                  <a:pt x="4151745" y="33884"/>
                  <a:pt x="4275236" y="-3755"/>
                  <a:pt x="4686438" y="0"/>
                </a:cubicBezTo>
                <a:cubicBezTo>
                  <a:pt x="5097640" y="3755"/>
                  <a:pt x="5358894" y="-6501"/>
                  <a:pt x="5529720" y="0"/>
                </a:cubicBezTo>
                <a:cubicBezTo>
                  <a:pt x="5700546" y="6501"/>
                  <a:pt x="5991292" y="12031"/>
                  <a:pt x="6220935" y="0"/>
                </a:cubicBezTo>
                <a:cubicBezTo>
                  <a:pt x="6450579" y="-12031"/>
                  <a:pt x="6663389" y="-7613"/>
                  <a:pt x="6912150" y="0"/>
                </a:cubicBezTo>
                <a:cubicBezTo>
                  <a:pt x="7160911" y="7613"/>
                  <a:pt x="7357346" y="-34515"/>
                  <a:pt x="7603365" y="0"/>
                </a:cubicBezTo>
                <a:cubicBezTo>
                  <a:pt x="7626802" y="162264"/>
                  <a:pt x="7606503" y="373370"/>
                  <a:pt x="7603365" y="553998"/>
                </a:cubicBezTo>
                <a:cubicBezTo>
                  <a:pt x="7600227" y="734626"/>
                  <a:pt x="7577976" y="993907"/>
                  <a:pt x="7603365" y="1152315"/>
                </a:cubicBezTo>
                <a:cubicBezTo>
                  <a:pt x="7628754" y="1310723"/>
                  <a:pt x="7589349" y="1526938"/>
                  <a:pt x="7603365" y="1706313"/>
                </a:cubicBezTo>
                <a:cubicBezTo>
                  <a:pt x="7617381" y="1885688"/>
                  <a:pt x="7580770" y="2042243"/>
                  <a:pt x="7603365" y="2215991"/>
                </a:cubicBezTo>
                <a:cubicBezTo>
                  <a:pt x="7355578" y="2209092"/>
                  <a:pt x="7197500" y="2207637"/>
                  <a:pt x="6912150" y="2215991"/>
                </a:cubicBezTo>
                <a:cubicBezTo>
                  <a:pt x="6626801" y="2224345"/>
                  <a:pt x="6475605" y="2252691"/>
                  <a:pt x="6068868" y="2215991"/>
                </a:cubicBezTo>
                <a:cubicBezTo>
                  <a:pt x="5662131" y="2179291"/>
                  <a:pt x="5743909" y="2228646"/>
                  <a:pt x="5453686" y="2215991"/>
                </a:cubicBezTo>
                <a:cubicBezTo>
                  <a:pt x="5163463" y="2203336"/>
                  <a:pt x="5152135" y="2226641"/>
                  <a:pt x="4990572" y="2215991"/>
                </a:cubicBezTo>
                <a:cubicBezTo>
                  <a:pt x="4829009" y="2205341"/>
                  <a:pt x="4584202" y="2220914"/>
                  <a:pt x="4451425" y="2215991"/>
                </a:cubicBezTo>
                <a:cubicBezTo>
                  <a:pt x="4318648" y="2211068"/>
                  <a:pt x="3879323" y="2224836"/>
                  <a:pt x="3684176" y="2215991"/>
                </a:cubicBezTo>
                <a:cubicBezTo>
                  <a:pt x="3489029" y="2207146"/>
                  <a:pt x="3086794" y="2242799"/>
                  <a:pt x="2916927" y="2215991"/>
                </a:cubicBezTo>
                <a:cubicBezTo>
                  <a:pt x="2747060" y="2189183"/>
                  <a:pt x="2354030" y="2199364"/>
                  <a:pt x="2149679" y="2215991"/>
                </a:cubicBezTo>
                <a:cubicBezTo>
                  <a:pt x="1945328" y="2232618"/>
                  <a:pt x="1809780" y="2200001"/>
                  <a:pt x="1534497" y="2215991"/>
                </a:cubicBezTo>
                <a:cubicBezTo>
                  <a:pt x="1259214" y="2231981"/>
                  <a:pt x="1083306" y="2227142"/>
                  <a:pt x="691215" y="2215991"/>
                </a:cubicBezTo>
                <a:cubicBezTo>
                  <a:pt x="299124" y="2204840"/>
                  <a:pt x="341591" y="2200757"/>
                  <a:pt x="0" y="2215991"/>
                </a:cubicBezTo>
                <a:cubicBezTo>
                  <a:pt x="-9586" y="1995931"/>
                  <a:pt x="18513" y="1915038"/>
                  <a:pt x="0" y="1684153"/>
                </a:cubicBezTo>
                <a:cubicBezTo>
                  <a:pt x="-18513" y="1453268"/>
                  <a:pt x="26" y="1274110"/>
                  <a:pt x="0" y="1130155"/>
                </a:cubicBezTo>
                <a:cubicBezTo>
                  <a:pt x="-26" y="986200"/>
                  <a:pt x="-10620" y="825414"/>
                  <a:pt x="0" y="598318"/>
                </a:cubicBezTo>
                <a:cubicBezTo>
                  <a:pt x="10620" y="371222"/>
                  <a:pt x="-2700" y="288760"/>
                  <a:pt x="0" y="0"/>
                </a:cubicBezTo>
                <a:close/>
              </a:path>
              <a:path w="7603365" h="2215991" stroke="0" extrusionOk="0">
                <a:moveTo>
                  <a:pt x="0" y="0"/>
                </a:moveTo>
                <a:cubicBezTo>
                  <a:pt x="178096" y="-3976"/>
                  <a:pt x="397054" y="20963"/>
                  <a:pt x="539148" y="0"/>
                </a:cubicBezTo>
                <a:cubicBezTo>
                  <a:pt x="681242" y="-20963"/>
                  <a:pt x="923636" y="-7220"/>
                  <a:pt x="1230363" y="0"/>
                </a:cubicBezTo>
                <a:cubicBezTo>
                  <a:pt x="1537091" y="7220"/>
                  <a:pt x="1636031" y="14027"/>
                  <a:pt x="1921578" y="0"/>
                </a:cubicBezTo>
                <a:cubicBezTo>
                  <a:pt x="2207125" y="-14027"/>
                  <a:pt x="2429386" y="-4555"/>
                  <a:pt x="2764860" y="0"/>
                </a:cubicBezTo>
                <a:cubicBezTo>
                  <a:pt x="3100334" y="4555"/>
                  <a:pt x="3369964" y="8572"/>
                  <a:pt x="3532109" y="0"/>
                </a:cubicBezTo>
                <a:cubicBezTo>
                  <a:pt x="3694254" y="-8572"/>
                  <a:pt x="3978593" y="19048"/>
                  <a:pt x="4299357" y="0"/>
                </a:cubicBezTo>
                <a:cubicBezTo>
                  <a:pt x="4620121" y="-19048"/>
                  <a:pt x="4718306" y="9486"/>
                  <a:pt x="4990572" y="0"/>
                </a:cubicBezTo>
                <a:cubicBezTo>
                  <a:pt x="5262838" y="-9486"/>
                  <a:pt x="5303684" y="-28318"/>
                  <a:pt x="5605754" y="0"/>
                </a:cubicBezTo>
                <a:cubicBezTo>
                  <a:pt x="5907824" y="28318"/>
                  <a:pt x="5859884" y="19622"/>
                  <a:pt x="6068868" y="0"/>
                </a:cubicBezTo>
                <a:cubicBezTo>
                  <a:pt x="6277852" y="-19622"/>
                  <a:pt x="6397322" y="9109"/>
                  <a:pt x="6531982" y="0"/>
                </a:cubicBezTo>
                <a:cubicBezTo>
                  <a:pt x="6666642" y="-9109"/>
                  <a:pt x="7343758" y="-13349"/>
                  <a:pt x="7603365" y="0"/>
                </a:cubicBezTo>
                <a:cubicBezTo>
                  <a:pt x="7590687" y="168145"/>
                  <a:pt x="7609179" y="368501"/>
                  <a:pt x="7603365" y="487518"/>
                </a:cubicBezTo>
                <a:cubicBezTo>
                  <a:pt x="7597551" y="606535"/>
                  <a:pt x="7606686" y="806637"/>
                  <a:pt x="7603365" y="997196"/>
                </a:cubicBezTo>
                <a:cubicBezTo>
                  <a:pt x="7600044" y="1187755"/>
                  <a:pt x="7590357" y="1365438"/>
                  <a:pt x="7603365" y="1506874"/>
                </a:cubicBezTo>
                <a:cubicBezTo>
                  <a:pt x="7616373" y="1648310"/>
                  <a:pt x="7604077" y="1997523"/>
                  <a:pt x="7603365" y="2215991"/>
                </a:cubicBezTo>
                <a:cubicBezTo>
                  <a:pt x="7474287" y="2196655"/>
                  <a:pt x="7287157" y="2239602"/>
                  <a:pt x="6988184" y="2215991"/>
                </a:cubicBezTo>
                <a:cubicBezTo>
                  <a:pt x="6689211" y="2192380"/>
                  <a:pt x="6696252" y="2236444"/>
                  <a:pt x="6449036" y="2215991"/>
                </a:cubicBezTo>
                <a:cubicBezTo>
                  <a:pt x="6201820" y="2195538"/>
                  <a:pt x="5795993" y="2190104"/>
                  <a:pt x="5605754" y="2215991"/>
                </a:cubicBezTo>
                <a:cubicBezTo>
                  <a:pt x="5415515" y="2241878"/>
                  <a:pt x="5314983" y="2226107"/>
                  <a:pt x="5066606" y="2215991"/>
                </a:cubicBezTo>
                <a:cubicBezTo>
                  <a:pt x="4818229" y="2205875"/>
                  <a:pt x="4653547" y="2203742"/>
                  <a:pt x="4375391" y="2215991"/>
                </a:cubicBezTo>
                <a:cubicBezTo>
                  <a:pt x="4097236" y="2228240"/>
                  <a:pt x="4025057" y="2227394"/>
                  <a:pt x="3836243" y="2215991"/>
                </a:cubicBezTo>
                <a:cubicBezTo>
                  <a:pt x="3647429" y="2204588"/>
                  <a:pt x="3354333" y="2229538"/>
                  <a:pt x="3145028" y="2215991"/>
                </a:cubicBezTo>
                <a:cubicBezTo>
                  <a:pt x="2935724" y="2202444"/>
                  <a:pt x="2864856" y="2220236"/>
                  <a:pt x="2681914" y="2215991"/>
                </a:cubicBezTo>
                <a:cubicBezTo>
                  <a:pt x="2498972" y="2211746"/>
                  <a:pt x="2355486" y="2215485"/>
                  <a:pt x="2218800" y="2215991"/>
                </a:cubicBezTo>
                <a:cubicBezTo>
                  <a:pt x="2082114" y="2216497"/>
                  <a:pt x="1719744" y="2238993"/>
                  <a:pt x="1451551" y="2215991"/>
                </a:cubicBezTo>
                <a:cubicBezTo>
                  <a:pt x="1183358" y="2192989"/>
                  <a:pt x="986692" y="2215528"/>
                  <a:pt x="836370" y="2215991"/>
                </a:cubicBezTo>
                <a:cubicBezTo>
                  <a:pt x="686048" y="2216454"/>
                  <a:pt x="311666" y="2181391"/>
                  <a:pt x="0" y="2215991"/>
                </a:cubicBezTo>
                <a:cubicBezTo>
                  <a:pt x="23616" y="2062741"/>
                  <a:pt x="18551" y="1819104"/>
                  <a:pt x="0" y="1617673"/>
                </a:cubicBezTo>
                <a:cubicBezTo>
                  <a:pt x="-18551" y="1416242"/>
                  <a:pt x="-24863" y="1195716"/>
                  <a:pt x="0" y="1041516"/>
                </a:cubicBezTo>
                <a:cubicBezTo>
                  <a:pt x="24863" y="887316"/>
                  <a:pt x="24391" y="703161"/>
                  <a:pt x="0" y="487518"/>
                </a:cubicBezTo>
                <a:cubicBezTo>
                  <a:pt x="-24391" y="271875"/>
                  <a:pt x="911" y="220178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A82445-3301-CB69-CD71-BF59F7032F7F}"/>
              </a:ext>
            </a:extLst>
          </p:cNvPr>
          <p:cNvSpPr/>
          <p:nvPr/>
        </p:nvSpPr>
        <p:spPr>
          <a:xfrm>
            <a:off x="2181697" y="2848315"/>
            <a:ext cx="4780604" cy="3785652"/>
          </a:xfrm>
          <a:custGeom>
            <a:avLst/>
            <a:gdLst>
              <a:gd name="connsiteX0" fmla="*/ 0 w 4780604"/>
              <a:gd name="connsiteY0" fmla="*/ 0 h 3785652"/>
              <a:gd name="connsiteX1" fmla="*/ 682943 w 4780604"/>
              <a:gd name="connsiteY1" fmla="*/ 0 h 3785652"/>
              <a:gd name="connsiteX2" fmla="*/ 1365887 w 4780604"/>
              <a:gd name="connsiteY2" fmla="*/ 0 h 3785652"/>
              <a:gd name="connsiteX3" fmla="*/ 2001024 w 4780604"/>
              <a:gd name="connsiteY3" fmla="*/ 0 h 3785652"/>
              <a:gd name="connsiteX4" fmla="*/ 2731774 w 4780604"/>
              <a:gd name="connsiteY4" fmla="*/ 0 h 3785652"/>
              <a:gd name="connsiteX5" fmla="*/ 3271299 w 4780604"/>
              <a:gd name="connsiteY5" fmla="*/ 0 h 3785652"/>
              <a:gd name="connsiteX6" fmla="*/ 4049855 w 4780604"/>
              <a:gd name="connsiteY6" fmla="*/ 0 h 3785652"/>
              <a:gd name="connsiteX7" fmla="*/ 4780604 w 4780604"/>
              <a:gd name="connsiteY7" fmla="*/ 0 h 3785652"/>
              <a:gd name="connsiteX8" fmla="*/ 4780604 w 4780604"/>
              <a:gd name="connsiteY8" fmla="*/ 668799 h 3785652"/>
              <a:gd name="connsiteX9" fmla="*/ 4780604 w 4780604"/>
              <a:gd name="connsiteY9" fmla="*/ 1375454 h 3785652"/>
              <a:gd name="connsiteX10" fmla="*/ 4780604 w 4780604"/>
              <a:gd name="connsiteY10" fmla="*/ 2044252 h 3785652"/>
              <a:gd name="connsiteX11" fmla="*/ 4780604 w 4780604"/>
              <a:gd name="connsiteY11" fmla="*/ 2713051 h 3785652"/>
              <a:gd name="connsiteX12" fmla="*/ 4780604 w 4780604"/>
              <a:gd name="connsiteY12" fmla="*/ 3785652 h 3785652"/>
              <a:gd name="connsiteX13" fmla="*/ 4002048 w 4780604"/>
              <a:gd name="connsiteY13" fmla="*/ 3785652 h 3785652"/>
              <a:gd name="connsiteX14" fmla="*/ 3319105 w 4780604"/>
              <a:gd name="connsiteY14" fmla="*/ 3785652 h 3785652"/>
              <a:gd name="connsiteX15" fmla="*/ 2683968 w 4780604"/>
              <a:gd name="connsiteY15" fmla="*/ 3785652 h 3785652"/>
              <a:gd name="connsiteX16" fmla="*/ 1953218 w 4780604"/>
              <a:gd name="connsiteY16" fmla="*/ 3785652 h 3785652"/>
              <a:gd name="connsiteX17" fmla="*/ 1270275 w 4780604"/>
              <a:gd name="connsiteY17" fmla="*/ 3785652 h 3785652"/>
              <a:gd name="connsiteX18" fmla="*/ 0 w 4780604"/>
              <a:gd name="connsiteY18" fmla="*/ 3785652 h 3785652"/>
              <a:gd name="connsiteX19" fmla="*/ 0 w 4780604"/>
              <a:gd name="connsiteY19" fmla="*/ 3230423 h 3785652"/>
              <a:gd name="connsiteX20" fmla="*/ 0 w 4780604"/>
              <a:gd name="connsiteY20" fmla="*/ 2713051 h 3785652"/>
              <a:gd name="connsiteX21" fmla="*/ 0 w 4780604"/>
              <a:gd name="connsiteY21" fmla="*/ 2082109 h 3785652"/>
              <a:gd name="connsiteX22" fmla="*/ 0 w 4780604"/>
              <a:gd name="connsiteY22" fmla="*/ 1489023 h 3785652"/>
              <a:gd name="connsiteX23" fmla="*/ 0 w 4780604"/>
              <a:gd name="connsiteY23" fmla="*/ 820225 h 3785652"/>
              <a:gd name="connsiteX24" fmla="*/ 0 w 4780604"/>
              <a:gd name="connsiteY24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0604" h="3785652" fill="none" extrusionOk="0">
                <a:moveTo>
                  <a:pt x="0" y="0"/>
                </a:moveTo>
                <a:cubicBezTo>
                  <a:pt x="337716" y="16641"/>
                  <a:pt x="425394" y="3441"/>
                  <a:pt x="682943" y="0"/>
                </a:cubicBezTo>
                <a:cubicBezTo>
                  <a:pt x="940492" y="-3441"/>
                  <a:pt x="1186739" y="-20066"/>
                  <a:pt x="1365887" y="0"/>
                </a:cubicBezTo>
                <a:cubicBezTo>
                  <a:pt x="1545035" y="20066"/>
                  <a:pt x="1748480" y="2437"/>
                  <a:pt x="2001024" y="0"/>
                </a:cubicBezTo>
                <a:cubicBezTo>
                  <a:pt x="2253568" y="-2437"/>
                  <a:pt x="2483213" y="-4492"/>
                  <a:pt x="2731774" y="0"/>
                </a:cubicBezTo>
                <a:cubicBezTo>
                  <a:pt x="2980335" y="4492"/>
                  <a:pt x="3138706" y="21219"/>
                  <a:pt x="3271299" y="0"/>
                </a:cubicBezTo>
                <a:cubicBezTo>
                  <a:pt x="3403893" y="-21219"/>
                  <a:pt x="3701091" y="-37621"/>
                  <a:pt x="4049855" y="0"/>
                </a:cubicBezTo>
                <a:cubicBezTo>
                  <a:pt x="4398619" y="37621"/>
                  <a:pt x="4513232" y="3235"/>
                  <a:pt x="4780604" y="0"/>
                </a:cubicBezTo>
                <a:cubicBezTo>
                  <a:pt x="4793819" y="204053"/>
                  <a:pt x="4772779" y="357552"/>
                  <a:pt x="4780604" y="668799"/>
                </a:cubicBezTo>
                <a:cubicBezTo>
                  <a:pt x="4788429" y="980046"/>
                  <a:pt x="4815864" y="1115604"/>
                  <a:pt x="4780604" y="1375454"/>
                </a:cubicBezTo>
                <a:cubicBezTo>
                  <a:pt x="4745344" y="1635304"/>
                  <a:pt x="4806890" y="1797168"/>
                  <a:pt x="4780604" y="2044252"/>
                </a:cubicBezTo>
                <a:cubicBezTo>
                  <a:pt x="4754318" y="2291336"/>
                  <a:pt x="4773391" y="2404551"/>
                  <a:pt x="4780604" y="2713051"/>
                </a:cubicBezTo>
                <a:cubicBezTo>
                  <a:pt x="4787817" y="3021551"/>
                  <a:pt x="4742681" y="3481518"/>
                  <a:pt x="4780604" y="3785652"/>
                </a:cubicBezTo>
                <a:cubicBezTo>
                  <a:pt x="4474063" y="3823584"/>
                  <a:pt x="4276828" y="3751745"/>
                  <a:pt x="4002048" y="3785652"/>
                </a:cubicBezTo>
                <a:cubicBezTo>
                  <a:pt x="3727268" y="3819559"/>
                  <a:pt x="3656255" y="3802039"/>
                  <a:pt x="3319105" y="3785652"/>
                </a:cubicBezTo>
                <a:cubicBezTo>
                  <a:pt x="2981955" y="3769265"/>
                  <a:pt x="2824737" y="3811271"/>
                  <a:pt x="2683968" y="3785652"/>
                </a:cubicBezTo>
                <a:cubicBezTo>
                  <a:pt x="2543199" y="3760033"/>
                  <a:pt x="2243568" y="3819948"/>
                  <a:pt x="1953218" y="3785652"/>
                </a:cubicBezTo>
                <a:cubicBezTo>
                  <a:pt x="1662868" y="3751357"/>
                  <a:pt x="1605728" y="3814314"/>
                  <a:pt x="1270275" y="3785652"/>
                </a:cubicBezTo>
                <a:cubicBezTo>
                  <a:pt x="934822" y="3756990"/>
                  <a:pt x="386222" y="3818285"/>
                  <a:pt x="0" y="3785652"/>
                </a:cubicBezTo>
                <a:cubicBezTo>
                  <a:pt x="8950" y="3650408"/>
                  <a:pt x="11931" y="3452398"/>
                  <a:pt x="0" y="3230423"/>
                </a:cubicBezTo>
                <a:cubicBezTo>
                  <a:pt x="-11931" y="3008448"/>
                  <a:pt x="-24519" y="2953325"/>
                  <a:pt x="0" y="2713051"/>
                </a:cubicBezTo>
                <a:cubicBezTo>
                  <a:pt x="24519" y="2472777"/>
                  <a:pt x="-4138" y="2359076"/>
                  <a:pt x="0" y="2082109"/>
                </a:cubicBezTo>
                <a:cubicBezTo>
                  <a:pt x="4138" y="1805142"/>
                  <a:pt x="6641" y="1732700"/>
                  <a:pt x="0" y="1489023"/>
                </a:cubicBezTo>
                <a:cubicBezTo>
                  <a:pt x="-6641" y="1245346"/>
                  <a:pt x="-10719" y="975204"/>
                  <a:pt x="0" y="820225"/>
                </a:cubicBezTo>
                <a:cubicBezTo>
                  <a:pt x="10719" y="665246"/>
                  <a:pt x="15027" y="271409"/>
                  <a:pt x="0" y="0"/>
                </a:cubicBezTo>
                <a:close/>
              </a:path>
              <a:path w="4780604" h="3785652" stroke="0" extrusionOk="0">
                <a:moveTo>
                  <a:pt x="0" y="0"/>
                </a:moveTo>
                <a:cubicBezTo>
                  <a:pt x="227168" y="22699"/>
                  <a:pt x="319471" y="27076"/>
                  <a:pt x="587331" y="0"/>
                </a:cubicBezTo>
                <a:cubicBezTo>
                  <a:pt x="855191" y="-27076"/>
                  <a:pt x="1119438" y="9028"/>
                  <a:pt x="1270275" y="0"/>
                </a:cubicBezTo>
                <a:cubicBezTo>
                  <a:pt x="1421112" y="-9028"/>
                  <a:pt x="1718459" y="-27544"/>
                  <a:pt x="1953218" y="0"/>
                </a:cubicBezTo>
                <a:cubicBezTo>
                  <a:pt x="2187977" y="27544"/>
                  <a:pt x="2427417" y="-33293"/>
                  <a:pt x="2731774" y="0"/>
                </a:cubicBezTo>
                <a:cubicBezTo>
                  <a:pt x="3036131" y="33293"/>
                  <a:pt x="3238882" y="1813"/>
                  <a:pt x="3462523" y="0"/>
                </a:cubicBezTo>
                <a:cubicBezTo>
                  <a:pt x="3686164" y="-1813"/>
                  <a:pt x="3870787" y="21458"/>
                  <a:pt x="4193273" y="0"/>
                </a:cubicBezTo>
                <a:cubicBezTo>
                  <a:pt x="4515759" y="-21458"/>
                  <a:pt x="4620732" y="4369"/>
                  <a:pt x="4780604" y="0"/>
                </a:cubicBezTo>
                <a:cubicBezTo>
                  <a:pt x="4761338" y="127099"/>
                  <a:pt x="4790696" y="459325"/>
                  <a:pt x="4780604" y="593085"/>
                </a:cubicBezTo>
                <a:cubicBezTo>
                  <a:pt x="4770512" y="726846"/>
                  <a:pt x="4760975" y="1031191"/>
                  <a:pt x="4780604" y="1299741"/>
                </a:cubicBezTo>
                <a:cubicBezTo>
                  <a:pt x="4800233" y="1568291"/>
                  <a:pt x="4807375" y="1767496"/>
                  <a:pt x="4780604" y="1892826"/>
                </a:cubicBezTo>
                <a:cubicBezTo>
                  <a:pt x="4753833" y="2018157"/>
                  <a:pt x="4747455" y="2416207"/>
                  <a:pt x="4780604" y="2561625"/>
                </a:cubicBezTo>
                <a:cubicBezTo>
                  <a:pt x="4813753" y="2707043"/>
                  <a:pt x="4798776" y="2922964"/>
                  <a:pt x="4780604" y="3078997"/>
                </a:cubicBezTo>
                <a:cubicBezTo>
                  <a:pt x="4762432" y="3235030"/>
                  <a:pt x="4753877" y="3472318"/>
                  <a:pt x="4780604" y="3785652"/>
                </a:cubicBezTo>
                <a:cubicBezTo>
                  <a:pt x="4638039" y="3813896"/>
                  <a:pt x="4342929" y="3791004"/>
                  <a:pt x="4193273" y="3785652"/>
                </a:cubicBezTo>
                <a:cubicBezTo>
                  <a:pt x="4043617" y="3780300"/>
                  <a:pt x="3779006" y="3769598"/>
                  <a:pt x="3462523" y="3785652"/>
                </a:cubicBezTo>
                <a:cubicBezTo>
                  <a:pt x="3146040" y="3801707"/>
                  <a:pt x="3072114" y="3802986"/>
                  <a:pt x="2922998" y="3785652"/>
                </a:cubicBezTo>
                <a:cubicBezTo>
                  <a:pt x="2773883" y="3768318"/>
                  <a:pt x="2560282" y="3770053"/>
                  <a:pt x="2335667" y="3785652"/>
                </a:cubicBezTo>
                <a:cubicBezTo>
                  <a:pt x="2111052" y="3801251"/>
                  <a:pt x="1773954" y="3787829"/>
                  <a:pt x="1557111" y="3785652"/>
                </a:cubicBezTo>
                <a:cubicBezTo>
                  <a:pt x="1340268" y="3783475"/>
                  <a:pt x="1132737" y="3768119"/>
                  <a:pt x="969780" y="3785652"/>
                </a:cubicBezTo>
                <a:cubicBezTo>
                  <a:pt x="806823" y="3803185"/>
                  <a:pt x="451195" y="3813697"/>
                  <a:pt x="0" y="3785652"/>
                </a:cubicBezTo>
                <a:cubicBezTo>
                  <a:pt x="-17018" y="3575280"/>
                  <a:pt x="-23430" y="3434666"/>
                  <a:pt x="0" y="3230423"/>
                </a:cubicBezTo>
                <a:cubicBezTo>
                  <a:pt x="23430" y="3026180"/>
                  <a:pt x="-24763" y="2784674"/>
                  <a:pt x="0" y="2637338"/>
                </a:cubicBezTo>
                <a:cubicBezTo>
                  <a:pt x="24763" y="2490002"/>
                  <a:pt x="-12374" y="2302780"/>
                  <a:pt x="0" y="2006396"/>
                </a:cubicBezTo>
                <a:cubicBezTo>
                  <a:pt x="12374" y="1710012"/>
                  <a:pt x="-16019" y="1615394"/>
                  <a:pt x="0" y="1375454"/>
                </a:cubicBezTo>
                <a:cubicBezTo>
                  <a:pt x="16019" y="1135514"/>
                  <a:pt x="-4480" y="953554"/>
                  <a:pt x="0" y="744512"/>
                </a:cubicBezTo>
                <a:cubicBezTo>
                  <a:pt x="4480" y="535470"/>
                  <a:pt x="15834" y="195785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="1" i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Drink?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Dance?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="1" i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Ga</a:t>
            </a:r>
            <a:r>
              <a:rPr lang="en-US" sz="40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mble?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Pre-marital sex?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Homosexuality?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Wear short attire?</a:t>
            </a:r>
          </a:p>
        </p:txBody>
      </p:sp>
    </p:spTree>
    <p:extLst>
      <p:ext uri="{BB962C8B-B14F-4D97-AF65-F5344CB8AC3E}">
        <p14:creationId xmlns:p14="http://schemas.microsoft.com/office/powerpoint/2010/main" val="535138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F44B4C-A519-8B94-970F-BFC36D8C5360}"/>
              </a:ext>
            </a:extLst>
          </p:cNvPr>
          <p:cNvSpPr/>
          <p:nvPr/>
        </p:nvSpPr>
        <p:spPr>
          <a:xfrm>
            <a:off x="770317" y="296133"/>
            <a:ext cx="7603365" cy="2215991"/>
          </a:xfrm>
          <a:custGeom>
            <a:avLst/>
            <a:gdLst>
              <a:gd name="connsiteX0" fmla="*/ 0 w 7603365"/>
              <a:gd name="connsiteY0" fmla="*/ 0 h 2215991"/>
              <a:gd name="connsiteX1" fmla="*/ 615181 w 7603365"/>
              <a:gd name="connsiteY1" fmla="*/ 0 h 2215991"/>
              <a:gd name="connsiteX2" fmla="*/ 1078295 w 7603365"/>
              <a:gd name="connsiteY2" fmla="*/ 0 h 2215991"/>
              <a:gd name="connsiteX3" fmla="*/ 1845544 w 7603365"/>
              <a:gd name="connsiteY3" fmla="*/ 0 h 2215991"/>
              <a:gd name="connsiteX4" fmla="*/ 2384692 w 7603365"/>
              <a:gd name="connsiteY4" fmla="*/ 0 h 2215991"/>
              <a:gd name="connsiteX5" fmla="*/ 2999873 w 7603365"/>
              <a:gd name="connsiteY5" fmla="*/ 0 h 2215991"/>
              <a:gd name="connsiteX6" fmla="*/ 3843155 w 7603365"/>
              <a:gd name="connsiteY6" fmla="*/ 0 h 2215991"/>
              <a:gd name="connsiteX7" fmla="*/ 4686438 w 7603365"/>
              <a:gd name="connsiteY7" fmla="*/ 0 h 2215991"/>
              <a:gd name="connsiteX8" fmla="*/ 5529720 w 7603365"/>
              <a:gd name="connsiteY8" fmla="*/ 0 h 2215991"/>
              <a:gd name="connsiteX9" fmla="*/ 6220935 w 7603365"/>
              <a:gd name="connsiteY9" fmla="*/ 0 h 2215991"/>
              <a:gd name="connsiteX10" fmla="*/ 6912150 w 7603365"/>
              <a:gd name="connsiteY10" fmla="*/ 0 h 2215991"/>
              <a:gd name="connsiteX11" fmla="*/ 7603365 w 7603365"/>
              <a:gd name="connsiteY11" fmla="*/ 0 h 2215991"/>
              <a:gd name="connsiteX12" fmla="*/ 7603365 w 7603365"/>
              <a:gd name="connsiteY12" fmla="*/ 553998 h 2215991"/>
              <a:gd name="connsiteX13" fmla="*/ 7603365 w 7603365"/>
              <a:gd name="connsiteY13" fmla="*/ 1152315 h 2215991"/>
              <a:gd name="connsiteX14" fmla="*/ 7603365 w 7603365"/>
              <a:gd name="connsiteY14" fmla="*/ 1706313 h 2215991"/>
              <a:gd name="connsiteX15" fmla="*/ 7603365 w 7603365"/>
              <a:gd name="connsiteY15" fmla="*/ 2215991 h 2215991"/>
              <a:gd name="connsiteX16" fmla="*/ 6912150 w 7603365"/>
              <a:gd name="connsiteY16" fmla="*/ 2215991 h 2215991"/>
              <a:gd name="connsiteX17" fmla="*/ 6068868 w 7603365"/>
              <a:gd name="connsiteY17" fmla="*/ 2215991 h 2215991"/>
              <a:gd name="connsiteX18" fmla="*/ 5453686 w 7603365"/>
              <a:gd name="connsiteY18" fmla="*/ 2215991 h 2215991"/>
              <a:gd name="connsiteX19" fmla="*/ 4990572 w 7603365"/>
              <a:gd name="connsiteY19" fmla="*/ 2215991 h 2215991"/>
              <a:gd name="connsiteX20" fmla="*/ 4451425 w 7603365"/>
              <a:gd name="connsiteY20" fmla="*/ 2215991 h 2215991"/>
              <a:gd name="connsiteX21" fmla="*/ 3684176 w 7603365"/>
              <a:gd name="connsiteY21" fmla="*/ 2215991 h 2215991"/>
              <a:gd name="connsiteX22" fmla="*/ 2916927 w 7603365"/>
              <a:gd name="connsiteY22" fmla="*/ 2215991 h 2215991"/>
              <a:gd name="connsiteX23" fmla="*/ 2149679 w 7603365"/>
              <a:gd name="connsiteY23" fmla="*/ 2215991 h 2215991"/>
              <a:gd name="connsiteX24" fmla="*/ 1534497 w 7603365"/>
              <a:gd name="connsiteY24" fmla="*/ 2215991 h 2215991"/>
              <a:gd name="connsiteX25" fmla="*/ 691215 w 7603365"/>
              <a:gd name="connsiteY25" fmla="*/ 2215991 h 2215991"/>
              <a:gd name="connsiteX26" fmla="*/ 0 w 7603365"/>
              <a:gd name="connsiteY26" fmla="*/ 2215991 h 2215991"/>
              <a:gd name="connsiteX27" fmla="*/ 0 w 7603365"/>
              <a:gd name="connsiteY27" fmla="*/ 1684153 h 2215991"/>
              <a:gd name="connsiteX28" fmla="*/ 0 w 7603365"/>
              <a:gd name="connsiteY28" fmla="*/ 1130155 h 2215991"/>
              <a:gd name="connsiteX29" fmla="*/ 0 w 7603365"/>
              <a:gd name="connsiteY29" fmla="*/ 598318 h 2215991"/>
              <a:gd name="connsiteX30" fmla="*/ 0 w 7603365"/>
              <a:gd name="connsiteY30" fmla="*/ 0 h 221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603365" h="2215991" fill="none" extrusionOk="0">
                <a:moveTo>
                  <a:pt x="0" y="0"/>
                </a:moveTo>
                <a:cubicBezTo>
                  <a:pt x="239305" y="-27549"/>
                  <a:pt x="348645" y="26540"/>
                  <a:pt x="615181" y="0"/>
                </a:cubicBezTo>
                <a:cubicBezTo>
                  <a:pt x="881717" y="-26540"/>
                  <a:pt x="921122" y="13988"/>
                  <a:pt x="1078295" y="0"/>
                </a:cubicBezTo>
                <a:cubicBezTo>
                  <a:pt x="1235468" y="-13988"/>
                  <a:pt x="1629222" y="26605"/>
                  <a:pt x="1845544" y="0"/>
                </a:cubicBezTo>
                <a:cubicBezTo>
                  <a:pt x="2061866" y="-26605"/>
                  <a:pt x="2256993" y="-2025"/>
                  <a:pt x="2384692" y="0"/>
                </a:cubicBezTo>
                <a:cubicBezTo>
                  <a:pt x="2512391" y="2025"/>
                  <a:pt x="2793476" y="-4767"/>
                  <a:pt x="2999873" y="0"/>
                </a:cubicBezTo>
                <a:cubicBezTo>
                  <a:pt x="3206270" y="4767"/>
                  <a:pt x="3534565" y="-33884"/>
                  <a:pt x="3843155" y="0"/>
                </a:cubicBezTo>
                <a:cubicBezTo>
                  <a:pt x="4151745" y="33884"/>
                  <a:pt x="4275236" y="-3755"/>
                  <a:pt x="4686438" y="0"/>
                </a:cubicBezTo>
                <a:cubicBezTo>
                  <a:pt x="5097640" y="3755"/>
                  <a:pt x="5358894" y="-6501"/>
                  <a:pt x="5529720" y="0"/>
                </a:cubicBezTo>
                <a:cubicBezTo>
                  <a:pt x="5700546" y="6501"/>
                  <a:pt x="5991292" y="12031"/>
                  <a:pt x="6220935" y="0"/>
                </a:cubicBezTo>
                <a:cubicBezTo>
                  <a:pt x="6450579" y="-12031"/>
                  <a:pt x="6663389" y="-7613"/>
                  <a:pt x="6912150" y="0"/>
                </a:cubicBezTo>
                <a:cubicBezTo>
                  <a:pt x="7160911" y="7613"/>
                  <a:pt x="7357346" y="-34515"/>
                  <a:pt x="7603365" y="0"/>
                </a:cubicBezTo>
                <a:cubicBezTo>
                  <a:pt x="7626802" y="162264"/>
                  <a:pt x="7606503" y="373370"/>
                  <a:pt x="7603365" y="553998"/>
                </a:cubicBezTo>
                <a:cubicBezTo>
                  <a:pt x="7600227" y="734626"/>
                  <a:pt x="7577976" y="993907"/>
                  <a:pt x="7603365" y="1152315"/>
                </a:cubicBezTo>
                <a:cubicBezTo>
                  <a:pt x="7628754" y="1310723"/>
                  <a:pt x="7589349" y="1526938"/>
                  <a:pt x="7603365" y="1706313"/>
                </a:cubicBezTo>
                <a:cubicBezTo>
                  <a:pt x="7617381" y="1885688"/>
                  <a:pt x="7580770" y="2042243"/>
                  <a:pt x="7603365" y="2215991"/>
                </a:cubicBezTo>
                <a:cubicBezTo>
                  <a:pt x="7355578" y="2209092"/>
                  <a:pt x="7197500" y="2207637"/>
                  <a:pt x="6912150" y="2215991"/>
                </a:cubicBezTo>
                <a:cubicBezTo>
                  <a:pt x="6626801" y="2224345"/>
                  <a:pt x="6475605" y="2252691"/>
                  <a:pt x="6068868" y="2215991"/>
                </a:cubicBezTo>
                <a:cubicBezTo>
                  <a:pt x="5662131" y="2179291"/>
                  <a:pt x="5743909" y="2228646"/>
                  <a:pt x="5453686" y="2215991"/>
                </a:cubicBezTo>
                <a:cubicBezTo>
                  <a:pt x="5163463" y="2203336"/>
                  <a:pt x="5152135" y="2226641"/>
                  <a:pt x="4990572" y="2215991"/>
                </a:cubicBezTo>
                <a:cubicBezTo>
                  <a:pt x="4829009" y="2205341"/>
                  <a:pt x="4584202" y="2220914"/>
                  <a:pt x="4451425" y="2215991"/>
                </a:cubicBezTo>
                <a:cubicBezTo>
                  <a:pt x="4318648" y="2211068"/>
                  <a:pt x="3879323" y="2224836"/>
                  <a:pt x="3684176" y="2215991"/>
                </a:cubicBezTo>
                <a:cubicBezTo>
                  <a:pt x="3489029" y="2207146"/>
                  <a:pt x="3086794" y="2242799"/>
                  <a:pt x="2916927" y="2215991"/>
                </a:cubicBezTo>
                <a:cubicBezTo>
                  <a:pt x="2747060" y="2189183"/>
                  <a:pt x="2354030" y="2199364"/>
                  <a:pt x="2149679" y="2215991"/>
                </a:cubicBezTo>
                <a:cubicBezTo>
                  <a:pt x="1945328" y="2232618"/>
                  <a:pt x="1809780" y="2200001"/>
                  <a:pt x="1534497" y="2215991"/>
                </a:cubicBezTo>
                <a:cubicBezTo>
                  <a:pt x="1259214" y="2231981"/>
                  <a:pt x="1083306" y="2227142"/>
                  <a:pt x="691215" y="2215991"/>
                </a:cubicBezTo>
                <a:cubicBezTo>
                  <a:pt x="299124" y="2204840"/>
                  <a:pt x="341591" y="2200757"/>
                  <a:pt x="0" y="2215991"/>
                </a:cubicBezTo>
                <a:cubicBezTo>
                  <a:pt x="-9586" y="1995931"/>
                  <a:pt x="18513" y="1915038"/>
                  <a:pt x="0" y="1684153"/>
                </a:cubicBezTo>
                <a:cubicBezTo>
                  <a:pt x="-18513" y="1453268"/>
                  <a:pt x="26" y="1274110"/>
                  <a:pt x="0" y="1130155"/>
                </a:cubicBezTo>
                <a:cubicBezTo>
                  <a:pt x="-26" y="986200"/>
                  <a:pt x="-10620" y="825414"/>
                  <a:pt x="0" y="598318"/>
                </a:cubicBezTo>
                <a:cubicBezTo>
                  <a:pt x="10620" y="371222"/>
                  <a:pt x="-2700" y="288760"/>
                  <a:pt x="0" y="0"/>
                </a:cubicBezTo>
                <a:close/>
              </a:path>
              <a:path w="7603365" h="2215991" stroke="0" extrusionOk="0">
                <a:moveTo>
                  <a:pt x="0" y="0"/>
                </a:moveTo>
                <a:cubicBezTo>
                  <a:pt x="178096" y="-3976"/>
                  <a:pt x="397054" y="20963"/>
                  <a:pt x="539148" y="0"/>
                </a:cubicBezTo>
                <a:cubicBezTo>
                  <a:pt x="681242" y="-20963"/>
                  <a:pt x="923636" y="-7220"/>
                  <a:pt x="1230363" y="0"/>
                </a:cubicBezTo>
                <a:cubicBezTo>
                  <a:pt x="1537091" y="7220"/>
                  <a:pt x="1636031" y="14027"/>
                  <a:pt x="1921578" y="0"/>
                </a:cubicBezTo>
                <a:cubicBezTo>
                  <a:pt x="2207125" y="-14027"/>
                  <a:pt x="2429386" y="-4555"/>
                  <a:pt x="2764860" y="0"/>
                </a:cubicBezTo>
                <a:cubicBezTo>
                  <a:pt x="3100334" y="4555"/>
                  <a:pt x="3369964" y="8572"/>
                  <a:pt x="3532109" y="0"/>
                </a:cubicBezTo>
                <a:cubicBezTo>
                  <a:pt x="3694254" y="-8572"/>
                  <a:pt x="3978593" y="19048"/>
                  <a:pt x="4299357" y="0"/>
                </a:cubicBezTo>
                <a:cubicBezTo>
                  <a:pt x="4620121" y="-19048"/>
                  <a:pt x="4718306" y="9486"/>
                  <a:pt x="4990572" y="0"/>
                </a:cubicBezTo>
                <a:cubicBezTo>
                  <a:pt x="5262838" y="-9486"/>
                  <a:pt x="5303684" y="-28318"/>
                  <a:pt x="5605754" y="0"/>
                </a:cubicBezTo>
                <a:cubicBezTo>
                  <a:pt x="5907824" y="28318"/>
                  <a:pt x="5859884" y="19622"/>
                  <a:pt x="6068868" y="0"/>
                </a:cubicBezTo>
                <a:cubicBezTo>
                  <a:pt x="6277852" y="-19622"/>
                  <a:pt x="6397322" y="9109"/>
                  <a:pt x="6531982" y="0"/>
                </a:cubicBezTo>
                <a:cubicBezTo>
                  <a:pt x="6666642" y="-9109"/>
                  <a:pt x="7343758" y="-13349"/>
                  <a:pt x="7603365" y="0"/>
                </a:cubicBezTo>
                <a:cubicBezTo>
                  <a:pt x="7590687" y="168145"/>
                  <a:pt x="7609179" y="368501"/>
                  <a:pt x="7603365" y="487518"/>
                </a:cubicBezTo>
                <a:cubicBezTo>
                  <a:pt x="7597551" y="606535"/>
                  <a:pt x="7606686" y="806637"/>
                  <a:pt x="7603365" y="997196"/>
                </a:cubicBezTo>
                <a:cubicBezTo>
                  <a:pt x="7600044" y="1187755"/>
                  <a:pt x="7590357" y="1365438"/>
                  <a:pt x="7603365" y="1506874"/>
                </a:cubicBezTo>
                <a:cubicBezTo>
                  <a:pt x="7616373" y="1648310"/>
                  <a:pt x="7604077" y="1997523"/>
                  <a:pt x="7603365" y="2215991"/>
                </a:cubicBezTo>
                <a:cubicBezTo>
                  <a:pt x="7474287" y="2196655"/>
                  <a:pt x="7287157" y="2239602"/>
                  <a:pt x="6988184" y="2215991"/>
                </a:cubicBezTo>
                <a:cubicBezTo>
                  <a:pt x="6689211" y="2192380"/>
                  <a:pt x="6696252" y="2236444"/>
                  <a:pt x="6449036" y="2215991"/>
                </a:cubicBezTo>
                <a:cubicBezTo>
                  <a:pt x="6201820" y="2195538"/>
                  <a:pt x="5795993" y="2190104"/>
                  <a:pt x="5605754" y="2215991"/>
                </a:cubicBezTo>
                <a:cubicBezTo>
                  <a:pt x="5415515" y="2241878"/>
                  <a:pt x="5314983" y="2226107"/>
                  <a:pt x="5066606" y="2215991"/>
                </a:cubicBezTo>
                <a:cubicBezTo>
                  <a:pt x="4818229" y="2205875"/>
                  <a:pt x="4653547" y="2203742"/>
                  <a:pt x="4375391" y="2215991"/>
                </a:cubicBezTo>
                <a:cubicBezTo>
                  <a:pt x="4097236" y="2228240"/>
                  <a:pt x="4025057" y="2227394"/>
                  <a:pt x="3836243" y="2215991"/>
                </a:cubicBezTo>
                <a:cubicBezTo>
                  <a:pt x="3647429" y="2204588"/>
                  <a:pt x="3354333" y="2229538"/>
                  <a:pt x="3145028" y="2215991"/>
                </a:cubicBezTo>
                <a:cubicBezTo>
                  <a:pt x="2935724" y="2202444"/>
                  <a:pt x="2864856" y="2220236"/>
                  <a:pt x="2681914" y="2215991"/>
                </a:cubicBezTo>
                <a:cubicBezTo>
                  <a:pt x="2498972" y="2211746"/>
                  <a:pt x="2355486" y="2215485"/>
                  <a:pt x="2218800" y="2215991"/>
                </a:cubicBezTo>
                <a:cubicBezTo>
                  <a:pt x="2082114" y="2216497"/>
                  <a:pt x="1719744" y="2238993"/>
                  <a:pt x="1451551" y="2215991"/>
                </a:cubicBezTo>
                <a:cubicBezTo>
                  <a:pt x="1183358" y="2192989"/>
                  <a:pt x="986692" y="2215528"/>
                  <a:pt x="836370" y="2215991"/>
                </a:cubicBezTo>
                <a:cubicBezTo>
                  <a:pt x="686048" y="2216454"/>
                  <a:pt x="311666" y="2181391"/>
                  <a:pt x="0" y="2215991"/>
                </a:cubicBezTo>
                <a:cubicBezTo>
                  <a:pt x="23616" y="2062741"/>
                  <a:pt x="18551" y="1819104"/>
                  <a:pt x="0" y="1617673"/>
                </a:cubicBezTo>
                <a:cubicBezTo>
                  <a:pt x="-18551" y="1416242"/>
                  <a:pt x="-24863" y="1195716"/>
                  <a:pt x="0" y="1041516"/>
                </a:cubicBezTo>
                <a:cubicBezTo>
                  <a:pt x="24863" y="887316"/>
                  <a:pt x="24391" y="703161"/>
                  <a:pt x="0" y="487518"/>
                </a:cubicBezTo>
                <a:cubicBezTo>
                  <a:pt x="-24391" y="271875"/>
                  <a:pt x="911" y="220178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A82445-3301-CB69-CD71-BF59F7032F7F}"/>
              </a:ext>
            </a:extLst>
          </p:cNvPr>
          <p:cNvSpPr/>
          <p:nvPr/>
        </p:nvSpPr>
        <p:spPr>
          <a:xfrm>
            <a:off x="274647" y="3356986"/>
            <a:ext cx="8745279" cy="3046988"/>
          </a:xfrm>
          <a:custGeom>
            <a:avLst/>
            <a:gdLst>
              <a:gd name="connsiteX0" fmla="*/ 0 w 8745279"/>
              <a:gd name="connsiteY0" fmla="*/ 0 h 3046988"/>
              <a:gd name="connsiteX1" fmla="*/ 847619 w 8745279"/>
              <a:gd name="connsiteY1" fmla="*/ 0 h 3046988"/>
              <a:gd name="connsiteX2" fmla="*/ 1520333 w 8745279"/>
              <a:gd name="connsiteY2" fmla="*/ 0 h 3046988"/>
              <a:gd name="connsiteX3" fmla="*/ 2193047 w 8745279"/>
              <a:gd name="connsiteY3" fmla="*/ 0 h 3046988"/>
              <a:gd name="connsiteX4" fmla="*/ 3040666 w 8745279"/>
              <a:gd name="connsiteY4" fmla="*/ 0 h 3046988"/>
              <a:gd name="connsiteX5" fmla="*/ 3713380 w 8745279"/>
              <a:gd name="connsiteY5" fmla="*/ 0 h 3046988"/>
              <a:gd name="connsiteX6" fmla="*/ 4211188 w 8745279"/>
              <a:gd name="connsiteY6" fmla="*/ 0 h 3046988"/>
              <a:gd name="connsiteX7" fmla="*/ 4971355 w 8745279"/>
              <a:gd name="connsiteY7" fmla="*/ 0 h 3046988"/>
              <a:gd name="connsiteX8" fmla="*/ 5381710 w 8745279"/>
              <a:gd name="connsiteY8" fmla="*/ 0 h 3046988"/>
              <a:gd name="connsiteX9" fmla="*/ 5966971 w 8745279"/>
              <a:gd name="connsiteY9" fmla="*/ 0 h 3046988"/>
              <a:gd name="connsiteX10" fmla="*/ 6377327 w 8745279"/>
              <a:gd name="connsiteY10" fmla="*/ 0 h 3046988"/>
              <a:gd name="connsiteX11" fmla="*/ 7050040 w 8745279"/>
              <a:gd name="connsiteY11" fmla="*/ 0 h 3046988"/>
              <a:gd name="connsiteX12" fmla="*/ 7635301 w 8745279"/>
              <a:gd name="connsiteY12" fmla="*/ 0 h 3046988"/>
              <a:gd name="connsiteX13" fmla="*/ 8745279 w 8745279"/>
              <a:gd name="connsiteY13" fmla="*/ 0 h 3046988"/>
              <a:gd name="connsiteX14" fmla="*/ 8745279 w 8745279"/>
              <a:gd name="connsiteY14" fmla="*/ 670337 h 3046988"/>
              <a:gd name="connsiteX15" fmla="*/ 8745279 w 8745279"/>
              <a:gd name="connsiteY15" fmla="*/ 1188325 h 3046988"/>
              <a:gd name="connsiteX16" fmla="*/ 8745279 w 8745279"/>
              <a:gd name="connsiteY16" fmla="*/ 1736783 h 3046988"/>
              <a:gd name="connsiteX17" fmla="*/ 8745279 w 8745279"/>
              <a:gd name="connsiteY17" fmla="*/ 2254771 h 3046988"/>
              <a:gd name="connsiteX18" fmla="*/ 8745279 w 8745279"/>
              <a:gd name="connsiteY18" fmla="*/ 3046988 h 3046988"/>
              <a:gd name="connsiteX19" fmla="*/ 8160018 w 8745279"/>
              <a:gd name="connsiteY19" fmla="*/ 3046988 h 3046988"/>
              <a:gd name="connsiteX20" fmla="*/ 7574757 w 8745279"/>
              <a:gd name="connsiteY20" fmla="*/ 3046988 h 3046988"/>
              <a:gd name="connsiteX21" fmla="*/ 7164402 w 8745279"/>
              <a:gd name="connsiteY21" fmla="*/ 3046988 h 3046988"/>
              <a:gd name="connsiteX22" fmla="*/ 6579141 w 8745279"/>
              <a:gd name="connsiteY22" fmla="*/ 3046988 h 3046988"/>
              <a:gd name="connsiteX23" fmla="*/ 6081332 w 8745279"/>
              <a:gd name="connsiteY23" fmla="*/ 3046988 h 3046988"/>
              <a:gd name="connsiteX24" fmla="*/ 5233713 w 8745279"/>
              <a:gd name="connsiteY24" fmla="*/ 3046988 h 3046988"/>
              <a:gd name="connsiteX25" fmla="*/ 4386094 w 8745279"/>
              <a:gd name="connsiteY25" fmla="*/ 3046988 h 3046988"/>
              <a:gd name="connsiteX26" fmla="*/ 3538474 w 8745279"/>
              <a:gd name="connsiteY26" fmla="*/ 3046988 h 3046988"/>
              <a:gd name="connsiteX27" fmla="*/ 2953213 w 8745279"/>
              <a:gd name="connsiteY27" fmla="*/ 3046988 h 3046988"/>
              <a:gd name="connsiteX28" fmla="*/ 2193047 w 8745279"/>
              <a:gd name="connsiteY28" fmla="*/ 3046988 h 3046988"/>
              <a:gd name="connsiteX29" fmla="*/ 1782691 w 8745279"/>
              <a:gd name="connsiteY29" fmla="*/ 3046988 h 3046988"/>
              <a:gd name="connsiteX30" fmla="*/ 1284883 w 8745279"/>
              <a:gd name="connsiteY30" fmla="*/ 3046988 h 3046988"/>
              <a:gd name="connsiteX31" fmla="*/ 0 w 8745279"/>
              <a:gd name="connsiteY31" fmla="*/ 3046988 h 3046988"/>
              <a:gd name="connsiteX32" fmla="*/ 0 w 8745279"/>
              <a:gd name="connsiteY32" fmla="*/ 2498530 h 3046988"/>
              <a:gd name="connsiteX33" fmla="*/ 0 w 8745279"/>
              <a:gd name="connsiteY33" fmla="*/ 1828193 h 3046988"/>
              <a:gd name="connsiteX34" fmla="*/ 0 w 8745279"/>
              <a:gd name="connsiteY34" fmla="*/ 1218795 h 3046988"/>
              <a:gd name="connsiteX35" fmla="*/ 0 w 8745279"/>
              <a:gd name="connsiteY35" fmla="*/ 639867 h 3046988"/>
              <a:gd name="connsiteX36" fmla="*/ 0 w 8745279"/>
              <a:gd name="connsiteY36" fmla="*/ 0 h 30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45279" h="3046988" fill="none" extrusionOk="0">
                <a:moveTo>
                  <a:pt x="0" y="0"/>
                </a:moveTo>
                <a:cubicBezTo>
                  <a:pt x="344632" y="-37674"/>
                  <a:pt x="445679" y="-12992"/>
                  <a:pt x="847619" y="0"/>
                </a:cubicBezTo>
                <a:cubicBezTo>
                  <a:pt x="1249559" y="12992"/>
                  <a:pt x="1342482" y="-12807"/>
                  <a:pt x="1520333" y="0"/>
                </a:cubicBezTo>
                <a:cubicBezTo>
                  <a:pt x="1698184" y="12807"/>
                  <a:pt x="2017933" y="25803"/>
                  <a:pt x="2193047" y="0"/>
                </a:cubicBezTo>
                <a:cubicBezTo>
                  <a:pt x="2368161" y="-25803"/>
                  <a:pt x="2683219" y="-10281"/>
                  <a:pt x="3040666" y="0"/>
                </a:cubicBezTo>
                <a:cubicBezTo>
                  <a:pt x="3398113" y="10281"/>
                  <a:pt x="3439839" y="20594"/>
                  <a:pt x="3713380" y="0"/>
                </a:cubicBezTo>
                <a:cubicBezTo>
                  <a:pt x="3986921" y="-20594"/>
                  <a:pt x="4078425" y="-18863"/>
                  <a:pt x="4211188" y="0"/>
                </a:cubicBezTo>
                <a:cubicBezTo>
                  <a:pt x="4343951" y="18863"/>
                  <a:pt x="4707815" y="1619"/>
                  <a:pt x="4971355" y="0"/>
                </a:cubicBezTo>
                <a:cubicBezTo>
                  <a:pt x="5234895" y="-1619"/>
                  <a:pt x="5234091" y="16054"/>
                  <a:pt x="5381710" y="0"/>
                </a:cubicBezTo>
                <a:cubicBezTo>
                  <a:pt x="5529330" y="-16054"/>
                  <a:pt x="5740877" y="-24779"/>
                  <a:pt x="5966971" y="0"/>
                </a:cubicBezTo>
                <a:cubicBezTo>
                  <a:pt x="6193065" y="24779"/>
                  <a:pt x="6284878" y="-5714"/>
                  <a:pt x="6377327" y="0"/>
                </a:cubicBezTo>
                <a:cubicBezTo>
                  <a:pt x="6469776" y="5714"/>
                  <a:pt x="6768289" y="-1141"/>
                  <a:pt x="7050040" y="0"/>
                </a:cubicBezTo>
                <a:cubicBezTo>
                  <a:pt x="7331791" y="1141"/>
                  <a:pt x="7349051" y="25931"/>
                  <a:pt x="7635301" y="0"/>
                </a:cubicBezTo>
                <a:cubicBezTo>
                  <a:pt x="7921551" y="-25931"/>
                  <a:pt x="8499586" y="-38076"/>
                  <a:pt x="8745279" y="0"/>
                </a:cubicBezTo>
                <a:cubicBezTo>
                  <a:pt x="8734527" y="168894"/>
                  <a:pt x="8732881" y="364241"/>
                  <a:pt x="8745279" y="670337"/>
                </a:cubicBezTo>
                <a:cubicBezTo>
                  <a:pt x="8757677" y="976433"/>
                  <a:pt x="8727319" y="1083763"/>
                  <a:pt x="8745279" y="1188325"/>
                </a:cubicBezTo>
                <a:cubicBezTo>
                  <a:pt x="8763239" y="1292887"/>
                  <a:pt x="8754612" y="1488002"/>
                  <a:pt x="8745279" y="1736783"/>
                </a:cubicBezTo>
                <a:cubicBezTo>
                  <a:pt x="8735946" y="1985564"/>
                  <a:pt x="8724445" y="2086107"/>
                  <a:pt x="8745279" y="2254771"/>
                </a:cubicBezTo>
                <a:cubicBezTo>
                  <a:pt x="8766113" y="2423435"/>
                  <a:pt x="8726034" y="2776089"/>
                  <a:pt x="8745279" y="3046988"/>
                </a:cubicBezTo>
                <a:cubicBezTo>
                  <a:pt x="8560919" y="3062420"/>
                  <a:pt x="8336353" y="3039141"/>
                  <a:pt x="8160018" y="3046988"/>
                </a:cubicBezTo>
                <a:cubicBezTo>
                  <a:pt x="7983683" y="3054835"/>
                  <a:pt x="7825624" y="3026310"/>
                  <a:pt x="7574757" y="3046988"/>
                </a:cubicBezTo>
                <a:cubicBezTo>
                  <a:pt x="7323890" y="3067666"/>
                  <a:pt x="7354612" y="3051808"/>
                  <a:pt x="7164402" y="3046988"/>
                </a:cubicBezTo>
                <a:cubicBezTo>
                  <a:pt x="6974192" y="3042168"/>
                  <a:pt x="6754135" y="3018907"/>
                  <a:pt x="6579141" y="3046988"/>
                </a:cubicBezTo>
                <a:cubicBezTo>
                  <a:pt x="6404147" y="3075069"/>
                  <a:pt x="6213238" y="3050769"/>
                  <a:pt x="6081332" y="3046988"/>
                </a:cubicBezTo>
                <a:cubicBezTo>
                  <a:pt x="5949426" y="3043207"/>
                  <a:pt x="5546179" y="3018173"/>
                  <a:pt x="5233713" y="3046988"/>
                </a:cubicBezTo>
                <a:cubicBezTo>
                  <a:pt x="4921247" y="3075803"/>
                  <a:pt x="4680868" y="3025818"/>
                  <a:pt x="4386094" y="3046988"/>
                </a:cubicBezTo>
                <a:cubicBezTo>
                  <a:pt x="4091320" y="3068158"/>
                  <a:pt x="3926916" y="3004852"/>
                  <a:pt x="3538474" y="3046988"/>
                </a:cubicBezTo>
                <a:cubicBezTo>
                  <a:pt x="3150032" y="3089124"/>
                  <a:pt x="3128598" y="3032138"/>
                  <a:pt x="2953213" y="3046988"/>
                </a:cubicBezTo>
                <a:cubicBezTo>
                  <a:pt x="2777828" y="3061838"/>
                  <a:pt x="2460711" y="3080953"/>
                  <a:pt x="2193047" y="3046988"/>
                </a:cubicBezTo>
                <a:cubicBezTo>
                  <a:pt x="1925383" y="3013023"/>
                  <a:pt x="1897634" y="3066046"/>
                  <a:pt x="1782691" y="3046988"/>
                </a:cubicBezTo>
                <a:cubicBezTo>
                  <a:pt x="1667748" y="3027930"/>
                  <a:pt x="1493595" y="3033375"/>
                  <a:pt x="1284883" y="3046988"/>
                </a:cubicBezTo>
                <a:cubicBezTo>
                  <a:pt x="1076171" y="3060601"/>
                  <a:pt x="361354" y="3013078"/>
                  <a:pt x="0" y="3046988"/>
                </a:cubicBezTo>
                <a:cubicBezTo>
                  <a:pt x="502" y="2855838"/>
                  <a:pt x="492" y="2742964"/>
                  <a:pt x="0" y="2498530"/>
                </a:cubicBezTo>
                <a:cubicBezTo>
                  <a:pt x="-492" y="2254096"/>
                  <a:pt x="-18861" y="2029296"/>
                  <a:pt x="0" y="1828193"/>
                </a:cubicBezTo>
                <a:cubicBezTo>
                  <a:pt x="18861" y="1627090"/>
                  <a:pt x="-23412" y="1389606"/>
                  <a:pt x="0" y="1218795"/>
                </a:cubicBezTo>
                <a:cubicBezTo>
                  <a:pt x="23412" y="1047984"/>
                  <a:pt x="5629" y="916100"/>
                  <a:pt x="0" y="639867"/>
                </a:cubicBezTo>
                <a:cubicBezTo>
                  <a:pt x="-5629" y="363634"/>
                  <a:pt x="-9046" y="246475"/>
                  <a:pt x="0" y="0"/>
                </a:cubicBezTo>
                <a:close/>
              </a:path>
              <a:path w="8745279" h="3046988" stroke="0" extrusionOk="0">
                <a:moveTo>
                  <a:pt x="0" y="0"/>
                </a:moveTo>
                <a:cubicBezTo>
                  <a:pt x="192226" y="22639"/>
                  <a:pt x="305162" y="6656"/>
                  <a:pt x="497808" y="0"/>
                </a:cubicBezTo>
                <a:cubicBezTo>
                  <a:pt x="690454" y="-6656"/>
                  <a:pt x="864524" y="18558"/>
                  <a:pt x="1170522" y="0"/>
                </a:cubicBezTo>
                <a:cubicBezTo>
                  <a:pt x="1476520" y="-18558"/>
                  <a:pt x="1626231" y="-4496"/>
                  <a:pt x="1843236" y="0"/>
                </a:cubicBezTo>
                <a:cubicBezTo>
                  <a:pt x="2060241" y="4496"/>
                  <a:pt x="2285439" y="28422"/>
                  <a:pt x="2690855" y="0"/>
                </a:cubicBezTo>
                <a:cubicBezTo>
                  <a:pt x="3096271" y="-28422"/>
                  <a:pt x="3149710" y="-24867"/>
                  <a:pt x="3451022" y="0"/>
                </a:cubicBezTo>
                <a:cubicBezTo>
                  <a:pt x="3752334" y="24867"/>
                  <a:pt x="3975327" y="-7123"/>
                  <a:pt x="4211188" y="0"/>
                </a:cubicBezTo>
                <a:cubicBezTo>
                  <a:pt x="4447049" y="7123"/>
                  <a:pt x="4705525" y="579"/>
                  <a:pt x="4883902" y="0"/>
                </a:cubicBezTo>
                <a:cubicBezTo>
                  <a:pt x="5062279" y="-579"/>
                  <a:pt x="5193664" y="12426"/>
                  <a:pt x="5469163" y="0"/>
                </a:cubicBezTo>
                <a:cubicBezTo>
                  <a:pt x="5744662" y="-12426"/>
                  <a:pt x="5687570" y="19080"/>
                  <a:pt x="5879518" y="0"/>
                </a:cubicBezTo>
                <a:cubicBezTo>
                  <a:pt x="6071466" y="-19080"/>
                  <a:pt x="6090492" y="2017"/>
                  <a:pt x="6289874" y="0"/>
                </a:cubicBezTo>
                <a:cubicBezTo>
                  <a:pt x="6489256" y="-2017"/>
                  <a:pt x="6789398" y="-21168"/>
                  <a:pt x="7050040" y="0"/>
                </a:cubicBezTo>
                <a:cubicBezTo>
                  <a:pt x="7310682" y="21168"/>
                  <a:pt x="7293644" y="5115"/>
                  <a:pt x="7460396" y="0"/>
                </a:cubicBezTo>
                <a:cubicBezTo>
                  <a:pt x="7627148" y="-5115"/>
                  <a:pt x="7788654" y="-5256"/>
                  <a:pt x="7870751" y="0"/>
                </a:cubicBezTo>
                <a:cubicBezTo>
                  <a:pt x="7952849" y="5256"/>
                  <a:pt x="8419225" y="-33515"/>
                  <a:pt x="8745279" y="0"/>
                </a:cubicBezTo>
                <a:cubicBezTo>
                  <a:pt x="8751795" y="141763"/>
                  <a:pt x="8753480" y="413337"/>
                  <a:pt x="8745279" y="517988"/>
                </a:cubicBezTo>
                <a:cubicBezTo>
                  <a:pt x="8737078" y="622639"/>
                  <a:pt x="8730881" y="884468"/>
                  <a:pt x="8745279" y="1096916"/>
                </a:cubicBezTo>
                <a:cubicBezTo>
                  <a:pt x="8759677" y="1309364"/>
                  <a:pt x="8768619" y="1458537"/>
                  <a:pt x="8745279" y="1706313"/>
                </a:cubicBezTo>
                <a:cubicBezTo>
                  <a:pt x="8721939" y="1954089"/>
                  <a:pt x="8775619" y="2162279"/>
                  <a:pt x="8745279" y="2346181"/>
                </a:cubicBezTo>
                <a:cubicBezTo>
                  <a:pt x="8714939" y="2530083"/>
                  <a:pt x="8733267" y="2771399"/>
                  <a:pt x="8745279" y="3046988"/>
                </a:cubicBezTo>
                <a:cubicBezTo>
                  <a:pt x="8632243" y="3026784"/>
                  <a:pt x="8446930" y="3066744"/>
                  <a:pt x="8247471" y="3046988"/>
                </a:cubicBezTo>
                <a:cubicBezTo>
                  <a:pt x="8048012" y="3027232"/>
                  <a:pt x="7958500" y="3040179"/>
                  <a:pt x="7749663" y="3046988"/>
                </a:cubicBezTo>
                <a:cubicBezTo>
                  <a:pt x="7540826" y="3053797"/>
                  <a:pt x="7294458" y="3044544"/>
                  <a:pt x="7076949" y="3046988"/>
                </a:cubicBezTo>
                <a:cubicBezTo>
                  <a:pt x="6859440" y="3049432"/>
                  <a:pt x="6793467" y="3033882"/>
                  <a:pt x="6666593" y="3046988"/>
                </a:cubicBezTo>
                <a:cubicBezTo>
                  <a:pt x="6539719" y="3060094"/>
                  <a:pt x="6422830" y="3054415"/>
                  <a:pt x="6256238" y="3046988"/>
                </a:cubicBezTo>
                <a:cubicBezTo>
                  <a:pt x="6089646" y="3039561"/>
                  <a:pt x="5801861" y="3046656"/>
                  <a:pt x="5496071" y="3046988"/>
                </a:cubicBezTo>
                <a:cubicBezTo>
                  <a:pt x="5190281" y="3047320"/>
                  <a:pt x="5116612" y="3048316"/>
                  <a:pt x="4910811" y="3046988"/>
                </a:cubicBezTo>
                <a:cubicBezTo>
                  <a:pt x="4705010" y="3045660"/>
                  <a:pt x="4478513" y="3017851"/>
                  <a:pt x="4238097" y="3046988"/>
                </a:cubicBezTo>
                <a:cubicBezTo>
                  <a:pt x="3997681" y="3076125"/>
                  <a:pt x="3666729" y="3006991"/>
                  <a:pt x="3390477" y="3046988"/>
                </a:cubicBezTo>
                <a:cubicBezTo>
                  <a:pt x="3114225" y="3086985"/>
                  <a:pt x="3091577" y="3046239"/>
                  <a:pt x="2805216" y="3046988"/>
                </a:cubicBezTo>
                <a:cubicBezTo>
                  <a:pt x="2518855" y="3047737"/>
                  <a:pt x="2329727" y="3084810"/>
                  <a:pt x="1957597" y="3046988"/>
                </a:cubicBezTo>
                <a:cubicBezTo>
                  <a:pt x="1585467" y="3009166"/>
                  <a:pt x="1726345" y="3063522"/>
                  <a:pt x="1547242" y="3046988"/>
                </a:cubicBezTo>
                <a:cubicBezTo>
                  <a:pt x="1368140" y="3030454"/>
                  <a:pt x="1013410" y="3028042"/>
                  <a:pt x="787075" y="3046988"/>
                </a:cubicBezTo>
                <a:cubicBezTo>
                  <a:pt x="560740" y="3065934"/>
                  <a:pt x="351105" y="3082756"/>
                  <a:pt x="0" y="3046988"/>
                </a:cubicBezTo>
                <a:cubicBezTo>
                  <a:pt x="-22136" y="2748220"/>
                  <a:pt x="-30766" y="2680106"/>
                  <a:pt x="0" y="2376651"/>
                </a:cubicBezTo>
                <a:cubicBezTo>
                  <a:pt x="30766" y="2073196"/>
                  <a:pt x="15667" y="2011005"/>
                  <a:pt x="0" y="1706313"/>
                </a:cubicBezTo>
                <a:cubicBezTo>
                  <a:pt x="-15667" y="1401621"/>
                  <a:pt x="4839" y="1395750"/>
                  <a:pt x="0" y="1127386"/>
                </a:cubicBezTo>
                <a:cubicBezTo>
                  <a:pt x="-4839" y="859022"/>
                  <a:pt x="-5892" y="825596"/>
                  <a:pt x="0" y="609398"/>
                </a:cubicBezTo>
                <a:cubicBezTo>
                  <a:pt x="5892" y="393200"/>
                  <a:pt x="15953" y="216430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i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 </a:t>
            </a:r>
            <a:r>
              <a:rPr lang="en-US" sz="96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engage in</a:t>
            </a:r>
          </a:p>
          <a:p>
            <a:pPr algn="ctr"/>
            <a:r>
              <a:rPr lang="en-US" sz="9600" b="1" i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Pre-Marital Sex</a:t>
            </a:r>
            <a:r>
              <a:rPr lang="en-US" sz="9600" b="1" i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5552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6E6DB-DD50-1B7F-8596-2086F3A6A253}"/>
              </a:ext>
            </a:extLst>
          </p:cNvPr>
          <p:cNvSpPr txBox="1"/>
          <p:nvPr/>
        </p:nvSpPr>
        <p:spPr>
          <a:xfrm>
            <a:off x="508673" y="254336"/>
            <a:ext cx="8126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What Constitutes Sin?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B8A211-F1B9-4AEB-FD26-0B78B024BA84}"/>
              </a:ext>
            </a:extLst>
          </p:cNvPr>
          <p:cNvGrpSpPr/>
          <p:nvPr/>
        </p:nvGrpSpPr>
        <p:grpSpPr>
          <a:xfrm>
            <a:off x="844760" y="1919324"/>
            <a:ext cx="7454480" cy="1695576"/>
            <a:chOff x="1090013" y="1810633"/>
            <a:chExt cx="7454480" cy="169557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669BD26-E688-391D-52BB-5C5F3AE51544}"/>
                </a:ext>
              </a:extLst>
            </p:cNvPr>
            <p:cNvSpPr/>
            <p:nvPr/>
          </p:nvSpPr>
          <p:spPr>
            <a:xfrm>
              <a:off x="1090013" y="1810633"/>
              <a:ext cx="7454480" cy="1695576"/>
            </a:xfrm>
            <a:prstGeom prst="roundRect">
              <a:avLst/>
            </a:prstGeom>
            <a:solidFill>
              <a:srgbClr val="C00000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</a:rPr>
                <a:t>Sin is a violation of God’s law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62E639-0C19-4ECD-56E8-1641D9CC6E11}"/>
                </a:ext>
              </a:extLst>
            </p:cNvPr>
            <p:cNvSpPr txBox="1"/>
            <p:nvPr/>
          </p:nvSpPr>
          <p:spPr>
            <a:xfrm>
              <a:off x="1410956" y="2292366"/>
              <a:ext cx="67399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FFFF00"/>
                  </a:solidFill>
                </a:rPr>
                <a:t>Sin is a violation of God’s law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97649F-4AC1-6794-C549-8BC6643AB3CF}"/>
              </a:ext>
            </a:extLst>
          </p:cNvPr>
          <p:cNvSpPr txBox="1"/>
          <p:nvPr/>
        </p:nvSpPr>
        <p:spPr>
          <a:xfrm>
            <a:off x="337213" y="4096633"/>
            <a:ext cx="5595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 John 3:4</a:t>
            </a:r>
          </a:p>
          <a:p>
            <a:pPr algn="ctr"/>
            <a:r>
              <a:rPr lang="en-US" sz="3600" dirty="0"/>
              <a:t>Rom. 4:15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7919D2-9FD8-B8BD-0404-42FADA27E820}"/>
              </a:ext>
            </a:extLst>
          </p:cNvPr>
          <p:cNvSpPr txBox="1"/>
          <p:nvPr/>
        </p:nvSpPr>
        <p:spPr>
          <a:xfrm>
            <a:off x="272503" y="5706117"/>
            <a:ext cx="8362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6600FF"/>
                </a:solidFill>
              </a:rPr>
              <a:t>It does not have to be specifically stated</a:t>
            </a:r>
          </a:p>
        </p:txBody>
      </p:sp>
      <p:pic>
        <p:nvPicPr>
          <p:cNvPr id="9" name="Picture 8" descr="A picture containing indoor, table, sitting&#10;&#10;Description automatically generated">
            <a:extLst>
              <a:ext uri="{FF2B5EF4-FFF2-40B4-BE49-F238E27FC236}">
                <a16:creationId xmlns:a16="http://schemas.microsoft.com/office/drawing/2014/main" id="{04F194C2-3363-EF79-E23A-1F1CFF1FE9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964" y="3108943"/>
            <a:ext cx="3683363" cy="189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79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25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5" accel="100000" fill="hold">
                                          <p:stCondLst>
                                            <p:cond delay="2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F44B4C-A519-8B94-970F-BFC36D8C5360}"/>
              </a:ext>
            </a:extLst>
          </p:cNvPr>
          <p:cNvSpPr/>
          <p:nvPr/>
        </p:nvSpPr>
        <p:spPr>
          <a:xfrm>
            <a:off x="703381" y="296133"/>
            <a:ext cx="7737246" cy="2308324"/>
          </a:xfrm>
          <a:custGeom>
            <a:avLst/>
            <a:gdLst>
              <a:gd name="connsiteX0" fmla="*/ 0 w 7737246"/>
              <a:gd name="connsiteY0" fmla="*/ 0 h 2308324"/>
              <a:gd name="connsiteX1" fmla="*/ 567398 w 7737246"/>
              <a:gd name="connsiteY1" fmla="*/ 0 h 2308324"/>
              <a:gd name="connsiteX2" fmla="*/ 1289541 w 7737246"/>
              <a:gd name="connsiteY2" fmla="*/ 0 h 2308324"/>
              <a:gd name="connsiteX3" fmla="*/ 1779567 w 7737246"/>
              <a:gd name="connsiteY3" fmla="*/ 0 h 2308324"/>
              <a:gd name="connsiteX4" fmla="*/ 2346965 w 7737246"/>
              <a:gd name="connsiteY4" fmla="*/ 0 h 2308324"/>
              <a:gd name="connsiteX5" fmla="*/ 3146480 w 7737246"/>
              <a:gd name="connsiteY5" fmla="*/ 0 h 2308324"/>
              <a:gd name="connsiteX6" fmla="*/ 3945995 w 7737246"/>
              <a:gd name="connsiteY6" fmla="*/ 0 h 2308324"/>
              <a:gd name="connsiteX7" fmla="*/ 4745511 w 7737246"/>
              <a:gd name="connsiteY7" fmla="*/ 0 h 2308324"/>
              <a:gd name="connsiteX8" fmla="*/ 5390281 w 7737246"/>
              <a:gd name="connsiteY8" fmla="*/ 0 h 2308324"/>
              <a:gd name="connsiteX9" fmla="*/ 6035052 w 7737246"/>
              <a:gd name="connsiteY9" fmla="*/ 0 h 2308324"/>
              <a:gd name="connsiteX10" fmla="*/ 6834567 w 7737246"/>
              <a:gd name="connsiteY10" fmla="*/ 0 h 2308324"/>
              <a:gd name="connsiteX11" fmla="*/ 7737246 w 7737246"/>
              <a:gd name="connsiteY11" fmla="*/ 0 h 2308324"/>
              <a:gd name="connsiteX12" fmla="*/ 7737246 w 7737246"/>
              <a:gd name="connsiteY12" fmla="*/ 530915 h 2308324"/>
              <a:gd name="connsiteX13" fmla="*/ 7737246 w 7737246"/>
              <a:gd name="connsiteY13" fmla="*/ 1107996 h 2308324"/>
              <a:gd name="connsiteX14" fmla="*/ 7737246 w 7737246"/>
              <a:gd name="connsiteY14" fmla="*/ 1615827 h 2308324"/>
              <a:gd name="connsiteX15" fmla="*/ 7737246 w 7737246"/>
              <a:gd name="connsiteY15" fmla="*/ 2308324 h 2308324"/>
              <a:gd name="connsiteX16" fmla="*/ 7324593 w 7737246"/>
              <a:gd name="connsiteY16" fmla="*/ 2308324 h 2308324"/>
              <a:gd name="connsiteX17" fmla="*/ 6757195 w 7737246"/>
              <a:gd name="connsiteY17" fmla="*/ 2308324 h 2308324"/>
              <a:gd name="connsiteX18" fmla="*/ 6344542 w 7737246"/>
              <a:gd name="connsiteY18" fmla="*/ 2308324 h 2308324"/>
              <a:gd name="connsiteX19" fmla="*/ 5854516 w 7737246"/>
              <a:gd name="connsiteY19" fmla="*/ 2308324 h 2308324"/>
              <a:gd name="connsiteX20" fmla="*/ 5132373 w 7737246"/>
              <a:gd name="connsiteY20" fmla="*/ 2308324 h 2308324"/>
              <a:gd name="connsiteX21" fmla="*/ 4410230 w 7737246"/>
              <a:gd name="connsiteY21" fmla="*/ 2308324 h 2308324"/>
              <a:gd name="connsiteX22" fmla="*/ 3688087 w 7737246"/>
              <a:gd name="connsiteY22" fmla="*/ 2308324 h 2308324"/>
              <a:gd name="connsiteX23" fmla="*/ 3120689 w 7737246"/>
              <a:gd name="connsiteY23" fmla="*/ 2308324 h 2308324"/>
              <a:gd name="connsiteX24" fmla="*/ 2321174 w 7737246"/>
              <a:gd name="connsiteY24" fmla="*/ 2308324 h 2308324"/>
              <a:gd name="connsiteX25" fmla="*/ 1753776 w 7737246"/>
              <a:gd name="connsiteY25" fmla="*/ 2308324 h 2308324"/>
              <a:gd name="connsiteX26" fmla="*/ 1186378 w 7737246"/>
              <a:gd name="connsiteY26" fmla="*/ 2308324 h 2308324"/>
              <a:gd name="connsiteX27" fmla="*/ 773725 w 7737246"/>
              <a:gd name="connsiteY27" fmla="*/ 2308324 h 2308324"/>
              <a:gd name="connsiteX28" fmla="*/ 0 w 7737246"/>
              <a:gd name="connsiteY28" fmla="*/ 2308324 h 2308324"/>
              <a:gd name="connsiteX29" fmla="*/ 0 w 7737246"/>
              <a:gd name="connsiteY29" fmla="*/ 1777409 h 2308324"/>
              <a:gd name="connsiteX30" fmla="*/ 0 w 7737246"/>
              <a:gd name="connsiteY30" fmla="*/ 1269578 h 2308324"/>
              <a:gd name="connsiteX31" fmla="*/ 0 w 7737246"/>
              <a:gd name="connsiteY31" fmla="*/ 761747 h 2308324"/>
              <a:gd name="connsiteX32" fmla="*/ 0 w 7737246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737246" h="2308324" fill="none" extrusionOk="0">
                <a:moveTo>
                  <a:pt x="0" y="0"/>
                </a:moveTo>
                <a:cubicBezTo>
                  <a:pt x="277223" y="-8707"/>
                  <a:pt x="321493" y="-1655"/>
                  <a:pt x="567398" y="0"/>
                </a:cubicBezTo>
                <a:cubicBezTo>
                  <a:pt x="813303" y="1655"/>
                  <a:pt x="1123934" y="-8680"/>
                  <a:pt x="1289541" y="0"/>
                </a:cubicBezTo>
                <a:cubicBezTo>
                  <a:pt x="1455148" y="8680"/>
                  <a:pt x="1567466" y="17698"/>
                  <a:pt x="1779567" y="0"/>
                </a:cubicBezTo>
                <a:cubicBezTo>
                  <a:pt x="1991668" y="-17698"/>
                  <a:pt x="2226370" y="-23378"/>
                  <a:pt x="2346965" y="0"/>
                </a:cubicBezTo>
                <a:cubicBezTo>
                  <a:pt x="2467560" y="23378"/>
                  <a:pt x="2901189" y="24035"/>
                  <a:pt x="3146480" y="0"/>
                </a:cubicBezTo>
                <a:cubicBezTo>
                  <a:pt x="3391772" y="-24035"/>
                  <a:pt x="3615117" y="17057"/>
                  <a:pt x="3945995" y="0"/>
                </a:cubicBezTo>
                <a:cubicBezTo>
                  <a:pt x="4276874" y="-17057"/>
                  <a:pt x="4550398" y="-25302"/>
                  <a:pt x="4745511" y="0"/>
                </a:cubicBezTo>
                <a:cubicBezTo>
                  <a:pt x="4940624" y="25302"/>
                  <a:pt x="5099765" y="23321"/>
                  <a:pt x="5390281" y="0"/>
                </a:cubicBezTo>
                <a:cubicBezTo>
                  <a:pt x="5680797" y="-23321"/>
                  <a:pt x="5775686" y="26734"/>
                  <a:pt x="6035052" y="0"/>
                </a:cubicBezTo>
                <a:cubicBezTo>
                  <a:pt x="6294418" y="-26734"/>
                  <a:pt x="6560385" y="19470"/>
                  <a:pt x="6834567" y="0"/>
                </a:cubicBezTo>
                <a:cubicBezTo>
                  <a:pt x="7108749" y="-19470"/>
                  <a:pt x="7343112" y="-3799"/>
                  <a:pt x="7737246" y="0"/>
                </a:cubicBezTo>
                <a:cubicBezTo>
                  <a:pt x="7756871" y="192288"/>
                  <a:pt x="7726440" y="364446"/>
                  <a:pt x="7737246" y="530915"/>
                </a:cubicBezTo>
                <a:cubicBezTo>
                  <a:pt x="7748052" y="697384"/>
                  <a:pt x="7758224" y="856195"/>
                  <a:pt x="7737246" y="1107996"/>
                </a:cubicBezTo>
                <a:cubicBezTo>
                  <a:pt x="7716268" y="1359797"/>
                  <a:pt x="7732708" y="1453891"/>
                  <a:pt x="7737246" y="1615827"/>
                </a:cubicBezTo>
                <a:cubicBezTo>
                  <a:pt x="7741784" y="1777763"/>
                  <a:pt x="7739225" y="2029139"/>
                  <a:pt x="7737246" y="2308324"/>
                </a:cubicBezTo>
                <a:cubicBezTo>
                  <a:pt x="7616838" y="2311652"/>
                  <a:pt x="7454065" y="2313058"/>
                  <a:pt x="7324593" y="2308324"/>
                </a:cubicBezTo>
                <a:cubicBezTo>
                  <a:pt x="7195121" y="2303590"/>
                  <a:pt x="6889127" y="2333299"/>
                  <a:pt x="6757195" y="2308324"/>
                </a:cubicBezTo>
                <a:cubicBezTo>
                  <a:pt x="6625263" y="2283349"/>
                  <a:pt x="6544565" y="2298894"/>
                  <a:pt x="6344542" y="2308324"/>
                </a:cubicBezTo>
                <a:cubicBezTo>
                  <a:pt x="6144519" y="2317754"/>
                  <a:pt x="6031701" y="2327917"/>
                  <a:pt x="5854516" y="2308324"/>
                </a:cubicBezTo>
                <a:cubicBezTo>
                  <a:pt x="5677331" y="2288731"/>
                  <a:pt x="5444068" y="2315906"/>
                  <a:pt x="5132373" y="2308324"/>
                </a:cubicBezTo>
                <a:cubicBezTo>
                  <a:pt x="4820678" y="2300742"/>
                  <a:pt x="4606563" y="2322377"/>
                  <a:pt x="4410230" y="2308324"/>
                </a:cubicBezTo>
                <a:cubicBezTo>
                  <a:pt x="4213897" y="2294271"/>
                  <a:pt x="4023659" y="2342287"/>
                  <a:pt x="3688087" y="2308324"/>
                </a:cubicBezTo>
                <a:cubicBezTo>
                  <a:pt x="3352515" y="2274361"/>
                  <a:pt x="3290748" y="2284347"/>
                  <a:pt x="3120689" y="2308324"/>
                </a:cubicBezTo>
                <a:cubicBezTo>
                  <a:pt x="2950630" y="2332301"/>
                  <a:pt x="2559532" y="2320171"/>
                  <a:pt x="2321174" y="2308324"/>
                </a:cubicBezTo>
                <a:cubicBezTo>
                  <a:pt x="2082816" y="2296477"/>
                  <a:pt x="2021616" y="2335521"/>
                  <a:pt x="1753776" y="2308324"/>
                </a:cubicBezTo>
                <a:cubicBezTo>
                  <a:pt x="1485936" y="2281127"/>
                  <a:pt x="1413404" y="2306941"/>
                  <a:pt x="1186378" y="2308324"/>
                </a:cubicBezTo>
                <a:cubicBezTo>
                  <a:pt x="959352" y="2309707"/>
                  <a:pt x="964181" y="2323931"/>
                  <a:pt x="773725" y="2308324"/>
                </a:cubicBezTo>
                <a:cubicBezTo>
                  <a:pt x="583269" y="2292717"/>
                  <a:pt x="178031" y="2339137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737246" h="2308324" stroke="0" extrusionOk="0">
                <a:moveTo>
                  <a:pt x="0" y="0"/>
                </a:moveTo>
                <a:cubicBezTo>
                  <a:pt x="113544" y="18345"/>
                  <a:pt x="338633" y="-16198"/>
                  <a:pt x="490026" y="0"/>
                </a:cubicBezTo>
                <a:cubicBezTo>
                  <a:pt x="641419" y="16198"/>
                  <a:pt x="821486" y="-18972"/>
                  <a:pt x="1134796" y="0"/>
                </a:cubicBezTo>
                <a:cubicBezTo>
                  <a:pt x="1448106" y="18972"/>
                  <a:pt x="1528479" y="28017"/>
                  <a:pt x="1779567" y="0"/>
                </a:cubicBezTo>
                <a:cubicBezTo>
                  <a:pt x="2030655" y="-28017"/>
                  <a:pt x="2240521" y="-36002"/>
                  <a:pt x="2579082" y="0"/>
                </a:cubicBezTo>
                <a:cubicBezTo>
                  <a:pt x="2917643" y="36002"/>
                  <a:pt x="3106530" y="34286"/>
                  <a:pt x="3301225" y="0"/>
                </a:cubicBezTo>
                <a:cubicBezTo>
                  <a:pt x="3495920" y="-34286"/>
                  <a:pt x="3684454" y="35841"/>
                  <a:pt x="4023368" y="0"/>
                </a:cubicBezTo>
                <a:cubicBezTo>
                  <a:pt x="4362282" y="-35841"/>
                  <a:pt x="4383690" y="-24242"/>
                  <a:pt x="4668138" y="0"/>
                </a:cubicBezTo>
                <a:cubicBezTo>
                  <a:pt x="4952586" y="24242"/>
                  <a:pt x="5022892" y="-14833"/>
                  <a:pt x="5235536" y="0"/>
                </a:cubicBezTo>
                <a:cubicBezTo>
                  <a:pt x="5448180" y="14833"/>
                  <a:pt x="5522693" y="-979"/>
                  <a:pt x="5648190" y="0"/>
                </a:cubicBezTo>
                <a:cubicBezTo>
                  <a:pt x="5773687" y="979"/>
                  <a:pt x="5903398" y="-6627"/>
                  <a:pt x="6060843" y="0"/>
                </a:cubicBezTo>
                <a:cubicBezTo>
                  <a:pt x="6218288" y="6627"/>
                  <a:pt x="6599976" y="18601"/>
                  <a:pt x="6782986" y="0"/>
                </a:cubicBezTo>
                <a:cubicBezTo>
                  <a:pt x="6965996" y="-18601"/>
                  <a:pt x="7303911" y="27925"/>
                  <a:pt x="7737246" y="0"/>
                </a:cubicBezTo>
                <a:cubicBezTo>
                  <a:pt x="7724212" y="130186"/>
                  <a:pt x="7761736" y="374901"/>
                  <a:pt x="7737246" y="507831"/>
                </a:cubicBezTo>
                <a:cubicBezTo>
                  <a:pt x="7712756" y="640761"/>
                  <a:pt x="7732129" y="809067"/>
                  <a:pt x="7737246" y="1038746"/>
                </a:cubicBezTo>
                <a:cubicBezTo>
                  <a:pt x="7742363" y="1268426"/>
                  <a:pt x="7714952" y="1478428"/>
                  <a:pt x="7737246" y="1615827"/>
                </a:cubicBezTo>
                <a:cubicBezTo>
                  <a:pt x="7759540" y="1753226"/>
                  <a:pt x="7750589" y="1983026"/>
                  <a:pt x="7737246" y="2308324"/>
                </a:cubicBezTo>
                <a:cubicBezTo>
                  <a:pt x="7571132" y="2333066"/>
                  <a:pt x="7247839" y="2331745"/>
                  <a:pt x="7092476" y="2308324"/>
                </a:cubicBezTo>
                <a:cubicBezTo>
                  <a:pt x="6937113" y="2284904"/>
                  <a:pt x="6457016" y="2314893"/>
                  <a:pt x="6292960" y="2308324"/>
                </a:cubicBezTo>
                <a:cubicBezTo>
                  <a:pt x="6128904" y="2301755"/>
                  <a:pt x="5919665" y="2323658"/>
                  <a:pt x="5802935" y="2308324"/>
                </a:cubicBezTo>
                <a:cubicBezTo>
                  <a:pt x="5686205" y="2292990"/>
                  <a:pt x="5416818" y="2311590"/>
                  <a:pt x="5158164" y="2308324"/>
                </a:cubicBezTo>
                <a:cubicBezTo>
                  <a:pt x="4899510" y="2305058"/>
                  <a:pt x="4888215" y="2309256"/>
                  <a:pt x="4668138" y="2308324"/>
                </a:cubicBezTo>
                <a:cubicBezTo>
                  <a:pt x="4448061" y="2307392"/>
                  <a:pt x="4337247" y="2305038"/>
                  <a:pt x="4023368" y="2308324"/>
                </a:cubicBezTo>
                <a:cubicBezTo>
                  <a:pt x="3709489" y="2311611"/>
                  <a:pt x="3704786" y="2322412"/>
                  <a:pt x="3610715" y="2308324"/>
                </a:cubicBezTo>
                <a:cubicBezTo>
                  <a:pt x="3516644" y="2294236"/>
                  <a:pt x="3366336" y="2328604"/>
                  <a:pt x="3198062" y="2308324"/>
                </a:cubicBezTo>
                <a:cubicBezTo>
                  <a:pt x="3029788" y="2288044"/>
                  <a:pt x="2827272" y="2279016"/>
                  <a:pt x="2475919" y="2308324"/>
                </a:cubicBezTo>
                <a:cubicBezTo>
                  <a:pt x="2124566" y="2337632"/>
                  <a:pt x="2121207" y="2291149"/>
                  <a:pt x="1908521" y="2308324"/>
                </a:cubicBezTo>
                <a:cubicBezTo>
                  <a:pt x="1695835" y="2325499"/>
                  <a:pt x="1530360" y="2328903"/>
                  <a:pt x="1263750" y="2308324"/>
                </a:cubicBezTo>
                <a:cubicBezTo>
                  <a:pt x="997140" y="2287745"/>
                  <a:pt x="270345" y="2260595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1068463" y="3173927"/>
            <a:ext cx="7007074" cy="3330335"/>
          </a:xfrm>
          <a:custGeom>
            <a:avLst/>
            <a:gdLst>
              <a:gd name="connsiteX0" fmla="*/ 0 w 7007074"/>
              <a:gd name="connsiteY0" fmla="*/ 0 h 3330335"/>
              <a:gd name="connsiteX1" fmla="*/ 707077 w 7007074"/>
              <a:gd name="connsiteY1" fmla="*/ 0 h 3330335"/>
              <a:gd name="connsiteX2" fmla="*/ 1133872 w 7007074"/>
              <a:gd name="connsiteY2" fmla="*/ 0 h 3330335"/>
              <a:gd name="connsiteX3" fmla="*/ 1770879 w 7007074"/>
              <a:gd name="connsiteY3" fmla="*/ 0 h 3330335"/>
              <a:gd name="connsiteX4" fmla="*/ 2407885 w 7007074"/>
              <a:gd name="connsiteY4" fmla="*/ 0 h 3330335"/>
              <a:gd name="connsiteX5" fmla="*/ 2904751 w 7007074"/>
              <a:gd name="connsiteY5" fmla="*/ 0 h 3330335"/>
              <a:gd name="connsiteX6" fmla="*/ 3401616 w 7007074"/>
              <a:gd name="connsiteY6" fmla="*/ 0 h 3330335"/>
              <a:gd name="connsiteX7" fmla="*/ 4038623 w 7007074"/>
              <a:gd name="connsiteY7" fmla="*/ 0 h 3330335"/>
              <a:gd name="connsiteX8" fmla="*/ 4605559 w 7007074"/>
              <a:gd name="connsiteY8" fmla="*/ 0 h 3330335"/>
              <a:gd name="connsiteX9" fmla="*/ 5312636 w 7007074"/>
              <a:gd name="connsiteY9" fmla="*/ 0 h 3330335"/>
              <a:gd name="connsiteX10" fmla="*/ 5949643 w 7007074"/>
              <a:gd name="connsiteY10" fmla="*/ 0 h 3330335"/>
              <a:gd name="connsiteX11" fmla="*/ 7007074 w 7007074"/>
              <a:gd name="connsiteY11" fmla="*/ 0 h 3330335"/>
              <a:gd name="connsiteX12" fmla="*/ 7007074 w 7007074"/>
              <a:gd name="connsiteY12" fmla="*/ 666067 h 3330335"/>
              <a:gd name="connsiteX13" fmla="*/ 7007074 w 7007074"/>
              <a:gd name="connsiteY13" fmla="*/ 1365437 h 3330335"/>
              <a:gd name="connsiteX14" fmla="*/ 7007074 w 7007074"/>
              <a:gd name="connsiteY14" fmla="*/ 2098111 h 3330335"/>
              <a:gd name="connsiteX15" fmla="*/ 7007074 w 7007074"/>
              <a:gd name="connsiteY15" fmla="*/ 2730875 h 3330335"/>
              <a:gd name="connsiteX16" fmla="*/ 7007074 w 7007074"/>
              <a:gd name="connsiteY16" fmla="*/ 3330335 h 3330335"/>
              <a:gd name="connsiteX17" fmla="*/ 6440138 w 7007074"/>
              <a:gd name="connsiteY17" fmla="*/ 3330335 h 3330335"/>
              <a:gd name="connsiteX18" fmla="*/ 6013344 w 7007074"/>
              <a:gd name="connsiteY18" fmla="*/ 3330335 h 3330335"/>
              <a:gd name="connsiteX19" fmla="*/ 5376337 w 7007074"/>
              <a:gd name="connsiteY19" fmla="*/ 3330335 h 3330335"/>
              <a:gd name="connsiteX20" fmla="*/ 4809401 w 7007074"/>
              <a:gd name="connsiteY20" fmla="*/ 3330335 h 3330335"/>
              <a:gd name="connsiteX21" fmla="*/ 4172394 w 7007074"/>
              <a:gd name="connsiteY21" fmla="*/ 3330335 h 3330335"/>
              <a:gd name="connsiteX22" fmla="*/ 3395246 w 7007074"/>
              <a:gd name="connsiteY22" fmla="*/ 3330335 h 3330335"/>
              <a:gd name="connsiteX23" fmla="*/ 2968451 w 7007074"/>
              <a:gd name="connsiteY23" fmla="*/ 3330335 h 3330335"/>
              <a:gd name="connsiteX24" fmla="*/ 2261374 w 7007074"/>
              <a:gd name="connsiteY24" fmla="*/ 3330335 h 3330335"/>
              <a:gd name="connsiteX25" fmla="*/ 1624367 w 7007074"/>
              <a:gd name="connsiteY25" fmla="*/ 3330335 h 3330335"/>
              <a:gd name="connsiteX26" fmla="*/ 917290 w 7007074"/>
              <a:gd name="connsiteY26" fmla="*/ 3330335 h 3330335"/>
              <a:gd name="connsiteX27" fmla="*/ 0 w 7007074"/>
              <a:gd name="connsiteY27" fmla="*/ 3330335 h 3330335"/>
              <a:gd name="connsiteX28" fmla="*/ 0 w 7007074"/>
              <a:gd name="connsiteY28" fmla="*/ 2597661 h 3330335"/>
              <a:gd name="connsiteX29" fmla="*/ 0 w 7007074"/>
              <a:gd name="connsiteY29" fmla="*/ 1864988 h 3330335"/>
              <a:gd name="connsiteX30" fmla="*/ 0 w 7007074"/>
              <a:gd name="connsiteY30" fmla="*/ 1265527 h 3330335"/>
              <a:gd name="connsiteX31" fmla="*/ 0 w 7007074"/>
              <a:gd name="connsiteY31" fmla="*/ 0 h 3330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007074" h="3330335" fill="none" extrusionOk="0">
                <a:moveTo>
                  <a:pt x="0" y="0"/>
                </a:moveTo>
                <a:cubicBezTo>
                  <a:pt x="308418" y="-31716"/>
                  <a:pt x="556398" y="-18003"/>
                  <a:pt x="707077" y="0"/>
                </a:cubicBezTo>
                <a:cubicBezTo>
                  <a:pt x="857756" y="18003"/>
                  <a:pt x="1028783" y="18683"/>
                  <a:pt x="1133872" y="0"/>
                </a:cubicBezTo>
                <a:cubicBezTo>
                  <a:pt x="1238962" y="-18683"/>
                  <a:pt x="1608432" y="-4323"/>
                  <a:pt x="1770879" y="0"/>
                </a:cubicBezTo>
                <a:cubicBezTo>
                  <a:pt x="1933326" y="4323"/>
                  <a:pt x="2239447" y="7791"/>
                  <a:pt x="2407885" y="0"/>
                </a:cubicBezTo>
                <a:cubicBezTo>
                  <a:pt x="2576323" y="-7791"/>
                  <a:pt x="2759725" y="-22120"/>
                  <a:pt x="2904751" y="0"/>
                </a:cubicBezTo>
                <a:cubicBezTo>
                  <a:pt x="3049777" y="22120"/>
                  <a:pt x="3270396" y="-15474"/>
                  <a:pt x="3401616" y="0"/>
                </a:cubicBezTo>
                <a:cubicBezTo>
                  <a:pt x="3532836" y="15474"/>
                  <a:pt x="3905091" y="-6677"/>
                  <a:pt x="4038623" y="0"/>
                </a:cubicBezTo>
                <a:cubicBezTo>
                  <a:pt x="4172155" y="6677"/>
                  <a:pt x="4464538" y="6335"/>
                  <a:pt x="4605559" y="0"/>
                </a:cubicBezTo>
                <a:cubicBezTo>
                  <a:pt x="4746580" y="-6335"/>
                  <a:pt x="5152404" y="-18061"/>
                  <a:pt x="5312636" y="0"/>
                </a:cubicBezTo>
                <a:cubicBezTo>
                  <a:pt x="5472868" y="18061"/>
                  <a:pt x="5686681" y="-1527"/>
                  <a:pt x="5949643" y="0"/>
                </a:cubicBezTo>
                <a:cubicBezTo>
                  <a:pt x="6212605" y="1527"/>
                  <a:pt x="6712306" y="12508"/>
                  <a:pt x="7007074" y="0"/>
                </a:cubicBezTo>
                <a:cubicBezTo>
                  <a:pt x="7014901" y="170402"/>
                  <a:pt x="6976000" y="461888"/>
                  <a:pt x="7007074" y="666067"/>
                </a:cubicBezTo>
                <a:cubicBezTo>
                  <a:pt x="7038148" y="870246"/>
                  <a:pt x="7012282" y="1117767"/>
                  <a:pt x="7007074" y="1365437"/>
                </a:cubicBezTo>
                <a:cubicBezTo>
                  <a:pt x="7001867" y="1613107"/>
                  <a:pt x="6992155" y="1886124"/>
                  <a:pt x="7007074" y="2098111"/>
                </a:cubicBezTo>
                <a:cubicBezTo>
                  <a:pt x="7021993" y="2310098"/>
                  <a:pt x="7025507" y="2414550"/>
                  <a:pt x="7007074" y="2730875"/>
                </a:cubicBezTo>
                <a:cubicBezTo>
                  <a:pt x="6988641" y="3047200"/>
                  <a:pt x="7016289" y="3069233"/>
                  <a:pt x="7007074" y="3330335"/>
                </a:cubicBezTo>
                <a:cubicBezTo>
                  <a:pt x="6862004" y="3341864"/>
                  <a:pt x="6666208" y="3308748"/>
                  <a:pt x="6440138" y="3330335"/>
                </a:cubicBezTo>
                <a:cubicBezTo>
                  <a:pt x="6214068" y="3351922"/>
                  <a:pt x="6176999" y="3329444"/>
                  <a:pt x="6013344" y="3330335"/>
                </a:cubicBezTo>
                <a:cubicBezTo>
                  <a:pt x="5849689" y="3331226"/>
                  <a:pt x="5513134" y="3319286"/>
                  <a:pt x="5376337" y="3330335"/>
                </a:cubicBezTo>
                <a:cubicBezTo>
                  <a:pt x="5239540" y="3341384"/>
                  <a:pt x="4957118" y="3317126"/>
                  <a:pt x="4809401" y="3330335"/>
                </a:cubicBezTo>
                <a:cubicBezTo>
                  <a:pt x="4661684" y="3343544"/>
                  <a:pt x="4421201" y="3355674"/>
                  <a:pt x="4172394" y="3330335"/>
                </a:cubicBezTo>
                <a:cubicBezTo>
                  <a:pt x="3923587" y="3304996"/>
                  <a:pt x="3634115" y="3304976"/>
                  <a:pt x="3395246" y="3330335"/>
                </a:cubicBezTo>
                <a:cubicBezTo>
                  <a:pt x="3156377" y="3355694"/>
                  <a:pt x="3066439" y="3330380"/>
                  <a:pt x="2968451" y="3330335"/>
                </a:cubicBezTo>
                <a:cubicBezTo>
                  <a:pt x="2870464" y="3330290"/>
                  <a:pt x="2484487" y="3301963"/>
                  <a:pt x="2261374" y="3330335"/>
                </a:cubicBezTo>
                <a:cubicBezTo>
                  <a:pt x="2038261" y="3358707"/>
                  <a:pt x="1867252" y="3360691"/>
                  <a:pt x="1624367" y="3330335"/>
                </a:cubicBezTo>
                <a:cubicBezTo>
                  <a:pt x="1381482" y="3299979"/>
                  <a:pt x="1159401" y="3319119"/>
                  <a:pt x="917290" y="3330335"/>
                </a:cubicBezTo>
                <a:cubicBezTo>
                  <a:pt x="675179" y="3341551"/>
                  <a:pt x="193445" y="3333723"/>
                  <a:pt x="0" y="3330335"/>
                </a:cubicBezTo>
                <a:cubicBezTo>
                  <a:pt x="-5769" y="3158134"/>
                  <a:pt x="19378" y="2790481"/>
                  <a:pt x="0" y="2597661"/>
                </a:cubicBezTo>
                <a:cubicBezTo>
                  <a:pt x="-19378" y="2404841"/>
                  <a:pt x="25913" y="2152312"/>
                  <a:pt x="0" y="1864988"/>
                </a:cubicBezTo>
                <a:cubicBezTo>
                  <a:pt x="-25913" y="1577664"/>
                  <a:pt x="-21522" y="1546101"/>
                  <a:pt x="0" y="1265527"/>
                </a:cubicBezTo>
                <a:cubicBezTo>
                  <a:pt x="21522" y="984953"/>
                  <a:pt x="-54556" y="309198"/>
                  <a:pt x="0" y="0"/>
                </a:cubicBezTo>
                <a:close/>
              </a:path>
              <a:path w="7007074" h="3330335" stroke="0" extrusionOk="0">
                <a:moveTo>
                  <a:pt x="0" y="0"/>
                </a:moveTo>
                <a:cubicBezTo>
                  <a:pt x="358810" y="25414"/>
                  <a:pt x="538139" y="-16754"/>
                  <a:pt x="777148" y="0"/>
                </a:cubicBezTo>
                <a:cubicBezTo>
                  <a:pt x="1016157" y="16754"/>
                  <a:pt x="1242388" y="-16755"/>
                  <a:pt x="1484226" y="0"/>
                </a:cubicBezTo>
                <a:cubicBezTo>
                  <a:pt x="1726064" y="16755"/>
                  <a:pt x="1942969" y="-2666"/>
                  <a:pt x="2191303" y="0"/>
                </a:cubicBezTo>
                <a:cubicBezTo>
                  <a:pt x="2439637" y="2666"/>
                  <a:pt x="2727727" y="-30429"/>
                  <a:pt x="2968451" y="0"/>
                </a:cubicBezTo>
                <a:cubicBezTo>
                  <a:pt x="3209175" y="30429"/>
                  <a:pt x="3433865" y="-33205"/>
                  <a:pt x="3675529" y="0"/>
                </a:cubicBezTo>
                <a:cubicBezTo>
                  <a:pt x="3917193" y="33205"/>
                  <a:pt x="4007194" y="-4310"/>
                  <a:pt x="4102323" y="0"/>
                </a:cubicBezTo>
                <a:cubicBezTo>
                  <a:pt x="4197452" y="4310"/>
                  <a:pt x="4461616" y="50"/>
                  <a:pt x="4809401" y="0"/>
                </a:cubicBezTo>
                <a:cubicBezTo>
                  <a:pt x="5157186" y="-50"/>
                  <a:pt x="5214366" y="839"/>
                  <a:pt x="5446408" y="0"/>
                </a:cubicBezTo>
                <a:cubicBezTo>
                  <a:pt x="5678450" y="-839"/>
                  <a:pt x="5673874" y="13107"/>
                  <a:pt x="5873202" y="0"/>
                </a:cubicBezTo>
                <a:cubicBezTo>
                  <a:pt x="6072530" y="-13107"/>
                  <a:pt x="6514048" y="-1571"/>
                  <a:pt x="7007074" y="0"/>
                </a:cubicBezTo>
                <a:cubicBezTo>
                  <a:pt x="6992394" y="163912"/>
                  <a:pt x="7035353" y="418437"/>
                  <a:pt x="7007074" y="599460"/>
                </a:cubicBezTo>
                <a:cubicBezTo>
                  <a:pt x="6978795" y="780483"/>
                  <a:pt x="6991301" y="1092086"/>
                  <a:pt x="7007074" y="1298831"/>
                </a:cubicBezTo>
                <a:cubicBezTo>
                  <a:pt x="7022847" y="1505576"/>
                  <a:pt x="6978047" y="1723084"/>
                  <a:pt x="7007074" y="1931594"/>
                </a:cubicBezTo>
                <a:cubicBezTo>
                  <a:pt x="7036101" y="2140104"/>
                  <a:pt x="7021148" y="2407810"/>
                  <a:pt x="7007074" y="2664268"/>
                </a:cubicBezTo>
                <a:cubicBezTo>
                  <a:pt x="6993000" y="2920726"/>
                  <a:pt x="7020662" y="3180507"/>
                  <a:pt x="7007074" y="3330335"/>
                </a:cubicBezTo>
                <a:cubicBezTo>
                  <a:pt x="6896875" y="3351014"/>
                  <a:pt x="6648432" y="3316814"/>
                  <a:pt x="6510209" y="3330335"/>
                </a:cubicBezTo>
                <a:cubicBezTo>
                  <a:pt x="6371987" y="3343856"/>
                  <a:pt x="5951536" y="3312165"/>
                  <a:pt x="5733061" y="3330335"/>
                </a:cubicBezTo>
                <a:cubicBezTo>
                  <a:pt x="5514586" y="3348505"/>
                  <a:pt x="5160138" y="3301669"/>
                  <a:pt x="4955912" y="3330335"/>
                </a:cubicBezTo>
                <a:cubicBezTo>
                  <a:pt x="4751686" y="3359001"/>
                  <a:pt x="4626933" y="3358415"/>
                  <a:pt x="4388976" y="3330335"/>
                </a:cubicBezTo>
                <a:cubicBezTo>
                  <a:pt x="4151019" y="3302255"/>
                  <a:pt x="3950211" y="3359428"/>
                  <a:pt x="3751970" y="3330335"/>
                </a:cubicBezTo>
                <a:cubicBezTo>
                  <a:pt x="3553729" y="3301242"/>
                  <a:pt x="3423611" y="3344787"/>
                  <a:pt x="3325175" y="3330335"/>
                </a:cubicBezTo>
                <a:cubicBezTo>
                  <a:pt x="3226740" y="3315883"/>
                  <a:pt x="2735119" y="3320208"/>
                  <a:pt x="2548027" y="3330335"/>
                </a:cubicBezTo>
                <a:cubicBezTo>
                  <a:pt x="2360935" y="3340462"/>
                  <a:pt x="2135009" y="3356714"/>
                  <a:pt x="1911020" y="3330335"/>
                </a:cubicBezTo>
                <a:cubicBezTo>
                  <a:pt x="1687031" y="3303956"/>
                  <a:pt x="1349488" y="3322623"/>
                  <a:pt x="1203943" y="3330335"/>
                </a:cubicBezTo>
                <a:cubicBezTo>
                  <a:pt x="1058398" y="3338047"/>
                  <a:pt x="551180" y="3345103"/>
                  <a:pt x="0" y="3330335"/>
                </a:cubicBezTo>
                <a:cubicBezTo>
                  <a:pt x="31929" y="3031629"/>
                  <a:pt x="27062" y="2847335"/>
                  <a:pt x="0" y="2597661"/>
                </a:cubicBezTo>
                <a:cubicBezTo>
                  <a:pt x="-27062" y="2347987"/>
                  <a:pt x="11556" y="2273324"/>
                  <a:pt x="0" y="2031504"/>
                </a:cubicBezTo>
                <a:cubicBezTo>
                  <a:pt x="-11556" y="1789684"/>
                  <a:pt x="-6579" y="1578421"/>
                  <a:pt x="0" y="1298831"/>
                </a:cubicBezTo>
                <a:cubicBezTo>
                  <a:pt x="6579" y="1019241"/>
                  <a:pt x="-28791" y="948711"/>
                  <a:pt x="0" y="699370"/>
                </a:cubicBezTo>
                <a:cubicBezTo>
                  <a:pt x="28791" y="450029"/>
                  <a:pt x="24616" y="266711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000" b="1" i="0" u="sng" strike="noStrike" kern="1200" cap="none" spc="0" normalizeH="0" baseline="0" noProof="0" dirty="0">
              <a:ln>
                <a:noFill/>
              </a:ln>
              <a:uLnTx/>
              <a:uFillTx/>
              <a:latin typeface="Maiandra GD" pitchFamily="34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Dangers of Fornication</a:t>
            </a:r>
          </a:p>
          <a:p>
            <a:pPr marR="0" lvl="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600" b="1" u="sng" dirty="0">
                <a:latin typeface="Maiandra GD" pitchFamily="34" charset="0"/>
              </a:rPr>
              <a:t>Is Nothing New</a:t>
            </a:r>
          </a:p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000" b="1" u="sng" dirty="0">
              <a:latin typeface="Maiandra GD" pitchFamily="34" charset="0"/>
            </a:endParaRPr>
          </a:p>
          <a:p>
            <a:pPr marL="571500" lvl="0" indent="-571500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3600" dirty="0">
                <a:solidFill>
                  <a:srgbClr val="3333CC"/>
                </a:solidFill>
                <a:latin typeface="Corbel"/>
              </a:rPr>
              <a:t>Gen. 34:1-7 – Shechem &amp; Dinah</a:t>
            </a:r>
          </a:p>
          <a:p>
            <a:pPr marL="571500" lvl="0" indent="-571500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3600" dirty="0">
                <a:solidFill>
                  <a:srgbClr val="3333CC"/>
                </a:solidFill>
                <a:latin typeface="Corbel"/>
              </a:rPr>
              <a:t> Gen. 38:12-18 – Judah &amp; Tamar</a:t>
            </a:r>
          </a:p>
          <a:p>
            <a:pPr marL="571500" lvl="0" indent="-571500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sz="1400" dirty="0">
              <a:solidFill>
                <a:srgbClr val="3333CC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248447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>
            <a:extLst>
              <a:ext uri="{FF2B5EF4-FFF2-40B4-BE49-F238E27FC236}">
                <a16:creationId xmlns:a16="http://schemas.microsoft.com/office/drawing/2014/main" id="{5F690EE4-786B-C0F5-5C29-3CF4BAEB8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0805" y="1182639"/>
            <a:ext cx="5804898" cy="25545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orbel"/>
                <a:ea typeface="+mn-ea"/>
                <a:cs typeface="+mn-cs"/>
              </a:rPr>
              <a:t> “We keep mistresses for our pleasure, concubines for our constant attendance and wives to bear us legitimate children and be our faithful housekeepers”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2E7F4-DCF4-5887-E078-0A1F02793896}"/>
              </a:ext>
            </a:extLst>
          </p:cNvPr>
          <p:cNvSpPr txBox="1"/>
          <p:nvPr/>
        </p:nvSpPr>
        <p:spPr>
          <a:xfrm>
            <a:off x="100290" y="2598003"/>
            <a:ext cx="2216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uLnTx/>
                <a:uFillTx/>
                <a:latin typeface="Corbel"/>
                <a:ea typeface="+mn-ea"/>
                <a:cs typeface="+mn-cs"/>
              </a:rPr>
              <a:t>Domosthenes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Corbe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382-322 BC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1CAF6D-EEBA-8485-6866-8D8836EEA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13" y="123425"/>
            <a:ext cx="1447800" cy="2233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466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upload.wikimedia.org/wikipedia/commons/thumb/0/09/CorintoScaviFonte.jpg/640px-CorintoScaviFo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1219200"/>
            <a:ext cx="6096000" cy="4486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762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1,000 Prostitutes  found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at Temple of Aphrodite at Corinth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24800" y="-1590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4800" y="1600200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4800" y="3200400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4800" y="4800600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589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524000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113087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4713287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13" name="TextBox 12"/>
          <p:cNvSpPr txBox="1"/>
          <p:nvPr/>
        </p:nvSpPr>
        <p:spPr>
          <a:xfrm rot="5400000">
            <a:off x="1377157" y="5480843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  <p:sp>
        <p:nvSpPr>
          <p:cNvPr id="14" name="TextBox 13"/>
          <p:cNvSpPr txBox="1"/>
          <p:nvPr/>
        </p:nvSpPr>
        <p:spPr>
          <a:xfrm rot="5400000">
            <a:off x="6471443" y="5480844"/>
            <a:ext cx="1219200" cy="168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……….</a:t>
            </a:r>
          </a:p>
        </p:txBody>
      </p:sp>
    </p:spTree>
    <p:extLst>
      <p:ext uri="{BB962C8B-B14F-4D97-AF65-F5344CB8AC3E}">
        <p14:creationId xmlns:p14="http://schemas.microsoft.com/office/powerpoint/2010/main" val="196130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25% of girls and 30% of boys have sex by age 15, 21% of 9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 graders have slept with four or more partners, 50% of 17 year olds have had sex, 80% of teens have sex by age 19.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lvl="1" defTabSz="914400"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Mama, don’t let your babies grow up to be sexually ignorant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, Shannon Ethridge. Enrichment Journal. 2005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Almost half of high school students nationwide and about 62% of students in the twelfth-grade have had sexual intercourse.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lvl="1" defTabSz="914400"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State of the Nation: Challenges Facing STD Prevention in Youth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.  American Social Health Association, 2005</a:t>
            </a:r>
          </a:p>
        </p:txBody>
      </p:sp>
    </p:spTree>
    <p:extLst>
      <p:ext uri="{BB962C8B-B14F-4D97-AF65-F5344CB8AC3E}">
        <p14:creationId xmlns:p14="http://schemas.microsoft.com/office/powerpoint/2010/main" val="2529705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894" y="812514"/>
            <a:ext cx="82296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  <a:t>Fifty-two percent of American women have sex before turning 18, and 75% have sex before they get married.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lvl="1" defTabSz="914400"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Sex in the Body of Christ,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Lauren F. Winner.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 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Christianity Today, May 2005.</a:t>
            </a:r>
          </a:p>
        </p:txBody>
      </p:sp>
    </p:spTree>
    <p:extLst>
      <p:ext uri="{BB962C8B-B14F-4D97-AF65-F5344CB8AC3E}">
        <p14:creationId xmlns:p14="http://schemas.microsoft.com/office/powerpoint/2010/main" val="2171416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7543800" cy="1663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Extra-Marital Affairs</a:t>
            </a:r>
          </a:p>
          <a:p>
            <a:pPr marL="0" marR="0" lvl="0" indent="0" algn="ctr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(Adultery)</a:t>
            </a:r>
          </a:p>
          <a:p>
            <a:pPr marL="0" marR="0" lvl="0" indent="0" algn="ctr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Are Not Uncommon In Our Society</a:t>
            </a:r>
          </a:p>
        </p:txBody>
      </p:sp>
      <p:sp>
        <p:nvSpPr>
          <p:cNvPr id="271363" name="Text Box 3"/>
          <p:cNvSpPr txBox="1">
            <a:spLocks noChangeArrowheads="1"/>
          </p:cNvSpPr>
          <p:nvPr/>
        </p:nvSpPr>
        <p:spPr bwMode="auto">
          <a:xfrm>
            <a:off x="304800" y="2438400"/>
            <a:ext cx="83820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68275">
              <a:defRPr>
                <a:solidFill>
                  <a:schemeClr val="tx1"/>
                </a:solidFill>
                <a:latin typeface="Arial" charset="0"/>
              </a:defRPr>
            </a:lvl1pPr>
            <a:lvl2pPr defTabSz="168275">
              <a:defRPr>
                <a:solidFill>
                  <a:schemeClr val="tx1"/>
                </a:solidFill>
                <a:latin typeface="Arial" charset="0"/>
              </a:defRPr>
            </a:lvl2pPr>
            <a:lvl3pPr defTabSz="168275">
              <a:defRPr>
                <a:solidFill>
                  <a:schemeClr val="tx1"/>
                </a:solidFill>
                <a:latin typeface="Arial" charset="0"/>
              </a:defRPr>
            </a:lvl3pPr>
            <a:lvl4pPr defTabSz="168275">
              <a:defRPr>
                <a:solidFill>
                  <a:schemeClr val="tx1"/>
                </a:solidFill>
                <a:latin typeface="Arial" charset="0"/>
              </a:defRPr>
            </a:lvl4pPr>
            <a:lvl5pPr defTabSz="168275">
              <a:defRPr>
                <a:solidFill>
                  <a:schemeClr val="tx1"/>
                </a:solidFill>
                <a:latin typeface="Arial" charset="0"/>
              </a:defRPr>
            </a:lvl5pPr>
            <a:lvl6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168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1682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itchFamily="18" charset="0"/>
                <a:ea typeface="+mn-ea"/>
                <a:cs typeface="+mn-cs"/>
              </a:rPr>
              <a:t> High estimate: 60% of men / 40% of women – have extra-	marital 	affairs</a:t>
            </a:r>
          </a:p>
          <a:p>
            <a:pPr marL="0" marR="0" lvl="0" indent="0" algn="l" defTabSz="1682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itchFamily="18" charset="0"/>
                <a:ea typeface="+mn-ea"/>
                <a:cs typeface="+mn-cs"/>
              </a:rPr>
              <a:t> More conservative: 24% of men and 14% of women have had 	sex outside their marriages</a:t>
            </a:r>
          </a:p>
          <a:p>
            <a:pPr marL="0" marR="0" lvl="0" indent="0" algn="l" defTabSz="1682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itchFamily="18" charset="0"/>
                <a:ea typeface="+mn-ea"/>
                <a:cs typeface="+mn-cs"/>
              </a:rPr>
              <a:t> 75% of men &amp; women admit to having fantasies about a co-	worker (Half carry them out)</a:t>
            </a:r>
          </a:p>
          <a:p>
            <a:pPr marL="0" marR="0" lvl="0" indent="0" algn="l" defTabSz="1682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itchFamily="18" charset="0"/>
                <a:ea typeface="+mn-ea"/>
                <a:cs typeface="+mn-cs"/>
              </a:rPr>
              <a:t> 60% begin in the workplace or on the internet</a:t>
            </a:r>
          </a:p>
        </p:txBody>
      </p:sp>
    </p:spTree>
    <p:extLst>
      <p:ext uri="{BB962C8B-B14F-4D97-AF65-F5344CB8AC3E}">
        <p14:creationId xmlns:p14="http://schemas.microsoft.com/office/powerpoint/2010/main" val="3325468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271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271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454632" y="3148242"/>
            <a:ext cx="8142270" cy="653384"/>
          </a:xfrm>
          <a:custGeom>
            <a:avLst/>
            <a:gdLst>
              <a:gd name="connsiteX0" fmla="*/ 0 w 8142270"/>
              <a:gd name="connsiteY0" fmla="*/ 0 h 653384"/>
              <a:gd name="connsiteX1" fmla="*/ 597100 w 8142270"/>
              <a:gd name="connsiteY1" fmla="*/ 0 h 653384"/>
              <a:gd name="connsiteX2" fmla="*/ 1357045 w 8142270"/>
              <a:gd name="connsiteY2" fmla="*/ 0 h 653384"/>
              <a:gd name="connsiteX3" fmla="*/ 1954145 w 8142270"/>
              <a:gd name="connsiteY3" fmla="*/ 0 h 653384"/>
              <a:gd name="connsiteX4" fmla="*/ 2632667 w 8142270"/>
              <a:gd name="connsiteY4" fmla="*/ 0 h 653384"/>
              <a:gd name="connsiteX5" fmla="*/ 3066922 w 8142270"/>
              <a:gd name="connsiteY5" fmla="*/ 0 h 653384"/>
              <a:gd name="connsiteX6" fmla="*/ 3664021 w 8142270"/>
              <a:gd name="connsiteY6" fmla="*/ 0 h 653384"/>
              <a:gd name="connsiteX7" fmla="*/ 4098276 w 8142270"/>
              <a:gd name="connsiteY7" fmla="*/ 0 h 653384"/>
              <a:gd name="connsiteX8" fmla="*/ 4776798 w 8142270"/>
              <a:gd name="connsiteY8" fmla="*/ 0 h 653384"/>
              <a:gd name="connsiteX9" fmla="*/ 5455321 w 8142270"/>
              <a:gd name="connsiteY9" fmla="*/ 0 h 653384"/>
              <a:gd name="connsiteX10" fmla="*/ 5970998 w 8142270"/>
              <a:gd name="connsiteY10" fmla="*/ 0 h 653384"/>
              <a:gd name="connsiteX11" fmla="*/ 6486675 w 8142270"/>
              <a:gd name="connsiteY11" fmla="*/ 0 h 653384"/>
              <a:gd name="connsiteX12" fmla="*/ 7165198 w 8142270"/>
              <a:gd name="connsiteY12" fmla="*/ 0 h 653384"/>
              <a:gd name="connsiteX13" fmla="*/ 8142270 w 8142270"/>
              <a:gd name="connsiteY13" fmla="*/ 0 h 653384"/>
              <a:gd name="connsiteX14" fmla="*/ 8142270 w 8142270"/>
              <a:gd name="connsiteY14" fmla="*/ 653384 h 653384"/>
              <a:gd name="connsiteX15" fmla="*/ 7300902 w 8142270"/>
              <a:gd name="connsiteY15" fmla="*/ 653384 h 653384"/>
              <a:gd name="connsiteX16" fmla="*/ 6540957 w 8142270"/>
              <a:gd name="connsiteY16" fmla="*/ 653384 h 653384"/>
              <a:gd name="connsiteX17" fmla="*/ 6025280 w 8142270"/>
              <a:gd name="connsiteY17" fmla="*/ 653384 h 653384"/>
              <a:gd name="connsiteX18" fmla="*/ 5428180 w 8142270"/>
              <a:gd name="connsiteY18" fmla="*/ 653384 h 653384"/>
              <a:gd name="connsiteX19" fmla="*/ 4749657 w 8142270"/>
              <a:gd name="connsiteY19" fmla="*/ 653384 h 653384"/>
              <a:gd name="connsiteX20" fmla="*/ 4233980 w 8142270"/>
              <a:gd name="connsiteY20" fmla="*/ 653384 h 653384"/>
              <a:gd name="connsiteX21" fmla="*/ 3474035 w 8142270"/>
              <a:gd name="connsiteY21" fmla="*/ 653384 h 653384"/>
              <a:gd name="connsiteX22" fmla="*/ 3039781 w 8142270"/>
              <a:gd name="connsiteY22" fmla="*/ 653384 h 653384"/>
              <a:gd name="connsiteX23" fmla="*/ 2605526 w 8142270"/>
              <a:gd name="connsiteY23" fmla="*/ 653384 h 653384"/>
              <a:gd name="connsiteX24" fmla="*/ 1927004 w 8142270"/>
              <a:gd name="connsiteY24" fmla="*/ 653384 h 653384"/>
              <a:gd name="connsiteX25" fmla="*/ 1329904 w 8142270"/>
              <a:gd name="connsiteY25" fmla="*/ 653384 h 653384"/>
              <a:gd name="connsiteX26" fmla="*/ 651382 w 8142270"/>
              <a:gd name="connsiteY26" fmla="*/ 653384 h 653384"/>
              <a:gd name="connsiteX27" fmla="*/ 0 w 8142270"/>
              <a:gd name="connsiteY27" fmla="*/ 653384 h 653384"/>
              <a:gd name="connsiteX28" fmla="*/ 0 w 8142270"/>
              <a:gd name="connsiteY2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142270" h="653384" fill="none" extrusionOk="0">
                <a:moveTo>
                  <a:pt x="0" y="0"/>
                </a:moveTo>
                <a:cubicBezTo>
                  <a:pt x="247345" y="17190"/>
                  <a:pt x="350290" y="-25085"/>
                  <a:pt x="597100" y="0"/>
                </a:cubicBezTo>
                <a:cubicBezTo>
                  <a:pt x="843910" y="25085"/>
                  <a:pt x="1156651" y="15644"/>
                  <a:pt x="1357045" y="0"/>
                </a:cubicBezTo>
                <a:cubicBezTo>
                  <a:pt x="1557440" y="-15644"/>
                  <a:pt x="1667583" y="641"/>
                  <a:pt x="1954145" y="0"/>
                </a:cubicBezTo>
                <a:cubicBezTo>
                  <a:pt x="2240707" y="-641"/>
                  <a:pt x="2399686" y="-4608"/>
                  <a:pt x="2632667" y="0"/>
                </a:cubicBezTo>
                <a:cubicBezTo>
                  <a:pt x="2865648" y="4608"/>
                  <a:pt x="2971922" y="-21"/>
                  <a:pt x="3066922" y="0"/>
                </a:cubicBezTo>
                <a:cubicBezTo>
                  <a:pt x="3161923" y="21"/>
                  <a:pt x="3440798" y="9302"/>
                  <a:pt x="3664021" y="0"/>
                </a:cubicBezTo>
                <a:cubicBezTo>
                  <a:pt x="3887244" y="-9302"/>
                  <a:pt x="3894841" y="-10233"/>
                  <a:pt x="4098276" y="0"/>
                </a:cubicBezTo>
                <a:cubicBezTo>
                  <a:pt x="4301711" y="10233"/>
                  <a:pt x="4444603" y="-5410"/>
                  <a:pt x="4776798" y="0"/>
                </a:cubicBezTo>
                <a:cubicBezTo>
                  <a:pt x="5108993" y="5410"/>
                  <a:pt x="5318741" y="-10221"/>
                  <a:pt x="5455321" y="0"/>
                </a:cubicBezTo>
                <a:cubicBezTo>
                  <a:pt x="5591901" y="10221"/>
                  <a:pt x="5838659" y="-12157"/>
                  <a:pt x="5970998" y="0"/>
                </a:cubicBezTo>
                <a:cubicBezTo>
                  <a:pt x="6103337" y="12157"/>
                  <a:pt x="6288224" y="16311"/>
                  <a:pt x="6486675" y="0"/>
                </a:cubicBezTo>
                <a:cubicBezTo>
                  <a:pt x="6685126" y="-16311"/>
                  <a:pt x="6997075" y="31294"/>
                  <a:pt x="7165198" y="0"/>
                </a:cubicBezTo>
                <a:cubicBezTo>
                  <a:pt x="7333321" y="-31294"/>
                  <a:pt x="7792042" y="4245"/>
                  <a:pt x="8142270" y="0"/>
                </a:cubicBezTo>
                <a:cubicBezTo>
                  <a:pt x="8119294" y="258263"/>
                  <a:pt x="8168704" y="424844"/>
                  <a:pt x="8142270" y="653384"/>
                </a:cubicBezTo>
                <a:cubicBezTo>
                  <a:pt x="7916081" y="688125"/>
                  <a:pt x="7535586" y="628699"/>
                  <a:pt x="7300902" y="653384"/>
                </a:cubicBezTo>
                <a:cubicBezTo>
                  <a:pt x="7066218" y="678069"/>
                  <a:pt x="6754402" y="624144"/>
                  <a:pt x="6540957" y="653384"/>
                </a:cubicBezTo>
                <a:cubicBezTo>
                  <a:pt x="6327513" y="682624"/>
                  <a:pt x="6193836" y="656326"/>
                  <a:pt x="6025280" y="653384"/>
                </a:cubicBezTo>
                <a:cubicBezTo>
                  <a:pt x="5856724" y="650442"/>
                  <a:pt x="5683779" y="648014"/>
                  <a:pt x="5428180" y="653384"/>
                </a:cubicBezTo>
                <a:cubicBezTo>
                  <a:pt x="5172581" y="658754"/>
                  <a:pt x="4953545" y="661588"/>
                  <a:pt x="4749657" y="653384"/>
                </a:cubicBezTo>
                <a:cubicBezTo>
                  <a:pt x="4545769" y="645180"/>
                  <a:pt x="4441221" y="653838"/>
                  <a:pt x="4233980" y="653384"/>
                </a:cubicBezTo>
                <a:cubicBezTo>
                  <a:pt x="4026739" y="652930"/>
                  <a:pt x="3826057" y="624854"/>
                  <a:pt x="3474035" y="653384"/>
                </a:cubicBezTo>
                <a:cubicBezTo>
                  <a:pt x="3122014" y="681914"/>
                  <a:pt x="3249606" y="650419"/>
                  <a:pt x="3039781" y="653384"/>
                </a:cubicBezTo>
                <a:cubicBezTo>
                  <a:pt x="2829956" y="656349"/>
                  <a:pt x="2740784" y="642351"/>
                  <a:pt x="2605526" y="653384"/>
                </a:cubicBezTo>
                <a:cubicBezTo>
                  <a:pt x="2470269" y="664417"/>
                  <a:pt x="2085369" y="638012"/>
                  <a:pt x="1927004" y="653384"/>
                </a:cubicBezTo>
                <a:cubicBezTo>
                  <a:pt x="1768639" y="668756"/>
                  <a:pt x="1478949" y="635079"/>
                  <a:pt x="1329904" y="653384"/>
                </a:cubicBezTo>
                <a:cubicBezTo>
                  <a:pt x="1180859" y="671689"/>
                  <a:pt x="944146" y="628477"/>
                  <a:pt x="651382" y="653384"/>
                </a:cubicBezTo>
                <a:cubicBezTo>
                  <a:pt x="358618" y="678291"/>
                  <a:pt x="211852" y="645870"/>
                  <a:pt x="0" y="653384"/>
                </a:cubicBezTo>
                <a:cubicBezTo>
                  <a:pt x="22209" y="453734"/>
                  <a:pt x="-26799" y="175806"/>
                  <a:pt x="0" y="0"/>
                </a:cubicBezTo>
                <a:close/>
              </a:path>
              <a:path w="8142270" h="653384" stroke="0" extrusionOk="0">
                <a:moveTo>
                  <a:pt x="0" y="0"/>
                </a:moveTo>
                <a:cubicBezTo>
                  <a:pt x="193841" y="41037"/>
                  <a:pt x="476326" y="-32232"/>
                  <a:pt x="841368" y="0"/>
                </a:cubicBezTo>
                <a:cubicBezTo>
                  <a:pt x="1206410" y="32232"/>
                  <a:pt x="1238589" y="-19178"/>
                  <a:pt x="1601313" y="0"/>
                </a:cubicBezTo>
                <a:cubicBezTo>
                  <a:pt x="1964037" y="19178"/>
                  <a:pt x="2189596" y="-7701"/>
                  <a:pt x="2361258" y="0"/>
                </a:cubicBezTo>
                <a:cubicBezTo>
                  <a:pt x="2532921" y="7701"/>
                  <a:pt x="2877539" y="7784"/>
                  <a:pt x="3202626" y="0"/>
                </a:cubicBezTo>
                <a:cubicBezTo>
                  <a:pt x="3527713" y="-7784"/>
                  <a:pt x="3591240" y="-36600"/>
                  <a:pt x="3962571" y="0"/>
                </a:cubicBezTo>
                <a:cubicBezTo>
                  <a:pt x="4333902" y="36600"/>
                  <a:pt x="4295769" y="19264"/>
                  <a:pt x="4396826" y="0"/>
                </a:cubicBezTo>
                <a:cubicBezTo>
                  <a:pt x="4497884" y="-19264"/>
                  <a:pt x="4978569" y="-3446"/>
                  <a:pt x="5156771" y="0"/>
                </a:cubicBezTo>
                <a:cubicBezTo>
                  <a:pt x="5334974" y="3446"/>
                  <a:pt x="5664483" y="30698"/>
                  <a:pt x="5835294" y="0"/>
                </a:cubicBezTo>
                <a:cubicBezTo>
                  <a:pt x="6006105" y="-30698"/>
                  <a:pt x="6078883" y="-20608"/>
                  <a:pt x="6269548" y="0"/>
                </a:cubicBezTo>
                <a:cubicBezTo>
                  <a:pt x="6460213" y="20608"/>
                  <a:pt x="6713905" y="-29279"/>
                  <a:pt x="6948070" y="0"/>
                </a:cubicBezTo>
                <a:cubicBezTo>
                  <a:pt x="7182235" y="29279"/>
                  <a:pt x="7209673" y="21334"/>
                  <a:pt x="7463748" y="0"/>
                </a:cubicBezTo>
                <a:cubicBezTo>
                  <a:pt x="7717823" y="-21334"/>
                  <a:pt x="7887500" y="28044"/>
                  <a:pt x="8142270" y="0"/>
                </a:cubicBezTo>
                <a:cubicBezTo>
                  <a:pt x="8112432" y="292842"/>
                  <a:pt x="8126156" y="403426"/>
                  <a:pt x="8142270" y="653384"/>
                </a:cubicBezTo>
                <a:cubicBezTo>
                  <a:pt x="7883755" y="669758"/>
                  <a:pt x="7594175" y="650405"/>
                  <a:pt x="7300902" y="653384"/>
                </a:cubicBezTo>
                <a:cubicBezTo>
                  <a:pt x="7007629" y="656363"/>
                  <a:pt x="6881539" y="634189"/>
                  <a:pt x="6703802" y="653384"/>
                </a:cubicBezTo>
                <a:cubicBezTo>
                  <a:pt x="6526065" y="672579"/>
                  <a:pt x="6313108" y="689081"/>
                  <a:pt x="5943857" y="653384"/>
                </a:cubicBezTo>
                <a:cubicBezTo>
                  <a:pt x="5574606" y="617687"/>
                  <a:pt x="5486525" y="691158"/>
                  <a:pt x="5102489" y="653384"/>
                </a:cubicBezTo>
                <a:cubicBezTo>
                  <a:pt x="4718453" y="615610"/>
                  <a:pt x="4535800" y="625731"/>
                  <a:pt x="4261121" y="653384"/>
                </a:cubicBezTo>
                <a:cubicBezTo>
                  <a:pt x="3986442" y="681037"/>
                  <a:pt x="3793464" y="654357"/>
                  <a:pt x="3664021" y="653384"/>
                </a:cubicBezTo>
                <a:cubicBezTo>
                  <a:pt x="3534578" y="652411"/>
                  <a:pt x="3175591" y="634846"/>
                  <a:pt x="2985499" y="653384"/>
                </a:cubicBezTo>
                <a:cubicBezTo>
                  <a:pt x="2795407" y="671922"/>
                  <a:pt x="2698312" y="673401"/>
                  <a:pt x="2551245" y="653384"/>
                </a:cubicBezTo>
                <a:cubicBezTo>
                  <a:pt x="2404178" y="633367"/>
                  <a:pt x="1996965" y="692414"/>
                  <a:pt x="1709877" y="653384"/>
                </a:cubicBezTo>
                <a:cubicBezTo>
                  <a:pt x="1422789" y="614354"/>
                  <a:pt x="1341125" y="660683"/>
                  <a:pt x="1031354" y="653384"/>
                </a:cubicBezTo>
                <a:cubicBezTo>
                  <a:pt x="721583" y="646085"/>
                  <a:pt x="220511" y="700382"/>
                  <a:pt x="0" y="653384"/>
                </a:cubicBezTo>
                <a:cubicBezTo>
                  <a:pt x="-30729" y="413868"/>
                  <a:pt x="15521" y="290717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is it?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4FD90-55A9-7901-864E-8F4C9D68A863}"/>
              </a:ext>
            </a:extLst>
          </p:cNvPr>
          <p:cNvSpPr/>
          <p:nvPr/>
        </p:nvSpPr>
        <p:spPr>
          <a:xfrm>
            <a:off x="615504" y="296133"/>
            <a:ext cx="7913000" cy="2308324"/>
          </a:xfrm>
          <a:custGeom>
            <a:avLst/>
            <a:gdLst>
              <a:gd name="connsiteX0" fmla="*/ 0 w 7913000"/>
              <a:gd name="connsiteY0" fmla="*/ 0 h 2308324"/>
              <a:gd name="connsiteX1" fmla="*/ 580287 w 7913000"/>
              <a:gd name="connsiteY1" fmla="*/ 0 h 2308324"/>
              <a:gd name="connsiteX2" fmla="*/ 1318833 w 7913000"/>
              <a:gd name="connsiteY2" fmla="*/ 0 h 2308324"/>
              <a:gd name="connsiteX3" fmla="*/ 1819990 w 7913000"/>
              <a:gd name="connsiteY3" fmla="*/ 0 h 2308324"/>
              <a:gd name="connsiteX4" fmla="*/ 2400277 w 7913000"/>
              <a:gd name="connsiteY4" fmla="*/ 0 h 2308324"/>
              <a:gd name="connsiteX5" fmla="*/ 3217953 w 7913000"/>
              <a:gd name="connsiteY5" fmla="*/ 0 h 2308324"/>
              <a:gd name="connsiteX6" fmla="*/ 4035630 w 7913000"/>
              <a:gd name="connsiteY6" fmla="*/ 0 h 2308324"/>
              <a:gd name="connsiteX7" fmla="*/ 4853307 w 7913000"/>
              <a:gd name="connsiteY7" fmla="*/ 0 h 2308324"/>
              <a:gd name="connsiteX8" fmla="*/ 5512723 w 7913000"/>
              <a:gd name="connsiteY8" fmla="*/ 0 h 2308324"/>
              <a:gd name="connsiteX9" fmla="*/ 6172140 w 7913000"/>
              <a:gd name="connsiteY9" fmla="*/ 0 h 2308324"/>
              <a:gd name="connsiteX10" fmla="*/ 6989817 w 7913000"/>
              <a:gd name="connsiteY10" fmla="*/ 0 h 2308324"/>
              <a:gd name="connsiteX11" fmla="*/ 7913000 w 7913000"/>
              <a:gd name="connsiteY11" fmla="*/ 0 h 2308324"/>
              <a:gd name="connsiteX12" fmla="*/ 7913000 w 7913000"/>
              <a:gd name="connsiteY12" fmla="*/ 530915 h 2308324"/>
              <a:gd name="connsiteX13" fmla="*/ 7913000 w 7913000"/>
              <a:gd name="connsiteY13" fmla="*/ 1107996 h 2308324"/>
              <a:gd name="connsiteX14" fmla="*/ 7913000 w 7913000"/>
              <a:gd name="connsiteY14" fmla="*/ 1615827 h 2308324"/>
              <a:gd name="connsiteX15" fmla="*/ 7913000 w 7913000"/>
              <a:gd name="connsiteY15" fmla="*/ 2308324 h 2308324"/>
              <a:gd name="connsiteX16" fmla="*/ 7490973 w 7913000"/>
              <a:gd name="connsiteY16" fmla="*/ 2308324 h 2308324"/>
              <a:gd name="connsiteX17" fmla="*/ 6910687 w 7913000"/>
              <a:gd name="connsiteY17" fmla="*/ 2308324 h 2308324"/>
              <a:gd name="connsiteX18" fmla="*/ 6488660 w 7913000"/>
              <a:gd name="connsiteY18" fmla="*/ 2308324 h 2308324"/>
              <a:gd name="connsiteX19" fmla="*/ 5987503 w 7913000"/>
              <a:gd name="connsiteY19" fmla="*/ 2308324 h 2308324"/>
              <a:gd name="connsiteX20" fmla="*/ 5248957 w 7913000"/>
              <a:gd name="connsiteY20" fmla="*/ 2308324 h 2308324"/>
              <a:gd name="connsiteX21" fmla="*/ 4510410 w 7913000"/>
              <a:gd name="connsiteY21" fmla="*/ 2308324 h 2308324"/>
              <a:gd name="connsiteX22" fmla="*/ 3771863 w 7913000"/>
              <a:gd name="connsiteY22" fmla="*/ 2308324 h 2308324"/>
              <a:gd name="connsiteX23" fmla="*/ 3191577 w 7913000"/>
              <a:gd name="connsiteY23" fmla="*/ 2308324 h 2308324"/>
              <a:gd name="connsiteX24" fmla="*/ 2373900 w 7913000"/>
              <a:gd name="connsiteY24" fmla="*/ 2308324 h 2308324"/>
              <a:gd name="connsiteX25" fmla="*/ 1793613 w 7913000"/>
              <a:gd name="connsiteY25" fmla="*/ 2308324 h 2308324"/>
              <a:gd name="connsiteX26" fmla="*/ 1213327 w 7913000"/>
              <a:gd name="connsiteY26" fmla="*/ 2308324 h 2308324"/>
              <a:gd name="connsiteX27" fmla="*/ 791300 w 7913000"/>
              <a:gd name="connsiteY27" fmla="*/ 2308324 h 2308324"/>
              <a:gd name="connsiteX28" fmla="*/ 0 w 7913000"/>
              <a:gd name="connsiteY28" fmla="*/ 2308324 h 2308324"/>
              <a:gd name="connsiteX29" fmla="*/ 0 w 7913000"/>
              <a:gd name="connsiteY29" fmla="*/ 1777409 h 2308324"/>
              <a:gd name="connsiteX30" fmla="*/ 0 w 7913000"/>
              <a:gd name="connsiteY30" fmla="*/ 1269578 h 2308324"/>
              <a:gd name="connsiteX31" fmla="*/ 0 w 7913000"/>
              <a:gd name="connsiteY31" fmla="*/ 761747 h 2308324"/>
              <a:gd name="connsiteX32" fmla="*/ 0 w 7913000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913000" h="2308324" fill="none" extrusionOk="0">
                <a:moveTo>
                  <a:pt x="0" y="0"/>
                </a:moveTo>
                <a:cubicBezTo>
                  <a:pt x="285648" y="14096"/>
                  <a:pt x="365690" y="-3965"/>
                  <a:pt x="580287" y="0"/>
                </a:cubicBezTo>
                <a:cubicBezTo>
                  <a:pt x="794884" y="3965"/>
                  <a:pt x="956026" y="-23381"/>
                  <a:pt x="1318833" y="0"/>
                </a:cubicBezTo>
                <a:cubicBezTo>
                  <a:pt x="1681640" y="23381"/>
                  <a:pt x="1694036" y="-21043"/>
                  <a:pt x="1819990" y="0"/>
                </a:cubicBezTo>
                <a:cubicBezTo>
                  <a:pt x="1945944" y="21043"/>
                  <a:pt x="2163727" y="-23107"/>
                  <a:pt x="2400277" y="0"/>
                </a:cubicBezTo>
                <a:cubicBezTo>
                  <a:pt x="2636827" y="23107"/>
                  <a:pt x="3004389" y="29035"/>
                  <a:pt x="3217953" y="0"/>
                </a:cubicBezTo>
                <a:cubicBezTo>
                  <a:pt x="3431517" y="-29035"/>
                  <a:pt x="3788221" y="17235"/>
                  <a:pt x="4035630" y="0"/>
                </a:cubicBezTo>
                <a:cubicBezTo>
                  <a:pt x="4283039" y="-17235"/>
                  <a:pt x="4555652" y="-9951"/>
                  <a:pt x="4853307" y="0"/>
                </a:cubicBezTo>
                <a:cubicBezTo>
                  <a:pt x="5150962" y="9951"/>
                  <a:pt x="5231322" y="-12423"/>
                  <a:pt x="5512723" y="0"/>
                </a:cubicBezTo>
                <a:cubicBezTo>
                  <a:pt x="5794124" y="12423"/>
                  <a:pt x="6010960" y="-25431"/>
                  <a:pt x="6172140" y="0"/>
                </a:cubicBezTo>
                <a:cubicBezTo>
                  <a:pt x="6333320" y="25431"/>
                  <a:pt x="6675826" y="-8941"/>
                  <a:pt x="6989817" y="0"/>
                </a:cubicBezTo>
                <a:cubicBezTo>
                  <a:pt x="7303808" y="8941"/>
                  <a:pt x="7487047" y="26553"/>
                  <a:pt x="7913000" y="0"/>
                </a:cubicBezTo>
                <a:cubicBezTo>
                  <a:pt x="7932625" y="192288"/>
                  <a:pt x="7902194" y="364446"/>
                  <a:pt x="7913000" y="530915"/>
                </a:cubicBezTo>
                <a:cubicBezTo>
                  <a:pt x="7923806" y="697384"/>
                  <a:pt x="7933978" y="856195"/>
                  <a:pt x="7913000" y="1107996"/>
                </a:cubicBezTo>
                <a:cubicBezTo>
                  <a:pt x="7892022" y="1359797"/>
                  <a:pt x="7908462" y="1453891"/>
                  <a:pt x="7913000" y="1615827"/>
                </a:cubicBezTo>
                <a:cubicBezTo>
                  <a:pt x="7917538" y="1777763"/>
                  <a:pt x="7914979" y="2029139"/>
                  <a:pt x="7913000" y="2308324"/>
                </a:cubicBezTo>
                <a:cubicBezTo>
                  <a:pt x="7727286" y="2324670"/>
                  <a:pt x="7581800" y="2295729"/>
                  <a:pt x="7490973" y="2308324"/>
                </a:cubicBezTo>
                <a:cubicBezTo>
                  <a:pt x="7400146" y="2320919"/>
                  <a:pt x="7067223" y="2309272"/>
                  <a:pt x="6910687" y="2308324"/>
                </a:cubicBezTo>
                <a:cubicBezTo>
                  <a:pt x="6754151" y="2307376"/>
                  <a:pt x="6605588" y="2326464"/>
                  <a:pt x="6488660" y="2308324"/>
                </a:cubicBezTo>
                <a:cubicBezTo>
                  <a:pt x="6371732" y="2290184"/>
                  <a:pt x="6189792" y="2298222"/>
                  <a:pt x="5987503" y="2308324"/>
                </a:cubicBezTo>
                <a:cubicBezTo>
                  <a:pt x="5785214" y="2318426"/>
                  <a:pt x="5424780" y="2339482"/>
                  <a:pt x="5248957" y="2308324"/>
                </a:cubicBezTo>
                <a:cubicBezTo>
                  <a:pt x="5073134" y="2277166"/>
                  <a:pt x="4680739" y="2335287"/>
                  <a:pt x="4510410" y="2308324"/>
                </a:cubicBezTo>
                <a:cubicBezTo>
                  <a:pt x="4340081" y="2281361"/>
                  <a:pt x="3983217" y="2307688"/>
                  <a:pt x="3771863" y="2308324"/>
                </a:cubicBezTo>
                <a:cubicBezTo>
                  <a:pt x="3560509" y="2308960"/>
                  <a:pt x="3342905" y="2325871"/>
                  <a:pt x="3191577" y="2308324"/>
                </a:cubicBezTo>
                <a:cubicBezTo>
                  <a:pt x="3040249" y="2290777"/>
                  <a:pt x="2727811" y="2313815"/>
                  <a:pt x="2373900" y="2308324"/>
                </a:cubicBezTo>
                <a:cubicBezTo>
                  <a:pt x="2019989" y="2302833"/>
                  <a:pt x="2077358" y="2311959"/>
                  <a:pt x="1793613" y="2308324"/>
                </a:cubicBezTo>
                <a:cubicBezTo>
                  <a:pt x="1509868" y="2304689"/>
                  <a:pt x="1469100" y="2292482"/>
                  <a:pt x="1213327" y="2308324"/>
                </a:cubicBezTo>
                <a:cubicBezTo>
                  <a:pt x="957554" y="2324166"/>
                  <a:pt x="913576" y="2293737"/>
                  <a:pt x="791300" y="2308324"/>
                </a:cubicBezTo>
                <a:cubicBezTo>
                  <a:pt x="669024" y="2322911"/>
                  <a:pt x="203668" y="2273883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913000" h="2308324" stroke="0" extrusionOk="0">
                <a:moveTo>
                  <a:pt x="0" y="0"/>
                </a:moveTo>
                <a:cubicBezTo>
                  <a:pt x="171694" y="-19778"/>
                  <a:pt x="307869" y="-2871"/>
                  <a:pt x="501157" y="0"/>
                </a:cubicBezTo>
                <a:cubicBezTo>
                  <a:pt x="694445" y="2871"/>
                  <a:pt x="931531" y="-16750"/>
                  <a:pt x="1160573" y="0"/>
                </a:cubicBezTo>
                <a:cubicBezTo>
                  <a:pt x="1389615" y="16750"/>
                  <a:pt x="1657942" y="-17619"/>
                  <a:pt x="1819990" y="0"/>
                </a:cubicBezTo>
                <a:cubicBezTo>
                  <a:pt x="1982038" y="17619"/>
                  <a:pt x="2264173" y="36324"/>
                  <a:pt x="2637667" y="0"/>
                </a:cubicBezTo>
                <a:cubicBezTo>
                  <a:pt x="3011161" y="-36324"/>
                  <a:pt x="3200793" y="24385"/>
                  <a:pt x="3376213" y="0"/>
                </a:cubicBezTo>
                <a:cubicBezTo>
                  <a:pt x="3551633" y="-24385"/>
                  <a:pt x="3842755" y="1991"/>
                  <a:pt x="4114760" y="0"/>
                </a:cubicBezTo>
                <a:cubicBezTo>
                  <a:pt x="4386765" y="-1991"/>
                  <a:pt x="4532939" y="2674"/>
                  <a:pt x="4774177" y="0"/>
                </a:cubicBezTo>
                <a:cubicBezTo>
                  <a:pt x="5015415" y="-2674"/>
                  <a:pt x="5222503" y="3691"/>
                  <a:pt x="5354463" y="0"/>
                </a:cubicBezTo>
                <a:cubicBezTo>
                  <a:pt x="5486423" y="-3691"/>
                  <a:pt x="5687919" y="10195"/>
                  <a:pt x="5776490" y="0"/>
                </a:cubicBezTo>
                <a:cubicBezTo>
                  <a:pt x="5865061" y="-10195"/>
                  <a:pt x="6092889" y="8244"/>
                  <a:pt x="6198517" y="0"/>
                </a:cubicBezTo>
                <a:cubicBezTo>
                  <a:pt x="6304145" y="-8244"/>
                  <a:pt x="6685163" y="-33148"/>
                  <a:pt x="6937063" y="0"/>
                </a:cubicBezTo>
                <a:cubicBezTo>
                  <a:pt x="7188963" y="33148"/>
                  <a:pt x="7682885" y="-28764"/>
                  <a:pt x="7913000" y="0"/>
                </a:cubicBezTo>
                <a:cubicBezTo>
                  <a:pt x="7899966" y="130186"/>
                  <a:pt x="7937490" y="374901"/>
                  <a:pt x="7913000" y="507831"/>
                </a:cubicBezTo>
                <a:cubicBezTo>
                  <a:pt x="7888510" y="640761"/>
                  <a:pt x="7907883" y="809067"/>
                  <a:pt x="7913000" y="1038746"/>
                </a:cubicBezTo>
                <a:cubicBezTo>
                  <a:pt x="7918117" y="1268426"/>
                  <a:pt x="7890706" y="1478428"/>
                  <a:pt x="7913000" y="1615827"/>
                </a:cubicBezTo>
                <a:cubicBezTo>
                  <a:pt x="7935294" y="1753226"/>
                  <a:pt x="7926343" y="1983026"/>
                  <a:pt x="7913000" y="2308324"/>
                </a:cubicBezTo>
                <a:cubicBezTo>
                  <a:pt x="7628333" y="2279966"/>
                  <a:pt x="7505321" y="2312152"/>
                  <a:pt x="7253583" y="2308324"/>
                </a:cubicBezTo>
                <a:cubicBezTo>
                  <a:pt x="7001845" y="2304496"/>
                  <a:pt x="6821865" y="2301417"/>
                  <a:pt x="6435907" y="2308324"/>
                </a:cubicBezTo>
                <a:cubicBezTo>
                  <a:pt x="6049949" y="2315231"/>
                  <a:pt x="6039340" y="2318609"/>
                  <a:pt x="5934750" y="2308324"/>
                </a:cubicBezTo>
                <a:cubicBezTo>
                  <a:pt x="5830160" y="2298039"/>
                  <a:pt x="5503848" y="2312562"/>
                  <a:pt x="5275333" y="2308324"/>
                </a:cubicBezTo>
                <a:cubicBezTo>
                  <a:pt x="5046818" y="2304086"/>
                  <a:pt x="4928472" y="2308821"/>
                  <a:pt x="4774177" y="2308324"/>
                </a:cubicBezTo>
                <a:cubicBezTo>
                  <a:pt x="4619882" y="2307827"/>
                  <a:pt x="4405832" y="2313018"/>
                  <a:pt x="4114760" y="2308324"/>
                </a:cubicBezTo>
                <a:cubicBezTo>
                  <a:pt x="3823688" y="2303630"/>
                  <a:pt x="3873170" y="2292110"/>
                  <a:pt x="3692733" y="2308324"/>
                </a:cubicBezTo>
                <a:cubicBezTo>
                  <a:pt x="3512296" y="2324538"/>
                  <a:pt x="3376559" y="2295185"/>
                  <a:pt x="3270707" y="2308324"/>
                </a:cubicBezTo>
                <a:cubicBezTo>
                  <a:pt x="3164855" y="2321463"/>
                  <a:pt x="2876416" y="2291307"/>
                  <a:pt x="2532160" y="2308324"/>
                </a:cubicBezTo>
                <a:cubicBezTo>
                  <a:pt x="2187904" y="2325341"/>
                  <a:pt x="2128818" y="2313353"/>
                  <a:pt x="1951873" y="2308324"/>
                </a:cubicBezTo>
                <a:cubicBezTo>
                  <a:pt x="1774928" y="2303295"/>
                  <a:pt x="1604916" y="2277138"/>
                  <a:pt x="1292457" y="2308324"/>
                </a:cubicBezTo>
                <a:cubicBezTo>
                  <a:pt x="979998" y="2339510"/>
                  <a:pt x="548370" y="2336751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09956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is </a:t>
            </a:r>
            <a:r>
              <a:rPr lang="en-US" sz="3600" dirty="0">
                <a:latin typeface="Maiandra GD" pitchFamily="34" charset="0"/>
              </a:rPr>
              <a:t>it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" descr="Parchment">
            <a:extLst>
              <a:ext uri="{FF2B5EF4-FFF2-40B4-BE49-F238E27FC236}">
                <a16:creationId xmlns:a16="http://schemas.microsoft.com/office/drawing/2014/main" id="{130A84E4-131A-978B-25D4-C85ABAE4A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1905" y="1524866"/>
            <a:ext cx="3581400" cy="2819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Adultery: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“To have unlawful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intercourse with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another’s wife”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(Thayer)</a:t>
            </a:r>
          </a:p>
        </p:txBody>
      </p:sp>
      <p:sp>
        <p:nvSpPr>
          <p:cNvPr id="6" name="Rectangle 5" descr="Parchment">
            <a:extLst>
              <a:ext uri="{FF2B5EF4-FFF2-40B4-BE49-F238E27FC236}">
                <a16:creationId xmlns:a16="http://schemas.microsoft.com/office/drawing/2014/main" id="{26A7D92B-A28F-334C-C262-5C8D0C7C4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697" y="1489075"/>
            <a:ext cx="3581400" cy="2819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Fornication: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“Properly of illicit sexual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intercourse in general”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(Thayer)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84CF98-A2A0-55D1-8621-57A7E6613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191000"/>
            <a:ext cx="2667000" cy="2590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F0DF118-D8E0-FB94-188E-C30EA295F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410200"/>
            <a:ext cx="2057400" cy="12192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Adultery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CB8B576-AE37-1B4D-BDBB-1C9E68381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4460875"/>
            <a:ext cx="1587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Fornication</a:t>
            </a:r>
          </a:p>
        </p:txBody>
      </p:sp>
    </p:spTree>
    <p:extLst>
      <p:ext uri="{BB962C8B-B14F-4D97-AF65-F5344CB8AC3E}">
        <p14:creationId xmlns:p14="http://schemas.microsoft.com/office/powerpoint/2010/main" val="433040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454632" y="3148242"/>
            <a:ext cx="8142270" cy="1256113"/>
          </a:xfrm>
          <a:custGeom>
            <a:avLst/>
            <a:gdLst>
              <a:gd name="connsiteX0" fmla="*/ 0 w 8142270"/>
              <a:gd name="connsiteY0" fmla="*/ 0 h 1256113"/>
              <a:gd name="connsiteX1" fmla="*/ 841368 w 8142270"/>
              <a:gd name="connsiteY1" fmla="*/ 0 h 1256113"/>
              <a:gd name="connsiteX2" fmla="*/ 1519890 w 8142270"/>
              <a:gd name="connsiteY2" fmla="*/ 0 h 1256113"/>
              <a:gd name="connsiteX3" fmla="*/ 1954145 w 8142270"/>
              <a:gd name="connsiteY3" fmla="*/ 0 h 1256113"/>
              <a:gd name="connsiteX4" fmla="*/ 2551245 w 8142270"/>
              <a:gd name="connsiteY4" fmla="*/ 0 h 1256113"/>
              <a:gd name="connsiteX5" fmla="*/ 2985499 w 8142270"/>
              <a:gd name="connsiteY5" fmla="*/ 0 h 1256113"/>
              <a:gd name="connsiteX6" fmla="*/ 3664022 w 8142270"/>
              <a:gd name="connsiteY6" fmla="*/ 0 h 1256113"/>
              <a:gd name="connsiteX7" fmla="*/ 4342544 w 8142270"/>
              <a:gd name="connsiteY7" fmla="*/ 0 h 1256113"/>
              <a:gd name="connsiteX8" fmla="*/ 4858221 w 8142270"/>
              <a:gd name="connsiteY8" fmla="*/ 0 h 1256113"/>
              <a:gd name="connsiteX9" fmla="*/ 5373898 w 8142270"/>
              <a:gd name="connsiteY9" fmla="*/ 0 h 1256113"/>
              <a:gd name="connsiteX10" fmla="*/ 6052421 w 8142270"/>
              <a:gd name="connsiteY10" fmla="*/ 0 h 1256113"/>
              <a:gd name="connsiteX11" fmla="*/ 6649521 w 8142270"/>
              <a:gd name="connsiteY11" fmla="*/ 0 h 1256113"/>
              <a:gd name="connsiteX12" fmla="*/ 7409466 w 8142270"/>
              <a:gd name="connsiteY12" fmla="*/ 0 h 1256113"/>
              <a:gd name="connsiteX13" fmla="*/ 8142270 w 8142270"/>
              <a:gd name="connsiteY13" fmla="*/ 0 h 1256113"/>
              <a:gd name="connsiteX14" fmla="*/ 8142270 w 8142270"/>
              <a:gd name="connsiteY14" fmla="*/ 615495 h 1256113"/>
              <a:gd name="connsiteX15" fmla="*/ 8142270 w 8142270"/>
              <a:gd name="connsiteY15" fmla="*/ 1256113 h 1256113"/>
              <a:gd name="connsiteX16" fmla="*/ 7382325 w 8142270"/>
              <a:gd name="connsiteY16" fmla="*/ 1256113 h 1256113"/>
              <a:gd name="connsiteX17" fmla="*/ 6703802 w 8142270"/>
              <a:gd name="connsiteY17" fmla="*/ 1256113 h 1256113"/>
              <a:gd name="connsiteX18" fmla="*/ 6188125 w 8142270"/>
              <a:gd name="connsiteY18" fmla="*/ 1256113 h 1256113"/>
              <a:gd name="connsiteX19" fmla="*/ 5428180 w 8142270"/>
              <a:gd name="connsiteY19" fmla="*/ 1256113 h 1256113"/>
              <a:gd name="connsiteX20" fmla="*/ 4993926 w 8142270"/>
              <a:gd name="connsiteY20" fmla="*/ 1256113 h 1256113"/>
              <a:gd name="connsiteX21" fmla="*/ 4559671 w 8142270"/>
              <a:gd name="connsiteY21" fmla="*/ 1256113 h 1256113"/>
              <a:gd name="connsiteX22" fmla="*/ 3881149 w 8142270"/>
              <a:gd name="connsiteY22" fmla="*/ 1256113 h 1256113"/>
              <a:gd name="connsiteX23" fmla="*/ 3284049 w 8142270"/>
              <a:gd name="connsiteY23" fmla="*/ 1256113 h 1256113"/>
              <a:gd name="connsiteX24" fmla="*/ 2605526 w 8142270"/>
              <a:gd name="connsiteY24" fmla="*/ 1256113 h 1256113"/>
              <a:gd name="connsiteX25" fmla="*/ 1764158 w 8142270"/>
              <a:gd name="connsiteY25" fmla="*/ 1256113 h 1256113"/>
              <a:gd name="connsiteX26" fmla="*/ 1329904 w 8142270"/>
              <a:gd name="connsiteY26" fmla="*/ 1256113 h 1256113"/>
              <a:gd name="connsiteX27" fmla="*/ 0 w 8142270"/>
              <a:gd name="connsiteY27" fmla="*/ 1256113 h 1256113"/>
              <a:gd name="connsiteX28" fmla="*/ 0 w 8142270"/>
              <a:gd name="connsiteY28" fmla="*/ 628057 h 1256113"/>
              <a:gd name="connsiteX29" fmla="*/ 0 w 8142270"/>
              <a:gd name="connsiteY29" fmla="*/ 0 h 125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42270" h="1256113" fill="none" extrusionOk="0">
                <a:moveTo>
                  <a:pt x="0" y="0"/>
                </a:moveTo>
                <a:cubicBezTo>
                  <a:pt x="279972" y="2730"/>
                  <a:pt x="426246" y="-32655"/>
                  <a:pt x="841368" y="0"/>
                </a:cubicBezTo>
                <a:cubicBezTo>
                  <a:pt x="1256490" y="32655"/>
                  <a:pt x="1286909" y="-4608"/>
                  <a:pt x="1519890" y="0"/>
                </a:cubicBezTo>
                <a:cubicBezTo>
                  <a:pt x="1752871" y="4608"/>
                  <a:pt x="1859145" y="-21"/>
                  <a:pt x="1954145" y="0"/>
                </a:cubicBezTo>
                <a:cubicBezTo>
                  <a:pt x="2049146" y="21"/>
                  <a:pt x="2326464" y="9152"/>
                  <a:pt x="2551245" y="0"/>
                </a:cubicBezTo>
                <a:cubicBezTo>
                  <a:pt x="2776026" y="-9152"/>
                  <a:pt x="2787896" y="-8204"/>
                  <a:pt x="2985499" y="0"/>
                </a:cubicBezTo>
                <a:cubicBezTo>
                  <a:pt x="3183102" y="8204"/>
                  <a:pt x="3326820" y="-5875"/>
                  <a:pt x="3664022" y="0"/>
                </a:cubicBezTo>
                <a:cubicBezTo>
                  <a:pt x="4001224" y="5875"/>
                  <a:pt x="4003735" y="-5763"/>
                  <a:pt x="4342544" y="0"/>
                </a:cubicBezTo>
                <a:cubicBezTo>
                  <a:pt x="4681353" y="5763"/>
                  <a:pt x="4725882" y="-12157"/>
                  <a:pt x="4858221" y="0"/>
                </a:cubicBezTo>
                <a:cubicBezTo>
                  <a:pt x="4990560" y="12157"/>
                  <a:pt x="5175447" y="16311"/>
                  <a:pt x="5373898" y="0"/>
                </a:cubicBezTo>
                <a:cubicBezTo>
                  <a:pt x="5572349" y="-16311"/>
                  <a:pt x="5884298" y="31294"/>
                  <a:pt x="6052421" y="0"/>
                </a:cubicBezTo>
                <a:cubicBezTo>
                  <a:pt x="6220544" y="-31294"/>
                  <a:pt x="6418659" y="-1136"/>
                  <a:pt x="6649521" y="0"/>
                </a:cubicBezTo>
                <a:cubicBezTo>
                  <a:pt x="6880383" y="1136"/>
                  <a:pt x="7089890" y="25103"/>
                  <a:pt x="7409466" y="0"/>
                </a:cubicBezTo>
                <a:cubicBezTo>
                  <a:pt x="7729043" y="-25103"/>
                  <a:pt x="7777978" y="11544"/>
                  <a:pt x="8142270" y="0"/>
                </a:cubicBezTo>
                <a:cubicBezTo>
                  <a:pt x="8124312" y="183064"/>
                  <a:pt x="8119531" y="349911"/>
                  <a:pt x="8142270" y="615495"/>
                </a:cubicBezTo>
                <a:cubicBezTo>
                  <a:pt x="8165009" y="881079"/>
                  <a:pt x="8123181" y="988248"/>
                  <a:pt x="8142270" y="1256113"/>
                </a:cubicBezTo>
                <a:cubicBezTo>
                  <a:pt x="7958016" y="1226976"/>
                  <a:pt x="7714523" y="1247413"/>
                  <a:pt x="7382325" y="1256113"/>
                </a:cubicBezTo>
                <a:cubicBezTo>
                  <a:pt x="7050128" y="1264813"/>
                  <a:pt x="6907690" y="1264317"/>
                  <a:pt x="6703802" y="1256113"/>
                </a:cubicBezTo>
                <a:cubicBezTo>
                  <a:pt x="6499914" y="1247909"/>
                  <a:pt x="6395366" y="1256567"/>
                  <a:pt x="6188125" y="1256113"/>
                </a:cubicBezTo>
                <a:cubicBezTo>
                  <a:pt x="5980884" y="1255659"/>
                  <a:pt x="5780202" y="1227583"/>
                  <a:pt x="5428180" y="1256113"/>
                </a:cubicBezTo>
                <a:cubicBezTo>
                  <a:pt x="5076159" y="1284643"/>
                  <a:pt x="5203751" y="1253148"/>
                  <a:pt x="4993926" y="1256113"/>
                </a:cubicBezTo>
                <a:cubicBezTo>
                  <a:pt x="4784101" y="1259078"/>
                  <a:pt x="4694929" y="1245080"/>
                  <a:pt x="4559671" y="1256113"/>
                </a:cubicBezTo>
                <a:cubicBezTo>
                  <a:pt x="4424414" y="1267146"/>
                  <a:pt x="4039514" y="1240741"/>
                  <a:pt x="3881149" y="1256113"/>
                </a:cubicBezTo>
                <a:cubicBezTo>
                  <a:pt x="3722784" y="1271485"/>
                  <a:pt x="3433094" y="1237808"/>
                  <a:pt x="3284049" y="1256113"/>
                </a:cubicBezTo>
                <a:cubicBezTo>
                  <a:pt x="3135004" y="1274418"/>
                  <a:pt x="2900915" y="1231435"/>
                  <a:pt x="2605526" y="1256113"/>
                </a:cubicBezTo>
                <a:cubicBezTo>
                  <a:pt x="2310137" y="1280791"/>
                  <a:pt x="1962331" y="1288799"/>
                  <a:pt x="1764158" y="1256113"/>
                </a:cubicBezTo>
                <a:cubicBezTo>
                  <a:pt x="1565985" y="1223427"/>
                  <a:pt x="1522410" y="1255127"/>
                  <a:pt x="1329904" y="1256113"/>
                </a:cubicBezTo>
                <a:cubicBezTo>
                  <a:pt x="1137398" y="1257099"/>
                  <a:pt x="384698" y="1200939"/>
                  <a:pt x="0" y="1256113"/>
                </a:cubicBezTo>
                <a:cubicBezTo>
                  <a:pt x="-25772" y="977782"/>
                  <a:pt x="-13675" y="868897"/>
                  <a:pt x="0" y="628057"/>
                </a:cubicBezTo>
                <a:cubicBezTo>
                  <a:pt x="13675" y="387217"/>
                  <a:pt x="10325" y="207671"/>
                  <a:pt x="0" y="0"/>
                </a:cubicBezTo>
                <a:close/>
              </a:path>
              <a:path w="8142270" h="1256113" stroke="0" extrusionOk="0">
                <a:moveTo>
                  <a:pt x="0" y="0"/>
                </a:moveTo>
                <a:cubicBezTo>
                  <a:pt x="193841" y="41037"/>
                  <a:pt x="476326" y="-32232"/>
                  <a:pt x="841368" y="0"/>
                </a:cubicBezTo>
                <a:cubicBezTo>
                  <a:pt x="1206410" y="32232"/>
                  <a:pt x="1238589" y="-19178"/>
                  <a:pt x="1601313" y="0"/>
                </a:cubicBezTo>
                <a:cubicBezTo>
                  <a:pt x="1964037" y="19178"/>
                  <a:pt x="2189596" y="-7701"/>
                  <a:pt x="2361258" y="0"/>
                </a:cubicBezTo>
                <a:cubicBezTo>
                  <a:pt x="2532921" y="7701"/>
                  <a:pt x="2877539" y="7784"/>
                  <a:pt x="3202626" y="0"/>
                </a:cubicBezTo>
                <a:cubicBezTo>
                  <a:pt x="3527713" y="-7784"/>
                  <a:pt x="3591240" y="-36600"/>
                  <a:pt x="3962571" y="0"/>
                </a:cubicBezTo>
                <a:cubicBezTo>
                  <a:pt x="4333902" y="36600"/>
                  <a:pt x="4295769" y="19264"/>
                  <a:pt x="4396826" y="0"/>
                </a:cubicBezTo>
                <a:cubicBezTo>
                  <a:pt x="4497884" y="-19264"/>
                  <a:pt x="4978569" y="-3446"/>
                  <a:pt x="5156771" y="0"/>
                </a:cubicBezTo>
                <a:cubicBezTo>
                  <a:pt x="5334974" y="3446"/>
                  <a:pt x="5664483" y="30698"/>
                  <a:pt x="5835294" y="0"/>
                </a:cubicBezTo>
                <a:cubicBezTo>
                  <a:pt x="6006105" y="-30698"/>
                  <a:pt x="6078883" y="-20608"/>
                  <a:pt x="6269548" y="0"/>
                </a:cubicBezTo>
                <a:cubicBezTo>
                  <a:pt x="6460213" y="20608"/>
                  <a:pt x="6713905" y="-29279"/>
                  <a:pt x="6948070" y="0"/>
                </a:cubicBezTo>
                <a:cubicBezTo>
                  <a:pt x="7182235" y="29279"/>
                  <a:pt x="7209673" y="21334"/>
                  <a:pt x="7463748" y="0"/>
                </a:cubicBezTo>
                <a:cubicBezTo>
                  <a:pt x="7717823" y="-21334"/>
                  <a:pt x="7887500" y="28044"/>
                  <a:pt x="8142270" y="0"/>
                </a:cubicBezTo>
                <a:cubicBezTo>
                  <a:pt x="8136003" y="240474"/>
                  <a:pt x="8118932" y="398226"/>
                  <a:pt x="8142270" y="590373"/>
                </a:cubicBezTo>
                <a:cubicBezTo>
                  <a:pt x="8165608" y="782520"/>
                  <a:pt x="8140811" y="935968"/>
                  <a:pt x="8142270" y="1256113"/>
                </a:cubicBezTo>
                <a:cubicBezTo>
                  <a:pt x="8021416" y="1284824"/>
                  <a:pt x="7722907" y="1236918"/>
                  <a:pt x="7545170" y="1256113"/>
                </a:cubicBezTo>
                <a:cubicBezTo>
                  <a:pt x="7367433" y="1275308"/>
                  <a:pt x="7154476" y="1291810"/>
                  <a:pt x="6785225" y="1256113"/>
                </a:cubicBezTo>
                <a:cubicBezTo>
                  <a:pt x="6415974" y="1220416"/>
                  <a:pt x="6327893" y="1293887"/>
                  <a:pt x="5943857" y="1256113"/>
                </a:cubicBezTo>
                <a:cubicBezTo>
                  <a:pt x="5559821" y="1218339"/>
                  <a:pt x="5377168" y="1228460"/>
                  <a:pt x="5102489" y="1256113"/>
                </a:cubicBezTo>
                <a:cubicBezTo>
                  <a:pt x="4827810" y="1283766"/>
                  <a:pt x="4634832" y="1257086"/>
                  <a:pt x="4505389" y="1256113"/>
                </a:cubicBezTo>
                <a:cubicBezTo>
                  <a:pt x="4375946" y="1255140"/>
                  <a:pt x="4016959" y="1237575"/>
                  <a:pt x="3826867" y="1256113"/>
                </a:cubicBezTo>
                <a:cubicBezTo>
                  <a:pt x="3636775" y="1274651"/>
                  <a:pt x="3543909" y="1241545"/>
                  <a:pt x="3392612" y="1256113"/>
                </a:cubicBezTo>
                <a:cubicBezTo>
                  <a:pt x="3241316" y="1270681"/>
                  <a:pt x="2833695" y="1291216"/>
                  <a:pt x="2551245" y="1256113"/>
                </a:cubicBezTo>
                <a:cubicBezTo>
                  <a:pt x="2268795" y="1221010"/>
                  <a:pt x="2182493" y="1263412"/>
                  <a:pt x="1872722" y="1256113"/>
                </a:cubicBezTo>
                <a:cubicBezTo>
                  <a:pt x="1562951" y="1248814"/>
                  <a:pt x="1360636" y="1245982"/>
                  <a:pt x="1112777" y="1256113"/>
                </a:cubicBezTo>
                <a:cubicBezTo>
                  <a:pt x="864919" y="1266244"/>
                  <a:pt x="435723" y="1290225"/>
                  <a:pt x="0" y="1256113"/>
                </a:cubicBezTo>
                <a:cubicBezTo>
                  <a:pt x="-20111" y="1068311"/>
                  <a:pt x="-25473" y="818341"/>
                  <a:pt x="0" y="602934"/>
                </a:cubicBezTo>
                <a:cubicBezTo>
                  <a:pt x="25473" y="387527"/>
                  <a:pt x="11099" y="138403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Maiandra GD" pitchFamily="34" charset="0"/>
                <a:ea typeface="+mn-ea"/>
                <a:cs typeface="+mn-cs"/>
              </a:rPr>
              <a:t>What is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latin typeface="Maiandra GD" pitchFamily="34" charset="0"/>
              </a:rPr>
              <a:t>Why is it Wrong?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4FD90-55A9-7901-864E-8F4C9D68A863}"/>
              </a:ext>
            </a:extLst>
          </p:cNvPr>
          <p:cNvSpPr/>
          <p:nvPr/>
        </p:nvSpPr>
        <p:spPr>
          <a:xfrm>
            <a:off x="615504" y="296133"/>
            <a:ext cx="7913000" cy="2308324"/>
          </a:xfrm>
          <a:custGeom>
            <a:avLst/>
            <a:gdLst>
              <a:gd name="connsiteX0" fmla="*/ 0 w 7913000"/>
              <a:gd name="connsiteY0" fmla="*/ 0 h 2308324"/>
              <a:gd name="connsiteX1" fmla="*/ 580287 w 7913000"/>
              <a:gd name="connsiteY1" fmla="*/ 0 h 2308324"/>
              <a:gd name="connsiteX2" fmla="*/ 1318833 w 7913000"/>
              <a:gd name="connsiteY2" fmla="*/ 0 h 2308324"/>
              <a:gd name="connsiteX3" fmla="*/ 1819990 w 7913000"/>
              <a:gd name="connsiteY3" fmla="*/ 0 h 2308324"/>
              <a:gd name="connsiteX4" fmla="*/ 2400277 w 7913000"/>
              <a:gd name="connsiteY4" fmla="*/ 0 h 2308324"/>
              <a:gd name="connsiteX5" fmla="*/ 3217953 w 7913000"/>
              <a:gd name="connsiteY5" fmla="*/ 0 h 2308324"/>
              <a:gd name="connsiteX6" fmla="*/ 4035630 w 7913000"/>
              <a:gd name="connsiteY6" fmla="*/ 0 h 2308324"/>
              <a:gd name="connsiteX7" fmla="*/ 4853307 w 7913000"/>
              <a:gd name="connsiteY7" fmla="*/ 0 h 2308324"/>
              <a:gd name="connsiteX8" fmla="*/ 5512723 w 7913000"/>
              <a:gd name="connsiteY8" fmla="*/ 0 h 2308324"/>
              <a:gd name="connsiteX9" fmla="*/ 6172140 w 7913000"/>
              <a:gd name="connsiteY9" fmla="*/ 0 h 2308324"/>
              <a:gd name="connsiteX10" fmla="*/ 6989817 w 7913000"/>
              <a:gd name="connsiteY10" fmla="*/ 0 h 2308324"/>
              <a:gd name="connsiteX11" fmla="*/ 7913000 w 7913000"/>
              <a:gd name="connsiteY11" fmla="*/ 0 h 2308324"/>
              <a:gd name="connsiteX12" fmla="*/ 7913000 w 7913000"/>
              <a:gd name="connsiteY12" fmla="*/ 530915 h 2308324"/>
              <a:gd name="connsiteX13" fmla="*/ 7913000 w 7913000"/>
              <a:gd name="connsiteY13" fmla="*/ 1107996 h 2308324"/>
              <a:gd name="connsiteX14" fmla="*/ 7913000 w 7913000"/>
              <a:gd name="connsiteY14" fmla="*/ 1615827 h 2308324"/>
              <a:gd name="connsiteX15" fmla="*/ 7913000 w 7913000"/>
              <a:gd name="connsiteY15" fmla="*/ 2308324 h 2308324"/>
              <a:gd name="connsiteX16" fmla="*/ 7490973 w 7913000"/>
              <a:gd name="connsiteY16" fmla="*/ 2308324 h 2308324"/>
              <a:gd name="connsiteX17" fmla="*/ 6910687 w 7913000"/>
              <a:gd name="connsiteY17" fmla="*/ 2308324 h 2308324"/>
              <a:gd name="connsiteX18" fmla="*/ 6488660 w 7913000"/>
              <a:gd name="connsiteY18" fmla="*/ 2308324 h 2308324"/>
              <a:gd name="connsiteX19" fmla="*/ 5987503 w 7913000"/>
              <a:gd name="connsiteY19" fmla="*/ 2308324 h 2308324"/>
              <a:gd name="connsiteX20" fmla="*/ 5248957 w 7913000"/>
              <a:gd name="connsiteY20" fmla="*/ 2308324 h 2308324"/>
              <a:gd name="connsiteX21" fmla="*/ 4510410 w 7913000"/>
              <a:gd name="connsiteY21" fmla="*/ 2308324 h 2308324"/>
              <a:gd name="connsiteX22" fmla="*/ 3771863 w 7913000"/>
              <a:gd name="connsiteY22" fmla="*/ 2308324 h 2308324"/>
              <a:gd name="connsiteX23" fmla="*/ 3191577 w 7913000"/>
              <a:gd name="connsiteY23" fmla="*/ 2308324 h 2308324"/>
              <a:gd name="connsiteX24" fmla="*/ 2373900 w 7913000"/>
              <a:gd name="connsiteY24" fmla="*/ 2308324 h 2308324"/>
              <a:gd name="connsiteX25" fmla="*/ 1793613 w 7913000"/>
              <a:gd name="connsiteY25" fmla="*/ 2308324 h 2308324"/>
              <a:gd name="connsiteX26" fmla="*/ 1213327 w 7913000"/>
              <a:gd name="connsiteY26" fmla="*/ 2308324 h 2308324"/>
              <a:gd name="connsiteX27" fmla="*/ 791300 w 7913000"/>
              <a:gd name="connsiteY27" fmla="*/ 2308324 h 2308324"/>
              <a:gd name="connsiteX28" fmla="*/ 0 w 7913000"/>
              <a:gd name="connsiteY28" fmla="*/ 2308324 h 2308324"/>
              <a:gd name="connsiteX29" fmla="*/ 0 w 7913000"/>
              <a:gd name="connsiteY29" fmla="*/ 1777409 h 2308324"/>
              <a:gd name="connsiteX30" fmla="*/ 0 w 7913000"/>
              <a:gd name="connsiteY30" fmla="*/ 1269578 h 2308324"/>
              <a:gd name="connsiteX31" fmla="*/ 0 w 7913000"/>
              <a:gd name="connsiteY31" fmla="*/ 761747 h 2308324"/>
              <a:gd name="connsiteX32" fmla="*/ 0 w 7913000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913000" h="2308324" fill="none" extrusionOk="0">
                <a:moveTo>
                  <a:pt x="0" y="0"/>
                </a:moveTo>
                <a:cubicBezTo>
                  <a:pt x="285648" y="14096"/>
                  <a:pt x="365690" y="-3965"/>
                  <a:pt x="580287" y="0"/>
                </a:cubicBezTo>
                <a:cubicBezTo>
                  <a:pt x="794884" y="3965"/>
                  <a:pt x="956026" y="-23381"/>
                  <a:pt x="1318833" y="0"/>
                </a:cubicBezTo>
                <a:cubicBezTo>
                  <a:pt x="1681640" y="23381"/>
                  <a:pt x="1694036" y="-21043"/>
                  <a:pt x="1819990" y="0"/>
                </a:cubicBezTo>
                <a:cubicBezTo>
                  <a:pt x="1945944" y="21043"/>
                  <a:pt x="2163727" y="-23107"/>
                  <a:pt x="2400277" y="0"/>
                </a:cubicBezTo>
                <a:cubicBezTo>
                  <a:pt x="2636827" y="23107"/>
                  <a:pt x="3004389" y="29035"/>
                  <a:pt x="3217953" y="0"/>
                </a:cubicBezTo>
                <a:cubicBezTo>
                  <a:pt x="3431517" y="-29035"/>
                  <a:pt x="3788221" y="17235"/>
                  <a:pt x="4035630" y="0"/>
                </a:cubicBezTo>
                <a:cubicBezTo>
                  <a:pt x="4283039" y="-17235"/>
                  <a:pt x="4555652" y="-9951"/>
                  <a:pt x="4853307" y="0"/>
                </a:cubicBezTo>
                <a:cubicBezTo>
                  <a:pt x="5150962" y="9951"/>
                  <a:pt x="5231322" y="-12423"/>
                  <a:pt x="5512723" y="0"/>
                </a:cubicBezTo>
                <a:cubicBezTo>
                  <a:pt x="5794124" y="12423"/>
                  <a:pt x="6010960" y="-25431"/>
                  <a:pt x="6172140" y="0"/>
                </a:cubicBezTo>
                <a:cubicBezTo>
                  <a:pt x="6333320" y="25431"/>
                  <a:pt x="6675826" y="-8941"/>
                  <a:pt x="6989817" y="0"/>
                </a:cubicBezTo>
                <a:cubicBezTo>
                  <a:pt x="7303808" y="8941"/>
                  <a:pt x="7487047" y="26553"/>
                  <a:pt x="7913000" y="0"/>
                </a:cubicBezTo>
                <a:cubicBezTo>
                  <a:pt x="7932625" y="192288"/>
                  <a:pt x="7902194" y="364446"/>
                  <a:pt x="7913000" y="530915"/>
                </a:cubicBezTo>
                <a:cubicBezTo>
                  <a:pt x="7923806" y="697384"/>
                  <a:pt x="7933978" y="856195"/>
                  <a:pt x="7913000" y="1107996"/>
                </a:cubicBezTo>
                <a:cubicBezTo>
                  <a:pt x="7892022" y="1359797"/>
                  <a:pt x="7908462" y="1453891"/>
                  <a:pt x="7913000" y="1615827"/>
                </a:cubicBezTo>
                <a:cubicBezTo>
                  <a:pt x="7917538" y="1777763"/>
                  <a:pt x="7914979" y="2029139"/>
                  <a:pt x="7913000" y="2308324"/>
                </a:cubicBezTo>
                <a:cubicBezTo>
                  <a:pt x="7727286" y="2324670"/>
                  <a:pt x="7581800" y="2295729"/>
                  <a:pt x="7490973" y="2308324"/>
                </a:cubicBezTo>
                <a:cubicBezTo>
                  <a:pt x="7400146" y="2320919"/>
                  <a:pt x="7067223" y="2309272"/>
                  <a:pt x="6910687" y="2308324"/>
                </a:cubicBezTo>
                <a:cubicBezTo>
                  <a:pt x="6754151" y="2307376"/>
                  <a:pt x="6605588" y="2326464"/>
                  <a:pt x="6488660" y="2308324"/>
                </a:cubicBezTo>
                <a:cubicBezTo>
                  <a:pt x="6371732" y="2290184"/>
                  <a:pt x="6189792" y="2298222"/>
                  <a:pt x="5987503" y="2308324"/>
                </a:cubicBezTo>
                <a:cubicBezTo>
                  <a:pt x="5785214" y="2318426"/>
                  <a:pt x="5424780" y="2339482"/>
                  <a:pt x="5248957" y="2308324"/>
                </a:cubicBezTo>
                <a:cubicBezTo>
                  <a:pt x="5073134" y="2277166"/>
                  <a:pt x="4680739" y="2335287"/>
                  <a:pt x="4510410" y="2308324"/>
                </a:cubicBezTo>
                <a:cubicBezTo>
                  <a:pt x="4340081" y="2281361"/>
                  <a:pt x="3983217" y="2307688"/>
                  <a:pt x="3771863" y="2308324"/>
                </a:cubicBezTo>
                <a:cubicBezTo>
                  <a:pt x="3560509" y="2308960"/>
                  <a:pt x="3342905" y="2325871"/>
                  <a:pt x="3191577" y="2308324"/>
                </a:cubicBezTo>
                <a:cubicBezTo>
                  <a:pt x="3040249" y="2290777"/>
                  <a:pt x="2727811" y="2313815"/>
                  <a:pt x="2373900" y="2308324"/>
                </a:cubicBezTo>
                <a:cubicBezTo>
                  <a:pt x="2019989" y="2302833"/>
                  <a:pt x="2077358" y="2311959"/>
                  <a:pt x="1793613" y="2308324"/>
                </a:cubicBezTo>
                <a:cubicBezTo>
                  <a:pt x="1509868" y="2304689"/>
                  <a:pt x="1469100" y="2292482"/>
                  <a:pt x="1213327" y="2308324"/>
                </a:cubicBezTo>
                <a:cubicBezTo>
                  <a:pt x="957554" y="2324166"/>
                  <a:pt x="913576" y="2293737"/>
                  <a:pt x="791300" y="2308324"/>
                </a:cubicBezTo>
                <a:cubicBezTo>
                  <a:pt x="669024" y="2322911"/>
                  <a:pt x="203668" y="2273883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913000" h="2308324" stroke="0" extrusionOk="0">
                <a:moveTo>
                  <a:pt x="0" y="0"/>
                </a:moveTo>
                <a:cubicBezTo>
                  <a:pt x="171694" y="-19778"/>
                  <a:pt x="307869" y="-2871"/>
                  <a:pt x="501157" y="0"/>
                </a:cubicBezTo>
                <a:cubicBezTo>
                  <a:pt x="694445" y="2871"/>
                  <a:pt x="931531" y="-16750"/>
                  <a:pt x="1160573" y="0"/>
                </a:cubicBezTo>
                <a:cubicBezTo>
                  <a:pt x="1389615" y="16750"/>
                  <a:pt x="1657942" y="-17619"/>
                  <a:pt x="1819990" y="0"/>
                </a:cubicBezTo>
                <a:cubicBezTo>
                  <a:pt x="1982038" y="17619"/>
                  <a:pt x="2264173" y="36324"/>
                  <a:pt x="2637667" y="0"/>
                </a:cubicBezTo>
                <a:cubicBezTo>
                  <a:pt x="3011161" y="-36324"/>
                  <a:pt x="3200793" y="24385"/>
                  <a:pt x="3376213" y="0"/>
                </a:cubicBezTo>
                <a:cubicBezTo>
                  <a:pt x="3551633" y="-24385"/>
                  <a:pt x="3842755" y="1991"/>
                  <a:pt x="4114760" y="0"/>
                </a:cubicBezTo>
                <a:cubicBezTo>
                  <a:pt x="4386765" y="-1991"/>
                  <a:pt x="4532939" y="2674"/>
                  <a:pt x="4774177" y="0"/>
                </a:cubicBezTo>
                <a:cubicBezTo>
                  <a:pt x="5015415" y="-2674"/>
                  <a:pt x="5222503" y="3691"/>
                  <a:pt x="5354463" y="0"/>
                </a:cubicBezTo>
                <a:cubicBezTo>
                  <a:pt x="5486423" y="-3691"/>
                  <a:pt x="5687919" y="10195"/>
                  <a:pt x="5776490" y="0"/>
                </a:cubicBezTo>
                <a:cubicBezTo>
                  <a:pt x="5865061" y="-10195"/>
                  <a:pt x="6092889" y="8244"/>
                  <a:pt x="6198517" y="0"/>
                </a:cubicBezTo>
                <a:cubicBezTo>
                  <a:pt x="6304145" y="-8244"/>
                  <a:pt x="6685163" y="-33148"/>
                  <a:pt x="6937063" y="0"/>
                </a:cubicBezTo>
                <a:cubicBezTo>
                  <a:pt x="7188963" y="33148"/>
                  <a:pt x="7682885" y="-28764"/>
                  <a:pt x="7913000" y="0"/>
                </a:cubicBezTo>
                <a:cubicBezTo>
                  <a:pt x="7899966" y="130186"/>
                  <a:pt x="7937490" y="374901"/>
                  <a:pt x="7913000" y="507831"/>
                </a:cubicBezTo>
                <a:cubicBezTo>
                  <a:pt x="7888510" y="640761"/>
                  <a:pt x="7907883" y="809067"/>
                  <a:pt x="7913000" y="1038746"/>
                </a:cubicBezTo>
                <a:cubicBezTo>
                  <a:pt x="7918117" y="1268426"/>
                  <a:pt x="7890706" y="1478428"/>
                  <a:pt x="7913000" y="1615827"/>
                </a:cubicBezTo>
                <a:cubicBezTo>
                  <a:pt x="7935294" y="1753226"/>
                  <a:pt x="7926343" y="1983026"/>
                  <a:pt x="7913000" y="2308324"/>
                </a:cubicBezTo>
                <a:cubicBezTo>
                  <a:pt x="7628333" y="2279966"/>
                  <a:pt x="7505321" y="2312152"/>
                  <a:pt x="7253583" y="2308324"/>
                </a:cubicBezTo>
                <a:cubicBezTo>
                  <a:pt x="7001845" y="2304496"/>
                  <a:pt x="6821865" y="2301417"/>
                  <a:pt x="6435907" y="2308324"/>
                </a:cubicBezTo>
                <a:cubicBezTo>
                  <a:pt x="6049949" y="2315231"/>
                  <a:pt x="6039340" y="2318609"/>
                  <a:pt x="5934750" y="2308324"/>
                </a:cubicBezTo>
                <a:cubicBezTo>
                  <a:pt x="5830160" y="2298039"/>
                  <a:pt x="5503848" y="2312562"/>
                  <a:pt x="5275333" y="2308324"/>
                </a:cubicBezTo>
                <a:cubicBezTo>
                  <a:pt x="5046818" y="2304086"/>
                  <a:pt x="4928472" y="2308821"/>
                  <a:pt x="4774177" y="2308324"/>
                </a:cubicBezTo>
                <a:cubicBezTo>
                  <a:pt x="4619882" y="2307827"/>
                  <a:pt x="4405832" y="2313018"/>
                  <a:pt x="4114760" y="2308324"/>
                </a:cubicBezTo>
                <a:cubicBezTo>
                  <a:pt x="3823688" y="2303630"/>
                  <a:pt x="3873170" y="2292110"/>
                  <a:pt x="3692733" y="2308324"/>
                </a:cubicBezTo>
                <a:cubicBezTo>
                  <a:pt x="3512296" y="2324538"/>
                  <a:pt x="3376559" y="2295185"/>
                  <a:pt x="3270707" y="2308324"/>
                </a:cubicBezTo>
                <a:cubicBezTo>
                  <a:pt x="3164855" y="2321463"/>
                  <a:pt x="2876416" y="2291307"/>
                  <a:pt x="2532160" y="2308324"/>
                </a:cubicBezTo>
                <a:cubicBezTo>
                  <a:pt x="2187904" y="2325341"/>
                  <a:pt x="2128818" y="2313353"/>
                  <a:pt x="1951873" y="2308324"/>
                </a:cubicBezTo>
                <a:cubicBezTo>
                  <a:pt x="1774928" y="2303295"/>
                  <a:pt x="1604916" y="2277138"/>
                  <a:pt x="1292457" y="2308324"/>
                </a:cubicBezTo>
                <a:cubicBezTo>
                  <a:pt x="979998" y="2339510"/>
                  <a:pt x="548370" y="2336751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722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Why is </a:t>
            </a:r>
            <a:r>
              <a:rPr lang="en-US" sz="3600" dirty="0">
                <a:latin typeface="Maiandra GD" pitchFamily="34" charset="0"/>
              </a:rPr>
              <a:t>it Wrong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B43FEA5E-0E89-7F24-D6BB-CD017187B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45228"/>
            <a:ext cx="3657600" cy="4038600"/>
          </a:xfrm>
          <a:prstGeom prst="rect">
            <a:avLst/>
          </a:prstGeom>
          <a:solidFill>
            <a:srgbClr val="ECE9C6">
              <a:lumMod val="25000"/>
            </a:srgbClr>
          </a:solidFill>
          <a:ln w="9525">
            <a:solidFill>
              <a:sysClr val="window" lastClr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Old Testament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Forbidden (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Exo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. 20:14)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Punishable by death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(Lev. 20:10)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Heinous Crime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Wickedness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(Job. 31:11)</a:t>
            </a:r>
            <a:endParaRPr kumimoji="0" lang="en-US" sz="2800" b="1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F79F850F-DB32-15F7-BC32-11556BEDB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445228"/>
            <a:ext cx="3657600" cy="4038600"/>
          </a:xfrm>
          <a:prstGeom prst="rect">
            <a:avLst/>
          </a:prstGeom>
          <a:solidFill>
            <a:srgbClr val="ECE9C6">
              <a:lumMod val="25000"/>
            </a:srgbClr>
          </a:solidFill>
          <a:ln w="9525">
            <a:solidFill>
              <a:sysClr val="window" lastClr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New Testament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Sin – Keep us out of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Heaven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1 Cor. 6:9-11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Gal. 5:19-21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1 Thess. 4:3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0B7452A2-9B3A-01FE-A366-D1C0F49F0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804894"/>
            <a:ext cx="8077200" cy="914400"/>
          </a:xfrm>
          <a:prstGeom prst="rect">
            <a:avLst/>
          </a:prstGeom>
          <a:solidFill>
            <a:srgbClr val="ECE9C6">
              <a:lumMod val="25000"/>
            </a:srgbClr>
          </a:solidFill>
          <a:ln w="9525">
            <a:solidFill>
              <a:sysClr val="window" lastClr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The Sin Is: 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Before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 or 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Outside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 of Marriage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rPr>
              <a:t>Heb. 13:4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3BE3D45-EEB5-D3FE-3587-F1F4D9F9F3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04099"/>
              </p:ext>
            </p:extLst>
          </p:nvPr>
        </p:nvGraphicFramePr>
        <p:xfrm>
          <a:off x="3505200" y="3253390"/>
          <a:ext cx="213360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2524125" imgH="1381125" progId="WPDraw30.Drawing">
                  <p:embed/>
                </p:oleObj>
              </mc:Choice>
              <mc:Fallback>
                <p:oleObj name="Drawing" r:id="rId2" imgW="2524125" imgH="1381125" progId="WPDraw30.Drawing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253390"/>
                        <a:ext cx="2133600" cy="116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354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10" grpId="0" uiExpand="1" build="p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Why is </a:t>
            </a:r>
            <a:r>
              <a:rPr lang="en-US" sz="3600" dirty="0">
                <a:latin typeface="Maiandra GD" pitchFamily="34" charset="0"/>
              </a:rPr>
              <a:t>it Wrong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0C4E5235-3B61-CDC8-709B-5434352A0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804" y="1766094"/>
            <a:ext cx="2819400" cy="3962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4" name="Picture 11" descr="j0178531">
            <a:extLst>
              <a:ext uri="{FF2B5EF4-FFF2-40B4-BE49-F238E27FC236}">
                <a16:creationId xmlns:a16="http://schemas.microsoft.com/office/drawing/2014/main" id="{ECFE4FEB-0506-20E3-146D-2983F4CFD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04" y="1766094"/>
            <a:ext cx="28194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AC25EFA3-80C2-1247-33E6-9B97D3484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804" y="1766094"/>
            <a:ext cx="2819400" cy="3962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Marriage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Honorable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Undefiled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Heb. 13:4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FCDED13D-B2C5-2600-D985-68BE48CC4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182" y="2362200"/>
            <a:ext cx="24384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Fornication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Before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marriage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God Will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Condemn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C10EF7E3-81A5-013E-8C05-1B1C57AEA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418" y="2362200"/>
            <a:ext cx="24384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Adultery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Outside marriage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God Will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Condemn</a:t>
            </a:r>
          </a:p>
        </p:txBody>
      </p:sp>
    </p:spTree>
    <p:extLst>
      <p:ext uri="{BB962C8B-B14F-4D97-AF65-F5344CB8AC3E}">
        <p14:creationId xmlns:p14="http://schemas.microsoft.com/office/powerpoint/2010/main" val="3384613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1BCAD6-93D2-62E4-2129-BB6B8B3AA22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Why is </a:t>
            </a:r>
            <a:r>
              <a:rPr lang="en-US" sz="3600" dirty="0">
                <a:latin typeface="Maiandra GD" pitchFamily="34" charset="0"/>
              </a:rPr>
              <a:t>it Wrong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8EDD4E-74F1-3973-926C-C912D34099B0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434620"/>
            <a:ext cx="7772400" cy="114300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/>
                <a:ea typeface="+mj-ea"/>
                <a:cs typeface="+mj-cs"/>
              </a:rPr>
              <a:t>Value of Reminders</a:t>
            </a:r>
            <a:br>
              <a:rPr kumimoji="0" lang="en-US" sz="4000" b="0" i="0" u="sng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/>
                <a:ea typeface="+mj-ea"/>
                <a:cs typeface="+mj-cs"/>
              </a:rPr>
            </a:br>
            <a:r>
              <a:rPr kumimoji="0" lang="en-US" sz="4000" b="0" i="0" u="sng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/>
                <a:ea typeface="+mj-ea"/>
                <a:cs typeface="+mj-cs"/>
              </a:rPr>
              <a:t>that Fornication is a Sin</a:t>
            </a: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80F05719-9A30-CCFF-4D27-A654A09FFCEE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796821"/>
            <a:ext cx="7543800" cy="2354263"/>
            <a:chOff x="432" y="1824"/>
            <a:chExt cx="4752" cy="1483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F27C0EDF-894C-C98F-5814-0BD2DF59A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784"/>
              <a:ext cx="4224" cy="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“…How then can I do this great wickedness, and sin against God?” (Gen. 39:9)</a:t>
              </a: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56E8454D-305D-1D04-EC5F-69C5AAE17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824"/>
              <a:ext cx="475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It may help someone avoid the sin</a:t>
              </a:r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A640E200-FC03-1511-44E9-C2FFEAAC7E16}"/>
              </a:ext>
            </a:extLst>
          </p:cNvPr>
          <p:cNvSpPr>
            <a:spLocks noChangeArrowheads="1"/>
          </p:cNvSpPr>
          <p:nvPr/>
        </p:nvSpPr>
        <p:spPr bwMode="auto">
          <a:xfrm rot="-834098">
            <a:off x="3089275" y="3064983"/>
            <a:ext cx="3457575" cy="3505200"/>
          </a:xfrm>
          <a:prstGeom prst="foldedCorner">
            <a:avLst>
              <a:gd name="adj" fmla="val 16782"/>
            </a:avLst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# 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Answer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Among Students 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“Christian Colleges”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Pulpit Preaching &amp;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Teaching</a:t>
            </a:r>
          </a:p>
        </p:txBody>
      </p:sp>
    </p:spTree>
    <p:extLst>
      <p:ext uri="{BB962C8B-B14F-4D97-AF65-F5344CB8AC3E}">
        <p14:creationId xmlns:p14="http://schemas.microsoft.com/office/powerpoint/2010/main" val="4200376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454632" y="3148242"/>
            <a:ext cx="8142270" cy="1858842"/>
          </a:xfrm>
          <a:custGeom>
            <a:avLst/>
            <a:gdLst>
              <a:gd name="connsiteX0" fmla="*/ 0 w 8142270"/>
              <a:gd name="connsiteY0" fmla="*/ 0 h 1858842"/>
              <a:gd name="connsiteX1" fmla="*/ 759945 w 8142270"/>
              <a:gd name="connsiteY1" fmla="*/ 0 h 1858842"/>
              <a:gd name="connsiteX2" fmla="*/ 1357045 w 8142270"/>
              <a:gd name="connsiteY2" fmla="*/ 0 h 1858842"/>
              <a:gd name="connsiteX3" fmla="*/ 1791299 w 8142270"/>
              <a:gd name="connsiteY3" fmla="*/ 0 h 1858842"/>
              <a:gd name="connsiteX4" fmla="*/ 2469822 w 8142270"/>
              <a:gd name="connsiteY4" fmla="*/ 0 h 1858842"/>
              <a:gd name="connsiteX5" fmla="*/ 3148344 w 8142270"/>
              <a:gd name="connsiteY5" fmla="*/ 0 h 1858842"/>
              <a:gd name="connsiteX6" fmla="*/ 3664021 w 8142270"/>
              <a:gd name="connsiteY6" fmla="*/ 0 h 1858842"/>
              <a:gd name="connsiteX7" fmla="*/ 4179699 w 8142270"/>
              <a:gd name="connsiteY7" fmla="*/ 0 h 1858842"/>
              <a:gd name="connsiteX8" fmla="*/ 4858221 w 8142270"/>
              <a:gd name="connsiteY8" fmla="*/ 0 h 1858842"/>
              <a:gd name="connsiteX9" fmla="*/ 5455321 w 8142270"/>
              <a:gd name="connsiteY9" fmla="*/ 0 h 1858842"/>
              <a:gd name="connsiteX10" fmla="*/ 6215266 w 8142270"/>
              <a:gd name="connsiteY10" fmla="*/ 0 h 1858842"/>
              <a:gd name="connsiteX11" fmla="*/ 6893789 w 8142270"/>
              <a:gd name="connsiteY11" fmla="*/ 0 h 1858842"/>
              <a:gd name="connsiteX12" fmla="*/ 7490888 w 8142270"/>
              <a:gd name="connsiteY12" fmla="*/ 0 h 1858842"/>
              <a:gd name="connsiteX13" fmla="*/ 8142270 w 8142270"/>
              <a:gd name="connsiteY13" fmla="*/ 0 h 1858842"/>
              <a:gd name="connsiteX14" fmla="*/ 8142270 w 8142270"/>
              <a:gd name="connsiteY14" fmla="*/ 563849 h 1858842"/>
              <a:gd name="connsiteX15" fmla="*/ 8142270 w 8142270"/>
              <a:gd name="connsiteY15" fmla="*/ 1220640 h 1858842"/>
              <a:gd name="connsiteX16" fmla="*/ 8142270 w 8142270"/>
              <a:gd name="connsiteY16" fmla="*/ 1858842 h 1858842"/>
              <a:gd name="connsiteX17" fmla="*/ 7545170 w 8142270"/>
              <a:gd name="connsiteY17" fmla="*/ 1858842 h 1858842"/>
              <a:gd name="connsiteX18" fmla="*/ 7110916 w 8142270"/>
              <a:gd name="connsiteY18" fmla="*/ 1858842 h 1858842"/>
              <a:gd name="connsiteX19" fmla="*/ 6676661 w 8142270"/>
              <a:gd name="connsiteY19" fmla="*/ 1858842 h 1858842"/>
              <a:gd name="connsiteX20" fmla="*/ 5998139 w 8142270"/>
              <a:gd name="connsiteY20" fmla="*/ 1858842 h 1858842"/>
              <a:gd name="connsiteX21" fmla="*/ 5401039 w 8142270"/>
              <a:gd name="connsiteY21" fmla="*/ 1858842 h 1858842"/>
              <a:gd name="connsiteX22" fmla="*/ 4722517 w 8142270"/>
              <a:gd name="connsiteY22" fmla="*/ 1858842 h 1858842"/>
              <a:gd name="connsiteX23" fmla="*/ 3881149 w 8142270"/>
              <a:gd name="connsiteY23" fmla="*/ 1858842 h 1858842"/>
              <a:gd name="connsiteX24" fmla="*/ 3446894 w 8142270"/>
              <a:gd name="connsiteY24" fmla="*/ 1858842 h 1858842"/>
              <a:gd name="connsiteX25" fmla="*/ 2686949 w 8142270"/>
              <a:gd name="connsiteY25" fmla="*/ 1858842 h 1858842"/>
              <a:gd name="connsiteX26" fmla="*/ 2008427 w 8142270"/>
              <a:gd name="connsiteY26" fmla="*/ 1858842 h 1858842"/>
              <a:gd name="connsiteX27" fmla="*/ 1248481 w 8142270"/>
              <a:gd name="connsiteY27" fmla="*/ 1858842 h 1858842"/>
              <a:gd name="connsiteX28" fmla="*/ 0 w 8142270"/>
              <a:gd name="connsiteY28" fmla="*/ 1858842 h 1858842"/>
              <a:gd name="connsiteX29" fmla="*/ 0 w 8142270"/>
              <a:gd name="connsiteY29" fmla="*/ 1202051 h 1858842"/>
              <a:gd name="connsiteX30" fmla="*/ 0 w 8142270"/>
              <a:gd name="connsiteY30" fmla="*/ 545260 h 1858842"/>
              <a:gd name="connsiteX31" fmla="*/ 0 w 8142270"/>
              <a:gd name="connsiteY31" fmla="*/ 0 h 185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142270" h="1858842" fill="none" extrusionOk="0">
                <a:moveTo>
                  <a:pt x="0" y="0"/>
                </a:moveTo>
                <a:cubicBezTo>
                  <a:pt x="350658" y="17152"/>
                  <a:pt x="503711" y="-31654"/>
                  <a:pt x="759945" y="0"/>
                </a:cubicBezTo>
                <a:cubicBezTo>
                  <a:pt x="1016180" y="31654"/>
                  <a:pt x="1132264" y="9152"/>
                  <a:pt x="1357045" y="0"/>
                </a:cubicBezTo>
                <a:cubicBezTo>
                  <a:pt x="1581826" y="-9152"/>
                  <a:pt x="1593696" y="-8204"/>
                  <a:pt x="1791299" y="0"/>
                </a:cubicBezTo>
                <a:cubicBezTo>
                  <a:pt x="1988902" y="8204"/>
                  <a:pt x="2132620" y="-5875"/>
                  <a:pt x="2469822" y="0"/>
                </a:cubicBezTo>
                <a:cubicBezTo>
                  <a:pt x="2807024" y="5875"/>
                  <a:pt x="2809535" y="-5763"/>
                  <a:pt x="3148344" y="0"/>
                </a:cubicBezTo>
                <a:cubicBezTo>
                  <a:pt x="3487153" y="5763"/>
                  <a:pt x="3531682" y="-12157"/>
                  <a:pt x="3664021" y="0"/>
                </a:cubicBezTo>
                <a:cubicBezTo>
                  <a:pt x="3796360" y="12157"/>
                  <a:pt x="3978828" y="12177"/>
                  <a:pt x="4179699" y="0"/>
                </a:cubicBezTo>
                <a:cubicBezTo>
                  <a:pt x="4380570" y="-12177"/>
                  <a:pt x="4694181" y="31934"/>
                  <a:pt x="4858221" y="0"/>
                </a:cubicBezTo>
                <a:cubicBezTo>
                  <a:pt x="5022261" y="-31934"/>
                  <a:pt x="5224459" y="-1136"/>
                  <a:pt x="5455321" y="0"/>
                </a:cubicBezTo>
                <a:cubicBezTo>
                  <a:pt x="5686183" y="1136"/>
                  <a:pt x="5895690" y="25103"/>
                  <a:pt x="6215266" y="0"/>
                </a:cubicBezTo>
                <a:cubicBezTo>
                  <a:pt x="6534843" y="-25103"/>
                  <a:pt x="6595170" y="-28258"/>
                  <a:pt x="6893789" y="0"/>
                </a:cubicBezTo>
                <a:cubicBezTo>
                  <a:pt x="7192408" y="28258"/>
                  <a:pt x="7321786" y="23995"/>
                  <a:pt x="7490888" y="0"/>
                </a:cubicBezTo>
                <a:cubicBezTo>
                  <a:pt x="7659990" y="-23995"/>
                  <a:pt x="7829498" y="4358"/>
                  <a:pt x="8142270" y="0"/>
                </a:cubicBezTo>
                <a:cubicBezTo>
                  <a:pt x="8146515" y="143606"/>
                  <a:pt x="8117941" y="406051"/>
                  <a:pt x="8142270" y="563849"/>
                </a:cubicBezTo>
                <a:cubicBezTo>
                  <a:pt x="8166599" y="721647"/>
                  <a:pt x="8157729" y="928157"/>
                  <a:pt x="8142270" y="1220640"/>
                </a:cubicBezTo>
                <a:cubicBezTo>
                  <a:pt x="8126811" y="1513123"/>
                  <a:pt x="8160737" y="1569955"/>
                  <a:pt x="8142270" y="1858842"/>
                </a:cubicBezTo>
                <a:cubicBezTo>
                  <a:pt x="7933827" y="1848379"/>
                  <a:pt x="7685856" y="1851063"/>
                  <a:pt x="7545170" y="1858842"/>
                </a:cubicBezTo>
                <a:cubicBezTo>
                  <a:pt x="7404484" y="1866621"/>
                  <a:pt x="7320741" y="1855877"/>
                  <a:pt x="7110916" y="1858842"/>
                </a:cubicBezTo>
                <a:cubicBezTo>
                  <a:pt x="6901091" y="1861807"/>
                  <a:pt x="6811919" y="1847809"/>
                  <a:pt x="6676661" y="1858842"/>
                </a:cubicBezTo>
                <a:cubicBezTo>
                  <a:pt x="6541404" y="1869875"/>
                  <a:pt x="6156504" y="1843470"/>
                  <a:pt x="5998139" y="1858842"/>
                </a:cubicBezTo>
                <a:cubicBezTo>
                  <a:pt x="5839774" y="1874214"/>
                  <a:pt x="5550084" y="1840537"/>
                  <a:pt x="5401039" y="1858842"/>
                </a:cubicBezTo>
                <a:cubicBezTo>
                  <a:pt x="5251994" y="1877147"/>
                  <a:pt x="5015281" y="1833935"/>
                  <a:pt x="4722517" y="1858842"/>
                </a:cubicBezTo>
                <a:cubicBezTo>
                  <a:pt x="4429753" y="1883749"/>
                  <a:pt x="4079322" y="1891528"/>
                  <a:pt x="3881149" y="1858842"/>
                </a:cubicBezTo>
                <a:cubicBezTo>
                  <a:pt x="3682976" y="1826156"/>
                  <a:pt x="3640151" y="1858794"/>
                  <a:pt x="3446894" y="1858842"/>
                </a:cubicBezTo>
                <a:cubicBezTo>
                  <a:pt x="3253637" y="1858890"/>
                  <a:pt x="2847004" y="1869611"/>
                  <a:pt x="2686949" y="1858842"/>
                </a:cubicBezTo>
                <a:cubicBezTo>
                  <a:pt x="2526894" y="1848073"/>
                  <a:pt x="2235516" y="1882527"/>
                  <a:pt x="2008427" y="1858842"/>
                </a:cubicBezTo>
                <a:cubicBezTo>
                  <a:pt x="1781338" y="1835157"/>
                  <a:pt x="1559149" y="1833402"/>
                  <a:pt x="1248481" y="1858842"/>
                </a:cubicBezTo>
                <a:cubicBezTo>
                  <a:pt x="937813" y="1884282"/>
                  <a:pt x="279969" y="1809377"/>
                  <a:pt x="0" y="1858842"/>
                </a:cubicBezTo>
                <a:cubicBezTo>
                  <a:pt x="8816" y="1605834"/>
                  <a:pt x="29312" y="1491202"/>
                  <a:pt x="0" y="1202051"/>
                </a:cubicBezTo>
                <a:cubicBezTo>
                  <a:pt x="-29312" y="912900"/>
                  <a:pt x="-12964" y="707526"/>
                  <a:pt x="0" y="545260"/>
                </a:cubicBezTo>
                <a:cubicBezTo>
                  <a:pt x="12964" y="382994"/>
                  <a:pt x="14718" y="179825"/>
                  <a:pt x="0" y="0"/>
                </a:cubicBezTo>
                <a:close/>
              </a:path>
              <a:path w="8142270" h="1858842" stroke="0" extrusionOk="0">
                <a:moveTo>
                  <a:pt x="0" y="0"/>
                </a:moveTo>
                <a:cubicBezTo>
                  <a:pt x="193841" y="41037"/>
                  <a:pt x="476326" y="-32232"/>
                  <a:pt x="841368" y="0"/>
                </a:cubicBezTo>
                <a:cubicBezTo>
                  <a:pt x="1206410" y="32232"/>
                  <a:pt x="1238589" y="-19178"/>
                  <a:pt x="1601313" y="0"/>
                </a:cubicBezTo>
                <a:cubicBezTo>
                  <a:pt x="1964037" y="19178"/>
                  <a:pt x="2189596" y="-7701"/>
                  <a:pt x="2361258" y="0"/>
                </a:cubicBezTo>
                <a:cubicBezTo>
                  <a:pt x="2532921" y="7701"/>
                  <a:pt x="2877539" y="7784"/>
                  <a:pt x="3202626" y="0"/>
                </a:cubicBezTo>
                <a:cubicBezTo>
                  <a:pt x="3527713" y="-7784"/>
                  <a:pt x="3591240" y="-36600"/>
                  <a:pt x="3962571" y="0"/>
                </a:cubicBezTo>
                <a:cubicBezTo>
                  <a:pt x="4333902" y="36600"/>
                  <a:pt x="4295769" y="19264"/>
                  <a:pt x="4396826" y="0"/>
                </a:cubicBezTo>
                <a:cubicBezTo>
                  <a:pt x="4497884" y="-19264"/>
                  <a:pt x="4978569" y="-3446"/>
                  <a:pt x="5156771" y="0"/>
                </a:cubicBezTo>
                <a:cubicBezTo>
                  <a:pt x="5334974" y="3446"/>
                  <a:pt x="5664483" y="30698"/>
                  <a:pt x="5835294" y="0"/>
                </a:cubicBezTo>
                <a:cubicBezTo>
                  <a:pt x="6006105" y="-30698"/>
                  <a:pt x="6078883" y="-20608"/>
                  <a:pt x="6269548" y="0"/>
                </a:cubicBezTo>
                <a:cubicBezTo>
                  <a:pt x="6460213" y="20608"/>
                  <a:pt x="6713905" y="-29279"/>
                  <a:pt x="6948070" y="0"/>
                </a:cubicBezTo>
                <a:cubicBezTo>
                  <a:pt x="7182235" y="29279"/>
                  <a:pt x="7209673" y="21334"/>
                  <a:pt x="7463748" y="0"/>
                </a:cubicBezTo>
                <a:cubicBezTo>
                  <a:pt x="7717823" y="-21334"/>
                  <a:pt x="7887500" y="28044"/>
                  <a:pt x="8142270" y="0"/>
                </a:cubicBezTo>
                <a:cubicBezTo>
                  <a:pt x="8142053" y="253926"/>
                  <a:pt x="8143452" y="357458"/>
                  <a:pt x="8142270" y="563849"/>
                </a:cubicBezTo>
                <a:cubicBezTo>
                  <a:pt x="8141088" y="770240"/>
                  <a:pt x="8174206" y="933269"/>
                  <a:pt x="8142270" y="1220640"/>
                </a:cubicBezTo>
                <a:cubicBezTo>
                  <a:pt x="8110334" y="1508011"/>
                  <a:pt x="8132748" y="1663945"/>
                  <a:pt x="8142270" y="1858842"/>
                </a:cubicBezTo>
                <a:cubicBezTo>
                  <a:pt x="7904271" y="1840059"/>
                  <a:pt x="7837169" y="1839147"/>
                  <a:pt x="7626593" y="1858842"/>
                </a:cubicBezTo>
                <a:cubicBezTo>
                  <a:pt x="7416017" y="1878537"/>
                  <a:pt x="7169261" y="1896616"/>
                  <a:pt x="6785225" y="1858842"/>
                </a:cubicBezTo>
                <a:cubicBezTo>
                  <a:pt x="6401189" y="1821068"/>
                  <a:pt x="6218536" y="1831189"/>
                  <a:pt x="5943857" y="1858842"/>
                </a:cubicBezTo>
                <a:cubicBezTo>
                  <a:pt x="5669178" y="1886495"/>
                  <a:pt x="5476200" y="1859815"/>
                  <a:pt x="5346757" y="1858842"/>
                </a:cubicBezTo>
                <a:cubicBezTo>
                  <a:pt x="5217314" y="1857869"/>
                  <a:pt x="4858327" y="1840304"/>
                  <a:pt x="4668235" y="1858842"/>
                </a:cubicBezTo>
                <a:cubicBezTo>
                  <a:pt x="4478143" y="1877380"/>
                  <a:pt x="4385277" y="1844274"/>
                  <a:pt x="4233980" y="1858842"/>
                </a:cubicBezTo>
                <a:cubicBezTo>
                  <a:pt x="4082684" y="1873410"/>
                  <a:pt x="3679700" y="1897872"/>
                  <a:pt x="3392612" y="1858842"/>
                </a:cubicBezTo>
                <a:cubicBezTo>
                  <a:pt x="3105524" y="1819812"/>
                  <a:pt x="3023366" y="1864243"/>
                  <a:pt x="2714090" y="1858842"/>
                </a:cubicBezTo>
                <a:cubicBezTo>
                  <a:pt x="2404814" y="1853441"/>
                  <a:pt x="2202004" y="1848711"/>
                  <a:pt x="1954145" y="1858842"/>
                </a:cubicBezTo>
                <a:cubicBezTo>
                  <a:pt x="1706287" y="1868973"/>
                  <a:pt x="1432421" y="1861192"/>
                  <a:pt x="1194200" y="1858842"/>
                </a:cubicBezTo>
                <a:cubicBezTo>
                  <a:pt x="955980" y="1856492"/>
                  <a:pt x="541185" y="1830798"/>
                  <a:pt x="0" y="1858842"/>
                </a:cubicBezTo>
                <a:cubicBezTo>
                  <a:pt x="-31689" y="1595526"/>
                  <a:pt x="27654" y="1487044"/>
                  <a:pt x="0" y="1202051"/>
                </a:cubicBezTo>
                <a:cubicBezTo>
                  <a:pt x="-27654" y="917058"/>
                  <a:pt x="15250" y="749911"/>
                  <a:pt x="0" y="545260"/>
                </a:cubicBezTo>
                <a:cubicBezTo>
                  <a:pt x="-15250" y="340609"/>
                  <a:pt x="-14240" y="185783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Maiandra GD" pitchFamily="34" charset="0"/>
                <a:ea typeface="+mn-ea"/>
                <a:cs typeface="+mn-cs"/>
              </a:rPr>
              <a:t>What is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Maiandra GD" pitchFamily="34" charset="0"/>
              </a:rPr>
              <a:t>Why is it Wrong?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Where it Leads?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4FD90-55A9-7901-864E-8F4C9D68A863}"/>
              </a:ext>
            </a:extLst>
          </p:cNvPr>
          <p:cNvSpPr/>
          <p:nvPr/>
        </p:nvSpPr>
        <p:spPr>
          <a:xfrm>
            <a:off x="593287" y="296133"/>
            <a:ext cx="7957435" cy="2308324"/>
          </a:xfrm>
          <a:custGeom>
            <a:avLst/>
            <a:gdLst>
              <a:gd name="connsiteX0" fmla="*/ 0 w 7957435"/>
              <a:gd name="connsiteY0" fmla="*/ 0 h 2308324"/>
              <a:gd name="connsiteX1" fmla="*/ 583545 w 7957435"/>
              <a:gd name="connsiteY1" fmla="*/ 0 h 2308324"/>
              <a:gd name="connsiteX2" fmla="*/ 1326239 w 7957435"/>
              <a:gd name="connsiteY2" fmla="*/ 0 h 2308324"/>
              <a:gd name="connsiteX3" fmla="*/ 1830210 w 7957435"/>
              <a:gd name="connsiteY3" fmla="*/ 0 h 2308324"/>
              <a:gd name="connsiteX4" fmla="*/ 2413755 w 7957435"/>
              <a:gd name="connsiteY4" fmla="*/ 0 h 2308324"/>
              <a:gd name="connsiteX5" fmla="*/ 3236024 w 7957435"/>
              <a:gd name="connsiteY5" fmla="*/ 0 h 2308324"/>
              <a:gd name="connsiteX6" fmla="*/ 4058292 w 7957435"/>
              <a:gd name="connsiteY6" fmla="*/ 0 h 2308324"/>
              <a:gd name="connsiteX7" fmla="*/ 4880560 w 7957435"/>
              <a:gd name="connsiteY7" fmla="*/ 0 h 2308324"/>
              <a:gd name="connsiteX8" fmla="*/ 5543680 w 7957435"/>
              <a:gd name="connsiteY8" fmla="*/ 0 h 2308324"/>
              <a:gd name="connsiteX9" fmla="*/ 6206799 w 7957435"/>
              <a:gd name="connsiteY9" fmla="*/ 0 h 2308324"/>
              <a:gd name="connsiteX10" fmla="*/ 7029068 w 7957435"/>
              <a:gd name="connsiteY10" fmla="*/ 0 h 2308324"/>
              <a:gd name="connsiteX11" fmla="*/ 7957435 w 7957435"/>
              <a:gd name="connsiteY11" fmla="*/ 0 h 2308324"/>
              <a:gd name="connsiteX12" fmla="*/ 7957435 w 7957435"/>
              <a:gd name="connsiteY12" fmla="*/ 530915 h 2308324"/>
              <a:gd name="connsiteX13" fmla="*/ 7957435 w 7957435"/>
              <a:gd name="connsiteY13" fmla="*/ 1107996 h 2308324"/>
              <a:gd name="connsiteX14" fmla="*/ 7957435 w 7957435"/>
              <a:gd name="connsiteY14" fmla="*/ 1615827 h 2308324"/>
              <a:gd name="connsiteX15" fmla="*/ 7957435 w 7957435"/>
              <a:gd name="connsiteY15" fmla="*/ 2308324 h 2308324"/>
              <a:gd name="connsiteX16" fmla="*/ 7533038 w 7957435"/>
              <a:gd name="connsiteY16" fmla="*/ 2308324 h 2308324"/>
              <a:gd name="connsiteX17" fmla="*/ 6949493 w 7957435"/>
              <a:gd name="connsiteY17" fmla="*/ 2308324 h 2308324"/>
              <a:gd name="connsiteX18" fmla="*/ 6525097 w 7957435"/>
              <a:gd name="connsiteY18" fmla="*/ 2308324 h 2308324"/>
              <a:gd name="connsiteX19" fmla="*/ 6021126 w 7957435"/>
              <a:gd name="connsiteY19" fmla="*/ 2308324 h 2308324"/>
              <a:gd name="connsiteX20" fmla="*/ 5278432 w 7957435"/>
              <a:gd name="connsiteY20" fmla="*/ 2308324 h 2308324"/>
              <a:gd name="connsiteX21" fmla="*/ 4535738 w 7957435"/>
              <a:gd name="connsiteY21" fmla="*/ 2308324 h 2308324"/>
              <a:gd name="connsiteX22" fmla="*/ 3793044 w 7957435"/>
              <a:gd name="connsiteY22" fmla="*/ 2308324 h 2308324"/>
              <a:gd name="connsiteX23" fmla="*/ 3209499 w 7957435"/>
              <a:gd name="connsiteY23" fmla="*/ 2308324 h 2308324"/>
              <a:gd name="connsiteX24" fmla="*/ 2387231 w 7957435"/>
              <a:gd name="connsiteY24" fmla="*/ 2308324 h 2308324"/>
              <a:gd name="connsiteX25" fmla="*/ 1803685 w 7957435"/>
              <a:gd name="connsiteY25" fmla="*/ 2308324 h 2308324"/>
              <a:gd name="connsiteX26" fmla="*/ 1220140 w 7957435"/>
              <a:gd name="connsiteY26" fmla="*/ 2308324 h 2308324"/>
              <a:gd name="connsiteX27" fmla="*/ 795743 w 7957435"/>
              <a:gd name="connsiteY27" fmla="*/ 2308324 h 2308324"/>
              <a:gd name="connsiteX28" fmla="*/ 0 w 7957435"/>
              <a:gd name="connsiteY28" fmla="*/ 2308324 h 2308324"/>
              <a:gd name="connsiteX29" fmla="*/ 0 w 7957435"/>
              <a:gd name="connsiteY29" fmla="*/ 1777409 h 2308324"/>
              <a:gd name="connsiteX30" fmla="*/ 0 w 7957435"/>
              <a:gd name="connsiteY30" fmla="*/ 1269578 h 2308324"/>
              <a:gd name="connsiteX31" fmla="*/ 0 w 7957435"/>
              <a:gd name="connsiteY31" fmla="*/ 761747 h 2308324"/>
              <a:gd name="connsiteX32" fmla="*/ 0 w 7957435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957435" h="2308324" fill="none" extrusionOk="0">
                <a:moveTo>
                  <a:pt x="0" y="0"/>
                </a:moveTo>
                <a:cubicBezTo>
                  <a:pt x="252931" y="-12559"/>
                  <a:pt x="414941" y="5946"/>
                  <a:pt x="583545" y="0"/>
                </a:cubicBezTo>
                <a:cubicBezTo>
                  <a:pt x="752150" y="-5946"/>
                  <a:pt x="1097268" y="26161"/>
                  <a:pt x="1326239" y="0"/>
                </a:cubicBezTo>
                <a:cubicBezTo>
                  <a:pt x="1555210" y="-26161"/>
                  <a:pt x="1588209" y="8409"/>
                  <a:pt x="1830210" y="0"/>
                </a:cubicBezTo>
                <a:cubicBezTo>
                  <a:pt x="2072211" y="-8409"/>
                  <a:pt x="2193534" y="26657"/>
                  <a:pt x="2413755" y="0"/>
                </a:cubicBezTo>
                <a:cubicBezTo>
                  <a:pt x="2633976" y="-26657"/>
                  <a:pt x="2957296" y="-33325"/>
                  <a:pt x="3236024" y="0"/>
                </a:cubicBezTo>
                <a:cubicBezTo>
                  <a:pt x="3514752" y="33325"/>
                  <a:pt x="3826476" y="-18401"/>
                  <a:pt x="4058292" y="0"/>
                </a:cubicBezTo>
                <a:cubicBezTo>
                  <a:pt x="4290108" y="18401"/>
                  <a:pt x="4575095" y="6768"/>
                  <a:pt x="4880560" y="0"/>
                </a:cubicBezTo>
                <a:cubicBezTo>
                  <a:pt x="5186025" y="-6768"/>
                  <a:pt x="5274341" y="15467"/>
                  <a:pt x="5543680" y="0"/>
                </a:cubicBezTo>
                <a:cubicBezTo>
                  <a:pt x="5813019" y="-15467"/>
                  <a:pt x="6004103" y="-30648"/>
                  <a:pt x="6206799" y="0"/>
                </a:cubicBezTo>
                <a:cubicBezTo>
                  <a:pt x="6409495" y="30648"/>
                  <a:pt x="6795936" y="25246"/>
                  <a:pt x="7029068" y="0"/>
                </a:cubicBezTo>
                <a:cubicBezTo>
                  <a:pt x="7262200" y="-25246"/>
                  <a:pt x="7546649" y="11034"/>
                  <a:pt x="7957435" y="0"/>
                </a:cubicBezTo>
                <a:cubicBezTo>
                  <a:pt x="7977060" y="192288"/>
                  <a:pt x="7946629" y="364446"/>
                  <a:pt x="7957435" y="530915"/>
                </a:cubicBezTo>
                <a:cubicBezTo>
                  <a:pt x="7968241" y="697384"/>
                  <a:pt x="7978413" y="856195"/>
                  <a:pt x="7957435" y="1107996"/>
                </a:cubicBezTo>
                <a:cubicBezTo>
                  <a:pt x="7936457" y="1359797"/>
                  <a:pt x="7952897" y="1453891"/>
                  <a:pt x="7957435" y="1615827"/>
                </a:cubicBezTo>
                <a:cubicBezTo>
                  <a:pt x="7961973" y="1777763"/>
                  <a:pt x="7959414" y="2029139"/>
                  <a:pt x="7957435" y="2308324"/>
                </a:cubicBezTo>
                <a:cubicBezTo>
                  <a:pt x="7805068" y="2323002"/>
                  <a:pt x="7645156" y="2313571"/>
                  <a:pt x="7533038" y="2308324"/>
                </a:cubicBezTo>
                <a:cubicBezTo>
                  <a:pt x="7420920" y="2303077"/>
                  <a:pt x="7206710" y="2314969"/>
                  <a:pt x="6949493" y="2308324"/>
                </a:cubicBezTo>
                <a:cubicBezTo>
                  <a:pt x="6692277" y="2301679"/>
                  <a:pt x="6615619" y="2293251"/>
                  <a:pt x="6525097" y="2308324"/>
                </a:cubicBezTo>
                <a:cubicBezTo>
                  <a:pt x="6434575" y="2323397"/>
                  <a:pt x="6244193" y="2286651"/>
                  <a:pt x="6021126" y="2308324"/>
                </a:cubicBezTo>
                <a:cubicBezTo>
                  <a:pt x="5798059" y="2329997"/>
                  <a:pt x="5576913" y="2341741"/>
                  <a:pt x="5278432" y="2308324"/>
                </a:cubicBezTo>
                <a:cubicBezTo>
                  <a:pt x="4979951" y="2274907"/>
                  <a:pt x="4703183" y="2316077"/>
                  <a:pt x="4535738" y="2308324"/>
                </a:cubicBezTo>
                <a:cubicBezTo>
                  <a:pt x="4368293" y="2300571"/>
                  <a:pt x="4021462" y="2309617"/>
                  <a:pt x="3793044" y="2308324"/>
                </a:cubicBezTo>
                <a:cubicBezTo>
                  <a:pt x="3564626" y="2307031"/>
                  <a:pt x="3341644" y="2293543"/>
                  <a:pt x="3209499" y="2308324"/>
                </a:cubicBezTo>
                <a:cubicBezTo>
                  <a:pt x="3077354" y="2323105"/>
                  <a:pt x="2629646" y="2269557"/>
                  <a:pt x="2387231" y="2308324"/>
                </a:cubicBezTo>
                <a:cubicBezTo>
                  <a:pt x="2144816" y="2347091"/>
                  <a:pt x="1942009" y="2280924"/>
                  <a:pt x="1803685" y="2308324"/>
                </a:cubicBezTo>
                <a:cubicBezTo>
                  <a:pt x="1665361" y="2335724"/>
                  <a:pt x="1410058" y="2297197"/>
                  <a:pt x="1220140" y="2308324"/>
                </a:cubicBezTo>
                <a:cubicBezTo>
                  <a:pt x="1030222" y="2319451"/>
                  <a:pt x="899130" y="2305235"/>
                  <a:pt x="795743" y="2308324"/>
                </a:cubicBezTo>
                <a:cubicBezTo>
                  <a:pt x="692356" y="2311413"/>
                  <a:pt x="236801" y="2288499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957435" h="2308324" stroke="0" extrusionOk="0">
                <a:moveTo>
                  <a:pt x="0" y="0"/>
                </a:moveTo>
                <a:cubicBezTo>
                  <a:pt x="203179" y="9241"/>
                  <a:pt x="367647" y="15399"/>
                  <a:pt x="503971" y="0"/>
                </a:cubicBezTo>
                <a:cubicBezTo>
                  <a:pt x="640295" y="-15399"/>
                  <a:pt x="848873" y="19857"/>
                  <a:pt x="1167090" y="0"/>
                </a:cubicBezTo>
                <a:cubicBezTo>
                  <a:pt x="1485307" y="-19857"/>
                  <a:pt x="1621497" y="-9026"/>
                  <a:pt x="1830210" y="0"/>
                </a:cubicBezTo>
                <a:cubicBezTo>
                  <a:pt x="2038923" y="9026"/>
                  <a:pt x="2352644" y="-10407"/>
                  <a:pt x="2652478" y="0"/>
                </a:cubicBezTo>
                <a:cubicBezTo>
                  <a:pt x="2952312" y="10407"/>
                  <a:pt x="3219045" y="-2126"/>
                  <a:pt x="3395172" y="0"/>
                </a:cubicBezTo>
                <a:cubicBezTo>
                  <a:pt x="3571299" y="2126"/>
                  <a:pt x="3890338" y="-22659"/>
                  <a:pt x="4137866" y="0"/>
                </a:cubicBezTo>
                <a:cubicBezTo>
                  <a:pt x="4385394" y="22659"/>
                  <a:pt x="4590628" y="1111"/>
                  <a:pt x="4800986" y="0"/>
                </a:cubicBezTo>
                <a:cubicBezTo>
                  <a:pt x="5011344" y="-1111"/>
                  <a:pt x="5251640" y="-13623"/>
                  <a:pt x="5384531" y="0"/>
                </a:cubicBezTo>
                <a:cubicBezTo>
                  <a:pt x="5517423" y="13623"/>
                  <a:pt x="5706376" y="10822"/>
                  <a:pt x="5808928" y="0"/>
                </a:cubicBezTo>
                <a:cubicBezTo>
                  <a:pt x="5911480" y="-10822"/>
                  <a:pt x="6136605" y="20509"/>
                  <a:pt x="6233324" y="0"/>
                </a:cubicBezTo>
                <a:cubicBezTo>
                  <a:pt x="6330043" y="-20509"/>
                  <a:pt x="6655832" y="11030"/>
                  <a:pt x="6976018" y="0"/>
                </a:cubicBezTo>
                <a:cubicBezTo>
                  <a:pt x="7296204" y="-11030"/>
                  <a:pt x="7574848" y="-36511"/>
                  <a:pt x="7957435" y="0"/>
                </a:cubicBezTo>
                <a:cubicBezTo>
                  <a:pt x="7944401" y="130186"/>
                  <a:pt x="7981925" y="374901"/>
                  <a:pt x="7957435" y="507831"/>
                </a:cubicBezTo>
                <a:cubicBezTo>
                  <a:pt x="7932945" y="640761"/>
                  <a:pt x="7952318" y="809067"/>
                  <a:pt x="7957435" y="1038746"/>
                </a:cubicBezTo>
                <a:cubicBezTo>
                  <a:pt x="7962552" y="1268426"/>
                  <a:pt x="7935141" y="1478428"/>
                  <a:pt x="7957435" y="1615827"/>
                </a:cubicBezTo>
                <a:cubicBezTo>
                  <a:pt x="7979729" y="1753226"/>
                  <a:pt x="7970778" y="1983026"/>
                  <a:pt x="7957435" y="2308324"/>
                </a:cubicBezTo>
                <a:cubicBezTo>
                  <a:pt x="7739615" y="2325873"/>
                  <a:pt x="7610074" y="2290483"/>
                  <a:pt x="7294315" y="2308324"/>
                </a:cubicBezTo>
                <a:cubicBezTo>
                  <a:pt x="6978556" y="2326165"/>
                  <a:pt x="6661782" y="2286393"/>
                  <a:pt x="6472047" y="2308324"/>
                </a:cubicBezTo>
                <a:cubicBezTo>
                  <a:pt x="6282312" y="2330255"/>
                  <a:pt x="6121897" y="2315748"/>
                  <a:pt x="5968076" y="2308324"/>
                </a:cubicBezTo>
                <a:cubicBezTo>
                  <a:pt x="5814255" y="2300900"/>
                  <a:pt x="5606815" y="2281675"/>
                  <a:pt x="5304957" y="2308324"/>
                </a:cubicBezTo>
                <a:cubicBezTo>
                  <a:pt x="5003099" y="2334973"/>
                  <a:pt x="5004437" y="2315904"/>
                  <a:pt x="4800986" y="2308324"/>
                </a:cubicBezTo>
                <a:cubicBezTo>
                  <a:pt x="4597535" y="2300744"/>
                  <a:pt x="4279168" y="2288792"/>
                  <a:pt x="4137866" y="2308324"/>
                </a:cubicBezTo>
                <a:cubicBezTo>
                  <a:pt x="3996564" y="2327856"/>
                  <a:pt x="3846996" y="2293176"/>
                  <a:pt x="3713470" y="2308324"/>
                </a:cubicBezTo>
                <a:cubicBezTo>
                  <a:pt x="3579944" y="2323472"/>
                  <a:pt x="3396524" y="2306923"/>
                  <a:pt x="3289073" y="2308324"/>
                </a:cubicBezTo>
                <a:cubicBezTo>
                  <a:pt x="3181622" y="2309725"/>
                  <a:pt x="2830292" y="2289807"/>
                  <a:pt x="2546379" y="2308324"/>
                </a:cubicBezTo>
                <a:cubicBezTo>
                  <a:pt x="2262466" y="2326841"/>
                  <a:pt x="2170884" y="2330831"/>
                  <a:pt x="1962834" y="2308324"/>
                </a:cubicBezTo>
                <a:cubicBezTo>
                  <a:pt x="1754784" y="2285817"/>
                  <a:pt x="1526385" y="2296885"/>
                  <a:pt x="1299714" y="2308324"/>
                </a:cubicBezTo>
                <a:cubicBezTo>
                  <a:pt x="1073043" y="2319763"/>
                  <a:pt x="591785" y="2299370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94491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05DC85-3AC3-0A86-BF88-5663B1769E8D}"/>
              </a:ext>
            </a:extLst>
          </p:cNvPr>
          <p:cNvSpPr txBox="1"/>
          <p:nvPr/>
        </p:nvSpPr>
        <p:spPr>
          <a:xfrm>
            <a:off x="852395" y="1504447"/>
            <a:ext cx="7613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Perverts the body - </a:t>
            </a:r>
            <a:r>
              <a:rPr lang="en-US" sz="2400" b="1" dirty="0">
                <a:solidFill>
                  <a:srgbClr val="3333CC"/>
                </a:solidFill>
              </a:rPr>
              <a:t>1 Cor. 6:12-20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Destroys one’s reputation &amp; respect for self – </a:t>
            </a:r>
            <a:r>
              <a:rPr lang="en-US" sz="2400" b="1" dirty="0">
                <a:solidFill>
                  <a:srgbClr val="3333CC"/>
                </a:solidFill>
              </a:rPr>
              <a:t>Job 31:12; Prov. 6:27, 33</a:t>
            </a:r>
            <a:endParaRPr lang="en-US" sz="2400" b="1" i="1" dirty="0">
              <a:solidFill>
                <a:srgbClr val="3333C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Where it Leads?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730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365125" y="304800"/>
            <a:ext cx="85502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“Having premarital sex was the most horrifying experience of my life. It wasn’t at all the emotionally satisfying experience the world deceived me into believing. I felt as if my insides were being exposed and my heart was left unattended. I know that God has forgiven me of this haunting sin, but I also know I can never have my virginity back. I dread the day that I have to tell the man I truly love and wish to marry that he is not the only one – though I wish he were. I have stained my life – a stain that will never come out.”</a:t>
            </a:r>
          </a:p>
        </p:txBody>
      </p:sp>
      <p:sp>
        <p:nvSpPr>
          <p:cNvPr id="4" name="Text Box 22"/>
          <p:cNvSpPr txBox="1">
            <a:spLocks noChangeArrowheads="1"/>
          </p:cNvSpPr>
          <p:nvPr/>
        </p:nvSpPr>
        <p:spPr bwMode="auto">
          <a:xfrm>
            <a:off x="381000" y="3733800"/>
            <a:ext cx="85502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“If I could have read Josh McDowell’s article ‘Helping Teens Say No to Sex’ when I was a teenager, perhaps I would not have given in so many times back then. Even after I became a Christian and knew God forbade premarital sex, the old habit was hard to break. Now I am a wife and mother and am still haunted by my past. It hurts to realize that the most precious gift I could have given my husband on our wedding day – a pure wife – was not possible.”</a:t>
            </a: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auto">
          <a:xfrm rot="20937245">
            <a:off x="291634" y="2480102"/>
            <a:ext cx="8610600" cy="22860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David: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“My sin is every before me”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(Psa. 51:3)</a:t>
            </a:r>
          </a:p>
        </p:txBody>
      </p:sp>
    </p:spTree>
    <p:extLst>
      <p:ext uri="{BB962C8B-B14F-4D97-AF65-F5344CB8AC3E}">
        <p14:creationId xmlns:p14="http://schemas.microsoft.com/office/powerpoint/2010/main" val="1207692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05DC85-3AC3-0A86-BF88-5663B1769E8D}"/>
              </a:ext>
            </a:extLst>
          </p:cNvPr>
          <p:cNvSpPr txBox="1"/>
          <p:nvPr/>
        </p:nvSpPr>
        <p:spPr>
          <a:xfrm>
            <a:off x="852395" y="1504447"/>
            <a:ext cx="76135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Perverts the body - </a:t>
            </a:r>
            <a:r>
              <a:rPr lang="en-US" sz="2400" b="1" dirty="0">
                <a:solidFill>
                  <a:srgbClr val="3333CC"/>
                </a:solidFill>
              </a:rPr>
              <a:t>1 Cor. 6:12-20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Destroys one’s reputation &amp; respect for self – </a:t>
            </a:r>
            <a:r>
              <a:rPr lang="en-US" sz="2400" b="1" dirty="0">
                <a:solidFill>
                  <a:srgbClr val="3333CC"/>
                </a:solidFill>
              </a:rPr>
              <a:t>Job 31:12; Prov. 6:27, 33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Mistreats others - </a:t>
            </a:r>
            <a:r>
              <a:rPr lang="en-US" sz="2400" b="1" dirty="0">
                <a:solidFill>
                  <a:srgbClr val="3333CC"/>
                </a:solidFill>
              </a:rPr>
              <a:t>Prov. 5:9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Creates jealousy - </a:t>
            </a:r>
            <a:r>
              <a:rPr lang="en-US" sz="2400" b="1" dirty="0">
                <a:solidFill>
                  <a:srgbClr val="3333CC"/>
                </a:solidFill>
              </a:rPr>
              <a:t>Prov. 6:34-35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Destroys a marriage - </a:t>
            </a:r>
            <a:r>
              <a:rPr lang="en-US" sz="2400" b="1" dirty="0">
                <a:solidFill>
                  <a:srgbClr val="3333CC"/>
                </a:solidFill>
              </a:rPr>
              <a:t>Matt. 19:9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Hinders worship - </a:t>
            </a:r>
            <a:r>
              <a:rPr lang="en-US" sz="2400" b="1" dirty="0">
                <a:solidFill>
                  <a:srgbClr val="3333CC"/>
                </a:solidFill>
              </a:rPr>
              <a:t>1 Pet. 3:7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Stirs the wrath of God -  </a:t>
            </a:r>
            <a:r>
              <a:rPr lang="en-US" sz="2400" b="1" dirty="0">
                <a:solidFill>
                  <a:srgbClr val="3333CC"/>
                </a:solidFill>
              </a:rPr>
              <a:t>Col. 3:6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Brings disfellowship - </a:t>
            </a:r>
            <a:r>
              <a:rPr lang="en-US" sz="2400" b="1" dirty="0">
                <a:solidFill>
                  <a:srgbClr val="3333CC"/>
                </a:solidFill>
              </a:rPr>
              <a:t>1 Cor. 5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Breeds other sins - </a:t>
            </a:r>
            <a:r>
              <a:rPr lang="en-US" sz="2400" b="1" dirty="0">
                <a:solidFill>
                  <a:srgbClr val="3333CC"/>
                </a:solidFill>
              </a:rPr>
              <a:t>2 Sam. 11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endParaRPr lang="en-US" sz="800" b="1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UcPeriod"/>
              <a:tabLst>
                <a:tab pos="457200" algn="l"/>
              </a:tabLst>
              <a:defRPr/>
            </a:pPr>
            <a:r>
              <a:rPr lang="en-US" sz="2400" b="1" dirty="0"/>
              <a:t>Sends soul to hell - </a:t>
            </a:r>
            <a:r>
              <a:rPr lang="en-US" sz="2400" b="1" dirty="0">
                <a:solidFill>
                  <a:srgbClr val="3333CC"/>
                </a:solidFill>
              </a:rPr>
              <a:t>Rev. 21:8</a:t>
            </a:r>
            <a:endParaRPr lang="en-US" sz="2400" b="1" i="1" dirty="0">
              <a:solidFill>
                <a:srgbClr val="3333C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Where it Leads?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357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454632" y="3148242"/>
            <a:ext cx="8142270" cy="2461571"/>
          </a:xfrm>
          <a:custGeom>
            <a:avLst/>
            <a:gdLst>
              <a:gd name="connsiteX0" fmla="*/ 0 w 8142270"/>
              <a:gd name="connsiteY0" fmla="*/ 0 h 2461571"/>
              <a:gd name="connsiteX1" fmla="*/ 434254 w 8142270"/>
              <a:gd name="connsiteY1" fmla="*/ 0 h 2461571"/>
              <a:gd name="connsiteX2" fmla="*/ 1112777 w 8142270"/>
              <a:gd name="connsiteY2" fmla="*/ 0 h 2461571"/>
              <a:gd name="connsiteX3" fmla="*/ 1791299 w 8142270"/>
              <a:gd name="connsiteY3" fmla="*/ 0 h 2461571"/>
              <a:gd name="connsiteX4" fmla="*/ 2306977 w 8142270"/>
              <a:gd name="connsiteY4" fmla="*/ 0 h 2461571"/>
              <a:gd name="connsiteX5" fmla="*/ 2822654 w 8142270"/>
              <a:gd name="connsiteY5" fmla="*/ 0 h 2461571"/>
              <a:gd name="connsiteX6" fmla="*/ 3501176 w 8142270"/>
              <a:gd name="connsiteY6" fmla="*/ 0 h 2461571"/>
              <a:gd name="connsiteX7" fmla="*/ 4098276 w 8142270"/>
              <a:gd name="connsiteY7" fmla="*/ 0 h 2461571"/>
              <a:gd name="connsiteX8" fmla="*/ 4858221 w 8142270"/>
              <a:gd name="connsiteY8" fmla="*/ 0 h 2461571"/>
              <a:gd name="connsiteX9" fmla="*/ 5536744 w 8142270"/>
              <a:gd name="connsiteY9" fmla="*/ 0 h 2461571"/>
              <a:gd name="connsiteX10" fmla="*/ 6133843 w 8142270"/>
              <a:gd name="connsiteY10" fmla="*/ 0 h 2461571"/>
              <a:gd name="connsiteX11" fmla="*/ 6812366 w 8142270"/>
              <a:gd name="connsiteY11" fmla="*/ 0 h 2461571"/>
              <a:gd name="connsiteX12" fmla="*/ 7246620 w 8142270"/>
              <a:gd name="connsiteY12" fmla="*/ 0 h 2461571"/>
              <a:gd name="connsiteX13" fmla="*/ 8142270 w 8142270"/>
              <a:gd name="connsiteY13" fmla="*/ 0 h 2461571"/>
              <a:gd name="connsiteX14" fmla="*/ 8142270 w 8142270"/>
              <a:gd name="connsiteY14" fmla="*/ 566161 h 2461571"/>
              <a:gd name="connsiteX15" fmla="*/ 8142270 w 8142270"/>
              <a:gd name="connsiteY15" fmla="*/ 1156938 h 2461571"/>
              <a:gd name="connsiteX16" fmla="*/ 8142270 w 8142270"/>
              <a:gd name="connsiteY16" fmla="*/ 1747715 h 2461571"/>
              <a:gd name="connsiteX17" fmla="*/ 8142270 w 8142270"/>
              <a:gd name="connsiteY17" fmla="*/ 2461571 h 2461571"/>
              <a:gd name="connsiteX18" fmla="*/ 7463748 w 8142270"/>
              <a:gd name="connsiteY18" fmla="*/ 2461571 h 2461571"/>
              <a:gd name="connsiteX19" fmla="*/ 6866648 w 8142270"/>
              <a:gd name="connsiteY19" fmla="*/ 2461571 h 2461571"/>
              <a:gd name="connsiteX20" fmla="*/ 6188125 w 8142270"/>
              <a:gd name="connsiteY20" fmla="*/ 2461571 h 2461571"/>
              <a:gd name="connsiteX21" fmla="*/ 5346757 w 8142270"/>
              <a:gd name="connsiteY21" fmla="*/ 2461571 h 2461571"/>
              <a:gd name="connsiteX22" fmla="*/ 4912503 w 8142270"/>
              <a:gd name="connsiteY22" fmla="*/ 2461571 h 2461571"/>
              <a:gd name="connsiteX23" fmla="*/ 4152558 w 8142270"/>
              <a:gd name="connsiteY23" fmla="*/ 2461571 h 2461571"/>
              <a:gd name="connsiteX24" fmla="*/ 3474035 w 8142270"/>
              <a:gd name="connsiteY24" fmla="*/ 2461571 h 2461571"/>
              <a:gd name="connsiteX25" fmla="*/ 2714090 w 8142270"/>
              <a:gd name="connsiteY25" fmla="*/ 2461571 h 2461571"/>
              <a:gd name="connsiteX26" fmla="*/ 1954145 w 8142270"/>
              <a:gd name="connsiteY26" fmla="*/ 2461571 h 2461571"/>
              <a:gd name="connsiteX27" fmla="*/ 1112777 w 8142270"/>
              <a:gd name="connsiteY27" fmla="*/ 2461571 h 2461571"/>
              <a:gd name="connsiteX28" fmla="*/ 0 w 8142270"/>
              <a:gd name="connsiteY28" fmla="*/ 2461571 h 2461571"/>
              <a:gd name="connsiteX29" fmla="*/ 0 w 8142270"/>
              <a:gd name="connsiteY29" fmla="*/ 1796947 h 2461571"/>
              <a:gd name="connsiteX30" fmla="*/ 0 w 8142270"/>
              <a:gd name="connsiteY30" fmla="*/ 1132323 h 2461571"/>
              <a:gd name="connsiteX31" fmla="*/ 0 w 8142270"/>
              <a:gd name="connsiteY31" fmla="*/ 0 h 246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142270" h="2461571" fill="none" extrusionOk="0">
                <a:moveTo>
                  <a:pt x="0" y="0"/>
                </a:moveTo>
                <a:cubicBezTo>
                  <a:pt x="190421" y="-3385"/>
                  <a:pt x="236651" y="-8204"/>
                  <a:pt x="434254" y="0"/>
                </a:cubicBezTo>
                <a:cubicBezTo>
                  <a:pt x="631857" y="8204"/>
                  <a:pt x="775575" y="-5875"/>
                  <a:pt x="1112777" y="0"/>
                </a:cubicBezTo>
                <a:cubicBezTo>
                  <a:pt x="1449979" y="5875"/>
                  <a:pt x="1452490" y="-5763"/>
                  <a:pt x="1791299" y="0"/>
                </a:cubicBezTo>
                <a:cubicBezTo>
                  <a:pt x="2130108" y="5763"/>
                  <a:pt x="2170082" y="-14333"/>
                  <a:pt x="2306977" y="0"/>
                </a:cubicBezTo>
                <a:cubicBezTo>
                  <a:pt x="2443872" y="14333"/>
                  <a:pt x="2624203" y="16311"/>
                  <a:pt x="2822654" y="0"/>
                </a:cubicBezTo>
                <a:cubicBezTo>
                  <a:pt x="3021105" y="-16311"/>
                  <a:pt x="3337136" y="31934"/>
                  <a:pt x="3501176" y="0"/>
                </a:cubicBezTo>
                <a:cubicBezTo>
                  <a:pt x="3665216" y="-31934"/>
                  <a:pt x="3867414" y="-1136"/>
                  <a:pt x="4098276" y="0"/>
                </a:cubicBezTo>
                <a:cubicBezTo>
                  <a:pt x="4329138" y="1136"/>
                  <a:pt x="4538645" y="25103"/>
                  <a:pt x="4858221" y="0"/>
                </a:cubicBezTo>
                <a:cubicBezTo>
                  <a:pt x="5177798" y="-25103"/>
                  <a:pt x="5238125" y="-28258"/>
                  <a:pt x="5536744" y="0"/>
                </a:cubicBezTo>
                <a:cubicBezTo>
                  <a:pt x="5835363" y="28258"/>
                  <a:pt x="5964741" y="23995"/>
                  <a:pt x="6133843" y="0"/>
                </a:cubicBezTo>
                <a:cubicBezTo>
                  <a:pt x="6302945" y="-23995"/>
                  <a:pt x="6551299" y="-13308"/>
                  <a:pt x="6812366" y="0"/>
                </a:cubicBezTo>
                <a:cubicBezTo>
                  <a:pt x="7073433" y="13308"/>
                  <a:pt x="7031940" y="-5844"/>
                  <a:pt x="7246620" y="0"/>
                </a:cubicBezTo>
                <a:cubicBezTo>
                  <a:pt x="7461300" y="5844"/>
                  <a:pt x="7822293" y="13177"/>
                  <a:pt x="8142270" y="0"/>
                </a:cubicBezTo>
                <a:cubicBezTo>
                  <a:pt x="8163867" y="210353"/>
                  <a:pt x="8146809" y="340215"/>
                  <a:pt x="8142270" y="566161"/>
                </a:cubicBezTo>
                <a:cubicBezTo>
                  <a:pt x="8137731" y="792107"/>
                  <a:pt x="8158609" y="1022689"/>
                  <a:pt x="8142270" y="1156938"/>
                </a:cubicBezTo>
                <a:cubicBezTo>
                  <a:pt x="8125931" y="1291187"/>
                  <a:pt x="8127399" y="1477646"/>
                  <a:pt x="8142270" y="1747715"/>
                </a:cubicBezTo>
                <a:cubicBezTo>
                  <a:pt x="8157141" y="2017784"/>
                  <a:pt x="8115965" y="2112866"/>
                  <a:pt x="8142270" y="2461571"/>
                </a:cubicBezTo>
                <a:cubicBezTo>
                  <a:pt x="7954805" y="2492651"/>
                  <a:pt x="7622113" y="2446199"/>
                  <a:pt x="7463748" y="2461571"/>
                </a:cubicBezTo>
                <a:cubicBezTo>
                  <a:pt x="7305383" y="2476943"/>
                  <a:pt x="7015693" y="2443266"/>
                  <a:pt x="6866648" y="2461571"/>
                </a:cubicBezTo>
                <a:cubicBezTo>
                  <a:pt x="6717603" y="2479876"/>
                  <a:pt x="6483514" y="2436893"/>
                  <a:pt x="6188125" y="2461571"/>
                </a:cubicBezTo>
                <a:cubicBezTo>
                  <a:pt x="5892736" y="2486249"/>
                  <a:pt x="5544930" y="2494257"/>
                  <a:pt x="5346757" y="2461571"/>
                </a:cubicBezTo>
                <a:cubicBezTo>
                  <a:pt x="5148584" y="2428885"/>
                  <a:pt x="5105009" y="2460585"/>
                  <a:pt x="4912503" y="2461571"/>
                </a:cubicBezTo>
                <a:cubicBezTo>
                  <a:pt x="4719997" y="2462557"/>
                  <a:pt x="4312613" y="2472340"/>
                  <a:pt x="4152558" y="2461571"/>
                </a:cubicBezTo>
                <a:cubicBezTo>
                  <a:pt x="3992503" y="2450802"/>
                  <a:pt x="3704373" y="2491541"/>
                  <a:pt x="3474035" y="2461571"/>
                </a:cubicBezTo>
                <a:cubicBezTo>
                  <a:pt x="3243697" y="2431601"/>
                  <a:pt x="3019617" y="2431415"/>
                  <a:pt x="2714090" y="2461571"/>
                </a:cubicBezTo>
                <a:cubicBezTo>
                  <a:pt x="2408563" y="2491727"/>
                  <a:pt x="2111181" y="2447390"/>
                  <a:pt x="1954145" y="2461571"/>
                </a:cubicBezTo>
                <a:cubicBezTo>
                  <a:pt x="1797109" y="2475752"/>
                  <a:pt x="1440197" y="2426423"/>
                  <a:pt x="1112777" y="2461571"/>
                </a:cubicBezTo>
                <a:cubicBezTo>
                  <a:pt x="785357" y="2496719"/>
                  <a:pt x="491133" y="2420650"/>
                  <a:pt x="0" y="2461571"/>
                </a:cubicBezTo>
                <a:cubicBezTo>
                  <a:pt x="27708" y="2151512"/>
                  <a:pt x="871" y="2101338"/>
                  <a:pt x="0" y="1796947"/>
                </a:cubicBezTo>
                <a:cubicBezTo>
                  <a:pt x="-871" y="1492556"/>
                  <a:pt x="-9921" y="1414414"/>
                  <a:pt x="0" y="1132323"/>
                </a:cubicBezTo>
                <a:cubicBezTo>
                  <a:pt x="9921" y="850232"/>
                  <a:pt x="-12937" y="416725"/>
                  <a:pt x="0" y="0"/>
                </a:cubicBezTo>
                <a:close/>
              </a:path>
              <a:path w="8142270" h="2461571" stroke="0" extrusionOk="0">
                <a:moveTo>
                  <a:pt x="0" y="0"/>
                </a:moveTo>
                <a:cubicBezTo>
                  <a:pt x="193841" y="41037"/>
                  <a:pt x="476326" y="-32232"/>
                  <a:pt x="841368" y="0"/>
                </a:cubicBezTo>
                <a:cubicBezTo>
                  <a:pt x="1206410" y="32232"/>
                  <a:pt x="1238589" y="-19178"/>
                  <a:pt x="1601313" y="0"/>
                </a:cubicBezTo>
                <a:cubicBezTo>
                  <a:pt x="1964037" y="19178"/>
                  <a:pt x="2189596" y="-7701"/>
                  <a:pt x="2361258" y="0"/>
                </a:cubicBezTo>
                <a:cubicBezTo>
                  <a:pt x="2532921" y="7701"/>
                  <a:pt x="2877539" y="7784"/>
                  <a:pt x="3202626" y="0"/>
                </a:cubicBezTo>
                <a:cubicBezTo>
                  <a:pt x="3527713" y="-7784"/>
                  <a:pt x="3591240" y="-36600"/>
                  <a:pt x="3962571" y="0"/>
                </a:cubicBezTo>
                <a:cubicBezTo>
                  <a:pt x="4333902" y="36600"/>
                  <a:pt x="4295769" y="19264"/>
                  <a:pt x="4396826" y="0"/>
                </a:cubicBezTo>
                <a:cubicBezTo>
                  <a:pt x="4497884" y="-19264"/>
                  <a:pt x="4978569" y="-3446"/>
                  <a:pt x="5156771" y="0"/>
                </a:cubicBezTo>
                <a:cubicBezTo>
                  <a:pt x="5334974" y="3446"/>
                  <a:pt x="5664483" y="30698"/>
                  <a:pt x="5835294" y="0"/>
                </a:cubicBezTo>
                <a:cubicBezTo>
                  <a:pt x="6006105" y="-30698"/>
                  <a:pt x="6078883" y="-20608"/>
                  <a:pt x="6269548" y="0"/>
                </a:cubicBezTo>
                <a:cubicBezTo>
                  <a:pt x="6460213" y="20608"/>
                  <a:pt x="6713905" y="-29279"/>
                  <a:pt x="6948070" y="0"/>
                </a:cubicBezTo>
                <a:cubicBezTo>
                  <a:pt x="7182235" y="29279"/>
                  <a:pt x="7209673" y="21334"/>
                  <a:pt x="7463748" y="0"/>
                </a:cubicBezTo>
                <a:cubicBezTo>
                  <a:pt x="7717823" y="-21334"/>
                  <a:pt x="7887500" y="28044"/>
                  <a:pt x="8142270" y="0"/>
                </a:cubicBezTo>
                <a:cubicBezTo>
                  <a:pt x="8137257" y="224917"/>
                  <a:pt x="8141224" y="378344"/>
                  <a:pt x="8142270" y="541546"/>
                </a:cubicBezTo>
                <a:cubicBezTo>
                  <a:pt x="8143316" y="704748"/>
                  <a:pt x="8139597" y="932155"/>
                  <a:pt x="8142270" y="1206170"/>
                </a:cubicBezTo>
                <a:cubicBezTo>
                  <a:pt x="8144943" y="1480185"/>
                  <a:pt x="8151012" y="1633367"/>
                  <a:pt x="8142270" y="1796947"/>
                </a:cubicBezTo>
                <a:cubicBezTo>
                  <a:pt x="8133528" y="1960527"/>
                  <a:pt x="8109649" y="2220675"/>
                  <a:pt x="8142270" y="2461571"/>
                </a:cubicBezTo>
                <a:cubicBezTo>
                  <a:pt x="7988322" y="2467427"/>
                  <a:pt x="7826075" y="2487409"/>
                  <a:pt x="7545170" y="2461571"/>
                </a:cubicBezTo>
                <a:cubicBezTo>
                  <a:pt x="7264265" y="2435733"/>
                  <a:pt x="6978481" y="2433918"/>
                  <a:pt x="6703802" y="2461571"/>
                </a:cubicBezTo>
                <a:cubicBezTo>
                  <a:pt x="6429123" y="2489224"/>
                  <a:pt x="6229834" y="2456724"/>
                  <a:pt x="6106703" y="2461571"/>
                </a:cubicBezTo>
                <a:cubicBezTo>
                  <a:pt x="5983572" y="2466418"/>
                  <a:pt x="5624035" y="2447251"/>
                  <a:pt x="5428180" y="2461571"/>
                </a:cubicBezTo>
                <a:cubicBezTo>
                  <a:pt x="5232325" y="2475891"/>
                  <a:pt x="5140993" y="2481588"/>
                  <a:pt x="4993926" y="2461571"/>
                </a:cubicBezTo>
                <a:cubicBezTo>
                  <a:pt x="4846859" y="2441554"/>
                  <a:pt x="4439646" y="2500601"/>
                  <a:pt x="4152558" y="2461571"/>
                </a:cubicBezTo>
                <a:cubicBezTo>
                  <a:pt x="3865470" y="2422541"/>
                  <a:pt x="3783806" y="2468870"/>
                  <a:pt x="3474035" y="2461571"/>
                </a:cubicBezTo>
                <a:cubicBezTo>
                  <a:pt x="3164264" y="2454272"/>
                  <a:pt x="2961949" y="2451440"/>
                  <a:pt x="2714090" y="2461571"/>
                </a:cubicBezTo>
                <a:cubicBezTo>
                  <a:pt x="2466232" y="2471702"/>
                  <a:pt x="2192366" y="2463921"/>
                  <a:pt x="1954145" y="2461571"/>
                </a:cubicBezTo>
                <a:cubicBezTo>
                  <a:pt x="1715925" y="2459221"/>
                  <a:pt x="1472259" y="2456554"/>
                  <a:pt x="1112777" y="2461571"/>
                </a:cubicBezTo>
                <a:cubicBezTo>
                  <a:pt x="753295" y="2466588"/>
                  <a:pt x="343407" y="2458578"/>
                  <a:pt x="0" y="2461571"/>
                </a:cubicBezTo>
                <a:cubicBezTo>
                  <a:pt x="-5057" y="2210658"/>
                  <a:pt x="-9077" y="2037477"/>
                  <a:pt x="0" y="1920025"/>
                </a:cubicBezTo>
                <a:cubicBezTo>
                  <a:pt x="9077" y="1802573"/>
                  <a:pt x="27169" y="1594977"/>
                  <a:pt x="0" y="1353864"/>
                </a:cubicBezTo>
                <a:cubicBezTo>
                  <a:pt x="-27169" y="1112751"/>
                  <a:pt x="12038" y="1031629"/>
                  <a:pt x="0" y="713856"/>
                </a:cubicBezTo>
                <a:cubicBezTo>
                  <a:pt x="-12038" y="396083"/>
                  <a:pt x="7111" y="231247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Maiandra GD" pitchFamily="34" charset="0"/>
                <a:ea typeface="+mn-ea"/>
                <a:cs typeface="+mn-cs"/>
              </a:rPr>
              <a:t>What is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Maiandra GD" pitchFamily="34" charset="0"/>
              </a:rPr>
              <a:t>Why is it Wrong?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Maiandra GD" pitchFamily="34" charset="0"/>
                <a:ea typeface="+mn-ea"/>
                <a:cs typeface="+mn-cs"/>
              </a:rPr>
              <a:t>Where it Leads?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latin typeface="Maiandra GD" pitchFamily="34" charset="0"/>
              </a:rPr>
              <a:t>What Causes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4FD90-55A9-7901-864E-8F4C9D68A863}"/>
              </a:ext>
            </a:extLst>
          </p:cNvPr>
          <p:cNvSpPr/>
          <p:nvPr/>
        </p:nvSpPr>
        <p:spPr>
          <a:xfrm>
            <a:off x="615504" y="296133"/>
            <a:ext cx="7913000" cy="2308324"/>
          </a:xfrm>
          <a:custGeom>
            <a:avLst/>
            <a:gdLst>
              <a:gd name="connsiteX0" fmla="*/ 0 w 7913000"/>
              <a:gd name="connsiteY0" fmla="*/ 0 h 2308324"/>
              <a:gd name="connsiteX1" fmla="*/ 580287 w 7913000"/>
              <a:gd name="connsiteY1" fmla="*/ 0 h 2308324"/>
              <a:gd name="connsiteX2" fmla="*/ 1318833 w 7913000"/>
              <a:gd name="connsiteY2" fmla="*/ 0 h 2308324"/>
              <a:gd name="connsiteX3" fmla="*/ 1819990 w 7913000"/>
              <a:gd name="connsiteY3" fmla="*/ 0 h 2308324"/>
              <a:gd name="connsiteX4" fmla="*/ 2400277 w 7913000"/>
              <a:gd name="connsiteY4" fmla="*/ 0 h 2308324"/>
              <a:gd name="connsiteX5" fmla="*/ 3217953 w 7913000"/>
              <a:gd name="connsiteY5" fmla="*/ 0 h 2308324"/>
              <a:gd name="connsiteX6" fmla="*/ 4035630 w 7913000"/>
              <a:gd name="connsiteY6" fmla="*/ 0 h 2308324"/>
              <a:gd name="connsiteX7" fmla="*/ 4853307 w 7913000"/>
              <a:gd name="connsiteY7" fmla="*/ 0 h 2308324"/>
              <a:gd name="connsiteX8" fmla="*/ 5512723 w 7913000"/>
              <a:gd name="connsiteY8" fmla="*/ 0 h 2308324"/>
              <a:gd name="connsiteX9" fmla="*/ 6172140 w 7913000"/>
              <a:gd name="connsiteY9" fmla="*/ 0 h 2308324"/>
              <a:gd name="connsiteX10" fmla="*/ 6989817 w 7913000"/>
              <a:gd name="connsiteY10" fmla="*/ 0 h 2308324"/>
              <a:gd name="connsiteX11" fmla="*/ 7913000 w 7913000"/>
              <a:gd name="connsiteY11" fmla="*/ 0 h 2308324"/>
              <a:gd name="connsiteX12" fmla="*/ 7913000 w 7913000"/>
              <a:gd name="connsiteY12" fmla="*/ 530915 h 2308324"/>
              <a:gd name="connsiteX13" fmla="*/ 7913000 w 7913000"/>
              <a:gd name="connsiteY13" fmla="*/ 1107996 h 2308324"/>
              <a:gd name="connsiteX14" fmla="*/ 7913000 w 7913000"/>
              <a:gd name="connsiteY14" fmla="*/ 1615827 h 2308324"/>
              <a:gd name="connsiteX15" fmla="*/ 7913000 w 7913000"/>
              <a:gd name="connsiteY15" fmla="*/ 2308324 h 2308324"/>
              <a:gd name="connsiteX16" fmla="*/ 7490973 w 7913000"/>
              <a:gd name="connsiteY16" fmla="*/ 2308324 h 2308324"/>
              <a:gd name="connsiteX17" fmla="*/ 6910687 w 7913000"/>
              <a:gd name="connsiteY17" fmla="*/ 2308324 h 2308324"/>
              <a:gd name="connsiteX18" fmla="*/ 6488660 w 7913000"/>
              <a:gd name="connsiteY18" fmla="*/ 2308324 h 2308324"/>
              <a:gd name="connsiteX19" fmla="*/ 5987503 w 7913000"/>
              <a:gd name="connsiteY19" fmla="*/ 2308324 h 2308324"/>
              <a:gd name="connsiteX20" fmla="*/ 5248957 w 7913000"/>
              <a:gd name="connsiteY20" fmla="*/ 2308324 h 2308324"/>
              <a:gd name="connsiteX21" fmla="*/ 4510410 w 7913000"/>
              <a:gd name="connsiteY21" fmla="*/ 2308324 h 2308324"/>
              <a:gd name="connsiteX22" fmla="*/ 3771863 w 7913000"/>
              <a:gd name="connsiteY22" fmla="*/ 2308324 h 2308324"/>
              <a:gd name="connsiteX23" fmla="*/ 3191577 w 7913000"/>
              <a:gd name="connsiteY23" fmla="*/ 2308324 h 2308324"/>
              <a:gd name="connsiteX24" fmla="*/ 2373900 w 7913000"/>
              <a:gd name="connsiteY24" fmla="*/ 2308324 h 2308324"/>
              <a:gd name="connsiteX25" fmla="*/ 1793613 w 7913000"/>
              <a:gd name="connsiteY25" fmla="*/ 2308324 h 2308324"/>
              <a:gd name="connsiteX26" fmla="*/ 1213327 w 7913000"/>
              <a:gd name="connsiteY26" fmla="*/ 2308324 h 2308324"/>
              <a:gd name="connsiteX27" fmla="*/ 791300 w 7913000"/>
              <a:gd name="connsiteY27" fmla="*/ 2308324 h 2308324"/>
              <a:gd name="connsiteX28" fmla="*/ 0 w 7913000"/>
              <a:gd name="connsiteY28" fmla="*/ 2308324 h 2308324"/>
              <a:gd name="connsiteX29" fmla="*/ 0 w 7913000"/>
              <a:gd name="connsiteY29" fmla="*/ 1777409 h 2308324"/>
              <a:gd name="connsiteX30" fmla="*/ 0 w 7913000"/>
              <a:gd name="connsiteY30" fmla="*/ 1269578 h 2308324"/>
              <a:gd name="connsiteX31" fmla="*/ 0 w 7913000"/>
              <a:gd name="connsiteY31" fmla="*/ 761747 h 2308324"/>
              <a:gd name="connsiteX32" fmla="*/ 0 w 7913000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913000" h="2308324" fill="none" extrusionOk="0">
                <a:moveTo>
                  <a:pt x="0" y="0"/>
                </a:moveTo>
                <a:cubicBezTo>
                  <a:pt x="285648" y="14096"/>
                  <a:pt x="365690" y="-3965"/>
                  <a:pt x="580287" y="0"/>
                </a:cubicBezTo>
                <a:cubicBezTo>
                  <a:pt x="794884" y="3965"/>
                  <a:pt x="956026" y="-23381"/>
                  <a:pt x="1318833" y="0"/>
                </a:cubicBezTo>
                <a:cubicBezTo>
                  <a:pt x="1681640" y="23381"/>
                  <a:pt x="1694036" y="-21043"/>
                  <a:pt x="1819990" y="0"/>
                </a:cubicBezTo>
                <a:cubicBezTo>
                  <a:pt x="1945944" y="21043"/>
                  <a:pt x="2163727" y="-23107"/>
                  <a:pt x="2400277" y="0"/>
                </a:cubicBezTo>
                <a:cubicBezTo>
                  <a:pt x="2636827" y="23107"/>
                  <a:pt x="3004389" y="29035"/>
                  <a:pt x="3217953" y="0"/>
                </a:cubicBezTo>
                <a:cubicBezTo>
                  <a:pt x="3431517" y="-29035"/>
                  <a:pt x="3788221" y="17235"/>
                  <a:pt x="4035630" y="0"/>
                </a:cubicBezTo>
                <a:cubicBezTo>
                  <a:pt x="4283039" y="-17235"/>
                  <a:pt x="4555652" y="-9951"/>
                  <a:pt x="4853307" y="0"/>
                </a:cubicBezTo>
                <a:cubicBezTo>
                  <a:pt x="5150962" y="9951"/>
                  <a:pt x="5231322" y="-12423"/>
                  <a:pt x="5512723" y="0"/>
                </a:cubicBezTo>
                <a:cubicBezTo>
                  <a:pt x="5794124" y="12423"/>
                  <a:pt x="6010960" y="-25431"/>
                  <a:pt x="6172140" y="0"/>
                </a:cubicBezTo>
                <a:cubicBezTo>
                  <a:pt x="6333320" y="25431"/>
                  <a:pt x="6675826" y="-8941"/>
                  <a:pt x="6989817" y="0"/>
                </a:cubicBezTo>
                <a:cubicBezTo>
                  <a:pt x="7303808" y="8941"/>
                  <a:pt x="7487047" y="26553"/>
                  <a:pt x="7913000" y="0"/>
                </a:cubicBezTo>
                <a:cubicBezTo>
                  <a:pt x="7932625" y="192288"/>
                  <a:pt x="7902194" y="364446"/>
                  <a:pt x="7913000" y="530915"/>
                </a:cubicBezTo>
                <a:cubicBezTo>
                  <a:pt x="7923806" y="697384"/>
                  <a:pt x="7933978" y="856195"/>
                  <a:pt x="7913000" y="1107996"/>
                </a:cubicBezTo>
                <a:cubicBezTo>
                  <a:pt x="7892022" y="1359797"/>
                  <a:pt x="7908462" y="1453891"/>
                  <a:pt x="7913000" y="1615827"/>
                </a:cubicBezTo>
                <a:cubicBezTo>
                  <a:pt x="7917538" y="1777763"/>
                  <a:pt x="7914979" y="2029139"/>
                  <a:pt x="7913000" y="2308324"/>
                </a:cubicBezTo>
                <a:cubicBezTo>
                  <a:pt x="7727286" y="2324670"/>
                  <a:pt x="7581800" y="2295729"/>
                  <a:pt x="7490973" y="2308324"/>
                </a:cubicBezTo>
                <a:cubicBezTo>
                  <a:pt x="7400146" y="2320919"/>
                  <a:pt x="7067223" y="2309272"/>
                  <a:pt x="6910687" y="2308324"/>
                </a:cubicBezTo>
                <a:cubicBezTo>
                  <a:pt x="6754151" y="2307376"/>
                  <a:pt x="6605588" y="2326464"/>
                  <a:pt x="6488660" y="2308324"/>
                </a:cubicBezTo>
                <a:cubicBezTo>
                  <a:pt x="6371732" y="2290184"/>
                  <a:pt x="6189792" y="2298222"/>
                  <a:pt x="5987503" y="2308324"/>
                </a:cubicBezTo>
                <a:cubicBezTo>
                  <a:pt x="5785214" y="2318426"/>
                  <a:pt x="5424780" y="2339482"/>
                  <a:pt x="5248957" y="2308324"/>
                </a:cubicBezTo>
                <a:cubicBezTo>
                  <a:pt x="5073134" y="2277166"/>
                  <a:pt x="4680739" y="2335287"/>
                  <a:pt x="4510410" y="2308324"/>
                </a:cubicBezTo>
                <a:cubicBezTo>
                  <a:pt x="4340081" y="2281361"/>
                  <a:pt x="3983217" y="2307688"/>
                  <a:pt x="3771863" y="2308324"/>
                </a:cubicBezTo>
                <a:cubicBezTo>
                  <a:pt x="3560509" y="2308960"/>
                  <a:pt x="3342905" y="2325871"/>
                  <a:pt x="3191577" y="2308324"/>
                </a:cubicBezTo>
                <a:cubicBezTo>
                  <a:pt x="3040249" y="2290777"/>
                  <a:pt x="2727811" y="2313815"/>
                  <a:pt x="2373900" y="2308324"/>
                </a:cubicBezTo>
                <a:cubicBezTo>
                  <a:pt x="2019989" y="2302833"/>
                  <a:pt x="2077358" y="2311959"/>
                  <a:pt x="1793613" y="2308324"/>
                </a:cubicBezTo>
                <a:cubicBezTo>
                  <a:pt x="1509868" y="2304689"/>
                  <a:pt x="1469100" y="2292482"/>
                  <a:pt x="1213327" y="2308324"/>
                </a:cubicBezTo>
                <a:cubicBezTo>
                  <a:pt x="957554" y="2324166"/>
                  <a:pt x="913576" y="2293737"/>
                  <a:pt x="791300" y="2308324"/>
                </a:cubicBezTo>
                <a:cubicBezTo>
                  <a:pt x="669024" y="2322911"/>
                  <a:pt x="203668" y="2273883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913000" h="2308324" stroke="0" extrusionOk="0">
                <a:moveTo>
                  <a:pt x="0" y="0"/>
                </a:moveTo>
                <a:cubicBezTo>
                  <a:pt x="171694" y="-19778"/>
                  <a:pt x="307869" y="-2871"/>
                  <a:pt x="501157" y="0"/>
                </a:cubicBezTo>
                <a:cubicBezTo>
                  <a:pt x="694445" y="2871"/>
                  <a:pt x="931531" y="-16750"/>
                  <a:pt x="1160573" y="0"/>
                </a:cubicBezTo>
                <a:cubicBezTo>
                  <a:pt x="1389615" y="16750"/>
                  <a:pt x="1657942" y="-17619"/>
                  <a:pt x="1819990" y="0"/>
                </a:cubicBezTo>
                <a:cubicBezTo>
                  <a:pt x="1982038" y="17619"/>
                  <a:pt x="2264173" y="36324"/>
                  <a:pt x="2637667" y="0"/>
                </a:cubicBezTo>
                <a:cubicBezTo>
                  <a:pt x="3011161" y="-36324"/>
                  <a:pt x="3200793" y="24385"/>
                  <a:pt x="3376213" y="0"/>
                </a:cubicBezTo>
                <a:cubicBezTo>
                  <a:pt x="3551633" y="-24385"/>
                  <a:pt x="3842755" y="1991"/>
                  <a:pt x="4114760" y="0"/>
                </a:cubicBezTo>
                <a:cubicBezTo>
                  <a:pt x="4386765" y="-1991"/>
                  <a:pt x="4532939" y="2674"/>
                  <a:pt x="4774177" y="0"/>
                </a:cubicBezTo>
                <a:cubicBezTo>
                  <a:pt x="5015415" y="-2674"/>
                  <a:pt x="5222503" y="3691"/>
                  <a:pt x="5354463" y="0"/>
                </a:cubicBezTo>
                <a:cubicBezTo>
                  <a:pt x="5486423" y="-3691"/>
                  <a:pt x="5687919" y="10195"/>
                  <a:pt x="5776490" y="0"/>
                </a:cubicBezTo>
                <a:cubicBezTo>
                  <a:pt x="5865061" y="-10195"/>
                  <a:pt x="6092889" y="8244"/>
                  <a:pt x="6198517" y="0"/>
                </a:cubicBezTo>
                <a:cubicBezTo>
                  <a:pt x="6304145" y="-8244"/>
                  <a:pt x="6685163" y="-33148"/>
                  <a:pt x="6937063" y="0"/>
                </a:cubicBezTo>
                <a:cubicBezTo>
                  <a:pt x="7188963" y="33148"/>
                  <a:pt x="7682885" y="-28764"/>
                  <a:pt x="7913000" y="0"/>
                </a:cubicBezTo>
                <a:cubicBezTo>
                  <a:pt x="7899966" y="130186"/>
                  <a:pt x="7937490" y="374901"/>
                  <a:pt x="7913000" y="507831"/>
                </a:cubicBezTo>
                <a:cubicBezTo>
                  <a:pt x="7888510" y="640761"/>
                  <a:pt x="7907883" y="809067"/>
                  <a:pt x="7913000" y="1038746"/>
                </a:cubicBezTo>
                <a:cubicBezTo>
                  <a:pt x="7918117" y="1268426"/>
                  <a:pt x="7890706" y="1478428"/>
                  <a:pt x="7913000" y="1615827"/>
                </a:cubicBezTo>
                <a:cubicBezTo>
                  <a:pt x="7935294" y="1753226"/>
                  <a:pt x="7926343" y="1983026"/>
                  <a:pt x="7913000" y="2308324"/>
                </a:cubicBezTo>
                <a:cubicBezTo>
                  <a:pt x="7628333" y="2279966"/>
                  <a:pt x="7505321" y="2312152"/>
                  <a:pt x="7253583" y="2308324"/>
                </a:cubicBezTo>
                <a:cubicBezTo>
                  <a:pt x="7001845" y="2304496"/>
                  <a:pt x="6821865" y="2301417"/>
                  <a:pt x="6435907" y="2308324"/>
                </a:cubicBezTo>
                <a:cubicBezTo>
                  <a:pt x="6049949" y="2315231"/>
                  <a:pt x="6039340" y="2318609"/>
                  <a:pt x="5934750" y="2308324"/>
                </a:cubicBezTo>
                <a:cubicBezTo>
                  <a:pt x="5830160" y="2298039"/>
                  <a:pt x="5503848" y="2312562"/>
                  <a:pt x="5275333" y="2308324"/>
                </a:cubicBezTo>
                <a:cubicBezTo>
                  <a:pt x="5046818" y="2304086"/>
                  <a:pt x="4928472" y="2308821"/>
                  <a:pt x="4774177" y="2308324"/>
                </a:cubicBezTo>
                <a:cubicBezTo>
                  <a:pt x="4619882" y="2307827"/>
                  <a:pt x="4405832" y="2313018"/>
                  <a:pt x="4114760" y="2308324"/>
                </a:cubicBezTo>
                <a:cubicBezTo>
                  <a:pt x="3823688" y="2303630"/>
                  <a:pt x="3873170" y="2292110"/>
                  <a:pt x="3692733" y="2308324"/>
                </a:cubicBezTo>
                <a:cubicBezTo>
                  <a:pt x="3512296" y="2324538"/>
                  <a:pt x="3376559" y="2295185"/>
                  <a:pt x="3270707" y="2308324"/>
                </a:cubicBezTo>
                <a:cubicBezTo>
                  <a:pt x="3164855" y="2321463"/>
                  <a:pt x="2876416" y="2291307"/>
                  <a:pt x="2532160" y="2308324"/>
                </a:cubicBezTo>
                <a:cubicBezTo>
                  <a:pt x="2187904" y="2325341"/>
                  <a:pt x="2128818" y="2313353"/>
                  <a:pt x="1951873" y="2308324"/>
                </a:cubicBezTo>
                <a:cubicBezTo>
                  <a:pt x="1774928" y="2303295"/>
                  <a:pt x="1604916" y="2277138"/>
                  <a:pt x="1292457" y="2308324"/>
                </a:cubicBezTo>
                <a:cubicBezTo>
                  <a:pt x="979998" y="2339510"/>
                  <a:pt x="548370" y="2336751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60674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Causes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CE1A5-D1A5-A150-46D2-9EDBD068476F}"/>
              </a:ext>
            </a:extLst>
          </p:cNvPr>
          <p:cNvSpPr txBox="1"/>
          <p:nvPr/>
        </p:nvSpPr>
        <p:spPr>
          <a:xfrm>
            <a:off x="784261" y="1643009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Forget Covenant  with God &amp; Mate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463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olas"/>
                <a:ea typeface="+mn-ea"/>
                <a:cs typeface="+mn-cs"/>
              </a:rPr>
              <a:t>Forget The Covenant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38200" y="1295400"/>
            <a:ext cx="2971800" cy="51816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With God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Faith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Grows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Weaker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105400" y="1295400"/>
            <a:ext cx="2971800" cy="51816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With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Companion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Marriage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Deteriorates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nsolas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3200400" y="914400"/>
            <a:ext cx="2362200" cy="10668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FFFF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Prov. 2:17</a:t>
            </a:r>
          </a:p>
        </p:txBody>
      </p:sp>
    </p:spTree>
    <p:extLst>
      <p:ext uri="{BB962C8B-B14F-4D97-AF65-F5344CB8AC3E}">
        <p14:creationId xmlns:p14="http://schemas.microsoft.com/office/powerpoint/2010/main" val="18298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Causes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CE1A5-D1A5-A150-46D2-9EDBD068476F}"/>
              </a:ext>
            </a:extLst>
          </p:cNvPr>
          <p:cNvSpPr txBox="1"/>
          <p:nvPr/>
        </p:nvSpPr>
        <p:spPr>
          <a:xfrm>
            <a:off x="784261" y="1643009"/>
            <a:ext cx="8305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Forget Covenant  with God &amp; Mate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Careless</a:t>
            </a:r>
          </a:p>
          <a:p>
            <a:pPr marL="914400" lvl="1" indent="-457200" defTabSz="914400">
              <a:buFont typeface="+mj-lt"/>
              <a:buAutoNum type="arabicPeriod"/>
              <a:defRPr/>
            </a:pPr>
            <a:r>
              <a:rPr lang="en-US" sz="2400" i="1" dirty="0">
                <a:solidFill>
                  <a:srgbClr val="3333CC"/>
                </a:solidFill>
              </a:rPr>
              <a:t>2 Sam. 11:1-5</a:t>
            </a:r>
          </a:p>
          <a:p>
            <a:pPr marL="914400" lvl="1" indent="-457200" defTabSz="914400">
              <a:buFont typeface="+mj-lt"/>
              <a:buAutoNum type="arabicPeriod"/>
              <a:defRPr/>
            </a:pPr>
            <a:r>
              <a:rPr lang="en-US" sz="2400" i="1" dirty="0">
                <a:solidFill>
                  <a:srgbClr val="3333CC"/>
                </a:solidFill>
              </a:rPr>
              <a:t>Prov. 5:8</a:t>
            </a:r>
          </a:p>
          <a:p>
            <a:pPr marL="914400" lvl="1" indent="-457200" defTabSz="914400">
              <a:buFont typeface="+mj-lt"/>
              <a:buAutoNum type="arabicPeriod"/>
              <a:defRPr/>
            </a:pPr>
            <a:r>
              <a:rPr lang="en-US" sz="2400" i="1" dirty="0">
                <a:solidFill>
                  <a:srgbClr val="3333CC"/>
                </a:solidFill>
              </a:rPr>
              <a:t>Prov. 7:6-23</a:t>
            </a:r>
          </a:p>
        </p:txBody>
      </p:sp>
    </p:spTree>
    <p:extLst>
      <p:ext uri="{BB962C8B-B14F-4D97-AF65-F5344CB8AC3E}">
        <p14:creationId xmlns:p14="http://schemas.microsoft.com/office/powerpoint/2010/main" val="969039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Causes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CE1A5-D1A5-A150-46D2-9EDBD068476F}"/>
              </a:ext>
            </a:extLst>
          </p:cNvPr>
          <p:cNvSpPr txBox="1"/>
          <p:nvPr/>
        </p:nvSpPr>
        <p:spPr>
          <a:xfrm>
            <a:off x="784261" y="1643009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Forget Covenant  with God &amp; Mate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Careless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Heed the Look of the Eyes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ea typeface="+mn-ea"/>
                <a:cs typeface="+mn-cs"/>
              </a:rPr>
              <a:t>(Prov. 6:24-25)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Listen to the Flatter &amp; Lies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ea typeface="+mn-ea"/>
                <a:cs typeface="+mn-cs"/>
              </a:rPr>
              <a:t>(Prov. 6:24-25; 7:15, 21)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Encouraged by Society (Movies, TV, Music, Books)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63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cons.iconarchive.com/icons/tpdkdesign.net/refresh-cl/256/Hardware-Plasma-TV-1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" y="-4064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838200"/>
            <a:ext cx="7543800" cy="5632311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Analyses of broadcast media content indicate that, on average, teenaged viewers see 143 incidents of sexual behavior on network television at prime time each week,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3"/>
              </a:rPr>
              <a:t>8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with portrayals of three to four times as many sexual activities occurring between unmarried partners as between spouses.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4"/>
              </a:rPr>
              <a:t>9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As much as 80% of all movies shown on network or cable television stations have sexual content.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5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An analysis of music videos indicates that 60% portray sexual feelings and impulses, and a substantial minority display provocative clothing and sexually suggestive body movements.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6"/>
              </a:rPr>
              <a:t>10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Analyses of media content also show that sexual messages on television are almost universally presented in a positive light, with little discussion of the potential risks of unprotected sexual intercourse and few portrayals of adverse consequences.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7"/>
              </a:rPr>
              <a:t>11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hlinkClick r:id="rId8"/>
              </a:rPr>
              <a:t>12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6488668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http://www.ncbi.nlm.nih.gov/pmc/articles/PMC1070813/</a:t>
            </a:r>
          </a:p>
        </p:txBody>
      </p:sp>
    </p:spTree>
    <p:extLst>
      <p:ext uri="{BB962C8B-B14F-4D97-AF65-F5344CB8AC3E}">
        <p14:creationId xmlns:p14="http://schemas.microsoft.com/office/powerpoint/2010/main" val="2737901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Causes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CE1A5-D1A5-A150-46D2-9EDBD068476F}"/>
              </a:ext>
            </a:extLst>
          </p:cNvPr>
          <p:cNvSpPr txBox="1"/>
          <p:nvPr/>
        </p:nvSpPr>
        <p:spPr>
          <a:xfrm>
            <a:off x="784261" y="1643009"/>
            <a:ext cx="83058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Forget Covenant  with God &amp; Mate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Careless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Heed the Look of the Eyes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ea typeface="+mn-ea"/>
                <a:cs typeface="+mn-cs"/>
              </a:rPr>
              <a:t>(Prov. 6:24-25)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Listen to the Flatter &amp; Lies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ea typeface="+mn-ea"/>
                <a:cs typeface="+mn-cs"/>
              </a:rPr>
              <a:t>(Prov. 6:24-25; 7:15, 21)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Encouraged by Society (Movies, TV, Music, Books)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Look for Opportunity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ea typeface="+mn-ea"/>
                <a:cs typeface="+mn-cs"/>
              </a:rPr>
              <a:t>(Prov. 7:19)</a:t>
            </a:r>
          </a:p>
        </p:txBody>
      </p:sp>
    </p:spTree>
    <p:extLst>
      <p:ext uri="{BB962C8B-B14F-4D97-AF65-F5344CB8AC3E}">
        <p14:creationId xmlns:p14="http://schemas.microsoft.com/office/powerpoint/2010/main" val="1105440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454632" y="3148242"/>
            <a:ext cx="8142270" cy="3064300"/>
          </a:xfrm>
          <a:custGeom>
            <a:avLst/>
            <a:gdLst>
              <a:gd name="connsiteX0" fmla="*/ 0 w 8142270"/>
              <a:gd name="connsiteY0" fmla="*/ 0 h 3064300"/>
              <a:gd name="connsiteX1" fmla="*/ 434254 w 8142270"/>
              <a:gd name="connsiteY1" fmla="*/ 0 h 3064300"/>
              <a:gd name="connsiteX2" fmla="*/ 949931 w 8142270"/>
              <a:gd name="connsiteY2" fmla="*/ 0 h 3064300"/>
              <a:gd name="connsiteX3" fmla="*/ 1628454 w 8142270"/>
              <a:gd name="connsiteY3" fmla="*/ 0 h 3064300"/>
              <a:gd name="connsiteX4" fmla="*/ 2225554 w 8142270"/>
              <a:gd name="connsiteY4" fmla="*/ 0 h 3064300"/>
              <a:gd name="connsiteX5" fmla="*/ 2985499 w 8142270"/>
              <a:gd name="connsiteY5" fmla="*/ 0 h 3064300"/>
              <a:gd name="connsiteX6" fmla="*/ 3664021 w 8142270"/>
              <a:gd name="connsiteY6" fmla="*/ 0 h 3064300"/>
              <a:gd name="connsiteX7" fmla="*/ 4261121 w 8142270"/>
              <a:gd name="connsiteY7" fmla="*/ 0 h 3064300"/>
              <a:gd name="connsiteX8" fmla="*/ 4939644 w 8142270"/>
              <a:gd name="connsiteY8" fmla="*/ 0 h 3064300"/>
              <a:gd name="connsiteX9" fmla="*/ 5373898 w 8142270"/>
              <a:gd name="connsiteY9" fmla="*/ 0 h 3064300"/>
              <a:gd name="connsiteX10" fmla="*/ 5889575 w 8142270"/>
              <a:gd name="connsiteY10" fmla="*/ 0 h 3064300"/>
              <a:gd name="connsiteX11" fmla="*/ 6405252 w 8142270"/>
              <a:gd name="connsiteY11" fmla="*/ 0 h 3064300"/>
              <a:gd name="connsiteX12" fmla="*/ 7002352 w 8142270"/>
              <a:gd name="connsiteY12" fmla="*/ 0 h 3064300"/>
              <a:gd name="connsiteX13" fmla="*/ 8142270 w 8142270"/>
              <a:gd name="connsiteY13" fmla="*/ 0 h 3064300"/>
              <a:gd name="connsiteX14" fmla="*/ 8142270 w 8142270"/>
              <a:gd name="connsiteY14" fmla="*/ 582217 h 3064300"/>
              <a:gd name="connsiteX15" fmla="*/ 8142270 w 8142270"/>
              <a:gd name="connsiteY15" fmla="*/ 1195077 h 3064300"/>
              <a:gd name="connsiteX16" fmla="*/ 8142270 w 8142270"/>
              <a:gd name="connsiteY16" fmla="*/ 1746651 h 3064300"/>
              <a:gd name="connsiteX17" fmla="*/ 8142270 w 8142270"/>
              <a:gd name="connsiteY17" fmla="*/ 2298225 h 3064300"/>
              <a:gd name="connsiteX18" fmla="*/ 8142270 w 8142270"/>
              <a:gd name="connsiteY18" fmla="*/ 3064300 h 3064300"/>
              <a:gd name="connsiteX19" fmla="*/ 7626593 w 8142270"/>
              <a:gd name="connsiteY19" fmla="*/ 3064300 h 3064300"/>
              <a:gd name="connsiteX20" fmla="*/ 6866648 w 8142270"/>
              <a:gd name="connsiteY20" fmla="*/ 3064300 h 3064300"/>
              <a:gd name="connsiteX21" fmla="*/ 6188125 w 8142270"/>
              <a:gd name="connsiteY21" fmla="*/ 3064300 h 3064300"/>
              <a:gd name="connsiteX22" fmla="*/ 5428180 w 8142270"/>
              <a:gd name="connsiteY22" fmla="*/ 3064300 h 3064300"/>
              <a:gd name="connsiteX23" fmla="*/ 4668235 w 8142270"/>
              <a:gd name="connsiteY23" fmla="*/ 3064300 h 3064300"/>
              <a:gd name="connsiteX24" fmla="*/ 3826867 w 8142270"/>
              <a:gd name="connsiteY24" fmla="*/ 3064300 h 3064300"/>
              <a:gd name="connsiteX25" fmla="*/ 2985499 w 8142270"/>
              <a:gd name="connsiteY25" fmla="*/ 3064300 h 3064300"/>
              <a:gd name="connsiteX26" fmla="*/ 2144131 w 8142270"/>
              <a:gd name="connsiteY26" fmla="*/ 3064300 h 3064300"/>
              <a:gd name="connsiteX27" fmla="*/ 1547031 w 8142270"/>
              <a:gd name="connsiteY27" fmla="*/ 3064300 h 3064300"/>
              <a:gd name="connsiteX28" fmla="*/ 868509 w 8142270"/>
              <a:gd name="connsiteY28" fmla="*/ 3064300 h 3064300"/>
              <a:gd name="connsiteX29" fmla="*/ 0 w 8142270"/>
              <a:gd name="connsiteY29" fmla="*/ 3064300 h 3064300"/>
              <a:gd name="connsiteX30" fmla="*/ 0 w 8142270"/>
              <a:gd name="connsiteY30" fmla="*/ 2420797 h 3064300"/>
              <a:gd name="connsiteX31" fmla="*/ 0 w 8142270"/>
              <a:gd name="connsiteY31" fmla="*/ 1869223 h 3064300"/>
              <a:gd name="connsiteX32" fmla="*/ 0 w 8142270"/>
              <a:gd name="connsiteY32" fmla="*/ 1287006 h 3064300"/>
              <a:gd name="connsiteX33" fmla="*/ 0 w 8142270"/>
              <a:gd name="connsiteY33" fmla="*/ 766075 h 3064300"/>
              <a:gd name="connsiteX34" fmla="*/ 0 w 8142270"/>
              <a:gd name="connsiteY34" fmla="*/ 0 h 306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142270" h="3064300" fill="none" extrusionOk="0">
                <a:moveTo>
                  <a:pt x="0" y="0"/>
                </a:moveTo>
                <a:cubicBezTo>
                  <a:pt x="179206" y="-4752"/>
                  <a:pt x="341488" y="-15412"/>
                  <a:pt x="434254" y="0"/>
                </a:cubicBezTo>
                <a:cubicBezTo>
                  <a:pt x="527020" y="15412"/>
                  <a:pt x="751480" y="16311"/>
                  <a:pt x="949931" y="0"/>
                </a:cubicBezTo>
                <a:cubicBezTo>
                  <a:pt x="1148382" y="-16311"/>
                  <a:pt x="1460331" y="31294"/>
                  <a:pt x="1628454" y="0"/>
                </a:cubicBezTo>
                <a:cubicBezTo>
                  <a:pt x="1796577" y="-31294"/>
                  <a:pt x="1994692" y="-1136"/>
                  <a:pt x="2225554" y="0"/>
                </a:cubicBezTo>
                <a:cubicBezTo>
                  <a:pt x="2456416" y="1136"/>
                  <a:pt x="2665923" y="25103"/>
                  <a:pt x="2985499" y="0"/>
                </a:cubicBezTo>
                <a:cubicBezTo>
                  <a:pt x="3305076" y="-25103"/>
                  <a:pt x="3367529" y="-22448"/>
                  <a:pt x="3664021" y="0"/>
                </a:cubicBezTo>
                <a:cubicBezTo>
                  <a:pt x="3960513" y="22448"/>
                  <a:pt x="4090911" y="17865"/>
                  <a:pt x="4261121" y="0"/>
                </a:cubicBezTo>
                <a:cubicBezTo>
                  <a:pt x="4431331" y="-17865"/>
                  <a:pt x="4678577" y="-13308"/>
                  <a:pt x="4939644" y="0"/>
                </a:cubicBezTo>
                <a:cubicBezTo>
                  <a:pt x="5200711" y="13308"/>
                  <a:pt x="5159218" y="-5844"/>
                  <a:pt x="5373898" y="0"/>
                </a:cubicBezTo>
                <a:cubicBezTo>
                  <a:pt x="5588578" y="5844"/>
                  <a:pt x="5732890" y="-15257"/>
                  <a:pt x="5889575" y="0"/>
                </a:cubicBezTo>
                <a:cubicBezTo>
                  <a:pt x="6046260" y="15257"/>
                  <a:pt x="6242430" y="-5804"/>
                  <a:pt x="6405252" y="0"/>
                </a:cubicBezTo>
                <a:cubicBezTo>
                  <a:pt x="6568074" y="5804"/>
                  <a:pt x="6809925" y="13861"/>
                  <a:pt x="7002352" y="0"/>
                </a:cubicBezTo>
                <a:cubicBezTo>
                  <a:pt x="7194779" y="-13861"/>
                  <a:pt x="7650986" y="-28244"/>
                  <a:pt x="8142270" y="0"/>
                </a:cubicBezTo>
                <a:cubicBezTo>
                  <a:pt x="8164117" y="134989"/>
                  <a:pt x="8147447" y="401199"/>
                  <a:pt x="8142270" y="582217"/>
                </a:cubicBezTo>
                <a:cubicBezTo>
                  <a:pt x="8137093" y="763235"/>
                  <a:pt x="8154726" y="990194"/>
                  <a:pt x="8142270" y="1195077"/>
                </a:cubicBezTo>
                <a:cubicBezTo>
                  <a:pt x="8129814" y="1399960"/>
                  <a:pt x="8145662" y="1564195"/>
                  <a:pt x="8142270" y="1746651"/>
                </a:cubicBezTo>
                <a:cubicBezTo>
                  <a:pt x="8138878" y="1929107"/>
                  <a:pt x="8146553" y="2153921"/>
                  <a:pt x="8142270" y="2298225"/>
                </a:cubicBezTo>
                <a:cubicBezTo>
                  <a:pt x="8137987" y="2442529"/>
                  <a:pt x="8114838" y="2693096"/>
                  <a:pt x="8142270" y="3064300"/>
                </a:cubicBezTo>
                <a:cubicBezTo>
                  <a:pt x="7922683" y="3058947"/>
                  <a:pt x="7843368" y="3086680"/>
                  <a:pt x="7626593" y="3064300"/>
                </a:cubicBezTo>
                <a:cubicBezTo>
                  <a:pt x="7409818" y="3041920"/>
                  <a:pt x="7026703" y="3075069"/>
                  <a:pt x="6866648" y="3064300"/>
                </a:cubicBezTo>
                <a:cubicBezTo>
                  <a:pt x="6706593" y="3053531"/>
                  <a:pt x="6418463" y="3094270"/>
                  <a:pt x="6188125" y="3064300"/>
                </a:cubicBezTo>
                <a:cubicBezTo>
                  <a:pt x="5957787" y="3034330"/>
                  <a:pt x="5733707" y="3034144"/>
                  <a:pt x="5428180" y="3064300"/>
                </a:cubicBezTo>
                <a:cubicBezTo>
                  <a:pt x="5122653" y="3094456"/>
                  <a:pt x="4825271" y="3050119"/>
                  <a:pt x="4668235" y="3064300"/>
                </a:cubicBezTo>
                <a:cubicBezTo>
                  <a:pt x="4511199" y="3078481"/>
                  <a:pt x="4154287" y="3029152"/>
                  <a:pt x="3826867" y="3064300"/>
                </a:cubicBezTo>
                <a:cubicBezTo>
                  <a:pt x="3499447" y="3099448"/>
                  <a:pt x="3219190" y="3104926"/>
                  <a:pt x="2985499" y="3064300"/>
                </a:cubicBezTo>
                <a:cubicBezTo>
                  <a:pt x="2751808" y="3023674"/>
                  <a:pt x="2485756" y="3095781"/>
                  <a:pt x="2144131" y="3064300"/>
                </a:cubicBezTo>
                <a:cubicBezTo>
                  <a:pt x="1802506" y="3032819"/>
                  <a:pt x="1797638" y="3091130"/>
                  <a:pt x="1547031" y="3064300"/>
                </a:cubicBezTo>
                <a:cubicBezTo>
                  <a:pt x="1296424" y="3037470"/>
                  <a:pt x="1041630" y="3091691"/>
                  <a:pt x="868509" y="3064300"/>
                </a:cubicBezTo>
                <a:cubicBezTo>
                  <a:pt x="695388" y="3036909"/>
                  <a:pt x="267070" y="3041299"/>
                  <a:pt x="0" y="3064300"/>
                </a:cubicBezTo>
                <a:cubicBezTo>
                  <a:pt x="-21070" y="2862508"/>
                  <a:pt x="-6337" y="2591457"/>
                  <a:pt x="0" y="2420797"/>
                </a:cubicBezTo>
                <a:cubicBezTo>
                  <a:pt x="6337" y="2250137"/>
                  <a:pt x="-4266" y="2075187"/>
                  <a:pt x="0" y="1869223"/>
                </a:cubicBezTo>
                <a:cubicBezTo>
                  <a:pt x="4266" y="1663259"/>
                  <a:pt x="25559" y="1503571"/>
                  <a:pt x="0" y="1287006"/>
                </a:cubicBezTo>
                <a:cubicBezTo>
                  <a:pt x="-25559" y="1070441"/>
                  <a:pt x="-13771" y="968487"/>
                  <a:pt x="0" y="766075"/>
                </a:cubicBezTo>
                <a:cubicBezTo>
                  <a:pt x="13771" y="563663"/>
                  <a:pt x="27003" y="157538"/>
                  <a:pt x="0" y="0"/>
                </a:cubicBezTo>
                <a:close/>
              </a:path>
              <a:path w="8142270" h="3064300" stroke="0" extrusionOk="0">
                <a:moveTo>
                  <a:pt x="0" y="0"/>
                </a:moveTo>
                <a:cubicBezTo>
                  <a:pt x="193841" y="41037"/>
                  <a:pt x="476326" y="-32232"/>
                  <a:pt x="841368" y="0"/>
                </a:cubicBezTo>
                <a:cubicBezTo>
                  <a:pt x="1206410" y="32232"/>
                  <a:pt x="1238589" y="-19178"/>
                  <a:pt x="1601313" y="0"/>
                </a:cubicBezTo>
                <a:cubicBezTo>
                  <a:pt x="1964037" y="19178"/>
                  <a:pt x="2189596" y="-7701"/>
                  <a:pt x="2361258" y="0"/>
                </a:cubicBezTo>
                <a:cubicBezTo>
                  <a:pt x="2532921" y="7701"/>
                  <a:pt x="2877539" y="7784"/>
                  <a:pt x="3202626" y="0"/>
                </a:cubicBezTo>
                <a:cubicBezTo>
                  <a:pt x="3527713" y="-7784"/>
                  <a:pt x="3591240" y="-36600"/>
                  <a:pt x="3962571" y="0"/>
                </a:cubicBezTo>
                <a:cubicBezTo>
                  <a:pt x="4333902" y="36600"/>
                  <a:pt x="4295769" y="19264"/>
                  <a:pt x="4396826" y="0"/>
                </a:cubicBezTo>
                <a:cubicBezTo>
                  <a:pt x="4497884" y="-19264"/>
                  <a:pt x="4978569" y="-3446"/>
                  <a:pt x="5156771" y="0"/>
                </a:cubicBezTo>
                <a:cubicBezTo>
                  <a:pt x="5334974" y="3446"/>
                  <a:pt x="5664483" y="30698"/>
                  <a:pt x="5835294" y="0"/>
                </a:cubicBezTo>
                <a:cubicBezTo>
                  <a:pt x="6006105" y="-30698"/>
                  <a:pt x="6078883" y="-20608"/>
                  <a:pt x="6269548" y="0"/>
                </a:cubicBezTo>
                <a:cubicBezTo>
                  <a:pt x="6460213" y="20608"/>
                  <a:pt x="6713905" y="-29279"/>
                  <a:pt x="6948070" y="0"/>
                </a:cubicBezTo>
                <a:cubicBezTo>
                  <a:pt x="7182235" y="29279"/>
                  <a:pt x="7209673" y="21334"/>
                  <a:pt x="7463748" y="0"/>
                </a:cubicBezTo>
                <a:cubicBezTo>
                  <a:pt x="7717823" y="-21334"/>
                  <a:pt x="7887500" y="28044"/>
                  <a:pt x="8142270" y="0"/>
                </a:cubicBezTo>
                <a:cubicBezTo>
                  <a:pt x="8142706" y="213553"/>
                  <a:pt x="8125379" y="293980"/>
                  <a:pt x="8142270" y="520931"/>
                </a:cubicBezTo>
                <a:cubicBezTo>
                  <a:pt x="8159161" y="747882"/>
                  <a:pt x="8168668" y="1029569"/>
                  <a:pt x="8142270" y="1195077"/>
                </a:cubicBezTo>
                <a:cubicBezTo>
                  <a:pt x="8115872" y="1360585"/>
                  <a:pt x="8150723" y="1556698"/>
                  <a:pt x="8142270" y="1777294"/>
                </a:cubicBezTo>
                <a:cubicBezTo>
                  <a:pt x="8133817" y="1997890"/>
                  <a:pt x="8168602" y="2167358"/>
                  <a:pt x="8142270" y="2328868"/>
                </a:cubicBezTo>
                <a:cubicBezTo>
                  <a:pt x="8115938" y="2490378"/>
                  <a:pt x="8170611" y="2761938"/>
                  <a:pt x="8142270" y="3064300"/>
                </a:cubicBezTo>
                <a:cubicBezTo>
                  <a:pt x="7983654" y="3072060"/>
                  <a:pt x="7805716" y="3060207"/>
                  <a:pt x="7708016" y="3064300"/>
                </a:cubicBezTo>
                <a:cubicBezTo>
                  <a:pt x="7610316" y="3068393"/>
                  <a:pt x="7240359" y="3065273"/>
                  <a:pt x="7110916" y="3064300"/>
                </a:cubicBezTo>
                <a:cubicBezTo>
                  <a:pt x="6981473" y="3063327"/>
                  <a:pt x="6628248" y="3049980"/>
                  <a:pt x="6432393" y="3064300"/>
                </a:cubicBezTo>
                <a:cubicBezTo>
                  <a:pt x="6236538" y="3078620"/>
                  <a:pt x="6145206" y="3084317"/>
                  <a:pt x="5998139" y="3064300"/>
                </a:cubicBezTo>
                <a:cubicBezTo>
                  <a:pt x="5851072" y="3044283"/>
                  <a:pt x="5443859" y="3103330"/>
                  <a:pt x="5156771" y="3064300"/>
                </a:cubicBezTo>
                <a:cubicBezTo>
                  <a:pt x="4869683" y="3025270"/>
                  <a:pt x="4787525" y="3069701"/>
                  <a:pt x="4478249" y="3064300"/>
                </a:cubicBezTo>
                <a:cubicBezTo>
                  <a:pt x="4168973" y="3058899"/>
                  <a:pt x="3966412" y="3056709"/>
                  <a:pt x="3718303" y="3064300"/>
                </a:cubicBezTo>
                <a:cubicBezTo>
                  <a:pt x="3470194" y="3071891"/>
                  <a:pt x="3196579" y="3066650"/>
                  <a:pt x="2958358" y="3064300"/>
                </a:cubicBezTo>
                <a:cubicBezTo>
                  <a:pt x="2720138" y="3061950"/>
                  <a:pt x="2476472" y="3059283"/>
                  <a:pt x="2116990" y="3064300"/>
                </a:cubicBezTo>
                <a:cubicBezTo>
                  <a:pt x="1757508" y="3069317"/>
                  <a:pt x="1584824" y="3099352"/>
                  <a:pt x="1275622" y="3064300"/>
                </a:cubicBezTo>
                <a:cubicBezTo>
                  <a:pt x="966420" y="3029248"/>
                  <a:pt x="956847" y="3081800"/>
                  <a:pt x="841368" y="3064300"/>
                </a:cubicBezTo>
                <a:cubicBezTo>
                  <a:pt x="725889" y="3046800"/>
                  <a:pt x="292802" y="3097106"/>
                  <a:pt x="0" y="3064300"/>
                </a:cubicBezTo>
                <a:cubicBezTo>
                  <a:pt x="25260" y="2781140"/>
                  <a:pt x="-24161" y="2711464"/>
                  <a:pt x="0" y="2482083"/>
                </a:cubicBezTo>
                <a:cubicBezTo>
                  <a:pt x="24161" y="2252702"/>
                  <a:pt x="-16000" y="2034069"/>
                  <a:pt x="0" y="1838580"/>
                </a:cubicBezTo>
                <a:cubicBezTo>
                  <a:pt x="16000" y="1643091"/>
                  <a:pt x="-489" y="1522719"/>
                  <a:pt x="0" y="1317649"/>
                </a:cubicBezTo>
                <a:cubicBezTo>
                  <a:pt x="489" y="1112579"/>
                  <a:pt x="-14896" y="884049"/>
                  <a:pt x="0" y="735432"/>
                </a:cubicBezTo>
                <a:cubicBezTo>
                  <a:pt x="14896" y="586815"/>
                  <a:pt x="32057" y="17544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Maiandra GD" pitchFamily="34" charset="0"/>
                <a:ea typeface="+mn-ea"/>
                <a:cs typeface="+mn-cs"/>
              </a:rPr>
              <a:t>What is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Maiandra GD" pitchFamily="34" charset="0"/>
              </a:rPr>
              <a:t>Why is it Wrong?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Maiandra GD" pitchFamily="34" charset="0"/>
                <a:ea typeface="+mn-ea"/>
                <a:cs typeface="+mn-cs"/>
              </a:rPr>
              <a:t>Where it Leads?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Maiandra GD" pitchFamily="34" charset="0"/>
              </a:rPr>
              <a:t>What Causes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Prevents it?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4FD90-55A9-7901-864E-8F4C9D68A863}"/>
              </a:ext>
            </a:extLst>
          </p:cNvPr>
          <p:cNvSpPr/>
          <p:nvPr/>
        </p:nvSpPr>
        <p:spPr>
          <a:xfrm>
            <a:off x="615504" y="296133"/>
            <a:ext cx="7913000" cy="2308324"/>
          </a:xfrm>
          <a:custGeom>
            <a:avLst/>
            <a:gdLst>
              <a:gd name="connsiteX0" fmla="*/ 0 w 7913000"/>
              <a:gd name="connsiteY0" fmla="*/ 0 h 2308324"/>
              <a:gd name="connsiteX1" fmla="*/ 580287 w 7913000"/>
              <a:gd name="connsiteY1" fmla="*/ 0 h 2308324"/>
              <a:gd name="connsiteX2" fmla="*/ 1318833 w 7913000"/>
              <a:gd name="connsiteY2" fmla="*/ 0 h 2308324"/>
              <a:gd name="connsiteX3" fmla="*/ 1819990 w 7913000"/>
              <a:gd name="connsiteY3" fmla="*/ 0 h 2308324"/>
              <a:gd name="connsiteX4" fmla="*/ 2400277 w 7913000"/>
              <a:gd name="connsiteY4" fmla="*/ 0 h 2308324"/>
              <a:gd name="connsiteX5" fmla="*/ 3217953 w 7913000"/>
              <a:gd name="connsiteY5" fmla="*/ 0 h 2308324"/>
              <a:gd name="connsiteX6" fmla="*/ 4035630 w 7913000"/>
              <a:gd name="connsiteY6" fmla="*/ 0 h 2308324"/>
              <a:gd name="connsiteX7" fmla="*/ 4853307 w 7913000"/>
              <a:gd name="connsiteY7" fmla="*/ 0 h 2308324"/>
              <a:gd name="connsiteX8" fmla="*/ 5512723 w 7913000"/>
              <a:gd name="connsiteY8" fmla="*/ 0 h 2308324"/>
              <a:gd name="connsiteX9" fmla="*/ 6172140 w 7913000"/>
              <a:gd name="connsiteY9" fmla="*/ 0 h 2308324"/>
              <a:gd name="connsiteX10" fmla="*/ 6989817 w 7913000"/>
              <a:gd name="connsiteY10" fmla="*/ 0 h 2308324"/>
              <a:gd name="connsiteX11" fmla="*/ 7913000 w 7913000"/>
              <a:gd name="connsiteY11" fmla="*/ 0 h 2308324"/>
              <a:gd name="connsiteX12" fmla="*/ 7913000 w 7913000"/>
              <a:gd name="connsiteY12" fmla="*/ 530915 h 2308324"/>
              <a:gd name="connsiteX13" fmla="*/ 7913000 w 7913000"/>
              <a:gd name="connsiteY13" fmla="*/ 1107996 h 2308324"/>
              <a:gd name="connsiteX14" fmla="*/ 7913000 w 7913000"/>
              <a:gd name="connsiteY14" fmla="*/ 1615827 h 2308324"/>
              <a:gd name="connsiteX15" fmla="*/ 7913000 w 7913000"/>
              <a:gd name="connsiteY15" fmla="*/ 2308324 h 2308324"/>
              <a:gd name="connsiteX16" fmla="*/ 7490973 w 7913000"/>
              <a:gd name="connsiteY16" fmla="*/ 2308324 h 2308324"/>
              <a:gd name="connsiteX17" fmla="*/ 6910687 w 7913000"/>
              <a:gd name="connsiteY17" fmla="*/ 2308324 h 2308324"/>
              <a:gd name="connsiteX18" fmla="*/ 6488660 w 7913000"/>
              <a:gd name="connsiteY18" fmla="*/ 2308324 h 2308324"/>
              <a:gd name="connsiteX19" fmla="*/ 5987503 w 7913000"/>
              <a:gd name="connsiteY19" fmla="*/ 2308324 h 2308324"/>
              <a:gd name="connsiteX20" fmla="*/ 5248957 w 7913000"/>
              <a:gd name="connsiteY20" fmla="*/ 2308324 h 2308324"/>
              <a:gd name="connsiteX21" fmla="*/ 4510410 w 7913000"/>
              <a:gd name="connsiteY21" fmla="*/ 2308324 h 2308324"/>
              <a:gd name="connsiteX22" fmla="*/ 3771863 w 7913000"/>
              <a:gd name="connsiteY22" fmla="*/ 2308324 h 2308324"/>
              <a:gd name="connsiteX23" fmla="*/ 3191577 w 7913000"/>
              <a:gd name="connsiteY23" fmla="*/ 2308324 h 2308324"/>
              <a:gd name="connsiteX24" fmla="*/ 2373900 w 7913000"/>
              <a:gd name="connsiteY24" fmla="*/ 2308324 h 2308324"/>
              <a:gd name="connsiteX25" fmla="*/ 1793613 w 7913000"/>
              <a:gd name="connsiteY25" fmla="*/ 2308324 h 2308324"/>
              <a:gd name="connsiteX26" fmla="*/ 1213327 w 7913000"/>
              <a:gd name="connsiteY26" fmla="*/ 2308324 h 2308324"/>
              <a:gd name="connsiteX27" fmla="*/ 791300 w 7913000"/>
              <a:gd name="connsiteY27" fmla="*/ 2308324 h 2308324"/>
              <a:gd name="connsiteX28" fmla="*/ 0 w 7913000"/>
              <a:gd name="connsiteY28" fmla="*/ 2308324 h 2308324"/>
              <a:gd name="connsiteX29" fmla="*/ 0 w 7913000"/>
              <a:gd name="connsiteY29" fmla="*/ 1777409 h 2308324"/>
              <a:gd name="connsiteX30" fmla="*/ 0 w 7913000"/>
              <a:gd name="connsiteY30" fmla="*/ 1269578 h 2308324"/>
              <a:gd name="connsiteX31" fmla="*/ 0 w 7913000"/>
              <a:gd name="connsiteY31" fmla="*/ 761747 h 2308324"/>
              <a:gd name="connsiteX32" fmla="*/ 0 w 7913000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913000" h="2308324" fill="none" extrusionOk="0">
                <a:moveTo>
                  <a:pt x="0" y="0"/>
                </a:moveTo>
                <a:cubicBezTo>
                  <a:pt x="285648" y="14096"/>
                  <a:pt x="365690" y="-3965"/>
                  <a:pt x="580287" y="0"/>
                </a:cubicBezTo>
                <a:cubicBezTo>
                  <a:pt x="794884" y="3965"/>
                  <a:pt x="956026" y="-23381"/>
                  <a:pt x="1318833" y="0"/>
                </a:cubicBezTo>
                <a:cubicBezTo>
                  <a:pt x="1681640" y="23381"/>
                  <a:pt x="1694036" y="-21043"/>
                  <a:pt x="1819990" y="0"/>
                </a:cubicBezTo>
                <a:cubicBezTo>
                  <a:pt x="1945944" y="21043"/>
                  <a:pt x="2163727" y="-23107"/>
                  <a:pt x="2400277" y="0"/>
                </a:cubicBezTo>
                <a:cubicBezTo>
                  <a:pt x="2636827" y="23107"/>
                  <a:pt x="3004389" y="29035"/>
                  <a:pt x="3217953" y="0"/>
                </a:cubicBezTo>
                <a:cubicBezTo>
                  <a:pt x="3431517" y="-29035"/>
                  <a:pt x="3788221" y="17235"/>
                  <a:pt x="4035630" y="0"/>
                </a:cubicBezTo>
                <a:cubicBezTo>
                  <a:pt x="4283039" y="-17235"/>
                  <a:pt x="4555652" y="-9951"/>
                  <a:pt x="4853307" y="0"/>
                </a:cubicBezTo>
                <a:cubicBezTo>
                  <a:pt x="5150962" y="9951"/>
                  <a:pt x="5231322" y="-12423"/>
                  <a:pt x="5512723" y="0"/>
                </a:cubicBezTo>
                <a:cubicBezTo>
                  <a:pt x="5794124" y="12423"/>
                  <a:pt x="6010960" y="-25431"/>
                  <a:pt x="6172140" y="0"/>
                </a:cubicBezTo>
                <a:cubicBezTo>
                  <a:pt x="6333320" y="25431"/>
                  <a:pt x="6675826" y="-8941"/>
                  <a:pt x="6989817" y="0"/>
                </a:cubicBezTo>
                <a:cubicBezTo>
                  <a:pt x="7303808" y="8941"/>
                  <a:pt x="7487047" y="26553"/>
                  <a:pt x="7913000" y="0"/>
                </a:cubicBezTo>
                <a:cubicBezTo>
                  <a:pt x="7932625" y="192288"/>
                  <a:pt x="7902194" y="364446"/>
                  <a:pt x="7913000" y="530915"/>
                </a:cubicBezTo>
                <a:cubicBezTo>
                  <a:pt x="7923806" y="697384"/>
                  <a:pt x="7933978" y="856195"/>
                  <a:pt x="7913000" y="1107996"/>
                </a:cubicBezTo>
                <a:cubicBezTo>
                  <a:pt x="7892022" y="1359797"/>
                  <a:pt x="7908462" y="1453891"/>
                  <a:pt x="7913000" y="1615827"/>
                </a:cubicBezTo>
                <a:cubicBezTo>
                  <a:pt x="7917538" y="1777763"/>
                  <a:pt x="7914979" y="2029139"/>
                  <a:pt x="7913000" y="2308324"/>
                </a:cubicBezTo>
                <a:cubicBezTo>
                  <a:pt x="7727286" y="2324670"/>
                  <a:pt x="7581800" y="2295729"/>
                  <a:pt x="7490973" y="2308324"/>
                </a:cubicBezTo>
                <a:cubicBezTo>
                  <a:pt x="7400146" y="2320919"/>
                  <a:pt x="7067223" y="2309272"/>
                  <a:pt x="6910687" y="2308324"/>
                </a:cubicBezTo>
                <a:cubicBezTo>
                  <a:pt x="6754151" y="2307376"/>
                  <a:pt x="6605588" y="2326464"/>
                  <a:pt x="6488660" y="2308324"/>
                </a:cubicBezTo>
                <a:cubicBezTo>
                  <a:pt x="6371732" y="2290184"/>
                  <a:pt x="6189792" y="2298222"/>
                  <a:pt x="5987503" y="2308324"/>
                </a:cubicBezTo>
                <a:cubicBezTo>
                  <a:pt x="5785214" y="2318426"/>
                  <a:pt x="5424780" y="2339482"/>
                  <a:pt x="5248957" y="2308324"/>
                </a:cubicBezTo>
                <a:cubicBezTo>
                  <a:pt x="5073134" y="2277166"/>
                  <a:pt x="4680739" y="2335287"/>
                  <a:pt x="4510410" y="2308324"/>
                </a:cubicBezTo>
                <a:cubicBezTo>
                  <a:pt x="4340081" y="2281361"/>
                  <a:pt x="3983217" y="2307688"/>
                  <a:pt x="3771863" y="2308324"/>
                </a:cubicBezTo>
                <a:cubicBezTo>
                  <a:pt x="3560509" y="2308960"/>
                  <a:pt x="3342905" y="2325871"/>
                  <a:pt x="3191577" y="2308324"/>
                </a:cubicBezTo>
                <a:cubicBezTo>
                  <a:pt x="3040249" y="2290777"/>
                  <a:pt x="2727811" y="2313815"/>
                  <a:pt x="2373900" y="2308324"/>
                </a:cubicBezTo>
                <a:cubicBezTo>
                  <a:pt x="2019989" y="2302833"/>
                  <a:pt x="2077358" y="2311959"/>
                  <a:pt x="1793613" y="2308324"/>
                </a:cubicBezTo>
                <a:cubicBezTo>
                  <a:pt x="1509868" y="2304689"/>
                  <a:pt x="1469100" y="2292482"/>
                  <a:pt x="1213327" y="2308324"/>
                </a:cubicBezTo>
                <a:cubicBezTo>
                  <a:pt x="957554" y="2324166"/>
                  <a:pt x="913576" y="2293737"/>
                  <a:pt x="791300" y="2308324"/>
                </a:cubicBezTo>
                <a:cubicBezTo>
                  <a:pt x="669024" y="2322911"/>
                  <a:pt x="203668" y="2273883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913000" h="2308324" stroke="0" extrusionOk="0">
                <a:moveTo>
                  <a:pt x="0" y="0"/>
                </a:moveTo>
                <a:cubicBezTo>
                  <a:pt x="171694" y="-19778"/>
                  <a:pt x="307869" y="-2871"/>
                  <a:pt x="501157" y="0"/>
                </a:cubicBezTo>
                <a:cubicBezTo>
                  <a:pt x="694445" y="2871"/>
                  <a:pt x="931531" y="-16750"/>
                  <a:pt x="1160573" y="0"/>
                </a:cubicBezTo>
                <a:cubicBezTo>
                  <a:pt x="1389615" y="16750"/>
                  <a:pt x="1657942" y="-17619"/>
                  <a:pt x="1819990" y="0"/>
                </a:cubicBezTo>
                <a:cubicBezTo>
                  <a:pt x="1982038" y="17619"/>
                  <a:pt x="2264173" y="36324"/>
                  <a:pt x="2637667" y="0"/>
                </a:cubicBezTo>
                <a:cubicBezTo>
                  <a:pt x="3011161" y="-36324"/>
                  <a:pt x="3200793" y="24385"/>
                  <a:pt x="3376213" y="0"/>
                </a:cubicBezTo>
                <a:cubicBezTo>
                  <a:pt x="3551633" y="-24385"/>
                  <a:pt x="3842755" y="1991"/>
                  <a:pt x="4114760" y="0"/>
                </a:cubicBezTo>
                <a:cubicBezTo>
                  <a:pt x="4386765" y="-1991"/>
                  <a:pt x="4532939" y="2674"/>
                  <a:pt x="4774177" y="0"/>
                </a:cubicBezTo>
                <a:cubicBezTo>
                  <a:pt x="5015415" y="-2674"/>
                  <a:pt x="5222503" y="3691"/>
                  <a:pt x="5354463" y="0"/>
                </a:cubicBezTo>
                <a:cubicBezTo>
                  <a:pt x="5486423" y="-3691"/>
                  <a:pt x="5687919" y="10195"/>
                  <a:pt x="5776490" y="0"/>
                </a:cubicBezTo>
                <a:cubicBezTo>
                  <a:pt x="5865061" y="-10195"/>
                  <a:pt x="6092889" y="8244"/>
                  <a:pt x="6198517" y="0"/>
                </a:cubicBezTo>
                <a:cubicBezTo>
                  <a:pt x="6304145" y="-8244"/>
                  <a:pt x="6685163" y="-33148"/>
                  <a:pt x="6937063" y="0"/>
                </a:cubicBezTo>
                <a:cubicBezTo>
                  <a:pt x="7188963" y="33148"/>
                  <a:pt x="7682885" y="-28764"/>
                  <a:pt x="7913000" y="0"/>
                </a:cubicBezTo>
                <a:cubicBezTo>
                  <a:pt x="7899966" y="130186"/>
                  <a:pt x="7937490" y="374901"/>
                  <a:pt x="7913000" y="507831"/>
                </a:cubicBezTo>
                <a:cubicBezTo>
                  <a:pt x="7888510" y="640761"/>
                  <a:pt x="7907883" y="809067"/>
                  <a:pt x="7913000" y="1038746"/>
                </a:cubicBezTo>
                <a:cubicBezTo>
                  <a:pt x="7918117" y="1268426"/>
                  <a:pt x="7890706" y="1478428"/>
                  <a:pt x="7913000" y="1615827"/>
                </a:cubicBezTo>
                <a:cubicBezTo>
                  <a:pt x="7935294" y="1753226"/>
                  <a:pt x="7926343" y="1983026"/>
                  <a:pt x="7913000" y="2308324"/>
                </a:cubicBezTo>
                <a:cubicBezTo>
                  <a:pt x="7628333" y="2279966"/>
                  <a:pt x="7505321" y="2312152"/>
                  <a:pt x="7253583" y="2308324"/>
                </a:cubicBezTo>
                <a:cubicBezTo>
                  <a:pt x="7001845" y="2304496"/>
                  <a:pt x="6821865" y="2301417"/>
                  <a:pt x="6435907" y="2308324"/>
                </a:cubicBezTo>
                <a:cubicBezTo>
                  <a:pt x="6049949" y="2315231"/>
                  <a:pt x="6039340" y="2318609"/>
                  <a:pt x="5934750" y="2308324"/>
                </a:cubicBezTo>
                <a:cubicBezTo>
                  <a:pt x="5830160" y="2298039"/>
                  <a:pt x="5503848" y="2312562"/>
                  <a:pt x="5275333" y="2308324"/>
                </a:cubicBezTo>
                <a:cubicBezTo>
                  <a:pt x="5046818" y="2304086"/>
                  <a:pt x="4928472" y="2308821"/>
                  <a:pt x="4774177" y="2308324"/>
                </a:cubicBezTo>
                <a:cubicBezTo>
                  <a:pt x="4619882" y="2307827"/>
                  <a:pt x="4405832" y="2313018"/>
                  <a:pt x="4114760" y="2308324"/>
                </a:cubicBezTo>
                <a:cubicBezTo>
                  <a:pt x="3823688" y="2303630"/>
                  <a:pt x="3873170" y="2292110"/>
                  <a:pt x="3692733" y="2308324"/>
                </a:cubicBezTo>
                <a:cubicBezTo>
                  <a:pt x="3512296" y="2324538"/>
                  <a:pt x="3376559" y="2295185"/>
                  <a:pt x="3270707" y="2308324"/>
                </a:cubicBezTo>
                <a:cubicBezTo>
                  <a:pt x="3164855" y="2321463"/>
                  <a:pt x="2876416" y="2291307"/>
                  <a:pt x="2532160" y="2308324"/>
                </a:cubicBezTo>
                <a:cubicBezTo>
                  <a:pt x="2187904" y="2325341"/>
                  <a:pt x="2128818" y="2313353"/>
                  <a:pt x="1951873" y="2308324"/>
                </a:cubicBezTo>
                <a:cubicBezTo>
                  <a:pt x="1774928" y="2303295"/>
                  <a:pt x="1604916" y="2277138"/>
                  <a:pt x="1292457" y="2308324"/>
                </a:cubicBezTo>
                <a:cubicBezTo>
                  <a:pt x="979998" y="2339510"/>
                  <a:pt x="548370" y="2336751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33220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0500" y="1295400"/>
            <a:ext cx="4152900" cy="1200329"/>
            <a:chOff x="381000" y="2762071"/>
            <a:chExt cx="4152900" cy="1200329"/>
          </a:xfrm>
        </p:grpSpPr>
        <p:sp>
          <p:nvSpPr>
            <p:cNvPr id="3" name="Rectangle 2"/>
            <p:cNvSpPr/>
            <p:nvPr/>
          </p:nvSpPr>
          <p:spPr>
            <a:xfrm>
              <a:off x="2316626" y="2762071"/>
              <a:ext cx="2217274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1" u="none" strike="noStrike" kern="1200" cap="none" spc="0" normalizeH="0" baseline="0" noProof="0" dirty="0">
                  <a:ln/>
                  <a:solidFill>
                    <a:srgbClr val="3333CC"/>
                  </a:solidFill>
                  <a:effectLst/>
                  <a:uLnTx/>
                  <a:uFillTx/>
                  <a:latin typeface="Consolas"/>
                  <a:ea typeface="+mn-ea"/>
                  <a:cs typeface="+mn-cs"/>
                </a:rPr>
                <a:t>Flee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792626" y="3143071"/>
              <a:ext cx="1524000" cy="0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685800" y="3295471"/>
              <a:ext cx="1524000" cy="0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33400" y="3447871"/>
              <a:ext cx="1524000" cy="0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81000" y="3600271"/>
              <a:ext cx="1524000" cy="0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76163"/>
              </p:ext>
            </p:extLst>
          </p:nvPr>
        </p:nvGraphicFramePr>
        <p:xfrm>
          <a:off x="5933860" y="4697002"/>
          <a:ext cx="2619375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3076560" imgH="2305080" progId="WPDraw30.Drawing">
                  <p:embed/>
                </p:oleObj>
              </mc:Choice>
              <mc:Fallback>
                <p:oleObj name="Drawing" r:id="rId2" imgW="3076560" imgH="2305080" progId="WPDraw30.Drawing">
                  <p:embed/>
                  <p:pic>
                    <p:nvPicPr>
                      <p:cNvPr id="1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3860" y="4697002"/>
                        <a:ext cx="2619375" cy="196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3048000" y="2495729"/>
            <a:ext cx="2826415" cy="248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1 Cor. 6:18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Eph. 5:3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Arial" charset="0"/>
                <a:ea typeface="+mn-ea"/>
                <a:cs typeface="+mn-cs"/>
              </a:rPr>
              <a:t>1 Thess. 4:3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C1FD47-C4BC-2B6A-8F64-1AC0962F9BDC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Prevents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289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Prevents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B1DE75D5-D87E-653D-037E-125BC2F58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71" y="1626388"/>
            <a:ext cx="7846983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Say “No”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39:8, 10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someone trust you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39:8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it is a sin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39:9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 -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literally!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39:12 (cf. Prov. 5:8)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Watch behavior around the opposite sex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39:10-11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 married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Cor. 7:2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thoughts pure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Prov. 6:25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E7EC01D-BAF1-5621-B9B0-E6F7490F3A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302367"/>
              </p:ext>
            </p:extLst>
          </p:nvPr>
        </p:nvGraphicFramePr>
        <p:xfrm>
          <a:off x="5933860" y="4697002"/>
          <a:ext cx="2619375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3076560" imgH="2305080" progId="WPDraw30.Drawing">
                  <p:embed/>
                </p:oleObj>
              </mc:Choice>
              <mc:Fallback>
                <p:oleObj name="Drawing" r:id="rId2" imgW="3076560" imgH="2305080" progId="WPDraw30.Drawing">
                  <p:embed/>
                  <p:pic>
                    <p:nvPicPr>
                      <p:cNvPr id="1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3860" y="4697002"/>
                        <a:ext cx="2619375" cy="196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375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381000" y="152400"/>
            <a:ext cx="8382000" cy="11430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/>
                <a:ea typeface="+mn-ea"/>
                <a:cs typeface="+mn-cs"/>
              </a:rPr>
              <a:t>Stop Fornication Before It Happens</a:t>
            </a:r>
          </a:p>
        </p:txBody>
      </p:sp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228600" y="1673225"/>
            <a:ext cx="8686800" cy="32035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Thess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4:3-7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 For this is the will of God, your sanctification: that you should abstain from sexual immorality;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4 that each of you should know how to possess his own vessel in sanctification and honor,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5 not in passion of lust, like the Gentiles who do not know God;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3124200"/>
            <a:ext cx="4495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6858000" y="510540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Fornication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876800" y="3505200"/>
            <a:ext cx="33528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700" y="3962400"/>
            <a:ext cx="876300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3429000" y="5029200"/>
            <a:ext cx="2895600" cy="1676400"/>
            <a:chOff x="2352" y="2928"/>
            <a:chExt cx="1824" cy="1056"/>
          </a:xfrm>
          <a:solidFill>
            <a:schemeClr val="bg1"/>
          </a:solidFill>
        </p:grpSpPr>
        <p:sp>
          <p:nvSpPr>
            <p:cNvPr id="12" name="Rectangle 32"/>
            <p:cNvSpPr>
              <a:spLocks noChangeArrowheads="1"/>
            </p:cNvSpPr>
            <p:nvPr/>
          </p:nvSpPr>
          <p:spPr bwMode="auto">
            <a:xfrm>
              <a:off x="2352" y="2928"/>
              <a:ext cx="1152" cy="1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Control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Your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Body</a:t>
              </a:r>
            </a:p>
          </p:txBody>
        </p:sp>
        <p:sp>
          <p:nvSpPr>
            <p:cNvPr id="13" name="AutoShape 33"/>
            <p:cNvSpPr>
              <a:spLocks noChangeArrowheads="1"/>
            </p:cNvSpPr>
            <p:nvPr/>
          </p:nvSpPr>
          <p:spPr bwMode="auto">
            <a:xfrm>
              <a:off x="3504" y="3312"/>
              <a:ext cx="672" cy="336"/>
            </a:xfrm>
            <a:prstGeom prst="rightArrow">
              <a:avLst>
                <a:gd name="adj1" fmla="val 50000"/>
                <a:gd name="adj2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533400" y="4419600"/>
            <a:ext cx="30861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381000" y="5029200"/>
            <a:ext cx="2895600" cy="1676400"/>
            <a:chOff x="2352" y="2928"/>
            <a:chExt cx="1824" cy="1056"/>
          </a:xfrm>
          <a:solidFill>
            <a:schemeClr val="bg1"/>
          </a:solidFill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2352" y="2928"/>
              <a:ext cx="1152" cy="1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Control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Your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Thoughts</a:t>
              </a:r>
            </a:p>
          </p:txBody>
        </p:sp>
        <p:sp>
          <p:nvSpPr>
            <p:cNvPr id="18" name="AutoShape 37"/>
            <p:cNvSpPr>
              <a:spLocks noChangeArrowheads="1"/>
            </p:cNvSpPr>
            <p:nvPr/>
          </p:nvSpPr>
          <p:spPr bwMode="auto">
            <a:xfrm>
              <a:off x="3504" y="3312"/>
              <a:ext cx="672" cy="336"/>
            </a:xfrm>
            <a:prstGeom prst="rightArrow">
              <a:avLst>
                <a:gd name="adj1" fmla="val 50000"/>
                <a:gd name="adj2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84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56955-8A54-D11F-48F7-1FD01B9A36D5}"/>
              </a:ext>
            </a:extLst>
          </p:cNvPr>
          <p:cNvSpPr txBox="1"/>
          <p:nvPr/>
        </p:nvSpPr>
        <p:spPr>
          <a:xfrm>
            <a:off x="1971107" y="379357"/>
            <a:ext cx="5201785" cy="653384"/>
          </a:xfrm>
          <a:custGeom>
            <a:avLst/>
            <a:gdLst>
              <a:gd name="connsiteX0" fmla="*/ 0 w 5201785"/>
              <a:gd name="connsiteY0" fmla="*/ 0 h 653384"/>
              <a:gd name="connsiteX1" fmla="*/ 546187 w 5201785"/>
              <a:gd name="connsiteY1" fmla="*/ 0 h 653384"/>
              <a:gd name="connsiteX2" fmla="*/ 1248428 w 5201785"/>
              <a:gd name="connsiteY2" fmla="*/ 0 h 653384"/>
              <a:gd name="connsiteX3" fmla="*/ 1794616 w 5201785"/>
              <a:gd name="connsiteY3" fmla="*/ 0 h 653384"/>
              <a:gd name="connsiteX4" fmla="*/ 2288785 w 5201785"/>
              <a:gd name="connsiteY4" fmla="*/ 0 h 653384"/>
              <a:gd name="connsiteX5" fmla="*/ 2991026 w 5201785"/>
              <a:gd name="connsiteY5" fmla="*/ 0 h 653384"/>
              <a:gd name="connsiteX6" fmla="*/ 3641250 w 5201785"/>
              <a:gd name="connsiteY6" fmla="*/ 0 h 653384"/>
              <a:gd name="connsiteX7" fmla="*/ 4343490 w 5201785"/>
              <a:gd name="connsiteY7" fmla="*/ 0 h 653384"/>
              <a:gd name="connsiteX8" fmla="*/ 5201785 w 5201785"/>
              <a:gd name="connsiteY8" fmla="*/ 0 h 653384"/>
              <a:gd name="connsiteX9" fmla="*/ 5201785 w 5201785"/>
              <a:gd name="connsiteY9" fmla="*/ 653384 h 653384"/>
              <a:gd name="connsiteX10" fmla="*/ 4551562 w 5201785"/>
              <a:gd name="connsiteY10" fmla="*/ 653384 h 653384"/>
              <a:gd name="connsiteX11" fmla="*/ 3849321 w 5201785"/>
              <a:gd name="connsiteY11" fmla="*/ 653384 h 653384"/>
              <a:gd name="connsiteX12" fmla="*/ 3147080 w 5201785"/>
              <a:gd name="connsiteY12" fmla="*/ 653384 h 653384"/>
              <a:gd name="connsiteX13" fmla="*/ 2652910 w 5201785"/>
              <a:gd name="connsiteY13" fmla="*/ 653384 h 653384"/>
              <a:gd name="connsiteX14" fmla="*/ 2054705 w 5201785"/>
              <a:gd name="connsiteY14" fmla="*/ 653384 h 653384"/>
              <a:gd name="connsiteX15" fmla="*/ 1352464 w 5201785"/>
              <a:gd name="connsiteY15" fmla="*/ 653384 h 653384"/>
              <a:gd name="connsiteX16" fmla="*/ 858295 w 5201785"/>
              <a:gd name="connsiteY16" fmla="*/ 653384 h 653384"/>
              <a:gd name="connsiteX17" fmla="*/ 0 w 5201785"/>
              <a:gd name="connsiteY17" fmla="*/ 653384 h 653384"/>
              <a:gd name="connsiteX18" fmla="*/ 0 w 5201785"/>
              <a:gd name="connsiteY18" fmla="*/ 0 h 6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01785" h="653384" fill="none" extrusionOk="0">
                <a:moveTo>
                  <a:pt x="0" y="0"/>
                </a:moveTo>
                <a:cubicBezTo>
                  <a:pt x="154726" y="-5799"/>
                  <a:pt x="282889" y="4150"/>
                  <a:pt x="546187" y="0"/>
                </a:cubicBezTo>
                <a:cubicBezTo>
                  <a:pt x="809485" y="-4150"/>
                  <a:pt x="951671" y="-23601"/>
                  <a:pt x="1248428" y="0"/>
                </a:cubicBezTo>
                <a:cubicBezTo>
                  <a:pt x="1545185" y="23601"/>
                  <a:pt x="1583950" y="-21087"/>
                  <a:pt x="1794616" y="0"/>
                </a:cubicBezTo>
                <a:cubicBezTo>
                  <a:pt x="2005282" y="21087"/>
                  <a:pt x="2071302" y="13785"/>
                  <a:pt x="2288785" y="0"/>
                </a:cubicBezTo>
                <a:cubicBezTo>
                  <a:pt x="2506268" y="-13785"/>
                  <a:pt x="2739389" y="-3645"/>
                  <a:pt x="2991026" y="0"/>
                </a:cubicBezTo>
                <a:cubicBezTo>
                  <a:pt x="3242663" y="3645"/>
                  <a:pt x="3391812" y="-18666"/>
                  <a:pt x="3641250" y="0"/>
                </a:cubicBezTo>
                <a:cubicBezTo>
                  <a:pt x="3890688" y="18666"/>
                  <a:pt x="4133669" y="-17827"/>
                  <a:pt x="4343490" y="0"/>
                </a:cubicBezTo>
                <a:cubicBezTo>
                  <a:pt x="4553311" y="17827"/>
                  <a:pt x="4804504" y="-42402"/>
                  <a:pt x="5201785" y="0"/>
                </a:cubicBezTo>
                <a:cubicBezTo>
                  <a:pt x="5231093" y="245653"/>
                  <a:pt x="5169329" y="520128"/>
                  <a:pt x="5201785" y="653384"/>
                </a:cubicBezTo>
                <a:cubicBezTo>
                  <a:pt x="5032202" y="681126"/>
                  <a:pt x="4862986" y="630515"/>
                  <a:pt x="4551562" y="653384"/>
                </a:cubicBezTo>
                <a:cubicBezTo>
                  <a:pt x="4240138" y="676253"/>
                  <a:pt x="4161937" y="655860"/>
                  <a:pt x="3849321" y="653384"/>
                </a:cubicBezTo>
                <a:cubicBezTo>
                  <a:pt x="3536705" y="650908"/>
                  <a:pt x="3416344" y="661815"/>
                  <a:pt x="3147080" y="653384"/>
                </a:cubicBezTo>
                <a:cubicBezTo>
                  <a:pt x="2877816" y="644953"/>
                  <a:pt x="2840196" y="670386"/>
                  <a:pt x="2652910" y="653384"/>
                </a:cubicBezTo>
                <a:cubicBezTo>
                  <a:pt x="2465624" y="636383"/>
                  <a:pt x="2176920" y="656828"/>
                  <a:pt x="2054705" y="653384"/>
                </a:cubicBezTo>
                <a:cubicBezTo>
                  <a:pt x="1932490" y="649940"/>
                  <a:pt x="1608121" y="676546"/>
                  <a:pt x="1352464" y="653384"/>
                </a:cubicBezTo>
                <a:cubicBezTo>
                  <a:pt x="1096807" y="630222"/>
                  <a:pt x="980481" y="645451"/>
                  <a:pt x="858295" y="653384"/>
                </a:cubicBezTo>
                <a:cubicBezTo>
                  <a:pt x="736109" y="661317"/>
                  <a:pt x="235688" y="617312"/>
                  <a:pt x="0" y="653384"/>
                </a:cubicBezTo>
                <a:cubicBezTo>
                  <a:pt x="20477" y="337814"/>
                  <a:pt x="-7019" y="217964"/>
                  <a:pt x="0" y="0"/>
                </a:cubicBezTo>
                <a:close/>
              </a:path>
              <a:path w="5201785" h="653384" stroke="0" extrusionOk="0">
                <a:moveTo>
                  <a:pt x="0" y="0"/>
                </a:moveTo>
                <a:cubicBezTo>
                  <a:pt x="302338" y="-3148"/>
                  <a:pt x="506648" y="-4640"/>
                  <a:pt x="754259" y="0"/>
                </a:cubicBezTo>
                <a:cubicBezTo>
                  <a:pt x="1001870" y="4640"/>
                  <a:pt x="1157193" y="22693"/>
                  <a:pt x="1456500" y="0"/>
                </a:cubicBezTo>
                <a:cubicBezTo>
                  <a:pt x="1755807" y="-22693"/>
                  <a:pt x="1993514" y="-5633"/>
                  <a:pt x="2158741" y="0"/>
                </a:cubicBezTo>
                <a:cubicBezTo>
                  <a:pt x="2323968" y="5633"/>
                  <a:pt x="2680986" y="-33399"/>
                  <a:pt x="2913000" y="0"/>
                </a:cubicBezTo>
                <a:cubicBezTo>
                  <a:pt x="3145014" y="33399"/>
                  <a:pt x="3264659" y="11274"/>
                  <a:pt x="3615241" y="0"/>
                </a:cubicBezTo>
                <a:cubicBezTo>
                  <a:pt x="3965823" y="-11274"/>
                  <a:pt x="3876085" y="-1665"/>
                  <a:pt x="4109410" y="0"/>
                </a:cubicBezTo>
                <a:cubicBezTo>
                  <a:pt x="4342735" y="1665"/>
                  <a:pt x="4779296" y="20371"/>
                  <a:pt x="5201785" y="0"/>
                </a:cubicBezTo>
                <a:cubicBezTo>
                  <a:pt x="5215508" y="231475"/>
                  <a:pt x="5218766" y="377270"/>
                  <a:pt x="5201785" y="653384"/>
                </a:cubicBezTo>
                <a:cubicBezTo>
                  <a:pt x="4976966" y="636979"/>
                  <a:pt x="4714408" y="676415"/>
                  <a:pt x="4551562" y="653384"/>
                </a:cubicBezTo>
                <a:cubicBezTo>
                  <a:pt x="4388716" y="630353"/>
                  <a:pt x="4071849" y="642615"/>
                  <a:pt x="3901339" y="653384"/>
                </a:cubicBezTo>
                <a:cubicBezTo>
                  <a:pt x="3730829" y="664153"/>
                  <a:pt x="3451770" y="641666"/>
                  <a:pt x="3303133" y="653384"/>
                </a:cubicBezTo>
                <a:cubicBezTo>
                  <a:pt x="3154496" y="665102"/>
                  <a:pt x="2899791" y="632401"/>
                  <a:pt x="2756946" y="653384"/>
                </a:cubicBezTo>
                <a:cubicBezTo>
                  <a:pt x="2614101" y="674367"/>
                  <a:pt x="2299569" y="647919"/>
                  <a:pt x="2158741" y="653384"/>
                </a:cubicBezTo>
                <a:cubicBezTo>
                  <a:pt x="2017913" y="658849"/>
                  <a:pt x="1881460" y="673209"/>
                  <a:pt x="1664571" y="653384"/>
                </a:cubicBezTo>
                <a:cubicBezTo>
                  <a:pt x="1447682" y="633560"/>
                  <a:pt x="1359345" y="660361"/>
                  <a:pt x="1066366" y="653384"/>
                </a:cubicBezTo>
                <a:cubicBezTo>
                  <a:pt x="773388" y="646407"/>
                  <a:pt x="364915" y="656564"/>
                  <a:pt x="0" y="653384"/>
                </a:cubicBezTo>
                <a:cubicBezTo>
                  <a:pt x="19344" y="463935"/>
                  <a:pt x="-24650" y="19696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ctr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Prevents it?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uLnTx/>
              <a:uFillTx/>
              <a:latin typeface="Maiandra GD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9DFBCF-B68E-6340-83B4-97525A7834C2}"/>
              </a:ext>
            </a:extLst>
          </p:cNvPr>
          <p:cNvSpPr txBox="1">
            <a:spLocks noChangeArrowheads="1"/>
          </p:cNvSpPr>
          <p:nvPr/>
        </p:nvSpPr>
        <p:spPr>
          <a:xfrm>
            <a:off x="2708953" y="2172128"/>
            <a:ext cx="5181600" cy="4114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defTabSz="914400">
              <a:lnSpc>
                <a:spcPct val="80000"/>
              </a:lnSpc>
              <a:buClr>
                <a:srgbClr val="ECE9C6"/>
              </a:buClr>
              <a:buNone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B1DE75D5-D87E-653D-037E-125BC2F58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71" y="1626388"/>
            <a:ext cx="7690635" cy="41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Say “No”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39:8, 10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someone trust you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39:8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it is a sin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39:9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 -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literally!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39:12 (cf. Prov. 5:8)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Watch behavior around the opposite sex - Gen. 39:11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 married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Cor. 7:2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5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thoughts pure -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Prov. 6:25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what you ought to be in marriage – </a:t>
            </a:r>
            <a:r>
              <a:rPr lang="en-US" sz="2400" b="1" dirty="0">
                <a:solidFill>
                  <a:srgbClr val="33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Cor. 7:2-5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64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83FFFE-8C15-91FB-51E9-CC94B7662F01}"/>
              </a:ext>
            </a:extLst>
          </p:cNvPr>
          <p:cNvSpPr txBox="1"/>
          <p:nvPr/>
        </p:nvSpPr>
        <p:spPr>
          <a:xfrm>
            <a:off x="454632" y="3148242"/>
            <a:ext cx="8142270" cy="3064300"/>
          </a:xfrm>
          <a:custGeom>
            <a:avLst/>
            <a:gdLst>
              <a:gd name="connsiteX0" fmla="*/ 0 w 8142270"/>
              <a:gd name="connsiteY0" fmla="*/ 0 h 3064300"/>
              <a:gd name="connsiteX1" fmla="*/ 434254 w 8142270"/>
              <a:gd name="connsiteY1" fmla="*/ 0 h 3064300"/>
              <a:gd name="connsiteX2" fmla="*/ 949931 w 8142270"/>
              <a:gd name="connsiteY2" fmla="*/ 0 h 3064300"/>
              <a:gd name="connsiteX3" fmla="*/ 1628454 w 8142270"/>
              <a:gd name="connsiteY3" fmla="*/ 0 h 3064300"/>
              <a:gd name="connsiteX4" fmla="*/ 2225554 w 8142270"/>
              <a:gd name="connsiteY4" fmla="*/ 0 h 3064300"/>
              <a:gd name="connsiteX5" fmla="*/ 2985499 w 8142270"/>
              <a:gd name="connsiteY5" fmla="*/ 0 h 3064300"/>
              <a:gd name="connsiteX6" fmla="*/ 3664021 w 8142270"/>
              <a:gd name="connsiteY6" fmla="*/ 0 h 3064300"/>
              <a:gd name="connsiteX7" fmla="*/ 4261121 w 8142270"/>
              <a:gd name="connsiteY7" fmla="*/ 0 h 3064300"/>
              <a:gd name="connsiteX8" fmla="*/ 4939644 w 8142270"/>
              <a:gd name="connsiteY8" fmla="*/ 0 h 3064300"/>
              <a:gd name="connsiteX9" fmla="*/ 5373898 w 8142270"/>
              <a:gd name="connsiteY9" fmla="*/ 0 h 3064300"/>
              <a:gd name="connsiteX10" fmla="*/ 5889575 w 8142270"/>
              <a:gd name="connsiteY10" fmla="*/ 0 h 3064300"/>
              <a:gd name="connsiteX11" fmla="*/ 6405252 w 8142270"/>
              <a:gd name="connsiteY11" fmla="*/ 0 h 3064300"/>
              <a:gd name="connsiteX12" fmla="*/ 7002352 w 8142270"/>
              <a:gd name="connsiteY12" fmla="*/ 0 h 3064300"/>
              <a:gd name="connsiteX13" fmla="*/ 8142270 w 8142270"/>
              <a:gd name="connsiteY13" fmla="*/ 0 h 3064300"/>
              <a:gd name="connsiteX14" fmla="*/ 8142270 w 8142270"/>
              <a:gd name="connsiteY14" fmla="*/ 582217 h 3064300"/>
              <a:gd name="connsiteX15" fmla="*/ 8142270 w 8142270"/>
              <a:gd name="connsiteY15" fmla="*/ 1195077 h 3064300"/>
              <a:gd name="connsiteX16" fmla="*/ 8142270 w 8142270"/>
              <a:gd name="connsiteY16" fmla="*/ 1746651 h 3064300"/>
              <a:gd name="connsiteX17" fmla="*/ 8142270 w 8142270"/>
              <a:gd name="connsiteY17" fmla="*/ 2298225 h 3064300"/>
              <a:gd name="connsiteX18" fmla="*/ 8142270 w 8142270"/>
              <a:gd name="connsiteY18" fmla="*/ 3064300 h 3064300"/>
              <a:gd name="connsiteX19" fmla="*/ 7626593 w 8142270"/>
              <a:gd name="connsiteY19" fmla="*/ 3064300 h 3064300"/>
              <a:gd name="connsiteX20" fmla="*/ 6866648 w 8142270"/>
              <a:gd name="connsiteY20" fmla="*/ 3064300 h 3064300"/>
              <a:gd name="connsiteX21" fmla="*/ 6188125 w 8142270"/>
              <a:gd name="connsiteY21" fmla="*/ 3064300 h 3064300"/>
              <a:gd name="connsiteX22" fmla="*/ 5428180 w 8142270"/>
              <a:gd name="connsiteY22" fmla="*/ 3064300 h 3064300"/>
              <a:gd name="connsiteX23" fmla="*/ 4668235 w 8142270"/>
              <a:gd name="connsiteY23" fmla="*/ 3064300 h 3064300"/>
              <a:gd name="connsiteX24" fmla="*/ 3826867 w 8142270"/>
              <a:gd name="connsiteY24" fmla="*/ 3064300 h 3064300"/>
              <a:gd name="connsiteX25" fmla="*/ 2985499 w 8142270"/>
              <a:gd name="connsiteY25" fmla="*/ 3064300 h 3064300"/>
              <a:gd name="connsiteX26" fmla="*/ 2144131 w 8142270"/>
              <a:gd name="connsiteY26" fmla="*/ 3064300 h 3064300"/>
              <a:gd name="connsiteX27" fmla="*/ 1547031 w 8142270"/>
              <a:gd name="connsiteY27" fmla="*/ 3064300 h 3064300"/>
              <a:gd name="connsiteX28" fmla="*/ 868509 w 8142270"/>
              <a:gd name="connsiteY28" fmla="*/ 3064300 h 3064300"/>
              <a:gd name="connsiteX29" fmla="*/ 0 w 8142270"/>
              <a:gd name="connsiteY29" fmla="*/ 3064300 h 3064300"/>
              <a:gd name="connsiteX30" fmla="*/ 0 w 8142270"/>
              <a:gd name="connsiteY30" fmla="*/ 2420797 h 3064300"/>
              <a:gd name="connsiteX31" fmla="*/ 0 w 8142270"/>
              <a:gd name="connsiteY31" fmla="*/ 1869223 h 3064300"/>
              <a:gd name="connsiteX32" fmla="*/ 0 w 8142270"/>
              <a:gd name="connsiteY32" fmla="*/ 1287006 h 3064300"/>
              <a:gd name="connsiteX33" fmla="*/ 0 w 8142270"/>
              <a:gd name="connsiteY33" fmla="*/ 766075 h 3064300"/>
              <a:gd name="connsiteX34" fmla="*/ 0 w 8142270"/>
              <a:gd name="connsiteY34" fmla="*/ 0 h 306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142270" h="3064300" fill="none" extrusionOk="0">
                <a:moveTo>
                  <a:pt x="0" y="0"/>
                </a:moveTo>
                <a:cubicBezTo>
                  <a:pt x="179206" y="-4752"/>
                  <a:pt x="341488" y="-15412"/>
                  <a:pt x="434254" y="0"/>
                </a:cubicBezTo>
                <a:cubicBezTo>
                  <a:pt x="527020" y="15412"/>
                  <a:pt x="751480" y="16311"/>
                  <a:pt x="949931" y="0"/>
                </a:cubicBezTo>
                <a:cubicBezTo>
                  <a:pt x="1148382" y="-16311"/>
                  <a:pt x="1460331" y="31294"/>
                  <a:pt x="1628454" y="0"/>
                </a:cubicBezTo>
                <a:cubicBezTo>
                  <a:pt x="1796577" y="-31294"/>
                  <a:pt x="1994692" y="-1136"/>
                  <a:pt x="2225554" y="0"/>
                </a:cubicBezTo>
                <a:cubicBezTo>
                  <a:pt x="2456416" y="1136"/>
                  <a:pt x="2665923" y="25103"/>
                  <a:pt x="2985499" y="0"/>
                </a:cubicBezTo>
                <a:cubicBezTo>
                  <a:pt x="3305076" y="-25103"/>
                  <a:pt x="3367529" y="-22448"/>
                  <a:pt x="3664021" y="0"/>
                </a:cubicBezTo>
                <a:cubicBezTo>
                  <a:pt x="3960513" y="22448"/>
                  <a:pt x="4090911" y="17865"/>
                  <a:pt x="4261121" y="0"/>
                </a:cubicBezTo>
                <a:cubicBezTo>
                  <a:pt x="4431331" y="-17865"/>
                  <a:pt x="4678577" y="-13308"/>
                  <a:pt x="4939644" y="0"/>
                </a:cubicBezTo>
                <a:cubicBezTo>
                  <a:pt x="5200711" y="13308"/>
                  <a:pt x="5159218" y="-5844"/>
                  <a:pt x="5373898" y="0"/>
                </a:cubicBezTo>
                <a:cubicBezTo>
                  <a:pt x="5588578" y="5844"/>
                  <a:pt x="5732890" y="-15257"/>
                  <a:pt x="5889575" y="0"/>
                </a:cubicBezTo>
                <a:cubicBezTo>
                  <a:pt x="6046260" y="15257"/>
                  <a:pt x="6242430" y="-5804"/>
                  <a:pt x="6405252" y="0"/>
                </a:cubicBezTo>
                <a:cubicBezTo>
                  <a:pt x="6568074" y="5804"/>
                  <a:pt x="6809925" y="13861"/>
                  <a:pt x="7002352" y="0"/>
                </a:cubicBezTo>
                <a:cubicBezTo>
                  <a:pt x="7194779" y="-13861"/>
                  <a:pt x="7650986" y="-28244"/>
                  <a:pt x="8142270" y="0"/>
                </a:cubicBezTo>
                <a:cubicBezTo>
                  <a:pt x="8164117" y="134989"/>
                  <a:pt x="8147447" y="401199"/>
                  <a:pt x="8142270" y="582217"/>
                </a:cubicBezTo>
                <a:cubicBezTo>
                  <a:pt x="8137093" y="763235"/>
                  <a:pt x="8154726" y="990194"/>
                  <a:pt x="8142270" y="1195077"/>
                </a:cubicBezTo>
                <a:cubicBezTo>
                  <a:pt x="8129814" y="1399960"/>
                  <a:pt x="8145662" y="1564195"/>
                  <a:pt x="8142270" y="1746651"/>
                </a:cubicBezTo>
                <a:cubicBezTo>
                  <a:pt x="8138878" y="1929107"/>
                  <a:pt x="8146553" y="2153921"/>
                  <a:pt x="8142270" y="2298225"/>
                </a:cubicBezTo>
                <a:cubicBezTo>
                  <a:pt x="8137987" y="2442529"/>
                  <a:pt x="8114838" y="2693096"/>
                  <a:pt x="8142270" y="3064300"/>
                </a:cubicBezTo>
                <a:cubicBezTo>
                  <a:pt x="7922683" y="3058947"/>
                  <a:pt x="7843368" y="3086680"/>
                  <a:pt x="7626593" y="3064300"/>
                </a:cubicBezTo>
                <a:cubicBezTo>
                  <a:pt x="7409818" y="3041920"/>
                  <a:pt x="7026703" y="3075069"/>
                  <a:pt x="6866648" y="3064300"/>
                </a:cubicBezTo>
                <a:cubicBezTo>
                  <a:pt x="6706593" y="3053531"/>
                  <a:pt x="6418463" y="3094270"/>
                  <a:pt x="6188125" y="3064300"/>
                </a:cubicBezTo>
                <a:cubicBezTo>
                  <a:pt x="5957787" y="3034330"/>
                  <a:pt x="5733707" y="3034144"/>
                  <a:pt x="5428180" y="3064300"/>
                </a:cubicBezTo>
                <a:cubicBezTo>
                  <a:pt x="5122653" y="3094456"/>
                  <a:pt x="4825271" y="3050119"/>
                  <a:pt x="4668235" y="3064300"/>
                </a:cubicBezTo>
                <a:cubicBezTo>
                  <a:pt x="4511199" y="3078481"/>
                  <a:pt x="4154287" y="3029152"/>
                  <a:pt x="3826867" y="3064300"/>
                </a:cubicBezTo>
                <a:cubicBezTo>
                  <a:pt x="3499447" y="3099448"/>
                  <a:pt x="3219190" y="3104926"/>
                  <a:pt x="2985499" y="3064300"/>
                </a:cubicBezTo>
                <a:cubicBezTo>
                  <a:pt x="2751808" y="3023674"/>
                  <a:pt x="2485756" y="3095781"/>
                  <a:pt x="2144131" y="3064300"/>
                </a:cubicBezTo>
                <a:cubicBezTo>
                  <a:pt x="1802506" y="3032819"/>
                  <a:pt x="1797638" y="3091130"/>
                  <a:pt x="1547031" y="3064300"/>
                </a:cubicBezTo>
                <a:cubicBezTo>
                  <a:pt x="1296424" y="3037470"/>
                  <a:pt x="1041630" y="3091691"/>
                  <a:pt x="868509" y="3064300"/>
                </a:cubicBezTo>
                <a:cubicBezTo>
                  <a:pt x="695388" y="3036909"/>
                  <a:pt x="267070" y="3041299"/>
                  <a:pt x="0" y="3064300"/>
                </a:cubicBezTo>
                <a:cubicBezTo>
                  <a:pt x="-21070" y="2862508"/>
                  <a:pt x="-6337" y="2591457"/>
                  <a:pt x="0" y="2420797"/>
                </a:cubicBezTo>
                <a:cubicBezTo>
                  <a:pt x="6337" y="2250137"/>
                  <a:pt x="-4266" y="2075187"/>
                  <a:pt x="0" y="1869223"/>
                </a:cubicBezTo>
                <a:cubicBezTo>
                  <a:pt x="4266" y="1663259"/>
                  <a:pt x="25559" y="1503571"/>
                  <a:pt x="0" y="1287006"/>
                </a:cubicBezTo>
                <a:cubicBezTo>
                  <a:pt x="-25559" y="1070441"/>
                  <a:pt x="-13771" y="968487"/>
                  <a:pt x="0" y="766075"/>
                </a:cubicBezTo>
                <a:cubicBezTo>
                  <a:pt x="13771" y="563663"/>
                  <a:pt x="27003" y="157538"/>
                  <a:pt x="0" y="0"/>
                </a:cubicBezTo>
                <a:close/>
              </a:path>
              <a:path w="8142270" h="3064300" stroke="0" extrusionOk="0">
                <a:moveTo>
                  <a:pt x="0" y="0"/>
                </a:moveTo>
                <a:cubicBezTo>
                  <a:pt x="193841" y="41037"/>
                  <a:pt x="476326" y="-32232"/>
                  <a:pt x="841368" y="0"/>
                </a:cubicBezTo>
                <a:cubicBezTo>
                  <a:pt x="1206410" y="32232"/>
                  <a:pt x="1238589" y="-19178"/>
                  <a:pt x="1601313" y="0"/>
                </a:cubicBezTo>
                <a:cubicBezTo>
                  <a:pt x="1964037" y="19178"/>
                  <a:pt x="2189596" y="-7701"/>
                  <a:pt x="2361258" y="0"/>
                </a:cubicBezTo>
                <a:cubicBezTo>
                  <a:pt x="2532921" y="7701"/>
                  <a:pt x="2877539" y="7784"/>
                  <a:pt x="3202626" y="0"/>
                </a:cubicBezTo>
                <a:cubicBezTo>
                  <a:pt x="3527713" y="-7784"/>
                  <a:pt x="3591240" y="-36600"/>
                  <a:pt x="3962571" y="0"/>
                </a:cubicBezTo>
                <a:cubicBezTo>
                  <a:pt x="4333902" y="36600"/>
                  <a:pt x="4295769" y="19264"/>
                  <a:pt x="4396826" y="0"/>
                </a:cubicBezTo>
                <a:cubicBezTo>
                  <a:pt x="4497884" y="-19264"/>
                  <a:pt x="4978569" y="-3446"/>
                  <a:pt x="5156771" y="0"/>
                </a:cubicBezTo>
                <a:cubicBezTo>
                  <a:pt x="5334974" y="3446"/>
                  <a:pt x="5664483" y="30698"/>
                  <a:pt x="5835294" y="0"/>
                </a:cubicBezTo>
                <a:cubicBezTo>
                  <a:pt x="6006105" y="-30698"/>
                  <a:pt x="6078883" y="-20608"/>
                  <a:pt x="6269548" y="0"/>
                </a:cubicBezTo>
                <a:cubicBezTo>
                  <a:pt x="6460213" y="20608"/>
                  <a:pt x="6713905" y="-29279"/>
                  <a:pt x="6948070" y="0"/>
                </a:cubicBezTo>
                <a:cubicBezTo>
                  <a:pt x="7182235" y="29279"/>
                  <a:pt x="7209673" y="21334"/>
                  <a:pt x="7463748" y="0"/>
                </a:cubicBezTo>
                <a:cubicBezTo>
                  <a:pt x="7717823" y="-21334"/>
                  <a:pt x="7887500" y="28044"/>
                  <a:pt x="8142270" y="0"/>
                </a:cubicBezTo>
                <a:cubicBezTo>
                  <a:pt x="8142706" y="213553"/>
                  <a:pt x="8125379" y="293980"/>
                  <a:pt x="8142270" y="520931"/>
                </a:cubicBezTo>
                <a:cubicBezTo>
                  <a:pt x="8159161" y="747882"/>
                  <a:pt x="8168668" y="1029569"/>
                  <a:pt x="8142270" y="1195077"/>
                </a:cubicBezTo>
                <a:cubicBezTo>
                  <a:pt x="8115872" y="1360585"/>
                  <a:pt x="8150723" y="1556698"/>
                  <a:pt x="8142270" y="1777294"/>
                </a:cubicBezTo>
                <a:cubicBezTo>
                  <a:pt x="8133817" y="1997890"/>
                  <a:pt x="8168602" y="2167358"/>
                  <a:pt x="8142270" y="2328868"/>
                </a:cubicBezTo>
                <a:cubicBezTo>
                  <a:pt x="8115938" y="2490378"/>
                  <a:pt x="8170611" y="2761938"/>
                  <a:pt x="8142270" y="3064300"/>
                </a:cubicBezTo>
                <a:cubicBezTo>
                  <a:pt x="7983654" y="3072060"/>
                  <a:pt x="7805716" y="3060207"/>
                  <a:pt x="7708016" y="3064300"/>
                </a:cubicBezTo>
                <a:cubicBezTo>
                  <a:pt x="7610316" y="3068393"/>
                  <a:pt x="7240359" y="3065273"/>
                  <a:pt x="7110916" y="3064300"/>
                </a:cubicBezTo>
                <a:cubicBezTo>
                  <a:pt x="6981473" y="3063327"/>
                  <a:pt x="6628248" y="3049980"/>
                  <a:pt x="6432393" y="3064300"/>
                </a:cubicBezTo>
                <a:cubicBezTo>
                  <a:pt x="6236538" y="3078620"/>
                  <a:pt x="6145206" y="3084317"/>
                  <a:pt x="5998139" y="3064300"/>
                </a:cubicBezTo>
                <a:cubicBezTo>
                  <a:pt x="5851072" y="3044283"/>
                  <a:pt x="5443859" y="3103330"/>
                  <a:pt x="5156771" y="3064300"/>
                </a:cubicBezTo>
                <a:cubicBezTo>
                  <a:pt x="4869683" y="3025270"/>
                  <a:pt x="4787525" y="3069701"/>
                  <a:pt x="4478249" y="3064300"/>
                </a:cubicBezTo>
                <a:cubicBezTo>
                  <a:pt x="4168973" y="3058899"/>
                  <a:pt x="3966412" y="3056709"/>
                  <a:pt x="3718303" y="3064300"/>
                </a:cubicBezTo>
                <a:cubicBezTo>
                  <a:pt x="3470194" y="3071891"/>
                  <a:pt x="3196579" y="3066650"/>
                  <a:pt x="2958358" y="3064300"/>
                </a:cubicBezTo>
                <a:cubicBezTo>
                  <a:pt x="2720138" y="3061950"/>
                  <a:pt x="2476472" y="3059283"/>
                  <a:pt x="2116990" y="3064300"/>
                </a:cubicBezTo>
                <a:cubicBezTo>
                  <a:pt x="1757508" y="3069317"/>
                  <a:pt x="1584824" y="3099352"/>
                  <a:pt x="1275622" y="3064300"/>
                </a:cubicBezTo>
                <a:cubicBezTo>
                  <a:pt x="966420" y="3029248"/>
                  <a:pt x="956847" y="3081800"/>
                  <a:pt x="841368" y="3064300"/>
                </a:cubicBezTo>
                <a:cubicBezTo>
                  <a:pt x="725889" y="3046800"/>
                  <a:pt x="292802" y="3097106"/>
                  <a:pt x="0" y="3064300"/>
                </a:cubicBezTo>
                <a:cubicBezTo>
                  <a:pt x="25260" y="2781140"/>
                  <a:pt x="-24161" y="2711464"/>
                  <a:pt x="0" y="2482083"/>
                </a:cubicBezTo>
                <a:cubicBezTo>
                  <a:pt x="24161" y="2252702"/>
                  <a:pt x="-16000" y="2034069"/>
                  <a:pt x="0" y="1838580"/>
                </a:cubicBezTo>
                <a:cubicBezTo>
                  <a:pt x="16000" y="1643091"/>
                  <a:pt x="-489" y="1522719"/>
                  <a:pt x="0" y="1317649"/>
                </a:cubicBezTo>
                <a:cubicBezTo>
                  <a:pt x="489" y="1112579"/>
                  <a:pt x="-14896" y="884049"/>
                  <a:pt x="0" y="735432"/>
                </a:cubicBezTo>
                <a:cubicBezTo>
                  <a:pt x="14896" y="586815"/>
                  <a:pt x="32057" y="175449"/>
                  <a:pt x="0" y="0"/>
                </a:cubicBezTo>
                <a:close/>
              </a:path>
            </a:pathLst>
          </a:custGeom>
          <a:solidFill>
            <a:srgbClr val="F2F2F2">
              <a:alpha val="90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11027812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is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latin typeface="Maiandra GD" pitchFamily="34" charset="0"/>
              </a:rPr>
              <a:t>Why is it Wrong?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Where it Leads?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3600" dirty="0">
                <a:latin typeface="Maiandra GD" pitchFamily="34" charset="0"/>
              </a:rPr>
              <a:t>What Causes it?</a:t>
            </a:r>
          </a:p>
          <a:p>
            <a:pPr marL="857250" marR="0" lvl="0" indent="-85725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aiandra GD" pitchFamily="34" charset="0"/>
                <a:ea typeface="+mn-ea"/>
                <a:cs typeface="+mn-cs"/>
              </a:rPr>
              <a:t>What Prevents it?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4FD90-55A9-7901-864E-8F4C9D68A863}"/>
              </a:ext>
            </a:extLst>
          </p:cNvPr>
          <p:cNvSpPr/>
          <p:nvPr/>
        </p:nvSpPr>
        <p:spPr>
          <a:xfrm>
            <a:off x="615504" y="296133"/>
            <a:ext cx="7913000" cy="2308324"/>
          </a:xfrm>
          <a:custGeom>
            <a:avLst/>
            <a:gdLst>
              <a:gd name="connsiteX0" fmla="*/ 0 w 7913000"/>
              <a:gd name="connsiteY0" fmla="*/ 0 h 2308324"/>
              <a:gd name="connsiteX1" fmla="*/ 580287 w 7913000"/>
              <a:gd name="connsiteY1" fmla="*/ 0 h 2308324"/>
              <a:gd name="connsiteX2" fmla="*/ 1318833 w 7913000"/>
              <a:gd name="connsiteY2" fmla="*/ 0 h 2308324"/>
              <a:gd name="connsiteX3" fmla="*/ 1819990 w 7913000"/>
              <a:gd name="connsiteY3" fmla="*/ 0 h 2308324"/>
              <a:gd name="connsiteX4" fmla="*/ 2400277 w 7913000"/>
              <a:gd name="connsiteY4" fmla="*/ 0 h 2308324"/>
              <a:gd name="connsiteX5" fmla="*/ 3217953 w 7913000"/>
              <a:gd name="connsiteY5" fmla="*/ 0 h 2308324"/>
              <a:gd name="connsiteX6" fmla="*/ 4035630 w 7913000"/>
              <a:gd name="connsiteY6" fmla="*/ 0 h 2308324"/>
              <a:gd name="connsiteX7" fmla="*/ 4853307 w 7913000"/>
              <a:gd name="connsiteY7" fmla="*/ 0 h 2308324"/>
              <a:gd name="connsiteX8" fmla="*/ 5512723 w 7913000"/>
              <a:gd name="connsiteY8" fmla="*/ 0 h 2308324"/>
              <a:gd name="connsiteX9" fmla="*/ 6172140 w 7913000"/>
              <a:gd name="connsiteY9" fmla="*/ 0 h 2308324"/>
              <a:gd name="connsiteX10" fmla="*/ 6989817 w 7913000"/>
              <a:gd name="connsiteY10" fmla="*/ 0 h 2308324"/>
              <a:gd name="connsiteX11" fmla="*/ 7913000 w 7913000"/>
              <a:gd name="connsiteY11" fmla="*/ 0 h 2308324"/>
              <a:gd name="connsiteX12" fmla="*/ 7913000 w 7913000"/>
              <a:gd name="connsiteY12" fmla="*/ 530915 h 2308324"/>
              <a:gd name="connsiteX13" fmla="*/ 7913000 w 7913000"/>
              <a:gd name="connsiteY13" fmla="*/ 1107996 h 2308324"/>
              <a:gd name="connsiteX14" fmla="*/ 7913000 w 7913000"/>
              <a:gd name="connsiteY14" fmla="*/ 1615827 h 2308324"/>
              <a:gd name="connsiteX15" fmla="*/ 7913000 w 7913000"/>
              <a:gd name="connsiteY15" fmla="*/ 2308324 h 2308324"/>
              <a:gd name="connsiteX16" fmla="*/ 7490973 w 7913000"/>
              <a:gd name="connsiteY16" fmla="*/ 2308324 h 2308324"/>
              <a:gd name="connsiteX17" fmla="*/ 6910687 w 7913000"/>
              <a:gd name="connsiteY17" fmla="*/ 2308324 h 2308324"/>
              <a:gd name="connsiteX18" fmla="*/ 6488660 w 7913000"/>
              <a:gd name="connsiteY18" fmla="*/ 2308324 h 2308324"/>
              <a:gd name="connsiteX19" fmla="*/ 5987503 w 7913000"/>
              <a:gd name="connsiteY19" fmla="*/ 2308324 h 2308324"/>
              <a:gd name="connsiteX20" fmla="*/ 5248957 w 7913000"/>
              <a:gd name="connsiteY20" fmla="*/ 2308324 h 2308324"/>
              <a:gd name="connsiteX21" fmla="*/ 4510410 w 7913000"/>
              <a:gd name="connsiteY21" fmla="*/ 2308324 h 2308324"/>
              <a:gd name="connsiteX22" fmla="*/ 3771863 w 7913000"/>
              <a:gd name="connsiteY22" fmla="*/ 2308324 h 2308324"/>
              <a:gd name="connsiteX23" fmla="*/ 3191577 w 7913000"/>
              <a:gd name="connsiteY23" fmla="*/ 2308324 h 2308324"/>
              <a:gd name="connsiteX24" fmla="*/ 2373900 w 7913000"/>
              <a:gd name="connsiteY24" fmla="*/ 2308324 h 2308324"/>
              <a:gd name="connsiteX25" fmla="*/ 1793613 w 7913000"/>
              <a:gd name="connsiteY25" fmla="*/ 2308324 h 2308324"/>
              <a:gd name="connsiteX26" fmla="*/ 1213327 w 7913000"/>
              <a:gd name="connsiteY26" fmla="*/ 2308324 h 2308324"/>
              <a:gd name="connsiteX27" fmla="*/ 791300 w 7913000"/>
              <a:gd name="connsiteY27" fmla="*/ 2308324 h 2308324"/>
              <a:gd name="connsiteX28" fmla="*/ 0 w 7913000"/>
              <a:gd name="connsiteY28" fmla="*/ 2308324 h 2308324"/>
              <a:gd name="connsiteX29" fmla="*/ 0 w 7913000"/>
              <a:gd name="connsiteY29" fmla="*/ 1777409 h 2308324"/>
              <a:gd name="connsiteX30" fmla="*/ 0 w 7913000"/>
              <a:gd name="connsiteY30" fmla="*/ 1269578 h 2308324"/>
              <a:gd name="connsiteX31" fmla="*/ 0 w 7913000"/>
              <a:gd name="connsiteY31" fmla="*/ 761747 h 2308324"/>
              <a:gd name="connsiteX32" fmla="*/ 0 w 7913000"/>
              <a:gd name="connsiteY32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913000" h="2308324" fill="none" extrusionOk="0">
                <a:moveTo>
                  <a:pt x="0" y="0"/>
                </a:moveTo>
                <a:cubicBezTo>
                  <a:pt x="285648" y="14096"/>
                  <a:pt x="365690" y="-3965"/>
                  <a:pt x="580287" y="0"/>
                </a:cubicBezTo>
                <a:cubicBezTo>
                  <a:pt x="794884" y="3965"/>
                  <a:pt x="956026" y="-23381"/>
                  <a:pt x="1318833" y="0"/>
                </a:cubicBezTo>
                <a:cubicBezTo>
                  <a:pt x="1681640" y="23381"/>
                  <a:pt x="1694036" y="-21043"/>
                  <a:pt x="1819990" y="0"/>
                </a:cubicBezTo>
                <a:cubicBezTo>
                  <a:pt x="1945944" y="21043"/>
                  <a:pt x="2163727" y="-23107"/>
                  <a:pt x="2400277" y="0"/>
                </a:cubicBezTo>
                <a:cubicBezTo>
                  <a:pt x="2636827" y="23107"/>
                  <a:pt x="3004389" y="29035"/>
                  <a:pt x="3217953" y="0"/>
                </a:cubicBezTo>
                <a:cubicBezTo>
                  <a:pt x="3431517" y="-29035"/>
                  <a:pt x="3788221" y="17235"/>
                  <a:pt x="4035630" y="0"/>
                </a:cubicBezTo>
                <a:cubicBezTo>
                  <a:pt x="4283039" y="-17235"/>
                  <a:pt x="4555652" y="-9951"/>
                  <a:pt x="4853307" y="0"/>
                </a:cubicBezTo>
                <a:cubicBezTo>
                  <a:pt x="5150962" y="9951"/>
                  <a:pt x="5231322" y="-12423"/>
                  <a:pt x="5512723" y="0"/>
                </a:cubicBezTo>
                <a:cubicBezTo>
                  <a:pt x="5794124" y="12423"/>
                  <a:pt x="6010960" y="-25431"/>
                  <a:pt x="6172140" y="0"/>
                </a:cubicBezTo>
                <a:cubicBezTo>
                  <a:pt x="6333320" y="25431"/>
                  <a:pt x="6675826" y="-8941"/>
                  <a:pt x="6989817" y="0"/>
                </a:cubicBezTo>
                <a:cubicBezTo>
                  <a:pt x="7303808" y="8941"/>
                  <a:pt x="7487047" y="26553"/>
                  <a:pt x="7913000" y="0"/>
                </a:cubicBezTo>
                <a:cubicBezTo>
                  <a:pt x="7932625" y="192288"/>
                  <a:pt x="7902194" y="364446"/>
                  <a:pt x="7913000" y="530915"/>
                </a:cubicBezTo>
                <a:cubicBezTo>
                  <a:pt x="7923806" y="697384"/>
                  <a:pt x="7933978" y="856195"/>
                  <a:pt x="7913000" y="1107996"/>
                </a:cubicBezTo>
                <a:cubicBezTo>
                  <a:pt x="7892022" y="1359797"/>
                  <a:pt x="7908462" y="1453891"/>
                  <a:pt x="7913000" y="1615827"/>
                </a:cubicBezTo>
                <a:cubicBezTo>
                  <a:pt x="7917538" y="1777763"/>
                  <a:pt x="7914979" y="2029139"/>
                  <a:pt x="7913000" y="2308324"/>
                </a:cubicBezTo>
                <a:cubicBezTo>
                  <a:pt x="7727286" y="2324670"/>
                  <a:pt x="7581800" y="2295729"/>
                  <a:pt x="7490973" y="2308324"/>
                </a:cubicBezTo>
                <a:cubicBezTo>
                  <a:pt x="7400146" y="2320919"/>
                  <a:pt x="7067223" y="2309272"/>
                  <a:pt x="6910687" y="2308324"/>
                </a:cubicBezTo>
                <a:cubicBezTo>
                  <a:pt x="6754151" y="2307376"/>
                  <a:pt x="6605588" y="2326464"/>
                  <a:pt x="6488660" y="2308324"/>
                </a:cubicBezTo>
                <a:cubicBezTo>
                  <a:pt x="6371732" y="2290184"/>
                  <a:pt x="6189792" y="2298222"/>
                  <a:pt x="5987503" y="2308324"/>
                </a:cubicBezTo>
                <a:cubicBezTo>
                  <a:pt x="5785214" y="2318426"/>
                  <a:pt x="5424780" y="2339482"/>
                  <a:pt x="5248957" y="2308324"/>
                </a:cubicBezTo>
                <a:cubicBezTo>
                  <a:pt x="5073134" y="2277166"/>
                  <a:pt x="4680739" y="2335287"/>
                  <a:pt x="4510410" y="2308324"/>
                </a:cubicBezTo>
                <a:cubicBezTo>
                  <a:pt x="4340081" y="2281361"/>
                  <a:pt x="3983217" y="2307688"/>
                  <a:pt x="3771863" y="2308324"/>
                </a:cubicBezTo>
                <a:cubicBezTo>
                  <a:pt x="3560509" y="2308960"/>
                  <a:pt x="3342905" y="2325871"/>
                  <a:pt x="3191577" y="2308324"/>
                </a:cubicBezTo>
                <a:cubicBezTo>
                  <a:pt x="3040249" y="2290777"/>
                  <a:pt x="2727811" y="2313815"/>
                  <a:pt x="2373900" y="2308324"/>
                </a:cubicBezTo>
                <a:cubicBezTo>
                  <a:pt x="2019989" y="2302833"/>
                  <a:pt x="2077358" y="2311959"/>
                  <a:pt x="1793613" y="2308324"/>
                </a:cubicBezTo>
                <a:cubicBezTo>
                  <a:pt x="1509868" y="2304689"/>
                  <a:pt x="1469100" y="2292482"/>
                  <a:pt x="1213327" y="2308324"/>
                </a:cubicBezTo>
                <a:cubicBezTo>
                  <a:pt x="957554" y="2324166"/>
                  <a:pt x="913576" y="2293737"/>
                  <a:pt x="791300" y="2308324"/>
                </a:cubicBezTo>
                <a:cubicBezTo>
                  <a:pt x="669024" y="2322911"/>
                  <a:pt x="203668" y="2273883"/>
                  <a:pt x="0" y="2308324"/>
                </a:cubicBezTo>
                <a:cubicBezTo>
                  <a:pt x="15441" y="2062485"/>
                  <a:pt x="-17891" y="1890565"/>
                  <a:pt x="0" y="1777409"/>
                </a:cubicBezTo>
                <a:cubicBezTo>
                  <a:pt x="17891" y="1664253"/>
                  <a:pt x="20181" y="1484699"/>
                  <a:pt x="0" y="1269578"/>
                </a:cubicBezTo>
                <a:cubicBezTo>
                  <a:pt x="-20181" y="1054457"/>
                  <a:pt x="18334" y="927798"/>
                  <a:pt x="0" y="761747"/>
                </a:cubicBezTo>
                <a:cubicBezTo>
                  <a:pt x="-18334" y="595696"/>
                  <a:pt x="7455" y="263278"/>
                  <a:pt x="0" y="0"/>
                </a:cubicBezTo>
                <a:close/>
              </a:path>
              <a:path w="7913000" h="2308324" stroke="0" extrusionOk="0">
                <a:moveTo>
                  <a:pt x="0" y="0"/>
                </a:moveTo>
                <a:cubicBezTo>
                  <a:pt x="171694" y="-19778"/>
                  <a:pt x="307869" y="-2871"/>
                  <a:pt x="501157" y="0"/>
                </a:cubicBezTo>
                <a:cubicBezTo>
                  <a:pt x="694445" y="2871"/>
                  <a:pt x="931531" y="-16750"/>
                  <a:pt x="1160573" y="0"/>
                </a:cubicBezTo>
                <a:cubicBezTo>
                  <a:pt x="1389615" y="16750"/>
                  <a:pt x="1657942" y="-17619"/>
                  <a:pt x="1819990" y="0"/>
                </a:cubicBezTo>
                <a:cubicBezTo>
                  <a:pt x="1982038" y="17619"/>
                  <a:pt x="2264173" y="36324"/>
                  <a:pt x="2637667" y="0"/>
                </a:cubicBezTo>
                <a:cubicBezTo>
                  <a:pt x="3011161" y="-36324"/>
                  <a:pt x="3200793" y="24385"/>
                  <a:pt x="3376213" y="0"/>
                </a:cubicBezTo>
                <a:cubicBezTo>
                  <a:pt x="3551633" y="-24385"/>
                  <a:pt x="3842755" y="1991"/>
                  <a:pt x="4114760" y="0"/>
                </a:cubicBezTo>
                <a:cubicBezTo>
                  <a:pt x="4386765" y="-1991"/>
                  <a:pt x="4532939" y="2674"/>
                  <a:pt x="4774177" y="0"/>
                </a:cubicBezTo>
                <a:cubicBezTo>
                  <a:pt x="5015415" y="-2674"/>
                  <a:pt x="5222503" y="3691"/>
                  <a:pt x="5354463" y="0"/>
                </a:cubicBezTo>
                <a:cubicBezTo>
                  <a:pt x="5486423" y="-3691"/>
                  <a:pt x="5687919" y="10195"/>
                  <a:pt x="5776490" y="0"/>
                </a:cubicBezTo>
                <a:cubicBezTo>
                  <a:pt x="5865061" y="-10195"/>
                  <a:pt x="6092889" y="8244"/>
                  <a:pt x="6198517" y="0"/>
                </a:cubicBezTo>
                <a:cubicBezTo>
                  <a:pt x="6304145" y="-8244"/>
                  <a:pt x="6685163" y="-33148"/>
                  <a:pt x="6937063" y="0"/>
                </a:cubicBezTo>
                <a:cubicBezTo>
                  <a:pt x="7188963" y="33148"/>
                  <a:pt x="7682885" y="-28764"/>
                  <a:pt x="7913000" y="0"/>
                </a:cubicBezTo>
                <a:cubicBezTo>
                  <a:pt x="7899966" y="130186"/>
                  <a:pt x="7937490" y="374901"/>
                  <a:pt x="7913000" y="507831"/>
                </a:cubicBezTo>
                <a:cubicBezTo>
                  <a:pt x="7888510" y="640761"/>
                  <a:pt x="7907883" y="809067"/>
                  <a:pt x="7913000" y="1038746"/>
                </a:cubicBezTo>
                <a:cubicBezTo>
                  <a:pt x="7918117" y="1268426"/>
                  <a:pt x="7890706" y="1478428"/>
                  <a:pt x="7913000" y="1615827"/>
                </a:cubicBezTo>
                <a:cubicBezTo>
                  <a:pt x="7935294" y="1753226"/>
                  <a:pt x="7926343" y="1983026"/>
                  <a:pt x="7913000" y="2308324"/>
                </a:cubicBezTo>
                <a:cubicBezTo>
                  <a:pt x="7628333" y="2279966"/>
                  <a:pt x="7505321" y="2312152"/>
                  <a:pt x="7253583" y="2308324"/>
                </a:cubicBezTo>
                <a:cubicBezTo>
                  <a:pt x="7001845" y="2304496"/>
                  <a:pt x="6821865" y="2301417"/>
                  <a:pt x="6435907" y="2308324"/>
                </a:cubicBezTo>
                <a:cubicBezTo>
                  <a:pt x="6049949" y="2315231"/>
                  <a:pt x="6039340" y="2318609"/>
                  <a:pt x="5934750" y="2308324"/>
                </a:cubicBezTo>
                <a:cubicBezTo>
                  <a:pt x="5830160" y="2298039"/>
                  <a:pt x="5503848" y="2312562"/>
                  <a:pt x="5275333" y="2308324"/>
                </a:cubicBezTo>
                <a:cubicBezTo>
                  <a:pt x="5046818" y="2304086"/>
                  <a:pt x="4928472" y="2308821"/>
                  <a:pt x="4774177" y="2308324"/>
                </a:cubicBezTo>
                <a:cubicBezTo>
                  <a:pt x="4619882" y="2307827"/>
                  <a:pt x="4405832" y="2313018"/>
                  <a:pt x="4114760" y="2308324"/>
                </a:cubicBezTo>
                <a:cubicBezTo>
                  <a:pt x="3823688" y="2303630"/>
                  <a:pt x="3873170" y="2292110"/>
                  <a:pt x="3692733" y="2308324"/>
                </a:cubicBezTo>
                <a:cubicBezTo>
                  <a:pt x="3512296" y="2324538"/>
                  <a:pt x="3376559" y="2295185"/>
                  <a:pt x="3270707" y="2308324"/>
                </a:cubicBezTo>
                <a:cubicBezTo>
                  <a:pt x="3164855" y="2321463"/>
                  <a:pt x="2876416" y="2291307"/>
                  <a:pt x="2532160" y="2308324"/>
                </a:cubicBezTo>
                <a:cubicBezTo>
                  <a:pt x="2187904" y="2325341"/>
                  <a:pt x="2128818" y="2313353"/>
                  <a:pt x="1951873" y="2308324"/>
                </a:cubicBezTo>
                <a:cubicBezTo>
                  <a:pt x="1774928" y="2303295"/>
                  <a:pt x="1604916" y="2277138"/>
                  <a:pt x="1292457" y="2308324"/>
                </a:cubicBezTo>
                <a:cubicBezTo>
                  <a:pt x="979998" y="2339510"/>
                  <a:pt x="548370" y="2336751"/>
                  <a:pt x="0" y="2308324"/>
                </a:cubicBezTo>
                <a:cubicBezTo>
                  <a:pt x="-11667" y="2098729"/>
                  <a:pt x="10038" y="1975461"/>
                  <a:pt x="0" y="1754326"/>
                </a:cubicBezTo>
                <a:cubicBezTo>
                  <a:pt x="-10038" y="1533191"/>
                  <a:pt x="10608" y="1293127"/>
                  <a:pt x="0" y="1177245"/>
                </a:cubicBezTo>
                <a:cubicBezTo>
                  <a:pt x="-10608" y="1061363"/>
                  <a:pt x="-19527" y="787586"/>
                  <a:pt x="0" y="669414"/>
                </a:cubicBezTo>
                <a:cubicBezTo>
                  <a:pt x="19527" y="551242"/>
                  <a:pt x="32820" y="153976"/>
                  <a:pt x="0" y="0"/>
                </a:cubicBezTo>
                <a:close/>
              </a:path>
            </a:pathLst>
          </a:custGeom>
          <a:solidFill>
            <a:srgbClr val="FFFFFF">
              <a:alpha val="75686"/>
            </a:srgbClr>
          </a:solidFill>
          <a:ln w="38100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3000441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Is it a Sin to Engage</a:t>
            </a:r>
          </a:p>
          <a:p>
            <a:pPr algn="ctr"/>
            <a:r>
              <a:rPr lang="en-US" sz="7200" b="1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 Pre-marital Sex</a:t>
            </a:r>
            <a:r>
              <a:rPr lang="en-US" sz="7200" b="1" cap="none" spc="5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25853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Metro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etro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1518</TotalTime>
  <Words>1737</Words>
  <Application>Microsoft Office PowerPoint</Application>
  <PresentationFormat>On-screen Show (4:3)</PresentationFormat>
  <Paragraphs>366</Paragraphs>
  <Slides>32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52" baseType="lpstr">
      <vt:lpstr>Calibri Light</vt:lpstr>
      <vt:lpstr>Comic Sans MS</vt:lpstr>
      <vt:lpstr>Arial</vt:lpstr>
      <vt:lpstr>Wingdings 3</vt:lpstr>
      <vt:lpstr>Consolas</vt:lpstr>
      <vt:lpstr>Calibri</vt:lpstr>
      <vt:lpstr>Corbel</vt:lpstr>
      <vt:lpstr>Wingdings</vt:lpstr>
      <vt:lpstr>Arial Narrow</vt:lpstr>
      <vt:lpstr>Maiandra GD</vt:lpstr>
      <vt:lpstr>Wingdings 2</vt:lpstr>
      <vt:lpstr>Times New Roman</vt:lpstr>
      <vt:lpstr>Office Theme</vt:lpstr>
      <vt:lpstr>3_Office Theme</vt:lpstr>
      <vt:lpstr>1_Office Theme</vt:lpstr>
      <vt:lpstr>2_Office Theme</vt:lpstr>
      <vt:lpstr>1_Metro</vt:lpstr>
      <vt:lpstr>Metro</vt:lpstr>
      <vt:lpstr>4_Office Theme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7</cp:revision>
  <cp:lastPrinted>2023-05-07T21:32:55Z</cp:lastPrinted>
  <dcterms:created xsi:type="dcterms:W3CDTF">2023-04-16T02:55:45Z</dcterms:created>
  <dcterms:modified xsi:type="dcterms:W3CDTF">2023-05-07T21:47:55Z</dcterms:modified>
</cp:coreProperties>
</file>