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 id="2147483660" r:id="rId2"/>
    <p:sldMasterId id="2147483662" r:id="rId3"/>
    <p:sldMasterId id="2147483695" r:id="rId4"/>
    <p:sldMasterId id="2147483707" r:id="rId5"/>
  </p:sldMasterIdLst>
  <p:notesMasterIdLst>
    <p:notesMasterId r:id="rId40"/>
  </p:notesMasterIdLst>
  <p:sldIdLst>
    <p:sldId id="266" r:id="rId6"/>
    <p:sldId id="267" r:id="rId7"/>
    <p:sldId id="299" r:id="rId8"/>
    <p:sldId id="268" r:id="rId9"/>
    <p:sldId id="306" r:id="rId10"/>
    <p:sldId id="385" r:id="rId11"/>
    <p:sldId id="384" r:id="rId12"/>
    <p:sldId id="378" r:id="rId13"/>
    <p:sldId id="386" r:id="rId14"/>
    <p:sldId id="380" r:id="rId15"/>
    <p:sldId id="257" r:id="rId16"/>
    <p:sldId id="370" r:id="rId17"/>
    <p:sldId id="371" r:id="rId18"/>
    <p:sldId id="330" r:id="rId19"/>
    <p:sldId id="377" r:id="rId20"/>
    <p:sldId id="387" r:id="rId21"/>
    <p:sldId id="388" r:id="rId22"/>
    <p:sldId id="389" r:id="rId23"/>
    <p:sldId id="405" r:id="rId24"/>
    <p:sldId id="406" r:id="rId25"/>
    <p:sldId id="372" r:id="rId26"/>
    <p:sldId id="381" r:id="rId27"/>
    <p:sldId id="390" r:id="rId28"/>
    <p:sldId id="391" r:id="rId29"/>
    <p:sldId id="392" r:id="rId30"/>
    <p:sldId id="373" r:id="rId31"/>
    <p:sldId id="382" r:id="rId32"/>
    <p:sldId id="393" r:id="rId33"/>
    <p:sldId id="394" r:id="rId34"/>
    <p:sldId id="374" r:id="rId35"/>
    <p:sldId id="383" r:id="rId36"/>
    <p:sldId id="395" r:id="rId37"/>
    <p:sldId id="396" r:id="rId38"/>
    <p:sldId id="375" r:id="rId39"/>
  </p:sldIdLst>
  <p:sldSz cx="9144000" cy="6858000" type="screen4x3"/>
  <p:notesSz cx="6858000" cy="9144000"/>
  <p:defaultTextStyle>
    <a:defPPr>
      <a:defRPr lang="en-US"/>
    </a:defPPr>
    <a:lvl1pPr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5pPr>
    <a:lvl6pPr marL="2286000" algn="l" defTabSz="914400" rtl="0" eaLnBrk="1" latinLnBrk="0" hangingPunct="1">
      <a:defRPr sz="2800" b="1" kern="1200">
        <a:solidFill>
          <a:schemeClr val="tx1"/>
        </a:solidFill>
        <a:latin typeface="Times New Roman" panose="02020603050405020304" pitchFamily="18" charset="0"/>
        <a:ea typeface="+mn-ea"/>
        <a:cs typeface="+mn-cs"/>
      </a:defRPr>
    </a:lvl6pPr>
    <a:lvl7pPr marL="2743200" algn="l" defTabSz="914400" rtl="0" eaLnBrk="1" latinLnBrk="0" hangingPunct="1">
      <a:defRPr sz="2800" b="1" kern="1200">
        <a:solidFill>
          <a:schemeClr val="tx1"/>
        </a:solidFill>
        <a:latin typeface="Times New Roman" panose="02020603050405020304" pitchFamily="18" charset="0"/>
        <a:ea typeface="+mn-ea"/>
        <a:cs typeface="+mn-cs"/>
      </a:defRPr>
    </a:lvl7pPr>
    <a:lvl8pPr marL="3200400" algn="l" defTabSz="914400" rtl="0" eaLnBrk="1" latinLnBrk="0" hangingPunct="1">
      <a:defRPr sz="2800" b="1" kern="1200">
        <a:solidFill>
          <a:schemeClr val="tx1"/>
        </a:solidFill>
        <a:latin typeface="Times New Roman" panose="02020603050405020304" pitchFamily="18" charset="0"/>
        <a:ea typeface="+mn-ea"/>
        <a:cs typeface="+mn-cs"/>
      </a:defRPr>
    </a:lvl8pPr>
    <a:lvl9pPr marL="3657600" algn="l" defTabSz="914400" rtl="0" eaLnBrk="1" latinLnBrk="0" hangingPunct="1">
      <a:defRPr sz="28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0000"/>
    <a:srgbClr val="969696"/>
    <a:srgbClr val="6600FF"/>
    <a:srgbClr val="5F5F5F"/>
    <a:srgbClr val="777777"/>
    <a:srgbClr val="FFFF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1002" y="4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6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2150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215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2151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DEDCC7CE-9BD7-497C-8759-96D89F89DFB6}" type="slidenum">
              <a:rPr lang="en-US"/>
              <a:pPr/>
              <a:t>‹#›</a:t>
            </a:fld>
            <a:endParaRPr lang="en-US"/>
          </a:p>
        </p:txBody>
      </p:sp>
    </p:spTree>
    <p:extLst>
      <p:ext uri="{BB962C8B-B14F-4D97-AF65-F5344CB8AC3E}">
        <p14:creationId xmlns:p14="http://schemas.microsoft.com/office/powerpoint/2010/main" val="37281837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146" name="Group 2"/>
          <p:cNvGrpSpPr>
            <a:grpSpLocks/>
          </p:cNvGrpSpPr>
          <p:nvPr/>
        </p:nvGrpSpPr>
        <p:grpSpPr bwMode="auto">
          <a:xfrm>
            <a:off x="0" y="0"/>
            <a:ext cx="9144000" cy="6858000"/>
            <a:chOff x="0" y="0"/>
            <a:chExt cx="5760" cy="4320"/>
          </a:xfrm>
        </p:grpSpPr>
        <p:grpSp>
          <p:nvGrpSpPr>
            <p:cNvPr id="6147" name="Group 3"/>
            <p:cNvGrpSpPr>
              <a:grpSpLocks/>
            </p:cNvGrpSpPr>
            <p:nvPr/>
          </p:nvGrpSpPr>
          <p:grpSpPr bwMode="auto">
            <a:xfrm>
              <a:off x="0" y="0"/>
              <a:ext cx="5760" cy="4320"/>
              <a:chOff x="0" y="0"/>
              <a:chExt cx="5760" cy="4320"/>
            </a:xfrm>
          </p:grpSpPr>
          <p:sp>
            <p:nvSpPr>
              <p:cNvPr id="6148" name="Rectangle 4"/>
              <p:cNvSpPr>
                <a:spLocks noChangeArrowheads="1"/>
              </p:cNvSpPr>
              <p:nvPr/>
            </p:nvSpPr>
            <p:spPr bwMode="white">
              <a:xfrm>
                <a:off x="0" y="0"/>
                <a:ext cx="5760" cy="1600"/>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6149" name="Rectangle 5"/>
              <p:cNvSpPr>
                <a:spLocks noChangeArrowheads="1"/>
              </p:cNvSpPr>
              <p:nvPr/>
            </p:nvSpPr>
            <p:spPr bwMode="white">
              <a:xfrm>
                <a:off x="0" y="1600"/>
                <a:ext cx="5760" cy="2720"/>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pic>
          <p:nvPicPr>
            <p:cNvPr id="6150" name="Picture 6" descr="grap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ltGray">
            <a:xfrm>
              <a:off x="163" y="0"/>
              <a:ext cx="680"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6151" name="Group 7"/>
            <p:cNvGrpSpPr>
              <a:grpSpLocks/>
            </p:cNvGrpSpPr>
            <p:nvPr/>
          </p:nvGrpSpPr>
          <p:grpSpPr bwMode="auto">
            <a:xfrm>
              <a:off x="648" y="0"/>
              <a:ext cx="97" cy="3613"/>
              <a:chOff x="226" y="0"/>
              <a:chExt cx="80" cy="3613"/>
            </a:xfrm>
          </p:grpSpPr>
          <p:sp>
            <p:nvSpPr>
              <p:cNvPr id="6152" name="Rectangle 8"/>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6153" name="Rectangle 9"/>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6154" name="Rectangle 10"/>
            <p:cNvSpPr>
              <a:spLocks noChangeArrowheads="1"/>
            </p:cNvSpPr>
            <p:nvPr/>
          </p:nvSpPr>
          <p:spPr bwMode="ltGray">
            <a:xfrm>
              <a:off x="0" y="1536"/>
              <a:ext cx="4294" cy="16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6155" name="Rectangle 11"/>
          <p:cNvSpPr>
            <a:spLocks noGrp="1" noChangeArrowheads="1"/>
          </p:cNvSpPr>
          <p:nvPr>
            <p:ph type="ctrTitle"/>
          </p:nvPr>
        </p:nvSpPr>
        <p:spPr>
          <a:xfrm>
            <a:off x="1371600" y="1100138"/>
            <a:ext cx="7772400" cy="1143000"/>
          </a:xfrm>
          <a:extLst>
            <a:ext uri="{AF507438-7753-43E0-B8FC-AC1667EBCBE1}">
              <a14:hiddenEffects xmlns:a14="http://schemas.microsoft.com/office/drawing/2010/main">
                <a:effectLst>
                  <a:outerShdw dist="35921" dir="2700000" algn="ctr" rotWithShape="0">
                    <a:schemeClr val="tx1"/>
                  </a:outerShdw>
                </a:effectLst>
              </a14:hiddenEffects>
            </a:ext>
          </a:extLst>
        </p:spPr>
        <p:txBody>
          <a:bodyPr/>
          <a:lstStyle>
            <a:lvl1pPr>
              <a:defRPr/>
            </a:lvl1pPr>
          </a:lstStyle>
          <a:p>
            <a:pPr lvl="0"/>
            <a:r>
              <a:rPr lang="en-US" noProof="0"/>
              <a:t>Click to edit Master title style</a:t>
            </a:r>
          </a:p>
        </p:txBody>
      </p:sp>
      <p:sp>
        <p:nvSpPr>
          <p:cNvPr id="6156" name="Rectangle 12"/>
          <p:cNvSpPr>
            <a:spLocks noGrp="1" noChangeArrowheads="1"/>
          </p:cNvSpPr>
          <p:nvPr>
            <p:ph type="subTitle" idx="1"/>
          </p:nvPr>
        </p:nvSpPr>
        <p:spPr>
          <a:xfrm>
            <a:off x="1371600" y="3886200"/>
            <a:ext cx="6400800" cy="1752600"/>
          </a:xfrm>
        </p:spPr>
        <p:txBody>
          <a:bodyPr/>
          <a:lstStyle>
            <a:lvl1pPr marL="0" indent="0">
              <a:buFontTx/>
              <a:buNone/>
              <a:defRPr/>
            </a:lvl1pPr>
          </a:lstStyle>
          <a:p>
            <a:pPr lvl="0"/>
            <a:r>
              <a:rPr lang="en-US" noProof="0"/>
              <a:t>Click to edit Master subtitle style</a:t>
            </a:r>
          </a:p>
        </p:txBody>
      </p:sp>
      <p:sp>
        <p:nvSpPr>
          <p:cNvPr id="6157" name="Rectangle 13"/>
          <p:cNvSpPr>
            <a:spLocks noGrp="1" noChangeArrowheads="1"/>
          </p:cNvSpPr>
          <p:nvPr>
            <p:ph type="dt" sz="half" idx="2"/>
          </p:nvPr>
        </p:nvSpPr>
        <p:spPr>
          <a:xfrm>
            <a:off x="685800" y="6248400"/>
            <a:ext cx="1905000" cy="457200"/>
          </a:xfrm>
        </p:spPr>
        <p:txBody>
          <a:bodyPr/>
          <a:lstStyle>
            <a:lvl1pPr>
              <a:defRPr>
                <a:solidFill>
                  <a:srgbClr val="660066"/>
                </a:solidFill>
              </a:defRPr>
            </a:lvl1pPr>
          </a:lstStyle>
          <a:p>
            <a:endParaRPr lang="en-US"/>
          </a:p>
        </p:txBody>
      </p:sp>
      <p:sp>
        <p:nvSpPr>
          <p:cNvPr id="6158" name="Rectangle 14"/>
          <p:cNvSpPr>
            <a:spLocks noGrp="1" noChangeArrowheads="1"/>
          </p:cNvSpPr>
          <p:nvPr>
            <p:ph type="ftr" sz="quarter" idx="3"/>
          </p:nvPr>
        </p:nvSpPr>
        <p:spPr>
          <a:xfrm>
            <a:off x="3124200" y="6248400"/>
            <a:ext cx="2895600" cy="457200"/>
          </a:xfrm>
        </p:spPr>
        <p:txBody>
          <a:bodyPr/>
          <a:lstStyle>
            <a:lvl1pPr>
              <a:defRPr>
                <a:solidFill>
                  <a:srgbClr val="660066"/>
                </a:solidFill>
              </a:defRPr>
            </a:lvl1pPr>
          </a:lstStyle>
          <a:p>
            <a:endParaRPr lang="en-US"/>
          </a:p>
        </p:txBody>
      </p:sp>
      <p:sp>
        <p:nvSpPr>
          <p:cNvPr id="6159" name="Rectangle 15"/>
          <p:cNvSpPr>
            <a:spLocks noGrp="1" noChangeArrowheads="1"/>
          </p:cNvSpPr>
          <p:nvPr>
            <p:ph type="sldNum" sz="quarter" idx="4"/>
          </p:nvPr>
        </p:nvSpPr>
        <p:spPr>
          <a:xfrm>
            <a:off x="6553200" y="6248400"/>
            <a:ext cx="1905000" cy="457200"/>
          </a:xfrm>
        </p:spPr>
        <p:txBody>
          <a:bodyPr/>
          <a:lstStyle>
            <a:lvl1pPr>
              <a:defRPr>
                <a:solidFill>
                  <a:srgbClr val="660066"/>
                </a:solidFill>
              </a:defRPr>
            </a:lvl1pPr>
          </a:lstStyle>
          <a:p>
            <a:fld id="{3C603215-A0F5-4E93-9E64-39C198548E32}" type="slidenum">
              <a:rPr lang="en-US"/>
              <a:pPr/>
              <a:t>‹#›</a:t>
            </a:fld>
            <a:endParaRPr lang="en-US"/>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F2F06EE-AD83-48CA-A04A-01B1DC7E102D}" type="slidenum">
              <a:rPr lang="en-US"/>
              <a:pPr/>
              <a:t>‹#›</a:t>
            </a:fld>
            <a:endParaRPr lang="en-US"/>
          </a:p>
        </p:txBody>
      </p:sp>
    </p:spTree>
    <p:extLst>
      <p:ext uri="{BB962C8B-B14F-4D97-AF65-F5344CB8AC3E}">
        <p14:creationId xmlns:p14="http://schemas.microsoft.com/office/powerpoint/2010/main" val="391870525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5626BE2-7E2B-4582-9D72-A9F51AF1ECBD}" type="slidenum">
              <a:rPr lang="en-US"/>
              <a:pPr/>
              <a:t>‹#›</a:t>
            </a:fld>
            <a:endParaRPr lang="en-US"/>
          </a:p>
        </p:txBody>
      </p:sp>
    </p:spTree>
    <p:extLst>
      <p:ext uri="{BB962C8B-B14F-4D97-AF65-F5344CB8AC3E}">
        <p14:creationId xmlns:p14="http://schemas.microsoft.com/office/powerpoint/2010/main" val="354359591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954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57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090A4F6-F6D7-45EA-8B14-0452DEEFFB39}" type="slidenum">
              <a:rPr lang="en-US"/>
              <a:pPr/>
              <a:t>‹#›</a:t>
            </a:fld>
            <a:endParaRPr lang="en-US"/>
          </a:p>
        </p:txBody>
      </p:sp>
    </p:spTree>
    <p:extLst>
      <p:ext uri="{BB962C8B-B14F-4D97-AF65-F5344CB8AC3E}">
        <p14:creationId xmlns:p14="http://schemas.microsoft.com/office/powerpoint/2010/main" val="378329546"/>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EDA1D58-455D-4964-B8CB-9A6D9A454658}" type="slidenum">
              <a:rPr lang="en-US"/>
              <a:pPr/>
              <a:t>‹#›</a:t>
            </a:fld>
            <a:endParaRPr lang="en-US"/>
          </a:p>
        </p:txBody>
      </p:sp>
    </p:spTree>
    <p:extLst>
      <p:ext uri="{BB962C8B-B14F-4D97-AF65-F5344CB8AC3E}">
        <p14:creationId xmlns:p14="http://schemas.microsoft.com/office/powerpoint/2010/main" val="1601385135"/>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1A756D52-DF32-40F9-B347-5575FFCFB9E7}" type="slidenum">
              <a:rPr lang="en-US"/>
              <a:pPr/>
              <a:t>‹#›</a:t>
            </a:fld>
            <a:endParaRPr lang="en-US"/>
          </a:p>
        </p:txBody>
      </p:sp>
    </p:spTree>
    <p:extLst>
      <p:ext uri="{BB962C8B-B14F-4D97-AF65-F5344CB8AC3E}">
        <p14:creationId xmlns:p14="http://schemas.microsoft.com/office/powerpoint/2010/main" val="2907185540"/>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3F0DB9B-8612-4244-8F1D-EF3F3503B022}" type="slidenum">
              <a:rPr lang="en-US"/>
              <a:pPr/>
              <a:t>‹#›</a:t>
            </a:fld>
            <a:endParaRPr lang="en-US"/>
          </a:p>
        </p:txBody>
      </p:sp>
    </p:spTree>
    <p:extLst>
      <p:ext uri="{BB962C8B-B14F-4D97-AF65-F5344CB8AC3E}">
        <p14:creationId xmlns:p14="http://schemas.microsoft.com/office/powerpoint/2010/main" val="2450804193"/>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41E3548-E8C4-4B4F-BC45-60B50E0B9023}" type="slidenum">
              <a:rPr lang="en-US"/>
              <a:pPr/>
              <a:t>‹#›</a:t>
            </a:fld>
            <a:endParaRPr lang="en-US"/>
          </a:p>
        </p:txBody>
      </p:sp>
    </p:spTree>
    <p:extLst>
      <p:ext uri="{BB962C8B-B14F-4D97-AF65-F5344CB8AC3E}">
        <p14:creationId xmlns:p14="http://schemas.microsoft.com/office/powerpoint/2010/main" val="252433522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BD2D67E-3119-4A0B-912E-95228C0038F6}" type="slidenum">
              <a:rPr lang="en-US"/>
              <a:pPr/>
              <a:t>‹#›</a:t>
            </a:fld>
            <a:endParaRPr lang="en-US"/>
          </a:p>
        </p:txBody>
      </p:sp>
    </p:spTree>
    <p:extLst>
      <p:ext uri="{BB962C8B-B14F-4D97-AF65-F5344CB8AC3E}">
        <p14:creationId xmlns:p14="http://schemas.microsoft.com/office/powerpoint/2010/main" val="3936871526"/>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82C2449-2910-4F81-95CA-9C34C32666E5}" type="slidenum">
              <a:rPr lang="en-US"/>
              <a:pPr/>
              <a:t>‹#›</a:t>
            </a:fld>
            <a:endParaRPr lang="en-US"/>
          </a:p>
        </p:txBody>
      </p:sp>
    </p:spTree>
    <p:extLst>
      <p:ext uri="{BB962C8B-B14F-4D97-AF65-F5344CB8AC3E}">
        <p14:creationId xmlns:p14="http://schemas.microsoft.com/office/powerpoint/2010/main" val="275312644"/>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247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954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AF2C73A-FC2B-4D03-A0DD-1E935E680725}" type="slidenum">
              <a:rPr lang="en-US"/>
              <a:pPr/>
              <a:t>‹#›</a:t>
            </a:fld>
            <a:endParaRPr lang="en-US"/>
          </a:p>
        </p:txBody>
      </p:sp>
    </p:spTree>
    <p:extLst>
      <p:ext uri="{BB962C8B-B14F-4D97-AF65-F5344CB8AC3E}">
        <p14:creationId xmlns:p14="http://schemas.microsoft.com/office/powerpoint/2010/main" val="264656290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BA519BE-B470-47F8-ACE3-C4E1B832C3CC}" type="slidenum">
              <a:rPr lang="en-US"/>
              <a:pPr/>
              <a:t>‹#›</a:t>
            </a:fld>
            <a:endParaRPr lang="en-US"/>
          </a:p>
        </p:txBody>
      </p:sp>
    </p:spTree>
    <p:extLst>
      <p:ext uri="{BB962C8B-B14F-4D97-AF65-F5344CB8AC3E}">
        <p14:creationId xmlns:p14="http://schemas.microsoft.com/office/powerpoint/2010/main" val="1400275847"/>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2A00E9B-A6EE-47DD-B284-40E362DA3921}" type="slidenum">
              <a:rPr lang="en-US"/>
              <a:pPr/>
              <a:t>‹#›</a:t>
            </a:fld>
            <a:endParaRPr lang="en-US"/>
          </a:p>
        </p:txBody>
      </p:sp>
    </p:spTree>
    <p:extLst>
      <p:ext uri="{BB962C8B-B14F-4D97-AF65-F5344CB8AC3E}">
        <p14:creationId xmlns:p14="http://schemas.microsoft.com/office/powerpoint/2010/main" val="2338992092"/>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807A3C7-5163-4A7C-AF1B-2F58C705C59A}" type="slidenum">
              <a:rPr lang="en-US"/>
              <a:pPr/>
              <a:t>‹#›</a:t>
            </a:fld>
            <a:endParaRPr lang="en-US"/>
          </a:p>
        </p:txBody>
      </p:sp>
    </p:spTree>
    <p:extLst>
      <p:ext uri="{BB962C8B-B14F-4D97-AF65-F5344CB8AC3E}">
        <p14:creationId xmlns:p14="http://schemas.microsoft.com/office/powerpoint/2010/main" val="1863099349"/>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97C93C8-7F42-40D8-A54D-1D97F65723AC}" type="slidenum">
              <a:rPr lang="en-US"/>
              <a:pPr/>
              <a:t>‹#›</a:t>
            </a:fld>
            <a:endParaRPr lang="en-US"/>
          </a:p>
        </p:txBody>
      </p:sp>
    </p:spTree>
    <p:extLst>
      <p:ext uri="{BB962C8B-B14F-4D97-AF65-F5344CB8AC3E}">
        <p14:creationId xmlns:p14="http://schemas.microsoft.com/office/powerpoint/2010/main" val="1223616659"/>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FD2E8BF-90DC-4FF6-A588-6B84668F3F1E}" type="slidenum">
              <a:rPr lang="en-US"/>
              <a:pPr/>
              <a:t>‹#›</a:t>
            </a:fld>
            <a:endParaRPr lang="en-US"/>
          </a:p>
        </p:txBody>
      </p:sp>
    </p:spTree>
    <p:extLst>
      <p:ext uri="{BB962C8B-B14F-4D97-AF65-F5344CB8AC3E}">
        <p14:creationId xmlns:p14="http://schemas.microsoft.com/office/powerpoint/2010/main" val="1757759603"/>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DA9C483-0E0B-446D-BE04-1F48E2A4F797}" type="slidenum">
              <a:rPr lang="en-US"/>
              <a:pPr/>
              <a:t>‹#›</a:t>
            </a:fld>
            <a:endParaRPr lang="en-US"/>
          </a:p>
        </p:txBody>
      </p:sp>
    </p:spTree>
    <p:extLst>
      <p:ext uri="{BB962C8B-B14F-4D97-AF65-F5344CB8AC3E}">
        <p14:creationId xmlns:p14="http://schemas.microsoft.com/office/powerpoint/2010/main" val="2205044225"/>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62B2973-2E8D-4EC8-8382-E60F803BA449}" type="slidenum">
              <a:rPr lang="en-US"/>
              <a:pPr/>
              <a:t>‹#›</a:t>
            </a:fld>
            <a:endParaRPr lang="en-US"/>
          </a:p>
        </p:txBody>
      </p:sp>
    </p:spTree>
    <p:extLst>
      <p:ext uri="{BB962C8B-B14F-4D97-AF65-F5344CB8AC3E}">
        <p14:creationId xmlns:p14="http://schemas.microsoft.com/office/powerpoint/2010/main" val="3758670085"/>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ED302F1-B596-4317-90EF-93B8E786430A}" type="slidenum">
              <a:rPr lang="en-US"/>
              <a:pPr/>
              <a:t>‹#›</a:t>
            </a:fld>
            <a:endParaRPr lang="en-US"/>
          </a:p>
        </p:txBody>
      </p:sp>
    </p:spTree>
    <p:extLst>
      <p:ext uri="{BB962C8B-B14F-4D97-AF65-F5344CB8AC3E}">
        <p14:creationId xmlns:p14="http://schemas.microsoft.com/office/powerpoint/2010/main" val="1672570248"/>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FE91AA8-0EAC-4985-9791-4E9DBEED1ACD}" type="slidenum">
              <a:rPr lang="en-US"/>
              <a:pPr/>
              <a:t>‹#›</a:t>
            </a:fld>
            <a:endParaRPr lang="en-US"/>
          </a:p>
        </p:txBody>
      </p:sp>
    </p:spTree>
    <p:extLst>
      <p:ext uri="{BB962C8B-B14F-4D97-AF65-F5344CB8AC3E}">
        <p14:creationId xmlns:p14="http://schemas.microsoft.com/office/powerpoint/2010/main" val="1379154349"/>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344B75D-874A-464F-A00A-016D2871F1D2}" type="slidenum">
              <a:rPr lang="en-US"/>
              <a:pPr/>
              <a:t>‹#›</a:t>
            </a:fld>
            <a:endParaRPr lang="en-US"/>
          </a:p>
        </p:txBody>
      </p:sp>
    </p:spTree>
    <p:extLst>
      <p:ext uri="{BB962C8B-B14F-4D97-AF65-F5344CB8AC3E}">
        <p14:creationId xmlns:p14="http://schemas.microsoft.com/office/powerpoint/2010/main" val="1981852372"/>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63513"/>
            <a:ext cx="1943100" cy="59324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163513"/>
            <a:ext cx="5676900" cy="59324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FD44FC4-185E-4DDF-8845-1FA6C3711768}" type="slidenum">
              <a:rPr lang="en-US"/>
              <a:pPr/>
              <a:t>‹#›</a:t>
            </a:fld>
            <a:endParaRPr lang="en-US"/>
          </a:p>
        </p:txBody>
      </p:sp>
    </p:spTree>
    <p:extLst>
      <p:ext uri="{BB962C8B-B14F-4D97-AF65-F5344CB8AC3E}">
        <p14:creationId xmlns:p14="http://schemas.microsoft.com/office/powerpoint/2010/main" val="3557173689"/>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4562" name="Group 2"/>
          <p:cNvGrpSpPr>
            <a:grpSpLocks/>
          </p:cNvGrpSpPr>
          <p:nvPr/>
        </p:nvGrpSpPr>
        <p:grpSpPr bwMode="auto">
          <a:xfrm>
            <a:off x="0" y="0"/>
            <a:ext cx="9144000" cy="6858000"/>
            <a:chOff x="0" y="0"/>
            <a:chExt cx="5760" cy="4320"/>
          </a:xfrm>
        </p:grpSpPr>
        <p:grpSp>
          <p:nvGrpSpPr>
            <p:cNvPr id="194563" name="Group 3"/>
            <p:cNvGrpSpPr>
              <a:grpSpLocks/>
            </p:cNvGrpSpPr>
            <p:nvPr/>
          </p:nvGrpSpPr>
          <p:grpSpPr bwMode="auto">
            <a:xfrm>
              <a:off x="0" y="0"/>
              <a:ext cx="5760" cy="4320"/>
              <a:chOff x="0" y="0"/>
              <a:chExt cx="5760" cy="4320"/>
            </a:xfrm>
          </p:grpSpPr>
          <p:sp>
            <p:nvSpPr>
              <p:cNvPr id="194564" name="Rectangle 4"/>
              <p:cNvSpPr>
                <a:spLocks noChangeArrowheads="1"/>
              </p:cNvSpPr>
              <p:nvPr/>
            </p:nvSpPr>
            <p:spPr bwMode="white">
              <a:xfrm>
                <a:off x="0" y="0"/>
                <a:ext cx="5760" cy="1600"/>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94565" name="Rectangle 5"/>
              <p:cNvSpPr>
                <a:spLocks noChangeArrowheads="1"/>
              </p:cNvSpPr>
              <p:nvPr/>
            </p:nvSpPr>
            <p:spPr bwMode="white">
              <a:xfrm>
                <a:off x="0" y="1600"/>
                <a:ext cx="5760" cy="2720"/>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pic>
          <p:nvPicPr>
            <p:cNvPr id="194566" name="Picture 6" descr="grap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ltGray">
            <a:xfrm>
              <a:off x="163" y="0"/>
              <a:ext cx="680"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194567" name="Group 7"/>
            <p:cNvGrpSpPr>
              <a:grpSpLocks/>
            </p:cNvGrpSpPr>
            <p:nvPr/>
          </p:nvGrpSpPr>
          <p:grpSpPr bwMode="auto">
            <a:xfrm>
              <a:off x="648" y="0"/>
              <a:ext cx="97" cy="3613"/>
              <a:chOff x="226" y="0"/>
              <a:chExt cx="80" cy="3613"/>
            </a:xfrm>
          </p:grpSpPr>
          <p:sp>
            <p:nvSpPr>
              <p:cNvPr id="194568" name="Rectangle 8"/>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94569" name="Rectangle 9"/>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194570" name="Rectangle 10"/>
            <p:cNvSpPr>
              <a:spLocks noChangeArrowheads="1"/>
            </p:cNvSpPr>
            <p:nvPr/>
          </p:nvSpPr>
          <p:spPr bwMode="ltGray">
            <a:xfrm>
              <a:off x="0" y="1536"/>
              <a:ext cx="4294" cy="16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194571" name="Rectangle 11"/>
          <p:cNvSpPr>
            <a:spLocks noGrp="1" noChangeArrowheads="1"/>
          </p:cNvSpPr>
          <p:nvPr>
            <p:ph type="ctrTitle"/>
          </p:nvPr>
        </p:nvSpPr>
        <p:spPr>
          <a:xfrm>
            <a:off x="1371600" y="1100138"/>
            <a:ext cx="7772400" cy="1143000"/>
          </a:xfrm>
          <a:extLst>
            <a:ext uri="{AF507438-7753-43E0-B8FC-AC1667EBCBE1}">
              <a14:hiddenEffects xmlns:a14="http://schemas.microsoft.com/office/drawing/2010/main">
                <a:effectLst>
                  <a:outerShdw dist="35921" dir="2700000" algn="ctr" rotWithShape="0">
                    <a:schemeClr val="tx1"/>
                  </a:outerShdw>
                </a:effectLst>
              </a14:hiddenEffects>
            </a:ext>
          </a:extLst>
        </p:spPr>
        <p:txBody>
          <a:bodyPr/>
          <a:lstStyle>
            <a:lvl1pPr>
              <a:defRPr/>
            </a:lvl1pPr>
          </a:lstStyle>
          <a:p>
            <a:pPr lvl="0"/>
            <a:r>
              <a:rPr lang="en-US" noProof="0"/>
              <a:t>Click to edit Master title style</a:t>
            </a:r>
          </a:p>
        </p:txBody>
      </p:sp>
      <p:sp>
        <p:nvSpPr>
          <p:cNvPr id="194572" name="Rectangle 12"/>
          <p:cNvSpPr>
            <a:spLocks noGrp="1" noChangeArrowheads="1"/>
          </p:cNvSpPr>
          <p:nvPr>
            <p:ph type="subTitle" idx="1"/>
          </p:nvPr>
        </p:nvSpPr>
        <p:spPr>
          <a:xfrm>
            <a:off x="1371600" y="3886200"/>
            <a:ext cx="6400800" cy="1752600"/>
          </a:xfrm>
        </p:spPr>
        <p:txBody>
          <a:bodyPr/>
          <a:lstStyle>
            <a:lvl1pPr marL="0" indent="0">
              <a:buFontTx/>
              <a:buNone/>
              <a:defRPr/>
            </a:lvl1pPr>
          </a:lstStyle>
          <a:p>
            <a:pPr lvl="0"/>
            <a:r>
              <a:rPr lang="en-US" noProof="0"/>
              <a:t>Click to edit Master subtitle style</a:t>
            </a:r>
          </a:p>
        </p:txBody>
      </p:sp>
      <p:sp>
        <p:nvSpPr>
          <p:cNvPr id="194573" name="Rectangle 13"/>
          <p:cNvSpPr>
            <a:spLocks noGrp="1" noChangeArrowheads="1"/>
          </p:cNvSpPr>
          <p:nvPr>
            <p:ph type="dt" sz="half" idx="2"/>
          </p:nvPr>
        </p:nvSpPr>
        <p:spPr>
          <a:xfrm>
            <a:off x="685800" y="6248400"/>
            <a:ext cx="1905000" cy="457200"/>
          </a:xfrm>
        </p:spPr>
        <p:txBody>
          <a:bodyPr/>
          <a:lstStyle>
            <a:lvl1pPr>
              <a:defRPr>
                <a:solidFill>
                  <a:srgbClr val="660066"/>
                </a:solidFill>
              </a:defRPr>
            </a:lvl1pPr>
          </a:lstStyle>
          <a:p>
            <a:endParaRPr lang="en-US"/>
          </a:p>
        </p:txBody>
      </p:sp>
      <p:sp>
        <p:nvSpPr>
          <p:cNvPr id="194574" name="Rectangle 14"/>
          <p:cNvSpPr>
            <a:spLocks noGrp="1" noChangeArrowheads="1"/>
          </p:cNvSpPr>
          <p:nvPr>
            <p:ph type="ftr" sz="quarter" idx="3"/>
          </p:nvPr>
        </p:nvSpPr>
        <p:spPr>
          <a:xfrm>
            <a:off x="3124200" y="6248400"/>
            <a:ext cx="2895600" cy="457200"/>
          </a:xfrm>
        </p:spPr>
        <p:txBody>
          <a:bodyPr/>
          <a:lstStyle>
            <a:lvl1pPr>
              <a:defRPr>
                <a:solidFill>
                  <a:srgbClr val="660066"/>
                </a:solidFill>
              </a:defRPr>
            </a:lvl1pPr>
          </a:lstStyle>
          <a:p>
            <a:endParaRPr lang="en-US"/>
          </a:p>
        </p:txBody>
      </p:sp>
      <p:sp>
        <p:nvSpPr>
          <p:cNvPr id="194575" name="Rectangle 15"/>
          <p:cNvSpPr>
            <a:spLocks noGrp="1" noChangeArrowheads="1"/>
          </p:cNvSpPr>
          <p:nvPr>
            <p:ph type="sldNum" sz="quarter" idx="4"/>
          </p:nvPr>
        </p:nvSpPr>
        <p:spPr>
          <a:xfrm>
            <a:off x="6553200" y="6248400"/>
            <a:ext cx="1905000" cy="457200"/>
          </a:xfrm>
        </p:spPr>
        <p:txBody>
          <a:bodyPr/>
          <a:lstStyle>
            <a:lvl1pPr>
              <a:defRPr>
                <a:solidFill>
                  <a:srgbClr val="660066"/>
                </a:solidFill>
              </a:defRPr>
            </a:lvl1pPr>
          </a:lstStyle>
          <a:p>
            <a:fld id="{CB724799-C331-4BDC-B7B7-F9DD3920F715}" type="slidenum">
              <a:rPr lang="en-US"/>
              <a:pPr/>
              <a:t>‹#›</a:t>
            </a:fld>
            <a:endParaRPr lang="en-US"/>
          </a:p>
        </p:txBody>
      </p:sp>
    </p:spTree>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81A7A5A-FE5C-4C7E-A52F-3CEB75797E19}" type="slidenum">
              <a:rPr lang="en-US"/>
              <a:pPr/>
              <a:t>‹#›</a:t>
            </a:fld>
            <a:endParaRPr lang="en-US"/>
          </a:p>
        </p:txBody>
      </p:sp>
    </p:spTree>
    <p:extLst>
      <p:ext uri="{BB962C8B-B14F-4D97-AF65-F5344CB8AC3E}">
        <p14:creationId xmlns:p14="http://schemas.microsoft.com/office/powerpoint/2010/main" val="1752033956"/>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0724E54-0995-408E-9EC9-A4DE3DD95ED6}" type="slidenum">
              <a:rPr lang="en-US"/>
              <a:pPr/>
              <a:t>‹#›</a:t>
            </a:fld>
            <a:endParaRPr lang="en-US"/>
          </a:p>
        </p:txBody>
      </p:sp>
    </p:spTree>
    <p:extLst>
      <p:ext uri="{BB962C8B-B14F-4D97-AF65-F5344CB8AC3E}">
        <p14:creationId xmlns:p14="http://schemas.microsoft.com/office/powerpoint/2010/main" val="66979687"/>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954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57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F713091-7663-43EA-BD89-B0CC6AA21501}" type="slidenum">
              <a:rPr lang="en-US"/>
              <a:pPr/>
              <a:t>‹#›</a:t>
            </a:fld>
            <a:endParaRPr lang="en-US"/>
          </a:p>
        </p:txBody>
      </p:sp>
    </p:spTree>
    <p:extLst>
      <p:ext uri="{BB962C8B-B14F-4D97-AF65-F5344CB8AC3E}">
        <p14:creationId xmlns:p14="http://schemas.microsoft.com/office/powerpoint/2010/main" val="429789561"/>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8C2D400A-2867-41A3-B856-13EBF59C5AAD}" type="slidenum">
              <a:rPr lang="en-US"/>
              <a:pPr/>
              <a:t>‹#›</a:t>
            </a:fld>
            <a:endParaRPr lang="en-US"/>
          </a:p>
        </p:txBody>
      </p:sp>
    </p:spTree>
    <p:extLst>
      <p:ext uri="{BB962C8B-B14F-4D97-AF65-F5344CB8AC3E}">
        <p14:creationId xmlns:p14="http://schemas.microsoft.com/office/powerpoint/2010/main" val="2000037956"/>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A10D81E-A592-489A-9A37-897291712B64}" type="slidenum">
              <a:rPr lang="en-US"/>
              <a:pPr/>
              <a:t>‹#›</a:t>
            </a:fld>
            <a:endParaRPr lang="en-US"/>
          </a:p>
        </p:txBody>
      </p:sp>
    </p:spTree>
    <p:extLst>
      <p:ext uri="{BB962C8B-B14F-4D97-AF65-F5344CB8AC3E}">
        <p14:creationId xmlns:p14="http://schemas.microsoft.com/office/powerpoint/2010/main" val="2724554831"/>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708B32C-B917-4197-9168-178C3550ED80}" type="slidenum">
              <a:rPr lang="en-US"/>
              <a:pPr/>
              <a:t>‹#›</a:t>
            </a:fld>
            <a:endParaRPr lang="en-US"/>
          </a:p>
        </p:txBody>
      </p:sp>
    </p:spTree>
    <p:extLst>
      <p:ext uri="{BB962C8B-B14F-4D97-AF65-F5344CB8AC3E}">
        <p14:creationId xmlns:p14="http://schemas.microsoft.com/office/powerpoint/2010/main" val="3072516288"/>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31B3F15-98D7-450A-AAB4-277797A17C36}" type="slidenum">
              <a:rPr lang="en-US"/>
              <a:pPr/>
              <a:t>‹#›</a:t>
            </a:fld>
            <a:endParaRPr lang="en-US"/>
          </a:p>
        </p:txBody>
      </p:sp>
    </p:spTree>
    <p:extLst>
      <p:ext uri="{BB962C8B-B14F-4D97-AF65-F5344CB8AC3E}">
        <p14:creationId xmlns:p14="http://schemas.microsoft.com/office/powerpoint/2010/main" val="1642781426"/>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3825317-EE0E-4ABE-9652-3212B1BA6A7A}" type="slidenum">
              <a:rPr lang="en-US"/>
              <a:pPr/>
              <a:t>‹#›</a:t>
            </a:fld>
            <a:endParaRPr lang="en-US"/>
          </a:p>
        </p:txBody>
      </p:sp>
    </p:spTree>
    <p:extLst>
      <p:ext uri="{BB962C8B-B14F-4D97-AF65-F5344CB8AC3E}">
        <p14:creationId xmlns:p14="http://schemas.microsoft.com/office/powerpoint/2010/main" val="139796901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D667745-8AEA-44D2-BD4A-76B68E9E0CAE}" type="slidenum">
              <a:rPr lang="en-US"/>
              <a:pPr/>
              <a:t>‹#›</a:t>
            </a:fld>
            <a:endParaRPr lang="en-US"/>
          </a:p>
        </p:txBody>
      </p:sp>
    </p:spTree>
    <p:extLst>
      <p:ext uri="{BB962C8B-B14F-4D97-AF65-F5344CB8AC3E}">
        <p14:creationId xmlns:p14="http://schemas.microsoft.com/office/powerpoint/2010/main" val="3036108778"/>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247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954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5F099E8-A82A-4805-9B71-1F36BDCD9CA0}" type="slidenum">
              <a:rPr lang="en-US"/>
              <a:pPr/>
              <a:t>‹#›</a:t>
            </a:fld>
            <a:endParaRPr lang="en-US"/>
          </a:p>
        </p:txBody>
      </p:sp>
    </p:spTree>
    <p:extLst>
      <p:ext uri="{BB962C8B-B14F-4D97-AF65-F5344CB8AC3E}">
        <p14:creationId xmlns:p14="http://schemas.microsoft.com/office/powerpoint/2010/main" val="2321508332"/>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146" name="Group 2">
            <a:extLst>
              <a:ext uri="{FF2B5EF4-FFF2-40B4-BE49-F238E27FC236}">
                <a16:creationId xmlns:a16="http://schemas.microsoft.com/office/drawing/2014/main" id="{DC9DE5B0-88B3-B83E-77D8-F8E5FCACE1FE}"/>
              </a:ext>
            </a:extLst>
          </p:cNvPr>
          <p:cNvGrpSpPr>
            <a:grpSpLocks/>
          </p:cNvGrpSpPr>
          <p:nvPr/>
        </p:nvGrpSpPr>
        <p:grpSpPr bwMode="auto">
          <a:xfrm>
            <a:off x="0" y="0"/>
            <a:ext cx="9144000" cy="6858000"/>
            <a:chOff x="0" y="0"/>
            <a:chExt cx="5760" cy="4320"/>
          </a:xfrm>
        </p:grpSpPr>
        <p:grpSp>
          <p:nvGrpSpPr>
            <p:cNvPr id="6147" name="Group 3">
              <a:extLst>
                <a:ext uri="{FF2B5EF4-FFF2-40B4-BE49-F238E27FC236}">
                  <a16:creationId xmlns:a16="http://schemas.microsoft.com/office/drawing/2014/main" id="{F8044BF9-526B-4B39-02F1-1446F03B6777}"/>
                </a:ext>
              </a:extLst>
            </p:cNvPr>
            <p:cNvGrpSpPr>
              <a:grpSpLocks/>
            </p:cNvGrpSpPr>
            <p:nvPr/>
          </p:nvGrpSpPr>
          <p:grpSpPr bwMode="auto">
            <a:xfrm>
              <a:off x="0" y="0"/>
              <a:ext cx="5760" cy="4320"/>
              <a:chOff x="0" y="0"/>
              <a:chExt cx="5760" cy="4320"/>
            </a:xfrm>
          </p:grpSpPr>
          <p:sp>
            <p:nvSpPr>
              <p:cNvPr id="6148" name="Rectangle 4">
                <a:extLst>
                  <a:ext uri="{FF2B5EF4-FFF2-40B4-BE49-F238E27FC236}">
                    <a16:creationId xmlns:a16="http://schemas.microsoft.com/office/drawing/2014/main" id="{184A93CC-C7F5-5852-A482-8C98B97EE349}"/>
                  </a:ext>
                </a:extLst>
              </p:cNvPr>
              <p:cNvSpPr>
                <a:spLocks noChangeArrowheads="1"/>
              </p:cNvSpPr>
              <p:nvPr/>
            </p:nvSpPr>
            <p:spPr bwMode="white">
              <a:xfrm>
                <a:off x="0" y="0"/>
                <a:ext cx="5760" cy="1600"/>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6149" name="Rectangle 5">
                <a:extLst>
                  <a:ext uri="{FF2B5EF4-FFF2-40B4-BE49-F238E27FC236}">
                    <a16:creationId xmlns:a16="http://schemas.microsoft.com/office/drawing/2014/main" id="{335D15D8-7B81-60A5-DE69-C7A0DAD4A5A8}"/>
                  </a:ext>
                </a:extLst>
              </p:cNvPr>
              <p:cNvSpPr>
                <a:spLocks noChangeArrowheads="1"/>
              </p:cNvSpPr>
              <p:nvPr/>
            </p:nvSpPr>
            <p:spPr bwMode="white">
              <a:xfrm>
                <a:off x="0" y="1600"/>
                <a:ext cx="5760" cy="2720"/>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pic>
          <p:nvPicPr>
            <p:cNvPr id="6150" name="Picture 6">
              <a:extLst>
                <a:ext uri="{FF2B5EF4-FFF2-40B4-BE49-F238E27FC236}">
                  <a16:creationId xmlns:a16="http://schemas.microsoft.com/office/drawing/2014/main" id="{211EDC26-BC35-306B-4C2F-951429EF9E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ltGray">
            <a:xfrm>
              <a:off x="163" y="0"/>
              <a:ext cx="680"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6151" name="Group 7">
              <a:extLst>
                <a:ext uri="{FF2B5EF4-FFF2-40B4-BE49-F238E27FC236}">
                  <a16:creationId xmlns:a16="http://schemas.microsoft.com/office/drawing/2014/main" id="{E7BBC492-4B4A-A905-E140-E00B7F45CEB7}"/>
                </a:ext>
              </a:extLst>
            </p:cNvPr>
            <p:cNvGrpSpPr>
              <a:grpSpLocks/>
            </p:cNvGrpSpPr>
            <p:nvPr/>
          </p:nvGrpSpPr>
          <p:grpSpPr bwMode="auto">
            <a:xfrm>
              <a:off x="648" y="0"/>
              <a:ext cx="97" cy="3613"/>
              <a:chOff x="226" y="0"/>
              <a:chExt cx="80" cy="3613"/>
            </a:xfrm>
          </p:grpSpPr>
          <p:sp>
            <p:nvSpPr>
              <p:cNvPr id="6152" name="Rectangle 8">
                <a:extLst>
                  <a:ext uri="{FF2B5EF4-FFF2-40B4-BE49-F238E27FC236}">
                    <a16:creationId xmlns:a16="http://schemas.microsoft.com/office/drawing/2014/main" id="{BDCFF769-A8FD-E16A-E1CD-F8DFB47E461F}"/>
                  </a:ext>
                </a:extLst>
              </p:cNvPr>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6153" name="Rectangle 9">
                <a:extLst>
                  <a:ext uri="{FF2B5EF4-FFF2-40B4-BE49-F238E27FC236}">
                    <a16:creationId xmlns:a16="http://schemas.microsoft.com/office/drawing/2014/main" id="{CC8E09E4-EE47-7800-3AB0-3D6E03C9F361}"/>
                  </a:ext>
                </a:extLst>
              </p:cNvPr>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6154" name="Rectangle 10">
              <a:extLst>
                <a:ext uri="{FF2B5EF4-FFF2-40B4-BE49-F238E27FC236}">
                  <a16:creationId xmlns:a16="http://schemas.microsoft.com/office/drawing/2014/main" id="{0C0C172A-C79B-1FD2-A66D-502F3A2CE58E}"/>
                </a:ext>
              </a:extLst>
            </p:cNvPr>
            <p:cNvSpPr>
              <a:spLocks noChangeArrowheads="1"/>
            </p:cNvSpPr>
            <p:nvPr/>
          </p:nvSpPr>
          <p:spPr bwMode="ltGray">
            <a:xfrm>
              <a:off x="0" y="1536"/>
              <a:ext cx="4294" cy="16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6155" name="Rectangle 11">
            <a:extLst>
              <a:ext uri="{FF2B5EF4-FFF2-40B4-BE49-F238E27FC236}">
                <a16:creationId xmlns:a16="http://schemas.microsoft.com/office/drawing/2014/main" id="{3FB2081C-6CED-9D63-4568-96482A5D49EB}"/>
              </a:ext>
            </a:extLst>
          </p:cNvPr>
          <p:cNvSpPr>
            <a:spLocks noGrp="1" noChangeArrowheads="1"/>
          </p:cNvSpPr>
          <p:nvPr>
            <p:ph type="ctrTitle"/>
          </p:nvPr>
        </p:nvSpPr>
        <p:spPr>
          <a:xfrm>
            <a:off x="1371600" y="1100138"/>
            <a:ext cx="7772400" cy="1143000"/>
          </a:xfrm>
          <a:extLst>
            <a:ext uri="{AF507438-7753-43E0-B8FC-AC1667EBCBE1}">
              <a14:hiddenEffects xmlns:a14="http://schemas.microsoft.com/office/drawing/2010/main">
                <a:effectLst>
                  <a:outerShdw dist="35921" dir="2700000" algn="ctr" rotWithShape="0">
                    <a:schemeClr val="tx1"/>
                  </a:outerShdw>
                </a:effectLst>
              </a14:hiddenEffects>
            </a:ext>
          </a:extLst>
        </p:spPr>
        <p:txBody>
          <a:bodyPr/>
          <a:lstStyle>
            <a:lvl1pPr>
              <a:defRPr/>
            </a:lvl1pPr>
          </a:lstStyle>
          <a:p>
            <a:pPr lvl="0"/>
            <a:r>
              <a:rPr lang="en-US" altLang="en-US" noProof="0"/>
              <a:t>Click to edit Master title style</a:t>
            </a:r>
          </a:p>
        </p:txBody>
      </p:sp>
      <p:sp>
        <p:nvSpPr>
          <p:cNvPr id="6156" name="Rectangle 12">
            <a:extLst>
              <a:ext uri="{FF2B5EF4-FFF2-40B4-BE49-F238E27FC236}">
                <a16:creationId xmlns:a16="http://schemas.microsoft.com/office/drawing/2014/main" id="{E4A158CD-3E08-5691-FA3E-EDD3C6BB2216}"/>
              </a:ext>
            </a:extLst>
          </p:cNvPr>
          <p:cNvSpPr>
            <a:spLocks noGrp="1" noChangeArrowheads="1"/>
          </p:cNvSpPr>
          <p:nvPr>
            <p:ph type="subTitle" idx="1"/>
          </p:nvPr>
        </p:nvSpPr>
        <p:spPr>
          <a:xfrm>
            <a:off x="1371600" y="3886200"/>
            <a:ext cx="6400800" cy="1752600"/>
          </a:xfrm>
        </p:spPr>
        <p:txBody>
          <a:bodyPr/>
          <a:lstStyle>
            <a:lvl1pPr marL="0" indent="0">
              <a:buFontTx/>
              <a:buNone/>
              <a:defRPr/>
            </a:lvl1pPr>
          </a:lstStyle>
          <a:p>
            <a:pPr lvl="0"/>
            <a:r>
              <a:rPr lang="en-US" altLang="en-US" noProof="0"/>
              <a:t>Click to edit Master subtitle style</a:t>
            </a:r>
          </a:p>
        </p:txBody>
      </p:sp>
      <p:sp>
        <p:nvSpPr>
          <p:cNvPr id="6157" name="Rectangle 13">
            <a:extLst>
              <a:ext uri="{FF2B5EF4-FFF2-40B4-BE49-F238E27FC236}">
                <a16:creationId xmlns:a16="http://schemas.microsoft.com/office/drawing/2014/main" id="{10316971-C3BE-5D4F-D876-ABE842432943}"/>
              </a:ext>
            </a:extLst>
          </p:cNvPr>
          <p:cNvSpPr>
            <a:spLocks noGrp="1" noChangeArrowheads="1"/>
          </p:cNvSpPr>
          <p:nvPr>
            <p:ph type="dt" sz="half" idx="2"/>
          </p:nvPr>
        </p:nvSpPr>
        <p:spPr>
          <a:xfrm>
            <a:off x="685800" y="6248400"/>
            <a:ext cx="1905000" cy="457200"/>
          </a:xfrm>
        </p:spPr>
        <p:txBody>
          <a:bodyPr/>
          <a:lstStyle>
            <a:lvl1pPr>
              <a:defRPr>
                <a:solidFill>
                  <a:srgbClr val="660066"/>
                </a:solidFill>
              </a:defRPr>
            </a:lvl1pPr>
          </a:lstStyle>
          <a:p>
            <a:endParaRPr lang="en-US" altLang="en-US"/>
          </a:p>
        </p:txBody>
      </p:sp>
      <p:sp>
        <p:nvSpPr>
          <p:cNvPr id="6158" name="Rectangle 14">
            <a:extLst>
              <a:ext uri="{FF2B5EF4-FFF2-40B4-BE49-F238E27FC236}">
                <a16:creationId xmlns:a16="http://schemas.microsoft.com/office/drawing/2014/main" id="{7C3F531E-7A4B-AA35-AB11-91952B779C34}"/>
              </a:ext>
            </a:extLst>
          </p:cNvPr>
          <p:cNvSpPr>
            <a:spLocks noGrp="1" noChangeArrowheads="1"/>
          </p:cNvSpPr>
          <p:nvPr>
            <p:ph type="ftr" sz="quarter" idx="3"/>
          </p:nvPr>
        </p:nvSpPr>
        <p:spPr>
          <a:xfrm>
            <a:off x="3124200" y="6248400"/>
            <a:ext cx="2895600" cy="457200"/>
          </a:xfrm>
        </p:spPr>
        <p:txBody>
          <a:bodyPr/>
          <a:lstStyle>
            <a:lvl1pPr>
              <a:defRPr>
                <a:solidFill>
                  <a:srgbClr val="660066"/>
                </a:solidFill>
              </a:defRPr>
            </a:lvl1pPr>
          </a:lstStyle>
          <a:p>
            <a:endParaRPr lang="en-US" altLang="en-US"/>
          </a:p>
        </p:txBody>
      </p:sp>
      <p:sp>
        <p:nvSpPr>
          <p:cNvPr id="6159" name="Rectangle 15">
            <a:extLst>
              <a:ext uri="{FF2B5EF4-FFF2-40B4-BE49-F238E27FC236}">
                <a16:creationId xmlns:a16="http://schemas.microsoft.com/office/drawing/2014/main" id="{819298DD-5D02-A1C1-47DE-FB5249F4DEB1}"/>
              </a:ext>
            </a:extLst>
          </p:cNvPr>
          <p:cNvSpPr>
            <a:spLocks noGrp="1" noChangeArrowheads="1"/>
          </p:cNvSpPr>
          <p:nvPr>
            <p:ph type="sldNum" sz="quarter" idx="4"/>
          </p:nvPr>
        </p:nvSpPr>
        <p:spPr>
          <a:xfrm>
            <a:off x="6553200" y="6248400"/>
            <a:ext cx="1905000" cy="457200"/>
          </a:xfrm>
        </p:spPr>
        <p:txBody>
          <a:bodyPr/>
          <a:lstStyle>
            <a:lvl1pPr>
              <a:defRPr>
                <a:solidFill>
                  <a:srgbClr val="660066"/>
                </a:solidFill>
              </a:defRPr>
            </a:lvl1pPr>
          </a:lstStyle>
          <a:p>
            <a:fld id="{0416E7AE-372B-48D8-8755-1FD01AECFABC}" type="slidenum">
              <a:rPr lang="en-US" altLang="en-US"/>
              <a:pPr/>
              <a:t>‹#›</a:t>
            </a:fld>
            <a:endParaRPr lang="en-US" altLang="en-US"/>
          </a:p>
        </p:txBody>
      </p:sp>
    </p:spTree>
    <p:extLst>
      <p:ext uri="{BB962C8B-B14F-4D97-AF65-F5344CB8AC3E}">
        <p14:creationId xmlns:p14="http://schemas.microsoft.com/office/powerpoint/2010/main" val="1084891541"/>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34FEC-F7E8-9557-1A06-73DAE2C570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C2CE1F-B3D1-ABD4-AB6E-3D41E8A519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AC5191-7114-F043-9606-069DF9D38D3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A8085B1-B5BE-E639-AF49-DFAA1477F5F9}"/>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815F950-6A2D-55F6-F58D-CF34EC387861}"/>
              </a:ext>
            </a:extLst>
          </p:cNvPr>
          <p:cNvSpPr>
            <a:spLocks noGrp="1"/>
          </p:cNvSpPr>
          <p:nvPr>
            <p:ph type="sldNum" sz="quarter" idx="12"/>
          </p:nvPr>
        </p:nvSpPr>
        <p:spPr/>
        <p:txBody>
          <a:bodyPr/>
          <a:lstStyle>
            <a:lvl1pPr>
              <a:defRPr/>
            </a:lvl1pPr>
          </a:lstStyle>
          <a:p>
            <a:fld id="{A58103F7-0D98-4829-B467-43AFFB22D52E}" type="slidenum">
              <a:rPr lang="en-US" altLang="en-US"/>
              <a:pPr/>
              <a:t>‹#›</a:t>
            </a:fld>
            <a:endParaRPr lang="en-US" altLang="en-US"/>
          </a:p>
        </p:txBody>
      </p:sp>
    </p:spTree>
    <p:extLst>
      <p:ext uri="{BB962C8B-B14F-4D97-AF65-F5344CB8AC3E}">
        <p14:creationId xmlns:p14="http://schemas.microsoft.com/office/powerpoint/2010/main" val="4015026955"/>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40776-F20D-108C-4902-4443E398EA9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870DFDE-5E0C-878E-9A8C-641163DF551B}"/>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0C1AAD53-4A64-94D0-9348-032C25CBB8B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C9C5020-2FEA-176F-BAA5-BA0E91D879D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1EEB522-B566-4745-312C-A7CEEAAA3F19}"/>
              </a:ext>
            </a:extLst>
          </p:cNvPr>
          <p:cNvSpPr>
            <a:spLocks noGrp="1"/>
          </p:cNvSpPr>
          <p:nvPr>
            <p:ph type="sldNum" sz="quarter" idx="12"/>
          </p:nvPr>
        </p:nvSpPr>
        <p:spPr/>
        <p:txBody>
          <a:bodyPr/>
          <a:lstStyle>
            <a:lvl1pPr>
              <a:defRPr/>
            </a:lvl1pPr>
          </a:lstStyle>
          <a:p>
            <a:fld id="{5DBEBFEE-875E-473D-8246-255031B8EA3A}" type="slidenum">
              <a:rPr lang="en-US" altLang="en-US"/>
              <a:pPr/>
              <a:t>‹#›</a:t>
            </a:fld>
            <a:endParaRPr lang="en-US" altLang="en-US"/>
          </a:p>
        </p:txBody>
      </p:sp>
    </p:spTree>
    <p:extLst>
      <p:ext uri="{BB962C8B-B14F-4D97-AF65-F5344CB8AC3E}">
        <p14:creationId xmlns:p14="http://schemas.microsoft.com/office/powerpoint/2010/main" val="2711878825"/>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C526C-644D-4BB8-EF52-83FA588512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ED33EB-A5FE-4AA8-761F-21001F833521}"/>
              </a:ext>
            </a:extLst>
          </p:cNvPr>
          <p:cNvSpPr>
            <a:spLocks noGrp="1"/>
          </p:cNvSpPr>
          <p:nvPr>
            <p:ph sz="half" idx="1"/>
          </p:nvPr>
        </p:nvSpPr>
        <p:spPr>
          <a:xfrm>
            <a:off x="12954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694D64-D13A-FA43-4A52-1349EDBCAC87}"/>
              </a:ext>
            </a:extLst>
          </p:cNvPr>
          <p:cNvSpPr>
            <a:spLocks noGrp="1"/>
          </p:cNvSpPr>
          <p:nvPr>
            <p:ph sz="half" idx="2"/>
          </p:nvPr>
        </p:nvSpPr>
        <p:spPr>
          <a:xfrm>
            <a:off x="5257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2316CEC-2A64-C91F-3E3B-F2B3EF36261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9DCFB91-786D-2B33-7D20-470476A8CDD4}"/>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53FD87C-7E6B-6F4C-2B18-5282956A31D3}"/>
              </a:ext>
            </a:extLst>
          </p:cNvPr>
          <p:cNvSpPr>
            <a:spLocks noGrp="1"/>
          </p:cNvSpPr>
          <p:nvPr>
            <p:ph type="sldNum" sz="quarter" idx="12"/>
          </p:nvPr>
        </p:nvSpPr>
        <p:spPr/>
        <p:txBody>
          <a:bodyPr/>
          <a:lstStyle>
            <a:lvl1pPr>
              <a:defRPr/>
            </a:lvl1pPr>
          </a:lstStyle>
          <a:p>
            <a:fld id="{A67281EC-3A80-49FE-BF7A-E4CE7157AAF4}" type="slidenum">
              <a:rPr lang="en-US" altLang="en-US"/>
              <a:pPr/>
              <a:t>‹#›</a:t>
            </a:fld>
            <a:endParaRPr lang="en-US" altLang="en-US"/>
          </a:p>
        </p:txBody>
      </p:sp>
    </p:spTree>
    <p:extLst>
      <p:ext uri="{BB962C8B-B14F-4D97-AF65-F5344CB8AC3E}">
        <p14:creationId xmlns:p14="http://schemas.microsoft.com/office/powerpoint/2010/main" val="2477136273"/>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6B10C-D28B-C5E1-E878-D7180DF48623}"/>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4DB78B-4ED4-64F8-988D-35826966344F}"/>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6892CC-3160-970F-6416-DE55ECC3733D}"/>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E53B83-1479-8F7F-6CE4-E261DB142229}"/>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24FA6C-37CD-C46B-1AA4-3A315BA7FB61}"/>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03C48D9-810E-4DF7-60A3-09327B0D8989}"/>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73F22CAF-A8FF-4F86-EEB5-5605BAA62960}"/>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C537C5D5-B646-A710-B53D-D656282242FF}"/>
              </a:ext>
            </a:extLst>
          </p:cNvPr>
          <p:cNvSpPr>
            <a:spLocks noGrp="1"/>
          </p:cNvSpPr>
          <p:nvPr>
            <p:ph type="sldNum" sz="quarter" idx="12"/>
          </p:nvPr>
        </p:nvSpPr>
        <p:spPr/>
        <p:txBody>
          <a:bodyPr/>
          <a:lstStyle>
            <a:lvl1pPr>
              <a:defRPr/>
            </a:lvl1pPr>
          </a:lstStyle>
          <a:p>
            <a:fld id="{740EDD2A-97F5-4DB7-843E-9D4C556587C9}" type="slidenum">
              <a:rPr lang="en-US" altLang="en-US"/>
              <a:pPr/>
              <a:t>‹#›</a:t>
            </a:fld>
            <a:endParaRPr lang="en-US" altLang="en-US"/>
          </a:p>
        </p:txBody>
      </p:sp>
    </p:spTree>
    <p:extLst>
      <p:ext uri="{BB962C8B-B14F-4D97-AF65-F5344CB8AC3E}">
        <p14:creationId xmlns:p14="http://schemas.microsoft.com/office/powerpoint/2010/main" val="2885349372"/>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CA3A8-2C69-04CA-56DB-5155F039A9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EB3D3C-44F0-0BC7-A00F-90EDA8525A48}"/>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5FE50069-C71B-B47C-3DAB-CC2AFC56C3BE}"/>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E6743FD5-31BD-1F60-C851-417A5BF8D9F3}"/>
              </a:ext>
            </a:extLst>
          </p:cNvPr>
          <p:cNvSpPr>
            <a:spLocks noGrp="1"/>
          </p:cNvSpPr>
          <p:nvPr>
            <p:ph type="sldNum" sz="quarter" idx="12"/>
          </p:nvPr>
        </p:nvSpPr>
        <p:spPr/>
        <p:txBody>
          <a:bodyPr/>
          <a:lstStyle>
            <a:lvl1pPr>
              <a:defRPr/>
            </a:lvl1pPr>
          </a:lstStyle>
          <a:p>
            <a:fld id="{ECEFCE01-FAFE-4F19-AD57-11A50DC329D7}" type="slidenum">
              <a:rPr lang="en-US" altLang="en-US"/>
              <a:pPr/>
              <a:t>‹#›</a:t>
            </a:fld>
            <a:endParaRPr lang="en-US" altLang="en-US"/>
          </a:p>
        </p:txBody>
      </p:sp>
    </p:spTree>
    <p:extLst>
      <p:ext uri="{BB962C8B-B14F-4D97-AF65-F5344CB8AC3E}">
        <p14:creationId xmlns:p14="http://schemas.microsoft.com/office/powerpoint/2010/main" val="323144193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2D6531-E26E-BE73-FA39-32483F3B38A4}"/>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E19C1B83-2791-0638-FA0D-30338847312D}"/>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B3257155-63AD-9769-EE25-B2D7942C8F3D}"/>
              </a:ext>
            </a:extLst>
          </p:cNvPr>
          <p:cNvSpPr>
            <a:spLocks noGrp="1"/>
          </p:cNvSpPr>
          <p:nvPr>
            <p:ph type="sldNum" sz="quarter" idx="12"/>
          </p:nvPr>
        </p:nvSpPr>
        <p:spPr/>
        <p:txBody>
          <a:bodyPr/>
          <a:lstStyle>
            <a:lvl1pPr>
              <a:defRPr/>
            </a:lvl1pPr>
          </a:lstStyle>
          <a:p>
            <a:fld id="{EFEE6F6F-E4BC-436C-BE7B-215B963345EC}" type="slidenum">
              <a:rPr lang="en-US" altLang="en-US"/>
              <a:pPr/>
              <a:t>‹#›</a:t>
            </a:fld>
            <a:endParaRPr lang="en-US" altLang="en-US"/>
          </a:p>
        </p:txBody>
      </p:sp>
    </p:spTree>
    <p:extLst>
      <p:ext uri="{BB962C8B-B14F-4D97-AF65-F5344CB8AC3E}">
        <p14:creationId xmlns:p14="http://schemas.microsoft.com/office/powerpoint/2010/main" val="1487218969"/>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BCDAC-63A7-45B0-BDF6-82EC9A1A22E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D7B47D-7FE4-4892-C56C-1F841120D3A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DBE68B-03C1-FAE7-8980-23E59AA3742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A8A1A0-6215-D05D-8014-3FB3CB199F4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C967A8DB-AA6F-6632-A780-547B6D0D23FE}"/>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78FA484A-5485-B8B1-C0DC-DE85AD51FB1A}"/>
              </a:ext>
            </a:extLst>
          </p:cNvPr>
          <p:cNvSpPr>
            <a:spLocks noGrp="1"/>
          </p:cNvSpPr>
          <p:nvPr>
            <p:ph type="sldNum" sz="quarter" idx="12"/>
          </p:nvPr>
        </p:nvSpPr>
        <p:spPr/>
        <p:txBody>
          <a:bodyPr/>
          <a:lstStyle>
            <a:lvl1pPr>
              <a:defRPr/>
            </a:lvl1pPr>
          </a:lstStyle>
          <a:p>
            <a:fld id="{3FB0A8DB-9BB0-47F6-B3C3-D4DC0FF60B64}" type="slidenum">
              <a:rPr lang="en-US" altLang="en-US"/>
              <a:pPr/>
              <a:t>‹#›</a:t>
            </a:fld>
            <a:endParaRPr lang="en-US" altLang="en-US"/>
          </a:p>
        </p:txBody>
      </p:sp>
    </p:spTree>
    <p:extLst>
      <p:ext uri="{BB962C8B-B14F-4D97-AF65-F5344CB8AC3E}">
        <p14:creationId xmlns:p14="http://schemas.microsoft.com/office/powerpoint/2010/main" val="3433678528"/>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73231-BCB9-DDB1-8138-9CB45708580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DC0A030-34DC-7F33-48F8-288257C242DD}"/>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365A081-6EF4-02F7-FDA2-CA3F61CFB79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CDC500-4378-2833-5F88-9BF4CB05FE7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ADBF5DFA-FAD1-51D6-25B9-1CE3BC3ECECE}"/>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25BF90E-9373-3D12-0484-6B7D8EC9FB05}"/>
              </a:ext>
            </a:extLst>
          </p:cNvPr>
          <p:cNvSpPr>
            <a:spLocks noGrp="1"/>
          </p:cNvSpPr>
          <p:nvPr>
            <p:ph type="sldNum" sz="quarter" idx="12"/>
          </p:nvPr>
        </p:nvSpPr>
        <p:spPr/>
        <p:txBody>
          <a:bodyPr/>
          <a:lstStyle>
            <a:lvl1pPr>
              <a:defRPr/>
            </a:lvl1pPr>
          </a:lstStyle>
          <a:p>
            <a:fld id="{E048A6E6-6D4F-478B-8E8F-63269ED4CAEB}" type="slidenum">
              <a:rPr lang="en-US" altLang="en-US"/>
              <a:pPr/>
              <a:t>‹#›</a:t>
            </a:fld>
            <a:endParaRPr lang="en-US" altLang="en-US"/>
          </a:p>
        </p:txBody>
      </p:sp>
    </p:spTree>
    <p:extLst>
      <p:ext uri="{BB962C8B-B14F-4D97-AF65-F5344CB8AC3E}">
        <p14:creationId xmlns:p14="http://schemas.microsoft.com/office/powerpoint/2010/main" val="3005839006"/>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185AB-0C88-CEAB-AAAF-8F42F011AB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8448E2-6D23-EFBC-C579-0064A7A5C1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2BEAE0-C604-38F7-4FFA-6CF82907361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AA4EAC5-9236-4D42-8CE4-07D77A5E203F}"/>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F804374-4C8F-BB9B-9EC7-4169C607F1FB}"/>
              </a:ext>
            </a:extLst>
          </p:cNvPr>
          <p:cNvSpPr>
            <a:spLocks noGrp="1"/>
          </p:cNvSpPr>
          <p:nvPr>
            <p:ph type="sldNum" sz="quarter" idx="12"/>
          </p:nvPr>
        </p:nvSpPr>
        <p:spPr/>
        <p:txBody>
          <a:bodyPr/>
          <a:lstStyle>
            <a:lvl1pPr>
              <a:defRPr/>
            </a:lvl1pPr>
          </a:lstStyle>
          <a:p>
            <a:fld id="{A7083574-8421-4657-87BF-5493548E822E}" type="slidenum">
              <a:rPr lang="en-US" altLang="en-US"/>
              <a:pPr/>
              <a:t>‹#›</a:t>
            </a:fld>
            <a:endParaRPr lang="en-US" altLang="en-US"/>
          </a:p>
        </p:txBody>
      </p:sp>
    </p:spTree>
    <p:extLst>
      <p:ext uri="{BB962C8B-B14F-4D97-AF65-F5344CB8AC3E}">
        <p14:creationId xmlns:p14="http://schemas.microsoft.com/office/powerpoint/2010/main" val="2562915738"/>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6CB598-8A2A-CE3E-5956-D6DC652EA706}"/>
              </a:ext>
            </a:extLst>
          </p:cNvPr>
          <p:cNvSpPr>
            <a:spLocks noGrp="1"/>
          </p:cNvSpPr>
          <p:nvPr>
            <p:ph type="title" orient="vert"/>
          </p:nvPr>
        </p:nvSpPr>
        <p:spPr>
          <a:xfrm>
            <a:off x="7124700" y="6096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F835EFA-7E57-525C-71CB-E802509C26B5}"/>
              </a:ext>
            </a:extLst>
          </p:cNvPr>
          <p:cNvSpPr>
            <a:spLocks noGrp="1"/>
          </p:cNvSpPr>
          <p:nvPr>
            <p:ph type="body" orient="vert" idx="1"/>
          </p:nvPr>
        </p:nvSpPr>
        <p:spPr>
          <a:xfrm>
            <a:off x="12954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642362-74C7-D6FD-9689-A51048E553A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EE3A1B8-E7EB-367C-DDF1-B4B4A51FE6D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D066C87-9397-0C45-879D-8866F4C9D065}"/>
              </a:ext>
            </a:extLst>
          </p:cNvPr>
          <p:cNvSpPr>
            <a:spLocks noGrp="1"/>
          </p:cNvSpPr>
          <p:nvPr>
            <p:ph type="sldNum" sz="quarter" idx="12"/>
          </p:nvPr>
        </p:nvSpPr>
        <p:spPr/>
        <p:txBody>
          <a:bodyPr/>
          <a:lstStyle>
            <a:lvl1pPr>
              <a:defRPr/>
            </a:lvl1pPr>
          </a:lstStyle>
          <a:p>
            <a:fld id="{572EB9C8-D772-4691-A866-EE36B9827941}" type="slidenum">
              <a:rPr lang="en-US" altLang="en-US"/>
              <a:pPr/>
              <a:t>‹#›</a:t>
            </a:fld>
            <a:endParaRPr lang="en-US" altLang="en-US"/>
          </a:p>
        </p:txBody>
      </p:sp>
    </p:spTree>
    <p:extLst>
      <p:ext uri="{BB962C8B-B14F-4D97-AF65-F5344CB8AC3E}">
        <p14:creationId xmlns:p14="http://schemas.microsoft.com/office/powerpoint/2010/main" val="921236226"/>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215574EC-90F1-A6CD-0374-478B0BEAB5B6}"/>
              </a:ext>
            </a:extLst>
          </p:cNvPr>
          <p:cNvSpPr>
            <a:spLocks noGrp="1"/>
          </p:cNvSpPr>
          <p:nvPr>
            <p:ph type="dt" sz="half" idx="10"/>
          </p:nvPr>
        </p:nvSpPr>
        <p:spPr/>
        <p:txBody>
          <a:bodyPr/>
          <a:lstStyle>
            <a:lvl1pPr>
              <a:defRPr/>
            </a:lvl1pPr>
          </a:lstStyle>
          <a:p>
            <a:pPr>
              <a:defRPr/>
            </a:pPr>
            <a:fld id="{6461ECA6-762D-4871-8B2E-CA231100715A}" type="datetimeFigureOut">
              <a:rPr lang="en-US"/>
              <a:pPr>
                <a:defRPr/>
              </a:pPr>
              <a:t>5/28/2023</a:t>
            </a:fld>
            <a:endParaRPr lang="en-US"/>
          </a:p>
        </p:txBody>
      </p:sp>
      <p:sp>
        <p:nvSpPr>
          <p:cNvPr id="5" name="Footer Placeholder 4">
            <a:extLst>
              <a:ext uri="{FF2B5EF4-FFF2-40B4-BE49-F238E27FC236}">
                <a16:creationId xmlns:a16="http://schemas.microsoft.com/office/drawing/2014/main" id="{5610C470-C7B9-427D-D717-9CEF434100B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220794D-B971-73AA-0923-4D74F3A21489}"/>
              </a:ext>
            </a:extLst>
          </p:cNvPr>
          <p:cNvSpPr>
            <a:spLocks noGrp="1"/>
          </p:cNvSpPr>
          <p:nvPr>
            <p:ph type="sldNum" sz="quarter" idx="12"/>
          </p:nvPr>
        </p:nvSpPr>
        <p:spPr/>
        <p:txBody>
          <a:bodyPr/>
          <a:lstStyle>
            <a:lvl1pPr>
              <a:defRPr/>
            </a:lvl1pPr>
          </a:lstStyle>
          <a:p>
            <a:pPr>
              <a:defRPr/>
            </a:pPr>
            <a:fld id="{2F6777FA-14CD-4B79-93BB-3279A52D3069}" type="slidenum">
              <a:rPr lang="en-US"/>
              <a:pPr>
                <a:defRPr/>
              </a:pPr>
              <a:t>‹#›</a:t>
            </a:fld>
            <a:endParaRPr lang="en-US"/>
          </a:p>
        </p:txBody>
      </p:sp>
    </p:spTree>
    <p:extLst>
      <p:ext uri="{BB962C8B-B14F-4D97-AF65-F5344CB8AC3E}">
        <p14:creationId xmlns:p14="http://schemas.microsoft.com/office/powerpoint/2010/main" val="11133300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4A3E6CD-BD9B-9551-2568-37A807009C6E}"/>
              </a:ext>
            </a:extLst>
          </p:cNvPr>
          <p:cNvSpPr>
            <a:spLocks noGrp="1"/>
          </p:cNvSpPr>
          <p:nvPr>
            <p:ph type="dt" sz="half" idx="10"/>
          </p:nvPr>
        </p:nvSpPr>
        <p:spPr/>
        <p:txBody>
          <a:bodyPr/>
          <a:lstStyle>
            <a:lvl1pPr>
              <a:defRPr/>
            </a:lvl1pPr>
          </a:lstStyle>
          <a:p>
            <a:pPr>
              <a:defRPr/>
            </a:pPr>
            <a:fld id="{16D62FA5-3A89-4C22-8371-42B87811DEDF}" type="datetimeFigureOut">
              <a:rPr lang="en-US"/>
              <a:pPr>
                <a:defRPr/>
              </a:pPr>
              <a:t>5/28/2023</a:t>
            </a:fld>
            <a:endParaRPr lang="en-US"/>
          </a:p>
        </p:txBody>
      </p:sp>
      <p:sp>
        <p:nvSpPr>
          <p:cNvPr id="5" name="Footer Placeholder 4">
            <a:extLst>
              <a:ext uri="{FF2B5EF4-FFF2-40B4-BE49-F238E27FC236}">
                <a16:creationId xmlns:a16="http://schemas.microsoft.com/office/drawing/2014/main" id="{E891580E-D25C-4BC4-EBD6-2B4830DBC60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B0BA993-974A-275B-CF39-77479644CA80}"/>
              </a:ext>
            </a:extLst>
          </p:cNvPr>
          <p:cNvSpPr>
            <a:spLocks noGrp="1"/>
          </p:cNvSpPr>
          <p:nvPr>
            <p:ph type="sldNum" sz="quarter" idx="12"/>
          </p:nvPr>
        </p:nvSpPr>
        <p:spPr/>
        <p:txBody>
          <a:bodyPr/>
          <a:lstStyle>
            <a:lvl1pPr>
              <a:defRPr/>
            </a:lvl1pPr>
          </a:lstStyle>
          <a:p>
            <a:pPr>
              <a:defRPr/>
            </a:pPr>
            <a:fld id="{66AD526A-45F0-4C96-9E2B-E9629C30AA96}" type="slidenum">
              <a:rPr lang="en-US"/>
              <a:pPr>
                <a:defRPr/>
              </a:pPr>
              <a:t>‹#›</a:t>
            </a:fld>
            <a:endParaRPr lang="en-US"/>
          </a:p>
        </p:txBody>
      </p:sp>
    </p:spTree>
    <p:extLst>
      <p:ext uri="{BB962C8B-B14F-4D97-AF65-F5344CB8AC3E}">
        <p14:creationId xmlns:p14="http://schemas.microsoft.com/office/powerpoint/2010/main" val="34466018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7B540E-F0EA-F3A6-B84B-8D9266AE8802}"/>
              </a:ext>
            </a:extLst>
          </p:cNvPr>
          <p:cNvSpPr>
            <a:spLocks noGrp="1"/>
          </p:cNvSpPr>
          <p:nvPr>
            <p:ph type="dt" sz="half" idx="10"/>
          </p:nvPr>
        </p:nvSpPr>
        <p:spPr/>
        <p:txBody>
          <a:bodyPr/>
          <a:lstStyle>
            <a:lvl1pPr>
              <a:defRPr/>
            </a:lvl1pPr>
          </a:lstStyle>
          <a:p>
            <a:pPr>
              <a:defRPr/>
            </a:pPr>
            <a:fld id="{E2C454B6-168A-40CB-A696-6F48CCFF4B5C}" type="datetimeFigureOut">
              <a:rPr lang="en-US"/>
              <a:pPr>
                <a:defRPr/>
              </a:pPr>
              <a:t>5/28/2023</a:t>
            </a:fld>
            <a:endParaRPr lang="en-US"/>
          </a:p>
        </p:txBody>
      </p:sp>
      <p:sp>
        <p:nvSpPr>
          <p:cNvPr id="5" name="Footer Placeholder 4">
            <a:extLst>
              <a:ext uri="{FF2B5EF4-FFF2-40B4-BE49-F238E27FC236}">
                <a16:creationId xmlns:a16="http://schemas.microsoft.com/office/drawing/2014/main" id="{EC760B76-3174-4335-CFA0-FA64A316FA0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2F5AD53-DBC5-8AD6-C33F-3CB460430CF6}"/>
              </a:ext>
            </a:extLst>
          </p:cNvPr>
          <p:cNvSpPr>
            <a:spLocks noGrp="1"/>
          </p:cNvSpPr>
          <p:nvPr>
            <p:ph type="sldNum" sz="quarter" idx="12"/>
          </p:nvPr>
        </p:nvSpPr>
        <p:spPr/>
        <p:txBody>
          <a:bodyPr/>
          <a:lstStyle>
            <a:lvl1pPr>
              <a:defRPr/>
            </a:lvl1pPr>
          </a:lstStyle>
          <a:p>
            <a:pPr>
              <a:defRPr/>
            </a:pPr>
            <a:fld id="{853E9642-D531-4DCF-B964-817CF75157D1}" type="slidenum">
              <a:rPr lang="en-US"/>
              <a:pPr>
                <a:defRPr/>
              </a:pPr>
              <a:t>‹#›</a:t>
            </a:fld>
            <a:endParaRPr lang="en-US"/>
          </a:p>
        </p:txBody>
      </p:sp>
    </p:spTree>
    <p:extLst>
      <p:ext uri="{BB962C8B-B14F-4D97-AF65-F5344CB8AC3E}">
        <p14:creationId xmlns:p14="http://schemas.microsoft.com/office/powerpoint/2010/main" val="33868543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EC2E7227-E4EA-36EB-E5DD-2D6780EF5D2F}"/>
              </a:ext>
            </a:extLst>
          </p:cNvPr>
          <p:cNvSpPr>
            <a:spLocks noGrp="1"/>
          </p:cNvSpPr>
          <p:nvPr>
            <p:ph type="dt" sz="half" idx="10"/>
          </p:nvPr>
        </p:nvSpPr>
        <p:spPr/>
        <p:txBody>
          <a:bodyPr/>
          <a:lstStyle>
            <a:lvl1pPr>
              <a:defRPr/>
            </a:lvl1pPr>
          </a:lstStyle>
          <a:p>
            <a:pPr>
              <a:defRPr/>
            </a:pPr>
            <a:fld id="{CFDCEF88-4AB7-40E3-9C3C-D64EE860198A}" type="datetimeFigureOut">
              <a:rPr lang="en-US"/>
              <a:pPr>
                <a:defRPr/>
              </a:pPr>
              <a:t>5/28/2023</a:t>
            </a:fld>
            <a:endParaRPr lang="en-US"/>
          </a:p>
        </p:txBody>
      </p:sp>
      <p:sp>
        <p:nvSpPr>
          <p:cNvPr id="6" name="Footer Placeholder 4">
            <a:extLst>
              <a:ext uri="{FF2B5EF4-FFF2-40B4-BE49-F238E27FC236}">
                <a16:creationId xmlns:a16="http://schemas.microsoft.com/office/drawing/2014/main" id="{F8611BEA-23DB-63F6-5A00-ECAF1763231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043FD11-C524-BD1B-3072-478F7DCA77E0}"/>
              </a:ext>
            </a:extLst>
          </p:cNvPr>
          <p:cNvSpPr>
            <a:spLocks noGrp="1"/>
          </p:cNvSpPr>
          <p:nvPr>
            <p:ph type="sldNum" sz="quarter" idx="12"/>
          </p:nvPr>
        </p:nvSpPr>
        <p:spPr/>
        <p:txBody>
          <a:bodyPr/>
          <a:lstStyle>
            <a:lvl1pPr>
              <a:defRPr/>
            </a:lvl1pPr>
          </a:lstStyle>
          <a:p>
            <a:pPr>
              <a:defRPr/>
            </a:pPr>
            <a:fld id="{9139F2AE-7EA8-4D2E-AC8D-8A7A1EC972A5}" type="slidenum">
              <a:rPr lang="en-US"/>
              <a:pPr>
                <a:defRPr/>
              </a:pPr>
              <a:t>‹#›</a:t>
            </a:fld>
            <a:endParaRPr lang="en-US"/>
          </a:p>
        </p:txBody>
      </p:sp>
    </p:spTree>
    <p:extLst>
      <p:ext uri="{BB962C8B-B14F-4D97-AF65-F5344CB8AC3E}">
        <p14:creationId xmlns:p14="http://schemas.microsoft.com/office/powerpoint/2010/main" val="24059236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930B1C3C-6B06-1B09-68CD-8CA0710FC704}"/>
              </a:ext>
            </a:extLst>
          </p:cNvPr>
          <p:cNvSpPr>
            <a:spLocks noGrp="1"/>
          </p:cNvSpPr>
          <p:nvPr>
            <p:ph type="dt" sz="half" idx="10"/>
          </p:nvPr>
        </p:nvSpPr>
        <p:spPr/>
        <p:txBody>
          <a:bodyPr/>
          <a:lstStyle>
            <a:lvl1pPr>
              <a:defRPr/>
            </a:lvl1pPr>
          </a:lstStyle>
          <a:p>
            <a:pPr>
              <a:defRPr/>
            </a:pPr>
            <a:fld id="{2F128E51-C666-4CFC-A9F7-361B5C0C9208}" type="datetimeFigureOut">
              <a:rPr lang="en-US"/>
              <a:pPr>
                <a:defRPr/>
              </a:pPr>
              <a:t>5/28/2023</a:t>
            </a:fld>
            <a:endParaRPr lang="en-US"/>
          </a:p>
        </p:txBody>
      </p:sp>
      <p:sp>
        <p:nvSpPr>
          <p:cNvPr id="8" name="Footer Placeholder 4">
            <a:extLst>
              <a:ext uri="{FF2B5EF4-FFF2-40B4-BE49-F238E27FC236}">
                <a16:creationId xmlns:a16="http://schemas.microsoft.com/office/drawing/2014/main" id="{28F29B62-D565-C24A-1CD1-FBDD9FCA988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7F59BDB-A805-4F5A-F908-BB644C9CA455}"/>
              </a:ext>
            </a:extLst>
          </p:cNvPr>
          <p:cNvSpPr>
            <a:spLocks noGrp="1"/>
          </p:cNvSpPr>
          <p:nvPr>
            <p:ph type="sldNum" sz="quarter" idx="12"/>
          </p:nvPr>
        </p:nvSpPr>
        <p:spPr/>
        <p:txBody>
          <a:bodyPr/>
          <a:lstStyle>
            <a:lvl1pPr>
              <a:defRPr/>
            </a:lvl1pPr>
          </a:lstStyle>
          <a:p>
            <a:pPr>
              <a:defRPr/>
            </a:pPr>
            <a:fld id="{B36188DA-FB5F-4E6A-9AB6-65D8A32AE569}" type="slidenum">
              <a:rPr lang="en-US"/>
              <a:pPr>
                <a:defRPr/>
              </a:pPr>
              <a:t>‹#›</a:t>
            </a:fld>
            <a:endParaRPr lang="en-US"/>
          </a:p>
        </p:txBody>
      </p:sp>
    </p:spTree>
    <p:extLst>
      <p:ext uri="{BB962C8B-B14F-4D97-AF65-F5344CB8AC3E}">
        <p14:creationId xmlns:p14="http://schemas.microsoft.com/office/powerpoint/2010/main" val="6952058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042B488A-4223-A68E-47FB-4A021F74E803}"/>
              </a:ext>
            </a:extLst>
          </p:cNvPr>
          <p:cNvSpPr>
            <a:spLocks noGrp="1"/>
          </p:cNvSpPr>
          <p:nvPr>
            <p:ph type="dt" sz="half" idx="10"/>
          </p:nvPr>
        </p:nvSpPr>
        <p:spPr/>
        <p:txBody>
          <a:bodyPr/>
          <a:lstStyle>
            <a:lvl1pPr>
              <a:defRPr/>
            </a:lvl1pPr>
          </a:lstStyle>
          <a:p>
            <a:pPr>
              <a:defRPr/>
            </a:pPr>
            <a:fld id="{FF0AC397-E71C-4E09-A153-92186ED90BEE}" type="datetimeFigureOut">
              <a:rPr lang="en-US"/>
              <a:pPr>
                <a:defRPr/>
              </a:pPr>
              <a:t>5/28/2023</a:t>
            </a:fld>
            <a:endParaRPr lang="en-US"/>
          </a:p>
        </p:txBody>
      </p:sp>
      <p:sp>
        <p:nvSpPr>
          <p:cNvPr id="4" name="Footer Placeholder 4">
            <a:extLst>
              <a:ext uri="{FF2B5EF4-FFF2-40B4-BE49-F238E27FC236}">
                <a16:creationId xmlns:a16="http://schemas.microsoft.com/office/drawing/2014/main" id="{A0C3122B-17F8-0A52-A78E-699445215F3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66206AC4-8D01-0E8F-3A21-3DD3B9AE8505}"/>
              </a:ext>
            </a:extLst>
          </p:cNvPr>
          <p:cNvSpPr>
            <a:spLocks noGrp="1"/>
          </p:cNvSpPr>
          <p:nvPr>
            <p:ph type="sldNum" sz="quarter" idx="12"/>
          </p:nvPr>
        </p:nvSpPr>
        <p:spPr/>
        <p:txBody>
          <a:bodyPr/>
          <a:lstStyle>
            <a:lvl1pPr>
              <a:defRPr/>
            </a:lvl1pPr>
          </a:lstStyle>
          <a:p>
            <a:pPr>
              <a:defRPr/>
            </a:pPr>
            <a:fld id="{3A24363A-AE8C-4774-8F5A-97A45580EFD2}" type="slidenum">
              <a:rPr lang="en-US"/>
              <a:pPr>
                <a:defRPr/>
              </a:pPr>
              <a:t>‹#›</a:t>
            </a:fld>
            <a:endParaRPr lang="en-US"/>
          </a:p>
        </p:txBody>
      </p:sp>
    </p:spTree>
    <p:extLst>
      <p:ext uri="{BB962C8B-B14F-4D97-AF65-F5344CB8AC3E}">
        <p14:creationId xmlns:p14="http://schemas.microsoft.com/office/powerpoint/2010/main" val="20696747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9636BFA-B308-D253-F10F-686087C147E3}"/>
              </a:ext>
            </a:extLst>
          </p:cNvPr>
          <p:cNvSpPr>
            <a:spLocks noGrp="1"/>
          </p:cNvSpPr>
          <p:nvPr>
            <p:ph type="dt" sz="half" idx="10"/>
          </p:nvPr>
        </p:nvSpPr>
        <p:spPr/>
        <p:txBody>
          <a:bodyPr/>
          <a:lstStyle>
            <a:lvl1pPr>
              <a:defRPr/>
            </a:lvl1pPr>
          </a:lstStyle>
          <a:p>
            <a:pPr>
              <a:defRPr/>
            </a:pPr>
            <a:fld id="{AE975A26-5726-4815-95B4-5E8968C73C7B}" type="datetimeFigureOut">
              <a:rPr lang="en-US"/>
              <a:pPr>
                <a:defRPr/>
              </a:pPr>
              <a:t>5/28/2023</a:t>
            </a:fld>
            <a:endParaRPr lang="en-US"/>
          </a:p>
        </p:txBody>
      </p:sp>
      <p:sp>
        <p:nvSpPr>
          <p:cNvPr id="3" name="Footer Placeholder 4">
            <a:extLst>
              <a:ext uri="{FF2B5EF4-FFF2-40B4-BE49-F238E27FC236}">
                <a16:creationId xmlns:a16="http://schemas.microsoft.com/office/drawing/2014/main" id="{2A226F32-78C5-046A-C931-2C70E8A4026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49955BF2-C25A-6D11-57D9-78DAEF2424B6}"/>
              </a:ext>
            </a:extLst>
          </p:cNvPr>
          <p:cNvSpPr>
            <a:spLocks noGrp="1"/>
          </p:cNvSpPr>
          <p:nvPr>
            <p:ph type="sldNum" sz="quarter" idx="12"/>
          </p:nvPr>
        </p:nvSpPr>
        <p:spPr/>
        <p:txBody>
          <a:bodyPr/>
          <a:lstStyle>
            <a:lvl1pPr>
              <a:defRPr/>
            </a:lvl1pPr>
          </a:lstStyle>
          <a:p>
            <a:pPr>
              <a:defRPr/>
            </a:pPr>
            <a:fld id="{1D2367FB-891F-4955-99B6-6464F07FAD29}" type="slidenum">
              <a:rPr lang="en-US"/>
              <a:pPr>
                <a:defRPr/>
              </a:pPr>
              <a:t>‹#›</a:t>
            </a:fld>
            <a:endParaRPr lang="en-US"/>
          </a:p>
        </p:txBody>
      </p:sp>
    </p:spTree>
    <p:extLst>
      <p:ext uri="{BB962C8B-B14F-4D97-AF65-F5344CB8AC3E}">
        <p14:creationId xmlns:p14="http://schemas.microsoft.com/office/powerpoint/2010/main" val="3565955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484AD3AB-EEF1-2D89-9614-69320061BD57}"/>
              </a:ext>
            </a:extLst>
          </p:cNvPr>
          <p:cNvSpPr>
            <a:spLocks noGrp="1"/>
          </p:cNvSpPr>
          <p:nvPr>
            <p:ph type="dt" sz="half" idx="10"/>
          </p:nvPr>
        </p:nvSpPr>
        <p:spPr/>
        <p:txBody>
          <a:bodyPr/>
          <a:lstStyle>
            <a:lvl1pPr>
              <a:defRPr/>
            </a:lvl1pPr>
          </a:lstStyle>
          <a:p>
            <a:pPr>
              <a:defRPr/>
            </a:pPr>
            <a:fld id="{DFD568DA-62D1-441E-B49D-151AE87ADC47}" type="datetimeFigureOut">
              <a:rPr lang="en-US"/>
              <a:pPr>
                <a:defRPr/>
              </a:pPr>
              <a:t>5/28/2023</a:t>
            </a:fld>
            <a:endParaRPr lang="en-US"/>
          </a:p>
        </p:txBody>
      </p:sp>
      <p:sp>
        <p:nvSpPr>
          <p:cNvPr id="6" name="Footer Placeholder 4">
            <a:extLst>
              <a:ext uri="{FF2B5EF4-FFF2-40B4-BE49-F238E27FC236}">
                <a16:creationId xmlns:a16="http://schemas.microsoft.com/office/drawing/2014/main" id="{D1428BFB-5482-48CF-6192-B084C1C4285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5343229-1129-D839-C5A4-D5189B0B06ED}"/>
              </a:ext>
            </a:extLst>
          </p:cNvPr>
          <p:cNvSpPr>
            <a:spLocks noGrp="1"/>
          </p:cNvSpPr>
          <p:nvPr>
            <p:ph type="sldNum" sz="quarter" idx="12"/>
          </p:nvPr>
        </p:nvSpPr>
        <p:spPr/>
        <p:txBody>
          <a:bodyPr/>
          <a:lstStyle>
            <a:lvl1pPr>
              <a:defRPr/>
            </a:lvl1pPr>
          </a:lstStyle>
          <a:p>
            <a:pPr>
              <a:defRPr/>
            </a:pPr>
            <a:fld id="{32087D8B-9512-4D29-AE30-ADE52F81D0DF}" type="slidenum">
              <a:rPr lang="en-US"/>
              <a:pPr>
                <a:defRPr/>
              </a:pPr>
              <a:t>‹#›</a:t>
            </a:fld>
            <a:endParaRPr lang="en-US"/>
          </a:p>
        </p:txBody>
      </p:sp>
    </p:spTree>
    <p:extLst>
      <p:ext uri="{BB962C8B-B14F-4D97-AF65-F5344CB8AC3E}">
        <p14:creationId xmlns:p14="http://schemas.microsoft.com/office/powerpoint/2010/main" val="33882673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2CB58BD4-A33E-D0AB-D0E2-CE91AD9BCB5A}"/>
              </a:ext>
            </a:extLst>
          </p:cNvPr>
          <p:cNvSpPr>
            <a:spLocks noGrp="1"/>
          </p:cNvSpPr>
          <p:nvPr>
            <p:ph type="dt" sz="half" idx="10"/>
          </p:nvPr>
        </p:nvSpPr>
        <p:spPr/>
        <p:txBody>
          <a:bodyPr/>
          <a:lstStyle>
            <a:lvl1pPr>
              <a:defRPr/>
            </a:lvl1pPr>
          </a:lstStyle>
          <a:p>
            <a:pPr>
              <a:defRPr/>
            </a:pPr>
            <a:fld id="{20BF72D4-9E0F-4C44-AF7A-074146083E22}" type="datetimeFigureOut">
              <a:rPr lang="en-US"/>
              <a:pPr>
                <a:defRPr/>
              </a:pPr>
              <a:t>5/28/2023</a:t>
            </a:fld>
            <a:endParaRPr lang="en-US"/>
          </a:p>
        </p:txBody>
      </p:sp>
      <p:sp>
        <p:nvSpPr>
          <p:cNvPr id="6" name="Footer Placeholder 4">
            <a:extLst>
              <a:ext uri="{FF2B5EF4-FFF2-40B4-BE49-F238E27FC236}">
                <a16:creationId xmlns:a16="http://schemas.microsoft.com/office/drawing/2014/main" id="{E1827300-1574-B4FE-03AB-9437F98B3A6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DECC3FA-6543-8304-4C61-745E83DA0308}"/>
              </a:ext>
            </a:extLst>
          </p:cNvPr>
          <p:cNvSpPr>
            <a:spLocks noGrp="1"/>
          </p:cNvSpPr>
          <p:nvPr>
            <p:ph type="sldNum" sz="quarter" idx="12"/>
          </p:nvPr>
        </p:nvSpPr>
        <p:spPr/>
        <p:txBody>
          <a:bodyPr/>
          <a:lstStyle>
            <a:lvl1pPr>
              <a:defRPr/>
            </a:lvl1pPr>
          </a:lstStyle>
          <a:p>
            <a:pPr>
              <a:defRPr/>
            </a:pPr>
            <a:fld id="{64D5C65E-A397-4308-A2A5-37E56EA39506}" type="slidenum">
              <a:rPr lang="en-US"/>
              <a:pPr>
                <a:defRPr/>
              </a:pPr>
              <a:t>‹#›</a:t>
            </a:fld>
            <a:endParaRPr lang="en-US"/>
          </a:p>
        </p:txBody>
      </p:sp>
    </p:spTree>
    <p:extLst>
      <p:ext uri="{BB962C8B-B14F-4D97-AF65-F5344CB8AC3E}">
        <p14:creationId xmlns:p14="http://schemas.microsoft.com/office/powerpoint/2010/main" val="33677947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602A5AF-96EF-A442-A989-970F469ECEF1}"/>
              </a:ext>
            </a:extLst>
          </p:cNvPr>
          <p:cNvSpPr>
            <a:spLocks noGrp="1"/>
          </p:cNvSpPr>
          <p:nvPr>
            <p:ph type="dt" sz="half" idx="10"/>
          </p:nvPr>
        </p:nvSpPr>
        <p:spPr/>
        <p:txBody>
          <a:bodyPr/>
          <a:lstStyle>
            <a:lvl1pPr>
              <a:defRPr/>
            </a:lvl1pPr>
          </a:lstStyle>
          <a:p>
            <a:pPr>
              <a:defRPr/>
            </a:pPr>
            <a:fld id="{61E736F9-7087-472B-8123-4553AB10DB05}" type="datetimeFigureOut">
              <a:rPr lang="en-US"/>
              <a:pPr>
                <a:defRPr/>
              </a:pPr>
              <a:t>5/28/2023</a:t>
            </a:fld>
            <a:endParaRPr lang="en-US"/>
          </a:p>
        </p:txBody>
      </p:sp>
      <p:sp>
        <p:nvSpPr>
          <p:cNvPr id="5" name="Footer Placeholder 4">
            <a:extLst>
              <a:ext uri="{FF2B5EF4-FFF2-40B4-BE49-F238E27FC236}">
                <a16:creationId xmlns:a16="http://schemas.microsoft.com/office/drawing/2014/main" id="{96C30A2B-BD9E-7813-189A-C59E52531FC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B0F85F4-0999-3EB8-A4AD-7294993EB5AD}"/>
              </a:ext>
            </a:extLst>
          </p:cNvPr>
          <p:cNvSpPr>
            <a:spLocks noGrp="1"/>
          </p:cNvSpPr>
          <p:nvPr>
            <p:ph type="sldNum" sz="quarter" idx="12"/>
          </p:nvPr>
        </p:nvSpPr>
        <p:spPr/>
        <p:txBody>
          <a:bodyPr/>
          <a:lstStyle>
            <a:lvl1pPr>
              <a:defRPr/>
            </a:lvl1pPr>
          </a:lstStyle>
          <a:p>
            <a:pPr>
              <a:defRPr/>
            </a:pPr>
            <a:fld id="{353D467B-1C7B-4C51-B597-534D49715C6D}" type="slidenum">
              <a:rPr lang="en-US"/>
              <a:pPr>
                <a:defRPr/>
              </a:pPr>
              <a:t>‹#›</a:t>
            </a:fld>
            <a:endParaRPr lang="en-US"/>
          </a:p>
        </p:txBody>
      </p:sp>
    </p:spTree>
    <p:extLst>
      <p:ext uri="{BB962C8B-B14F-4D97-AF65-F5344CB8AC3E}">
        <p14:creationId xmlns:p14="http://schemas.microsoft.com/office/powerpoint/2010/main" val="34392227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D0301AB-4891-6642-9F6B-7EBB1984E4CB}"/>
              </a:ext>
            </a:extLst>
          </p:cNvPr>
          <p:cNvSpPr>
            <a:spLocks noGrp="1"/>
          </p:cNvSpPr>
          <p:nvPr>
            <p:ph type="dt" sz="half" idx="10"/>
          </p:nvPr>
        </p:nvSpPr>
        <p:spPr/>
        <p:txBody>
          <a:bodyPr/>
          <a:lstStyle>
            <a:lvl1pPr>
              <a:defRPr/>
            </a:lvl1pPr>
          </a:lstStyle>
          <a:p>
            <a:pPr>
              <a:defRPr/>
            </a:pPr>
            <a:fld id="{8D5B2098-60A7-4ED5-8B25-72F4369C6354}" type="datetimeFigureOut">
              <a:rPr lang="en-US"/>
              <a:pPr>
                <a:defRPr/>
              </a:pPr>
              <a:t>5/28/2023</a:t>
            </a:fld>
            <a:endParaRPr lang="en-US"/>
          </a:p>
        </p:txBody>
      </p:sp>
      <p:sp>
        <p:nvSpPr>
          <p:cNvPr id="5" name="Footer Placeholder 4">
            <a:extLst>
              <a:ext uri="{FF2B5EF4-FFF2-40B4-BE49-F238E27FC236}">
                <a16:creationId xmlns:a16="http://schemas.microsoft.com/office/drawing/2014/main" id="{98C4AFF9-E4AA-2917-CB79-5E20F08513A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7922A29-B7FB-7148-AC07-15A7B29A6989}"/>
              </a:ext>
            </a:extLst>
          </p:cNvPr>
          <p:cNvSpPr>
            <a:spLocks noGrp="1"/>
          </p:cNvSpPr>
          <p:nvPr>
            <p:ph type="sldNum" sz="quarter" idx="12"/>
          </p:nvPr>
        </p:nvSpPr>
        <p:spPr/>
        <p:txBody>
          <a:bodyPr/>
          <a:lstStyle>
            <a:lvl1pPr>
              <a:defRPr/>
            </a:lvl1pPr>
          </a:lstStyle>
          <a:p>
            <a:pPr>
              <a:defRPr/>
            </a:pPr>
            <a:fld id="{776AA193-7CC1-45CA-884E-A5A52BCD1C4C}" type="slidenum">
              <a:rPr lang="en-US"/>
              <a:pPr>
                <a:defRPr/>
              </a:pPr>
              <a:t>‹#›</a:t>
            </a:fld>
            <a:endParaRPr lang="en-US"/>
          </a:p>
        </p:txBody>
      </p:sp>
    </p:spTree>
    <p:extLst>
      <p:ext uri="{BB962C8B-B14F-4D97-AF65-F5344CB8AC3E}">
        <p14:creationId xmlns:p14="http://schemas.microsoft.com/office/powerpoint/2010/main" val="39651199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5122" name="Group 2"/>
          <p:cNvGrpSpPr>
            <a:grpSpLocks/>
          </p:cNvGrpSpPr>
          <p:nvPr/>
        </p:nvGrpSpPr>
        <p:grpSpPr bwMode="auto">
          <a:xfrm>
            <a:off x="0" y="0"/>
            <a:ext cx="9144000" cy="6858000"/>
            <a:chOff x="0" y="0"/>
            <a:chExt cx="5760" cy="4320"/>
          </a:xfrm>
        </p:grpSpPr>
        <p:grpSp>
          <p:nvGrpSpPr>
            <p:cNvPr id="5123" name="Group 3"/>
            <p:cNvGrpSpPr>
              <a:grpSpLocks/>
            </p:cNvGrpSpPr>
            <p:nvPr/>
          </p:nvGrpSpPr>
          <p:grpSpPr bwMode="auto">
            <a:xfrm>
              <a:off x="0" y="0"/>
              <a:ext cx="5760" cy="4320"/>
              <a:chOff x="0" y="0"/>
              <a:chExt cx="5760" cy="4320"/>
            </a:xfrm>
          </p:grpSpPr>
          <p:sp>
            <p:nvSpPr>
              <p:cNvPr id="5124" name="Rectangle 4"/>
              <p:cNvSpPr>
                <a:spLocks noChangeArrowheads="1"/>
              </p:cNvSpPr>
              <p:nvPr/>
            </p:nvSpPr>
            <p:spPr bwMode="white">
              <a:xfrm>
                <a:off x="0" y="0"/>
                <a:ext cx="5760" cy="384"/>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5125" name="Rectangle 5"/>
              <p:cNvSpPr>
                <a:spLocks noChangeArrowheads="1"/>
              </p:cNvSpPr>
              <p:nvPr/>
            </p:nvSpPr>
            <p:spPr bwMode="white">
              <a:xfrm>
                <a:off x="0" y="384"/>
                <a:ext cx="5760" cy="3936"/>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grpSp>
          <p:nvGrpSpPr>
            <p:cNvPr id="5126" name="Group 6"/>
            <p:cNvGrpSpPr>
              <a:grpSpLocks/>
            </p:cNvGrpSpPr>
            <p:nvPr/>
          </p:nvGrpSpPr>
          <p:grpSpPr bwMode="auto">
            <a:xfrm>
              <a:off x="0" y="0"/>
              <a:ext cx="1667" cy="3613"/>
              <a:chOff x="0" y="0"/>
              <a:chExt cx="1667" cy="3613"/>
            </a:xfrm>
          </p:grpSpPr>
          <p:pic>
            <p:nvPicPr>
              <p:cNvPr id="5127" name="Picture 7" descr="grapes"/>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ltGray">
              <a:xfrm>
                <a:off x="163" y="0"/>
                <a:ext cx="534"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5128" name="Group 8"/>
              <p:cNvGrpSpPr>
                <a:grpSpLocks/>
              </p:cNvGrpSpPr>
              <p:nvPr/>
            </p:nvGrpSpPr>
            <p:grpSpPr bwMode="auto">
              <a:xfrm>
                <a:off x="226" y="0"/>
                <a:ext cx="80" cy="3613"/>
                <a:chOff x="226" y="0"/>
                <a:chExt cx="80" cy="3613"/>
              </a:xfrm>
            </p:grpSpPr>
            <p:sp>
              <p:nvSpPr>
                <p:cNvPr id="5129" name="Rectangle 9"/>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5130" name="Rectangle 10"/>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5131" name="Rectangle 11"/>
              <p:cNvSpPr>
                <a:spLocks noChangeArrowheads="1"/>
              </p:cNvSpPr>
              <p:nvPr/>
            </p:nvSpPr>
            <p:spPr bwMode="ltGray">
              <a:xfrm>
                <a:off x="0" y="347"/>
                <a:ext cx="1667" cy="8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sp>
        <p:nvSpPr>
          <p:cNvPr id="5132" name="Rectangle 12"/>
          <p:cNvSpPr>
            <a:spLocks noGrp="1" noChangeArrowheads="1"/>
          </p:cNvSpPr>
          <p:nvPr>
            <p:ph type="title"/>
          </p:nvPr>
        </p:nvSpPr>
        <p:spPr bwMode="auto">
          <a:xfrm>
            <a:off x="12954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133" name="Rectangle 13"/>
          <p:cNvSpPr>
            <a:spLocks noGrp="1" noChangeArrowheads="1"/>
          </p:cNvSpPr>
          <p:nvPr>
            <p:ph type="body" idx="1"/>
          </p:nvPr>
        </p:nvSpPr>
        <p:spPr bwMode="auto">
          <a:xfrm>
            <a:off x="12954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34" name="Rectangle 14"/>
          <p:cNvSpPr>
            <a:spLocks noGrp="1" noChangeArrowheads="1"/>
          </p:cNvSpPr>
          <p:nvPr>
            <p:ph type="dt" sz="half" idx="2"/>
          </p:nvPr>
        </p:nvSpPr>
        <p:spPr bwMode="auto">
          <a:xfrm>
            <a:off x="12954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b="0">
                <a:latin typeface="+mn-lt"/>
              </a:defRPr>
            </a:lvl1pPr>
          </a:lstStyle>
          <a:p>
            <a:endParaRPr lang="en-US"/>
          </a:p>
        </p:txBody>
      </p:sp>
      <p:sp>
        <p:nvSpPr>
          <p:cNvPr id="5135" name="Rectangle 15"/>
          <p:cNvSpPr>
            <a:spLocks noGrp="1" noChangeArrowheads="1"/>
          </p:cNvSpPr>
          <p:nvPr>
            <p:ph type="ftr" sz="quarter" idx="3"/>
          </p:nvPr>
        </p:nvSpPr>
        <p:spPr bwMode="auto">
          <a:xfrm>
            <a:off x="37338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b="0">
                <a:latin typeface="+mn-lt"/>
              </a:defRPr>
            </a:lvl1pPr>
          </a:lstStyle>
          <a:p>
            <a:endParaRPr lang="en-US"/>
          </a:p>
        </p:txBody>
      </p:sp>
      <p:sp>
        <p:nvSpPr>
          <p:cNvPr id="5136" name="Rectangle 16"/>
          <p:cNvSpPr>
            <a:spLocks noGrp="1" noChangeArrowheads="1"/>
          </p:cNvSpPr>
          <p:nvPr>
            <p:ph type="sldNum" sz="quarter" idx="4"/>
          </p:nvPr>
        </p:nvSpPr>
        <p:spPr bwMode="auto">
          <a:xfrm>
            <a:off x="7162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b="0">
                <a:latin typeface="+mn-lt"/>
              </a:defRPr>
            </a:lvl1pPr>
          </a:lstStyle>
          <a:p>
            <a:fld id="{93D35AD1-C4AC-484C-9DE4-C7B44D92A09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2"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ransition spd="slow">
    <p:fade/>
  </p:transition>
  <p:txStyles>
    <p:titleStyle>
      <a:lvl1pPr algn="l" rtl="0" eaLnBrk="0" fontAlgn="base" hangingPunct="0">
        <a:spcBef>
          <a:spcPct val="0"/>
        </a:spcBef>
        <a:spcAft>
          <a:spcPct val="0"/>
        </a:spcAft>
        <a:defRPr kumimoji="1" sz="4400" kern="12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Impact" panose="020B0806030902050204" pitchFamily="34" charset="0"/>
        </a:defRPr>
      </a:lvl2pPr>
      <a:lvl3pPr algn="l" rtl="0" eaLnBrk="0" fontAlgn="base" hangingPunct="0">
        <a:spcBef>
          <a:spcPct val="0"/>
        </a:spcBef>
        <a:spcAft>
          <a:spcPct val="0"/>
        </a:spcAft>
        <a:defRPr kumimoji="1" sz="4400">
          <a:solidFill>
            <a:schemeClr val="tx2"/>
          </a:solidFill>
          <a:latin typeface="Impact" panose="020B0806030902050204" pitchFamily="34" charset="0"/>
        </a:defRPr>
      </a:lvl3pPr>
      <a:lvl4pPr algn="l" rtl="0" eaLnBrk="0" fontAlgn="base" hangingPunct="0">
        <a:spcBef>
          <a:spcPct val="0"/>
        </a:spcBef>
        <a:spcAft>
          <a:spcPct val="0"/>
        </a:spcAft>
        <a:defRPr kumimoji="1" sz="4400">
          <a:solidFill>
            <a:schemeClr val="tx2"/>
          </a:solidFill>
          <a:latin typeface="Impact" panose="020B0806030902050204" pitchFamily="34" charset="0"/>
        </a:defRPr>
      </a:lvl4pPr>
      <a:lvl5pPr algn="l" rtl="0" eaLnBrk="0" fontAlgn="base" hangingPunct="0">
        <a:spcBef>
          <a:spcPct val="0"/>
        </a:spcBef>
        <a:spcAft>
          <a:spcPct val="0"/>
        </a:spcAft>
        <a:defRPr kumimoji="1" sz="4400">
          <a:solidFill>
            <a:schemeClr val="tx2"/>
          </a:solidFill>
          <a:latin typeface="Impact" panose="020B0806030902050204" pitchFamily="34" charset="0"/>
        </a:defRPr>
      </a:lvl5pPr>
      <a:lvl6pPr marL="457200" algn="l" rtl="0" eaLnBrk="0" fontAlgn="base" hangingPunct="0">
        <a:spcBef>
          <a:spcPct val="0"/>
        </a:spcBef>
        <a:spcAft>
          <a:spcPct val="0"/>
        </a:spcAft>
        <a:defRPr kumimoji="1" sz="4400">
          <a:solidFill>
            <a:schemeClr val="tx2"/>
          </a:solidFill>
          <a:latin typeface="Impact" panose="020B0806030902050204" pitchFamily="34" charset="0"/>
        </a:defRPr>
      </a:lvl6pPr>
      <a:lvl7pPr marL="914400" algn="l" rtl="0" eaLnBrk="0" fontAlgn="base" hangingPunct="0">
        <a:spcBef>
          <a:spcPct val="0"/>
        </a:spcBef>
        <a:spcAft>
          <a:spcPct val="0"/>
        </a:spcAft>
        <a:defRPr kumimoji="1" sz="4400">
          <a:solidFill>
            <a:schemeClr val="tx2"/>
          </a:solidFill>
          <a:latin typeface="Impact" panose="020B0806030902050204" pitchFamily="34" charset="0"/>
        </a:defRPr>
      </a:lvl7pPr>
      <a:lvl8pPr marL="1371600" algn="l" rtl="0" eaLnBrk="0" fontAlgn="base" hangingPunct="0">
        <a:spcBef>
          <a:spcPct val="0"/>
        </a:spcBef>
        <a:spcAft>
          <a:spcPct val="0"/>
        </a:spcAft>
        <a:defRPr kumimoji="1" sz="4400">
          <a:solidFill>
            <a:schemeClr val="tx2"/>
          </a:solidFill>
          <a:latin typeface="Impact" panose="020B0806030902050204" pitchFamily="34" charset="0"/>
        </a:defRPr>
      </a:lvl8pPr>
      <a:lvl9pPr marL="1828800" algn="l" rtl="0" eaLnBrk="0" fontAlgn="base" hangingPunct="0">
        <a:spcBef>
          <a:spcPct val="0"/>
        </a:spcBef>
        <a:spcAft>
          <a:spcPct val="0"/>
        </a:spcAft>
        <a:defRPr kumimoji="1" sz="4400">
          <a:solidFill>
            <a:schemeClr val="tx2"/>
          </a:solidFill>
          <a:latin typeface="Impact" panose="020B0806030902050204" pitchFamily="34" charset="0"/>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bwMode="auto">
          <a:xfrm>
            <a:off x="685800" y="163513"/>
            <a:ext cx="7772400" cy="32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87043"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7044"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b="0"/>
            </a:lvl1pPr>
          </a:lstStyle>
          <a:p>
            <a:endParaRPr lang="en-US"/>
          </a:p>
        </p:txBody>
      </p:sp>
      <p:sp>
        <p:nvSpPr>
          <p:cNvPr id="8704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b="0"/>
            </a:lvl1pPr>
          </a:lstStyle>
          <a:p>
            <a:endParaRPr lang="en-US"/>
          </a:p>
        </p:txBody>
      </p:sp>
      <p:sp>
        <p:nvSpPr>
          <p:cNvPr id="87046"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b="0"/>
            </a:lvl1pPr>
          </a:lstStyle>
          <a:p>
            <a:fld id="{D0229886-9E2D-4C7F-A428-245542C39E8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ransition spd="slow">
    <p:fade/>
  </p:transition>
  <p:txStyles>
    <p:titleStyle>
      <a:lvl1pPr algn="ctr" rtl="0" fontAlgn="base">
        <a:spcBef>
          <a:spcPct val="0"/>
        </a:spcBef>
        <a:spcAft>
          <a:spcPct val="0"/>
        </a:spcAft>
        <a:defRPr sz="800" kern="1200">
          <a:solidFill>
            <a:schemeClr val="tx1"/>
          </a:solidFill>
          <a:latin typeface="+mj-lt"/>
          <a:ea typeface="+mj-ea"/>
          <a:cs typeface="+mj-cs"/>
        </a:defRPr>
      </a:lvl1pPr>
      <a:lvl2pPr algn="ctr" rtl="0" fontAlgn="base">
        <a:spcBef>
          <a:spcPct val="0"/>
        </a:spcBef>
        <a:spcAft>
          <a:spcPct val="0"/>
        </a:spcAft>
        <a:defRPr sz="800">
          <a:solidFill>
            <a:schemeClr val="tx1"/>
          </a:solidFill>
          <a:latin typeface="Trajan" pitchFamily="18" charset="0"/>
        </a:defRPr>
      </a:lvl2pPr>
      <a:lvl3pPr algn="ctr" rtl="0" fontAlgn="base">
        <a:spcBef>
          <a:spcPct val="0"/>
        </a:spcBef>
        <a:spcAft>
          <a:spcPct val="0"/>
        </a:spcAft>
        <a:defRPr sz="800">
          <a:solidFill>
            <a:schemeClr val="tx1"/>
          </a:solidFill>
          <a:latin typeface="Trajan" pitchFamily="18" charset="0"/>
        </a:defRPr>
      </a:lvl3pPr>
      <a:lvl4pPr algn="ctr" rtl="0" fontAlgn="base">
        <a:spcBef>
          <a:spcPct val="0"/>
        </a:spcBef>
        <a:spcAft>
          <a:spcPct val="0"/>
        </a:spcAft>
        <a:defRPr sz="800">
          <a:solidFill>
            <a:schemeClr val="tx1"/>
          </a:solidFill>
          <a:latin typeface="Trajan" pitchFamily="18" charset="0"/>
        </a:defRPr>
      </a:lvl4pPr>
      <a:lvl5pPr algn="ctr" rtl="0" fontAlgn="base">
        <a:spcBef>
          <a:spcPct val="0"/>
        </a:spcBef>
        <a:spcAft>
          <a:spcPct val="0"/>
        </a:spcAft>
        <a:defRPr sz="800">
          <a:solidFill>
            <a:schemeClr val="tx1"/>
          </a:solidFill>
          <a:latin typeface="Trajan" pitchFamily="18" charset="0"/>
        </a:defRPr>
      </a:lvl5pPr>
      <a:lvl6pPr marL="457200" algn="ctr" rtl="0" fontAlgn="base">
        <a:spcBef>
          <a:spcPct val="0"/>
        </a:spcBef>
        <a:spcAft>
          <a:spcPct val="0"/>
        </a:spcAft>
        <a:defRPr sz="800">
          <a:solidFill>
            <a:schemeClr val="tx1"/>
          </a:solidFill>
          <a:latin typeface="Trajan" pitchFamily="18" charset="0"/>
        </a:defRPr>
      </a:lvl6pPr>
      <a:lvl7pPr marL="914400" algn="ctr" rtl="0" fontAlgn="base">
        <a:spcBef>
          <a:spcPct val="0"/>
        </a:spcBef>
        <a:spcAft>
          <a:spcPct val="0"/>
        </a:spcAft>
        <a:defRPr sz="800">
          <a:solidFill>
            <a:schemeClr val="tx1"/>
          </a:solidFill>
          <a:latin typeface="Trajan" pitchFamily="18" charset="0"/>
        </a:defRPr>
      </a:lvl7pPr>
      <a:lvl8pPr marL="1371600" algn="ctr" rtl="0" fontAlgn="base">
        <a:spcBef>
          <a:spcPct val="0"/>
        </a:spcBef>
        <a:spcAft>
          <a:spcPct val="0"/>
        </a:spcAft>
        <a:defRPr sz="800">
          <a:solidFill>
            <a:schemeClr val="tx1"/>
          </a:solidFill>
          <a:latin typeface="Trajan" pitchFamily="18" charset="0"/>
        </a:defRPr>
      </a:lvl8pPr>
      <a:lvl9pPr marL="1828800" algn="ctr" rtl="0" fontAlgn="base">
        <a:spcBef>
          <a:spcPct val="0"/>
        </a:spcBef>
        <a:spcAft>
          <a:spcPct val="0"/>
        </a:spcAft>
        <a:defRPr sz="800">
          <a:solidFill>
            <a:schemeClr val="tx1"/>
          </a:solidFill>
          <a:latin typeface="Trajan"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193538" name="Group 2"/>
          <p:cNvGrpSpPr>
            <a:grpSpLocks/>
          </p:cNvGrpSpPr>
          <p:nvPr/>
        </p:nvGrpSpPr>
        <p:grpSpPr bwMode="auto">
          <a:xfrm>
            <a:off x="0" y="0"/>
            <a:ext cx="9144000" cy="6858000"/>
            <a:chOff x="0" y="0"/>
            <a:chExt cx="5760" cy="4320"/>
          </a:xfrm>
        </p:grpSpPr>
        <p:grpSp>
          <p:nvGrpSpPr>
            <p:cNvPr id="193539" name="Group 3"/>
            <p:cNvGrpSpPr>
              <a:grpSpLocks/>
            </p:cNvGrpSpPr>
            <p:nvPr/>
          </p:nvGrpSpPr>
          <p:grpSpPr bwMode="auto">
            <a:xfrm>
              <a:off x="0" y="0"/>
              <a:ext cx="5760" cy="4320"/>
              <a:chOff x="0" y="0"/>
              <a:chExt cx="5760" cy="4320"/>
            </a:xfrm>
          </p:grpSpPr>
          <p:sp>
            <p:nvSpPr>
              <p:cNvPr id="193540" name="Rectangle 4"/>
              <p:cNvSpPr>
                <a:spLocks noChangeArrowheads="1"/>
              </p:cNvSpPr>
              <p:nvPr/>
            </p:nvSpPr>
            <p:spPr bwMode="white">
              <a:xfrm>
                <a:off x="0" y="0"/>
                <a:ext cx="5760" cy="384"/>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93541" name="Rectangle 5"/>
              <p:cNvSpPr>
                <a:spLocks noChangeArrowheads="1"/>
              </p:cNvSpPr>
              <p:nvPr/>
            </p:nvSpPr>
            <p:spPr bwMode="white">
              <a:xfrm>
                <a:off x="0" y="384"/>
                <a:ext cx="5760" cy="3936"/>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grpSp>
          <p:nvGrpSpPr>
            <p:cNvPr id="193542" name="Group 6"/>
            <p:cNvGrpSpPr>
              <a:grpSpLocks/>
            </p:cNvGrpSpPr>
            <p:nvPr/>
          </p:nvGrpSpPr>
          <p:grpSpPr bwMode="auto">
            <a:xfrm>
              <a:off x="0" y="0"/>
              <a:ext cx="1667" cy="3613"/>
              <a:chOff x="0" y="0"/>
              <a:chExt cx="1667" cy="3613"/>
            </a:xfrm>
          </p:grpSpPr>
          <p:pic>
            <p:nvPicPr>
              <p:cNvPr id="193543" name="Picture 7" descr="grapes"/>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ltGray">
              <a:xfrm>
                <a:off x="163" y="0"/>
                <a:ext cx="534"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193544" name="Group 8"/>
              <p:cNvGrpSpPr>
                <a:grpSpLocks/>
              </p:cNvGrpSpPr>
              <p:nvPr/>
            </p:nvGrpSpPr>
            <p:grpSpPr bwMode="auto">
              <a:xfrm>
                <a:off x="226" y="0"/>
                <a:ext cx="80" cy="3613"/>
                <a:chOff x="226" y="0"/>
                <a:chExt cx="80" cy="3613"/>
              </a:xfrm>
            </p:grpSpPr>
            <p:sp>
              <p:nvSpPr>
                <p:cNvPr id="193545" name="Rectangle 9"/>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93546" name="Rectangle 10"/>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193547" name="Rectangle 11"/>
              <p:cNvSpPr>
                <a:spLocks noChangeArrowheads="1"/>
              </p:cNvSpPr>
              <p:nvPr/>
            </p:nvSpPr>
            <p:spPr bwMode="ltGray">
              <a:xfrm>
                <a:off x="0" y="347"/>
                <a:ext cx="1667" cy="8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sp>
        <p:nvSpPr>
          <p:cNvPr id="193548" name="Rectangle 12"/>
          <p:cNvSpPr>
            <a:spLocks noGrp="1" noChangeArrowheads="1"/>
          </p:cNvSpPr>
          <p:nvPr>
            <p:ph type="title"/>
          </p:nvPr>
        </p:nvSpPr>
        <p:spPr bwMode="auto">
          <a:xfrm>
            <a:off x="12954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93549" name="Rectangle 13"/>
          <p:cNvSpPr>
            <a:spLocks noGrp="1" noChangeArrowheads="1"/>
          </p:cNvSpPr>
          <p:nvPr>
            <p:ph type="body" idx="1"/>
          </p:nvPr>
        </p:nvSpPr>
        <p:spPr bwMode="auto">
          <a:xfrm>
            <a:off x="12954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3550" name="Rectangle 14"/>
          <p:cNvSpPr>
            <a:spLocks noGrp="1" noChangeArrowheads="1"/>
          </p:cNvSpPr>
          <p:nvPr>
            <p:ph type="dt" sz="half" idx="2"/>
          </p:nvPr>
        </p:nvSpPr>
        <p:spPr bwMode="auto">
          <a:xfrm>
            <a:off x="12954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b="0">
                <a:latin typeface="+mn-lt"/>
              </a:defRPr>
            </a:lvl1pPr>
          </a:lstStyle>
          <a:p>
            <a:endParaRPr lang="en-US"/>
          </a:p>
        </p:txBody>
      </p:sp>
      <p:sp>
        <p:nvSpPr>
          <p:cNvPr id="193551" name="Rectangle 15"/>
          <p:cNvSpPr>
            <a:spLocks noGrp="1" noChangeArrowheads="1"/>
          </p:cNvSpPr>
          <p:nvPr>
            <p:ph type="ftr" sz="quarter" idx="3"/>
          </p:nvPr>
        </p:nvSpPr>
        <p:spPr bwMode="auto">
          <a:xfrm>
            <a:off x="37338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b="0">
                <a:latin typeface="+mn-lt"/>
              </a:defRPr>
            </a:lvl1pPr>
          </a:lstStyle>
          <a:p>
            <a:endParaRPr lang="en-US"/>
          </a:p>
        </p:txBody>
      </p:sp>
      <p:sp>
        <p:nvSpPr>
          <p:cNvPr id="193552" name="Rectangle 16"/>
          <p:cNvSpPr>
            <a:spLocks noGrp="1" noChangeArrowheads="1"/>
          </p:cNvSpPr>
          <p:nvPr>
            <p:ph type="sldNum" sz="quarter" idx="4"/>
          </p:nvPr>
        </p:nvSpPr>
        <p:spPr bwMode="auto">
          <a:xfrm>
            <a:off x="7162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b="0">
                <a:latin typeface="+mn-lt"/>
              </a:defRPr>
            </a:lvl1pPr>
          </a:lstStyle>
          <a:p>
            <a:fld id="{9C843A1C-E6FE-4596-A267-576E1E6CA84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3"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spd="slow">
    <p:fade/>
  </p:transition>
  <p:txStyles>
    <p:titleStyle>
      <a:lvl1pPr algn="l" rtl="0" fontAlgn="base">
        <a:spcBef>
          <a:spcPct val="0"/>
        </a:spcBef>
        <a:spcAft>
          <a:spcPct val="0"/>
        </a:spcAft>
        <a:defRPr kumimoji="1" sz="4400" kern="1200">
          <a:solidFill>
            <a:schemeClr val="tx2"/>
          </a:solidFill>
          <a:latin typeface="+mj-lt"/>
          <a:ea typeface="+mj-ea"/>
          <a:cs typeface="+mj-cs"/>
        </a:defRPr>
      </a:lvl1pPr>
      <a:lvl2pPr algn="l" rtl="0" fontAlgn="base">
        <a:spcBef>
          <a:spcPct val="0"/>
        </a:spcBef>
        <a:spcAft>
          <a:spcPct val="0"/>
        </a:spcAft>
        <a:defRPr kumimoji="1" sz="4400">
          <a:solidFill>
            <a:schemeClr val="tx2"/>
          </a:solidFill>
          <a:latin typeface="Impact" panose="020B0806030902050204" pitchFamily="34" charset="0"/>
        </a:defRPr>
      </a:lvl2pPr>
      <a:lvl3pPr algn="l" rtl="0" fontAlgn="base">
        <a:spcBef>
          <a:spcPct val="0"/>
        </a:spcBef>
        <a:spcAft>
          <a:spcPct val="0"/>
        </a:spcAft>
        <a:defRPr kumimoji="1" sz="4400">
          <a:solidFill>
            <a:schemeClr val="tx2"/>
          </a:solidFill>
          <a:latin typeface="Impact" panose="020B0806030902050204" pitchFamily="34" charset="0"/>
        </a:defRPr>
      </a:lvl3pPr>
      <a:lvl4pPr algn="l" rtl="0" fontAlgn="base">
        <a:spcBef>
          <a:spcPct val="0"/>
        </a:spcBef>
        <a:spcAft>
          <a:spcPct val="0"/>
        </a:spcAft>
        <a:defRPr kumimoji="1" sz="4400">
          <a:solidFill>
            <a:schemeClr val="tx2"/>
          </a:solidFill>
          <a:latin typeface="Impact" panose="020B0806030902050204" pitchFamily="34" charset="0"/>
        </a:defRPr>
      </a:lvl4pPr>
      <a:lvl5pPr algn="l" rtl="0" fontAlgn="base">
        <a:spcBef>
          <a:spcPct val="0"/>
        </a:spcBef>
        <a:spcAft>
          <a:spcPct val="0"/>
        </a:spcAft>
        <a:defRPr kumimoji="1" sz="4400">
          <a:solidFill>
            <a:schemeClr val="tx2"/>
          </a:solidFill>
          <a:latin typeface="Impact" panose="020B0806030902050204" pitchFamily="34" charset="0"/>
        </a:defRPr>
      </a:lvl5pPr>
      <a:lvl6pPr marL="457200" algn="l" rtl="0" fontAlgn="base">
        <a:spcBef>
          <a:spcPct val="0"/>
        </a:spcBef>
        <a:spcAft>
          <a:spcPct val="0"/>
        </a:spcAft>
        <a:defRPr kumimoji="1" sz="4400">
          <a:solidFill>
            <a:schemeClr val="tx2"/>
          </a:solidFill>
          <a:latin typeface="Impact" panose="020B0806030902050204" pitchFamily="34" charset="0"/>
        </a:defRPr>
      </a:lvl6pPr>
      <a:lvl7pPr marL="914400" algn="l" rtl="0" fontAlgn="base">
        <a:spcBef>
          <a:spcPct val="0"/>
        </a:spcBef>
        <a:spcAft>
          <a:spcPct val="0"/>
        </a:spcAft>
        <a:defRPr kumimoji="1" sz="4400">
          <a:solidFill>
            <a:schemeClr val="tx2"/>
          </a:solidFill>
          <a:latin typeface="Impact" panose="020B0806030902050204" pitchFamily="34" charset="0"/>
        </a:defRPr>
      </a:lvl7pPr>
      <a:lvl8pPr marL="1371600" algn="l" rtl="0" fontAlgn="base">
        <a:spcBef>
          <a:spcPct val="0"/>
        </a:spcBef>
        <a:spcAft>
          <a:spcPct val="0"/>
        </a:spcAft>
        <a:defRPr kumimoji="1" sz="4400">
          <a:solidFill>
            <a:schemeClr val="tx2"/>
          </a:solidFill>
          <a:latin typeface="Impact" panose="020B0806030902050204" pitchFamily="34" charset="0"/>
        </a:defRPr>
      </a:lvl8pPr>
      <a:lvl9pPr marL="1828800" algn="l" rtl="0" fontAlgn="base">
        <a:spcBef>
          <a:spcPct val="0"/>
        </a:spcBef>
        <a:spcAft>
          <a:spcPct val="0"/>
        </a:spcAft>
        <a:defRPr kumimoji="1" sz="4400">
          <a:solidFill>
            <a:schemeClr val="tx2"/>
          </a:solidFill>
          <a:latin typeface="Impact" panose="020B0806030902050204" pitchFamily="34" charset="0"/>
        </a:defRPr>
      </a:lvl9pPr>
    </p:titleStyle>
    <p:body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5122" name="Group 2">
            <a:extLst>
              <a:ext uri="{FF2B5EF4-FFF2-40B4-BE49-F238E27FC236}">
                <a16:creationId xmlns:a16="http://schemas.microsoft.com/office/drawing/2014/main" id="{1D943198-4303-F99C-0272-72DE7E86280E}"/>
              </a:ext>
            </a:extLst>
          </p:cNvPr>
          <p:cNvGrpSpPr>
            <a:grpSpLocks/>
          </p:cNvGrpSpPr>
          <p:nvPr/>
        </p:nvGrpSpPr>
        <p:grpSpPr bwMode="auto">
          <a:xfrm>
            <a:off x="0" y="0"/>
            <a:ext cx="9144000" cy="6858000"/>
            <a:chOff x="0" y="0"/>
            <a:chExt cx="5760" cy="4320"/>
          </a:xfrm>
        </p:grpSpPr>
        <p:grpSp>
          <p:nvGrpSpPr>
            <p:cNvPr id="5123" name="Group 3">
              <a:extLst>
                <a:ext uri="{FF2B5EF4-FFF2-40B4-BE49-F238E27FC236}">
                  <a16:creationId xmlns:a16="http://schemas.microsoft.com/office/drawing/2014/main" id="{1B26CDA2-7BC8-C64F-C053-01FB0AEC97C9}"/>
                </a:ext>
              </a:extLst>
            </p:cNvPr>
            <p:cNvGrpSpPr>
              <a:grpSpLocks/>
            </p:cNvGrpSpPr>
            <p:nvPr/>
          </p:nvGrpSpPr>
          <p:grpSpPr bwMode="auto">
            <a:xfrm>
              <a:off x="0" y="0"/>
              <a:ext cx="5760" cy="4320"/>
              <a:chOff x="0" y="0"/>
              <a:chExt cx="5760" cy="4320"/>
            </a:xfrm>
          </p:grpSpPr>
          <p:sp>
            <p:nvSpPr>
              <p:cNvPr id="5124" name="Rectangle 4">
                <a:extLst>
                  <a:ext uri="{FF2B5EF4-FFF2-40B4-BE49-F238E27FC236}">
                    <a16:creationId xmlns:a16="http://schemas.microsoft.com/office/drawing/2014/main" id="{9FA3E7F4-3F7C-19E3-29E6-EC054983F4E3}"/>
                  </a:ext>
                </a:extLst>
              </p:cNvPr>
              <p:cNvSpPr>
                <a:spLocks noChangeArrowheads="1"/>
              </p:cNvSpPr>
              <p:nvPr/>
            </p:nvSpPr>
            <p:spPr bwMode="white">
              <a:xfrm>
                <a:off x="0" y="0"/>
                <a:ext cx="5760" cy="384"/>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5125" name="Rectangle 5">
                <a:extLst>
                  <a:ext uri="{FF2B5EF4-FFF2-40B4-BE49-F238E27FC236}">
                    <a16:creationId xmlns:a16="http://schemas.microsoft.com/office/drawing/2014/main" id="{05773380-EFE3-70A8-124C-23E8F589F2C7}"/>
                  </a:ext>
                </a:extLst>
              </p:cNvPr>
              <p:cNvSpPr>
                <a:spLocks noChangeArrowheads="1"/>
              </p:cNvSpPr>
              <p:nvPr/>
            </p:nvSpPr>
            <p:spPr bwMode="white">
              <a:xfrm>
                <a:off x="0" y="384"/>
                <a:ext cx="5760" cy="3936"/>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grpSp>
          <p:nvGrpSpPr>
            <p:cNvPr id="5126" name="Group 6">
              <a:extLst>
                <a:ext uri="{FF2B5EF4-FFF2-40B4-BE49-F238E27FC236}">
                  <a16:creationId xmlns:a16="http://schemas.microsoft.com/office/drawing/2014/main" id="{15E7C22E-8DDD-43B2-C13F-7EE0F0F8A8EC}"/>
                </a:ext>
              </a:extLst>
            </p:cNvPr>
            <p:cNvGrpSpPr>
              <a:grpSpLocks/>
            </p:cNvGrpSpPr>
            <p:nvPr/>
          </p:nvGrpSpPr>
          <p:grpSpPr bwMode="auto">
            <a:xfrm>
              <a:off x="0" y="0"/>
              <a:ext cx="1667" cy="3613"/>
              <a:chOff x="0" y="0"/>
              <a:chExt cx="1667" cy="3613"/>
            </a:xfrm>
          </p:grpSpPr>
          <p:pic>
            <p:nvPicPr>
              <p:cNvPr id="5127" name="Picture 7">
                <a:extLst>
                  <a:ext uri="{FF2B5EF4-FFF2-40B4-BE49-F238E27FC236}">
                    <a16:creationId xmlns:a16="http://schemas.microsoft.com/office/drawing/2014/main" id="{E9177E76-2564-0DF7-37D4-943E43E9FB9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ltGray">
              <a:xfrm>
                <a:off x="163" y="0"/>
                <a:ext cx="534"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5128" name="Group 8">
                <a:extLst>
                  <a:ext uri="{FF2B5EF4-FFF2-40B4-BE49-F238E27FC236}">
                    <a16:creationId xmlns:a16="http://schemas.microsoft.com/office/drawing/2014/main" id="{C1A9E250-BD30-642E-E43D-7972222FF61A}"/>
                  </a:ext>
                </a:extLst>
              </p:cNvPr>
              <p:cNvGrpSpPr>
                <a:grpSpLocks/>
              </p:cNvGrpSpPr>
              <p:nvPr/>
            </p:nvGrpSpPr>
            <p:grpSpPr bwMode="auto">
              <a:xfrm>
                <a:off x="226" y="0"/>
                <a:ext cx="80" cy="3613"/>
                <a:chOff x="226" y="0"/>
                <a:chExt cx="80" cy="3613"/>
              </a:xfrm>
            </p:grpSpPr>
            <p:sp>
              <p:nvSpPr>
                <p:cNvPr id="5129" name="Rectangle 9">
                  <a:extLst>
                    <a:ext uri="{FF2B5EF4-FFF2-40B4-BE49-F238E27FC236}">
                      <a16:creationId xmlns:a16="http://schemas.microsoft.com/office/drawing/2014/main" id="{8F6CD10B-11E0-0456-2CCA-06AC25B2D31E}"/>
                    </a:ext>
                  </a:extLst>
                </p:cNvPr>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5130" name="Rectangle 10">
                  <a:extLst>
                    <a:ext uri="{FF2B5EF4-FFF2-40B4-BE49-F238E27FC236}">
                      <a16:creationId xmlns:a16="http://schemas.microsoft.com/office/drawing/2014/main" id="{95425694-5BE5-AB0C-C91A-14C224C5B4B1}"/>
                    </a:ext>
                  </a:extLst>
                </p:cNvPr>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5131" name="Rectangle 11">
                <a:extLst>
                  <a:ext uri="{FF2B5EF4-FFF2-40B4-BE49-F238E27FC236}">
                    <a16:creationId xmlns:a16="http://schemas.microsoft.com/office/drawing/2014/main" id="{1AC78C1A-D058-3D33-165B-BBC6F4E4FCB9}"/>
                  </a:ext>
                </a:extLst>
              </p:cNvPr>
              <p:cNvSpPr>
                <a:spLocks noChangeArrowheads="1"/>
              </p:cNvSpPr>
              <p:nvPr/>
            </p:nvSpPr>
            <p:spPr bwMode="ltGray">
              <a:xfrm>
                <a:off x="0" y="347"/>
                <a:ext cx="1667" cy="8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sp>
        <p:nvSpPr>
          <p:cNvPr id="5132" name="Rectangle 12">
            <a:extLst>
              <a:ext uri="{FF2B5EF4-FFF2-40B4-BE49-F238E27FC236}">
                <a16:creationId xmlns:a16="http://schemas.microsoft.com/office/drawing/2014/main" id="{A49BF9E3-62A2-6647-2371-9F3B0D371F0B}"/>
              </a:ext>
            </a:extLst>
          </p:cNvPr>
          <p:cNvSpPr>
            <a:spLocks noGrp="1" noChangeArrowheads="1"/>
          </p:cNvSpPr>
          <p:nvPr>
            <p:ph type="title"/>
          </p:nvPr>
        </p:nvSpPr>
        <p:spPr bwMode="auto">
          <a:xfrm>
            <a:off x="12954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33" name="Rectangle 13">
            <a:extLst>
              <a:ext uri="{FF2B5EF4-FFF2-40B4-BE49-F238E27FC236}">
                <a16:creationId xmlns:a16="http://schemas.microsoft.com/office/drawing/2014/main" id="{41D09C83-046B-12BB-5889-2CBD7B28B7D9}"/>
              </a:ext>
            </a:extLst>
          </p:cNvPr>
          <p:cNvSpPr>
            <a:spLocks noGrp="1" noChangeArrowheads="1"/>
          </p:cNvSpPr>
          <p:nvPr>
            <p:ph type="body" idx="1"/>
          </p:nvPr>
        </p:nvSpPr>
        <p:spPr bwMode="auto">
          <a:xfrm>
            <a:off x="12954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34" name="Rectangle 14">
            <a:extLst>
              <a:ext uri="{FF2B5EF4-FFF2-40B4-BE49-F238E27FC236}">
                <a16:creationId xmlns:a16="http://schemas.microsoft.com/office/drawing/2014/main" id="{95E8CDF7-D6BF-3D11-F595-5AC7A98D7E6A}"/>
              </a:ext>
            </a:extLst>
          </p:cNvPr>
          <p:cNvSpPr>
            <a:spLocks noGrp="1" noChangeArrowheads="1"/>
          </p:cNvSpPr>
          <p:nvPr>
            <p:ph type="dt" sz="half" idx="2"/>
          </p:nvPr>
        </p:nvSpPr>
        <p:spPr bwMode="auto">
          <a:xfrm>
            <a:off x="12954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b="0">
                <a:latin typeface="+mn-lt"/>
              </a:defRPr>
            </a:lvl1pPr>
          </a:lstStyle>
          <a:p>
            <a:endParaRPr lang="en-US" altLang="en-US"/>
          </a:p>
        </p:txBody>
      </p:sp>
      <p:sp>
        <p:nvSpPr>
          <p:cNvPr id="5135" name="Rectangle 15">
            <a:extLst>
              <a:ext uri="{FF2B5EF4-FFF2-40B4-BE49-F238E27FC236}">
                <a16:creationId xmlns:a16="http://schemas.microsoft.com/office/drawing/2014/main" id="{6FE6845A-356E-FFF0-A2E2-8C1BFE7E006C}"/>
              </a:ext>
            </a:extLst>
          </p:cNvPr>
          <p:cNvSpPr>
            <a:spLocks noGrp="1" noChangeArrowheads="1"/>
          </p:cNvSpPr>
          <p:nvPr>
            <p:ph type="ftr" sz="quarter" idx="3"/>
          </p:nvPr>
        </p:nvSpPr>
        <p:spPr bwMode="auto">
          <a:xfrm>
            <a:off x="37338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b="0">
                <a:latin typeface="+mn-lt"/>
              </a:defRPr>
            </a:lvl1pPr>
          </a:lstStyle>
          <a:p>
            <a:endParaRPr lang="en-US" altLang="en-US"/>
          </a:p>
        </p:txBody>
      </p:sp>
      <p:sp>
        <p:nvSpPr>
          <p:cNvPr id="5136" name="Rectangle 16">
            <a:extLst>
              <a:ext uri="{FF2B5EF4-FFF2-40B4-BE49-F238E27FC236}">
                <a16:creationId xmlns:a16="http://schemas.microsoft.com/office/drawing/2014/main" id="{22C2C514-2308-BF71-A260-6209B2AD2BA8}"/>
              </a:ext>
            </a:extLst>
          </p:cNvPr>
          <p:cNvSpPr>
            <a:spLocks noGrp="1" noChangeArrowheads="1"/>
          </p:cNvSpPr>
          <p:nvPr>
            <p:ph type="sldNum" sz="quarter" idx="4"/>
          </p:nvPr>
        </p:nvSpPr>
        <p:spPr bwMode="auto">
          <a:xfrm>
            <a:off x="7162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b="0">
                <a:latin typeface="+mn-lt"/>
              </a:defRPr>
            </a:lvl1pPr>
          </a:lstStyle>
          <a:p>
            <a:fld id="{03F4621A-DBAC-492C-A194-17F21EC5C9F2}" type="slidenum">
              <a:rPr lang="en-US" altLang="en-US"/>
              <a:pPr/>
              <a:t>‹#›</a:t>
            </a:fld>
            <a:endParaRPr lang="en-US" altLang="en-US"/>
          </a:p>
        </p:txBody>
      </p:sp>
    </p:spTree>
    <p:extLst>
      <p:ext uri="{BB962C8B-B14F-4D97-AF65-F5344CB8AC3E}">
        <p14:creationId xmlns:p14="http://schemas.microsoft.com/office/powerpoint/2010/main" val="176642804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ransition spd="slow">
    <p:fade/>
  </p:transition>
  <p:txStyles>
    <p:titleStyle>
      <a:lvl1pPr algn="l" rtl="0" eaLnBrk="0" fontAlgn="base" hangingPunct="0">
        <a:spcBef>
          <a:spcPct val="0"/>
        </a:spcBef>
        <a:spcAft>
          <a:spcPct val="0"/>
        </a:spcAft>
        <a:defRPr kumimoji="1" sz="4400" kern="12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Impact" panose="020B0806030902050204" pitchFamily="34" charset="0"/>
        </a:defRPr>
      </a:lvl2pPr>
      <a:lvl3pPr algn="l" rtl="0" eaLnBrk="0" fontAlgn="base" hangingPunct="0">
        <a:spcBef>
          <a:spcPct val="0"/>
        </a:spcBef>
        <a:spcAft>
          <a:spcPct val="0"/>
        </a:spcAft>
        <a:defRPr kumimoji="1" sz="4400">
          <a:solidFill>
            <a:schemeClr val="tx2"/>
          </a:solidFill>
          <a:latin typeface="Impact" panose="020B0806030902050204" pitchFamily="34" charset="0"/>
        </a:defRPr>
      </a:lvl3pPr>
      <a:lvl4pPr algn="l" rtl="0" eaLnBrk="0" fontAlgn="base" hangingPunct="0">
        <a:spcBef>
          <a:spcPct val="0"/>
        </a:spcBef>
        <a:spcAft>
          <a:spcPct val="0"/>
        </a:spcAft>
        <a:defRPr kumimoji="1" sz="4400">
          <a:solidFill>
            <a:schemeClr val="tx2"/>
          </a:solidFill>
          <a:latin typeface="Impact" panose="020B0806030902050204" pitchFamily="34" charset="0"/>
        </a:defRPr>
      </a:lvl4pPr>
      <a:lvl5pPr algn="l" rtl="0" eaLnBrk="0" fontAlgn="base" hangingPunct="0">
        <a:spcBef>
          <a:spcPct val="0"/>
        </a:spcBef>
        <a:spcAft>
          <a:spcPct val="0"/>
        </a:spcAft>
        <a:defRPr kumimoji="1" sz="4400">
          <a:solidFill>
            <a:schemeClr val="tx2"/>
          </a:solidFill>
          <a:latin typeface="Impact" panose="020B0806030902050204" pitchFamily="34" charset="0"/>
        </a:defRPr>
      </a:lvl5pPr>
      <a:lvl6pPr marL="457200" algn="l" rtl="0" eaLnBrk="0" fontAlgn="base" hangingPunct="0">
        <a:spcBef>
          <a:spcPct val="0"/>
        </a:spcBef>
        <a:spcAft>
          <a:spcPct val="0"/>
        </a:spcAft>
        <a:defRPr kumimoji="1" sz="4400">
          <a:solidFill>
            <a:schemeClr val="tx2"/>
          </a:solidFill>
          <a:latin typeface="Impact" panose="020B0806030902050204" pitchFamily="34" charset="0"/>
        </a:defRPr>
      </a:lvl6pPr>
      <a:lvl7pPr marL="914400" algn="l" rtl="0" eaLnBrk="0" fontAlgn="base" hangingPunct="0">
        <a:spcBef>
          <a:spcPct val="0"/>
        </a:spcBef>
        <a:spcAft>
          <a:spcPct val="0"/>
        </a:spcAft>
        <a:defRPr kumimoji="1" sz="4400">
          <a:solidFill>
            <a:schemeClr val="tx2"/>
          </a:solidFill>
          <a:latin typeface="Impact" panose="020B0806030902050204" pitchFamily="34" charset="0"/>
        </a:defRPr>
      </a:lvl7pPr>
      <a:lvl8pPr marL="1371600" algn="l" rtl="0" eaLnBrk="0" fontAlgn="base" hangingPunct="0">
        <a:spcBef>
          <a:spcPct val="0"/>
        </a:spcBef>
        <a:spcAft>
          <a:spcPct val="0"/>
        </a:spcAft>
        <a:defRPr kumimoji="1" sz="4400">
          <a:solidFill>
            <a:schemeClr val="tx2"/>
          </a:solidFill>
          <a:latin typeface="Impact" panose="020B0806030902050204" pitchFamily="34" charset="0"/>
        </a:defRPr>
      </a:lvl8pPr>
      <a:lvl9pPr marL="1828800" algn="l" rtl="0" eaLnBrk="0" fontAlgn="base" hangingPunct="0">
        <a:spcBef>
          <a:spcPct val="0"/>
        </a:spcBef>
        <a:spcAft>
          <a:spcPct val="0"/>
        </a:spcAft>
        <a:defRPr kumimoji="1" sz="4400">
          <a:solidFill>
            <a:schemeClr val="tx2"/>
          </a:solidFill>
          <a:latin typeface="Impact" panose="020B0806030902050204" pitchFamily="34" charset="0"/>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AA07AC1A-1E87-F145-CE33-C7C089D38E26}"/>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FEE8EA72-00E1-E5EB-B970-946E131E8388}"/>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0C397817-E012-516B-4732-3328A1A476D2}"/>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95A7EBA-F597-48F9-82AB-4F1729900ACC}" type="datetimeFigureOut">
              <a:rPr lang="en-US"/>
              <a:pPr>
                <a:defRPr/>
              </a:pPr>
              <a:t>5/28/2023</a:t>
            </a:fld>
            <a:endParaRPr lang="en-US"/>
          </a:p>
        </p:txBody>
      </p:sp>
      <p:sp>
        <p:nvSpPr>
          <p:cNvPr id="5" name="Footer Placeholder 4">
            <a:extLst>
              <a:ext uri="{FF2B5EF4-FFF2-40B4-BE49-F238E27FC236}">
                <a16:creationId xmlns:a16="http://schemas.microsoft.com/office/drawing/2014/main" id="{28A8A081-9AB0-BDB6-C75C-EFF49D6CDF7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352EAA27-A8DE-B0F7-0332-6D017253D2B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2405ED4-655D-49EA-80DE-5C0E5EA33836}" type="slidenum">
              <a:rPr lang="en-US"/>
              <a:pPr>
                <a:defRPr/>
              </a:pPr>
              <a:t>‹#›</a:t>
            </a:fld>
            <a:endParaRPr lang="en-US"/>
          </a:p>
        </p:txBody>
      </p:sp>
      <p:pic>
        <p:nvPicPr>
          <p:cNvPr id="7" name="Picture 6" descr="A close up of a book&#10;&#10;Description automatically generated">
            <a:extLst>
              <a:ext uri="{FF2B5EF4-FFF2-40B4-BE49-F238E27FC236}">
                <a16:creationId xmlns:a16="http://schemas.microsoft.com/office/drawing/2014/main" id="{C19043AB-DB36-D6D3-6D60-B4580C2D2FD9}"/>
              </a:ext>
            </a:extLst>
          </p:cNvPr>
          <p:cNvPicPr>
            <a:picLocks noChangeAspect="1"/>
          </p:cNvPicPr>
          <p:nvPr userDrawn="1"/>
        </p:nvPicPr>
        <p:blipFill rotWithShape="1">
          <a:blip r:embed="rId13">
            <a:duotone>
              <a:schemeClr val="accent1">
                <a:shade val="45000"/>
                <a:satMod val="135000"/>
              </a:schemeClr>
              <a:prstClr val="white"/>
            </a:duotone>
          </a:blip>
          <a:srcRect l="10037" r="-2" b="-2"/>
          <a:stretch/>
        </p:blipFill>
        <p:spPr>
          <a:xfrm>
            <a:off x="-1" y="-1"/>
            <a:ext cx="9243061" cy="6858001"/>
          </a:xfrm>
          <a:prstGeom prst="rect">
            <a:avLst/>
          </a:prstGeom>
        </p:spPr>
      </p:pic>
    </p:spTree>
    <p:extLst>
      <p:ext uri="{BB962C8B-B14F-4D97-AF65-F5344CB8AC3E}">
        <p14:creationId xmlns:p14="http://schemas.microsoft.com/office/powerpoint/2010/main" val="2001154658"/>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Text Box 5">
            <a:extLst>
              <a:ext uri="{FF2B5EF4-FFF2-40B4-BE49-F238E27FC236}">
                <a16:creationId xmlns:a16="http://schemas.microsoft.com/office/drawing/2014/main" id="{1297E483-34DF-9AF2-2D55-BE8E3EFB0A90}"/>
              </a:ext>
            </a:extLst>
          </p:cNvPr>
          <p:cNvSpPr txBox="1">
            <a:spLocks noChangeArrowheads="1"/>
          </p:cNvSpPr>
          <p:nvPr/>
        </p:nvSpPr>
        <p:spPr bwMode="auto">
          <a:xfrm>
            <a:off x="2362200" y="160020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6390" name="Text Box 6">
            <a:extLst>
              <a:ext uri="{FF2B5EF4-FFF2-40B4-BE49-F238E27FC236}">
                <a16:creationId xmlns:a16="http://schemas.microsoft.com/office/drawing/2014/main" id="{7C12F52D-DB4D-64DE-4E33-D63B5EAB754C}"/>
              </a:ext>
            </a:extLst>
          </p:cNvPr>
          <p:cNvSpPr txBox="1">
            <a:spLocks noChangeArrowheads="1"/>
          </p:cNvSpPr>
          <p:nvPr/>
        </p:nvSpPr>
        <p:spPr bwMode="auto">
          <a:xfrm>
            <a:off x="1371600" y="381000"/>
            <a:ext cx="739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32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Letters To Seven Church of Asia</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3200" b="0" i="1"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(Rev. 2-3)</a:t>
            </a:r>
          </a:p>
        </p:txBody>
      </p:sp>
      <p:sp>
        <p:nvSpPr>
          <p:cNvPr id="16391" name="Text Box 7">
            <a:extLst>
              <a:ext uri="{FF2B5EF4-FFF2-40B4-BE49-F238E27FC236}">
                <a16:creationId xmlns:a16="http://schemas.microsoft.com/office/drawing/2014/main" id="{E6A9C6A6-A55D-5D8F-0622-DD65D41EC90F}"/>
              </a:ext>
            </a:extLst>
          </p:cNvPr>
          <p:cNvSpPr txBox="1">
            <a:spLocks noChangeArrowheads="1"/>
          </p:cNvSpPr>
          <p:nvPr/>
        </p:nvSpPr>
        <p:spPr bwMode="auto">
          <a:xfrm>
            <a:off x="1524000" y="2362200"/>
            <a:ext cx="6781800"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50838" algn="l"/>
              </a:tabLst>
              <a:defRPr sz="2400">
                <a:solidFill>
                  <a:schemeClr val="tx1"/>
                </a:solidFill>
                <a:latin typeface="Times New Roman" panose="02020603050405020304" pitchFamily="18" charset="0"/>
              </a:defRPr>
            </a:lvl1pPr>
            <a:lvl2pPr>
              <a:tabLst>
                <a:tab pos="350838" algn="l"/>
              </a:tabLst>
              <a:defRPr sz="2400">
                <a:solidFill>
                  <a:schemeClr val="tx1"/>
                </a:solidFill>
                <a:latin typeface="Times New Roman" panose="02020603050405020304" pitchFamily="18" charset="0"/>
              </a:defRPr>
            </a:lvl2pPr>
            <a:lvl3pPr>
              <a:tabLst>
                <a:tab pos="350838" algn="l"/>
              </a:tabLst>
              <a:defRPr sz="2400">
                <a:solidFill>
                  <a:schemeClr val="tx1"/>
                </a:solidFill>
                <a:latin typeface="Times New Roman" panose="02020603050405020304" pitchFamily="18" charset="0"/>
              </a:defRPr>
            </a:lvl3pPr>
            <a:lvl4pPr>
              <a:tabLst>
                <a:tab pos="350838" algn="l"/>
              </a:tabLst>
              <a:defRPr sz="2400">
                <a:solidFill>
                  <a:schemeClr val="tx1"/>
                </a:solidFill>
                <a:latin typeface="Times New Roman" panose="02020603050405020304" pitchFamily="18" charset="0"/>
              </a:defRPr>
            </a:lvl4pPr>
            <a:lvl5pPr>
              <a:tabLst>
                <a:tab pos="350838"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Char char="•"/>
              <a:tabLst>
                <a:tab pos="350838" algn="l"/>
              </a:tabLst>
              <a:defRPr/>
            </a:pPr>
            <a:r>
              <a:rPr kumimoji="0" lang="en-US" altLang="en-US" sz="2800" b="0" i="0" u="none" strike="noStrike" kern="1200" cap="none" spc="0" normalizeH="0" baseline="0" noProof="0">
                <a:ln>
                  <a:noFill/>
                </a:ln>
                <a:solidFill>
                  <a:srgbClr val="006600"/>
                </a:solidFill>
                <a:effectLst/>
                <a:uLnTx/>
                <a:uFillTx/>
                <a:latin typeface="Times New Roman" panose="02020603050405020304" pitchFamily="18" charset="0"/>
                <a:ea typeface="+mn-ea"/>
                <a:cs typeface="+mn-cs"/>
              </a:rPr>
              <a:t> Some were </a:t>
            </a:r>
            <a:r>
              <a:rPr kumimoji="0" lang="en-US" altLang="en-US" sz="2800" b="1" i="0" u="sng" strike="noStrike" kern="1200" cap="none" spc="0" normalizeH="0" baseline="0" noProof="0">
                <a:ln>
                  <a:noFill/>
                </a:ln>
                <a:solidFill>
                  <a:srgbClr val="006600"/>
                </a:solidFill>
                <a:effectLst/>
                <a:uLnTx/>
                <a:uFillTx/>
                <a:latin typeface="Times New Roman" panose="02020603050405020304" pitchFamily="18" charset="0"/>
                <a:ea typeface="+mn-ea"/>
                <a:cs typeface="+mn-cs"/>
              </a:rPr>
              <a:t>good</a:t>
            </a:r>
            <a:r>
              <a:rPr kumimoji="0" lang="en-US" altLang="en-US" sz="2800" b="0" i="0" u="none" strike="noStrike" kern="1200" cap="none" spc="0" normalizeH="0" baseline="0" noProof="0">
                <a:ln>
                  <a:noFill/>
                </a:ln>
                <a:solidFill>
                  <a:srgbClr val="006600"/>
                </a:solidFill>
                <a:effectLst/>
                <a:uLnTx/>
                <a:uFillTx/>
                <a:latin typeface="Times New Roman" panose="02020603050405020304" pitchFamily="18" charset="0"/>
                <a:ea typeface="+mn-ea"/>
                <a:cs typeface="+mn-cs"/>
              </a:rPr>
              <a:t> (Smyrna, Philadelphia)</a:t>
            </a:r>
          </a:p>
          <a:p>
            <a:pPr marL="0" marR="0" lvl="0" indent="0" algn="l" defTabSz="914400" rtl="0" eaLnBrk="0" fontAlgn="base" latinLnBrk="0" hangingPunct="0">
              <a:lnSpc>
                <a:spcPct val="100000"/>
              </a:lnSpc>
              <a:spcBef>
                <a:spcPct val="50000"/>
              </a:spcBef>
              <a:spcAft>
                <a:spcPct val="0"/>
              </a:spcAft>
              <a:buClrTx/>
              <a:buSzTx/>
              <a:buFontTx/>
              <a:buChar char="•"/>
              <a:tabLst>
                <a:tab pos="350838" algn="l"/>
              </a:tabLst>
              <a:defRPr/>
            </a:pPr>
            <a:r>
              <a:rPr kumimoji="0" lang="en-US" altLang="en-US" sz="2800" b="0" i="0" u="none" strike="noStrike" kern="1200" cap="none" spc="0" normalizeH="0" baseline="0" noProof="0">
                <a:ln>
                  <a:noFill/>
                </a:ln>
                <a:solidFill>
                  <a:srgbClr val="006600"/>
                </a:solidFill>
                <a:effectLst/>
                <a:uLnTx/>
                <a:uFillTx/>
                <a:latin typeface="Times New Roman" panose="02020603050405020304" pitchFamily="18" charset="0"/>
                <a:ea typeface="+mn-ea"/>
                <a:cs typeface="+mn-cs"/>
              </a:rPr>
              <a:t> Some were </a:t>
            </a:r>
            <a:r>
              <a:rPr kumimoji="0" lang="en-US" altLang="en-US" sz="2800" b="1" i="0" u="sng" strike="noStrike" kern="1200" cap="none" spc="0" normalizeH="0" baseline="0" noProof="0">
                <a:ln>
                  <a:noFill/>
                </a:ln>
                <a:solidFill>
                  <a:srgbClr val="006600"/>
                </a:solidFill>
                <a:effectLst/>
                <a:uLnTx/>
                <a:uFillTx/>
                <a:latin typeface="Times New Roman" panose="02020603050405020304" pitchFamily="18" charset="0"/>
                <a:ea typeface="+mn-ea"/>
                <a:cs typeface="+mn-cs"/>
              </a:rPr>
              <a:t>good / bad</a:t>
            </a:r>
            <a:r>
              <a:rPr kumimoji="0" lang="en-US" altLang="en-US" sz="2800" b="0" i="0" u="none" strike="noStrike" kern="1200" cap="none" spc="0" normalizeH="0" baseline="0" noProof="0">
                <a:ln>
                  <a:noFill/>
                </a:ln>
                <a:solidFill>
                  <a:srgbClr val="006600"/>
                </a:solidFill>
                <a:effectLst/>
                <a:uLnTx/>
                <a:uFillTx/>
                <a:latin typeface="Times New Roman" panose="02020603050405020304" pitchFamily="18" charset="0"/>
                <a:ea typeface="+mn-ea"/>
                <a:cs typeface="+mn-cs"/>
              </a:rPr>
              <a:t> (Ephesus, Pergomas, 	Thyatira, Sardis)</a:t>
            </a:r>
          </a:p>
          <a:p>
            <a:pPr marL="0" marR="0" lvl="0" indent="0" algn="l" defTabSz="914400" rtl="0" eaLnBrk="0" fontAlgn="base" latinLnBrk="0" hangingPunct="0">
              <a:lnSpc>
                <a:spcPct val="100000"/>
              </a:lnSpc>
              <a:spcBef>
                <a:spcPct val="50000"/>
              </a:spcBef>
              <a:spcAft>
                <a:spcPct val="0"/>
              </a:spcAft>
              <a:buClrTx/>
              <a:buSzTx/>
              <a:buFontTx/>
              <a:buChar char="•"/>
              <a:tabLst>
                <a:tab pos="350838" algn="l"/>
              </a:tabLst>
              <a:defRPr/>
            </a:pPr>
            <a:r>
              <a:rPr kumimoji="0" lang="en-US" altLang="en-US" sz="2800" b="0" i="0" u="none" strike="noStrike" kern="1200" cap="none" spc="0" normalizeH="0" baseline="0" noProof="0">
                <a:ln>
                  <a:noFill/>
                </a:ln>
                <a:solidFill>
                  <a:srgbClr val="006600"/>
                </a:solidFill>
                <a:effectLst/>
                <a:uLnTx/>
                <a:uFillTx/>
                <a:latin typeface="Times New Roman" panose="02020603050405020304" pitchFamily="18" charset="0"/>
                <a:ea typeface="+mn-ea"/>
                <a:cs typeface="+mn-cs"/>
              </a:rPr>
              <a:t> One was </a:t>
            </a:r>
            <a:r>
              <a:rPr kumimoji="0" lang="en-US" altLang="en-US" sz="2800" b="1" i="0" u="sng" strike="noStrike" kern="1200" cap="none" spc="0" normalizeH="0" baseline="0" noProof="0">
                <a:ln>
                  <a:noFill/>
                </a:ln>
                <a:solidFill>
                  <a:srgbClr val="006600"/>
                </a:solidFill>
                <a:effectLst/>
                <a:uLnTx/>
                <a:uFillTx/>
                <a:latin typeface="Times New Roman" panose="02020603050405020304" pitchFamily="18" charset="0"/>
                <a:ea typeface="+mn-ea"/>
                <a:cs typeface="+mn-cs"/>
              </a:rPr>
              <a:t>bad</a:t>
            </a:r>
            <a:r>
              <a:rPr kumimoji="0" lang="en-US" altLang="en-US" sz="2800" b="0" i="0" u="none" strike="noStrike" kern="1200" cap="none" spc="0" normalizeH="0" baseline="0" noProof="0">
                <a:ln>
                  <a:noFill/>
                </a:ln>
                <a:solidFill>
                  <a:srgbClr val="006600"/>
                </a:solidFill>
                <a:effectLst/>
                <a:uLnTx/>
                <a:uFillTx/>
                <a:latin typeface="Times New Roman" panose="02020603050405020304" pitchFamily="18" charset="0"/>
                <a:ea typeface="+mn-ea"/>
                <a:cs typeface="+mn-cs"/>
              </a:rPr>
              <a:t> (Laodicea)</a:t>
            </a: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ext Box 4">
            <a:extLst>
              <a:ext uri="{FF2B5EF4-FFF2-40B4-BE49-F238E27FC236}">
                <a16:creationId xmlns:a16="http://schemas.microsoft.com/office/drawing/2014/main" id="{03EA1A43-8EEF-446D-17D2-3E88DCD13A65}"/>
              </a:ext>
            </a:extLst>
          </p:cNvPr>
          <p:cNvSpPr txBox="1">
            <a:spLocks noChangeArrowheads="1"/>
          </p:cNvSpPr>
          <p:nvPr/>
        </p:nvSpPr>
        <p:spPr bwMode="auto">
          <a:xfrm>
            <a:off x="1371600" y="381000"/>
            <a:ext cx="739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32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Letters To Seven Church of Asia</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3200" b="0" i="1"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(Rev. 2-3)</a:t>
            </a:r>
          </a:p>
        </p:txBody>
      </p:sp>
      <p:sp>
        <p:nvSpPr>
          <p:cNvPr id="17413" name="Oval 5">
            <a:extLst>
              <a:ext uri="{FF2B5EF4-FFF2-40B4-BE49-F238E27FC236}">
                <a16:creationId xmlns:a16="http://schemas.microsoft.com/office/drawing/2014/main" id="{D6524CB3-428F-43BD-1292-3A578CD9ABDC}"/>
              </a:ext>
            </a:extLst>
          </p:cNvPr>
          <p:cNvSpPr>
            <a:spLocks noChangeArrowheads="1"/>
          </p:cNvSpPr>
          <p:nvPr/>
        </p:nvSpPr>
        <p:spPr bwMode="auto">
          <a:xfrm>
            <a:off x="1676400" y="19812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Good</a:t>
            </a:r>
          </a:p>
        </p:txBody>
      </p:sp>
      <p:sp>
        <p:nvSpPr>
          <p:cNvPr id="17414" name="Oval 6">
            <a:extLst>
              <a:ext uri="{FF2B5EF4-FFF2-40B4-BE49-F238E27FC236}">
                <a16:creationId xmlns:a16="http://schemas.microsoft.com/office/drawing/2014/main" id="{BBCA0638-0EA8-24ED-236D-D35C1658274C}"/>
              </a:ext>
            </a:extLst>
          </p:cNvPr>
          <p:cNvSpPr>
            <a:spLocks noChangeArrowheads="1"/>
          </p:cNvSpPr>
          <p:nvPr/>
        </p:nvSpPr>
        <p:spPr bwMode="auto">
          <a:xfrm>
            <a:off x="5562600" y="19812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Good</a:t>
            </a:r>
          </a:p>
        </p:txBody>
      </p:sp>
      <p:sp>
        <p:nvSpPr>
          <p:cNvPr id="17415" name="Oval 7">
            <a:extLst>
              <a:ext uri="{FF2B5EF4-FFF2-40B4-BE49-F238E27FC236}">
                <a16:creationId xmlns:a16="http://schemas.microsoft.com/office/drawing/2014/main" id="{1A44DA48-8E4A-F914-9DBA-959CF000886B}"/>
              </a:ext>
            </a:extLst>
          </p:cNvPr>
          <p:cNvSpPr>
            <a:spLocks noChangeArrowheads="1"/>
          </p:cNvSpPr>
          <p:nvPr/>
        </p:nvSpPr>
        <p:spPr bwMode="auto">
          <a:xfrm>
            <a:off x="4419600" y="24384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Good/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Bad</a:t>
            </a:r>
          </a:p>
        </p:txBody>
      </p:sp>
      <p:sp>
        <p:nvSpPr>
          <p:cNvPr id="17416" name="Oval 8">
            <a:extLst>
              <a:ext uri="{FF2B5EF4-FFF2-40B4-BE49-F238E27FC236}">
                <a16:creationId xmlns:a16="http://schemas.microsoft.com/office/drawing/2014/main" id="{C9686976-DC08-70A8-1401-0F8D91C7C154}"/>
              </a:ext>
            </a:extLst>
          </p:cNvPr>
          <p:cNvSpPr>
            <a:spLocks noChangeArrowheads="1"/>
          </p:cNvSpPr>
          <p:nvPr/>
        </p:nvSpPr>
        <p:spPr bwMode="auto">
          <a:xfrm>
            <a:off x="7696200" y="18288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Good/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Bad</a:t>
            </a:r>
          </a:p>
        </p:txBody>
      </p:sp>
      <p:sp>
        <p:nvSpPr>
          <p:cNvPr id="17417" name="Oval 9">
            <a:extLst>
              <a:ext uri="{FF2B5EF4-FFF2-40B4-BE49-F238E27FC236}">
                <a16:creationId xmlns:a16="http://schemas.microsoft.com/office/drawing/2014/main" id="{323A1EB9-390A-2192-E8F6-9880A8ED2E7E}"/>
              </a:ext>
            </a:extLst>
          </p:cNvPr>
          <p:cNvSpPr>
            <a:spLocks noChangeArrowheads="1"/>
          </p:cNvSpPr>
          <p:nvPr/>
        </p:nvSpPr>
        <p:spPr bwMode="auto">
          <a:xfrm>
            <a:off x="6553200" y="25146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Good/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Bad</a:t>
            </a:r>
          </a:p>
        </p:txBody>
      </p:sp>
      <p:sp>
        <p:nvSpPr>
          <p:cNvPr id="17418" name="Oval 10">
            <a:extLst>
              <a:ext uri="{FF2B5EF4-FFF2-40B4-BE49-F238E27FC236}">
                <a16:creationId xmlns:a16="http://schemas.microsoft.com/office/drawing/2014/main" id="{165A587C-058F-7E8F-68D7-8FDB8AF7AA46}"/>
              </a:ext>
            </a:extLst>
          </p:cNvPr>
          <p:cNvSpPr>
            <a:spLocks noChangeArrowheads="1"/>
          </p:cNvSpPr>
          <p:nvPr/>
        </p:nvSpPr>
        <p:spPr bwMode="auto">
          <a:xfrm>
            <a:off x="3429000" y="19050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Good/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Bad</a:t>
            </a:r>
          </a:p>
        </p:txBody>
      </p:sp>
      <p:sp>
        <p:nvSpPr>
          <p:cNvPr id="17419" name="Oval 11">
            <a:extLst>
              <a:ext uri="{FF2B5EF4-FFF2-40B4-BE49-F238E27FC236}">
                <a16:creationId xmlns:a16="http://schemas.microsoft.com/office/drawing/2014/main" id="{C61F8DA7-AF02-CC6D-C1C3-EE8EFBCBCF97}"/>
              </a:ext>
            </a:extLst>
          </p:cNvPr>
          <p:cNvSpPr>
            <a:spLocks noChangeArrowheads="1"/>
          </p:cNvSpPr>
          <p:nvPr/>
        </p:nvSpPr>
        <p:spPr bwMode="auto">
          <a:xfrm>
            <a:off x="2590800" y="25908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Bad</a:t>
            </a:r>
          </a:p>
        </p:txBody>
      </p:sp>
      <p:sp>
        <p:nvSpPr>
          <p:cNvPr id="17420" name="Text Box 12">
            <a:extLst>
              <a:ext uri="{FF2B5EF4-FFF2-40B4-BE49-F238E27FC236}">
                <a16:creationId xmlns:a16="http://schemas.microsoft.com/office/drawing/2014/main" id="{D5390DEF-2389-8540-0248-EB8FA245050F}"/>
              </a:ext>
            </a:extLst>
          </p:cNvPr>
          <p:cNvSpPr txBox="1">
            <a:spLocks noChangeArrowheads="1"/>
          </p:cNvSpPr>
          <p:nvPr/>
        </p:nvSpPr>
        <p:spPr bwMode="auto">
          <a:xfrm>
            <a:off x="1524000" y="3733800"/>
            <a:ext cx="72390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68275">
              <a:defRPr sz="2400">
                <a:solidFill>
                  <a:schemeClr val="tx1"/>
                </a:solidFill>
                <a:latin typeface="Times New Roman" panose="02020603050405020304" pitchFamily="18" charset="0"/>
              </a:defRPr>
            </a:lvl1pPr>
            <a:lvl2pPr defTabSz="168275">
              <a:defRPr sz="2400">
                <a:solidFill>
                  <a:schemeClr val="tx1"/>
                </a:solidFill>
                <a:latin typeface="Times New Roman" panose="02020603050405020304" pitchFamily="18" charset="0"/>
              </a:defRPr>
            </a:lvl2pPr>
            <a:lvl3pPr defTabSz="168275">
              <a:defRPr sz="2400">
                <a:solidFill>
                  <a:schemeClr val="tx1"/>
                </a:solidFill>
                <a:latin typeface="Times New Roman" panose="02020603050405020304" pitchFamily="18" charset="0"/>
              </a:defRPr>
            </a:lvl3pPr>
            <a:lvl4pPr defTabSz="168275">
              <a:defRPr sz="2400">
                <a:solidFill>
                  <a:schemeClr val="tx1"/>
                </a:solidFill>
                <a:latin typeface="Times New Roman" panose="02020603050405020304" pitchFamily="18" charset="0"/>
              </a:defRPr>
            </a:lvl4pPr>
            <a:lvl5pPr defTabSz="168275">
              <a:defRPr sz="2400">
                <a:solidFill>
                  <a:schemeClr val="tx1"/>
                </a:solidFill>
                <a:latin typeface="Times New Roman" panose="02020603050405020304" pitchFamily="18" charset="0"/>
              </a:defRPr>
            </a:lvl5pPr>
            <a:lvl6pPr defTabSz="168275" eaLnBrk="0" fontAlgn="base" hangingPunct="0">
              <a:spcBef>
                <a:spcPct val="0"/>
              </a:spcBef>
              <a:spcAft>
                <a:spcPct val="0"/>
              </a:spcAft>
              <a:defRPr sz="2400">
                <a:solidFill>
                  <a:schemeClr val="tx1"/>
                </a:solidFill>
                <a:latin typeface="Times New Roman" panose="02020603050405020304" pitchFamily="18" charset="0"/>
              </a:defRPr>
            </a:lvl6pPr>
            <a:lvl7pPr defTabSz="168275" eaLnBrk="0" fontAlgn="base" hangingPunct="0">
              <a:spcBef>
                <a:spcPct val="0"/>
              </a:spcBef>
              <a:spcAft>
                <a:spcPct val="0"/>
              </a:spcAft>
              <a:defRPr sz="2400">
                <a:solidFill>
                  <a:schemeClr val="tx1"/>
                </a:solidFill>
                <a:latin typeface="Times New Roman" panose="02020603050405020304" pitchFamily="18" charset="0"/>
              </a:defRPr>
            </a:lvl7pPr>
            <a:lvl8pPr defTabSz="168275" eaLnBrk="0" fontAlgn="base" hangingPunct="0">
              <a:spcBef>
                <a:spcPct val="0"/>
              </a:spcBef>
              <a:spcAft>
                <a:spcPct val="0"/>
              </a:spcAft>
              <a:defRPr sz="2400">
                <a:solidFill>
                  <a:schemeClr val="tx1"/>
                </a:solidFill>
                <a:latin typeface="Times New Roman" panose="02020603050405020304" pitchFamily="18" charset="0"/>
              </a:defRPr>
            </a:lvl8pPr>
            <a:lvl9pPr defTabSz="168275"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168275" rtl="0" eaLnBrk="0" fontAlgn="base" latinLnBrk="0" hangingPunct="0">
              <a:lnSpc>
                <a:spcPct val="100000"/>
              </a:lnSpc>
              <a:spcBef>
                <a:spcPct val="50000"/>
              </a:spcBef>
              <a:spcAft>
                <a:spcPct val="0"/>
              </a:spcAft>
              <a:buClrTx/>
              <a:buSzTx/>
              <a:buFontTx/>
              <a:buChar char="•"/>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Most of us would like to be in GOOD church (no 	condemnation)</a:t>
            </a:r>
          </a:p>
          <a:p>
            <a:pPr marL="0" marR="0" lvl="0" indent="0" algn="l" defTabSz="168275" rtl="0" eaLnBrk="0" fontAlgn="base" latinLnBrk="0" hangingPunct="0">
              <a:lnSpc>
                <a:spcPct val="100000"/>
              </a:lnSpc>
              <a:spcBef>
                <a:spcPct val="50000"/>
              </a:spcBef>
              <a:spcAft>
                <a:spcPct val="0"/>
              </a:spcAft>
              <a:buClrTx/>
              <a:buSzTx/>
              <a:buFontTx/>
              <a:buChar char="•"/>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None of us would have anything to do with a BAD 	church (no commendation)</a:t>
            </a:r>
          </a:p>
          <a:p>
            <a:pPr marL="0" marR="0" lvl="0" indent="0" algn="l" defTabSz="168275" rtl="0" eaLnBrk="0" fontAlgn="base" latinLnBrk="0" hangingPunct="0">
              <a:lnSpc>
                <a:spcPct val="100000"/>
              </a:lnSpc>
              <a:spcBef>
                <a:spcPct val="50000"/>
              </a:spcBef>
              <a:spcAft>
                <a:spcPct val="0"/>
              </a:spcAft>
              <a:buClrTx/>
              <a:buSzTx/>
              <a:buFontTx/>
              <a:buChar char="•"/>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Reality: may be in a church that is GOOD / BAD 	(Some commendation &amp; Some condemnation)</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nodeType="clickEffect">
                                  <p:stCondLst>
                                    <p:cond delay="0"/>
                                  </p:stCondLst>
                                  <p:childTnLst>
                                    <p:set>
                                      <p:cBhvr>
                                        <p:cTn id="6" dur="1" fill="hold">
                                          <p:stCondLst>
                                            <p:cond delay="0"/>
                                          </p:stCondLst>
                                        </p:cTn>
                                        <p:tgtEl>
                                          <p:spTgt spid="17420">
                                            <p:txEl>
                                              <p:pRg st="0" end="0"/>
                                            </p:txEl>
                                          </p:spTgt>
                                        </p:tgtEl>
                                        <p:attrNameLst>
                                          <p:attrName>style.visibility</p:attrName>
                                        </p:attrNameLst>
                                      </p:cBhvr>
                                      <p:to>
                                        <p:strVal val="visible"/>
                                      </p:to>
                                    </p:set>
                                    <p:anim calcmode="lin" valueType="num">
                                      <p:cBhvr additive="base">
                                        <p:cTn id="7" dur="500" fill="hold"/>
                                        <p:tgtEl>
                                          <p:spTgt spid="1742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4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2" fill="hold" nodeType="clickEffect">
                                  <p:stCondLst>
                                    <p:cond delay="0"/>
                                  </p:stCondLst>
                                  <p:childTnLst>
                                    <p:set>
                                      <p:cBhvr>
                                        <p:cTn id="12" dur="1" fill="hold">
                                          <p:stCondLst>
                                            <p:cond delay="0"/>
                                          </p:stCondLst>
                                        </p:cTn>
                                        <p:tgtEl>
                                          <p:spTgt spid="17420">
                                            <p:txEl>
                                              <p:pRg st="1" end="1"/>
                                            </p:txEl>
                                          </p:spTgt>
                                        </p:tgtEl>
                                        <p:attrNameLst>
                                          <p:attrName>style.visibility</p:attrName>
                                        </p:attrNameLst>
                                      </p:cBhvr>
                                      <p:to>
                                        <p:strVal val="visible"/>
                                      </p:to>
                                    </p:set>
                                    <p:anim calcmode="lin" valueType="num">
                                      <p:cBhvr additive="base">
                                        <p:cTn id="13" dur="500" fill="hold"/>
                                        <p:tgtEl>
                                          <p:spTgt spid="1742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42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2" fill="hold" nodeType="clickEffect">
                                  <p:stCondLst>
                                    <p:cond delay="0"/>
                                  </p:stCondLst>
                                  <p:childTnLst>
                                    <p:set>
                                      <p:cBhvr>
                                        <p:cTn id="18" dur="1" fill="hold">
                                          <p:stCondLst>
                                            <p:cond delay="0"/>
                                          </p:stCondLst>
                                        </p:cTn>
                                        <p:tgtEl>
                                          <p:spTgt spid="17420">
                                            <p:txEl>
                                              <p:pRg st="2" end="2"/>
                                            </p:txEl>
                                          </p:spTgt>
                                        </p:tgtEl>
                                        <p:attrNameLst>
                                          <p:attrName>style.visibility</p:attrName>
                                        </p:attrNameLst>
                                      </p:cBhvr>
                                      <p:to>
                                        <p:strVal val="visible"/>
                                      </p:to>
                                    </p:set>
                                    <p:anim calcmode="lin" valueType="num">
                                      <p:cBhvr additive="base">
                                        <p:cTn id="19" dur="500" fill="hold"/>
                                        <p:tgtEl>
                                          <p:spTgt spid="17420">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742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4">
            <a:extLst>
              <a:ext uri="{FF2B5EF4-FFF2-40B4-BE49-F238E27FC236}">
                <a16:creationId xmlns:a16="http://schemas.microsoft.com/office/drawing/2014/main" id="{F56715C2-2647-4C4F-901E-5A28A2652852}"/>
              </a:ext>
            </a:extLst>
          </p:cNvPr>
          <p:cNvSpPr txBox="1">
            <a:spLocks noChangeArrowheads="1"/>
          </p:cNvSpPr>
          <p:nvPr/>
        </p:nvSpPr>
        <p:spPr bwMode="auto">
          <a:xfrm>
            <a:off x="1219200" y="762000"/>
            <a:ext cx="777240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396875">
              <a:defRPr sz="2400">
                <a:solidFill>
                  <a:schemeClr val="tx1"/>
                </a:solidFill>
                <a:latin typeface="Times New Roman" panose="02020603050405020304" pitchFamily="18" charset="0"/>
              </a:defRPr>
            </a:lvl1pPr>
            <a:lvl2pPr defTabSz="396875">
              <a:defRPr sz="2400">
                <a:solidFill>
                  <a:schemeClr val="tx1"/>
                </a:solidFill>
                <a:latin typeface="Times New Roman" panose="02020603050405020304" pitchFamily="18" charset="0"/>
              </a:defRPr>
            </a:lvl2pPr>
            <a:lvl3pPr defTabSz="396875">
              <a:defRPr sz="2400">
                <a:solidFill>
                  <a:schemeClr val="tx1"/>
                </a:solidFill>
                <a:latin typeface="Times New Roman" panose="02020603050405020304" pitchFamily="18" charset="0"/>
              </a:defRPr>
            </a:lvl3pPr>
            <a:lvl4pPr defTabSz="396875">
              <a:defRPr sz="2400">
                <a:solidFill>
                  <a:schemeClr val="tx1"/>
                </a:solidFill>
                <a:latin typeface="Times New Roman" panose="02020603050405020304" pitchFamily="18" charset="0"/>
              </a:defRPr>
            </a:lvl4pPr>
            <a:lvl5pPr defTabSz="396875">
              <a:defRPr sz="2400">
                <a:solidFill>
                  <a:schemeClr val="tx1"/>
                </a:solidFill>
                <a:latin typeface="Times New Roman" panose="02020603050405020304" pitchFamily="18" charset="0"/>
              </a:defRPr>
            </a:lvl5pPr>
            <a:lvl6pPr defTabSz="396875" eaLnBrk="0" fontAlgn="base" hangingPunct="0">
              <a:spcBef>
                <a:spcPct val="0"/>
              </a:spcBef>
              <a:spcAft>
                <a:spcPct val="0"/>
              </a:spcAft>
              <a:defRPr sz="2400">
                <a:solidFill>
                  <a:schemeClr val="tx1"/>
                </a:solidFill>
                <a:latin typeface="Times New Roman" panose="02020603050405020304" pitchFamily="18" charset="0"/>
              </a:defRPr>
            </a:lvl6pPr>
            <a:lvl7pPr defTabSz="396875" eaLnBrk="0" fontAlgn="base" hangingPunct="0">
              <a:spcBef>
                <a:spcPct val="0"/>
              </a:spcBef>
              <a:spcAft>
                <a:spcPct val="0"/>
              </a:spcAft>
              <a:defRPr sz="2400">
                <a:solidFill>
                  <a:schemeClr val="tx1"/>
                </a:solidFill>
                <a:latin typeface="Times New Roman" panose="02020603050405020304" pitchFamily="18" charset="0"/>
              </a:defRPr>
            </a:lvl7pPr>
            <a:lvl8pPr defTabSz="396875" eaLnBrk="0" fontAlgn="base" hangingPunct="0">
              <a:spcBef>
                <a:spcPct val="0"/>
              </a:spcBef>
              <a:spcAft>
                <a:spcPct val="0"/>
              </a:spcAft>
              <a:defRPr sz="2400">
                <a:solidFill>
                  <a:schemeClr val="tx1"/>
                </a:solidFill>
                <a:latin typeface="Times New Roman" panose="02020603050405020304" pitchFamily="18" charset="0"/>
              </a:defRPr>
            </a:lvl8pPr>
            <a:lvl9pPr defTabSz="396875"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396875" rtl="0" eaLnBrk="0" fontAlgn="base" latinLnBrk="0" hangingPunct="0">
              <a:lnSpc>
                <a:spcPct val="8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 Church Left Its First Love – </a:t>
            </a:r>
            <a:r>
              <a:rPr kumimoji="0" lang="en-US" altLang="en-US" sz="3200" b="1" i="1" u="none" strike="noStrike" kern="1200" cap="none" spc="0" normalizeH="0" baseline="0" noProof="0" dirty="0">
                <a:ln>
                  <a:noFill/>
                </a:ln>
                <a:solidFill>
                  <a:srgbClr val="6600FF"/>
                </a:solidFill>
                <a:effectLst/>
                <a:uLnTx/>
                <a:uFillTx/>
                <a:latin typeface="Times New Roman" panose="02020603050405020304" pitchFamily="18" charset="0"/>
                <a:ea typeface="+mn-ea"/>
                <a:cs typeface="+mn-cs"/>
              </a:rPr>
              <a:t>Ephesus  	</a:t>
            </a:r>
            <a:r>
              <a:rPr kumimoji="0" lang="en-US" altLang="en-US" sz="3200" b="1" i="0" u="none" strike="noStrike" kern="1200" cap="none" spc="0" normalizeH="0" baseline="0" noProof="0" dirty="0">
                <a:ln>
                  <a:noFill/>
                </a:ln>
                <a:solidFill>
                  <a:srgbClr val="5F5F5F"/>
                </a:solidFill>
                <a:effectLst/>
                <a:uLnTx/>
                <a:uFillTx/>
                <a:latin typeface="Times New Roman" panose="02020603050405020304" pitchFamily="18" charset="0"/>
                <a:ea typeface="+mn-ea"/>
                <a:cs typeface="+mn-cs"/>
              </a:rPr>
              <a:t>(Rev. 2:1-7)</a:t>
            </a:r>
          </a:p>
          <a:p>
            <a:pPr marL="0" marR="0" lvl="0" indent="0" algn="l" defTabSz="396875" rtl="0" eaLnBrk="0" fontAlgn="base" latinLnBrk="0" hangingPunct="0">
              <a:lnSpc>
                <a:spcPct val="8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 Church Under Pressure</a:t>
            </a:r>
            <a:r>
              <a:rPr kumimoji="0" lang="en-US" altLang="en-US" sz="3200" b="1" i="0" u="none" strike="noStrike" kern="1200" cap="none" spc="0" normalizeH="0" baseline="0" noProof="0" dirty="0">
                <a:ln>
                  <a:noFill/>
                </a:ln>
                <a:solidFill>
                  <a:srgbClr val="5F5F5F"/>
                </a:solidFill>
                <a:effectLst/>
                <a:uLnTx/>
                <a:uFillTx/>
                <a:latin typeface="Times New Roman" panose="02020603050405020304" pitchFamily="18" charset="0"/>
                <a:ea typeface="+mn-ea"/>
                <a:cs typeface="+mn-cs"/>
              </a:rPr>
              <a:t> </a:t>
            </a:r>
            <a:r>
              <a:rPr kumimoji="0" lang="en-US"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t>
            </a:r>
            <a:r>
              <a:rPr kumimoji="0" lang="en-US" altLang="en-US" sz="3200" b="1" i="0" u="none" strike="noStrike" kern="1200" cap="none" spc="0" normalizeH="0" baseline="0" noProof="0" dirty="0">
                <a:ln>
                  <a:noFill/>
                </a:ln>
                <a:solidFill>
                  <a:srgbClr val="5F5F5F"/>
                </a:solidFill>
                <a:effectLst/>
                <a:uLnTx/>
                <a:uFillTx/>
                <a:latin typeface="Times New Roman" panose="02020603050405020304" pitchFamily="18" charset="0"/>
                <a:ea typeface="+mn-ea"/>
                <a:cs typeface="+mn-cs"/>
              </a:rPr>
              <a:t> </a:t>
            </a:r>
            <a:r>
              <a:rPr kumimoji="0" lang="en-US" altLang="en-US" sz="3200" b="1" i="1" u="none" strike="noStrike" kern="1200" cap="none" spc="0" normalizeH="0" baseline="0" noProof="0" dirty="0">
                <a:ln>
                  <a:noFill/>
                </a:ln>
                <a:solidFill>
                  <a:srgbClr val="6600FF"/>
                </a:solidFill>
                <a:effectLst/>
                <a:uLnTx/>
                <a:uFillTx/>
                <a:latin typeface="Times New Roman" panose="02020603050405020304" pitchFamily="18" charset="0"/>
                <a:ea typeface="+mn-ea"/>
                <a:cs typeface="+mn-cs"/>
              </a:rPr>
              <a:t>Smyrna   	</a:t>
            </a:r>
            <a:r>
              <a:rPr kumimoji="0" lang="en-US" altLang="en-US" sz="3200" b="1" i="0" u="none" strike="noStrike" kern="1200" cap="none" spc="0" normalizeH="0" baseline="0" noProof="0" dirty="0">
                <a:ln>
                  <a:noFill/>
                </a:ln>
                <a:solidFill>
                  <a:srgbClr val="777777"/>
                </a:solidFill>
                <a:effectLst/>
                <a:uLnTx/>
                <a:uFillTx/>
                <a:latin typeface="Times New Roman" panose="02020603050405020304" pitchFamily="18" charset="0"/>
                <a:ea typeface="+mn-ea"/>
                <a:cs typeface="+mn-cs"/>
              </a:rPr>
              <a:t>(Rev. 2:8-11)</a:t>
            </a:r>
          </a:p>
          <a:p>
            <a:pPr marL="0" marR="0" lvl="0" indent="0" algn="l" defTabSz="396875" rtl="0" eaLnBrk="0" fontAlgn="base" latinLnBrk="0" hangingPunct="0">
              <a:lnSpc>
                <a:spcPct val="8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 Church That Compromised</a:t>
            </a:r>
            <a:r>
              <a:rPr kumimoji="0" lang="en-US" altLang="en-US" sz="3200" b="1" i="0" u="none" strike="noStrike" kern="1200" cap="none" spc="0" normalizeH="0" baseline="0" noProof="0" dirty="0">
                <a:ln>
                  <a:noFill/>
                </a:ln>
                <a:solidFill>
                  <a:srgbClr val="5F5F5F"/>
                </a:solidFill>
                <a:effectLst/>
                <a:uLnTx/>
                <a:uFillTx/>
                <a:latin typeface="Times New Roman" panose="02020603050405020304" pitchFamily="18" charset="0"/>
                <a:ea typeface="+mn-ea"/>
                <a:cs typeface="+mn-cs"/>
              </a:rPr>
              <a:t> </a:t>
            </a:r>
            <a:r>
              <a:rPr kumimoji="0" lang="en-US"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t>
            </a:r>
            <a:r>
              <a:rPr kumimoji="0" lang="en-US" altLang="en-US" sz="3200" b="1" i="0" u="none" strike="noStrike" kern="1200" cap="none" spc="0" normalizeH="0" baseline="0" noProof="0" dirty="0">
                <a:ln>
                  <a:noFill/>
                </a:ln>
                <a:solidFill>
                  <a:srgbClr val="5F5F5F"/>
                </a:solidFill>
                <a:effectLst/>
                <a:uLnTx/>
                <a:uFillTx/>
                <a:latin typeface="Times New Roman" panose="02020603050405020304" pitchFamily="18" charset="0"/>
                <a:ea typeface="+mn-ea"/>
                <a:cs typeface="+mn-cs"/>
              </a:rPr>
              <a:t> </a:t>
            </a:r>
            <a:r>
              <a:rPr kumimoji="0" lang="en-US" altLang="en-US" sz="3200" b="1" i="1" u="none" strike="noStrike" kern="1200" cap="none" spc="0" normalizeH="0" baseline="0" noProof="0" dirty="0">
                <a:ln>
                  <a:noFill/>
                </a:ln>
                <a:solidFill>
                  <a:srgbClr val="6600FF"/>
                </a:solidFill>
                <a:effectLst/>
                <a:uLnTx/>
                <a:uFillTx/>
                <a:latin typeface="Times New Roman" panose="02020603050405020304" pitchFamily="18" charset="0"/>
                <a:ea typeface="+mn-ea"/>
                <a:cs typeface="+mn-cs"/>
              </a:rPr>
              <a:t>Pergamos   	</a:t>
            </a:r>
            <a:r>
              <a:rPr kumimoji="0" lang="en-US" altLang="en-US" sz="3200" b="1" i="0" u="none" strike="noStrike" kern="1200" cap="none" spc="0" normalizeH="0" baseline="0" noProof="0" dirty="0">
                <a:ln>
                  <a:noFill/>
                </a:ln>
                <a:solidFill>
                  <a:srgbClr val="777777"/>
                </a:solidFill>
                <a:effectLst/>
                <a:uLnTx/>
                <a:uFillTx/>
                <a:latin typeface="Times New Roman" panose="02020603050405020304" pitchFamily="18" charset="0"/>
                <a:ea typeface="+mn-ea"/>
                <a:cs typeface="+mn-cs"/>
              </a:rPr>
              <a:t>(Rev. 2:12-17)</a:t>
            </a:r>
          </a:p>
          <a:p>
            <a:pPr marL="0" marR="0" lvl="0" indent="0" algn="l" defTabSz="396875" rtl="0" eaLnBrk="0" fontAlgn="base" latinLnBrk="0" hangingPunct="0">
              <a:lnSpc>
                <a:spcPct val="8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 Tolerant Church</a:t>
            </a:r>
            <a:r>
              <a:rPr kumimoji="0" lang="en-US" altLang="en-US" sz="3200" b="1" i="0" u="none" strike="noStrike" kern="1200" cap="none" spc="0" normalizeH="0" baseline="0" noProof="0" dirty="0">
                <a:ln>
                  <a:noFill/>
                </a:ln>
                <a:solidFill>
                  <a:srgbClr val="777777"/>
                </a:solidFill>
                <a:effectLst/>
                <a:uLnTx/>
                <a:uFillTx/>
                <a:latin typeface="Times New Roman" panose="02020603050405020304" pitchFamily="18" charset="0"/>
                <a:ea typeface="+mn-ea"/>
                <a:cs typeface="+mn-cs"/>
              </a:rPr>
              <a:t> – </a:t>
            </a:r>
            <a:r>
              <a:rPr kumimoji="0" lang="en-US" altLang="en-US" sz="3200" b="1" i="1" u="none" strike="noStrike" kern="1200" cap="none" spc="0" normalizeH="0" baseline="0" noProof="0" dirty="0">
                <a:ln>
                  <a:noFill/>
                </a:ln>
                <a:solidFill>
                  <a:srgbClr val="6600FF"/>
                </a:solidFill>
                <a:effectLst/>
                <a:uLnTx/>
                <a:uFillTx/>
                <a:latin typeface="Times New Roman" panose="02020603050405020304" pitchFamily="18" charset="0"/>
                <a:ea typeface="+mn-ea"/>
                <a:cs typeface="+mn-cs"/>
              </a:rPr>
              <a:t>Thyatira</a:t>
            </a:r>
            <a:r>
              <a:rPr kumimoji="0" lang="en-US" altLang="en-US" sz="3200" b="1" i="0" u="none" strike="noStrike" kern="1200" cap="none" spc="0" normalizeH="0" baseline="0" noProof="0" dirty="0">
                <a:ln>
                  <a:noFill/>
                </a:ln>
                <a:solidFill>
                  <a:srgbClr val="777777"/>
                </a:solidFill>
                <a:effectLst/>
                <a:uLnTx/>
                <a:uFillTx/>
                <a:latin typeface="Times New Roman" panose="02020603050405020304" pitchFamily="18" charset="0"/>
                <a:ea typeface="+mn-ea"/>
                <a:cs typeface="+mn-cs"/>
              </a:rPr>
              <a:t>	(Rev. 2:18-29)</a:t>
            </a:r>
          </a:p>
          <a:p>
            <a:pPr marL="0" marR="0" lvl="0" indent="0" algn="l" defTabSz="396875" rtl="0" eaLnBrk="0" fontAlgn="base" latinLnBrk="0" hangingPunct="0">
              <a:lnSpc>
                <a:spcPct val="8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 Dead Church – </a:t>
            </a:r>
            <a:r>
              <a:rPr kumimoji="0" lang="en-US" altLang="en-US" sz="3200" b="1" i="1" u="none" strike="noStrike" kern="1200" cap="none" spc="0" normalizeH="0" baseline="0" noProof="0" dirty="0">
                <a:ln>
                  <a:noFill/>
                </a:ln>
                <a:solidFill>
                  <a:srgbClr val="6600FF"/>
                </a:solidFill>
                <a:effectLst/>
                <a:uLnTx/>
                <a:uFillTx/>
                <a:latin typeface="Times New Roman" panose="02020603050405020304" pitchFamily="18" charset="0"/>
                <a:ea typeface="+mn-ea"/>
                <a:cs typeface="+mn-cs"/>
              </a:rPr>
              <a:t>Sardis  </a:t>
            </a:r>
            <a:r>
              <a:rPr kumimoji="0" lang="en-US" altLang="en-US" sz="3200" b="1" i="0" u="none" strike="noStrike" kern="1200" cap="none" spc="0" normalizeH="0" baseline="0" noProof="0" dirty="0">
                <a:ln>
                  <a:noFill/>
                </a:ln>
                <a:solidFill>
                  <a:srgbClr val="5F5F5F"/>
                </a:solidFill>
                <a:effectLst/>
                <a:uLnTx/>
                <a:uFillTx/>
                <a:latin typeface="Times New Roman" panose="02020603050405020304" pitchFamily="18" charset="0"/>
                <a:ea typeface="+mn-ea"/>
                <a:cs typeface="+mn-cs"/>
              </a:rPr>
              <a:t>(Rev. 3:1-6)</a:t>
            </a:r>
          </a:p>
          <a:p>
            <a:pPr>
              <a:lnSpc>
                <a:spcPct val="80000"/>
              </a:lnSpc>
              <a:spcBef>
                <a:spcPct val="50000"/>
              </a:spcBef>
              <a:defRPr/>
            </a:pPr>
            <a:r>
              <a:rPr kumimoji="0" lang="en-US"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 Faithful Church – </a:t>
            </a:r>
            <a:r>
              <a:rPr kumimoji="0" lang="en-US" altLang="en-US" sz="3200" b="1" i="1" u="none" strike="noStrike" kern="1200" cap="none" spc="0" normalizeH="0" baseline="0" noProof="0" dirty="0">
                <a:ln>
                  <a:noFill/>
                </a:ln>
                <a:solidFill>
                  <a:srgbClr val="6600FF"/>
                </a:solidFill>
                <a:effectLst/>
                <a:uLnTx/>
                <a:uFillTx/>
                <a:latin typeface="Times New Roman" panose="02020603050405020304" pitchFamily="18" charset="0"/>
                <a:ea typeface="+mn-ea"/>
                <a:cs typeface="+mn-cs"/>
              </a:rPr>
              <a:t>Philadelphia  			</a:t>
            </a:r>
            <a:r>
              <a:rPr kumimoji="0" lang="en-US" altLang="en-US" sz="3200" b="1" i="0" u="none" strike="noStrike" kern="1200" cap="none" spc="0" normalizeH="0" baseline="0" noProof="0" dirty="0">
                <a:ln>
                  <a:noFill/>
                </a:ln>
                <a:solidFill>
                  <a:srgbClr val="5F5F5F"/>
                </a:solidFill>
                <a:effectLst/>
                <a:uLnTx/>
                <a:uFillTx/>
                <a:latin typeface="Times New Roman" panose="02020603050405020304" pitchFamily="18" charset="0"/>
                <a:ea typeface="+mn-ea"/>
                <a:cs typeface="+mn-cs"/>
              </a:rPr>
              <a:t>(Rev. 3:7-13)</a:t>
            </a: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ext Box 4"/>
          <p:cNvSpPr txBox="1">
            <a:spLocks noChangeArrowheads="1"/>
          </p:cNvSpPr>
          <p:nvPr/>
        </p:nvSpPr>
        <p:spPr bwMode="auto">
          <a:xfrm>
            <a:off x="1828800" y="381000"/>
            <a:ext cx="6400800" cy="125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4000">
                <a:solidFill>
                  <a:srgbClr val="000000"/>
                </a:solidFill>
              </a:rPr>
              <a:t>The Church At Laodicea </a:t>
            </a:r>
            <a:r>
              <a:rPr lang="en-US" sz="3600" i="1">
                <a:solidFill>
                  <a:srgbClr val="000000"/>
                </a:solidFill>
              </a:rPr>
              <a:t>(Rev. 3:14-22)</a:t>
            </a:r>
          </a:p>
        </p:txBody>
      </p:sp>
      <p:sp>
        <p:nvSpPr>
          <p:cNvPr id="18437" name="Text Box 5"/>
          <p:cNvSpPr txBox="1">
            <a:spLocks noChangeArrowheads="1"/>
          </p:cNvSpPr>
          <p:nvPr/>
        </p:nvSpPr>
        <p:spPr bwMode="auto">
          <a:xfrm>
            <a:off x="1676400" y="1828800"/>
            <a:ext cx="6858000"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400">
                <a:solidFill>
                  <a:srgbClr val="000000"/>
                </a:solidFill>
              </a:rPr>
              <a:t>Get a letter – You are sickening!</a:t>
            </a:r>
          </a:p>
          <a:p>
            <a:pPr algn="ctr">
              <a:spcBef>
                <a:spcPct val="50000"/>
              </a:spcBef>
            </a:pPr>
            <a:r>
              <a:rPr lang="en-US" sz="2400">
                <a:solidFill>
                  <a:srgbClr val="000000"/>
                </a:solidFill>
              </a:rPr>
              <a:t>You disgust me! You make me want to vomit!</a:t>
            </a:r>
          </a:p>
        </p:txBody>
      </p:sp>
      <p:pic>
        <p:nvPicPr>
          <p:cNvPr id="18440" name="Picture 8" descr="j023407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2895600"/>
            <a:ext cx="3368675" cy="3505200"/>
          </a:xfrm>
          <a:prstGeom prst="rect">
            <a:avLst/>
          </a:prstGeom>
          <a:noFill/>
          <a:extLst>
            <a:ext uri="{909E8E84-426E-40DD-AFC4-6F175D3DCCD1}">
              <a14:hiddenFill xmlns:a14="http://schemas.microsoft.com/office/drawing/2010/main">
                <a:solidFill>
                  <a:srgbClr val="FFFFFF"/>
                </a:solidFill>
              </a14:hiddenFill>
            </a:ext>
          </a:extLst>
        </p:spPr>
      </p:pic>
      <p:sp>
        <p:nvSpPr>
          <p:cNvPr id="18443" name="Text Box 11"/>
          <p:cNvSpPr txBox="1">
            <a:spLocks noChangeArrowheads="1"/>
          </p:cNvSpPr>
          <p:nvPr/>
        </p:nvSpPr>
        <p:spPr bwMode="auto">
          <a:xfrm>
            <a:off x="4114800" y="3673475"/>
            <a:ext cx="49530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4400" b="0">
                <a:solidFill>
                  <a:srgbClr val="000000"/>
                </a:solidFill>
              </a:rPr>
              <a:t>A Church</a:t>
            </a:r>
          </a:p>
          <a:p>
            <a:pPr algn="ctr">
              <a:lnSpc>
                <a:spcPct val="50000"/>
              </a:lnSpc>
              <a:spcBef>
                <a:spcPct val="50000"/>
              </a:spcBef>
            </a:pPr>
            <a:r>
              <a:rPr lang="en-US" sz="4400" b="0">
                <a:solidFill>
                  <a:srgbClr val="000000"/>
                </a:solidFill>
              </a:rPr>
              <a:t>That was Lukewarm</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8443"/>
                                        </p:tgtEl>
                                        <p:attrNameLst>
                                          <p:attrName>style.visibility</p:attrName>
                                        </p:attrNameLst>
                                      </p:cBhvr>
                                      <p:to>
                                        <p:strVal val="visible"/>
                                      </p:to>
                                    </p:set>
                                    <p:animEffect transition="in" filter="circle(out)">
                                      <p:cBhvr>
                                        <p:cTn id="7" dur="2000"/>
                                        <p:tgtEl>
                                          <p:spTgt spid="18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Seven Churches of As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71500"/>
            <a:ext cx="8455025" cy="5867400"/>
          </a:xfrm>
          <a:prstGeom prst="rect">
            <a:avLst/>
          </a:prstGeom>
          <a:noFill/>
          <a:extLst>
            <a:ext uri="{909E8E84-426E-40DD-AFC4-6F175D3DCCD1}">
              <a14:hiddenFill xmlns:a14="http://schemas.microsoft.com/office/drawing/2010/main">
                <a:solidFill>
                  <a:srgbClr val="FFFFFF"/>
                </a:solidFill>
              </a14:hiddenFill>
            </a:ext>
          </a:extLst>
        </p:spPr>
      </p:pic>
      <p:sp>
        <p:nvSpPr>
          <p:cNvPr id="88068" name="Oval 4"/>
          <p:cNvSpPr>
            <a:spLocks noChangeArrowheads="1"/>
          </p:cNvSpPr>
          <p:nvPr/>
        </p:nvSpPr>
        <p:spPr bwMode="auto">
          <a:xfrm>
            <a:off x="2971800" y="3886200"/>
            <a:ext cx="1371600" cy="685800"/>
          </a:xfrm>
          <a:prstGeom prst="ellipse">
            <a:avLst/>
          </a:prstGeom>
          <a:noFill/>
          <a:ln w="76200">
            <a:solidFill>
              <a:schemeClr val="bg1"/>
            </a:solidFill>
            <a:round/>
            <a:headEnd/>
            <a:tailEnd/>
          </a:ln>
          <a:effectLst>
            <a:outerShdw dist="81320" dir="2319588" algn="ctr" rotWithShape="0">
              <a:schemeClr val="tx2">
                <a:alpha val="5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pPr algn="ctr"/>
            <a:endParaRPr lang="en-US">
              <a:effectLst>
                <a:outerShdw blurRad="38100" dist="38100" dir="2700000" algn="tl">
                  <a:srgbClr val="FFFFFF"/>
                </a:outerShdw>
              </a:effectLst>
            </a:endParaRPr>
          </a:p>
        </p:txBody>
      </p:sp>
      <p:sp>
        <p:nvSpPr>
          <p:cNvPr id="88069" name="Text Box 5"/>
          <p:cNvSpPr txBox="1">
            <a:spLocks noChangeArrowheads="1"/>
          </p:cNvSpPr>
          <p:nvPr/>
        </p:nvSpPr>
        <p:spPr bwMode="auto">
          <a:xfrm>
            <a:off x="4495800" y="381000"/>
            <a:ext cx="4648200" cy="3538538"/>
          </a:xfrm>
          <a:prstGeom prst="rect">
            <a:avLst/>
          </a:prstGeom>
          <a:solidFill>
            <a:schemeClr val="hlink"/>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28600" algn="l"/>
              </a:tabLst>
              <a:defRPr sz="2400">
                <a:solidFill>
                  <a:schemeClr val="tx1"/>
                </a:solidFill>
                <a:latin typeface="Times New Roman" panose="02020603050405020304" pitchFamily="18" charset="0"/>
              </a:defRPr>
            </a:lvl1pPr>
            <a:lvl2pPr>
              <a:tabLst>
                <a:tab pos="228600" algn="l"/>
              </a:tabLst>
              <a:defRPr sz="2400">
                <a:solidFill>
                  <a:schemeClr val="tx1"/>
                </a:solidFill>
                <a:latin typeface="Times New Roman" panose="02020603050405020304" pitchFamily="18" charset="0"/>
              </a:defRPr>
            </a:lvl2pPr>
            <a:lvl3pPr>
              <a:tabLst>
                <a:tab pos="228600" algn="l"/>
              </a:tabLst>
              <a:defRPr sz="2400">
                <a:solidFill>
                  <a:schemeClr val="tx1"/>
                </a:solidFill>
                <a:latin typeface="Times New Roman" panose="02020603050405020304" pitchFamily="18" charset="0"/>
              </a:defRPr>
            </a:lvl3pPr>
            <a:lvl4pPr>
              <a:tabLst>
                <a:tab pos="228600" algn="l"/>
              </a:tabLst>
              <a:defRPr sz="2400">
                <a:solidFill>
                  <a:schemeClr val="tx1"/>
                </a:solidFill>
                <a:latin typeface="Times New Roman" panose="02020603050405020304" pitchFamily="18" charset="0"/>
              </a:defRPr>
            </a:lvl4pPr>
            <a:lvl5pPr>
              <a:tabLst>
                <a:tab pos="2286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9pPr>
          </a:lstStyle>
          <a:p>
            <a:pPr>
              <a:spcBef>
                <a:spcPct val="50000"/>
              </a:spcBef>
              <a:buFontTx/>
              <a:buChar char="•"/>
            </a:pPr>
            <a:r>
              <a:rPr lang="en-US" sz="2800" b="0"/>
              <a:t> 40 Miles SE from 	Philadelphia</a:t>
            </a:r>
          </a:p>
          <a:p>
            <a:pPr>
              <a:spcBef>
                <a:spcPct val="50000"/>
              </a:spcBef>
              <a:buFontTx/>
              <a:buChar char="•"/>
            </a:pPr>
            <a:r>
              <a:rPr lang="en-US" sz="2800" b="0"/>
              <a:t> City that was rich.</a:t>
            </a:r>
          </a:p>
          <a:p>
            <a:pPr>
              <a:spcBef>
                <a:spcPct val="50000"/>
              </a:spcBef>
              <a:buFontTx/>
              <a:buChar char="•"/>
            </a:pPr>
            <a:r>
              <a:rPr lang="en-US" sz="2800" b="0"/>
              <a:t> So rich needed no help to 	rebuild after mostly 	destroyed by earthquake in 	60 AD</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8068"/>
                                        </p:tgtEl>
                                        <p:attrNameLst>
                                          <p:attrName>style.visibility</p:attrName>
                                        </p:attrNameLst>
                                      </p:cBhvr>
                                      <p:to>
                                        <p:strVal val="visible"/>
                                      </p:to>
                                    </p:set>
                                    <p:animEffect transition="in" filter="circle(in)">
                                      <p:cBhvr>
                                        <p:cTn id="7" dur="2000"/>
                                        <p:tgtEl>
                                          <p:spTgt spid="880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8069">
                                            <p:bg/>
                                          </p:spTgt>
                                        </p:tgtEl>
                                        <p:attrNameLst>
                                          <p:attrName>style.visibility</p:attrName>
                                        </p:attrNameLst>
                                      </p:cBhvr>
                                      <p:to>
                                        <p:strVal val="visible"/>
                                      </p:to>
                                    </p:set>
                                    <p:animEffect transition="in" filter="wipe(up)">
                                      <p:cBhvr>
                                        <p:cTn id="12" dur="1000"/>
                                        <p:tgtEl>
                                          <p:spTgt spid="88069">
                                            <p:bg/>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88069">
                                            <p:txEl>
                                              <p:pRg st="0" end="0"/>
                                            </p:txEl>
                                          </p:spTgt>
                                        </p:tgtEl>
                                        <p:attrNameLst>
                                          <p:attrName>style.visibility</p:attrName>
                                        </p:attrNameLst>
                                      </p:cBhvr>
                                      <p:to>
                                        <p:strVal val="visible"/>
                                      </p:to>
                                    </p:set>
                                    <p:animEffect transition="in" filter="wipe(up)">
                                      <p:cBhvr>
                                        <p:cTn id="15" dur="1000"/>
                                        <p:tgtEl>
                                          <p:spTgt spid="88069">
                                            <p:txEl>
                                              <p:pRg st="0" end="0"/>
                                            </p:tx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88069">
                                            <p:txEl>
                                              <p:pRg st="1" end="1"/>
                                            </p:txEl>
                                          </p:spTgt>
                                        </p:tgtEl>
                                        <p:attrNameLst>
                                          <p:attrName>style.visibility</p:attrName>
                                        </p:attrNameLst>
                                      </p:cBhvr>
                                      <p:to>
                                        <p:strVal val="visible"/>
                                      </p:to>
                                    </p:set>
                                    <p:animEffect transition="in" filter="wipe(up)">
                                      <p:cBhvr>
                                        <p:cTn id="18" dur="1000"/>
                                        <p:tgtEl>
                                          <p:spTgt spid="88069">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88069">
                                            <p:txEl>
                                              <p:pRg st="2" end="2"/>
                                            </p:txEl>
                                          </p:spTgt>
                                        </p:tgtEl>
                                        <p:attrNameLst>
                                          <p:attrName>style.visibility</p:attrName>
                                        </p:attrNameLst>
                                      </p:cBhvr>
                                      <p:to>
                                        <p:strVal val="visible"/>
                                      </p:to>
                                    </p:set>
                                    <p:animEffect transition="in" filter="wipe(up)">
                                      <p:cBhvr>
                                        <p:cTn id="23" dur="1000"/>
                                        <p:tgtEl>
                                          <p:spTgt spid="8806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8" grpId="0" animBg="1"/>
      <p:bldP spid="88069" grpId="0" uiExpand="1"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8" name="Text Box 4"/>
          <p:cNvSpPr txBox="1">
            <a:spLocks noChangeArrowheads="1"/>
          </p:cNvSpPr>
          <p:nvPr/>
        </p:nvSpPr>
        <p:spPr bwMode="auto">
          <a:xfrm>
            <a:off x="1295400" y="1905000"/>
            <a:ext cx="7315200" cy="1920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Tacitus, the Roman historian, inferred that it was unusual that any city would be rich enough to rebuild itself.</a:t>
            </a:r>
          </a:p>
          <a:p>
            <a:pPr algn="r">
              <a:spcBef>
                <a:spcPct val="50000"/>
              </a:spcBef>
            </a:pPr>
            <a:r>
              <a:rPr lang="en-US" sz="2400"/>
              <a:t>(</a:t>
            </a:r>
            <a:r>
              <a:rPr lang="en-US" sz="2400" i="1"/>
              <a:t>The Annals of Tacitus, </a:t>
            </a:r>
            <a:r>
              <a:rPr lang="en-US" sz="2400"/>
              <a:t>14.27.1)</a:t>
            </a: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2" name="Picture 2" descr="Seven Churches of As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71500"/>
            <a:ext cx="8455025" cy="5867400"/>
          </a:xfrm>
          <a:prstGeom prst="rect">
            <a:avLst/>
          </a:prstGeom>
          <a:noFill/>
          <a:extLst>
            <a:ext uri="{909E8E84-426E-40DD-AFC4-6F175D3DCCD1}">
              <a14:hiddenFill xmlns:a14="http://schemas.microsoft.com/office/drawing/2010/main">
                <a:solidFill>
                  <a:srgbClr val="FFFFFF"/>
                </a:solidFill>
              </a14:hiddenFill>
            </a:ext>
          </a:extLst>
        </p:spPr>
      </p:pic>
      <p:sp>
        <p:nvSpPr>
          <p:cNvPr id="199683" name="Oval 3"/>
          <p:cNvSpPr>
            <a:spLocks noChangeArrowheads="1"/>
          </p:cNvSpPr>
          <p:nvPr/>
        </p:nvSpPr>
        <p:spPr bwMode="auto">
          <a:xfrm>
            <a:off x="2971800" y="3886200"/>
            <a:ext cx="1371600" cy="685800"/>
          </a:xfrm>
          <a:prstGeom prst="ellipse">
            <a:avLst/>
          </a:prstGeom>
          <a:noFill/>
          <a:ln w="76200">
            <a:solidFill>
              <a:schemeClr val="bg1"/>
            </a:solidFill>
            <a:round/>
            <a:headEnd/>
            <a:tailEnd/>
          </a:ln>
          <a:effectLst>
            <a:outerShdw dist="81320" dir="2319588" algn="ctr" rotWithShape="0">
              <a:schemeClr val="tx2">
                <a:alpha val="5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pPr algn="ctr"/>
            <a:endParaRPr lang="en-US">
              <a:effectLst>
                <a:outerShdw blurRad="38100" dist="38100" dir="2700000" algn="tl">
                  <a:srgbClr val="FFFFFF"/>
                </a:outerShdw>
              </a:effectLst>
            </a:endParaRPr>
          </a:p>
        </p:txBody>
      </p:sp>
      <p:sp>
        <p:nvSpPr>
          <p:cNvPr id="199684" name="Text Box 4"/>
          <p:cNvSpPr txBox="1">
            <a:spLocks noChangeArrowheads="1"/>
          </p:cNvSpPr>
          <p:nvPr/>
        </p:nvSpPr>
        <p:spPr bwMode="auto">
          <a:xfrm>
            <a:off x="4495800" y="381000"/>
            <a:ext cx="4648200" cy="5675313"/>
          </a:xfrm>
          <a:prstGeom prst="rect">
            <a:avLst/>
          </a:prstGeom>
          <a:solidFill>
            <a:schemeClr val="hlink"/>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28600" algn="l"/>
              </a:tabLst>
              <a:defRPr sz="2400">
                <a:solidFill>
                  <a:schemeClr val="tx1"/>
                </a:solidFill>
                <a:latin typeface="Times New Roman" panose="02020603050405020304" pitchFamily="18" charset="0"/>
              </a:defRPr>
            </a:lvl1pPr>
            <a:lvl2pPr>
              <a:tabLst>
                <a:tab pos="228600" algn="l"/>
              </a:tabLst>
              <a:defRPr sz="2400">
                <a:solidFill>
                  <a:schemeClr val="tx1"/>
                </a:solidFill>
                <a:latin typeface="Times New Roman" panose="02020603050405020304" pitchFamily="18" charset="0"/>
              </a:defRPr>
            </a:lvl2pPr>
            <a:lvl3pPr>
              <a:tabLst>
                <a:tab pos="228600" algn="l"/>
              </a:tabLst>
              <a:defRPr sz="2400">
                <a:solidFill>
                  <a:schemeClr val="tx1"/>
                </a:solidFill>
                <a:latin typeface="Times New Roman" panose="02020603050405020304" pitchFamily="18" charset="0"/>
              </a:defRPr>
            </a:lvl3pPr>
            <a:lvl4pPr>
              <a:tabLst>
                <a:tab pos="228600" algn="l"/>
              </a:tabLst>
              <a:defRPr sz="2400">
                <a:solidFill>
                  <a:schemeClr val="tx1"/>
                </a:solidFill>
                <a:latin typeface="Times New Roman" panose="02020603050405020304" pitchFamily="18" charset="0"/>
              </a:defRPr>
            </a:lvl4pPr>
            <a:lvl5pPr>
              <a:tabLst>
                <a:tab pos="2286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9pPr>
          </a:lstStyle>
          <a:p>
            <a:pPr>
              <a:spcBef>
                <a:spcPct val="50000"/>
              </a:spcBef>
              <a:buFontTx/>
              <a:buChar char="•"/>
            </a:pPr>
            <a:r>
              <a:rPr lang="en-US" sz="2800" b="0"/>
              <a:t> 40 Miles SE from 	Philadelphia</a:t>
            </a:r>
          </a:p>
          <a:p>
            <a:pPr>
              <a:spcBef>
                <a:spcPct val="50000"/>
              </a:spcBef>
              <a:buFontTx/>
              <a:buChar char="•"/>
            </a:pPr>
            <a:r>
              <a:rPr lang="en-US" sz="2800" b="0"/>
              <a:t> City that was rich.</a:t>
            </a:r>
          </a:p>
          <a:p>
            <a:pPr>
              <a:spcBef>
                <a:spcPct val="50000"/>
              </a:spcBef>
              <a:buFontTx/>
              <a:buChar char="•"/>
            </a:pPr>
            <a:r>
              <a:rPr lang="en-US" sz="2800" b="0"/>
              <a:t> So rich needed no help to 	rebuild after mostly 	destroyed by earthquake in 	60 AD</a:t>
            </a:r>
          </a:p>
          <a:p>
            <a:pPr>
              <a:spcBef>
                <a:spcPct val="50000"/>
              </a:spcBef>
              <a:buFontTx/>
              <a:buChar char="•"/>
            </a:pPr>
            <a:r>
              <a:rPr lang="en-US" sz="2800" b="0"/>
              <a:t> Main commercial city of the 	region</a:t>
            </a:r>
          </a:p>
          <a:p>
            <a:pPr>
              <a:spcBef>
                <a:spcPct val="50000"/>
              </a:spcBef>
              <a:buFontTx/>
              <a:buChar char="•"/>
            </a:pPr>
            <a:r>
              <a:rPr lang="en-US" sz="2800" b="0"/>
              <a:t> Easy target for lethargy &amp; 	self-satisfied complacency</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9684">
                                            <p:txEl>
                                              <p:pRg st="4" end="4"/>
                                            </p:txEl>
                                          </p:spTgt>
                                        </p:tgtEl>
                                        <p:attrNameLst>
                                          <p:attrName>style.visibility</p:attrName>
                                        </p:attrNameLst>
                                      </p:cBhvr>
                                      <p:to>
                                        <p:strVal val="visible"/>
                                      </p:to>
                                    </p:set>
                                    <p:animEffect transition="in" filter="wipe(up)">
                                      <p:cBhvr>
                                        <p:cTn id="7" dur="1000"/>
                                        <p:tgtEl>
                                          <p:spTgt spid="19968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2" descr="Seven Churches of As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71500"/>
            <a:ext cx="8455025" cy="5867400"/>
          </a:xfrm>
          <a:prstGeom prst="rect">
            <a:avLst/>
          </a:prstGeom>
          <a:noFill/>
          <a:extLst>
            <a:ext uri="{909E8E84-426E-40DD-AFC4-6F175D3DCCD1}">
              <a14:hiddenFill xmlns:a14="http://schemas.microsoft.com/office/drawing/2010/main">
                <a:solidFill>
                  <a:srgbClr val="FFFFFF"/>
                </a:solidFill>
              </a14:hiddenFill>
            </a:ext>
          </a:extLst>
        </p:spPr>
      </p:pic>
      <p:sp>
        <p:nvSpPr>
          <p:cNvPr id="189443" name="Oval 3"/>
          <p:cNvSpPr>
            <a:spLocks noChangeArrowheads="1"/>
          </p:cNvSpPr>
          <p:nvPr/>
        </p:nvSpPr>
        <p:spPr bwMode="auto">
          <a:xfrm>
            <a:off x="2971800" y="3886200"/>
            <a:ext cx="1371600" cy="685800"/>
          </a:xfrm>
          <a:prstGeom prst="ellipse">
            <a:avLst/>
          </a:prstGeom>
          <a:noFill/>
          <a:ln w="76200">
            <a:solidFill>
              <a:schemeClr val="bg1"/>
            </a:solidFill>
            <a:round/>
            <a:headEnd/>
            <a:tailEnd/>
          </a:ln>
          <a:effectLst>
            <a:outerShdw dist="81320" dir="2319588" algn="ctr" rotWithShape="0">
              <a:schemeClr val="tx2">
                <a:alpha val="5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pPr algn="ctr"/>
            <a:endParaRPr lang="en-US">
              <a:effectLst>
                <a:outerShdw blurRad="38100" dist="38100" dir="2700000" algn="tl">
                  <a:srgbClr val="FFFFFF"/>
                </a:outerShdw>
              </a:effectLst>
            </a:endParaRPr>
          </a:p>
        </p:txBody>
      </p:sp>
      <p:sp>
        <p:nvSpPr>
          <p:cNvPr id="189444" name="Text Box 4"/>
          <p:cNvSpPr txBox="1">
            <a:spLocks noChangeArrowheads="1"/>
          </p:cNvSpPr>
          <p:nvPr/>
        </p:nvSpPr>
        <p:spPr bwMode="auto">
          <a:xfrm>
            <a:off x="4495800" y="381000"/>
            <a:ext cx="4648200" cy="5035550"/>
          </a:xfrm>
          <a:prstGeom prst="rect">
            <a:avLst/>
          </a:prstGeom>
          <a:solidFill>
            <a:schemeClr val="hlink"/>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tabLst>
                <a:tab pos="228600" algn="l"/>
              </a:tabLst>
              <a:defRPr sz="2400">
                <a:solidFill>
                  <a:schemeClr val="tx1"/>
                </a:solidFill>
                <a:latin typeface="Times New Roman" panose="02020603050405020304" pitchFamily="18" charset="0"/>
              </a:defRPr>
            </a:lvl1pPr>
            <a:lvl2pPr marL="914400" indent="-457200">
              <a:tabLst>
                <a:tab pos="228600" algn="l"/>
              </a:tabLst>
              <a:defRPr sz="2400">
                <a:solidFill>
                  <a:schemeClr val="tx1"/>
                </a:solidFill>
                <a:latin typeface="Times New Roman" panose="02020603050405020304" pitchFamily="18" charset="0"/>
              </a:defRPr>
            </a:lvl2pPr>
            <a:lvl3pPr marL="1371600" indent="-457200">
              <a:tabLst>
                <a:tab pos="228600" algn="l"/>
              </a:tabLst>
              <a:defRPr sz="2400">
                <a:solidFill>
                  <a:schemeClr val="tx1"/>
                </a:solidFill>
                <a:latin typeface="Times New Roman" panose="02020603050405020304" pitchFamily="18" charset="0"/>
              </a:defRPr>
            </a:lvl3pPr>
            <a:lvl4pPr marL="1828800" indent="-457200">
              <a:tabLst>
                <a:tab pos="228600" algn="l"/>
              </a:tabLst>
              <a:defRPr sz="2400">
                <a:solidFill>
                  <a:schemeClr val="tx1"/>
                </a:solidFill>
                <a:latin typeface="Times New Roman" panose="02020603050405020304" pitchFamily="18" charset="0"/>
              </a:defRPr>
            </a:lvl4pPr>
            <a:lvl5pPr marL="2286000" indent="-457200">
              <a:tabLst>
                <a:tab pos="228600" algn="l"/>
              </a:tabLst>
              <a:defRPr sz="2400">
                <a:solidFill>
                  <a:schemeClr val="tx1"/>
                </a:solidFill>
                <a:latin typeface="Times New Roman" panose="02020603050405020304" pitchFamily="18" charset="0"/>
              </a:defRPr>
            </a:lvl5pPr>
            <a:lvl6pPr marL="2743200" indent="-4572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6pPr>
            <a:lvl7pPr marL="3200400" indent="-4572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7pPr>
            <a:lvl8pPr marL="3657600" indent="-4572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8pPr>
            <a:lvl9pPr marL="4114800" indent="-4572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9pPr>
          </a:lstStyle>
          <a:p>
            <a:pPr algn="ctr">
              <a:spcBef>
                <a:spcPct val="50000"/>
              </a:spcBef>
            </a:pPr>
            <a:r>
              <a:rPr lang="en-US" sz="2800" b="0"/>
              <a:t> </a:t>
            </a:r>
            <a:r>
              <a:rPr lang="en-US" sz="2800" u="sng"/>
              <a:t>Commercial Background</a:t>
            </a:r>
          </a:p>
          <a:p>
            <a:pPr algn="ctr">
              <a:spcBef>
                <a:spcPct val="50000"/>
              </a:spcBef>
            </a:pPr>
            <a:r>
              <a:rPr lang="en-US" sz="2800" i="1" u="sng"/>
              <a:t>Three Main Businesses</a:t>
            </a:r>
          </a:p>
          <a:p>
            <a:pPr>
              <a:spcBef>
                <a:spcPct val="50000"/>
              </a:spcBef>
              <a:buFontTx/>
              <a:buAutoNum type="arabicPeriod"/>
            </a:pPr>
            <a:r>
              <a:rPr lang="en-US" sz="2800" b="0"/>
              <a:t>Banking center for the region (riches)</a:t>
            </a:r>
          </a:p>
          <a:p>
            <a:pPr>
              <a:spcBef>
                <a:spcPct val="50000"/>
              </a:spcBef>
              <a:buFontTx/>
              <a:buAutoNum type="arabicPeriod"/>
            </a:pPr>
            <a:r>
              <a:rPr lang="en-US" sz="2800" b="0"/>
              <a:t>Black wool market (fine garments)</a:t>
            </a:r>
          </a:p>
          <a:p>
            <a:pPr>
              <a:spcBef>
                <a:spcPct val="50000"/>
              </a:spcBef>
              <a:buFontTx/>
              <a:buAutoNum type="arabicPeriod"/>
            </a:pPr>
            <a:r>
              <a:rPr lang="en-US" sz="2800" b="0"/>
              <a:t>Ointment for eyes (good vision)</a:t>
            </a:r>
          </a:p>
          <a:p>
            <a:pPr>
              <a:spcBef>
                <a:spcPct val="50000"/>
              </a:spcBef>
            </a:pPr>
            <a:r>
              <a:rPr lang="en-US" sz="2800" b="0"/>
              <a:t> </a:t>
            </a:r>
          </a:p>
        </p:txBody>
      </p:sp>
      <p:grpSp>
        <p:nvGrpSpPr>
          <p:cNvPr id="189448" name="Group 8"/>
          <p:cNvGrpSpPr>
            <a:grpSpLocks/>
          </p:cNvGrpSpPr>
          <p:nvPr/>
        </p:nvGrpSpPr>
        <p:grpSpPr bwMode="auto">
          <a:xfrm>
            <a:off x="-76200" y="5029200"/>
            <a:ext cx="9372600" cy="1600200"/>
            <a:chOff x="-48" y="3168"/>
            <a:chExt cx="5904" cy="1008"/>
          </a:xfrm>
        </p:grpSpPr>
        <p:sp>
          <p:nvSpPr>
            <p:cNvPr id="189445" name="Oval 5"/>
            <p:cNvSpPr>
              <a:spLocks noChangeArrowheads="1"/>
            </p:cNvSpPr>
            <p:nvPr/>
          </p:nvSpPr>
          <p:spPr bwMode="auto">
            <a:xfrm>
              <a:off x="-48" y="3168"/>
              <a:ext cx="2112" cy="96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a:t>True Wealth</a:t>
              </a:r>
            </a:p>
          </p:txBody>
        </p:sp>
        <p:sp>
          <p:nvSpPr>
            <p:cNvPr id="189446" name="Oval 6"/>
            <p:cNvSpPr>
              <a:spLocks noChangeArrowheads="1"/>
            </p:cNvSpPr>
            <p:nvPr/>
          </p:nvSpPr>
          <p:spPr bwMode="auto">
            <a:xfrm>
              <a:off x="1824" y="3216"/>
              <a:ext cx="2112" cy="96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a:t>True Raiment</a:t>
              </a:r>
            </a:p>
          </p:txBody>
        </p:sp>
        <p:sp>
          <p:nvSpPr>
            <p:cNvPr id="189447" name="Oval 7"/>
            <p:cNvSpPr>
              <a:spLocks noChangeArrowheads="1"/>
            </p:cNvSpPr>
            <p:nvPr/>
          </p:nvSpPr>
          <p:spPr bwMode="auto">
            <a:xfrm>
              <a:off x="3744" y="3216"/>
              <a:ext cx="2112" cy="96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a:t>True Vision</a:t>
              </a: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89444">
                                            <p:txEl>
                                              <p:pRg st="2" end="2"/>
                                            </p:txEl>
                                          </p:spTgt>
                                        </p:tgtEl>
                                        <p:attrNameLst>
                                          <p:attrName>style.visibility</p:attrName>
                                        </p:attrNameLst>
                                      </p:cBhvr>
                                      <p:to>
                                        <p:strVal val="visible"/>
                                      </p:to>
                                    </p:set>
                                    <p:anim calcmode="lin" valueType="num">
                                      <p:cBhvr>
                                        <p:cTn id="7" dur="1000" fill="hold"/>
                                        <p:tgtEl>
                                          <p:spTgt spid="189444">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189444">
                                            <p:txEl>
                                              <p:pRg st="2" end="2"/>
                                            </p:txEl>
                                          </p:spTgt>
                                        </p:tgtEl>
                                        <p:attrNameLst>
                                          <p:attrName>ppt_h</p:attrName>
                                        </p:attrNameLst>
                                      </p:cBhvr>
                                      <p:tavLst>
                                        <p:tav tm="0">
                                          <p:val>
                                            <p:fltVal val="0"/>
                                          </p:val>
                                        </p:tav>
                                        <p:tav tm="100000">
                                          <p:val>
                                            <p:strVal val="#ppt_h"/>
                                          </p:val>
                                        </p:tav>
                                      </p:tavLst>
                                    </p:anim>
                                    <p:animEffect transition="in" filter="fade">
                                      <p:cBhvr>
                                        <p:cTn id="9" dur="1000"/>
                                        <p:tgtEl>
                                          <p:spTgt spid="189444">
                                            <p:txEl>
                                              <p:pRg st="2" end="2"/>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89444">
                                            <p:txEl>
                                              <p:pRg st="3" end="3"/>
                                            </p:txEl>
                                          </p:spTgt>
                                        </p:tgtEl>
                                        <p:attrNameLst>
                                          <p:attrName>style.visibility</p:attrName>
                                        </p:attrNameLst>
                                      </p:cBhvr>
                                      <p:to>
                                        <p:strVal val="visible"/>
                                      </p:to>
                                    </p:set>
                                    <p:anim calcmode="lin" valueType="num">
                                      <p:cBhvr>
                                        <p:cTn id="14" dur="1000" fill="hold"/>
                                        <p:tgtEl>
                                          <p:spTgt spid="189444">
                                            <p:txEl>
                                              <p:pRg st="3" end="3"/>
                                            </p:txEl>
                                          </p:spTgt>
                                        </p:tgtEl>
                                        <p:attrNameLst>
                                          <p:attrName>ppt_w</p:attrName>
                                        </p:attrNameLst>
                                      </p:cBhvr>
                                      <p:tavLst>
                                        <p:tav tm="0">
                                          <p:val>
                                            <p:fltVal val="0"/>
                                          </p:val>
                                        </p:tav>
                                        <p:tav tm="100000">
                                          <p:val>
                                            <p:strVal val="#ppt_w"/>
                                          </p:val>
                                        </p:tav>
                                      </p:tavLst>
                                    </p:anim>
                                    <p:anim calcmode="lin" valueType="num">
                                      <p:cBhvr>
                                        <p:cTn id="15" dur="1000" fill="hold"/>
                                        <p:tgtEl>
                                          <p:spTgt spid="189444">
                                            <p:txEl>
                                              <p:pRg st="3" end="3"/>
                                            </p:txEl>
                                          </p:spTgt>
                                        </p:tgtEl>
                                        <p:attrNameLst>
                                          <p:attrName>ppt_h</p:attrName>
                                        </p:attrNameLst>
                                      </p:cBhvr>
                                      <p:tavLst>
                                        <p:tav tm="0">
                                          <p:val>
                                            <p:fltVal val="0"/>
                                          </p:val>
                                        </p:tav>
                                        <p:tav tm="100000">
                                          <p:val>
                                            <p:strVal val="#ppt_h"/>
                                          </p:val>
                                        </p:tav>
                                      </p:tavLst>
                                    </p:anim>
                                    <p:animEffect transition="in" filter="fade">
                                      <p:cBhvr>
                                        <p:cTn id="16" dur="1000"/>
                                        <p:tgtEl>
                                          <p:spTgt spid="189444">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89444">
                                            <p:txEl>
                                              <p:pRg st="4" end="4"/>
                                            </p:txEl>
                                          </p:spTgt>
                                        </p:tgtEl>
                                        <p:attrNameLst>
                                          <p:attrName>style.visibility</p:attrName>
                                        </p:attrNameLst>
                                      </p:cBhvr>
                                      <p:to>
                                        <p:strVal val="visible"/>
                                      </p:to>
                                    </p:set>
                                    <p:anim calcmode="lin" valueType="num">
                                      <p:cBhvr>
                                        <p:cTn id="21" dur="1000" fill="hold"/>
                                        <p:tgtEl>
                                          <p:spTgt spid="189444">
                                            <p:txEl>
                                              <p:pRg st="4" end="4"/>
                                            </p:txEl>
                                          </p:spTgt>
                                        </p:tgtEl>
                                        <p:attrNameLst>
                                          <p:attrName>ppt_w</p:attrName>
                                        </p:attrNameLst>
                                      </p:cBhvr>
                                      <p:tavLst>
                                        <p:tav tm="0">
                                          <p:val>
                                            <p:fltVal val="0"/>
                                          </p:val>
                                        </p:tav>
                                        <p:tav tm="100000">
                                          <p:val>
                                            <p:strVal val="#ppt_w"/>
                                          </p:val>
                                        </p:tav>
                                      </p:tavLst>
                                    </p:anim>
                                    <p:anim calcmode="lin" valueType="num">
                                      <p:cBhvr>
                                        <p:cTn id="22" dur="1000" fill="hold"/>
                                        <p:tgtEl>
                                          <p:spTgt spid="189444">
                                            <p:txEl>
                                              <p:pRg st="4" end="4"/>
                                            </p:txEl>
                                          </p:spTgt>
                                        </p:tgtEl>
                                        <p:attrNameLst>
                                          <p:attrName>ppt_h</p:attrName>
                                        </p:attrNameLst>
                                      </p:cBhvr>
                                      <p:tavLst>
                                        <p:tav tm="0">
                                          <p:val>
                                            <p:fltVal val="0"/>
                                          </p:val>
                                        </p:tav>
                                        <p:tav tm="100000">
                                          <p:val>
                                            <p:strVal val="#ppt_h"/>
                                          </p:val>
                                        </p:tav>
                                      </p:tavLst>
                                    </p:anim>
                                    <p:animEffect transition="in" filter="fade">
                                      <p:cBhvr>
                                        <p:cTn id="23" dur="1000"/>
                                        <p:tgtEl>
                                          <p:spTgt spid="189444">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189444">
                                            <p:txEl>
                                              <p:pRg st="5" end="5"/>
                                            </p:txEl>
                                          </p:spTgt>
                                        </p:tgtEl>
                                        <p:attrNameLst>
                                          <p:attrName>style.visibility</p:attrName>
                                        </p:attrNameLst>
                                      </p:cBhvr>
                                      <p:to>
                                        <p:strVal val="visible"/>
                                      </p:to>
                                    </p:set>
                                    <p:anim calcmode="lin" valueType="num">
                                      <p:cBhvr>
                                        <p:cTn id="28" dur="1000" fill="hold"/>
                                        <p:tgtEl>
                                          <p:spTgt spid="189444">
                                            <p:txEl>
                                              <p:pRg st="5" end="5"/>
                                            </p:txEl>
                                          </p:spTgt>
                                        </p:tgtEl>
                                        <p:attrNameLst>
                                          <p:attrName>ppt_w</p:attrName>
                                        </p:attrNameLst>
                                      </p:cBhvr>
                                      <p:tavLst>
                                        <p:tav tm="0">
                                          <p:val>
                                            <p:fltVal val="0"/>
                                          </p:val>
                                        </p:tav>
                                        <p:tav tm="100000">
                                          <p:val>
                                            <p:strVal val="#ppt_w"/>
                                          </p:val>
                                        </p:tav>
                                      </p:tavLst>
                                    </p:anim>
                                    <p:anim calcmode="lin" valueType="num">
                                      <p:cBhvr>
                                        <p:cTn id="29" dur="1000" fill="hold"/>
                                        <p:tgtEl>
                                          <p:spTgt spid="189444">
                                            <p:txEl>
                                              <p:pRg st="5" end="5"/>
                                            </p:txEl>
                                          </p:spTgt>
                                        </p:tgtEl>
                                        <p:attrNameLst>
                                          <p:attrName>ppt_h</p:attrName>
                                        </p:attrNameLst>
                                      </p:cBhvr>
                                      <p:tavLst>
                                        <p:tav tm="0">
                                          <p:val>
                                            <p:fltVal val="0"/>
                                          </p:val>
                                        </p:tav>
                                        <p:tav tm="100000">
                                          <p:val>
                                            <p:strVal val="#ppt_h"/>
                                          </p:val>
                                        </p:tav>
                                      </p:tavLst>
                                    </p:anim>
                                    <p:animEffect transition="in" filter="fade">
                                      <p:cBhvr>
                                        <p:cTn id="30" dur="1000"/>
                                        <p:tgtEl>
                                          <p:spTgt spid="189444">
                                            <p:txEl>
                                              <p:pRg st="5" end="5"/>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189448"/>
                                        </p:tgtEl>
                                        <p:attrNameLst>
                                          <p:attrName>style.visibility</p:attrName>
                                        </p:attrNameLst>
                                      </p:cBhvr>
                                      <p:to>
                                        <p:strVal val="visible"/>
                                      </p:to>
                                    </p:set>
                                    <p:animEffect transition="in" filter="wipe(left)">
                                      <p:cBhvr>
                                        <p:cTn id="35" dur="2000"/>
                                        <p:tgtEl>
                                          <p:spTgt spid="1894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2" name="Text Box 4"/>
          <p:cNvSpPr txBox="1">
            <a:spLocks noChangeArrowheads="1"/>
          </p:cNvSpPr>
          <p:nvPr/>
        </p:nvSpPr>
        <p:spPr bwMode="auto">
          <a:xfrm>
            <a:off x="1447800" y="104775"/>
            <a:ext cx="7086600" cy="6677025"/>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u="sng">
                <a:solidFill>
                  <a:srgbClr val="000000"/>
                </a:solidFill>
              </a:rPr>
              <a:t>Col 4:12-16</a:t>
            </a:r>
          </a:p>
          <a:p>
            <a:endParaRPr lang="en-US" sz="2400">
              <a:solidFill>
                <a:srgbClr val="000000"/>
              </a:solidFill>
            </a:endParaRPr>
          </a:p>
          <a:p>
            <a:r>
              <a:rPr lang="en-US" sz="2400" b="0">
                <a:solidFill>
                  <a:srgbClr val="000000"/>
                </a:solidFill>
              </a:rPr>
              <a:t>12 Epaphras, who is one of you, a bondservant of Christ, greets you, always laboring fervently for you in prayers, that you may stand perfect and complete in all the will of God. </a:t>
            </a:r>
          </a:p>
          <a:p>
            <a:endParaRPr lang="en-US" sz="1800" b="0">
              <a:solidFill>
                <a:srgbClr val="000000"/>
              </a:solidFill>
            </a:endParaRPr>
          </a:p>
          <a:p>
            <a:r>
              <a:rPr lang="en-US" sz="2400" b="0">
                <a:solidFill>
                  <a:srgbClr val="000000"/>
                </a:solidFill>
              </a:rPr>
              <a:t>13 For I bear him witness that he has a great zeal for you, and those who are in </a:t>
            </a:r>
            <a:r>
              <a:rPr lang="en-US" sz="2400" b="0">
                <a:solidFill>
                  <a:srgbClr val="6600FF"/>
                </a:solidFill>
              </a:rPr>
              <a:t>Laodicea,</a:t>
            </a:r>
            <a:r>
              <a:rPr lang="en-US" sz="2400" b="0">
                <a:solidFill>
                  <a:srgbClr val="000000"/>
                </a:solidFill>
              </a:rPr>
              <a:t> and those in Hierapolis. </a:t>
            </a:r>
          </a:p>
          <a:p>
            <a:endParaRPr lang="en-US" sz="1800" b="0">
              <a:solidFill>
                <a:srgbClr val="000000"/>
              </a:solidFill>
            </a:endParaRPr>
          </a:p>
          <a:p>
            <a:r>
              <a:rPr lang="en-US" sz="2400" b="0">
                <a:solidFill>
                  <a:srgbClr val="000000"/>
                </a:solidFill>
              </a:rPr>
              <a:t>14 Luke the beloved physician and Demas greet you. </a:t>
            </a:r>
          </a:p>
          <a:p>
            <a:endParaRPr lang="en-US" sz="1800" b="0">
              <a:solidFill>
                <a:srgbClr val="000000"/>
              </a:solidFill>
            </a:endParaRPr>
          </a:p>
          <a:p>
            <a:r>
              <a:rPr lang="en-US" sz="2400" b="0">
                <a:solidFill>
                  <a:srgbClr val="000000"/>
                </a:solidFill>
              </a:rPr>
              <a:t>15 Greet the brethren who are in </a:t>
            </a:r>
            <a:r>
              <a:rPr lang="en-US" sz="2400" b="0">
                <a:solidFill>
                  <a:srgbClr val="6600FF"/>
                </a:solidFill>
              </a:rPr>
              <a:t>Laodicea</a:t>
            </a:r>
            <a:r>
              <a:rPr lang="en-US" sz="2400" b="0">
                <a:solidFill>
                  <a:srgbClr val="000000"/>
                </a:solidFill>
              </a:rPr>
              <a:t>, and Nymphas and the church that is in his house. </a:t>
            </a:r>
          </a:p>
          <a:p>
            <a:endParaRPr lang="en-US" sz="1800" b="0">
              <a:solidFill>
                <a:srgbClr val="000000"/>
              </a:solidFill>
            </a:endParaRPr>
          </a:p>
          <a:p>
            <a:r>
              <a:rPr lang="en-US" sz="2400" b="0">
                <a:solidFill>
                  <a:srgbClr val="000000"/>
                </a:solidFill>
              </a:rPr>
              <a:t>16 Now when this epistle is read among you, see that it is read also in the church of the </a:t>
            </a:r>
            <a:r>
              <a:rPr lang="en-US" sz="2400" b="0">
                <a:solidFill>
                  <a:srgbClr val="6600FF"/>
                </a:solidFill>
              </a:rPr>
              <a:t>Laodiceans,</a:t>
            </a:r>
            <a:r>
              <a:rPr lang="en-US" sz="2400" b="0">
                <a:solidFill>
                  <a:srgbClr val="000000"/>
                </a:solidFill>
              </a:rPr>
              <a:t> and that you likewise read the epistle from </a:t>
            </a:r>
            <a:r>
              <a:rPr lang="en-US" sz="2400" b="0">
                <a:solidFill>
                  <a:srgbClr val="6600FF"/>
                </a:solidFill>
              </a:rPr>
              <a:t>Laodicea. </a:t>
            </a: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97" name="Freeform 13"/>
          <p:cNvSpPr>
            <a:spLocks/>
          </p:cNvSpPr>
          <p:nvPr/>
        </p:nvSpPr>
        <p:spPr bwMode="auto">
          <a:xfrm>
            <a:off x="2590800" y="2819400"/>
            <a:ext cx="2590800" cy="3048000"/>
          </a:xfrm>
          <a:custGeom>
            <a:avLst/>
            <a:gdLst>
              <a:gd name="T0" fmla="*/ 0 w 1632"/>
              <a:gd name="T1" fmla="*/ 240 h 1920"/>
              <a:gd name="T2" fmla="*/ 432 w 1632"/>
              <a:gd name="T3" fmla="*/ 1920 h 1920"/>
              <a:gd name="T4" fmla="*/ 1632 w 1632"/>
              <a:gd name="T5" fmla="*/ 1248 h 1920"/>
              <a:gd name="T6" fmla="*/ 576 w 1632"/>
              <a:gd name="T7" fmla="*/ 0 h 1920"/>
              <a:gd name="T8" fmla="*/ 0 w 1632"/>
              <a:gd name="T9" fmla="*/ 240 h 1920"/>
            </a:gdLst>
            <a:ahLst/>
            <a:cxnLst>
              <a:cxn ang="0">
                <a:pos x="T0" y="T1"/>
              </a:cxn>
              <a:cxn ang="0">
                <a:pos x="T2" y="T3"/>
              </a:cxn>
              <a:cxn ang="0">
                <a:pos x="T4" y="T5"/>
              </a:cxn>
              <a:cxn ang="0">
                <a:pos x="T6" y="T7"/>
              </a:cxn>
              <a:cxn ang="0">
                <a:pos x="T8" y="T9"/>
              </a:cxn>
            </a:cxnLst>
            <a:rect l="0" t="0" r="r" b="b"/>
            <a:pathLst>
              <a:path w="1632" h="1920">
                <a:moveTo>
                  <a:pt x="0" y="240"/>
                </a:moveTo>
                <a:lnTo>
                  <a:pt x="432" y="1920"/>
                </a:lnTo>
                <a:lnTo>
                  <a:pt x="1632" y="1248"/>
                </a:lnTo>
                <a:lnTo>
                  <a:pt x="576" y="0"/>
                </a:lnTo>
                <a:lnTo>
                  <a:pt x="0" y="240"/>
                </a:ln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586" name="Text Box 2"/>
          <p:cNvSpPr txBox="1">
            <a:spLocks noChangeArrowheads="1"/>
          </p:cNvSpPr>
          <p:nvPr/>
        </p:nvSpPr>
        <p:spPr bwMode="auto">
          <a:xfrm>
            <a:off x="1371600" y="381000"/>
            <a:ext cx="739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rgbClr val="000000"/>
                </a:solidFill>
              </a:rPr>
              <a:t>Letters To Seven Church of Asia</a:t>
            </a:r>
          </a:p>
          <a:p>
            <a:pPr algn="ctr">
              <a:spcBef>
                <a:spcPct val="50000"/>
              </a:spcBef>
            </a:pPr>
            <a:r>
              <a:rPr lang="en-US" sz="3200" b="0" i="1">
                <a:solidFill>
                  <a:srgbClr val="000000"/>
                </a:solidFill>
              </a:rPr>
              <a:t>(Rev. 2-3)</a:t>
            </a:r>
          </a:p>
        </p:txBody>
      </p:sp>
      <p:sp>
        <p:nvSpPr>
          <p:cNvPr id="195587" name="Oval 3"/>
          <p:cNvSpPr>
            <a:spLocks noChangeArrowheads="1"/>
          </p:cNvSpPr>
          <p:nvPr/>
        </p:nvSpPr>
        <p:spPr bwMode="auto">
          <a:xfrm>
            <a:off x="1676400" y="19812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b="0">
                <a:solidFill>
                  <a:schemeClr val="bg2"/>
                </a:solidFill>
              </a:rPr>
              <a:t>Good</a:t>
            </a:r>
          </a:p>
        </p:txBody>
      </p:sp>
      <p:sp>
        <p:nvSpPr>
          <p:cNvPr id="195588" name="Oval 4"/>
          <p:cNvSpPr>
            <a:spLocks noChangeArrowheads="1"/>
          </p:cNvSpPr>
          <p:nvPr/>
        </p:nvSpPr>
        <p:spPr bwMode="auto">
          <a:xfrm>
            <a:off x="5562600" y="19812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b="0">
                <a:solidFill>
                  <a:schemeClr val="bg2"/>
                </a:solidFill>
              </a:rPr>
              <a:t>Good</a:t>
            </a:r>
          </a:p>
        </p:txBody>
      </p:sp>
      <p:sp>
        <p:nvSpPr>
          <p:cNvPr id="195589" name="Oval 5"/>
          <p:cNvSpPr>
            <a:spLocks noChangeArrowheads="1"/>
          </p:cNvSpPr>
          <p:nvPr/>
        </p:nvSpPr>
        <p:spPr bwMode="auto">
          <a:xfrm>
            <a:off x="4419600" y="24384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b="0">
                <a:solidFill>
                  <a:schemeClr val="bg2"/>
                </a:solidFill>
              </a:rPr>
              <a:t>Good/</a:t>
            </a:r>
          </a:p>
          <a:p>
            <a:pPr algn="ctr"/>
            <a:r>
              <a:rPr lang="en-US" sz="2400" b="0">
                <a:solidFill>
                  <a:schemeClr val="bg2"/>
                </a:solidFill>
              </a:rPr>
              <a:t>Bad</a:t>
            </a:r>
          </a:p>
        </p:txBody>
      </p:sp>
      <p:sp>
        <p:nvSpPr>
          <p:cNvPr id="195590" name="Oval 6"/>
          <p:cNvSpPr>
            <a:spLocks noChangeArrowheads="1"/>
          </p:cNvSpPr>
          <p:nvPr/>
        </p:nvSpPr>
        <p:spPr bwMode="auto">
          <a:xfrm>
            <a:off x="7696200" y="18288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b="0">
                <a:solidFill>
                  <a:schemeClr val="bg2"/>
                </a:solidFill>
              </a:rPr>
              <a:t>Good/</a:t>
            </a:r>
          </a:p>
          <a:p>
            <a:pPr algn="ctr"/>
            <a:r>
              <a:rPr lang="en-US" sz="2400" b="0">
                <a:solidFill>
                  <a:schemeClr val="bg2"/>
                </a:solidFill>
              </a:rPr>
              <a:t>Bad</a:t>
            </a:r>
          </a:p>
        </p:txBody>
      </p:sp>
      <p:sp>
        <p:nvSpPr>
          <p:cNvPr id="195591" name="Oval 7"/>
          <p:cNvSpPr>
            <a:spLocks noChangeArrowheads="1"/>
          </p:cNvSpPr>
          <p:nvPr/>
        </p:nvSpPr>
        <p:spPr bwMode="auto">
          <a:xfrm>
            <a:off x="6553200" y="25146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b="0">
                <a:solidFill>
                  <a:schemeClr val="bg2"/>
                </a:solidFill>
              </a:rPr>
              <a:t>Good/</a:t>
            </a:r>
          </a:p>
          <a:p>
            <a:pPr algn="ctr"/>
            <a:r>
              <a:rPr lang="en-US" sz="2400" b="0">
                <a:solidFill>
                  <a:schemeClr val="bg2"/>
                </a:solidFill>
              </a:rPr>
              <a:t>Bad</a:t>
            </a:r>
          </a:p>
        </p:txBody>
      </p:sp>
      <p:sp>
        <p:nvSpPr>
          <p:cNvPr id="195592" name="Oval 8"/>
          <p:cNvSpPr>
            <a:spLocks noChangeArrowheads="1"/>
          </p:cNvSpPr>
          <p:nvPr/>
        </p:nvSpPr>
        <p:spPr bwMode="auto">
          <a:xfrm>
            <a:off x="3429000" y="19050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b="0">
                <a:solidFill>
                  <a:schemeClr val="bg2"/>
                </a:solidFill>
              </a:rPr>
              <a:t>Good/</a:t>
            </a:r>
          </a:p>
          <a:p>
            <a:pPr algn="ctr"/>
            <a:r>
              <a:rPr lang="en-US" sz="2400" b="0">
                <a:solidFill>
                  <a:schemeClr val="bg2"/>
                </a:solidFill>
              </a:rPr>
              <a:t>Bad</a:t>
            </a:r>
          </a:p>
        </p:txBody>
      </p:sp>
      <p:sp>
        <p:nvSpPr>
          <p:cNvPr id="195593" name="Oval 9"/>
          <p:cNvSpPr>
            <a:spLocks noChangeArrowheads="1"/>
          </p:cNvSpPr>
          <p:nvPr/>
        </p:nvSpPr>
        <p:spPr bwMode="auto">
          <a:xfrm>
            <a:off x="2590800" y="25908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b="0">
                <a:solidFill>
                  <a:schemeClr val="bg2"/>
                </a:solidFill>
              </a:rPr>
              <a:t>Bad</a:t>
            </a:r>
          </a:p>
        </p:txBody>
      </p:sp>
      <p:sp>
        <p:nvSpPr>
          <p:cNvPr id="195595" name="Oval 11"/>
          <p:cNvSpPr>
            <a:spLocks noChangeArrowheads="1"/>
          </p:cNvSpPr>
          <p:nvPr/>
        </p:nvSpPr>
        <p:spPr bwMode="auto">
          <a:xfrm>
            <a:off x="3200400" y="4419600"/>
            <a:ext cx="2286000" cy="20574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6600" b="0">
                <a:solidFill>
                  <a:schemeClr val="bg2"/>
                </a:solidFill>
              </a:rPr>
              <a:t>Bad</a:t>
            </a:r>
          </a:p>
        </p:txBody>
      </p:sp>
      <p:sp>
        <p:nvSpPr>
          <p:cNvPr id="195598" name="Text Box 14"/>
          <p:cNvSpPr txBox="1">
            <a:spLocks noChangeArrowheads="1"/>
          </p:cNvSpPr>
          <p:nvPr/>
        </p:nvSpPr>
        <p:spPr bwMode="auto">
          <a:xfrm>
            <a:off x="5791200" y="3581400"/>
            <a:ext cx="2971800" cy="301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t>The Only One of The Seven</a:t>
            </a:r>
          </a:p>
          <a:p>
            <a:pPr algn="ctr">
              <a:spcBef>
                <a:spcPct val="50000"/>
              </a:spcBef>
            </a:pPr>
            <a:r>
              <a:rPr lang="en-US" sz="3200"/>
              <a:t>That All Bad!</a:t>
            </a:r>
          </a:p>
          <a:p>
            <a:pPr algn="ctr">
              <a:spcBef>
                <a:spcPct val="50000"/>
              </a:spcBef>
            </a:pPr>
            <a:r>
              <a:rPr lang="en-US" sz="3200"/>
              <a:t>No Commendation</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5597"/>
                                        </p:tgtEl>
                                        <p:attrNameLst>
                                          <p:attrName>style.visibility</p:attrName>
                                        </p:attrNameLst>
                                      </p:cBhvr>
                                      <p:to>
                                        <p:strVal val="visible"/>
                                      </p:to>
                                    </p:set>
                                    <p:animEffect transition="in" filter="wipe(up)">
                                      <p:cBhvr>
                                        <p:cTn id="7" dur="500"/>
                                        <p:tgtEl>
                                          <p:spTgt spid="19559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5595"/>
                                        </p:tgtEl>
                                        <p:attrNameLst>
                                          <p:attrName>style.visibility</p:attrName>
                                        </p:attrNameLst>
                                      </p:cBhvr>
                                      <p:to>
                                        <p:strVal val="visible"/>
                                      </p:to>
                                    </p:set>
                                    <p:animEffect transition="in" filter="fade">
                                      <p:cBhvr>
                                        <p:cTn id="10" dur="2000"/>
                                        <p:tgtEl>
                                          <p:spTgt spid="1955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97" grpId="0" animBg="1"/>
      <p:bldP spid="19559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1295400" y="381000"/>
            <a:ext cx="7543800" cy="55784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u="sng"/>
              <a:t>Rev 3:14-22</a:t>
            </a:r>
          </a:p>
          <a:p>
            <a:pPr algn="ctr"/>
            <a:endParaRPr lang="en-US" sz="2400" u="sng"/>
          </a:p>
          <a:p>
            <a:r>
              <a:rPr lang="en-US" sz="2400" b="0"/>
              <a:t>14 "And to the angel of the church of the Laodiceans write, 'These things says the Amen, the Faithful and True Witness, the Beginning of the creation of God: </a:t>
            </a:r>
          </a:p>
          <a:p>
            <a:endParaRPr lang="en-US" sz="2400" b="0"/>
          </a:p>
          <a:p>
            <a:r>
              <a:rPr lang="en-US" sz="2400" b="0"/>
              <a:t>15 "I know your works, that you are neither cold nor hot. I could wish you were cold or hot. </a:t>
            </a:r>
          </a:p>
          <a:p>
            <a:endParaRPr lang="en-US" sz="2400" b="0"/>
          </a:p>
          <a:p>
            <a:r>
              <a:rPr lang="en-US" sz="2400" b="0"/>
              <a:t>16 So then, because you are lukewarm, and neither cold nor hot, I will vomit you out of My mouth. </a:t>
            </a:r>
          </a:p>
          <a:p>
            <a:endParaRPr lang="en-US" sz="2400" b="0"/>
          </a:p>
          <a:p>
            <a:r>
              <a:rPr lang="en-US" sz="2400" b="0"/>
              <a:t>17 Because you say, 'I am rich, have become wealthy, and have need of nothing'--and do not know that you are wretched, miserable, poor, blind, and naked--</a:t>
            </a: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Text Box 2"/>
          <p:cNvSpPr txBox="1">
            <a:spLocks noChangeArrowheads="1"/>
          </p:cNvSpPr>
          <p:nvPr/>
        </p:nvSpPr>
        <p:spPr bwMode="auto">
          <a:xfrm>
            <a:off x="1295400" y="381000"/>
            <a:ext cx="7543800" cy="5943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400" b="0"/>
              <a:t>18 I counsel you to buy from Me gold refined in the fire, that you may be rich; and white garments, that you may be clothed, that the shame of your nakedness may not be revealed; and anoint your eyes with eye salve, that you may see. </a:t>
            </a:r>
          </a:p>
          <a:p>
            <a:endParaRPr lang="en-US" sz="2400" b="0"/>
          </a:p>
          <a:p>
            <a:r>
              <a:rPr lang="en-US" sz="2400" b="0"/>
              <a:t>19 As many as I love, I rebuke and chasten. Therefore be zealous and repent. </a:t>
            </a:r>
          </a:p>
          <a:p>
            <a:endParaRPr lang="en-US" sz="2400" b="0"/>
          </a:p>
          <a:p>
            <a:r>
              <a:rPr lang="en-US" sz="2400" b="0"/>
              <a:t>20 Behold, I stand at the door and knock. If anyone hears My voice and opens the door, I will come in to him and dine with him, and he with Me. </a:t>
            </a:r>
          </a:p>
          <a:p>
            <a:endParaRPr lang="en-US" sz="2400" b="0"/>
          </a:p>
          <a:p>
            <a:r>
              <a:rPr lang="en-US" sz="2400" b="0"/>
              <a:t>21 To him who overcomes I will grant to sit with Me on My throne, as I also overcame and sat down with My Father on His throne. </a:t>
            </a: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Text Box 2"/>
          <p:cNvSpPr txBox="1">
            <a:spLocks noChangeArrowheads="1"/>
          </p:cNvSpPr>
          <p:nvPr/>
        </p:nvSpPr>
        <p:spPr bwMode="auto">
          <a:xfrm>
            <a:off x="1295400" y="381000"/>
            <a:ext cx="7543800" cy="83185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400" b="0"/>
              <a:t>22 He who has an ear, let him hear what the Spirit says to the churches." ' "</a:t>
            </a:r>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2"/>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p>
        </p:txBody>
      </p:sp>
      <p:sp>
        <p:nvSpPr>
          <p:cNvPr id="114691" name="AutoShape 3"/>
          <p:cNvSpPr>
            <a:spLocks noChangeArrowheads="1"/>
          </p:cNvSpPr>
          <p:nvPr/>
        </p:nvSpPr>
        <p:spPr bwMode="auto">
          <a:xfrm>
            <a:off x="838200" y="3048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600" dirty="0">
                <a:solidFill>
                  <a:srgbClr val="000000"/>
                </a:solidFill>
              </a:rPr>
              <a:t>A Lukewarm Church</a:t>
            </a:r>
          </a:p>
          <a:p>
            <a:pPr algn="ctr"/>
            <a:r>
              <a:rPr lang="en-US" i="1" dirty="0"/>
              <a:t>Rev. 3:14-22</a:t>
            </a:r>
          </a:p>
        </p:txBody>
      </p:sp>
      <p:sp>
        <p:nvSpPr>
          <p:cNvPr id="114692" name="Text Box 4"/>
          <p:cNvSpPr txBox="1">
            <a:spLocks noChangeArrowheads="1"/>
          </p:cNvSpPr>
          <p:nvPr/>
        </p:nvSpPr>
        <p:spPr bwMode="auto">
          <a:xfrm>
            <a:off x="1219200" y="2438400"/>
            <a:ext cx="6864350" cy="812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a:spAutoFit/>
          </a:bodyPr>
          <a:lstStyle/>
          <a:p>
            <a:pPr marL="857250" indent="-857250">
              <a:lnSpc>
                <a:spcPct val="130000"/>
              </a:lnSpc>
              <a:buFont typeface="+mj-lt"/>
              <a:buAutoNum type="romanUcPeriod"/>
            </a:pPr>
            <a:r>
              <a:rPr lang="en-US" sz="4000" dirty="0">
                <a:solidFill>
                  <a:srgbClr val="000000"/>
                </a:solidFill>
              </a:rPr>
              <a:t>The Problem (vv. 15-16)</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4692"/>
                                        </p:tgtEl>
                                        <p:attrNameLst>
                                          <p:attrName>style.visibility</p:attrName>
                                        </p:attrNameLst>
                                      </p:cBhvr>
                                      <p:to>
                                        <p:strVal val="visible"/>
                                      </p:to>
                                    </p:set>
                                    <p:animEffect transition="in" filter="fade">
                                      <p:cBhvr>
                                        <p:cTn id="7" dur="1000"/>
                                        <p:tgtEl>
                                          <p:spTgt spid="114692"/>
                                        </p:tgtEl>
                                      </p:cBhvr>
                                    </p:animEffect>
                                    <p:anim calcmode="lin" valueType="num">
                                      <p:cBhvr>
                                        <p:cTn id="8" dur="1000" fill="hold"/>
                                        <p:tgtEl>
                                          <p:spTgt spid="114692"/>
                                        </p:tgtEl>
                                        <p:attrNameLst>
                                          <p:attrName>ppt_x</p:attrName>
                                        </p:attrNameLst>
                                      </p:cBhvr>
                                      <p:tavLst>
                                        <p:tav tm="0">
                                          <p:val>
                                            <p:strVal val="#ppt_x"/>
                                          </p:val>
                                        </p:tav>
                                        <p:tav tm="100000">
                                          <p:val>
                                            <p:strVal val="#ppt_x"/>
                                          </p:val>
                                        </p:tav>
                                      </p:tavLst>
                                    </p:anim>
                                    <p:anim calcmode="lin" valueType="num">
                                      <p:cBhvr>
                                        <p:cTn id="9" dur="1000" fill="hold"/>
                                        <p:tgtEl>
                                          <p:spTgt spid="1146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9" name="Text Box 3"/>
          <p:cNvSpPr txBox="1">
            <a:spLocks noChangeArrowheads="1"/>
          </p:cNvSpPr>
          <p:nvPr/>
        </p:nvSpPr>
        <p:spPr bwMode="auto">
          <a:xfrm>
            <a:off x="1219200" y="1408867"/>
            <a:ext cx="7848600" cy="5601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sz="2800" u="sng" dirty="0"/>
              <a:t>Indifferent</a:t>
            </a:r>
            <a:r>
              <a:rPr lang="en-US" sz="2800" dirty="0"/>
              <a:t> – Apathy, lacking in diligence</a:t>
            </a:r>
          </a:p>
          <a:p>
            <a:pPr marL="514350" indent="-514350">
              <a:spcBef>
                <a:spcPct val="50000"/>
              </a:spcBef>
              <a:buFont typeface="+mj-lt"/>
              <a:buAutoNum type="alphaUcPeriod"/>
            </a:pPr>
            <a:r>
              <a:rPr lang="en-US" sz="2800" u="sng" dirty="0"/>
              <a:t>Like own water supply</a:t>
            </a:r>
            <a:endParaRPr lang="en-US" b="0" dirty="0"/>
          </a:p>
          <a:p>
            <a:pPr marL="971550" lvl="1" indent="-514350">
              <a:spcBef>
                <a:spcPct val="50000"/>
              </a:spcBef>
              <a:buFont typeface="+mj-lt"/>
              <a:buAutoNum type="arabicPeriod"/>
            </a:pPr>
            <a:r>
              <a:rPr lang="en-US" b="0" dirty="0"/>
              <a:t>One of the weaknesses of the city – lacked adequate water supply.</a:t>
            </a:r>
          </a:p>
          <a:p>
            <a:pPr marL="971550" lvl="1" indent="-514350">
              <a:spcBef>
                <a:spcPct val="50000"/>
              </a:spcBef>
              <a:buFont typeface="+mj-lt"/>
              <a:buAutoNum type="arabicPeriod"/>
            </a:pPr>
            <a:r>
              <a:rPr lang="en-US" b="0" dirty="0"/>
              <a:t>“</a:t>
            </a:r>
            <a:r>
              <a:rPr lang="en-US" b="0" dirty="0" err="1"/>
              <a:t>Hemer</a:t>
            </a:r>
            <a:r>
              <a:rPr lang="en-US" b="0" dirty="0"/>
              <a:t> writes that the mineral deposits in the remains of it’s aqueduct system lend evidence to the theory that its water came from the hot springs to the south. If this is so, the water would have been lukewarm, even after flowing several miles. In contrast, only a few miles away, Colossae had a good supply of </a:t>
            </a:r>
            <a:r>
              <a:rPr lang="en-US" b="0" dirty="0" err="1"/>
              <a:t>refeshing</a:t>
            </a:r>
            <a:r>
              <a:rPr lang="en-US" b="0" dirty="0"/>
              <a:t> cold water, and Hierapolis prized its hot spring water which 	helped administer healing to the ailing” </a:t>
            </a:r>
            <a:r>
              <a:rPr lang="en-US" sz="2000" b="0" dirty="0"/>
              <a:t>(</a:t>
            </a:r>
            <a:r>
              <a:rPr lang="en-US" sz="2000" b="0" dirty="0" err="1"/>
              <a:t>Harkrider</a:t>
            </a:r>
            <a:r>
              <a:rPr lang="en-US" sz="2000" b="0" dirty="0"/>
              <a:t>)</a:t>
            </a:r>
            <a:endParaRPr lang="en-US" sz="2800" dirty="0"/>
          </a:p>
        </p:txBody>
      </p:sp>
      <p:sp>
        <p:nvSpPr>
          <p:cNvPr id="188420" name="Text Box 4"/>
          <p:cNvSpPr txBox="1">
            <a:spLocks noChangeArrowheads="1"/>
          </p:cNvSpPr>
          <p:nvPr/>
        </p:nvSpPr>
        <p:spPr bwMode="auto">
          <a:xfrm>
            <a:off x="0" y="0"/>
            <a:ext cx="9144000" cy="893763"/>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a:spAutoFit/>
          </a:bodyPr>
          <a:lstStyle/>
          <a:p>
            <a:pPr algn="ctr">
              <a:lnSpc>
                <a:spcPct val="130000"/>
              </a:lnSpc>
            </a:pPr>
            <a:r>
              <a:rPr lang="en-US" sz="4000">
                <a:solidFill>
                  <a:srgbClr val="000000"/>
                </a:solidFill>
              </a:rPr>
              <a:t>I. The Problem (vv. 15-16)</a:t>
            </a:r>
          </a:p>
        </p:txBody>
      </p:sp>
      <p:sp>
        <p:nvSpPr>
          <p:cNvPr id="188421" name="AutoShape 5"/>
          <p:cNvSpPr>
            <a:spLocks noChangeArrowheads="1"/>
          </p:cNvSpPr>
          <p:nvPr/>
        </p:nvSpPr>
        <p:spPr bwMode="auto">
          <a:xfrm>
            <a:off x="2209800" y="838200"/>
            <a:ext cx="5029200" cy="609600"/>
          </a:xfrm>
          <a:prstGeom prst="roundRect">
            <a:avLst>
              <a:gd name="adj" fmla="val 27606"/>
            </a:avLst>
          </a:prstGeom>
          <a:solidFill>
            <a:srgbClr val="FFFF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solidFill>
                  <a:srgbClr val="FF0000"/>
                </a:solidFill>
                <a:effectLst>
                  <a:outerShdw blurRad="38100" dist="38100" dir="2700000" algn="tl">
                    <a:srgbClr val="000000"/>
                  </a:outerShdw>
                </a:effectLst>
              </a:rPr>
              <a:t>Lukewarm</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88419">
                                            <p:txEl>
                                              <p:pRg st="0" end="0"/>
                                            </p:txEl>
                                          </p:spTgt>
                                        </p:tgtEl>
                                        <p:attrNameLst>
                                          <p:attrName>style.visibility</p:attrName>
                                        </p:attrNameLst>
                                      </p:cBhvr>
                                      <p:to>
                                        <p:strVal val="visible"/>
                                      </p:to>
                                    </p:set>
                                    <p:animEffect transition="in" filter="fade">
                                      <p:cBhvr>
                                        <p:cTn id="7" dur="1000"/>
                                        <p:tgtEl>
                                          <p:spTgt spid="188419">
                                            <p:txEl>
                                              <p:pRg st="0" end="0"/>
                                            </p:txEl>
                                          </p:spTgt>
                                        </p:tgtEl>
                                      </p:cBhvr>
                                    </p:animEffect>
                                    <p:anim calcmode="lin" valueType="num">
                                      <p:cBhvr>
                                        <p:cTn id="8" dur="1000" fill="hold"/>
                                        <p:tgtEl>
                                          <p:spTgt spid="1884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84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88419">
                                            <p:txEl>
                                              <p:pRg st="1" end="1"/>
                                            </p:txEl>
                                          </p:spTgt>
                                        </p:tgtEl>
                                        <p:attrNameLst>
                                          <p:attrName>style.visibility</p:attrName>
                                        </p:attrNameLst>
                                      </p:cBhvr>
                                      <p:to>
                                        <p:strVal val="visible"/>
                                      </p:to>
                                    </p:set>
                                    <p:animEffect transition="in" filter="fade">
                                      <p:cBhvr>
                                        <p:cTn id="14" dur="1000"/>
                                        <p:tgtEl>
                                          <p:spTgt spid="188419">
                                            <p:txEl>
                                              <p:pRg st="1" end="1"/>
                                            </p:txEl>
                                          </p:spTgt>
                                        </p:tgtEl>
                                      </p:cBhvr>
                                    </p:animEffect>
                                    <p:anim calcmode="lin" valueType="num">
                                      <p:cBhvr>
                                        <p:cTn id="15" dur="1000" fill="hold"/>
                                        <p:tgtEl>
                                          <p:spTgt spid="1884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884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88419">
                                            <p:txEl>
                                              <p:pRg st="2" end="2"/>
                                            </p:txEl>
                                          </p:spTgt>
                                        </p:tgtEl>
                                        <p:attrNameLst>
                                          <p:attrName>style.visibility</p:attrName>
                                        </p:attrNameLst>
                                      </p:cBhvr>
                                      <p:to>
                                        <p:strVal val="visible"/>
                                      </p:to>
                                    </p:set>
                                    <p:animEffect transition="in" filter="fade">
                                      <p:cBhvr>
                                        <p:cTn id="21" dur="1000"/>
                                        <p:tgtEl>
                                          <p:spTgt spid="188419">
                                            <p:txEl>
                                              <p:pRg st="2" end="2"/>
                                            </p:txEl>
                                          </p:spTgt>
                                        </p:tgtEl>
                                      </p:cBhvr>
                                    </p:animEffect>
                                    <p:anim calcmode="lin" valueType="num">
                                      <p:cBhvr>
                                        <p:cTn id="22" dur="1000" fill="hold"/>
                                        <p:tgtEl>
                                          <p:spTgt spid="18841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8841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188419">
                                            <p:txEl>
                                              <p:pRg st="3" end="3"/>
                                            </p:txEl>
                                          </p:spTgt>
                                        </p:tgtEl>
                                        <p:attrNameLst>
                                          <p:attrName>style.visibility</p:attrName>
                                        </p:attrNameLst>
                                      </p:cBhvr>
                                      <p:to>
                                        <p:strVal val="visible"/>
                                      </p:to>
                                    </p:set>
                                    <p:animEffect transition="in" filter="fade">
                                      <p:cBhvr>
                                        <p:cTn id="28" dur="1000"/>
                                        <p:tgtEl>
                                          <p:spTgt spid="188419">
                                            <p:txEl>
                                              <p:pRg st="3" end="3"/>
                                            </p:txEl>
                                          </p:spTgt>
                                        </p:tgtEl>
                                      </p:cBhvr>
                                    </p:animEffect>
                                    <p:anim calcmode="lin" valueType="num">
                                      <p:cBhvr>
                                        <p:cTn id="29" dur="1000" fill="hold"/>
                                        <p:tgtEl>
                                          <p:spTgt spid="18841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8841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19"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Text Box 2"/>
          <p:cNvSpPr txBox="1">
            <a:spLocks noChangeArrowheads="1"/>
          </p:cNvSpPr>
          <p:nvPr/>
        </p:nvSpPr>
        <p:spPr bwMode="auto">
          <a:xfrm>
            <a:off x="1295400" y="1524000"/>
            <a:ext cx="7848600" cy="3847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sz="2800" u="sng" dirty="0"/>
              <a:t>Indifferent</a:t>
            </a:r>
            <a:r>
              <a:rPr lang="en-US" sz="2800" dirty="0"/>
              <a:t> – Apathy, lacking in diligence</a:t>
            </a:r>
          </a:p>
          <a:p>
            <a:pPr marL="514350" indent="-514350">
              <a:spcBef>
                <a:spcPct val="50000"/>
              </a:spcBef>
              <a:buFont typeface="+mj-lt"/>
              <a:buAutoNum type="alphaUcPeriod"/>
            </a:pPr>
            <a:r>
              <a:rPr lang="en-US" sz="2800" u="sng" dirty="0"/>
              <a:t>Like own water supply</a:t>
            </a:r>
          </a:p>
          <a:p>
            <a:pPr marL="514350" indent="-514350">
              <a:spcBef>
                <a:spcPct val="50000"/>
              </a:spcBef>
              <a:buFont typeface="+mj-lt"/>
              <a:buAutoNum type="alphaUcPeriod"/>
            </a:pPr>
            <a:r>
              <a:rPr lang="en-US" sz="2800" u="sng" dirty="0"/>
              <a:t>Knowledge without zeal</a:t>
            </a:r>
          </a:p>
          <a:p>
            <a:pPr marL="971550" lvl="1" indent="-514350">
              <a:spcBef>
                <a:spcPct val="50000"/>
              </a:spcBef>
              <a:buFont typeface="+mj-lt"/>
              <a:buAutoNum type="arabicPeriod"/>
            </a:pPr>
            <a:r>
              <a:rPr lang="en-US" b="0" dirty="0"/>
              <a:t>Opposite of the Jews (Rom. 10:2)</a:t>
            </a:r>
          </a:p>
          <a:p>
            <a:pPr marL="971550" lvl="1" indent="-514350">
              <a:spcBef>
                <a:spcPct val="50000"/>
              </a:spcBef>
              <a:buFont typeface="+mj-lt"/>
              <a:buAutoNum type="arabicPeriod"/>
            </a:pPr>
            <a:r>
              <a:rPr lang="en-US" b="0" dirty="0"/>
              <a:t>General conviction of the truth &amp; of the importance of Christianity – but no zeal or enthusiasm</a:t>
            </a:r>
          </a:p>
          <a:p>
            <a:pPr marL="971550" lvl="1" indent="-514350">
              <a:spcBef>
                <a:spcPct val="50000"/>
              </a:spcBef>
              <a:buFont typeface="+mj-lt"/>
              <a:buAutoNum type="arabicPeriod"/>
            </a:pPr>
            <a:r>
              <a:rPr lang="en-US" b="0" dirty="0"/>
              <a:t>Uncommitted &amp; uninvolved.</a:t>
            </a:r>
            <a:endParaRPr lang="en-US" sz="2800" dirty="0"/>
          </a:p>
        </p:txBody>
      </p:sp>
      <p:sp>
        <p:nvSpPr>
          <p:cNvPr id="202755" name="Text Box 3"/>
          <p:cNvSpPr txBox="1">
            <a:spLocks noChangeArrowheads="1"/>
          </p:cNvSpPr>
          <p:nvPr/>
        </p:nvSpPr>
        <p:spPr bwMode="auto">
          <a:xfrm>
            <a:off x="0" y="0"/>
            <a:ext cx="9144000" cy="893763"/>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a:spAutoFit/>
          </a:bodyPr>
          <a:lstStyle/>
          <a:p>
            <a:pPr algn="ctr">
              <a:lnSpc>
                <a:spcPct val="130000"/>
              </a:lnSpc>
            </a:pPr>
            <a:r>
              <a:rPr lang="en-US" sz="4000">
                <a:solidFill>
                  <a:srgbClr val="000000"/>
                </a:solidFill>
              </a:rPr>
              <a:t>I. The Problem (vv. 15-16)</a:t>
            </a:r>
          </a:p>
        </p:txBody>
      </p:sp>
      <p:sp>
        <p:nvSpPr>
          <p:cNvPr id="202756" name="AutoShape 4"/>
          <p:cNvSpPr>
            <a:spLocks noChangeArrowheads="1"/>
          </p:cNvSpPr>
          <p:nvPr/>
        </p:nvSpPr>
        <p:spPr bwMode="auto">
          <a:xfrm>
            <a:off x="2209800" y="838200"/>
            <a:ext cx="5029200" cy="609600"/>
          </a:xfrm>
          <a:prstGeom prst="roundRect">
            <a:avLst>
              <a:gd name="adj" fmla="val 27606"/>
            </a:avLst>
          </a:prstGeom>
          <a:solidFill>
            <a:srgbClr val="FFFF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solidFill>
                  <a:srgbClr val="FF0000"/>
                </a:solidFill>
                <a:effectLst>
                  <a:outerShdw blurRad="38100" dist="38100" dir="2700000" algn="tl">
                    <a:srgbClr val="000000"/>
                  </a:outerShdw>
                </a:effectLst>
              </a:rPr>
              <a:t>Lukewarm</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2754">
                                            <p:txEl>
                                              <p:pRg st="3" end="3"/>
                                            </p:txEl>
                                          </p:spTgt>
                                        </p:tgtEl>
                                        <p:attrNameLst>
                                          <p:attrName>style.visibility</p:attrName>
                                        </p:attrNameLst>
                                      </p:cBhvr>
                                      <p:to>
                                        <p:strVal val="visible"/>
                                      </p:to>
                                    </p:set>
                                    <p:animEffect transition="in" filter="fade">
                                      <p:cBhvr>
                                        <p:cTn id="7" dur="1000"/>
                                        <p:tgtEl>
                                          <p:spTgt spid="202754">
                                            <p:txEl>
                                              <p:pRg st="3" end="3"/>
                                            </p:txEl>
                                          </p:spTgt>
                                        </p:tgtEl>
                                      </p:cBhvr>
                                    </p:animEffect>
                                    <p:anim calcmode="lin" valueType="num">
                                      <p:cBhvr>
                                        <p:cTn id="8" dur="1000" fill="hold"/>
                                        <p:tgtEl>
                                          <p:spTgt spid="20275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0275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2754">
                                            <p:txEl>
                                              <p:pRg st="4" end="4"/>
                                            </p:txEl>
                                          </p:spTgt>
                                        </p:tgtEl>
                                        <p:attrNameLst>
                                          <p:attrName>style.visibility</p:attrName>
                                        </p:attrNameLst>
                                      </p:cBhvr>
                                      <p:to>
                                        <p:strVal val="visible"/>
                                      </p:to>
                                    </p:set>
                                    <p:animEffect transition="in" filter="fade">
                                      <p:cBhvr>
                                        <p:cTn id="14" dur="1000"/>
                                        <p:tgtEl>
                                          <p:spTgt spid="202754">
                                            <p:txEl>
                                              <p:pRg st="4" end="4"/>
                                            </p:txEl>
                                          </p:spTgt>
                                        </p:tgtEl>
                                      </p:cBhvr>
                                    </p:animEffect>
                                    <p:anim calcmode="lin" valueType="num">
                                      <p:cBhvr>
                                        <p:cTn id="15" dur="1000" fill="hold"/>
                                        <p:tgtEl>
                                          <p:spTgt spid="20275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0275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02754">
                                            <p:txEl>
                                              <p:pRg st="5" end="5"/>
                                            </p:txEl>
                                          </p:spTgt>
                                        </p:tgtEl>
                                        <p:attrNameLst>
                                          <p:attrName>style.visibility</p:attrName>
                                        </p:attrNameLst>
                                      </p:cBhvr>
                                      <p:to>
                                        <p:strVal val="visible"/>
                                      </p:to>
                                    </p:set>
                                    <p:animEffect transition="in" filter="fade">
                                      <p:cBhvr>
                                        <p:cTn id="21" dur="1000"/>
                                        <p:tgtEl>
                                          <p:spTgt spid="202754">
                                            <p:txEl>
                                              <p:pRg st="5" end="5"/>
                                            </p:txEl>
                                          </p:spTgt>
                                        </p:tgtEl>
                                      </p:cBhvr>
                                    </p:animEffect>
                                    <p:anim calcmode="lin" valueType="num">
                                      <p:cBhvr>
                                        <p:cTn id="22" dur="1000" fill="hold"/>
                                        <p:tgtEl>
                                          <p:spTgt spid="20275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20275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Text Box 2"/>
          <p:cNvSpPr txBox="1">
            <a:spLocks noChangeArrowheads="1"/>
          </p:cNvSpPr>
          <p:nvPr/>
        </p:nvSpPr>
        <p:spPr bwMode="auto">
          <a:xfrm>
            <a:off x="1295400" y="1524000"/>
            <a:ext cx="7848600" cy="4678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sz="2800" u="sng" dirty="0"/>
              <a:t>Indifferent</a:t>
            </a:r>
            <a:r>
              <a:rPr lang="en-US" sz="2800" dirty="0"/>
              <a:t> – Apathy, lacking in diligence</a:t>
            </a:r>
          </a:p>
          <a:p>
            <a:pPr marL="514350" indent="-514350">
              <a:spcBef>
                <a:spcPct val="50000"/>
              </a:spcBef>
              <a:buFont typeface="+mj-lt"/>
              <a:buAutoNum type="alphaUcPeriod"/>
            </a:pPr>
            <a:r>
              <a:rPr lang="en-US" sz="2800" u="sng" dirty="0"/>
              <a:t>Like own water supply</a:t>
            </a:r>
          </a:p>
          <a:p>
            <a:pPr marL="514350" indent="-514350">
              <a:spcBef>
                <a:spcPct val="50000"/>
              </a:spcBef>
              <a:buFont typeface="+mj-lt"/>
              <a:buAutoNum type="alphaUcPeriod"/>
            </a:pPr>
            <a:r>
              <a:rPr lang="en-US" sz="2800" u="sng" dirty="0"/>
              <a:t>Knowledge without zeal</a:t>
            </a:r>
            <a:endParaRPr lang="en-US" sz="2800" dirty="0"/>
          </a:p>
          <a:p>
            <a:pPr marL="514350" indent="-514350">
              <a:spcBef>
                <a:spcPct val="50000"/>
              </a:spcBef>
              <a:buFont typeface="+mj-lt"/>
              <a:buAutoNum type="alphaUcPeriod"/>
            </a:pPr>
            <a:r>
              <a:rPr lang="en-US" sz="2800" u="sng" dirty="0"/>
              <a:t>Neither cold nor hot</a:t>
            </a:r>
          </a:p>
          <a:p>
            <a:pPr marL="971550" lvl="1" indent="-514350">
              <a:spcBef>
                <a:spcPct val="50000"/>
              </a:spcBef>
              <a:buFont typeface="+mj-lt"/>
              <a:buAutoNum type="arabicPeriod"/>
            </a:pPr>
            <a:r>
              <a:rPr lang="en-US" b="0" dirty="0"/>
              <a:t>Hot = diligent, zealous</a:t>
            </a:r>
          </a:p>
          <a:p>
            <a:pPr marL="971550" lvl="1" indent="-514350">
              <a:spcBef>
                <a:spcPct val="50000"/>
              </a:spcBef>
              <a:buFont typeface="+mj-lt"/>
              <a:buAutoNum type="arabicPeriod"/>
            </a:pPr>
            <a:r>
              <a:rPr lang="en-US" b="0" dirty="0"/>
              <a:t>Cold = total against what is right</a:t>
            </a:r>
          </a:p>
          <a:p>
            <a:pPr marL="1428750" lvl="2" indent="-514350">
              <a:spcBef>
                <a:spcPct val="50000"/>
              </a:spcBef>
              <a:buFont typeface="Arial" panose="020B0604020202020204" pitchFamily="34" charset="0"/>
              <a:buChar char="•"/>
            </a:pPr>
            <a:r>
              <a:rPr lang="en-US" b="0" dirty="0"/>
              <a:t>Knows his abject poverty</a:t>
            </a:r>
          </a:p>
          <a:p>
            <a:pPr marL="1428750" lvl="2" indent="-514350">
              <a:spcBef>
                <a:spcPct val="50000"/>
              </a:spcBef>
              <a:buFont typeface="Arial" panose="020B0604020202020204" pitchFamily="34" charset="0"/>
              <a:buChar char="•"/>
            </a:pPr>
            <a:r>
              <a:rPr lang="en-US" b="0" dirty="0"/>
              <a:t>Honest – no disguise or pretense</a:t>
            </a:r>
            <a:endParaRPr lang="en-US" sz="2800" dirty="0"/>
          </a:p>
        </p:txBody>
      </p:sp>
      <p:sp>
        <p:nvSpPr>
          <p:cNvPr id="203779" name="Text Box 3"/>
          <p:cNvSpPr txBox="1">
            <a:spLocks noChangeArrowheads="1"/>
          </p:cNvSpPr>
          <p:nvPr/>
        </p:nvSpPr>
        <p:spPr bwMode="auto">
          <a:xfrm>
            <a:off x="0" y="0"/>
            <a:ext cx="9144000" cy="893763"/>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a:spAutoFit/>
          </a:bodyPr>
          <a:lstStyle/>
          <a:p>
            <a:pPr algn="ctr">
              <a:lnSpc>
                <a:spcPct val="130000"/>
              </a:lnSpc>
            </a:pPr>
            <a:r>
              <a:rPr lang="en-US" sz="4000">
                <a:solidFill>
                  <a:srgbClr val="000000"/>
                </a:solidFill>
              </a:rPr>
              <a:t>I. The Problem (vv. 15-16)</a:t>
            </a:r>
          </a:p>
        </p:txBody>
      </p:sp>
      <p:sp>
        <p:nvSpPr>
          <p:cNvPr id="203780" name="AutoShape 4"/>
          <p:cNvSpPr>
            <a:spLocks noChangeArrowheads="1"/>
          </p:cNvSpPr>
          <p:nvPr/>
        </p:nvSpPr>
        <p:spPr bwMode="auto">
          <a:xfrm>
            <a:off x="2209800" y="838200"/>
            <a:ext cx="5029200" cy="609600"/>
          </a:xfrm>
          <a:prstGeom prst="roundRect">
            <a:avLst>
              <a:gd name="adj" fmla="val 27606"/>
            </a:avLst>
          </a:prstGeom>
          <a:solidFill>
            <a:srgbClr val="FFFF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solidFill>
                  <a:srgbClr val="FF0000"/>
                </a:solidFill>
                <a:effectLst>
                  <a:outerShdw blurRad="38100" dist="38100" dir="2700000" algn="tl">
                    <a:srgbClr val="000000"/>
                  </a:outerShdw>
                </a:effectLst>
              </a:rPr>
              <a:t>Lukewarm</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3778">
                                            <p:txEl>
                                              <p:pRg st="4" end="4"/>
                                            </p:txEl>
                                          </p:spTgt>
                                        </p:tgtEl>
                                        <p:attrNameLst>
                                          <p:attrName>style.visibility</p:attrName>
                                        </p:attrNameLst>
                                      </p:cBhvr>
                                      <p:to>
                                        <p:strVal val="visible"/>
                                      </p:to>
                                    </p:set>
                                    <p:animEffect transition="in" filter="fade">
                                      <p:cBhvr>
                                        <p:cTn id="7" dur="1000"/>
                                        <p:tgtEl>
                                          <p:spTgt spid="203778">
                                            <p:txEl>
                                              <p:pRg st="4" end="4"/>
                                            </p:txEl>
                                          </p:spTgt>
                                        </p:tgtEl>
                                      </p:cBhvr>
                                    </p:animEffect>
                                    <p:anim calcmode="lin" valueType="num">
                                      <p:cBhvr>
                                        <p:cTn id="8" dur="1000" fill="hold"/>
                                        <p:tgtEl>
                                          <p:spTgt spid="203778">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0377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3778">
                                            <p:txEl>
                                              <p:pRg st="5" end="5"/>
                                            </p:txEl>
                                          </p:spTgt>
                                        </p:tgtEl>
                                        <p:attrNameLst>
                                          <p:attrName>style.visibility</p:attrName>
                                        </p:attrNameLst>
                                      </p:cBhvr>
                                      <p:to>
                                        <p:strVal val="visible"/>
                                      </p:to>
                                    </p:set>
                                    <p:animEffect transition="in" filter="fade">
                                      <p:cBhvr>
                                        <p:cTn id="14" dur="1000"/>
                                        <p:tgtEl>
                                          <p:spTgt spid="203778">
                                            <p:txEl>
                                              <p:pRg st="5" end="5"/>
                                            </p:txEl>
                                          </p:spTgt>
                                        </p:tgtEl>
                                      </p:cBhvr>
                                    </p:animEffect>
                                    <p:anim calcmode="lin" valueType="num">
                                      <p:cBhvr>
                                        <p:cTn id="15" dur="1000" fill="hold"/>
                                        <p:tgtEl>
                                          <p:spTgt spid="203778">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20377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03778">
                                            <p:txEl>
                                              <p:pRg st="6" end="6"/>
                                            </p:txEl>
                                          </p:spTgt>
                                        </p:tgtEl>
                                        <p:attrNameLst>
                                          <p:attrName>style.visibility</p:attrName>
                                        </p:attrNameLst>
                                      </p:cBhvr>
                                      <p:to>
                                        <p:strVal val="visible"/>
                                      </p:to>
                                    </p:set>
                                    <p:animEffect transition="in" filter="fade">
                                      <p:cBhvr>
                                        <p:cTn id="21" dur="1000"/>
                                        <p:tgtEl>
                                          <p:spTgt spid="203778">
                                            <p:txEl>
                                              <p:pRg st="6" end="6"/>
                                            </p:txEl>
                                          </p:spTgt>
                                        </p:tgtEl>
                                      </p:cBhvr>
                                    </p:animEffect>
                                    <p:anim calcmode="lin" valueType="num">
                                      <p:cBhvr>
                                        <p:cTn id="22" dur="1000" fill="hold"/>
                                        <p:tgtEl>
                                          <p:spTgt spid="203778">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20377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03778">
                                            <p:txEl>
                                              <p:pRg st="7" end="7"/>
                                            </p:txEl>
                                          </p:spTgt>
                                        </p:tgtEl>
                                        <p:attrNameLst>
                                          <p:attrName>style.visibility</p:attrName>
                                        </p:attrNameLst>
                                      </p:cBhvr>
                                      <p:to>
                                        <p:strVal val="visible"/>
                                      </p:to>
                                    </p:set>
                                    <p:animEffect transition="in" filter="fade">
                                      <p:cBhvr>
                                        <p:cTn id="28" dur="1000"/>
                                        <p:tgtEl>
                                          <p:spTgt spid="203778">
                                            <p:txEl>
                                              <p:pRg st="7" end="7"/>
                                            </p:txEl>
                                          </p:spTgt>
                                        </p:tgtEl>
                                      </p:cBhvr>
                                    </p:animEffect>
                                    <p:anim calcmode="lin" valueType="num">
                                      <p:cBhvr>
                                        <p:cTn id="29" dur="1000" fill="hold"/>
                                        <p:tgtEl>
                                          <p:spTgt spid="203778">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203778">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Text Box 2"/>
          <p:cNvSpPr txBox="1">
            <a:spLocks noChangeArrowheads="1"/>
          </p:cNvSpPr>
          <p:nvPr/>
        </p:nvSpPr>
        <p:spPr bwMode="auto">
          <a:xfrm>
            <a:off x="1295400" y="1524000"/>
            <a:ext cx="7848600" cy="4216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sz="2800" u="sng" dirty="0"/>
              <a:t>Indifferent</a:t>
            </a:r>
            <a:r>
              <a:rPr lang="en-US" sz="2800" dirty="0"/>
              <a:t> – Apathy, lacking in diligence</a:t>
            </a:r>
          </a:p>
          <a:p>
            <a:pPr marL="514350" indent="-514350">
              <a:spcBef>
                <a:spcPct val="50000"/>
              </a:spcBef>
              <a:buFont typeface="+mj-lt"/>
              <a:buAutoNum type="alphaUcPeriod"/>
            </a:pPr>
            <a:r>
              <a:rPr lang="en-US" sz="2800" u="sng" dirty="0"/>
              <a:t>Like own water supply</a:t>
            </a:r>
          </a:p>
          <a:p>
            <a:pPr marL="514350" indent="-514350">
              <a:spcBef>
                <a:spcPct val="50000"/>
              </a:spcBef>
              <a:buFont typeface="+mj-lt"/>
              <a:buAutoNum type="alphaUcPeriod"/>
            </a:pPr>
            <a:r>
              <a:rPr lang="en-US" sz="2800" u="sng" dirty="0"/>
              <a:t>Knowledge without zeal</a:t>
            </a:r>
            <a:endParaRPr lang="en-US" sz="2800" dirty="0"/>
          </a:p>
          <a:p>
            <a:pPr marL="514350" indent="-514350">
              <a:spcBef>
                <a:spcPct val="50000"/>
              </a:spcBef>
              <a:buFont typeface="+mj-lt"/>
              <a:buAutoNum type="alphaUcPeriod"/>
            </a:pPr>
            <a:r>
              <a:rPr lang="en-US" sz="2800" u="sng" dirty="0"/>
              <a:t>Neither cold nor hot</a:t>
            </a:r>
          </a:p>
          <a:p>
            <a:pPr marL="514350" indent="-514350">
              <a:spcBef>
                <a:spcPct val="50000"/>
              </a:spcBef>
              <a:buFont typeface="+mj-lt"/>
              <a:buAutoNum type="alphaUcPeriod"/>
            </a:pPr>
            <a:r>
              <a:rPr lang="en-US" sz="2800" u="sng" dirty="0"/>
              <a:t>Hard to deal with</a:t>
            </a:r>
            <a:endParaRPr lang="en-US" sz="2800" dirty="0"/>
          </a:p>
          <a:p>
            <a:pPr marL="971550" lvl="1" indent="-514350">
              <a:spcBef>
                <a:spcPct val="50000"/>
              </a:spcBef>
              <a:buFont typeface="+mj-lt"/>
              <a:buAutoNum type="arabicPeriod"/>
            </a:pPr>
            <a:r>
              <a:rPr lang="en-US" b="0" dirty="0"/>
              <a:t>One who is cold – is more apt to change</a:t>
            </a:r>
          </a:p>
          <a:p>
            <a:pPr marL="971550" lvl="1" indent="-514350">
              <a:spcBef>
                <a:spcPct val="50000"/>
              </a:spcBef>
              <a:buFont typeface="+mj-lt"/>
              <a:buAutoNum type="arabicPeriod"/>
            </a:pPr>
            <a:r>
              <a:rPr lang="en-US" b="0" dirty="0"/>
              <a:t>Lukewarm does not see any need  (v. 17)</a:t>
            </a:r>
            <a:endParaRPr lang="en-US" sz="2800" dirty="0"/>
          </a:p>
        </p:txBody>
      </p:sp>
      <p:sp>
        <p:nvSpPr>
          <p:cNvPr id="204803" name="Text Box 3"/>
          <p:cNvSpPr txBox="1">
            <a:spLocks noChangeArrowheads="1"/>
          </p:cNvSpPr>
          <p:nvPr/>
        </p:nvSpPr>
        <p:spPr bwMode="auto">
          <a:xfrm>
            <a:off x="0" y="0"/>
            <a:ext cx="9144000" cy="893763"/>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a:spAutoFit/>
          </a:bodyPr>
          <a:lstStyle/>
          <a:p>
            <a:pPr algn="ctr">
              <a:lnSpc>
                <a:spcPct val="130000"/>
              </a:lnSpc>
            </a:pPr>
            <a:r>
              <a:rPr lang="en-US" sz="4000">
                <a:solidFill>
                  <a:srgbClr val="000000"/>
                </a:solidFill>
              </a:rPr>
              <a:t>I. The Problem (vv. 15-16)</a:t>
            </a:r>
          </a:p>
        </p:txBody>
      </p:sp>
      <p:sp>
        <p:nvSpPr>
          <p:cNvPr id="204804" name="AutoShape 4"/>
          <p:cNvSpPr>
            <a:spLocks noChangeArrowheads="1"/>
          </p:cNvSpPr>
          <p:nvPr/>
        </p:nvSpPr>
        <p:spPr bwMode="auto">
          <a:xfrm>
            <a:off x="2209800" y="838200"/>
            <a:ext cx="5029200" cy="609600"/>
          </a:xfrm>
          <a:prstGeom prst="roundRect">
            <a:avLst>
              <a:gd name="adj" fmla="val 27606"/>
            </a:avLst>
          </a:prstGeom>
          <a:solidFill>
            <a:srgbClr val="FFFF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solidFill>
                  <a:srgbClr val="FF0000"/>
                </a:solidFill>
                <a:effectLst>
                  <a:outerShdw blurRad="38100" dist="38100" dir="2700000" algn="tl">
                    <a:srgbClr val="000000"/>
                  </a:outerShdw>
                </a:effectLst>
              </a:rPr>
              <a:t>Lukewarm</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4802">
                                            <p:txEl>
                                              <p:pRg st="5" end="5"/>
                                            </p:txEl>
                                          </p:spTgt>
                                        </p:tgtEl>
                                        <p:attrNameLst>
                                          <p:attrName>style.visibility</p:attrName>
                                        </p:attrNameLst>
                                      </p:cBhvr>
                                      <p:to>
                                        <p:strVal val="visible"/>
                                      </p:to>
                                    </p:set>
                                    <p:animEffect transition="in" filter="fade">
                                      <p:cBhvr>
                                        <p:cTn id="7" dur="1000"/>
                                        <p:tgtEl>
                                          <p:spTgt spid="204802">
                                            <p:txEl>
                                              <p:pRg st="5" end="5"/>
                                            </p:txEl>
                                          </p:spTgt>
                                        </p:tgtEl>
                                      </p:cBhvr>
                                    </p:animEffect>
                                    <p:anim calcmode="lin" valueType="num">
                                      <p:cBhvr>
                                        <p:cTn id="8" dur="1000" fill="hold"/>
                                        <p:tgtEl>
                                          <p:spTgt spid="204802">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20480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4802">
                                            <p:txEl>
                                              <p:pRg st="6" end="6"/>
                                            </p:txEl>
                                          </p:spTgt>
                                        </p:tgtEl>
                                        <p:attrNameLst>
                                          <p:attrName>style.visibility</p:attrName>
                                        </p:attrNameLst>
                                      </p:cBhvr>
                                      <p:to>
                                        <p:strVal val="visible"/>
                                      </p:to>
                                    </p:set>
                                    <p:animEffect transition="in" filter="fade">
                                      <p:cBhvr>
                                        <p:cTn id="14" dur="1000"/>
                                        <p:tgtEl>
                                          <p:spTgt spid="204802">
                                            <p:txEl>
                                              <p:pRg st="6" end="6"/>
                                            </p:txEl>
                                          </p:spTgt>
                                        </p:tgtEl>
                                      </p:cBhvr>
                                    </p:animEffect>
                                    <p:anim calcmode="lin" valueType="num">
                                      <p:cBhvr>
                                        <p:cTn id="15" dur="1000" fill="hold"/>
                                        <p:tgtEl>
                                          <p:spTgt spid="204802">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20480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228600"/>
            <a:ext cx="7620000" cy="64633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3600" dirty="0">
                <a:solidFill>
                  <a:srgbClr val="000000"/>
                </a:solidFill>
              </a:rPr>
              <a:t>Picture of a Lukewarm Christian</a:t>
            </a:r>
          </a:p>
        </p:txBody>
      </p:sp>
      <p:pic>
        <p:nvPicPr>
          <p:cNvPr id="212996" name="Picture 4" descr="http://ts1.mm.bing.net/th?id=H.4752318111941840&amp;w=176&amp;h=178&amp;c=7&amp;rs=1&amp;pid=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986095"/>
            <a:ext cx="998306" cy="100965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295400" y="990600"/>
            <a:ext cx="7696200" cy="5262979"/>
          </a:xfrm>
          <a:prstGeom prst="rect">
            <a:avLst/>
          </a:prstGeom>
          <a:noFill/>
        </p:spPr>
        <p:txBody>
          <a:bodyPr wrap="square" rtlCol="0">
            <a:spAutoFit/>
          </a:bodyPr>
          <a:lstStyle/>
          <a:p>
            <a:pPr marL="457200" indent="-457200">
              <a:buFont typeface="Wingdings" panose="05000000000000000000" pitchFamily="2" charset="2"/>
              <a:buChar char="ü"/>
            </a:pPr>
            <a:r>
              <a:rPr lang="en-US" sz="2400" b="0" i="1" dirty="0">
                <a:solidFill>
                  <a:schemeClr val="tx1">
                    <a:lumMod val="75000"/>
                  </a:schemeClr>
                </a:solidFill>
              </a:rPr>
              <a:t>Love God, but not first</a:t>
            </a:r>
          </a:p>
          <a:p>
            <a:pPr marL="457200" indent="-457200">
              <a:buFont typeface="Wingdings" panose="05000000000000000000" pitchFamily="2" charset="2"/>
              <a:buChar char="ü"/>
            </a:pPr>
            <a:r>
              <a:rPr lang="en-US" sz="2400" b="0" i="1" dirty="0">
                <a:solidFill>
                  <a:schemeClr val="tx1">
                    <a:lumMod val="75000"/>
                  </a:schemeClr>
                </a:solidFill>
              </a:rPr>
              <a:t>Believe that religion is a good and important thing to have in life, but think it should not consume them</a:t>
            </a:r>
          </a:p>
          <a:p>
            <a:pPr marL="457200" indent="-457200">
              <a:buFont typeface="Wingdings" panose="05000000000000000000" pitchFamily="2" charset="2"/>
              <a:buChar char="ü"/>
            </a:pPr>
            <a:r>
              <a:rPr lang="en-US" sz="2400" b="0" i="1" dirty="0">
                <a:solidFill>
                  <a:schemeClr val="tx1">
                    <a:lumMod val="75000"/>
                  </a:schemeClr>
                </a:solidFill>
              </a:rPr>
              <a:t>Love others in theory, but in practice do very little for strangers and outcast</a:t>
            </a:r>
          </a:p>
          <a:p>
            <a:pPr marL="457200" indent="-457200">
              <a:buFont typeface="Wingdings" panose="05000000000000000000" pitchFamily="2" charset="2"/>
              <a:buChar char="ü"/>
            </a:pPr>
            <a:r>
              <a:rPr lang="en-US" sz="2400" b="0" i="1" dirty="0">
                <a:solidFill>
                  <a:schemeClr val="tx1">
                    <a:lumMod val="75000"/>
                  </a:schemeClr>
                </a:solidFill>
              </a:rPr>
              <a:t>Have good intentions to participate in good deeds someday, but don’t redeem their time and resources to take action.</a:t>
            </a:r>
          </a:p>
          <a:p>
            <a:pPr marL="457200" indent="-457200">
              <a:buFont typeface="Wingdings" panose="05000000000000000000" pitchFamily="2" charset="2"/>
              <a:buChar char="ü"/>
            </a:pPr>
            <a:r>
              <a:rPr lang="en-US" sz="2400" b="0" i="1" dirty="0">
                <a:solidFill>
                  <a:schemeClr val="tx1">
                    <a:lumMod val="75000"/>
                  </a:schemeClr>
                </a:solidFill>
              </a:rPr>
              <a:t>Love hearing stories about those who live zealously for God, but the stories never inspire real change and greater zeal in own life</a:t>
            </a:r>
          </a:p>
          <a:p>
            <a:pPr marL="457200" indent="-457200">
              <a:buFont typeface="Wingdings" panose="05000000000000000000" pitchFamily="2" charset="2"/>
              <a:buChar char="ü"/>
            </a:pPr>
            <a:r>
              <a:rPr lang="en-US" sz="2400" b="0" i="1" dirty="0">
                <a:solidFill>
                  <a:schemeClr val="tx1">
                    <a:lumMod val="75000"/>
                  </a:schemeClr>
                </a:solidFill>
              </a:rPr>
              <a:t>Are often silent about their faith</a:t>
            </a:r>
          </a:p>
          <a:p>
            <a:pPr marL="457200" indent="-457200">
              <a:buFont typeface="Wingdings" panose="05000000000000000000" pitchFamily="2" charset="2"/>
              <a:buChar char="ü"/>
            </a:pPr>
            <a:r>
              <a:rPr lang="en-US" sz="2400" b="0" i="1" dirty="0">
                <a:solidFill>
                  <a:schemeClr val="tx1">
                    <a:lumMod val="75000"/>
                  </a:schemeClr>
                </a:solidFill>
              </a:rPr>
              <a:t>Settle into a one-sided religion (personal or doctrinal)</a:t>
            </a:r>
          </a:p>
          <a:p>
            <a:pPr marL="457200" indent="-457200">
              <a:buFont typeface="Wingdings" panose="05000000000000000000" pitchFamily="2" charset="2"/>
              <a:buChar char="ü"/>
            </a:pPr>
            <a:r>
              <a:rPr lang="en-US" sz="2400" b="0" i="1" dirty="0">
                <a:solidFill>
                  <a:schemeClr val="tx1">
                    <a:lumMod val="75000"/>
                  </a:schemeClr>
                </a:solidFill>
              </a:rPr>
              <a:t>Lean on own strength, rather than full faith in God</a:t>
            </a:r>
          </a:p>
        </p:txBody>
      </p:sp>
      <p:sp>
        <p:nvSpPr>
          <p:cNvPr id="4" name="TextBox 3"/>
          <p:cNvSpPr txBox="1"/>
          <p:nvPr/>
        </p:nvSpPr>
        <p:spPr>
          <a:xfrm>
            <a:off x="3581400" y="6476940"/>
            <a:ext cx="5562600" cy="400110"/>
          </a:xfrm>
          <a:prstGeom prst="rect">
            <a:avLst/>
          </a:prstGeom>
          <a:noFill/>
        </p:spPr>
        <p:txBody>
          <a:bodyPr wrap="square" rtlCol="0">
            <a:spAutoFit/>
          </a:bodyPr>
          <a:lstStyle/>
          <a:p>
            <a:pPr algn="r"/>
            <a:r>
              <a:rPr lang="en-US" sz="2000" b="0" dirty="0">
                <a:solidFill>
                  <a:schemeClr val="bg1">
                    <a:lumMod val="50000"/>
                  </a:schemeClr>
                </a:solidFill>
              </a:rPr>
              <a:t>Phillip </a:t>
            </a:r>
            <a:r>
              <a:rPr lang="en-US" sz="2000" b="0" dirty="0" err="1">
                <a:solidFill>
                  <a:schemeClr val="bg1">
                    <a:lumMod val="50000"/>
                  </a:schemeClr>
                </a:solidFill>
              </a:rPr>
              <a:t>Shumake</a:t>
            </a:r>
            <a:r>
              <a:rPr lang="en-US" sz="2000" b="0" dirty="0">
                <a:solidFill>
                  <a:schemeClr val="bg1">
                    <a:lumMod val="50000"/>
                  </a:schemeClr>
                </a:solidFill>
              </a:rPr>
              <a:t>, </a:t>
            </a:r>
            <a:r>
              <a:rPr lang="en-US" sz="2000" b="0" i="1" dirty="0">
                <a:solidFill>
                  <a:schemeClr val="bg1">
                    <a:lumMod val="50000"/>
                  </a:schemeClr>
                </a:solidFill>
              </a:rPr>
              <a:t>Lifelong Zeal, </a:t>
            </a:r>
            <a:r>
              <a:rPr lang="en-US" sz="2000" b="0" dirty="0">
                <a:solidFill>
                  <a:schemeClr val="bg1">
                    <a:lumMod val="50000"/>
                  </a:schemeClr>
                </a:solidFill>
              </a:rPr>
              <a:t>pp 21-22</a:t>
            </a:r>
          </a:p>
        </p:txBody>
      </p:sp>
    </p:spTree>
    <p:extLst>
      <p:ext uri="{BB962C8B-B14F-4D97-AF65-F5344CB8AC3E}">
        <p14:creationId xmlns:p14="http://schemas.microsoft.com/office/powerpoint/2010/main" val="7985653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304800"/>
            <a:ext cx="7391400" cy="58477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3200" dirty="0">
                <a:solidFill>
                  <a:srgbClr val="000000"/>
                </a:solidFill>
              </a:rPr>
              <a:t>Hard To See What We Are </a:t>
            </a:r>
            <a:r>
              <a:rPr lang="en-US" sz="3200" u="sng" dirty="0">
                <a:solidFill>
                  <a:srgbClr val="000000"/>
                </a:solidFill>
              </a:rPr>
              <a:t>NOT DOING</a:t>
            </a:r>
          </a:p>
        </p:txBody>
      </p:sp>
      <p:sp>
        <p:nvSpPr>
          <p:cNvPr id="3" name="TextBox 2"/>
          <p:cNvSpPr txBox="1"/>
          <p:nvPr/>
        </p:nvSpPr>
        <p:spPr>
          <a:xfrm>
            <a:off x="1295400" y="1295400"/>
            <a:ext cx="7620000" cy="5078313"/>
          </a:xfrm>
          <a:prstGeom prst="rect">
            <a:avLst/>
          </a:prstGeom>
          <a:noFill/>
        </p:spPr>
        <p:txBody>
          <a:bodyPr wrap="square" rtlCol="0">
            <a:spAutoFit/>
          </a:bodyPr>
          <a:lstStyle/>
          <a:p>
            <a:pPr marL="457200" indent="-457200">
              <a:buFont typeface="Wingdings" panose="05000000000000000000" pitchFamily="2" charset="2"/>
              <a:buChar char="v"/>
            </a:pPr>
            <a:r>
              <a:rPr lang="en-US" sz="2400" dirty="0"/>
              <a:t>Overt acts of sin are easily seen by self &amp; others (lie, cheat, curse, drink, steal).</a:t>
            </a:r>
          </a:p>
          <a:p>
            <a:pPr marL="457200" indent="-457200">
              <a:buFont typeface="Wingdings" panose="05000000000000000000" pitchFamily="2" charset="2"/>
              <a:buChar char="v"/>
            </a:pPr>
            <a:endParaRPr lang="en-US" sz="900" dirty="0"/>
          </a:p>
          <a:p>
            <a:pPr marL="457200" indent="-457200">
              <a:buFont typeface="Wingdings" panose="05000000000000000000" pitchFamily="2" charset="2"/>
              <a:buChar char="v"/>
            </a:pPr>
            <a:r>
              <a:rPr lang="en-US" sz="2400" dirty="0"/>
              <a:t>Even sins of attitude that involve DOING are easily seen (hate, lust, bitter, envy, jealousy, anger).</a:t>
            </a:r>
          </a:p>
          <a:p>
            <a:pPr marL="457200" indent="-457200">
              <a:buFont typeface="Wingdings" panose="05000000000000000000" pitchFamily="2" charset="2"/>
              <a:buChar char="v"/>
            </a:pPr>
            <a:endParaRPr lang="en-US" sz="900" dirty="0"/>
          </a:p>
          <a:p>
            <a:pPr marL="457200" indent="-457200">
              <a:buFont typeface="Wingdings" panose="05000000000000000000" pitchFamily="2" charset="2"/>
              <a:buChar char="v"/>
            </a:pPr>
            <a:r>
              <a:rPr lang="en-US" sz="2400" dirty="0"/>
              <a:t>Harder to detect what I fail to do.</a:t>
            </a:r>
          </a:p>
          <a:p>
            <a:pPr marL="457200" indent="-457200">
              <a:buFont typeface="Wingdings" panose="05000000000000000000" pitchFamily="2" charset="2"/>
              <a:buChar char="v"/>
            </a:pPr>
            <a:endParaRPr lang="en-US" sz="900" dirty="0"/>
          </a:p>
          <a:p>
            <a:pPr marL="457200" indent="-457200">
              <a:buFont typeface="Wingdings" panose="05000000000000000000" pitchFamily="2" charset="2"/>
              <a:buChar char="v"/>
            </a:pPr>
            <a:r>
              <a:rPr lang="en-US" sz="2400" dirty="0"/>
              <a:t>Even harder to see:</a:t>
            </a:r>
          </a:p>
          <a:p>
            <a:pPr marL="914400" lvl="1" indent="-457200">
              <a:buFont typeface="Wingdings" panose="05000000000000000000" pitchFamily="2" charset="2"/>
              <a:buChar char="§"/>
            </a:pPr>
            <a:r>
              <a:rPr lang="en-US" sz="2400" i="1" dirty="0"/>
              <a:t>That I don’t care as much as should</a:t>
            </a:r>
          </a:p>
          <a:p>
            <a:pPr marL="914400" lvl="1" indent="-457200">
              <a:buFont typeface="Wingdings" panose="05000000000000000000" pitchFamily="2" charset="2"/>
              <a:buChar char="§"/>
            </a:pPr>
            <a:r>
              <a:rPr lang="en-US" sz="2400" i="1" dirty="0"/>
              <a:t>That I’m not involved as I ought to be</a:t>
            </a:r>
          </a:p>
          <a:p>
            <a:pPr marL="914400" lvl="1" indent="-457200">
              <a:buFont typeface="Wingdings" panose="05000000000000000000" pitchFamily="2" charset="2"/>
              <a:buChar char="§"/>
            </a:pPr>
            <a:r>
              <a:rPr lang="en-US" sz="2400" i="1" dirty="0"/>
              <a:t>That I am not as dedicated as ought to be</a:t>
            </a:r>
          </a:p>
          <a:p>
            <a:pPr marL="914400" lvl="1" indent="-457200">
              <a:buFont typeface="Wingdings" panose="05000000000000000000" pitchFamily="2" charset="2"/>
              <a:buChar char="§"/>
            </a:pPr>
            <a:r>
              <a:rPr lang="en-US" sz="2400" i="1" dirty="0"/>
              <a:t>That I should have grown more by now</a:t>
            </a:r>
          </a:p>
          <a:p>
            <a:pPr marL="914400" lvl="1" indent="-457200">
              <a:buFont typeface="Wingdings" panose="05000000000000000000" pitchFamily="2" charset="2"/>
              <a:buChar char="§"/>
            </a:pPr>
            <a:endParaRPr lang="en-US" sz="900" i="1" dirty="0"/>
          </a:p>
          <a:p>
            <a:pPr marL="457200" indent="-457200">
              <a:buFont typeface="Wingdings" panose="05000000000000000000" pitchFamily="2" charset="2"/>
              <a:buChar char="v"/>
            </a:pPr>
            <a:r>
              <a:rPr lang="en-US" sz="2400" dirty="0"/>
              <a:t>Especially true with one whose apathy has not caused them to quit altogether.</a:t>
            </a:r>
          </a:p>
        </p:txBody>
      </p:sp>
    </p:spTree>
    <p:extLst>
      <p:ext uri="{BB962C8B-B14F-4D97-AF65-F5344CB8AC3E}">
        <p14:creationId xmlns:p14="http://schemas.microsoft.com/office/powerpoint/2010/main" val="8975191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fade">
                                      <p:cBhvr>
                                        <p:cTn id="56" dur="1000"/>
                                        <p:tgtEl>
                                          <p:spTgt spid="3">
                                            <p:txEl>
                                              <p:pRg st="10" end="10"/>
                                            </p:txEl>
                                          </p:spTgt>
                                        </p:tgtEl>
                                      </p:cBhvr>
                                    </p:animEffect>
                                    <p:anim calcmode="lin" valueType="num">
                                      <p:cBhvr>
                                        <p:cTn id="5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2" end="12"/>
                                            </p:txEl>
                                          </p:spTgt>
                                        </p:tgtEl>
                                        <p:attrNameLst>
                                          <p:attrName>style.visibility</p:attrName>
                                        </p:attrNameLst>
                                      </p:cBhvr>
                                      <p:to>
                                        <p:strVal val="visible"/>
                                      </p:to>
                                    </p:set>
                                    <p:animEffect transition="in" filter="fade">
                                      <p:cBhvr>
                                        <p:cTn id="63" dur="1000"/>
                                        <p:tgtEl>
                                          <p:spTgt spid="3">
                                            <p:txEl>
                                              <p:pRg st="12" end="12"/>
                                            </p:txEl>
                                          </p:spTgt>
                                        </p:tgtEl>
                                      </p:cBhvr>
                                    </p:animEffect>
                                    <p:anim calcmode="lin" valueType="num">
                                      <p:cBhvr>
                                        <p:cTn id="64"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Text Box 2"/>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p>
        </p:txBody>
      </p:sp>
      <p:sp>
        <p:nvSpPr>
          <p:cNvPr id="183299" name="AutoShape 3"/>
          <p:cNvSpPr>
            <a:spLocks noChangeArrowheads="1"/>
          </p:cNvSpPr>
          <p:nvPr/>
        </p:nvSpPr>
        <p:spPr bwMode="auto">
          <a:xfrm>
            <a:off x="838200" y="3048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600" dirty="0">
                <a:solidFill>
                  <a:srgbClr val="000000"/>
                </a:solidFill>
              </a:rPr>
              <a:t>A Lukewarm Church</a:t>
            </a:r>
          </a:p>
          <a:p>
            <a:pPr algn="ctr"/>
            <a:r>
              <a:rPr lang="en-US" i="1" dirty="0"/>
              <a:t>Rev. 3:14-22</a:t>
            </a:r>
          </a:p>
        </p:txBody>
      </p:sp>
      <p:sp>
        <p:nvSpPr>
          <p:cNvPr id="2" name="Text Box 4">
            <a:extLst>
              <a:ext uri="{FF2B5EF4-FFF2-40B4-BE49-F238E27FC236}">
                <a16:creationId xmlns:a16="http://schemas.microsoft.com/office/drawing/2014/main" id="{C36F48B5-63E3-959E-68D3-C8ADAAF034E7}"/>
              </a:ext>
            </a:extLst>
          </p:cNvPr>
          <p:cNvSpPr txBox="1">
            <a:spLocks noChangeArrowheads="1"/>
          </p:cNvSpPr>
          <p:nvPr/>
        </p:nvSpPr>
        <p:spPr bwMode="auto">
          <a:xfrm>
            <a:off x="1219200" y="2438400"/>
            <a:ext cx="7239000" cy="1612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a:spAutoFit/>
          </a:bodyPr>
          <a:lstStyle/>
          <a:p>
            <a:pPr marL="857250" indent="-857250">
              <a:lnSpc>
                <a:spcPct val="130000"/>
              </a:lnSpc>
              <a:buFont typeface="+mj-lt"/>
              <a:buAutoNum type="romanUcPeriod"/>
            </a:pPr>
            <a:r>
              <a:rPr lang="en-US" sz="4000" dirty="0">
                <a:solidFill>
                  <a:srgbClr val="000000"/>
                </a:solidFill>
              </a:rPr>
              <a:t>The Problem (vv. 15-16)</a:t>
            </a:r>
          </a:p>
          <a:p>
            <a:pPr marL="857250" indent="-857250">
              <a:lnSpc>
                <a:spcPct val="130000"/>
              </a:lnSpc>
              <a:buFont typeface="+mj-lt"/>
              <a:buAutoNum type="romanUcPeriod"/>
            </a:pPr>
            <a:r>
              <a:rPr lang="en-US" sz="4000" dirty="0">
                <a:solidFill>
                  <a:srgbClr val="000000"/>
                </a:solidFill>
              </a:rPr>
              <a:t>The Reason (v. 17)</a:t>
            </a:r>
          </a:p>
        </p:txBody>
      </p:sp>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3" name="Rectangle 5"/>
          <p:cNvSpPr>
            <a:spLocks noChangeArrowheads="1"/>
          </p:cNvSpPr>
          <p:nvPr/>
        </p:nvSpPr>
        <p:spPr bwMode="auto">
          <a:xfrm>
            <a:off x="0" y="0"/>
            <a:ext cx="9144000" cy="893763"/>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30000"/>
              </a:lnSpc>
            </a:pPr>
            <a:r>
              <a:rPr lang="en-US" sz="4000">
                <a:solidFill>
                  <a:srgbClr val="000000"/>
                </a:solidFill>
              </a:rPr>
              <a:t>II. The Reason (v. 17)</a:t>
            </a:r>
          </a:p>
        </p:txBody>
      </p:sp>
      <p:sp>
        <p:nvSpPr>
          <p:cNvPr id="196615" name="Text Box 7"/>
          <p:cNvSpPr txBox="1">
            <a:spLocks noChangeArrowheads="1"/>
          </p:cNvSpPr>
          <p:nvPr/>
        </p:nvSpPr>
        <p:spPr bwMode="auto">
          <a:xfrm>
            <a:off x="1447800" y="1600200"/>
            <a:ext cx="693420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sz="2800" u="sng" dirty="0"/>
              <a:t>False Sense of Security</a:t>
            </a:r>
            <a:endParaRPr lang="en-US" b="0" dirty="0"/>
          </a:p>
          <a:p>
            <a:pPr marL="971550" lvl="1" indent="-514350">
              <a:spcBef>
                <a:spcPct val="50000"/>
              </a:spcBef>
              <a:buFont typeface="+mj-lt"/>
              <a:buAutoNum type="arabicPeriod"/>
            </a:pPr>
            <a:r>
              <a:rPr lang="en-US" b="0" dirty="0"/>
              <a:t>“Need of nothing” (v. 17)</a:t>
            </a:r>
          </a:p>
          <a:p>
            <a:pPr marL="971550" lvl="1" indent="-514350">
              <a:spcBef>
                <a:spcPct val="50000"/>
              </a:spcBef>
              <a:buFont typeface="+mj-lt"/>
              <a:buAutoNum type="arabicPeriod"/>
            </a:pPr>
            <a:r>
              <a:rPr lang="en-US" b="0" dirty="0"/>
              <a:t>Reason that are self-sufficient since are rich</a:t>
            </a:r>
          </a:p>
          <a:p>
            <a:pPr marL="971550" lvl="1" indent="-514350">
              <a:spcBef>
                <a:spcPct val="50000"/>
              </a:spcBef>
              <a:buFont typeface="+mj-lt"/>
              <a:buAutoNum type="arabicPeriod"/>
            </a:pPr>
            <a:r>
              <a:rPr lang="en-US" b="0" dirty="0"/>
              <a:t>Doing quite well – so not concerned about the spiritual</a:t>
            </a:r>
            <a:endParaRPr lang="en-US" sz="2800" dirty="0"/>
          </a:p>
        </p:txBody>
      </p:sp>
      <p:sp>
        <p:nvSpPr>
          <p:cNvPr id="196616" name="AutoShape 8"/>
          <p:cNvSpPr>
            <a:spLocks noChangeArrowheads="1"/>
          </p:cNvSpPr>
          <p:nvPr/>
        </p:nvSpPr>
        <p:spPr bwMode="auto">
          <a:xfrm>
            <a:off x="2209800" y="838200"/>
            <a:ext cx="5029200" cy="609600"/>
          </a:xfrm>
          <a:prstGeom prst="roundRect">
            <a:avLst>
              <a:gd name="adj" fmla="val 27606"/>
            </a:avLst>
          </a:prstGeom>
          <a:solidFill>
            <a:srgbClr val="FFFF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solidFill>
                  <a:srgbClr val="FF0000"/>
                </a:solidFill>
                <a:effectLst>
                  <a:outerShdw blurRad="38100" dist="38100" dir="2700000" algn="tl">
                    <a:srgbClr val="000000"/>
                  </a:outerShdw>
                </a:effectLst>
              </a:rPr>
              <a:t>Don’t See Self As They Are</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96615">
                                            <p:txEl>
                                              <p:pRg st="0" end="0"/>
                                            </p:txEl>
                                          </p:spTgt>
                                        </p:tgtEl>
                                        <p:attrNameLst>
                                          <p:attrName>style.visibility</p:attrName>
                                        </p:attrNameLst>
                                      </p:cBhvr>
                                      <p:to>
                                        <p:strVal val="visible"/>
                                      </p:to>
                                    </p:set>
                                    <p:animEffect transition="in" filter="fade">
                                      <p:cBhvr>
                                        <p:cTn id="7" dur="1000"/>
                                        <p:tgtEl>
                                          <p:spTgt spid="196615">
                                            <p:txEl>
                                              <p:pRg st="0" end="0"/>
                                            </p:txEl>
                                          </p:spTgt>
                                        </p:tgtEl>
                                      </p:cBhvr>
                                    </p:animEffect>
                                    <p:anim calcmode="lin" valueType="num">
                                      <p:cBhvr>
                                        <p:cTn id="8" dur="1000" fill="hold"/>
                                        <p:tgtEl>
                                          <p:spTgt spid="1966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66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96615">
                                            <p:txEl>
                                              <p:pRg st="1" end="1"/>
                                            </p:txEl>
                                          </p:spTgt>
                                        </p:tgtEl>
                                        <p:attrNameLst>
                                          <p:attrName>style.visibility</p:attrName>
                                        </p:attrNameLst>
                                      </p:cBhvr>
                                      <p:to>
                                        <p:strVal val="visible"/>
                                      </p:to>
                                    </p:set>
                                    <p:animEffect transition="in" filter="fade">
                                      <p:cBhvr>
                                        <p:cTn id="14" dur="1000"/>
                                        <p:tgtEl>
                                          <p:spTgt spid="196615">
                                            <p:txEl>
                                              <p:pRg st="1" end="1"/>
                                            </p:txEl>
                                          </p:spTgt>
                                        </p:tgtEl>
                                      </p:cBhvr>
                                    </p:animEffect>
                                    <p:anim calcmode="lin" valueType="num">
                                      <p:cBhvr>
                                        <p:cTn id="15" dur="1000" fill="hold"/>
                                        <p:tgtEl>
                                          <p:spTgt spid="19661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966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96615">
                                            <p:txEl>
                                              <p:pRg st="2" end="2"/>
                                            </p:txEl>
                                          </p:spTgt>
                                        </p:tgtEl>
                                        <p:attrNameLst>
                                          <p:attrName>style.visibility</p:attrName>
                                        </p:attrNameLst>
                                      </p:cBhvr>
                                      <p:to>
                                        <p:strVal val="visible"/>
                                      </p:to>
                                    </p:set>
                                    <p:animEffect transition="in" filter="fade">
                                      <p:cBhvr>
                                        <p:cTn id="21" dur="1000"/>
                                        <p:tgtEl>
                                          <p:spTgt spid="196615">
                                            <p:txEl>
                                              <p:pRg st="2" end="2"/>
                                            </p:txEl>
                                          </p:spTgt>
                                        </p:tgtEl>
                                      </p:cBhvr>
                                    </p:animEffect>
                                    <p:anim calcmode="lin" valueType="num">
                                      <p:cBhvr>
                                        <p:cTn id="22" dur="1000" fill="hold"/>
                                        <p:tgtEl>
                                          <p:spTgt spid="19661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966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196615">
                                            <p:txEl>
                                              <p:pRg st="3" end="3"/>
                                            </p:txEl>
                                          </p:spTgt>
                                        </p:tgtEl>
                                        <p:attrNameLst>
                                          <p:attrName>style.visibility</p:attrName>
                                        </p:attrNameLst>
                                      </p:cBhvr>
                                      <p:to>
                                        <p:strVal val="visible"/>
                                      </p:to>
                                    </p:set>
                                    <p:animEffect transition="in" filter="fade">
                                      <p:cBhvr>
                                        <p:cTn id="28" dur="1000"/>
                                        <p:tgtEl>
                                          <p:spTgt spid="196615">
                                            <p:txEl>
                                              <p:pRg st="3" end="3"/>
                                            </p:txEl>
                                          </p:spTgt>
                                        </p:tgtEl>
                                      </p:cBhvr>
                                    </p:animEffect>
                                    <p:anim calcmode="lin" valueType="num">
                                      <p:cBhvr>
                                        <p:cTn id="29" dur="1000" fill="hold"/>
                                        <p:tgtEl>
                                          <p:spTgt spid="19661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9661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ChangeArrowheads="1"/>
          </p:cNvSpPr>
          <p:nvPr/>
        </p:nvSpPr>
        <p:spPr bwMode="auto">
          <a:xfrm>
            <a:off x="0" y="0"/>
            <a:ext cx="9144000" cy="893763"/>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30000"/>
              </a:lnSpc>
            </a:pPr>
            <a:r>
              <a:rPr lang="en-US" sz="4000">
                <a:solidFill>
                  <a:srgbClr val="000000"/>
                </a:solidFill>
              </a:rPr>
              <a:t>II. The Reason (v. 17)</a:t>
            </a:r>
          </a:p>
        </p:txBody>
      </p:sp>
      <p:sp>
        <p:nvSpPr>
          <p:cNvPr id="205827" name="Text Box 3"/>
          <p:cNvSpPr txBox="1">
            <a:spLocks noChangeArrowheads="1"/>
          </p:cNvSpPr>
          <p:nvPr/>
        </p:nvSpPr>
        <p:spPr bwMode="auto">
          <a:xfrm>
            <a:off x="1447800" y="1600200"/>
            <a:ext cx="6934200" cy="3754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sz="2800" u="sng" dirty="0"/>
              <a:t>False Sense of Security</a:t>
            </a:r>
          </a:p>
          <a:p>
            <a:pPr marL="514350" indent="-514350">
              <a:spcBef>
                <a:spcPct val="50000"/>
              </a:spcBef>
              <a:buFont typeface="+mj-lt"/>
              <a:buAutoNum type="alphaUcPeriod"/>
            </a:pPr>
            <a:r>
              <a:rPr lang="en-US" sz="2800" u="sng" dirty="0"/>
              <a:t>“You say”</a:t>
            </a:r>
            <a:r>
              <a:rPr lang="en-US" sz="2800" dirty="0"/>
              <a:t> (v. 17)</a:t>
            </a:r>
          </a:p>
          <a:p>
            <a:pPr marL="971550" lvl="1" indent="-514350">
              <a:spcBef>
                <a:spcPct val="50000"/>
              </a:spcBef>
              <a:buFont typeface="+mj-lt"/>
              <a:buAutoNum type="arabicPeriod"/>
            </a:pPr>
            <a:r>
              <a:rPr lang="en-US" b="0" dirty="0"/>
              <a:t>In own eyes thought selves to be strong.</a:t>
            </a:r>
          </a:p>
          <a:p>
            <a:pPr marL="971550" lvl="1" indent="-514350">
              <a:spcBef>
                <a:spcPct val="50000"/>
              </a:spcBef>
              <a:buFont typeface="+mj-lt"/>
              <a:buAutoNum type="arabicPeriod"/>
            </a:pPr>
            <a:r>
              <a:rPr lang="en-US" b="0" dirty="0"/>
              <a:t>“Like many modern Christians who do just enough to keep their names on a church roll, they would likely have been insulted had anyone else accused them of being lukewarm and unpleasing before the Lord.” (</a:t>
            </a:r>
            <a:r>
              <a:rPr lang="en-US" b="0" dirty="0" err="1"/>
              <a:t>Harkrider</a:t>
            </a:r>
            <a:r>
              <a:rPr lang="en-US" b="0" dirty="0"/>
              <a:t>)</a:t>
            </a:r>
            <a:endParaRPr lang="en-US" sz="2800" dirty="0"/>
          </a:p>
        </p:txBody>
      </p:sp>
      <p:sp>
        <p:nvSpPr>
          <p:cNvPr id="205828" name="AutoShape 4"/>
          <p:cNvSpPr>
            <a:spLocks noChangeArrowheads="1"/>
          </p:cNvSpPr>
          <p:nvPr/>
        </p:nvSpPr>
        <p:spPr bwMode="auto">
          <a:xfrm>
            <a:off x="2209800" y="838200"/>
            <a:ext cx="5029200" cy="609600"/>
          </a:xfrm>
          <a:prstGeom prst="roundRect">
            <a:avLst>
              <a:gd name="adj" fmla="val 27606"/>
            </a:avLst>
          </a:prstGeom>
          <a:solidFill>
            <a:srgbClr val="FFFF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solidFill>
                  <a:srgbClr val="FF0000"/>
                </a:solidFill>
                <a:effectLst>
                  <a:outerShdw blurRad="38100" dist="38100" dir="2700000" algn="tl">
                    <a:srgbClr val="000000"/>
                  </a:outerShdw>
                </a:effectLst>
              </a:rPr>
              <a:t>Don’t See Self As They Are</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827">
                                            <p:txEl>
                                              <p:pRg st="2" end="2"/>
                                            </p:txEl>
                                          </p:spTgt>
                                        </p:tgtEl>
                                        <p:attrNameLst>
                                          <p:attrName>style.visibility</p:attrName>
                                        </p:attrNameLst>
                                      </p:cBhvr>
                                      <p:to>
                                        <p:strVal val="visible"/>
                                      </p:to>
                                    </p:set>
                                    <p:animEffect transition="in" filter="fade">
                                      <p:cBhvr>
                                        <p:cTn id="7" dur="1000"/>
                                        <p:tgtEl>
                                          <p:spTgt spid="205827">
                                            <p:txEl>
                                              <p:pRg st="2" end="2"/>
                                            </p:txEl>
                                          </p:spTgt>
                                        </p:tgtEl>
                                      </p:cBhvr>
                                    </p:animEffect>
                                    <p:anim calcmode="lin" valueType="num">
                                      <p:cBhvr>
                                        <p:cTn id="8" dur="1000" fill="hold"/>
                                        <p:tgtEl>
                                          <p:spTgt spid="20582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0582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5827">
                                            <p:txEl>
                                              <p:pRg st="3" end="3"/>
                                            </p:txEl>
                                          </p:spTgt>
                                        </p:tgtEl>
                                        <p:attrNameLst>
                                          <p:attrName>style.visibility</p:attrName>
                                        </p:attrNameLst>
                                      </p:cBhvr>
                                      <p:to>
                                        <p:strVal val="visible"/>
                                      </p:to>
                                    </p:set>
                                    <p:animEffect transition="in" filter="fade">
                                      <p:cBhvr>
                                        <p:cTn id="14" dur="1000"/>
                                        <p:tgtEl>
                                          <p:spTgt spid="205827">
                                            <p:txEl>
                                              <p:pRg st="3" end="3"/>
                                            </p:txEl>
                                          </p:spTgt>
                                        </p:tgtEl>
                                      </p:cBhvr>
                                    </p:animEffect>
                                    <p:anim calcmode="lin" valueType="num">
                                      <p:cBhvr>
                                        <p:cTn id="15" dur="1000" fill="hold"/>
                                        <p:tgtEl>
                                          <p:spTgt spid="205827">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0582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ChangeArrowheads="1"/>
          </p:cNvSpPr>
          <p:nvPr/>
        </p:nvSpPr>
        <p:spPr bwMode="auto">
          <a:xfrm>
            <a:off x="0" y="0"/>
            <a:ext cx="9144000" cy="893763"/>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30000"/>
              </a:lnSpc>
            </a:pPr>
            <a:r>
              <a:rPr lang="en-US" sz="4000">
                <a:solidFill>
                  <a:srgbClr val="000000"/>
                </a:solidFill>
              </a:rPr>
              <a:t>II. The Reason (v. 17)</a:t>
            </a:r>
          </a:p>
        </p:txBody>
      </p:sp>
      <p:sp>
        <p:nvSpPr>
          <p:cNvPr id="206851" name="Text Box 3"/>
          <p:cNvSpPr txBox="1">
            <a:spLocks noChangeArrowheads="1"/>
          </p:cNvSpPr>
          <p:nvPr/>
        </p:nvSpPr>
        <p:spPr bwMode="auto">
          <a:xfrm>
            <a:off x="1447800" y="1600200"/>
            <a:ext cx="6934200" cy="4303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sz="2800" u="sng" dirty="0"/>
              <a:t>False Sense of Security</a:t>
            </a:r>
          </a:p>
          <a:p>
            <a:pPr marL="514350" indent="-514350">
              <a:spcBef>
                <a:spcPct val="50000"/>
              </a:spcBef>
              <a:buFont typeface="+mj-lt"/>
              <a:buAutoNum type="alphaUcPeriod"/>
            </a:pPr>
            <a:r>
              <a:rPr lang="en-US" sz="2800" u="sng" dirty="0"/>
              <a:t>“You say”</a:t>
            </a:r>
            <a:r>
              <a:rPr lang="en-US" sz="2800" dirty="0"/>
              <a:t> (v. 17)</a:t>
            </a:r>
          </a:p>
          <a:p>
            <a:pPr marL="514350" indent="-514350">
              <a:spcBef>
                <a:spcPct val="50000"/>
              </a:spcBef>
              <a:buFont typeface="+mj-lt"/>
              <a:buAutoNum type="alphaUcPeriod"/>
            </a:pPr>
            <a:r>
              <a:rPr lang="en-US" sz="2800" u="sng" dirty="0"/>
              <a:t>Don’t See Their Real Condition</a:t>
            </a:r>
            <a:endParaRPr lang="en-US" sz="2800" dirty="0"/>
          </a:p>
          <a:p>
            <a:pPr marL="971550" lvl="1" indent="-514350">
              <a:spcBef>
                <a:spcPts val="1000"/>
              </a:spcBef>
              <a:buFont typeface="+mj-lt"/>
              <a:buAutoNum type="arabicPeriod"/>
            </a:pPr>
            <a:r>
              <a:rPr lang="en-US" b="0" dirty="0"/>
              <a:t>Wretched – Deplorable</a:t>
            </a:r>
          </a:p>
          <a:p>
            <a:pPr marL="971550" lvl="1" indent="-514350">
              <a:spcBef>
                <a:spcPts val="1000"/>
              </a:spcBef>
              <a:buFont typeface="+mj-lt"/>
              <a:buAutoNum type="arabicPeriod"/>
            </a:pPr>
            <a:r>
              <a:rPr lang="en-US" b="0" dirty="0"/>
              <a:t>Miserable – To be pitied</a:t>
            </a:r>
          </a:p>
          <a:p>
            <a:pPr marL="971550" lvl="1" indent="-514350">
              <a:spcBef>
                <a:spcPts val="1000"/>
              </a:spcBef>
              <a:buFont typeface="+mj-lt"/>
              <a:buAutoNum type="arabicPeriod"/>
            </a:pPr>
            <a:r>
              <a:rPr lang="en-US" b="0" dirty="0"/>
              <a:t>Poor – Do have need</a:t>
            </a:r>
          </a:p>
          <a:p>
            <a:pPr marL="971550" lvl="1" indent="-514350">
              <a:spcBef>
                <a:spcPts val="1000"/>
              </a:spcBef>
              <a:buFont typeface="+mj-lt"/>
              <a:buAutoNum type="arabicPeriod"/>
            </a:pPr>
            <a:r>
              <a:rPr lang="en-US" b="0" dirty="0"/>
              <a:t>Blind – Can’t see</a:t>
            </a:r>
          </a:p>
          <a:p>
            <a:pPr marL="971550" lvl="1" indent="-514350">
              <a:spcBef>
                <a:spcPts val="1000"/>
              </a:spcBef>
              <a:buFont typeface="+mj-lt"/>
              <a:buAutoNum type="arabicPeriod"/>
            </a:pPr>
            <a:r>
              <a:rPr lang="en-US" b="0" dirty="0"/>
              <a:t>Naked – Lacking so much</a:t>
            </a:r>
            <a:endParaRPr lang="en-US" sz="2800" dirty="0"/>
          </a:p>
        </p:txBody>
      </p:sp>
      <p:sp>
        <p:nvSpPr>
          <p:cNvPr id="206852" name="AutoShape 4"/>
          <p:cNvSpPr>
            <a:spLocks noChangeArrowheads="1"/>
          </p:cNvSpPr>
          <p:nvPr/>
        </p:nvSpPr>
        <p:spPr bwMode="auto">
          <a:xfrm>
            <a:off x="2209800" y="838200"/>
            <a:ext cx="5029200" cy="609600"/>
          </a:xfrm>
          <a:prstGeom prst="roundRect">
            <a:avLst>
              <a:gd name="adj" fmla="val 27606"/>
            </a:avLst>
          </a:prstGeom>
          <a:solidFill>
            <a:srgbClr val="FFFF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solidFill>
                  <a:srgbClr val="FF0000"/>
                </a:solidFill>
                <a:effectLst>
                  <a:outerShdw blurRad="38100" dist="38100" dir="2700000" algn="tl">
                    <a:srgbClr val="000000"/>
                  </a:outerShdw>
                </a:effectLst>
              </a:rPr>
              <a:t>Don’t See Self As They Are</a:t>
            </a:r>
          </a:p>
        </p:txBody>
      </p:sp>
      <p:sp>
        <p:nvSpPr>
          <p:cNvPr id="206853" name="Oval 5"/>
          <p:cNvSpPr>
            <a:spLocks noChangeArrowheads="1"/>
          </p:cNvSpPr>
          <p:nvPr/>
        </p:nvSpPr>
        <p:spPr bwMode="auto">
          <a:xfrm>
            <a:off x="2019300" y="5943600"/>
            <a:ext cx="5410200" cy="838200"/>
          </a:xfrm>
          <a:prstGeom prst="ellipse">
            <a:avLst/>
          </a:prstGeom>
          <a:solidFill>
            <a:srgbClr val="00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solidFill>
                  <a:srgbClr val="FFFF00"/>
                </a:solidFill>
              </a:rPr>
              <a:t>Opposite of what they thought!</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06851">
                                            <p:txEl>
                                              <p:pRg st="3" end="3"/>
                                            </p:txEl>
                                          </p:spTgt>
                                        </p:tgtEl>
                                        <p:attrNameLst>
                                          <p:attrName>style.visibility</p:attrName>
                                        </p:attrNameLst>
                                      </p:cBhvr>
                                      <p:to>
                                        <p:strVal val="visible"/>
                                      </p:to>
                                    </p:set>
                                    <p:animEffect transition="in" filter="fade">
                                      <p:cBhvr>
                                        <p:cTn id="7" dur="1000"/>
                                        <p:tgtEl>
                                          <p:spTgt spid="206851">
                                            <p:txEl>
                                              <p:pRg st="3" end="3"/>
                                            </p:txEl>
                                          </p:spTgt>
                                        </p:tgtEl>
                                      </p:cBhvr>
                                    </p:animEffect>
                                    <p:anim calcmode="lin" valueType="num">
                                      <p:cBhvr>
                                        <p:cTn id="8" dur="1000" fill="hold"/>
                                        <p:tgtEl>
                                          <p:spTgt spid="206851">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0685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6851">
                                            <p:txEl>
                                              <p:pRg st="4" end="4"/>
                                            </p:txEl>
                                          </p:spTgt>
                                        </p:tgtEl>
                                        <p:attrNameLst>
                                          <p:attrName>style.visibility</p:attrName>
                                        </p:attrNameLst>
                                      </p:cBhvr>
                                      <p:to>
                                        <p:strVal val="visible"/>
                                      </p:to>
                                    </p:set>
                                    <p:animEffect transition="in" filter="fade">
                                      <p:cBhvr>
                                        <p:cTn id="14" dur="1000"/>
                                        <p:tgtEl>
                                          <p:spTgt spid="206851">
                                            <p:txEl>
                                              <p:pRg st="4" end="4"/>
                                            </p:txEl>
                                          </p:spTgt>
                                        </p:tgtEl>
                                      </p:cBhvr>
                                    </p:animEffect>
                                    <p:anim calcmode="lin" valueType="num">
                                      <p:cBhvr>
                                        <p:cTn id="15" dur="1000" fill="hold"/>
                                        <p:tgtEl>
                                          <p:spTgt spid="206851">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0685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06851">
                                            <p:txEl>
                                              <p:pRg st="5" end="5"/>
                                            </p:txEl>
                                          </p:spTgt>
                                        </p:tgtEl>
                                        <p:attrNameLst>
                                          <p:attrName>style.visibility</p:attrName>
                                        </p:attrNameLst>
                                      </p:cBhvr>
                                      <p:to>
                                        <p:strVal val="visible"/>
                                      </p:to>
                                    </p:set>
                                    <p:animEffect transition="in" filter="fade">
                                      <p:cBhvr>
                                        <p:cTn id="21" dur="1000"/>
                                        <p:tgtEl>
                                          <p:spTgt spid="206851">
                                            <p:txEl>
                                              <p:pRg st="5" end="5"/>
                                            </p:txEl>
                                          </p:spTgt>
                                        </p:tgtEl>
                                      </p:cBhvr>
                                    </p:animEffect>
                                    <p:anim calcmode="lin" valueType="num">
                                      <p:cBhvr>
                                        <p:cTn id="22" dur="1000" fill="hold"/>
                                        <p:tgtEl>
                                          <p:spTgt spid="206851">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20685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06851">
                                            <p:txEl>
                                              <p:pRg st="6" end="6"/>
                                            </p:txEl>
                                          </p:spTgt>
                                        </p:tgtEl>
                                        <p:attrNameLst>
                                          <p:attrName>style.visibility</p:attrName>
                                        </p:attrNameLst>
                                      </p:cBhvr>
                                      <p:to>
                                        <p:strVal val="visible"/>
                                      </p:to>
                                    </p:set>
                                    <p:animEffect transition="in" filter="fade">
                                      <p:cBhvr>
                                        <p:cTn id="28" dur="1000"/>
                                        <p:tgtEl>
                                          <p:spTgt spid="206851">
                                            <p:txEl>
                                              <p:pRg st="6" end="6"/>
                                            </p:txEl>
                                          </p:spTgt>
                                        </p:tgtEl>
                                      </p:cBhvr>
                                    </p:animEffect>
                                    <p:anim calcmode="lin" valueType="num">
                                      <p:cBhvr>
                                        <p:cTn id="29" dur="1000" fill="hold"/>
                                        <p:tgtEl>
                                          <p:spTgt spid="206851">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0685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06851">
                                            <p:txEl>
                                              <p:pRg st="7" end="7"/>
                                            </p:txEl>
                                          </p:spTgt>
                                        </p:tgtEl>
                                        <p:attrNameLst>
                                          <p:attrName>style.visibility</p:attrName>
                                        </p:attrNameLst>
                                      </p:cBhvr>
                                      <p:to>
                                        <p:strVal val="visible"/>
                                      </p:to>
                                    </p:set>
                                    <p:animEffect transition="in" filter="fade">
                                      <p:cBhvr>
                                        <p:cTn id="35" dur="1000"/>
                                        <p:tgtEl>
                                          <p:spTgt spid="206851">
                                            <p:txEl>
                                              <p:pRg st="7" end="7"/>
                                            </p:txEl>
                                          </p:spTgt>
                                        </p:tgtEl>
                                      </p:cBhvr>
                                    </p:animEffect>
                                    <p:anim calcmode="lin" valueType="num">
                                      <p:cBhvr>
                                        <p:cTn id="36" dur="1000" fill="hold"/>
                                        <p:tgtEl>
                                          <p:spTgt spid="206851">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206851">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grpId="0" nodeType="clickEffect">
                                  <p:stCondLst>
                                    <p:cond delay="0"/>
                                  </p:stCondLst>
                                  <p:childTnLst>
                                    <p:set>
                                      <p:cBhvr>
                                        <p:cTn id="41" dur="1" fill="hold">
                                          <p:stCondLst>
                                            <p:cond delay="0"/>
                                          </p:stCondLst>
                                        </p:cTn>
                                        <p:tgtEl>
                                          <p:spTgt spid="206853"/>
                                        </p:tgtEl>
                                        <p:attrNameLst>
                                          <p:attrName>style.visibility</p:attrName>
                                        </p:attrNameLst>
                                      </p:cBhvr>
                                      <p:to>
                                        <p:strVal val="visible"/>
                                      </p:to>
                                    </p:set>
                                    <p:anim calcmode="lin" valueType="num">
                                      <p:cBhvr>
                                        <p:cTn id="42" dur="1000" fill="hold"/>
                                        <p:tgtEl>
                                          <p:spTgt spid="206853"/>
                                        </p:tgtEl>
                                        <p:attrNameLst>
                                          <p:attrName>ppt_x</p:attrName>
                                        </p:attrNameLst>
                                      </p:cBhvr>
                                      <p:tavLst>
                                        <p:tav tm="0">
                                          <p:val>
                                            <p:strVal val="#ppt_x-.2"/>
                                          </p:val>
                                        </p:tav>
                                        <p:tav tm="100000">
                                          <p:val>
                                            <p:strVal val="#ppt_x"/>
                                          </p:val>
                                        </p:tav>
                                      </p:tavLst>
                                    </p:anim>
                                    <p:anim calcmode="lin" valueType="num">
                                      <p:cBhvr>
                                        <p:cTn id="43" dur="1000" fill="hold"/>
                                        <p:tgtEl>
                                          <p:spTgt spid="206853"/>
                                        </p:tgtEl>
                                        <p:attrNameLst>
                                          <p:attrName>ppt_y</p:attrName>
                                        </p:attrNameLst>
                                      </p:cBhvr>
                                      <p:tavLst>
                                        <p:tav tm="0">
                                          <p:val>
                                            <p:strVal val="#ppt_y"/>
                                          </p:val>
                                        </p:tav>
                                        <p:tav tm="100000">
                                          <p:val>
                                            <p:strVal val="#ppt_y"/>
                                          </p:val>
                                        </p:tav>
                                      </p:tavLst>
                                    </p:anim>
                                    <p:animEffect transition="in" filter="wipe(right)" prLst="gradientSize: 0.1">
                                      <p:cBhvr>
                                        <p:cTn id="44" dur="1000"/>
                                        <p:tgtEl>
                                          <p:spTgt spid="2068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ChangeArrowheads="1"/>
          </p:cNvSpPr>
          <p:nvPr/>
        </p:nvSpPr>
        <p:spPr bwMode="auto">
          <a:xfrm>
            <a:off x="0" y="0"/>
            <a:ext cx="9144000" cy="893763"/>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30000"/>
              </a:lnSpc>
            </a:pPr>
            <a:r>
              <a:rPr lang="en-US" sz="4000">
                <a:solidFill>
                  <a:srgbClr val="000000"/>
                </a:solidFill>
              </a:rPr>
              <a:t>II. The Reason (v. 17)</a:t>
            </a:r>
          </a:p>
        </p:txBody>
      </p:sp>
      <p:sp>
        <p:nvSpPr>
          <p:cNvPr id="207875" name="Text Box 3"/>
          <p:cNvSpPr txBox="1">
            <a:spLocks noChangeArrowheads="1"/>
          </p:cNvSpPr>
          <p:nvPr/>
        </p:nvSpPr>
        <p:spPr bwMode="auto">
          <a:xfrm>
            <a:off x="1447800" y="1600200"/>
            <a:ext cx="6934200" cy="430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sz="2800" u="sng" dirty="0"/>
              <a:t>False Sense of Security</a:t>
            </a:r>
          </a:p>
          <a:p>
            <a:pPr marL="514350" indent="-514350">
              <a:spcBef>
                <a:spcPct val="50000"/>
              </a:spcBef>
              <a:buFont typeface="+mj-lt"/>
              <a:buAutoNum type="alphaUcPeriod"/>
            </a:pPr>
            <a:r>
              <a:rPr lang="en-US" sz="2800" u="sng" dirty="0"/>
              <a:t>“You say”</a:t>
            </a:r>
            <a:r>
              <a:rPr lang="en-US" sz="2800" dirty="0"/>
              <a:t> (v. 17)</a:t>
            </a:r>
          </a:p>
          <a:p>
            <a:pPr marL="514350" indent="-514350">
              <a:spcBef>
                <a:spcPct val="50000"/>
              </a:spcBef>
              <a:buFont typeface="+mj-lt"/>
              <a:buAutoNum type="alphaUcPeriod"/>
            </a:pPr>
            <a:r>
              <a:rPr lang="en-US" sz="2800" u="sng" dirty="0"/>
              <a:t>Don’t See Their Real Condition</a:t>
            </a:r>
            <a:endParaRPr lang="en-US" sz="2800" dirty="0"/>
          </a:p>
          <a:p>
            <a:pPr marL="514350" indent="-514350">
              <a:spcBef>
                <a:spcPct val="50000"/>
              </a:spcBef>
              <a:buFont typeface="+mj-lt"/>
              <a:buAutoNum type="alphaUcPeriod"/>
            </a:pPr>
            <a:r>
              <a:rPr lang="en-US" sz="2800" u="sng" dirty="0"/>
              <a:t>Calloused</a:t>
            </a:r>
            <a:endParaRPr lang="en-US" sz="2800" dirty="0"/>
          </a:p>
          <a:p>
            <a:pPr marL="971550" lvl="1" indent="-514350">
              <a:spcBef>
                <a:spcPct val="50000"/>
              </a:spcBef>
              <a:buFont typeface="+mj-lt"/>
              <a:buAutoNum type="arabicPeriod"/>
            </a:pPr>
            <a:r>
              <a:rPr lang="en-US" b="0" dirty="0"/>
              <a:t>Heb. 6:4-6</a:t>
            </a:r>
          </a:p>
          <a:p>
            <a:pPr marL="971550" lvl="1" indent="-514350">
              <a:spcBef>
                <a:spcPct val="50000"/>
              </a:spcBef>
              <a:buFont typeface="+mj-lt"/>
              <a:buAutoNum type="arabicPeriod"/>
            </a:pPr>
            <a:r>
              <a:rPr lang="en-US" b="0" dirty="0"/>
              <a:t>Possible to allow the word to become meaningless – hear so much of it preached, taught, etc.</a:t>
            </a:r>
            <a:endParaRPr lang="en-US" sz="2800" dirty="0"/>
          </a:p>
        </p:txBody>
      </p:sp>
      <p:sp>
        <p:nvSpPr>
          <p:cNvPr id="207876" name="AutoShape 4"/>
          <p:cNvSpPr>
            <a:spLocks noChangeArrowheads="1"/>
          </p:cNvSpPr>
          <p:nvPr/>
        </p:nvSpPr>
        <p:spPr bwMode="auto">
          <a:xfrm>
            <a:off x="2209800" y="838200"/>
            <a:ext cx="5029200" cy="609600"/>
          </a:xfrm>
          <a:prstGeom prst="roundRect">
            <a:avLst>
              <a:gd name="adj" fmla="val 27606"/>
            </a:avLst>
          </a:prstGeom>
          <a:solidFill>
            <a:srgbClr val="FFFF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solidFill>
                  <a:srgbClr val="FF0000"/>
                </a:solidFill>
                <a:effectLst>
                  <a:outerShdw blurRad="38100" dist="38100" dir="2700000" algn="tl">
                    <a:srgbClr val="000000"/>
                  </a:outerShdw>
                </a:effectLst>
              </a:rPr>
              <a:t>Don’t See Self As They Are</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7875">
                                            <p:txEl>
                                              <p:pRg st="4" end="4"/>
                                            </p:txEl>
                                          </p:spTgt>
                                        </p:tgtEl>
                                        <p:attrNameLst>
                                          <p:attrName>style.visibility</p:attrName>
                                        </p:attrNameLst>
                                      </p:cBhvr>
                                      <p:to>
                                        <p:strVal val="visible"/>
                                      </p:to>
                                    </p:set>
                                    <p:animEffect transition="in" filter="fade">
                                      <p:cBhvr>
                                        <p:cTn id="7" dur="1000"/>
                                        <p:tgtEl>
                                          <p:spTgt spid="207875">
                                            <p:txEl>
                                              <p:pRg st="4" end="4"/>
                                            </p:txEl>
                                          </p:spTgt>
                                        </p:tgtEl>
                                      </p:cBhvr>
                                    </p:animEffect>
                                    <p:anim calcmode="lin" valueType="num">
                                      <p:cBhvr>
                                        <p:cTn id="8" dur="1000" fill="hold"/>
                                        <p:tgtEl>
                                          <p:spTgt spid="20787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0787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7875">
                                            <p:txEl>
                                              <p:pRg st="5" end="5"/>
                                            </p:txEl>
                                          </p:spTgt>
                                        </p:tgtEl>
                                        <p:attrNameLst>
                                          <p:attrName>style.visibility</p:attrName>
                                        </p:attrNameLst>
                                      </p:cBhvr>
                                      <p:to>
                                        <p:strVal val="visible"/>
                                      </p:to>
                                    </p:set>
                                    <p:animEffect transition="in" filter="fade">
                                      <p:cBhvr>
                                        <p:cTn id="14" dur="1000"/>
                                        <p:tgtEl>
                                          <p:spTgt spid="207875">
                                            <p:txEl>
                                              <p:pRg st="5" end="5"/>
                                            </p:txEl>
                                          </p:spTgt>
                                        </p:tgtEl>
                                      </p:cBhvr>
                                    </p:animEffect>
                                    <p:anim calcmode="lin" valueType="num">
                                      <p:cBhvr>
                                        <p:cTn id="15" dur="1000" fill="hold"/>
                                        <p:tgtEl>
                                          <p:spTgt spid="207875">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20787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Text Box 2"/>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p>
        </p:txBody>
      </p:sp>
      <p:sp>
        <p:nvSpPr>
          <p:cNvPr id="184323" name="AutoShape 3"/>
          <p:cNvSpPr>
            <a:spLocks noChangeArrowheads="1"/>
          </p:cNvSpPr>
          <p:nvPr/>
        </p:nvSpPr>
        <p:spPr bwMode="auto">
          <a:xfrm>
            <a:off x="838200" y="3048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600" dirty="0">
                <a:solidFill>
                  <a:srgbClr val="000000"/>
                </a:solidFill>
              </a:rPr>
              <a:t>A Lukewarm Church</a:t>
            </a:r>
          </a:p>
          <a:p>
            <a:pPr algn="ctr"/>
            <a:r>
              <a:rPr lang="en-US" i="1" dirty="0"/>
              <a:t>Rev. 3:14-22</a:t>
            </a:r>
          </a:p>
        </p:txBody>
      </p:sp>
      <p:sp>
        <p:nvSpPr>
          <p:cNvPr id="2" name="Text Box 4">
            <a:extLst>
              <a:ext uri="{FF2B5EF4-FFF2-40B4-BE49-F238E27FC236}">
                <a16:creationId xmlns:a16="http://schemas.microsoft.com/office/drawing/2014/main" id="{60419BC7-725F-3A52-9B7D-AE1BCC0DE6F3}"/>
              </a:ext>
            </a:extLst>
          </p:cNvPr>
          <p:cNvSpPr txBox="1">
            <a:spLocks noChangeArrowheads="1"/>
          </p:cNvSpPr>
          <p:nvPr/>
        </p:nvSpPr>
        <p:spPr bwMode="auto">
          <a:xfrm>
            <a:off x="1219200" y="2438400"/>
            <a:ext cx="7239000" cy="2413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a:spAutoFit/>
          </a:bodyPr>
          <a:lstStyle/>
          <a:p>
            <a:pPr marL="857250" indent="-857250">
              <a:lnSpc>
                <a:spcPct val="130000"/>
              </a:lnSpc>
              <a:buFont typeface="+mj-lt"/>
              <a:buAutoNum type="romanUcPeriod"/>
            </a:pPr>
            <a:r>
              <a:rPr lang="en-US" sz="4000" dirty="0">
                <a:solidFill>
                  <a:srgbClr val="000000"/>
                </a:solidFill>
              </a:rPr>
              <a:t>The Problem (vv. 15-16)</a:t>
            </a:r>
          </a:p>
          <a:p>
            <a:pPr marL="857250" indent="-857250">
              <a:lnSpc>
                <a:spcPct val="130000"/>
              </a:lnSpc>
              <a:buFont typeface="+mj-lt"/>
              <a:buAutoNum type="romanUcPeriod"/>
            </a:pPr>
            <a:r>
              <a:rPr lang="en-US" sz="4000" dirty="0">
                <a:solidFill>
                  <a:srgbClr val="000000"/>
                </a:solidFill>
              </a:rPr>
              <a:t>The Reason (v. 17)</a:t>
            </a:r>
          </a:p>
          <a:p>
            <a:pPr marL="857250" indent="-857250">
              <a:lnSpc>
                <a:spcPct val="130000"/>
              </a:lnSpc>
              <a:buFont typeface="+mj-lt"/>
              <a:buAutoNum type="romanUcPeriod"/>
            </a:pPr>
            <a:r>
              <a:rPr lang="en-US" sz="4000" dirty="0">
                <a:solidFill>
                  <a:srgbClr val="000000"/>
                </a:solidFill>
              </a:rPr>
              <a:t>The Reaction (vv. 16, 19, 20)</a:t>
            </a:r>
          </a:p>
        </p:txBody>
      </p:sp>
    </p:spTree>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Rectangle 3"/>
          <p:cNvSpPr>
            <a:spLocks noChangeArrowheads="1"/>
          </p:cNvSpPr>
          <p:nvPr/>
        </p:nvSpPr>
        <p:spPr bwMode="auto">
          <a:xfrm>
            <a:off x="0" y="0"/>
            <a:ext cx="9144000" cy="812723"/>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30000"/>
              </a:lnSpc>
            </a:pPr>
            <a:r>
              <a:rPr lang="en-US" sz="4000" dirty="0">
                <a:solidFill>
                  <a:srgbClr val="000000"/>
                </a:solidFill>
              </a:rPr>
              <a:t>III. The Reaction (vv. </a:t>
            </a:r>
            <a:r>
              <a:rPr lang="en-US" sz="4000">
                <a:solidFill>
                  <a:srgbClr val="000000"/>
                </a:solidFill>
              </a:rPr>
              <a:t>16, 19, 20)</a:t>
            </a:r>
          </a:p>
        </p:txBody>
      </p:sp>
      <p:sp>
        <p:nvSpPr>
          <p:cNvPr id="197636" name="AutoShape 4"/>
          <p:cNvSpPr>
            <a:spLocks noChangeArrowheads="1"/>
          </p:cNvSpPr>
          <p:nvPr/>
        </p:nvSpPr>
        <p:spPr bwMode="auto">
          <a:xfrm>
            <a:off x="2209800" y="838200"/>
            <a:ext cx="5029200" cy="609600"/>
          </a:xfrm>
          <a:prstGeom prst="roundRect">
            <a:avLst>
              <a:gd name="adj" fmla="val 27606"/>
            </a:avLst>
          </a:prstGeom>
          <a:solidFill>
            <a:srgbClr val="FFFF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solidFill>
                  <a:srgbClr val="FF0000"/>
                </a:solidFill>
                <a:effectLst>
                  <a:outerShdw blurRad="38100" dist="38100" dir="2700000" algn="tl">
                    <a:srgbClr val="000000"/>
                  </a:outerShdw>
                </a:effectLst>
              </a:rPr>
              <a:t>God is Greatly Displeased</a:t>
            </a:r>
          </a:p>
        </p:txBody>
      </p:sp>
      <p:sp>
        <p:nvSpPr>
          <p:cNvPr id="197637" name="Text Box 5"/>
          <p:cNvSpPr txBox="1">
            <a:spLocks noChangeArrowheads="1"/>
          </p:cNvSpPr>
          <p:nvPr/>
        </p:nvSpPr>
        <p:spPr bwMode="auto">
          <a:xfrm>
            <a:off x="1447800" y="1600200"/>
            <a:ext cx="6934200" cy="273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sz="2800" u="sng" dirty="0"/>
              <a:t>Spew them out</a:t>
            </a:r>
            <a:r>
              <a:rPr lang="en-US" sz="2800" dirty="0"/>
              <a:t> (v. 16)</a:t>
            </a:r>
            <a:endParaRPr lang="en-US" b="0" dirty="0"/>
          </a:p>
          <a:p>
            <a:pPr marL="971550" lvl="1" indent="-514350">
              <a:spcBef>
                <a:spcPct val="50000"/>
              </a:spcBef>
              <a:buFont typeface="+mj-lt"/>
              <a:buAutoNum type="arabicPeriod"/>
            </a:pPr>
            <a:r>
              <a:rPr lang="en-US" b="0" dirty="0"/>
              <a:t>Footnote: “spit or vomit”</a:t>
            </a:r>
          </a:p>
          <a:p>
            <a:pPr marL="971550" lvl="1" indent="-514350">
              <a:spcBef>
                <a:spcPct val="50000"/>
              </a:spcBef>
              <a:buFont typeface="+mj-lt"/>
              <a:buAutoNum type="arabicPeriod"/>
            </a:pPr>
            <a:r>
              <a:rPr lang="en-US" b="0" dirty="0"/>
              <a:t>Makes God sick!</a:t>
            </a:r>
          </a:p>
          <a:p>
            <a:pPr marL="971550" lvl="1" indent="-514350">
              <a:spcBef>
                <a:spcPct val="50000"/>
              </a:spcBef>
              <a:buFont typeface="+mj-lt"/>
              <a:buAutoNum type="arabicPeriod"/>
            </a:pPr>
            <a:r>
              <a:rPr lang="en-US" b="0" dirty="0"/>
              <a:t>God is disgusted with indifference</a:t>
            </a:r>
          </a:p>
          <a:p>
            <a:pPr marL="971550" lvl="1" indent="-514350">
              <a:spcBef>
                <a:spcPct val="50000"/>
              </a:spcBef>
              <a:buFont typeface="+mj-lt"/>
              <a:buAutoNum type="arabicPeriod"/>
            </a:pPr>
            <a:r>
              <a:rPr lang="en-US" b="0" dirty="0"/>
              <a:t>Utter rejection</a:t>
            </a:r>
            <a:endParaRPr lang="en-US" sz="2800" dirty="0"/>
          </a:p>
        </p:txBody>
      </p:sp>
      <p:sp>
        <p:nvSpPr>
          <p:cNvPr id="197638" name="Rectangle 6"/>
          <p:cNvSpPr>
            <a:spLocks noChangeArrowheads="1"/>
          </p:cNvSpPr>
          <p:nvPr/>
        </p:nvSpPr>
        <p:spPr bwMode="auto">
          <a:xfrm>
            <a:off x="914400" y="4495800"/>
            <a:ext cx="7391400" cy="1447800"/>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solidFill>
                  <a:schemeClr val="bg1"/>
                </a:solidFill>
                <a:effectLst>
                  <a:outerShdw blurRad="38100" dist="38100" dir="2700000" algn="tl">
                    <a:srgbClr val="000000"/>
                  </a:outerShdw>
                </a:effectLst>
              </a:rPr>
              <a:t>Lord’s view of:</a:t>
            </a:r>
          </a:p>
          <a:p>
            <a:pPr algn="ctr"/>
            <a:r>
              <a:rPr lang="en-US">
                <a:solidFill>
                  <a:schemeClr val="bg1"/>
                </a:solidFill>
                <a:effectLst>
                  <a:outerShdw blurRad="38100" dist="38100" dir="2700000" algn="tl">
                    <a:srgbClr val="000000"/>
                  </a:outerShdw>
                </a:effectLst>
              </a:rPr>
              <a:t>carelessness, indifference, slothfulness, etc.</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97637">
                                            <p:txEl>
                                              <p:pRg st="0" end="0"/>
                                            </p:txEl>
                                          </p:spTgt>
                                        </p:tgtEl>
                                        <p:attrNameLst>
                                          <p:attrName>style.visibility</p:attrName>
                                        </p:attrNameLst>
                                      </p:cBhvr>
                                      <p:to>
                                        <p:strVal val="visible"/>
                                      </p:to>
                                    </p:set>
                                    <p:animEffect transition="in" filter="fade">
                                      <p:cBhvr>
                                        <p:cTn id="7" dur="1000"/>
                                        <p:tgtEl>
                                          <p:spTgt spid="197637">
                                            <p:txEl>
                                              <p:pRg st="0" end="0"/>
                                            </p:txEl>
                                          </p:spTgt>
                                        </p:tgtEl>
                                      </p:cBhvr>
                                    </p:animEffect>
                                    <p:anim calcmode="lin" valueType="num">
                                      <p:cBhvr>
                                        <p:cTn id="8" dur="1000" fill="hold"/>
                                        <p:tgtEl>
                                          <p:spTgt spid="19763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763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97637">
                                            <p:txEl>
                                              <p:pRg st="1" end="1"/>
                                            </p:txEl>
                                          </p:spTgt>
                                        </p:tgtEl>
                                        <p:attrNameLst>
                                          <p:attrName>style.visibility</p:attrName>
                                        </p:attrNameLst>
                                      </p:cBhvr>
                                      <p:to>
                                        <p:strVal val="visible"/>
                                      </p:to>
                                    </p:set>
                                    <p:animEffect transition="in" filter="fade">
                                      <p:cBhvr>
                                        <p:cTn id="14" dur="1000"/>
                                        <p:tgtEl>
                                          <p:spTgt spid="197637">
                                            <p:txEl>
                                              <p:pRg st="1" end="1"/>
                                            </p:txEl>
                                          </p:spTgt>
                                        </p:tgtEl>
                                      </p:cBhvr>
                                    </p:animEffect>
                                    <p:anim calcmode="lin" valueType="num">
                                      <p:cBhvr>
                                        <p:cTn id="15" dur="1000" fill="hold"/>
                                        <p:tgtEl>
                                          <p:spTgt spid="19763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9763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97637">
                                            <p:txEl>
                                              <p:pRg st="2" end="2"/>
                                            </p:txEl>
                                          </p:spTgt>
                                        </p:tgtEl>
                                        <p:attrNameLst>
                                          <p:attrName>style.visibility</p:attrName>
                                        </p:attrNameLst>
                                      </p:cBhvr>
                                      <p:to>
                                        <p:strVal val="visible"/>
                                      </p:to>
                                    </p:set>
                                    <p:animEffect transition="in" filter="fade">
                                      <p:cBhvr>
                                        <p:cTn id="21" dur="1000"/>
                                        <p:tgtEl>
                                          <p:spTgt spid="197637">
                                            <p:txEl>
                                              <p:pRg st="2" end="2"/>
                                            </p:txEl>
                                          </p:spTgt>
                                        </p:tgtEl>
                                      </p:cBhvr>
                                    </p:animEffect>
                                    <p:anim calcmode="lin" valueType="num">
                                      <p:cBhvr>
                                        <p:cTn id="22" dur="1000" fill="hold"/>
                                        <p:tgtEl>
                                          <p:spTgt spid="19763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9763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197637">
                                            <p:txEl>
                                              <p:pRg st="3" end="3"/>
                                            </p:txEl>
                                          </p:spTgt>
                                        </p:tgtEl>
                                        <p:attrNameLst>
                                          <p:attrName>style.visibility</p:attrName>
                                        </p:attrNameLst>
                                      </p:cBhvr>
                                      <p:to>
                                        <p:strVal val="visible"/>
                                      </p:to>
                                    </p:set>
                                    <p:animEffect transition="in" filter="fade">
                                      <p:cBhvr>
                                        <p:cTn id="28" dur="1000"/>
                                        <p:tgtEl>
                                          <p:spTgt spid="197637">
                                            <p:txEl>
                                              <p:pRg st="3" end="3"/>
                                            </p:txEl>
                                          </p:spTgt>
                                        </p:tgtEl>
                                      </p:cBhvr>
                                    </p:animEffect>
                                    <p:anim calcmode="lin" valueType="num">
                                      <p:cBhvr>
                                        <p:cTn id="29" dur="1000" fill="hold"/>
                                        <p:tgtEl>
                                          <p:spTgt spid="19763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9763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97637">
                                            <p:txEl>
                                              <p:pRg st="4" end="4"/>
                                            </p:txEl>
                                          </p:spTgt>
                                        </p:tgtEl>
                                        <p:attrNameLst>
                                          <p:attrName>style.visibility</p:attrName>
                                        </p:attrNameLst>
                                      </p:cBhvr>
                                      <p:to>
                                        <p:strVal val="visible"/>
                                      </p:to>
                                    </p:set>
                                    <p:animEffect transition="in" filter="fade">
                                      <p:cBhvr>
                                        <p:cTn id="35" dur="1000"/>
                                        <p:tgtEl>
                                          <p:spTgt spid="197637">
                                            <p:txEl>
                                              <p:pRg st="4" end="4"/>
                                            </p:txEl>
                                          </p:spTgt>
                                        </p:tgtEl>
                                      </p:cBhvr>
                                    </p:animEffect>
                                    <p:anim calcmode="lin" valueType="num">
                                      <p:cBhvr>
                                        <p:cTn id="36" dur="1000" fill="hold"/>
                                        <p:tgtEl>
                                          <p:spTgt spid="197637">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9763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97638"/>
                                        </p:tgtEl>
                                        <p:attrNameLst>
                                          <p:attrName>style.visibility</p:attrName>
                                        </p:attrNameLst>
                                      </p:cBhvr>
                                      <p:to>
                                        <p:strVal val="visible"/>
                                      </p:to>
                                    </p:set>
                                    <p:anim calcmode="lin" valueType="num">
                                      <p:cBhvr>
                                        <p:cTn id="42" dur="1000" fill="hold"/>
                                        <p:tgtEl>
                                          <p:spTgt spid="197638"/>
                                        </p:tgtEl>
                                        <p:attrNameLst>
                                          <p:attrName>ppt_w</p:attrName>
                                        </p:attrNameLst>
                                      </p:cBhvr>
                                      <p:tavLst>
                                        <p:tav tm="0">
                                          <p:val>
                                            <p:strVal val="#ppt_w*0.70"/>
                                          </p:val>
                                        </p:tav>
                                        <p:tav tm="100000">
                                          <p:val>
                                            <p:strVal val="#ppt_w"/>
                                          </p:val>
                                        </p:tav>
                                      </p:tavLst>
                                    </p:anim>
                                    <p:anim calcmode="lin" valueType="num">
                                      <p:cBhvr>
                                        <p:cTn id="43" dur="1000" fill="hold"/>
                                        <p:tgtEl>
                                          <p:spTgt spid="197638"/>
                                        </p:tgtEl>
                                        <p:attrNameLst>
                                          <p:attrName>ppt_h</p:attrName>
                                        </p:attrNameLst>
                                      </p:cBhvr>
                                      <p:tavLst>
                                        <p:tav tm="0">
                                          <p:val>
                                            <p:strVal val="#ppt_h"/>
                                          </p:val>
                                        </p:tav>
                                        <p:tav tm="100000">
                                          <p:val>
                                            <p:strVal val="#ppt_h"/>
                                          </p:val>
                                        </p:tav>
                                      </p:tavLst>
                                    </p:anim>
                                    <p:animEffect transition="in" filter="fade">
                                      <p:cBhvr>
                                        <p:cTn id="44" dur="1000"/>
                                        <p:tgtEl>
                                          <p:spTgt spid="1976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7" grpId="0" build="p"/>
      <p:bldP spid="19763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ChangeArrowheads="1"/>
          </p:cNvSpPr>
          <p:nvPr/>
        </p:nvSpPr>
        <p:spPr bwMode="auto">
          <a:xfrm>
            <a:off x="0" y="0"/>
            <a:ext cx="9144000" cy="812723"/>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30000"/>
              </a:lnSpc>
            </a:pPr>
            <a:r>
              <a:rPr lang="en-US" sz="4000" dirty="0">
                <a:solidFill>
                  <a:srgbClr val="000000"/>
                </a:solidFill>
              </a:rPr>
              <a:t>III. The Reaction (vv. 16, 19, 20)</a:t>
            </a:r>
          </a:p>
        </p:txBody>
      </p:sp>
      <p:sp>
        <p:nvSpPr>
          <p:cNvPr id="208899" name="AutoShape 3"/>
          <p:cNvSpPr>
            <a:spLocks noChangeArrowheads="1"/>
          </p:cNvSpPr>
          <p:nvPr/>
        </p:nvSpPr>
        <p:spPr bwMode="auto">
          <a:xfrm>
            <a:off x="2209800" y="838200"/>
            <a:ext cx="5029200" cy="609600"/>
          </a:xfrm>
          <a:prstGeom prst="roundRect">
            <a:avLst>
              <a:gd name="adj" fmla="val 27606"/>
            </a:avLst>
          </a:prstGeom>
          <a:solidFill>
            <a:srgbClr val="FFFF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solidFill>
                  <a:srgbClr val="FF0000"/>
                </a:solidFill>
                <a:effectLst>
                  <a:outerShdw blurRad="38100" dist="38100" dir="2700000" algn="tl">
                    <a:srgbClr val="000000"/>
                  </a:outerShdw>
                </a:effectLst>
              </a:rPr>
              <a:t>God is Greatly Displeased</a:t>
            </a:r>
          </a:p>
        </p:txBody>
      </p:sp>
      <p:sp>
        <p:nvSpPr>
          <p:cNvPr id="208900" name="Text Box 4"/>
          <p:cNvSpPr txBox="1">
            <a:spLocks noChangeArrowheads="1"/>
          </p:cNvSpPr>
          <p:nvPr/>
        </p:nvSpPr>
        <p:spPr bwMode="auto">
          <a:xfrm>
            <a:off x="1447800" y="1600200"/>
            <a:ext cx="6934200" cy="2277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sz="2800" u="sng" dirty="0"/>
              <a:t>Spew them out</a:t>
            </a:r>
            <a:r>
              <a:rPr lang="en-US" sz="2800" dirty="0"/>
              <a:t> (v. 16)</a:t>
            </a:r>
          </a:p>
          <a:p>
            <a:pPr marL="514350" indent="-514350">
              <a:spcBef>
                <a:spcPct val="50000"/>
              </a:spcBef>
              <a:buFont typeface="+mj-lt"/>
              <a:buAutoNum type="alphaUcPeriod"/>
            </a:pPr>
            <a:r>
              <a:rPr lang="en-US" sz="2800" u="sng" dirty="0"/>
              <a:t>Rebukes &amp; Chastens</a:t>
            </a:r>
            <a:r>
              <a:rPr lang="en-US" sz="2800" dirty="0"/>
              <a:t> (v. 19)</a:t>
            </a:r>
            <a:endParaRPr lang="en-US" b="0" dirty="0"/>
          </a:p>
          <a:p>
            <a:pPr marL="971550" lvl="1" indent="-514350">
              <a:spcBef>
                <a:spcPct val="50000"/>
              </a:spcBef>
              <a:buFont typeface="+mj-lt"/>
              <a:buAutoNum type="arabicPeriod"/>
            </a:pPr>
            <a:r>
              <a:rPr lang="en-US" b="0" dirty="0"/>
              <a:t>Because of his Love (not inconsiderate)</a:t>
            </a:r>
          </a:p>
          <a:p>
            <a:pPr marL="971550" lvl="1" indent="-514350">
              <a:spcBef>
                <a:spcPct val="50000"/>
              </a:spcBef>
              <a:buFont typeface="+mj-lt"/>
              <a:buAutoNum type="arabicPeriod"/>
            </a:pPr>
            <a:r>
              <a:rPr lang="en-US" b="0" dirty="0"/>
              <a:t>Disciplines as a Father would a child</a:t>
            </a:r>
            <a:endParaRPr lang="en-US" sz="28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8900">
                                            <p:txEl>
                                              <p:pRg st="2" end="2"/>
                                            </p:txEl>
                                          </p:spTgt>
                                        </p:tgtEl>
                                        <p:attrNameLst>
                                          <p:attrName>style.visibility</p:attrName>
                                        </p:attrNameLst>
                                      </p:cBhvr>
                                      <p:to>
                                        <p:strVal val="visible"/>
                                      </p:to>
                                    </p:set>
                                    <p:animEffect transition="in" filter="fade">
                                      <p:cBhvr>
                                        <p:cTn id="7" dur="1000"/>
                                        <p:tgtEl>
                                          <p:spTgt spid="208900">
                                            <p:txEl>
                                              <p:pRg st="2" end="2"/>
                                            </p:txEl>
                                          </p:spTgt>
                                        </p:tgtEl>
                                      </p:cBhvr>
                                    </p:animEffect>
                                    <p:anim calcmode="lin" valueType="num">
                                      <p:cBhvr>
                                        <p:cTn id="8" dur="1000" fill="hold"/>
                                        <p:tgtEl>
                                          <p:spTgt spid="208900">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0890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8900">
                                            <p:txEl>
                                              <p:pRg st="3" end="3"/>
                                            </p:txEl>
                                          </p:spTgt>
                                        </p:tgtEl>
                                        <p:attrNameLst>
                                          <p:attrName>style.visibility</p:attrName>
                                        </p:attrNameLst>
                                      </p:cBhvr>
                                      <p:to>
                                        <p:strVal val="visible"/>
                                      </p:to>
                                    </p:set>
                                    <p:animEffect transition="in" filter="fade">
                                      <p:cBhvr>
                                        <p:cTn id="14" dur="1000"/>
                                        <p:tgtEl>
                                          <p:spTgt spid="208900">
                                            <p:txEl>
                                              <p:pRg st="3" end="3"/>
                                            </p:txEl>
                                          </p:spTgt>
                                        </p:tgtEl>
                                      </p:cBhvr>
                                    </p:animEffect>
                                    <p:anim calcmode="lin" valueType="num">
                                      <p:cBhvr>
                                        <p:cTn id="15" dur="1000" fill="hold"/>
                                        <p:tgtEl>
                                          <p:spTgt spid="208900">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08900">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ChangeArrowheads="1"/>
          </p:cNvSpPr>
          <p:nvPr/>
        </p:nvSpPr>
        <p:spPr bwMode="auto">
          <a:xfrm>
            <a:off x="0" y="0"/>
            <a:ext cx="9144000" cy="893763"/>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30000"/>
              </a:lnSpc>
            </a:pPr>
            <a:r>
              <a:rPr lang="en-US" sz="4000">
                <a:solidFill>
                  <a:srgbClr val="000000"/>
                </a:solidFill>
              </a:rPr>
              <a:t>III. The Reaction (vv. 16, 19, 20)</a:t>
            </a:r>
          </a:p>
        </p:txBody>
      </p:sp>
      <p:sp>
        <p:nvSpPr>
          <p:cNvPr id="209923" name="AutoShape 3"/>
          <p:cNvSpPr>
            <a:spLocks noChangeArrowheads="1"/>
          </p:cNvSpPr>
          <p:nvPr/>
        </p:nvSpPr>
        <p:spPr bwMode="auto">
          <a:xfrm>
            <a:off x="2209800" y="838200"/>
            <a:ext cx="5029200" cy="609600"/>
          </a:xfrm>
          <a:prstGeom prst="roundRect">
            <a:avLst>
              <a:gd name="adj" fmla="val 27606"/>
            </a:avLst>
          </a:prstGeom>
          <a:solidFill>
            <a:srgbClr val="FFFF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solidFill>
                  <a:srgbClr val="FF0000"/>
                </a:solidFill>
                <a:effectLst>
                  <a:outerShdw blurRad="38100" dist="38100" dir="2700000" algn="tl">
                    <a:srgbClr val="000000"/>
                  </a:outerShdw>
                </a:effectLst>
              </a:rPr>
              <a:t>God is Greatly Displeased</a:t>
            </a:r>
          </a:p>
        </p:txBody>
      </p:sp>
      <p:sp>
        <p:nvSpPr>
          <p:cNvPr id="209924" name="Text Box 4"/>
          <p:cNvSpPr txBox="1">
            <a:spLocks noChangeArrowheads="1"/>
          </p:cNvSpPr>
          <p:nvPr/>
        </p:nvSpPr>
        <p:spPr bwMode="auto">
          <a:xfrm>
            <a:off x="1447800" y="1600200"/>
            <a:ext cx="6934200" cy="2923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sz="2800" u="sng" dirty="0"/>
              <a:t>Spew them out</a:t>
            </a:r>
            <a:r>
              <a:rPr lang="en-US" sz="2800" dirty="0"/>
              <a:t> (v. 16)</a:t>
            </a:r>
          </a:p>
          <a:p>
            <a:pPr marL="514350" indent="-514350">
              <a:spcBef>
                <a:spcPct val="50000"/>
              </a:spcBef>
              <a:buFont typeface="+mj-lt"/>
              <a:buAutoNum type="alphaUcPeriod"/>
            </a:pPr>
            <a:r>
              <a:rPr lang="en-US" sz="2800" u="sng" dirty="0"/>
              <a:t>Rebukes &amp; Chastens</a:t>
            </a:r>
            <a:r>
              <a:rPr lang="en-US" sz="2800" dirty="0"/>
              <a:t> (v. 19)</a:t>
            </a:r>
          </a:p>
          <a:p>
            <a:pPr marL="514350" indent="-514350">
              <a:spcBef>
                <a:spcPct val="50000"/>
              </a:spcBef>
              <a:buFont typeface="+mj-lt"/>
              <a:buAutoNum type="alphaUcPeriod"/>
            </a:pPr>
            <a:r>
              <a:rPr lang="en-US" sz="2800" u="sng" dirty="0"/>
              <a:t>Knocks &amp; Pleads</a:t>
            </a:r>
            <a:r>
              <a:rPr lang="en-US" sz="2800" dirty="0"/>
              <a:t> (v. 20)</a:t>
            </a:r>
            <a:endParaRPr lang="en-US" b="0" dirty="0"/>
          </a:p>
          <a:p>
            <a:pPr marL="914400" lvl="1" indent="-457200">
              <a:spcBef>
                <a:spcPct val="50000"/>
              </a:spcBef>
              <a:buFont typeface="+mj-lt"/>
              <a:buAutoNum type="arabicPeriod"/>
            </a:pPr>
            <a:r>
              <a:rPr lang="en-US" b="0" dirty="0"/>
              <a:t>Desires to come into your dwelling</a:t>
            </a:r>
          </a:p>
          <a:p>
            <a:pPr marL="914400" lvl="1" indent="-457200">
              <a:spcBef>
                <a:spcPct val="50000"/>
              </a:spcBef>
              <a:buFont typeface="+mj-lt"/>
              <a:buAutoNum type="arabicPeriod"/>
            </a:pPr>
            <a:r>
              <a:rPr lang="en-US" b="0" dirty="0"/>
              <a:t>Not force himself – waiting for admission</a:t>
            </a:r>
            <a:endParaRPr lang="en-US" sz="28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09924">
                                            <p:txEl>
                                              <p:pRg st="3" end="3"/>
                                            </p:txEl>
                                          </p:spTgt>
                                        </p:tgtEl>
                                        <p:attrNameLst>
                                          <p:attrName>style.visibility</p:attrName>
                                        </p:attrNameLst>
                                      </p:cBhvr>
                                      <p:to>
                                        <p:strVal val="visible"/>
                                      </p:to>
                                    </p:set>
                                    <p:animEffect transition="in" filter="fade">
                                      <p:cBhvr>
                                        <p:cTn id="7" dur="1000"/>
                                        <p:tgtEl>
                                          <p:spTgt spid="209924">
                                            <p:txEl>
                                              <p:pRg st="3" end="3"/>
                                            </p:txEl>
                                          </p:spTgt>
                                        </p:tgtEl>
                                      </p:cBhvr>
                                    </p:animEffect>
                                    <p:anim calcmode="lin" valueType="num">
                                      <p:cBhvr>
                                        <p:cTn id="8" dur="1000" fill="hold"/>
                                        <p:tgtEl>
                                          <p:spTgt spid="20992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0992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09924">
                                            <p:txEl>
                                              <p:pRg st="4" end="4"/>
                                            </p:txEl>
                                          </p:spTgt>
                                        </p:tgtEl>
                                        <p:attrNameLst>
                                          <p:attrName>style.visibility</p:attrName>
                                        </p:attrNameLst>
                                      </p:cBhvr>
                                      <p:to>
                                        <p:strVal val="visible"/>
                                      </p:to>
                                    </p:set>
                                    <p:animEffect transition="in" filter="fade">
                                      <p:cBhvr>
                                        <p:cTn id="14" dur="1000"/>
                                        <p:tgtEl>
                                          <p:spTgt spid="209924">
                                            <p:txEl>
                                              <p:pRg st="4" end="4"/>
                                            </p:txEl>
                                          </p:spTgt>
                                        </p:tgtEl>
                                      </p:cBhvr>
                                    </p:animEffect>
                                    <p:anim calcmode="lin" valueType="num">
                                      <p:cBhvr>
                                        <p:cTn id="15" dur="1000" fill="hold"/>
                                        <p:tgtEl>
                                          <p:spTgt spid="20992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0992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4"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Text Box 2"/>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p>
        </p:txBody>
      </p:sp>
      <p:sp>
        <p:nvSpPr>
          <p:cNvPr id="185347" name="AutoShape 3"/>
          <p:cNvSpPr>
            <a:spLocks noChangeArrowheads="1"/>
          </p:cNvSpPr>
          <p:nvPr/>
        </p:nvSpPr>
        <p:spPr bwMode="auto">
          <a:xfrm>
            <a:off x="838200" y="3048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600" dirty="0">
                <a:solidFill>
                  <a:srgbClr val="000000"/>
                </a:solidFill>
              </a:rPr>
              <a:t>A Lukewarm Church</a:t>
            </a:r>
          </a:p>
          <a:p>
            <a:pPr algn="ctr"/>
            <a:r>
              <a:rPr lang="en-US" i="1" dirty="0"/>
              <a:t>Rev. 3:14-22</a:t>
            </a:r>
          </a:p>
        </p:txBody>
      </p:sp>
      <p:sp>
        <p:nvSpPr>
          <p:cNvPr id="2" name="Text Box 4">
            <a:extLst>
              <a:ext uri="{FF2B5EF4-FFF2-40B4-BE49-F238E27FC236}">
                <a16:creationId xmlns:a16="http://schemas.microsoft.com/office/drawing/2014/main" id="{AE8850F6-2A05-8D43-A614-DBB0A1954A06}"/>
              </a:ext>
            </a:extLst>
          </p:cNvPr>
          <p:cNvSpPr txBox="1">
            <a:spLocks noChangeArrowheads="1"/>
          </p:cNvSpPr>
          <p:nvPr/>
        </p:nvSpPr>
        <p:spPr bwMode="auto">
          <a:xfrm>
            <a:off x="1219200" y="2438400"/>
            <a:ext cx="7239000" cy="326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a:spAutoFit/>
          </a:bodyPr>
          <a:lstStyle/>
          <a:p>
            <a:pPr marL="857250" indent="-857250">
              <a:lnSpc>
                <a:spcPct val="130000"/>
              </a:lnSpc>
              <a:buFont typeface="+mj-lt"/>
              <a:buAutoNum type="romanUcPeriod"/>
            </a:pPr>
            <a:r>
              <a:rPr lang="en-US" sz="4000" dirty="0">
                <a:solidFill>
                  <a:srgbClr val="000000"/>
                </a:solidFill>
              </a:rPr>
              <a:t>The Problem (vv. 15-16)</a:t>
            </a:r>
          </a:p>
          <a:p>
            <a:pPr marL="857250" indent="-857250">
              <a:lnSpc>
                <a:spcPct val="130000"/>
              </a:lnSpc>
              <a:buFont typeface="+mj-lt"/>
              <a:buAutoNum type="romanUcPeriod"/>
            </a:pPr>
            <a:r>
              <a:rPr lang="en-US" sz="4000" dirty="0">
                <a:solidFill>
                  <a:srgbClr val="000000"/>
                </a:solidFill>
              </a:rPr>
              <a:t>The Reason (v. 17)</a:t>
            </a:r>
          </a:p>
          <a:p>
            <a:pPr marL="857250" indent="-857250">
              <a:lnSpc>
                <a:spcPct val="130000"/>
              </a:lnSpc>
              <a:buFont typeface="+mj-lt"/>
              <a:buAutoNum type="romanUcPeriod"/>
            </a:pPr>
            <a:r>
              <a:rPr lang="en-US" sz="4000" dirty="0">
                <a:solidFill>
                  <a:srgbClr val="000000"/>
                </a:solidFill>
              </a:rPr>
              <a:t>The Reaction (vv. 16, 19, 20)</a:t>
            </a:r>
          </a:p>
          <a:p>
            <a:pPr marL="857250" indent="-857250">
              <a:lnSpc>
                <a:spcPct val="130000"/>
              </a:lnSpc>
              <a:buFont typeface="+mj-lt"/>
              <a:buAutoNum type="romanUcPeriod"/>
            </a:pPr>
            <a:r>
              <a:rPr lang="en-US" sz="4000" dirty="0">
                <a:solidFill>
                  <a:srgbClr val="000000"/>
                </a:solidFill>
              </a:rPr>
              <a:t>The Answer (vv. 18-19)</a:t>
            </a:r>
          </a:p>
        </p:txBody>
      </p:sp>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9" name="Rectangle 3"/>
          <p:cNvSpPr>
            <a:spLocks noChangeArrowheads="1"/>
          </p:cNvSpPr>
          <p:nvPr/>
        </p:nvSpPr>
        <p:spPr bwMode="auto">
          <a:xfrm>
            <a:off x="0" y="-76200"/>
            <a:ext cx="9220200" cy="893763"/>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30000"/>
              </a:lnSpc>
            </a:pPr>
            <a:r>
              <a:rPr lang="en-US" sz="4000">
                <a:solidFill>
                  <a:srgbClr val="000000"/>
                </a:solidFill>
              </a:rPr>
              <a:t>IV. The Answer (vv. 18-19)</a:t>
            </a:r>
          </a:p>
        </p:txBody>
      </p:sp>
      <p:sp>
        <p:nvSpPr>
          <p:cNvPr id="198660" name="AutoShape 4"/>
          <p:cNvSpPr>
            <a:spLocks noChangeArrowheads="1"/>
          </p:cNvSpPr>
          <p:nvPr/>
        </p:nvSpPr>
        <p:spPr bwMode="auto">
          <a:xfrm>
            <a:off x="2209800" y="838200"/>
            <a:ext cx="5029200" cy="609600"/>
          </a:xfrm>
          <a:prstGeom prst="roundRect">
            <a:avLst>
              <a:gd name="adj" fmla="val 27606"/>
            </a:avLst>
          </a:prstGeom>
          <a:solidFill>
            <a:srgbClr val="FFFF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solidFill>
                  <a:srgbClr val="FF0000"/>
                </a:solidFill>
                <a:effectLst>
                  <a:outerShdw blurRad="38100" dist="38100" dir="2700000" algn="tl">
                    <a:srgbClr val="000000"/>
                  </a:outerShdw>
                </a:effectLst>
              </a:rPr>
              <a:t>Repent</a:t>
            </a:r>
          </a:p>
        </p:txBody>
      </p:sp>
      <p:sp>
        <p:nvSpPr>
          <p:cNvPr id="198661" name="Text Box 5"/>
          <p:cNvSpPr txBox="1">
            <a:spLocks noChangeArrowheads="1"/>
          </p:cNvSpPr>
          <p:nvPr/>
        </p:nvSpPr>
        <p:spPr bwMode="auto">
          <a:xfrm>
            <a:off x="1447800" y="1600200"/>
            <a:ext cx="6934200" cy="273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sz="2800" u="sng" dirty="0"/>
              <a:t>Buy From Me</a:t>
            </a:r>
            <a:r>
              <a:rPr lang="en-US" sz="2800" dirty="0"/>
              <a:t> (v. 18)</a:t>
            </a:r>
            <a:endParaRPr lang="en-US" b="0" dirty="0"/>
          </a:p>
          <a:p>
            <a:pPr marL="914400" lvl="1" indent="-457200">
              <a:spcBef>
                <a:spcPct val="50000"/>
              </a:spcBef>
              <a:buFont typeface="+mj-lt"/>
              <a:buAutoNum type="arabicPeriod"/>
            </a:pPr>
            <a:r>
              <a:rPr lang="en-US" b="0" dirty="0"/>
              <a:t>Gold – so that will be rich</a:t>
            </a:r>
          </a:p>
          <a:p>
            <a:pPr marL="914400" lvl="1" indent="-457200">
              <a:spcBef>
                <a:spcPct val="50000"/>
              </a:spcBef>
              <a:buFont typeface="+mj-lt"/>
              <a:buAutoNum type="arabicPeriod"/>
            </a:pPr>
            <a:r>
              <a:rPr lang="en-US" b="0" dirty="0"/>
              <a:t>White garment – so that be clothed</a:t>
            </a:r>
          </a:p>
          <a:p>
            <a:pPr marL="914400" lvl="1" indent="-457200">
              <a:spcBef>
                <a:spcPct val="50000"/>
              </a:spcBef>
              <a:buFont typeface="+mj-lt"/>
              <a:buAutoNum type="arabicPeriod"/>
            </a:pPr>
            <a:r>
              <a:rPr lang="en-US" b="0" dirty="0"/>
              <a:t>Salve – so that might see</a:t>
            </a:r>
          </a:p>
          <a:p>
            <a:pPr marL="914400" lvl="1" indent="-457200">
              <a:spcBef>
                <a:spcPct val="50000"/>
              </a:spcBef>
              <a:buFont typeface="+mj-lt"/>
              <a:buAutoNum type="arabicPeriod"/>
            </a:pPr>
            <a:r>
              <a:rPr lang="en-US" b="0" dirty="0"/>
              <a:t>Buy = do what have to do to attain…</a:t>
            </a:r>
            <a:endParaRPr lang="en-US" sz="28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98661">
                                            <p:txEl>
                                              <p:pRg st="0" end="0"/>
                                            </p:txEl>
                                          </p:spTgt>
                                        </p:tgtEl>
                                        <p:attrNameLst>
                                          <p:attrName>style.visibility</p:attrName>
                                        </p:attrNameLst>
                                      </p:cBhvr>
                                      <p:to>
                                        <p:strVal val="visible"/>
                                      </p:to>
                                    </p:set>
                                    <p:animEffect transition="in" filter="fade">
                                      <p:cBhvr>
                                        <p:cTn id="7" dur="1000"/>
                                        <p:tgtEl>
                                          <p:spTgt spid="198661">
                                            <p:txEl>
                                              <p:pRg st="0" end="0"/>
                                            </p:txEl>
                                          </p:spTgt>
                                        </p:tgtEl>
                                      </p:cBhvr>
                                    </p:animEffect>
                                    <p:anim calcmode="lin" valueType="num">
                                      <p:cBhvr>
                                        <p:cTn id="8" dur="1000" fill="hold"/>
                                        <p:tgtEl>
                                          <p:spTgt spid="19866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866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98661">
                                            <p:txEl>
                                              <p:pRg st="1" end="1"/>
                                            </p:txEl>
                                          </p:spTgt>
                                        </p:tgtEl>
                                        <p:attrNameLst>
                                          <p:attrName>style.visibility</p:attrName>
                                        </p:attrNameLst>
                                      </p:cBhvr>
                                      <p:to>
                                        <p:strVal val="visible"/>
                                      </p:to>
                                    </p:set>
                                    <p:animEffect transition="in" filter="fade">
                                      <p:cBhvr>
                                        <p:cTn id="14" dur="1000"/>
                                        <p:tgtEl>
                                          <p:spTgt spid="198661">
                                            <p:txEl>
                                              <p:pRg st="1" end="1"/>
                                            </p:txEl>
                                          </p:spTgt>
                                        </p:tgtEl>
                                      </p:cBhvr>
                                    </p:animEffect>
                                    <p:anim calcmode="lin" valueType="num">
                                      <p:cBhvr>
                                        <p:cTn id="15" dur="1000" fill="hold"/>
                                        <p:tgtEl>
                                          <p:spTgt spid="19866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9866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98661">
                                            <p:txEl>
                                              <p:pRg st="2" end="2"/>
                                            </p:txEl>
                                          </p:spTgt>
                                        </p:tgtEl>
                                        <p:attrNameLst>
                                          <p:attrName>style.visibility</p:attrName>
                                        </p:attrNameLst>
                                      </p:cBhvr>
                                      <p:to>
                                        <p:strVal val="visible"/>
                                      </p:to>
                                    </p:set>
                                    <p:animEffect transition="in" filter="fade">
                                      <p:cBhvr>
                                        <p:cTn id="21" dur="1000"/>
                                        <p:tgtEl>
                                          <p:spTgt spid="198661">
                                            <p:txEl>
                                              <p:pRg st="2" end="2"/>
                                            </p:txEl>
                                          </p:spTgt>
                                        </p:tgtEl>
                                      </p:cBhvr>
                                    </p:animEffect>
                                    <p:anim calcmode="lin" valueType="num">
                                      <p:cBhvr>
                                        <p:cTn id="22" dur="1000" fill="hold"/>
                                        <p:tgtEl>
                                          <p:spTgt spid="19866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9866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198661">
                                            <p:txEl>
                                              <p:pRg st="3" end="3"/>
                                            </p:txEl>
                                          </p:spTgt>
                                        </p:tgtEl>
                                        <p:attrNameLst>
                                          <p:attrName>style.visibility</p:attrName>
                                        </p:attrNameLst>
                                      </p:cBhvr>
                                      <p:to>
                                        <p:strVal val="visible"/>
                                      </p:to>
                                    </p:set>
                                    <p:animEffect transition="in" filter="fade">
                                      <p:cBhvr>
                                        <p:cTn id="28" dur="1000"/>
                                        <p:tgtEl>
                                          <p:spTgt spid="198661">
                                            <p:txEl>
                                              <p:pRg st="3" end="3"/>
                                            </p:txEl>
                                          </p:spTgt>
                                        </p:tgtEl>
                                      </p:cBhvr>
                                    </p:animEffect>
                                    <p:anim calcmode="lin" valueType="num">
                                      <p:cBhvr>
                                        <p:cTn id="29" dur="1000" fill="hold"/>
                                        <p:tgtEl>
                                          <p:spTgt spid="19866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9866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98661">
                                            <p:txEl>
                                              <p:pRg st="4" end="4"/>
                                            </p:txEl>
                                          </p:spTgt>
                                        </p:tgtEl>
                                        <p:attrNameLst>
                                          <p:attrName>style.visibility</p:attrName>
                                        </p:attrNameLst>
                                      </p:cBhvr>
                                      <p:to>
                                        <p:strVal val="visible"/>
                                      </p:to>
                                    </p:set>
                                    <p:animEffect transition="in" filter="fade">
                                      <p:cBhvr>
                                        <p:cTn id="35" dur="1000"/>
                                        <p:tgtEl>
                                          <p:spTgt spid="198661">
                                            <p:txEl>
                                              <p:pRg st="4" end="4"/>
                                            </p:txEl>
                                          </p:spTgt>
                                        </p:tgtEl>
                                      </p:cBhvr>
                                    </p:animEffect>
                                    <p:anim calcmode="lin" valueType="num">
                                      <p:cBhvr>
                                        <p:cTn id="36" dur="1000" fill="hold"/>
                                        <p:tgtEl>
                                          <p:spTgt spid="198661">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9866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61"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ChangeArrowheads="1"/>
          </p:cNvSpPr>
          <p:nvPr/>
        </p:nvSpPr>
        <p:spPr bwMode="auto">
          <a:xfrm>
            <a:off x="0" y="-76200"/>
            <a:ext cx="9220200" cy="893763"/>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30000"/>
              </a:lnSpc>
            </a:pPr>
            <a:r>
              <a:rPr lang="en-US" sz="4000">
                <a:solidFill>
                  <a:srgbClr val="000000"/>
                </a:solidFill>
              </a:rPr>
              <a:t>IV. The Answer (vv. 18-19)</a:t>
            </a:r>
          </a:p>
        </p:txBody>
      </p:sp>
      <p:sp>
        <p:nvSpPr>
          <p:cNvPr id="210947" name="AutoShape 3"/>
          <p:cNvSpPr>
            <a:spLocks noChangeArrowheads="1"/>
          </p:cNvSpPr>
          <p:nvPr/>
        </p:nvSpPr>
        <p:spPr bwMode="auto">
          <a:xfrm>
            <a:off x="2209800" y="838200"/>
            <a:ext cx="5029200" cy="609600"/>
          </a:xfrm>
          <a:prstGeom prst="roundRect">
            <a:avLst>
              <a:gd name="adj" fmla="val 27606"/>
            </a:avLst>
          </a:prstGeom>
          <a:solidFill>
            <a:srgbClr val="FFFF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solidFill>
                  <a:srgbClr val="FF0000"/>
                </a:solidFill>
                <a:effectLst>
                  <a:outerShdw blurRad="38100" dist="38100" dir="2700000" algn="tl">
                    <a:srgbClr val="000000"/>
                  </a:outerShdw>
                </a:effectLst>
              </a:rPr>
              <a:t>Repent</a:t>
            </a:r>
          </a:p>
        </p:txBody>
      </p:sp>
      <p:sp>
        <p:nvSpPr>
          <p:cNvPr id="210948" name="Text Box 4"/>
          <p:cNvSpPr txBox="1">
            <a:spLocks noChangeArrowheads="1"/>
          </p:cNvSpPr>
          <p:nvPr/>
        </p:nvSpPr>
        <p:spPr bwMode="auto">
          <a:xfrm>
            <a:off x="1447800" y="1600200"/>
            <a:ext cx="6934200" cy="2831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sz="2800" u="sng" dirty="0"/>
              <a:t>Buy From Me</a:t>
            </a:r>
            <a:r>
              <a:rPr lang="en-US" sz="2800" dirty="0"/>
              <a:t> (v. 18)</a:t>
            </a:r>
          </a:p>
          <a:p>
            <a:pPr marL="514350" indent="-514350">
              <a:spcBef>
                <a:spcPct val="50000"/>
              </a:spcBef>
              <a:buFont typeface="+mj-lt"/>
              <a:buAutoNum type="alphaUcPeriod"/>
            </a:pPr>
            <a:r>
              <a:rPr lang="en-US" sz="2800" u="sng" dirty="0"/>
              <a:t>Be Zealous</a:t>
            </a:r>
            <a:r>
              <a:rPr lang="en-US" sz="2800" dirty="0"/>
              <a:t> (v. 19)</a:t>
            </a:r>
            <a:endParaRPr lang="en-US" b="0" dirty="0"/>
          </a:p>
          <a:p>
            <a:pPr marL="914400" lvl="1" indent="-457200">
              <a:spcBef>
                <a:spcPct val="50000"/>
              </a:spcBef>
              <a:buFont typeface="+mj-lt"/>
              <a:buAutoNum type="arabicPeriod"/>
            </a:pPr>
            <a:r>
              <a:rPr lang="en-US" b="0" dirty="0"/>
              <a:t>Hot – not lukewarm</a:t>
            </a:r>
          </a:p>
          <a:p>
            <a:pPr marL="914400" lvl="1" indent="-457200">
              <a:spcBef>
                <a:spcPct val="50000"/>
              </a:spcBef>
              <a:buFont typeface="+mj-lt"/>
              <a:buAutoNum type="arabicPeriod"/>
            </a:pPr>
            <a:r>
              <a:rPr lang="en-US" b="0" dirty="0"/>
              <a:t>Since it is a command – can just do it!</a:t>
            </a:r>
          </a:p>
          <a:p>
            <a:pPr marL="914400" lvl="1" indent="-457200">
              <a:spcBef>
                <a:spcPct val="50000"/>
              </a:spcBef>
              <a:buFont typeface="+mj-lt"/>
              <a:buAutoNum type="arabicPeriod"/>
            </a:pPr>
            <a:r>
              <a:rPr lang="en-US" b="0" dirty="0"/>
              <a:t>Col. 3:23</a:t>
            </a:r>
            <a:endParaRPr lang="en-US" sz="28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10948">
                                            <p:txEl>
                                              <p:pRg st="2" end="2"/>
                                            </p:txEl>
                                          </p:spTgt>
                                        </p:tgtEl>
                                        <p:attrNameLst>
                                          <p:attrName>style.visibility</p:attrName>
                                        </p:attrNameLst>
                                      </p:cBhvr>
                                      <p:to>
                                        <p:strVal val="visible"/>
                                      </p:to>
                                    </p:set>
                                    <p:animEffect transition="in" filter="fade">
                                      <p:cBhvr>
                                        <p:cTn id="7" dur="1000"/>
                                        <p:tgtEl>
                                          <p:spTgt spid="210948">
                                            <p:txEl>
                                              <p:pRg st="2" end="2"/>
                                            </p:txEl>
                                          </p:spTgt>
                                        </p:tgtEl>
                                      </p:cBhvr>
                                    </p:animEffect>
                                    <p:anim calcmode="lin" valueType="num">
                                      <p:cBhvr>
                                        <p:cTn id="8" dur="1000" fill="hold"/>
                                        <p:tgtEl>
                                          <p:spTgt spid="210948">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1094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10948">
                                            <p:txEl>
                                              <p:pRg st="3" end="3"/>
                                            </p:txEl>
                                          </p:spTgt>
                                        </p:tgtEl>
                                        <p:attrNameLst>
                                          <p:attrName>style.visibility</p:attrName>
                                        </p:attrNameLst>
                                      </p:cBhvr>
                                      <p:to>
                                        <p:strVal val="visible"/>
                                      </p:to>
                                    </p:set>
                                    <p:animEffect transition="in" filter="fade">
                                      <p:cBhvr>
                                        <p:cTn id="14" dur="1000"/>
                                        <p:tgtEl>
                                          <p:spTgt spid="210948">
                                            <p:txEl>
                                              <p:pRg st="3" end="3"/>
                                            </p:txEl>
                                          </p:spTgt>
                                        </p:tgtEl>
                                      </p:cBhvr>
                                    </p:animEffect>
                                    <p:anim calcmode="lin" valueType="num">
                                      <p:cBhvr>
                                        <p:cTn id="15" dur="1000" fill="hold"/>
                                        <p:tgtEl>
                                          <p:spTgt spid="210948">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1094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210948">
                                            <p:txEl>
                                              <p:pRg st="4" end="4"/>
                                            </p:txEl>
                                          </p:spTgt>
                                        </p:tgtEl>
                                        <p:attrNameLst>
                                          <p:attrName>style.visibility</p:attrName>
                                        </p:attrNameLst>
                                      </p:cBhvr>
                                      <p:to>
                                        <p:strVal val="visible"/>
                                      </p:to>
                                    </p:set>
                                    <p:animEffect transition="in" filter="fade">
                                      <p:cBhvr>
                                        <p:cTn id="21" dur="1000"/>
                                        <p:tgtEl>
                                          <p:spTgt spid="210948">
                                            <p:txEl>
                                              <p:pRg st="4" end="4"/>
                                            </p:txEl>
                                          </p:spTgt>
                                        </p:tgtEl>
                                      </p:cBhvr>
                                    </p:animEffect>
                                    <p:anim calcmode="lin" valueType="num">
                                      <p:cBhvr>
                                        <p:cTn id="22" dur="1000" fill="hold"/>
                                        <p:tgtEl>
                                          <p:spTgt spid="210948">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1094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8"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ChangeArrowheads="1"/>
          </p:cNvSpPr>
          <p:nvPr/>
        </p:nvSpPr>
        <p:spPr bwMode="auto">
          <a:xfrm>
            <a:off x="0" y="-76200"/>
            <a:ext cx="9220200" cy="893763"/>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30000"/>
              </a:lnSpc>
            </a:pPr>
            <a:r>
              <a:rPr lang="en-US" sz="4000">
                <a:solidFill>
                  <a:srgbClr val="000000"/>
                </a:solidFill>
              </a:rPr>
              <a:t>IV. The Answer (vv. 18-19)</a:t>
            </a:r>
          </a:p>
        </p:txBody>
      </p:sp>
      <p:sp>
        <p:nvSpPr>
          <p:cNvPr id="211971" name="AutoShape 3"/>
          <p:cNvSpPr>
            <a:spLocks noChangeArrowheads="1"/>
          </p:cNvSpPr>
          <p:nvPr/>
        </p:nvSpPr>
        <p:spPr bwMode="auto">
          <a:xfrm>
            <a:off x="2209800" y="838200"/>
            <a:ext cx="5029200" cy="609600"/>
          </a:xfrm>
          <a:prstGeom prst="roundRect">
            <a:avLst>
              <a:gd name="adj" fmla="val 27606"/>
            </a:avLst>
          </a:prstGeom>
          <a:solidFill>
            <a:srgbClr val="FFFF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solidFill>
                  <a:srgbClr val="FF0000"/>
                </a:solidFill>
                <a:effectLst>
                  <a:outerShdw blurRad="38100" dist="38100" dir="2700000" algn="tl">
                    <a:srgbClr val="000000"/>
                  </a:outerShdw>
                </a:effectLst>
              </a:rPr>
              <a:t>Repent</a:t>
            </a:r>
          </a:p>
        </p:txBody>
      </p:sp>
      <p:sp>
        <p:nvSpPr>
          <p:cNvPr id="211972" name="Text Box 4"/>
          <p:cNvSpPr txBox="1">
            <a:spLocks noChangeArrowheads="1"/>
          </p:cNvSpPr>
          <p:nvPr/>
        </p:nvSpPr>
        <p:spPr bwMode="auto">
          <a:xfrm>
            <a:off x="1447800" y="1600200"/>
            <a:ext cx="6934200" cy="289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sz="2800" u="sng" dirty="0"/>
              <a:t>Buy From Me</a:t>
            </a:r>
            <a:r>
              <a:rPr lang="en-US" sz="2800" dirty="0"/>
              <a:t> (v. 18)</a:t>
            </a:r>
          </a:p>
          <a:p>
            <a:pPr marL="514350" indent="-514350">
              <a:spcBef>
                <a:spcPct val="50000"/>
              </a:spcBef>
              <a:buFont typeface="+mj-lt"/>
              <a:buAutoNum type="alphaUcPeriod"/>
            </a:pPr>
            <a:r>
              <a:rPr lang="en-US" sz="2800" u="sng" dirty="0"/>
              <a:t>Be Zealous</a:t>
            </a:r>
            <a:r>
              <a:rPr lang="en-US" sz="2800" dirty="0"/>
              <a:t> (v. 19)</a:t>
            </a:r>
          </a:p>
          <a:p>
            <a:pPr marL="514350" indent="-514350">
              <a:spcBef>
                <a:spcPct val="50000"/>
              </a:spcBef>
              <a:buFont typeface="+mj-lt"/>
              <a:buAutoNum type="alphaUcPeriod"/>
            </a:pPr>
            <a:r>
              <a:rPr lang="en-US" sz="2800" u="sng" dirty="0"/>
              <a:t>Repent</a:t>
            </a:r>
            <a:r>
              <a:rPr lang="en-US" sz="2800" dirty="0"/>
              <a:t> (v. 19)</a:t>
            </a:r>
            <a:endParaRPr lang="en-US" b="0" dirty="0"/>
          </a:p>
          <a:p>
            <a:pPr marL="914400" lvl="1" indent="-457200">
              <a:spcBef>
                <a:spcPct val="50000"/>
              </a:spcBef>
              <a:buFont typeface="+mj-lt"/>
              <a:buAutoNum type="arabicPeriod"/>
            </a:pPr>
            <a:r>
              <a:rPr lang="en-US" b="0" dirty="0"/>
              <a:t>Change your mind</a:t>
            </a:r>
          </a:p>
          <a:p>
            <a:pPr marL="914400" lvl="1" indent="-457200">
              <a:spcBef>
                <a:spcPct val="50000"/>
              </a:spcBef>
              <a:buFont typeface="+mj-lt"/>
              <a:buAutoNum type="arabicPeriod"/>
            </a:pPr>
            <a:r>
              <a:rPr lang="en-US" b="0" dirty="0"/>
              <a:t>Then change your life</a:t>
            </a:r>
            <a:endParaRPr lang="en-US" sz="28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11972">
                                            <p:txEl>
                                              <p:pRg st="3" end="3"/>
                                            </p:txEl>
                                          </p:spTgt>
                                        </p:tgtEl>
                                        <p:attrNameLst>
                                          <p:attrName>style.visibility</p:attrName>
                                        </p:attrNameLst>
                                      </p:cBhvr>
                                      <p:to>
                                        <p:strVal val="visible"/>
                                      </p:to>
                                    </p:set>
                                    <p:animEffect transition="in" filter="fade">
                                      <p:cBhvr>
                                        <p:cTn id="7" dur="1000"/>
                                        <p:tgtEl>
                                          <p:spTgt spid="211972">
                                            <p:txEl>
                                              <p:pRg st="3" end="3"/>
                                            </p:txEl>
                                          </p:spTgt>
                                        </p:tgtEl>
                                      </p:cBhvr>
                                    </p:animEffect>
                                    <p:anim calcmode="lin" valueType="num">
                                      <p:cBhvr>
                                        <p:cTn id="8" dur="1000" fill="hold"/>
                                        <p:tgtEl>
                                          <p:spTgt spid="21197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1197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11972">
                                            <p:txEl>
                                              <p:pRg st="4" end="4"/>
                                            </p:txEl>
                                          </p:spTgt>
                                        </p:tgtEl>
                                        <p:attrNameLst>
                                          <p:attrName>style.visibility</p:attrName>
                                        </p:attrNameLst>
                                      </p:cBhvr>
                                      <p:to>
                                        <p:strVal val="visible"/>
                                      </p:to>
                                    </p:set>
                                    <p:animEffect transition="in" filter="fade">
                                      <p:cBhvr>
                                        <p:cTn id="14" dur="1000"/>
                                        <p:tgtEl>
                                          <p:spTgt spid="211972">
                                            <p:txEl>
                                              <p:pRg st="4" end="4"/>
                                            </p:txEl>
                                          </p:spTgt>
                                        </p:tgtEl>
                                      </p:cBhvr>
                                    </p:animEffect>
                                    <p:anim calcmode="lin" valueType="num">
                                      <p:cBhvr>
                                        <p:cTn id="15" dur="1000" fill="hold"/>
                                        <p:tgtEl>
                                          <p:spTgt spid="21197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1197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2"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Text Box 2"/>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p>
        </p:txBody>
      </p:sp>
      <p:sp>
        <p:nvSpPr>
          <p:cNvPr id="186371" name="AutoShape 3"/>
          <p:cNvSpPr>
            <a:spLocks noChangeArrowheads="1"/>
          </p:cNvSpPr>
          <p:nvPr/>
        </p:nvSpPr>
        <p:spPr bwMode="auto">
          <a:xfrm>
            <a:off x="838200" y="3048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600" dirty="0">
                <a:solidFill>
                  <a:srgbClr val="000000"/>
                </a:solidFill>
              </a:rPr>
              <a:t>A Lukewarm Church</a:t>
            </a:r>
          </a:p>
          <a:p>
            <a:pPr algn="ctr"/>
            <a:r>
              <a:rPr lang="en-US" i="1" dirty="0"/>
              <a:t>Rev. 3:14-22</a:t>
            </a:r>
          </a:p>
        </p:txBody>
      </p:sp>
      <p:sp>
        <p:nvSpPr>
          <p:cNvPr id="186372" name="Text Box 4"/>
          <p:cNvSpPr txBox="1">
            <a:spLocks noChangeArrowheads="1"/>
          </p:cNvSpPr>
          <p:nvPr/>
        </p:nvSpPr>
        <p:spPr bwMode="auto">
          <a:xfrm>
            <a:off x="1219200" y="2438400"/>
            <a:ext cx="7239000" cy="326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a:spAutoFit/>
          </a:bodyPr>
          <a:lstStyle/>
          <a:p>
            <a:pPr marL="857250" indent="-857250">
              <a:lnSpc>
                <a:spcPct val="130000"/>
              </a:lnSpc>
              <a:buFont typeface="+mj-lt"/>
              <a:buAutoNum type="romanUcPeriod"/>
            </a:pPr>
            <a:r>
              <a:rPr lang="en-US" sz="4000" dirty="0">
                <a:solidFill>
                  <a:srgbClr val="000000"/>
                </a:solidFill>
              </a:rPr>
              <a:t>The Problem (vv. 15-16)</a:t>
            </a:r>
          </a:p>
          <a:p>
            <a:pPr marL="857250" indent="-857250">
              <a:lnSpc>
                <a:spcPct val="130000"/>
              </a:lnSpc>
              <a:buFont typeface="+mj-lt"/>
              <a:buAutoNum type="romanUcPeriod"/>
            </a:pPr>
            <a:r>
              <a:rPr lang="en-US" sz="4000" dirty="0">
                <a:solidFill>
                  <a:srgbClr val="000000"/>
                </a:solidFill>
              </a:rPr>
              <a:t>The Reason (v. 17)</a:t>
            </a:r>
          </a:p>
          <a:p>
            <a:pPr marL="857250" indent="-857250">
              <a:lnSpc>
                <a:spcPct val="130000"/>
              </a:lnSpc>
              <a:buFont typeface="+mj-lt"/>
              <a:buAutoNum type="romanUcPeriod"/>
            </a:pPr>
            <a:r>
              <a:rPr lang="en-US" sz="4000" dirty="0">
                <a:solidFill>
                  <a:srgbClr val="000000"/>
                </a:solidFill>
              </a:rPr>
              <a:t>The Reaction (vv. 16, 19, 20)</a:t>
            </a:r>
          </a:p>
          <a:p>
            <a:pPr marL="857250" indent="-857250">
              <a:lnSpc>
                <a:spcPct val="130000"/>
              </a:lnSpc>
              <a:buFont typeface="+mj-lt"/>
              <a:buAutoNum type="romanUcPeriod"/>
            </a:pPr>
            <a:r>
              <a:rPr lang="en-US" sz="4000" dirty="0">
                <a:solidFill>
                  <a:srgbClr val="000000"/>
                </a:solidFill>
              </a:rPr>
              <a:t>The Answer (vv. 18-19)</a:t>
            </a:r>
          </a:p>
        </p:txBody>
      </p:sp>
    </p:spTree>
  </p:cSld>
  <p:clrMapOvr>
    <a:masterClrMapping/>
  </p:clrMapOvr>
  <p:transition spd="slow">
    <p:fade/>
  </p:transition>
</p:sld>
</file>

<file path=ppt/theme/theme1.xml><?xml version="1.0" encoding="utf-8"?>
<a:theme xmlns:a="http://schemas.openxmlformats.org/drawingml/2006/main" name="Blush">
  <a:themeElements>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fontScheme name="Blush">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Blush 1">
        <a:dk1>
          <a:srgbClr val="000000"/>
        </a:dk1>
        <a:lt1>
          <a:srgbClr val="FFFFFF"/>
        </a:lt1>
        <a:dk2>
          <a:srgbClr val="6600CC"/>
        </a:dk2>
        <a:lt2>
          <a:srgbClr val="CCECFF"/>
        </a:lt2>
        <a:accent1>
          <a:srgbClr val="00FFCC"/>
        </a:accent1>
        <a:accent2>
          <a:srgbClr val="9933FF"/>
        </a:accent2>
        <a:accent3>
          <a:srgbClr val="B8AAE2"/>
        </a:accent3>
        <a:accent4>
          <a:srgbClr val="DADADA"/>
        </a:accent4>
        <a:accent5>
          <a:srgbClr val="AAFFE2"/>
        </a:accent5>
        <a:accent6>
          <a:srgbClr val="8A2DE7"/>
        </a:accent6>
        <a:hlink>
          <a:srgbClr val="660066"/>
        </a:hlink>
        <a:folHlink>
          <a:srgbClr val="006699"/>
        </a:folHlink>
      </a:clrScheme>
      <a:clrMap bg1="dk2" tx1="lt1" bg2="dk1" tx2="lt2" accent1="accent1" accent2="accent2" accent3="accent3" accent4="accent4" accent5="accent5" accent6="accent6" hlink="hlink" folHlink="folHlink"/>
    </a:extraClrScheme>
    <a:extraClrScheme>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
      <a:clrScheme name="Blush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sh 4">
        <a:dk1>
          <a:srgbClr val="000000"/>
        </a:dk1>
        <a:lt1>
          <a:srgbClr val="FFFFFF"/>
        </a:lt1>
        <a:dk2>
          <a:srgbClr val="CC0099"/>
        </a:dk2>
        <a:lt2>
          <a:srgbClr val="FFCCFF"/>
        </a:lt2>
        <a:accent1>
          <a:srgbClr val="00FF00"/>
        </a:accent1>
        <a:accent2>
          <a:srgbClr val="9933FF"/>
        </a:accent2>
        <a:accent3>
          <a:srgbClr val="E2AACA"/>
        </a:accent3>
        <a:accent4>
          <a:srgbClr val="DADADA"/>
        </a:accent4>
        <a:accent5>
          <a:srgbClr val="AAFFAA"/>
        </a:accent5>
        <a:accent6>
          <a:srgbClr val="8A2DE7"/>
        </a:accent6>
        <a:hlink>
          <a:srgbClr val="660066"/>
        </a:hlink>
        <a:folHlink>
          <a:srgbClr val="0066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raj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Blush">
  <a:themeElements>
    <a:clrScheme name="1_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fontScheme name="1_Blush">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1_Blush 1">
        <a:dk1>
          <a:srgbClr val="000000"/>
        </a:dk1>
        <a:lt1>
          <a:srgbClr val="FFFFFF"/>
        </a:lt1>
        <a:dk2>
          <a:srgbClr val="6600CC"/>
        </a:dk2>
        <a:lt2>
          <a:srgbClr val="CCECFF"/>
        </a:lt2>
        <a:accent1>
          <a:srgbClr val="00FFCC"/>
        </a:accent1>
        <a:accent2>
          <a:srgbClr val="9933FF"/>
        </a:accent2>
        <a:accent3>
          <a:srgbClr val="B8AAE2"/>
        </a:accent3>
        <a:accent4>
          <a:srgbClr val="DADADA"/>
        </a:accent4>
        <a:accent5>
          <a:srgbClr val="AAFFE2"/>
        </a:accent5>
        <a:accent6>
          <a:srgbClr val="8A2DE7"/>
        </a:accent6>
        <a:hlink>
          <a:srgbClr val="660066"/>
        </a:hlink>
        <a:folHlink>
          <a:srgbClr val="006699"/>
        </a:folHlink>
      </a:clrScheme>
      <a:clrMap bg1="dk2" tx1="lt1" bg2="dk1" tx2="lt2" accent1="accent1" accent2="accent2" accent3="accent3" accent4="accent4" accent5="accent5" accent6="accent6" hlink="hlink" folHlink="folHlink"/>
    </a:extraClrScheme>
    <a:extraClrScheme>
      <a:clrScheme name="1_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
      <a:clrScheme name="1_Blush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sh 4">
        <a:dk1>
          <a:srgbClr val="000000"/>
        </a:dk1>
        <a:lt1>
          <a:srgbClr val="FFFFFF"/>
        </a:lt1>
        <a:dk2>
          <a:srgbClr val="CC0099"/>
        </a:dk2>
        <a:lt2>
          <a:srgbClr val="FFCCFF"/>
        </a:lt2>
        <a:accent1>
          <a:srgbClr val="00FF00"/>
        </a:accent1>
        <a:accent2>
          <a:srgbClr val="9933FF"/>
        </a:accent2>
        <a:accent3>
          <a:srgbClr val="E2AACA"/>
        </a:accent3>
        <a:accent4>
          <a:srgbClr val="DADADA"/>
        </a:accent4>
        <a:accent5>
          <a:srgbClr val="AAFFAA"/>
        </a:accent5>
        <a:accent6>
          <a:srgbClr val="8A2DE7"/>
        </a:accent6>
        <a:hlink>
          <a:srgbClr val="660066"/>
        </a:hlink>
        <a:folHlink>
          <a:srgbClr val="0066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Blush">
  <a:themeElements>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fontScheme name="Blush">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Blush 1">
        <a:dk1>
          <a:srgbClr val="000000"/>
        </a:dk1>
        <a:lt1>
          <a:srgbClr val="FFFFFF"/>
        </a:lt1>
        <a:dk2>
          <a:srgbClr val="6600CC"/>
        </a:dk2>
        <a:lt2>
          <a:srgbClr val="CCECFF"/>
        </a:lt2>
        <a:accent1>
          <a:srgbClr val="00FFCC"/>
        </a:accent1>
        <a:accent2>
          <a:srgbClr val="9933FF"/>
        </a:accent2>
        <a:accent3>
          <a:srgbClr val="B8AAE2"/>
        </a:accent3>
        <a:accent4>
          <a:srgbClr val="DADADA"/>
        </a:accent4>
        <a:accent5>
          <a:srgbClr val="AAFFE2"/>
        </a:accent5>
        <a:accent6>
          <a:srgbClr val="8A2DE7"/>
        </a:accent6>
        <a:hlink>
          <a:srgbClr val="660066"/>
        </a:hlink>
        <a:folHlink>
          <a:srgbClr val="006699"/>
        </a:folHlink>
      </a:clrScheme>
      <a:clrMap bg1="dk2" tx1="lt1" bg2="dk1" tx2="lt2" accent1="accent1" accent2="accent2" accent3="accent3" accent4="accent4" accent5="accent5" accent6="accent6" hlink="hlink" folHlink="folHlink"/>
    </a:extraClrScheme>
    <a:extraClrScheme>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
      <a:clrScheme name="Blush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sh 4">
        <a:dk1>
          <a:srgbClr val="000000"/>
        </a:dk1>
        <a:lt1>
          <a:srgbClr val="FFFFFF"/>
        </a:lt1>
        <a:dk2>
          <a:srgbClr val="CC0099"/>
        </a:dk2>
        <a:lt2>
          <a:srgbClr val="FFCCFF"/>
        </a:lt2>
        <a:accent1>
          <a:srgbClr val="00FF00"/>
        </a:accent1>
        <a:accent2>
          <a:srgbClr val="9933FF"/>
        </a:accent2>
        <a:accent3>
          <a:srgbClr val="E2AACA"/>
        </a:accent3>
        <a:accent4>
          <a:srgbClr val="DADADA"/>
        </a:accent4>
        <a:accent5>
          <a:srgbClr val="AAFFAA"/>
        </a:accent5>
        <a:accent6>
          <a:srgbClr val="8A2DE7"/>
        </a:accent6>
        <a:hlink>
          <a:srgbClr val="660066"/>
        </a:hlink>
        <a:folHlink>
          <a:srgbClr val="0066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Designs\BLUSH.POT</Template>
  <TotalTime>3968</TotalTime>
  <Words>2014</Words>
  <Application>Microsoft Office PowerPoint</Application>
  <PresentationFormat>On-screen Show (4:3)</PresentationFormat>
  <Paragraphs>251</Paragraphs>
  <Slides>34</Slides>
  <Notes>0</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34</vt:i4>
      </vt:variant>
    </vt:vector>
  </HeadingPairs>
  <TitlesOfParts>
    <vt:vector size="46" baseType="lpstr">
      <vt:lpstr>Arial</vt:lpstr>
      <vt:lpstr>Calibri</vt:lpstr>
      <vt:lpstr>Calibri Light</vt:lpstr>
      <vt:lpstr>Impact</vt:lpstr>
      <vt:lpstr>Times New Roman</vt:lpstr>
      <vt:lpstr>Trajan</vt:lpstr>
      <vt:lpstr>Wingdings</vt:lpstr>
      <vt:lpstr>Blush</vt:lpstr>
      <vt:lpstr>Default Design</vt:lpstr>
      <vt:lpstr>1_Blush</vt:lpstr>
      <vt:lpstr>2_Blush</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Donnie V. Rader</dc:creator>
  <cp:lastModifiedBy>Donnie V. Rader</cp:lastModifiedBy>
  <cp:revision>91</cp:revision>
  <dcterms:created xsi:type="dcterms:W3CDTF">2007-02-21T20:31:46Z</dcterms:created>
  <dcterms:modified xsi:type="dcterms:W3CDTF">2023-05-28T12:32:40Z</dcterms:modified>
</cp:coreProperties>
</file>