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 id="2147483660" r:id="rId2"/>
    <p:sldMasterId id="2147483713" r:id="rId3"/>
    <p:sldMasterId id="2147483725" r:id="rId4"/>
  </p:sldMasterIdLst>
  <p:notesMasterIdLst>
    <p:notesMasterId r:id="rId32"/>
  </p:notesMasterIdLst>
  <p:sldIdLst>
    <p:sldId id="266" r:id="rId5"/>
    <p:sldId id="267" r:id="rId6"/>
    <p:sldId id="299" r:id="rId7"/>
    <p:sldId id="268" r:id="rId8"/>
    <p:sldId id="306" r:id="rId9"/>
    <p:sldId id="380" r:id="rId10"/>
    <p:sldId id="257" r:id="rId11"/>
    <p:sldId id="370" r:id="rId12"/>
    <p:sldId id="330" r:id="rId13"/>
    <p:sldId id="375" r:id="rId14"/>
    <p:sldId id="381" r:id="rId15"/>
    <p:sldId id="382" r:id="rId16"/>
    <p:sldId id="371" r:id="rId17"/>
    <p:sldId id="376" r:id="rId18"/>
    <p:sldId id="383" r:id="rId19"/>
    <p:sldId id="384" r:id="rId20"/>
    <p:sldId id="385" r:id="rId21"/>
    <p:sldId id="372" r:id="rId22"/>
    <p:sldId id="377" r:id="rId23"/>
    <p:sldId id="386" r:id="rId24"/>
    <p:sldId id="387" r:id="rId25"/>
    <p:sldId id="373" r:id="rId26"/>
    <p:sldId id="378" r:id="rId27"/>
    <p:sldId id="388" r:id="rId28"/>
    <p:sldId id="389" r:id="rId29"/>
    <p:sldId id="374" r:id="rId30"/>
    <p:sldId id="390" r:id="rId31"/>
  </p:sldIdLst>
  <p:sldSz cx="9144000" cy="6858000" type="screen4x3"/>
  <p:notesSz cx="7010400" cy="9296400"/>
  <p:defaultTextStyle>
    <a:defPPr>
      <a:defRPr lang="en-US"/>
    </a:defPPr>
    <a:lvl1pPr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8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8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8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8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000000"/>
    <a:srgbClr val="6600FF"/>
    <a:srgbClr val="FF0000"/>
    <a:srgbClr val="969696"/>
    <a:srgbClr val="5F5F5F"/>
    <a:srgbClr val="777777"/>
    <a:srgbClr val="FFFF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1002" y="4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defRPr sz="1200" b="0"/>
            </a:lvl1pPr>
          </a:lstStyle>
          <a:p>
            <a:endParaRPr lang="en-US"/>
          </a:p>
        </p:txBody>
      </p:sp>
      <p:sp>
        <p:nvSpPr>
          <p:cNvPr id="21507" name="Rectangle 3"/>
          <p:cNvSpPr>
            <a:spLocks noGrp="1" noChangeArrowheads="1"/>
          </p:cNvSpPr>
          <p:nvPr>
            <p:ph type="dt" idx="1"/>
          </p:nvPr>
        </p:nvSpPr>
        <p:spPr bwMode="auto">
          <a:xfrm>
            <a:off x="3970938"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b="0"/>
            </a:lvl1pPr>
          </a:lstStyle>
          <a:p>
            <a:endParaRPr lang="en-US"/>
          </a:p>
        </p:txBody>
      </p:sp>
      <p:sp>
        <p:nvSpPr>
          <p:cNvPr id="2150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701040" y="4415790"/>
            <a:ext cx="5608320" cy="418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defRPr sz="1200" b="0"/>
            </a:lvl1pPr>
          </a:lstStyle>
          <a:p>
            <a:endParaRPr lang="en-US"/>
          </a:p>
        </p:txBody>
      </p:sp>
      <p:sp>
        <p:nvSpPr>
          <p:cNvPr id="21511" name="Rectangle 7"/>
          <p:cNvSpPr>
            <a:spLocks noGrp="1" noChangeArrowheads="1"/>
          </p:cNvSpPr>
          <p:nvPr>
            <p:ph type="sldNum" sz="quarter" idx="5"/>
          </p:nvPr>
        </p:nvSpPr>
        <p:spPr bwMode="auto">
          <a:xfrm>
            <a:off x="3970938"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b="0"/>
            </a:lvl1pPr>
          </a:lstStyle>
          <a:p>
            <a:fld id="{20578478-C218-4846-BDC9-9656B2D37E9C}" type="slidenum">
              <a:rPr lang="en-US"/>
              <a:pPr/>
              <a:t>‹#›</a:t>
            </a:fld>
            <a:endParaRPr lang="en-US"/>
          </a:p>
        </p:txBody>
      </p:sp>
    </p:spTree>
    <p:extLst>
      <p:ext uri="{BB962C8B-B14F-4D97-AF65-F5344CB8AC3E}">
        <p14:creationId xmlns:p14="http://schemas.microsoft.com/office/powerpoint/2010/main" val="28220284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146" name="Group 2"/>
          <p:cNvGrpSpPr>
            <a:grpSpLocks/>
          </p:cNvGrpSpPr>
          <p:nvPr/>
        </p:nvGrpSpPr>
        <p:grpSpPr bwMode="auto">
          <a:xfrm>
            <a:off x="0" y="0"/>
            <a:ext cx="9144000" cy="6858000"/>
            <a:chOff x="0" y="0"/>
            <a:chExt cx="5760" cy="4320"/>
          </a:xfrm>
        </p:grpSpPr>
        <p:grpSp>
          <p:nvGrpSpPr>
            <p:cNvPr id="6147" name="Group 3"/>
            <p:cNvGrpSpPr>
              <a:grpSpLocks/>
            </p:cNvGrpSpPr>
            <p:nvPr/>
          </p:nvGrpSpPr>
          <p:grpSpPr bwMode="auto">
            <a:xfrm>
              <a:off x="0" y="0"/>
              <a:ext cx="5760" cy="4320"/>
              <a:chOff x="0" y="0"/>
              <a:chExt cx="5760" cy="4320"/>
            </a:xfrm>
          </p:grpSpPr>
          <p:sp>
            <p:nvSpPr>
              <p:cNvPr id="6148" name="Rectangle 4"/>
              <p:cNvSpPr>
                <a:spLocks noChangeArrowheads="1"/>
              </p:cNvSpPr>
              <p:nvPr/>
            </p:nvSpPr>
            <p:spPr bwMode="white">
              <a:xfrm>
                <a:off x="0" y="0"/>
                <a:ext cx="5760" cy="1600"/>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49" name="Rectangle 5"/>
              <p:cNvSpPr>
                <a:spLocks noChangeArrowheads="1"/>
              </p:cNvSpPr>
              <p:nvPr/>
            </p:nvSpPr>
            <p:spPr bwMode="white">
              <a:xfrm>
                <a:off x="0" y="1600"/>
                <a:ext cx="5760" cy="2720"/>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pic>
          <p:nvPicPr>
            <p:cNvPr id="6150" name="Picture 6" descr="grap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ltGray">
            <a:xfrm>
              <a:off x="163" y="0"/>
              <a:ext cx="680"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6151" name="Group 7"/>
            <p:cNvGrpSpPr>
              <a:grpSpLocks/>
            </p:cNvGrpSpPr>
            <p:nvPr/>
          </p:nvGrpSpPr>
          <p:grpSpPr bwMode="auto">
            <a:xfrm>
              <a:off x="648" y="0"/>
              <a:ext cx="97" cy="3613"/>
              <a:chOff x="226" y="0"/>
              <a:chExt cx="80" cy="3613"/>
            </a:xfrm>
          </p:grpSpPr>
          <p:sp>
            <p:nvSpPr>
              <p:cNvPr id="6152" name="Rectangle 8"/>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53" name="Rectangle 9"/>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4" name="Rectangle 10"/>
            <p:cNvSpPr>
              <a:spLocks noChangeArrowheads="1"/>
            </p:cNvSpPr>
            <p:nvPr/>
          </p:nvSpPr>
          <p:spPr bwMode="ltGray">
            <a:xfrm>
              <a:off x="0" y="1536"/>
              <a:ext cx="4294" cy="16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5" name="Rectangle 11"/>
          <p:cNvSpPr>
            <a:spLocks noGrp="1" noChangeArrowheads="1"/>
          </p:cNvSpPr>
          <p:nvPr>
            <p:ph type="ctrTitle"/>
          </p:nvPr>
        </p:nvSpPr>
        <p:spPr>
          <a:xfrm>
            <a:off x="1371600" y="1100138"/>
            <a:ext cx="7772400" cy="11430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lvl1pPr>
              <a:defRPr/>
            </a:lvl1pPr>
          </a:lstStyle>
          <a:p>
            <a:pPr lvl="0"/>
            <a:r>
              <a:rPr lang="en-US" noProof="0"/>
              <a:t>Click to edit Master title style</a:t>
            </a:r>
          </a:p>
        </p:txBody>
      </p:sp>
      <p:sp>
        <p:nvSpPr>
          <p:cNvPr id="6156" name="Rectangle 12"/>
          <p:cNvSpPr>
            <a:spLocks noGrp="1" noChangeArrowheads="1"/>
          </p:cNvSpPr>
          <p:nvPr>
            <p:ph type="subTitle" idx="1"/>
          </p:nvPr>
        </p:nvSpPr>
        <p:spPr>
          <a:xfrm>
            <a:off x="1371600" y="3886200"/>
            <a:ext cx="6400800" cy="1752600"/>
          </a:xfrm>
        </p:spPr>
        <p:txBody>
          <a:bodyPr/>
          <a:lstStyle>
            <a:lvl1pPr marL="0" indent="0">
              <a:buFontTx/>
              <a:buNone/>
              <a:defRPr/>
            </a:lvl1pPr>
          </a:lstStyle>
          <a:p>
            <a:pPr lvl="0"/>
            <a:r>
              <a:rPr lang="en-US" noProof="0"/>
              <a:t>Click to edit Master subtitle style</a:t>
            </a:r>
          </a:p>
        </p:txBody>
      </p:sp>
      <p:sp>
        <p:nvSpPr>
          <p:cNvPr id="6157" name="Rectangle 13"/>
          <p:cNvSpPr>
            <a:spLocks noGrp="1" noChangeArrowheads="1"/>
          </p:cNvSpPr>
          <p:nvPr>
            <p:ph type="dt" sz="half" idx="2"/>
          </p:nvPr>
        </p:nvSpPr>
        <p:spPr>
          <a:xfrm>
            <a:off x="685800" y="6248400"/>
            <a:ext cx="1905000" cy="457200"/>
          </a:xfrm>
        </p:spPr>
        <p:txBody>
          <a:bodyPr/>
          <a:lstStyle>
            <a:lvl1pPr>
              <a:defRPr>
                <a:solidFill>
                  <a:srgbClr val="660066"/>
                </a:solidFill>
              </a:defRPr>
            </a:lvl1pPr>
          </a:lstStyle>
          <a:p>
            <a:endParaRPr lang="en-US"/>
          </a:p>
        </p:txBody>
      </p:sp>
      <p:sp>
        <p:nvSpPr>
          <p:cNvPr id="6158" name="Rectangle 14"/>
          <p:cNvSpPr>
            <a:spLocks noGrp="1" noChangeArrowheads="1"/>
          </p:cNvSpPr>
          <p:nvPr>
            <p:ph type="ftr" sz="quarter" idx="3"/>
          </p:nvPr>
        </p:nvSpPr>
        <p:spPr>
          <a:xfrm>
            <a:off x="3124200" y="6248400"/>
            <a:ext cx="2895600" cy="457200"/>
          </a:xfrm>
        </p:spPr>
        <p:txBody>
          <a:bodyPr/>
          <a:lstStyle>
            <a:lvl1pPr>
              <a:defRPr>
                <a:solidFill>
                  <a:srgbClr val="660066"/>
                </a:solidFill>
              </a:defRPr>
            </a:lvl1pPr>
          </a:lstStyle>
          <a:p>
            <a:endParaRPr lang="en-US"/>
          </a:p>
        </p:txBody>
      </p:sp>
      <p:sp>
        <p:nvSpPr>
          <p:cNvPr id="6159" name="Rectangle 15"/>
          <p:cNvSpPr>
            <a:spLocks noGrp="1" noChangeArrowheads="1"/>
          </p:cNvSpPr>
          <p:nvPr>
            <p:ph type="sldNum" sz="quarter" idx="4"/>
          </p:nvPr>
        </p:nvSpPr>
        <p:spPr>
          <a:xfrm>
            <a:off x="6553200" y="6248400"/>
            <a:ext cx="1905000" cy="457200"/>
          </a:xfrm>
        </p:spPr>
        <p:txBody>
          <a:bodyPr/>
          <a:lstStyle>
            <a:lvl1pPr>
              <a:defRPr>
                <a:solidFill>
                  <a:srgbClr val="660066"/>
                </a:solidFill>
              </a:defRPr>
            </a:lvl1pPr>
          </a:lstStyle>
          <a:p>
            <a:fld id="{5F0F85A5-8653-4BCE-A360-B8502C006D3B}" type="slidenum">
              <a:rPr lang="en-US"/>
              <a:pPr/>
              <a:t>‹#›</a:t>
            </a:fld>
            <a:endParaRPr lang="en-US"/>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7BB1DAD-C4B8-4481-9A94-358654DAE242}" type="slidenum">
              <a:rPr lang="en-US"/>
              <a:pPr/>
              <a:t>‹#›</a:t>
            </a:fld>
            <a:endParaRPr lang="en-US"/>
          </a:p>
        </p:txBody>
      </p:sp>
    </p:spTree>
    <p:extLst>
      <p:ext uri="{BB962C8B-B14F-4D97-AF65-F5344CB8AC3E}">
        <p14:creationId xmlns:p14="http://schemas.microsoft.com/office/powerpoint/2010/main" val="1493556092"/>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5A2CCF7-219A-4EAF-8632-C0D4F8F807CE}" type="slidenum">
              <a:rPr lang="en-US"/>
              <a:pPr/>
              <a:t>‹#›</a:t>
            </a:fld>
            <a:endParaRPr lang="en-US"/>
          </a:p>
        </p:txBody>
      </p:sp>
    </p:spTree>
    <p:extLst>
      <p:ext uri="{BB962C8B-B14F-4D97-AF65-F5344CB8AC3E}">
        <p14:creationId xmlns:p14="http://schemas.microsoft.com/office/powerpoint/2010/main" val="4020729216"/>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54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57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D825548-7AD0-4292-BCF9-CFD150504139}" type="slidenum">
              <a:rPr lang="en-US"/>
              <a:pPr/>
              <a:t>‹#›</a:t>
            </a:fld>
            <a:endParaRPr lang="en-US"/>
          </a:p>
        </p:txBody>
      </p:sp>
    </p:spTree>
    <p:extLst>
      <p:ext uri="{BB962C8B-B14F-4D97-AF65-F5344CB8AC3E}">
        <p14:creationId xmlns:p14="http://schemas.microsoft.com/office/powerpoint/2010/main" val="745166913"/>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A72AC52-49DF-48D2-9C0A-6F5F90F9C542}" type="slidenum">
              <a:rPr lang="en-US"/>
              <a:pPr/>
              <a:t>‹#›</a:t>
            </a:fld>
            <a:endParaRPr lang="en-US"/>
          </a:p>
        </p:txBody>
      </p:sp>
    </p:spTree>
    <p:extLst>
      <p:ext uri="{BB962C8B-B14F-4D97-AF65-F5344CB8AC3E}">
        <p14:creationId xmlns:p14="http://schemas.microsoft.com/office/powerpoint/2010/main" val="1969862393"/>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85965CF-D5D9-4272-92ED-1A5DBD62C4AC}" type="slidenum">
              <a:rPr lang="en-US"/>
              <a:pPr/>
              <a:t>‹#›</a:t>
            </a:fld>
            <a:endParaRPr lang="en-US"/>
          </a:p>
        </p:txBody>
      </p:sp>
    </p:spTree>
    <p:extLst>
      <p:ext uri="{BB962C8B-B14F-4D97-AF65-F5344CB8AC3E}">
        <p14:creationId xmlns:p14="http://schemas.microsoft.com/office/powerpoint/2010/main" val="1551472293"/>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960F9A8-F4E8-47CF-9E97-0330FED707B4}" type="slidenum">
              <a:rPr lang="en-US"/>
              <a:pPr/>
              <a:t>‹#›</a:t>
            </a:fld>
            <a:endParaRPr lang="en-US"/>
          </a:p>
        </p:txBody>
      </p:sp>
    </p:spTree>
    <p:extLst>
      <p:ext uri="{BB962C8B-B14F-4D97-AF65-F5344CB8AC3E}">
        <p14:creationId xmlns:p14="http://schemas.microsoft.com/office/powerpoint/2010/main" val="3736809243"/>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D934F30-C7BB-4A9A-818E-890F33F32433}" type="slidenum">
              <a:rPr lang="en-US"/>
              <a:pPr/>
              <a:t>‹#›</a:t>
            </a:fld>
            <a:endParaRPr lang="en-US"/>
          </a:p>
        </p:txBody>
      </p:sp>
    </p:spTree>
    <p:extLst>
      <p:ext uri="{BB962C8B-B14F-4D97-AF65-F5344CB8AC3E}">
        <p14:creationId xmlns:p14="http://schemas.microsoft.com/office/powerpoint/2010/main" val="3560001294"/>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1051986-F2B1-46B8-8F8B-236733CBF743}" type="slidenum">
              <a:rPr lang="en-US"/>
              <a:pPr/>
              <a:t>‹#›</a:t>
            </a:fld>
            <a:endParaRPr lang="en-US"/>
          </a:p>
        </p:txBody>
      </p:sp>
    </p:spTree>
    <p:extLst>
      <p:ext uri="{BB962C8B-B14F-4D97-AF65-F5344CB8AC3E}">
        <p14:creationId xmlns:p14="http://schemas.microsoft.com/office/powerpoint/2010/main" val="885925328"/>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32BA69A-F27D-427A-B8E9-2B98662456C3}" type="slidenum">
              <a:rPr lang="en-US"/>
              <a:pPr/>
              <a:t>‹#›</a:t>
            </a:fld>
            <a:endParaRPr lang="en-US"/>
          </a:p>
        </p:txBody>
      </p:sp>
    </p:spTree>
    <p:extLst>
      <p:ext uri="{BB962C8B-B14F-4D97-AF65-F5344CB8AC3E}">
        <p14:creationId xmlns:p14="http://schemas.microsoft.com/office/powerpoint/2010/main" val="26392502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247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4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7CED0EB-1C9B-478B-B6E0-61142BAE371E}" type="slidenum">
              <a:rPr lang="en-US"/>
              <a:pPr/>
              <a:t>‹#›</a:t>
            </a:fld>
            <a:endParaRPr lang="en-US"/>
          </a:p>
        </p:txBody>
      </p:sp>
    </p:spTree>
    <p:extLst>
      <p:ext uri="{BB962C8B-B14F-4D97-AF65-F5344CB8AC3E}">
        <p14:creationId xmlns:p14="http://schemas.microsoft.com/office/powerpoint/2010/main" val="63162259"/>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B1A78DF-436F-4B8C-BA0F-0B6D259A31A1}" type="slidenum">
              <a:rPr lang="en-US"/>
              <a:pPr/>
              <a:t>‹#›</a:t>
            </a:fld>
            <a:endParaRPr lang="en-US"/>
          </a:p>
        </p:txBody>
      </p:sp>
    </p:spTree>
    <p:extLst>
      <p:ext uri="{BB962C8B-B14F-4D97-AF65-F5344CB8AC3E}">
        <p14:creationId xmlns:p14="http://schemas.microsoft.com/office/powerpoint/2010/main" val="4180360251"/>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B734C98-6205-4593-9748-935EFFE161B2}" type="slidenum">
              <a:rPr lang="en-US"/>
              <a:pPr/>
              <a:t>‹#›</a:t>
            </a:fld>
            <a:endParaRPr lang="en-US"/>
          </a:p>
        </p:txBody>
      </p:sp>
    </p:spTree>
    <p:extLst>
      <p:ext uri="{BB962C8B-B14F-4D97-AF65-F5344CB8AC3E}">
        <p14:creationId xmlns:p14="http://schemas.microsoft.com/office/powerpoint/2010/main" val="4064451439"/>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EE40A70-CC36-445D-89B2-92575BF6D3FB}" type="slidenum">
              <a:rPr lang="en-US"/>
              <a:pPr/>
              <a:t>‹#›</a:t>
            </a:fld>
            <a:endParaRPr lang="en-US"/>
          </a:p>
        </p:txBody>
      </p:sp>
    </p:spTree>
    <p:extLst>
      <p:ext uri="{BB962C8B-B14F-4D97-AF65-F5344CB8AC3E}">
        <p14:creationId xmlns:p14="http://schemas.microsoft.com/office/powerpoint/2010/main" val="2745633082"/>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3D6C348-6151-48BC-8552-0F82F795EF3E}" type="slidenum">
              <a:rPr lang="en-US"/>
              <a:pPr/>
              <a:t>‹#›</a:t>
            </a:fld>
            <a:endParaRPr lang="en-US"/>
          </a:p>
        </p:txBody>
      </p:sp>
    </p:spTree>
    <p:extLst>
      <p:ext uri="{BB962C8B-B14F-4D97-AF65-F5344CB8AC3E}">
        <p14:creationId xmlns:p14="http://schemas.microsoft.com/office/powerpoint/2010/main" val="54852929"/>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8DC62FF-0E97-4478-ADB5-556C69EF0ED2}" type="slidenum">
              <a:rPr lang="en-US"/>
              <a:pPr/>
              <a:t>‹#›</a:t>
            </a:fld>
            <a:endParaRPr lang="en-US"/>
          </a:p>
        </p:txBody>
      </p:sp>
    </p:spTree>
    <p:extLst>
      <p:ext uri="{BB962C8B-B14F-4D97-AF65-F5344CB8AC3E}">
        <p14:creationId xmlns:p14="http://schemas.microsoft.com/office/powerpoint/2010/main" val="4170392584"/>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84174FA-2573-4E0A-971D-EC9A6A803A02}" type="slidenum">
              <a:rPr lang="en-US"/>
              <a:pPr/>
              <a:t>‹#›</a:t>
            </a:fld>
            <a:endParaRPr lang="en-US"/>
          </a:p>
        </p:txBody>
      </p:sp>
    </p:spTree>
    <p:extLst>
      <p:ext uri="{BB962C8B-B14F-4D97-AF65-F5344CB8AC3E}">
        <p14:creationId xmlns:p14="http://schemas.microsoft.com/office/powerpoint/2010/main" val="333441121"/>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041D58D-5D2B-4FFB-8503-46F9CE7F05A8}" type="slidenum">
              <a:rPr lang="en-US"/>
              <a:pPr/>
              <a:t>‹#›</a:t>
            </a:fld>
            <a:endParaRPr lang="en-US"/>
          </a:p>
        </p:txBody>
      </p:sp>
    </p:spTree>
    <p:extLst>
      <p:ext uri="{BB962C8B-B14F-4D97-AF65-F5344CB8AC3E}">
        <p14:creationId xmlns:p14="http://schemas.microsoft.com/office/powerpoint/2010/main" val="3709920905"/>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26D5543-8F43-4C04-9C82-F50EC5A8E32A}" type="slidenum">
              <a:rPr lang="en-US"/>
              <a:pPr/>
              <a:t>‹#›</a:t>
            </a:fld>
            <a:endParaRPr lang="en-US"/>
          </a:p>
        </p:txBody>
      </p:sp>
    </p:spTree>
    <p:extLst>
      <p:ext uri="{BB962C8B-B14F-4D97-AF65-F5344CB8AC3E}">
        <p14:creationId xmlns:p14="http://schemas.microsoft.com/office/powerpoint/2010/main" val="1417473355"/>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F39224D-B558-42EC-BB10-43CD8903AE0A}" type="slidenum">
              <a:rPr lang="en-US"/>
              <a:pPr/>
              <a:t>‹#›</a:t>
            </a:fld>
            <a:endParaRPr lang="en-US"/>
          </a:p>
        </p:txBody>
      </p:sp>
    </p:spTree>
    <p:extLst>
      <p:ext uri="{BB962C8B-B14F-4D97-AF65-F5344CB8AC3E}">
        <p14:creationId xmlns:p14="http://schemas.microsoft.com/office/powerpoint/2010/main" val="398569646"/>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96BC710-EDD0-464E-A0AA-5092DEBC18B3}" type="slidenum">
              <a:rPr lang="en-US"/>
              <a:pPr/>
              <a:t>‹#›</a:t>
            </a:fld>
            <a:endParaRPr lang="en-US"/>
          </a:p>
        </p:txBody>
      </p:sp>
    </p:spTree>
    <p:extLst>
      <p:ext uri="{BB962C8B-B14F-4D97-AF65-F5344CB8AC3E}">
        <p14:creationId xmlns:p14="http://schemas.microsoft.com/office/powerpoint/2010/main" val="1287289742"/>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63513"/>
            <a:ext cx="1943100" cy="59324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163513"/>
            <a:ext cx="5676900" cy="59324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D741D2C-8A19-4D08-9E70-793CA70CB1FB}" type="slidenum">
              <a:rPr lang="en-US"/>
              <a:pPr/>
              <a:t>‹#›</a:t>
            </a:fld>
            <a:endParaRPr lang="en-US"/>
          </a:p>
        </p:txBody>
      </p:sp>
    </p:spTree>
    <p:extLst>
      <p:ext uri="{BB962C8B-B14F-4D97-AF65-F5344CB8AC3E}">
        <p14:creationId xmlns:p14="http://schemas.microsoft.com/office/powerpoint/2010/main" val="1238064488"/>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146" name="Group 2">
            <a:extLst>
              <a:ext uri="{FF2B5EF4-FFF2-40B4-BE49-F238E27FC236}">
                <a16:creationId xmlns:a16="http://schemas.microsoft.com/office/drawing/2014/main" id="{DC9DE5B0-88B3-B83E-77D8-F8E5FCACE1FE}"/>
              </a:ext>
            </a:extLst>
          </p:cNvPr>
          <p:cNvGrpSpPr>
            <a:grpSpLocks/>
          </p:cNvGrpSpPr>
          <p:nvPr/>
        </p:nvGrpSpPr>
        <p:grpSpPr bwMode="auto">
          <a:xfrm>
            <a:off x="0" y="0"/>
            <a:ext cx="9144000" cy="6858000"/>
            <a:chOff x="0" y="0"/>
            <a:chExt cx="5760" cy="4320"/>
          </a:xfrm>
        </p:grpSpPr>
        <p:grpSp>
          <p:nvGrpSpPr>
            <p:cNvPr id="6147" name="Group 3">
              <a:extLst>
                <a:ext uri="{FF2B5EF4-FFF2-40B4-BE49-F238E27FC236}">
                  <a16:creationId xmlns:a16="http://schemas.microsoft.com/office/drawing/2014/main" id="{F8044BF9-526B-4B39-02F1-1446F03B6777}"/>
                </a:ext>
              </a:extLst>
            </p:cNvPr>
            <p:cNvGrpSpPr>
              <a:grpSpLocks/>
            </p:cNvGrpSpPr>
            <p:nvPr/>
          </p:nvGrpSpPr>
          <p:grpSpPr bwMode="auto">
            <a:xfrm>
              <a:off x="0" y="0"/>
              <a:ext cx="5760" cy="4320"/>
              <a:chOff x="0" y="0"/>
              <a:chExt cx="5760" cy="4320"/>
            </a:xfrm>
          </p:grpSpPr>
          <p:sp>
            <p:nvSpPr>
              <p:cNvPr id="6148" name="Rectangle 4">
                <a:extLst>
                  <a:ext uri="{FF2B5EF4-FFF2-40B4-BE49-F238E27FC236}">
                    <a16:creationId xmlns:a16="http://schemas.microsoft.com/office/drawing/2014/main" id="{184A93CC-C7F5-5852-A482-8C98B97EE349}"/>
                  </a:ext>
                </a:extLst>
              </p:cNvPr>
              <p:cNvSpPr>
                <a:spLocks noChangeArrowheads="1"/>
              </p:cNvSpPr>
              <p:nvPr/>
            </p:nvSpPr>
            <p:spPr bwMode="white">
              <a:xfrm>
                <a:off x="0" y="0"/>
                <a:ext cx="5760" cy="1600"/>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49" name="Rectangle 5">
                <a:extLst>
                  <a:ext uri="{FF2B5EF4-FFF2-40B4-BE49-F238E27FC236}">
                    <a16:creationId xmlns:a16="http://schemas.microsoft.com/office/drawing/2014/main" id="{335D15D8-7B81-60A5-DE69-C7A0DAD4A5A8}"/>
                  </a:ext>
                </a:extLst>
              </p:cNvPr>
              <p:cNvSpPr>
                <a:spLocks noChangeArrowheads="1"/>
              </p:cNvSpPr>
              <p:nvPr/>
            </p:nvSpPr>
            <p:spPr bwMode="white">
              <a:xfrm>
                <a:off x="0" y="1600"/>
                <a:ext cx="5760" cy="2720"/>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pic>
          <p:nvPicPr>
            <p:cNvPr id="6150" name="Picture 6">
              <a:extLst>
                <a:ext uri="{FF2B5EF4-FFF2-40B4-BE49-F238E27FC236}">
                  <a16:creationId xmlns:a16="http://schemas.microsoft.com/office/drawing/2014/main" id="{211EDC26-BC35-306B-4C2F-951429EF9E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ltGray">
            <a:xfrm>
              <a:off x="163" y="0"/>
              <a:ext cx="680"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6151" name="Group 7">
              <a:extLst>
                <a:ext uri="{FF2B5EF4-FFF2-40B4-BE49-F238E27FC236}">
                  <a16:creationId xmlns:a16="http://schemas.microsoft.com/office/drawing/2014/main" id="{E7BBC492-4B4A-A905-E140-E00B7F45CEB7}"/>
                </a:ext>
              </a:extLst>
            </p:cNvPr>
            <p:cNvGrpSpPr>
              <a:grpSpLocks/>
            </p:cNvGrpSpPr>
            <p:nvPr/>
          </p:nvGrpSpPr>
          <p:grpSpPr bwMode="auto">
            <a:xfrm>
              <a:off x="648" y="0"/>
              <a:ext cx="97" cy="3613"/>
              <a:chOff x="226" y="0"/>
              <a:chExt cx="80" cy="3613"/>
            </a:xfrm>
          </p:grpSpPr>
          <p:sp>
            <p:nvSpPr>
              <p:cNvPr id="6152" name="Rectangle 8">
                <a:extLst>
                  <a:ext uri="{FF2B5EF4-FFF2-40B4-BE49-F238E27FC236}">
                    <a16:creationId xmlns:a16="http://schemas.microsoft.com/office/drawing/2014/main" id="{BDCFF769-A8FD-E16A-E1CD-F8DFB47E461F}"/>
                  </a:ext>
                </a:extLst>
              </p:cNvPr>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53" name="Rectangle 9">
                <a:extLst>
                  <a:ext uri="{FF2B5EF4-FFF2-40B4-BE49-F238E27FC236}">
                    <a16:creationId xmlns:a16="http://schemas.microsoft.com/office/drawing/2014/main" id="{CC8E09E4-EE47-7800-3AB0-3D6E03C9F361}"/>
                  </a:ext>
                </a:extLst>
              </p:cNvPr>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4" name="Rectangle 10">
              <a:extLst>
                <a:ext uri="{FF2B5EF4-FFF2-40B4-BE49-F238E27FC236}">
                  <a16:creationId xmlns:a16="http://schemas.microsoft.com/office/drawing/2014/main" id="{0C0C172A-C79B-1FD2-A66D-502F3A2CE58E}"/>
                </a:ext>
              </a:extLst>
            </p:cNvPr>
            <p:cNvSpPr>
              <a:spLocks noChangeArrowheads="1"/>
            </p:cNvSpPr>
            <p:nvPr/>
          </p:nvSpPr>
          <p:spPr bwMode="ltGray">
            <a:xfrm>
              <a:off x="0" y="1536"/>
              <a:ext cx="4294" cy="16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5" name="Rectangle 11">
            <a:extLst>
              <a:ext uri="{FF2B5EF4-FFF2-40B4-BE49-F238E27FC236}">
                <a16:creationId xmlns:a16="http://schemas.microsoft.com/office/drawing/2014/main" id="{3FB2081C-6CED-9D63-4568-96482A5D49EB}"/>
              </a:ext>
            </a:extLst>
          </p:cNvPr>
          <p:cNvSpPr>
            <a:spLocks noGrp="1" noChangeArrowheads="1"/>
          </p:cNvSpPr>
          <p:nvPr>
            <p:ph type="ctrTitle"/>
          </p:nvPr>
        </p:nvSpPr>
        <p:spPr>
          <a:xfrm>
            <a:off x="1371600" y="1100138"/>
            <a:ext cx="7772400" cy="11430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lvl1pPr>
              <a:defRPr/>
            </a:lvl1pPr>
          </a:lstStyle>
          <a:p>
            <a:pPr lvl="0"/>
            <a:r>
              <a:rPr lang="en-US" altLang="en-US" noProof="0"/>
              <a:t>Click to edit Master title style</a:t>
            </a:r>
          </a:p>
        </p:txBody>
      </p:sp>
      <p:sp>
        <p:nvSpPr>
          <p:cNvPr id="6156" name="Rectangle 12">
            <a:extLst>
              <a:ext uri="{FF2B5EF4-FFF2-40B4-BE49-F238E27FC236}">
                <a16:creationId xmlns:a16="http://schemas.microsoft.com/office/drawing/2014/main" id="{E4A158CD-3E08-5691-FA3E-EDD3C6BB2216}"/>
              </a:ext>
            </a:extLst>
          </p:cNvPr>
          <p:cNvSpPr>
            <a:spLocks noGrp="1" noChangeArrowheads="1"/>
          </p:cNvSpPr>
          <p:nvPr>
            <p:ph type="subTitle" idx="1"/>
          </p:nvPr>
        </p:nvSpPr>
        <p:spPr>
          <a:xfrm>
            <a:off x="1371600" y="3886200"/>
            <a:ext cx="6400800" cy="1752600"/>
          </a:xfrm>
        </p:spPr>
        <p:txBody>
          <a:bodyPr/>
          <a:lstStyle>
            <a:lvl1pPr marL="0" indent="0">
              <a:buFontTx/>
              <a:buNone/>
              <a:defRPr/>
            </a:lvl1pPr>
          </a:lstStyle>
          <a:p>
            <a:pPr lvl="0"/>
            <a:r>
              <a:rPr lang="en-US" altLang="en-US" noProof="0"/>
              <a:t>Click to edit Master subtitle style</a:t>
            </a:r>
          </a:p>
        </p:txBody>
      </p:sp>
      <p:sp>
        <p:nvSpPr>
          <p:cNvPr id="6157" name="Rectangle 13">
            <a:extLst>
              <a:ext uri="{FF2B5EF4-FFF2-40B4-BE49-F238E27FC236}">
                <a16:creationId xmlns:a16="http://schemas.microsoft.com/office/drawing/2014/main" id="{10316971-C3BE-5D4F-D876-ABE842432943}"/>
              </a:ext>
            </a:extLst>
          </p:cNvPr>
          <p:cNvSpPr>
            <a:spLocks noGrp="1" noChangeArrowheads="1"/>
          </p:cNvSpPr>
          <p:nvPr>
            <p:ph type="dt" sz="half" idx="2"/>
          </p:nvPr>
        </p:nvSpPr>
        <p:spPr>
          <a:xfrm>
            <a:off x="685800" y="6248400"/>
            <a:ext cx="1905000" cy="457200"/>
          </a:xfrm>
        </p:spPr>
        <p:txBody>
          <a:bodyPr/>
          <a:lstStyle>
            <a:lvl1pPr>
              <a:defRPr>
                <a:solidFill>
                  <a:srgbClr val="660066"/>
                </a:solidFill>
              </a:defRPr>
            </a:lvl1pPr>
          </a:lstStyle>
          <a:p>
            <a:endParaRPr lang="en-US" altLang="en-US"/>
          </a:p>
        </p:txBody>
      </p:sp>
      <p:sp>
        <p:nvSpPr>
          <p:cNvPr id="6158" name="Rectangle 14">
            <a:extLst>
              <a:ext uri="{FF2B5EF4-FFF2-40B4-BE49-F238E27FC236}">
                <a16:creationId xmlns:a16="http://schemas.microsoft.com/office/drawing/2014/main" id="{7C3F531E-7A4B-AA35-AB11-91952B779C34}"/>
              </a:ext>
            </a:extLst>
          </p:cNvPr>
          <p:cNvSpPr>
            <a:spLocks noGrp="1" noChangeArrowheads="1"/>
          </p:cNvSpPr>
          <p:nvPr>
            <p:ph type="ftr" sz="quarter" idx="3"/>
          </p:nvPr>
        </p:nvSpPr>
        <p:spPr>
          <a:xfrm>
            <a:off x="3124200" y="6248400"/>
            <a:ext cx="2895600" cy="457200"/>
          </a:xfrm>
        </p:spPr>
        <p:txBody>
          <a:bodyPr/>
          <a:lstStyle>
            <a:lvl1pPr>
              <a:defRPr>
                <a:solidFill>
                  <a:srgbClr val="660066"/>
                </a:solidFill>
              </a:defRPr>
            </a:lvl1pPr>
          </a:lstStyle>
          <a:p>
            <a:endParaRPr lang="en-US" altLang="en-US"/>
          </a:p>
        </p:txBody>
      </p:sp>
      <p:sp>
        <p:nvSpPr>
          <p:cNvPr id="6159" name="Rectangle 15">
            <a:extLst>
              <a:ext uri="{FF2B5EF4-FFF2-40B4-BE49-F238E27FC236}">
                <a16:creationId xmlns:a16="http://schemas.microsoft.com/office/drawing/2014/main" id="{819298DD-5D02-A1C1-47DE-FB5249F4DEB1}"/>
              </a:ext>
            </a:extLst>
          </p:cNvPr>
          <p:cNvSpPr>
            <a:spLocks noGrp="1" noChangeArrowheads="1"/>
          </p:cNvSpPr>
          <p:nvPr>
            <p:ph type="sldNum" sz="quarter" idx="4"/>
          </p:nvPr>
        </p:nvSpPr>
        <p:spPr>
          <a:xfrm>
            <a:off x="6553200" y="6248400"/>
            <a:ext cx="1905000" cy="457200"/>
          </a:xfrm>
        </p:spPr>
        <p:txBody>
          <a:bodyPr/>
          <a:lstStyle>
            <a:lvl1pPr>
              <a:defRPr>
                <a:solidFill>
                  <a:srgbClr val="660066"/>
                </a:solidFill>
              </a:defRPr>
            </a:lvl1pPr>
          </a:lstStyle>
          <a:p>
            <a:fld id="{0416E7AE-372B-48D8-8755-1FD01AECFABC}" type="slidenum">
              <a:rPr lang="en-US" altLang="en-US"/>
              <a:pPr/>
              <a:t>‹#›</a:t>
            </a:fld>
            <a:endParaRPr lang="en-US" altLang="en-US"/>
          </a:p>
        </p:txBody>
      </p:sp>
    </p:spTree>
    <p:extLst>
      <p:ext uri="{BB962C8B-B14F-4D97-AF65-F5344CB8AC3E}">
        <p14:creationId xmlns:p14="http://schemas.microsoft.com/office/powerpoint/2010/main" val="4210829073"/>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34FEC-F7E8-9557-1A06-73DAE2C570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C2CE1F-B3D1-ABD4-AB6E-3D41E8A519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AC5191-7114-F043-9606-069DF9D38D3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A8085B1-B5BE-E639-AF49-DFAA1477F5F9}"/>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815F950-6A2D-55F6-F58D-CF34EC387861}"/>
              </a:ext>
            </a:extLst>
          </p:cNvPr>
          <p:cNvSpPr>
            <a:spLocks noGrp="1"/>
          </p:cNvSpPr>
          <p:nvPr>
            <p:ph type="sldNum" sz="quarter" idx="12"/>
          </p:nvPr>
        </p:nvSpPr>
        <p:spPr/>
        <p:txBody>
          <a:bodyPr/>
          <a:lstStyle>
            <a:lvl1pPr>
              <a:defRPr/>
            </a:lvl1pPr>
          </a:lstStyle>
          <a:p>
            <a:fld id="{A58103F7-0D98-4829-B467-43AFFB22D52E}" type="slidenum">
              <a:rPr lang="en-US" altLang="en-US"/>
              <a:pPr/>
              <a:t>‹#›</a:t>
            </a:fld>
            <a:endParaRPr lang="en-US" altLang="en-US"/>
          </a:p>
        </p:txBody>
      </p:sp>
    </p:spTree>
    <p:extLst>
      <p:ext uri="{BB962C8B-B14F-4D97-AF65-F5344CB8AC3E}">
        <p14:creationId xmlns:p14="http://schemas.microsoft.com/office/powerpoint/2010/main" val="356596550"/>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40776-F20D-108C-4902-4443E398EA9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870DFDE-5E0C-878E-9A8C-641163DF551B}"/>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0C1AAD53-4A64-94D0-9348-032C25CBB8B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C9C5020-2FEA-176F-BAA5-BA0E91D879D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1EEB522-B566-4745-312C-A7CEEAAA3F19}"/>
              </a:ext>
            </a:extLst>
          </p:cNvPr>
          <p:cNvSpPr>
            <a:spLocks noGrp="1"/>
          </p:cNvSpPr>
          <p:nvPr>
            <p:ph type="sldNum" sz="quarter" idx="12"/>
          </p:nvPr>
        </p:nvSpPr>
        <p:spPr/>
        <p:txBody>
          <a:bodyPr/>
          <a:lstStyle>
            <a:lvl1pPr>
              <a:defRPr/>
            </a:lvl1pPr>
          </a:lstStyle>
          <a:p>
            <a:fld id="{5DBEBFEE-875E-473D-8246-255031B8EA3A}" type="slidenum">
              <a:rPr lang="en-US" altLang="en-US"/>
              <a:pPr/>
              <a:t>‹#›</a:t>
            </a:fld>
            <a:endParaRPr lang="en-US" altLang="en-US"/>
          </a:p>
        </p:txBody>
      </p:sp>
    </p:spTree>
    <p:extLst>
      <p:ext uri="{BB962C8B-B14F-4D97-AF65-F5344CB8AC3E}">
        <p14:creationId xmlns:p14="http://schemas.microsoft.com/office/powerpoint/2010/main" val="3599503023"/>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C526C-644D-4BB8-EF52-83FA588512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ED33EB-A5FE-4AA8-761F-21001F833521}"/>
              </a:ext>
            </a:extLst>
          </p:cNvPr>
          <p:cNvSpPr>
            <a:spLocks noGrp="1"/>
          </p:cNvSpPr>
          <p:nvPr>
            <p:ph sz="half" idx="1"/>
          </p:nvPr>
        </p:nvSpPr>
        <p:spPr>
          <a:xfrm>
            <a:off x="12954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694D64-D13A-FA43-4A52-1349EDBCAC87}"/>
              </a:ext>
            </a:extLst>
          </p:cNvPr>
          <p:cNvSpPr>
            <a:spLocks noGrp="1"/>
          </p:cNvSpPr>
          <p:nvPr>
            <p:ph sz="half" idx="2"/>
          </p:nvPr>
        </p:nvSpPr>
        <p:spPr>
          <a:xfrm>
            <a:off x="5257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2316CEC-2A64-C91F-3E3B-F2B3EF36261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9DCFB91-786D-2B33-7D20-470476A8CDD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53FD87C-7E6B-6F4C-2B18-5282956A31D3}"/>
              </a:ext>
            </a:extLst>
          </p:cNvPr>
          <p:cNvSpPr>
            <a:spLocks noGrp="1"/>
          </p:cNvSpPr>
          <p:nvPr>
            <p:ph type="sldNum" sz="quarter" idx="12"/>
          </p:nvPr>
        </p:nvSpPr>
        <p:spPr/>
        <p:txBody>
          <a:bodyPr/>
          <a:lstStyle>
            <a:lvl1pPr>
              <a:defRPr/>
            </a:lvl1pPr>
          </a:lstStyle>
          <a:p>
            <a:fld id="{A67281EC-3A80-49FE-BF7A-E4CE7157AAF4}" type="slidenum">
              <a:rPr lang="en-US" altLang="en-US"/>
              <a:pPr/>
              <a:t>‹#›</a:t>
            </a:fld>
            <a:endParaRPr lang="en-US" altLang="en-US"/>
          </a:p>
        </p:txBody>
      </p:sp>
    </p:spTree>
    <p:extLst>
      <p:ext uri="{BB962C8B-B14F-4D97-AF65-F5344CB8AC3E}">
        <p14:creationId xmlns:p14="http://schemas.microsoft.com/office/powerpoint/2010/main" val="2655712953"/>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6B10C-D28B-C5E1-E878-D7180DF48623}"/>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4DB78B-4ED4-64F8-988D-35826966344F}"/>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6892CC-3160-970F-6416-DE55ECC3733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E53B83-1479-8F7F-6CE4-E261DB142229}"/>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24FA6C-37CD-C46B-1AA4-3A315BA7FB61}"/>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3C48D9-810E-4DF7-60A3-09327B0D8989}"/>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73F22CAF-A8FF-4F86-EEB5-5605BAA62960}"/>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C537C5D5-B646-A710-B53D-D656282242FF}"/>
              </a:ext>
            </a:extLst>
          </p:cNvPr>
          <p:cNvSpPr>
            <a:spLocks noGrp="1"/>
          </p:cNvSpPr>
          <p:nvPr>
            <p:ph type="sldNum" sz="quarter" idx="12"/>
          </p:nvPr>
        </p:nvSpPr>
        <p:spPr/>
        <p:txBody>
          <a:bodyPr/>
          <a:lstStyle>
            <a:lvl1pPr>
              <a:defRPr/>
            </a:lvl1pPr>
          </a:lstStyle>
          <a:p>
            <a:fld id="{740EDD2A-97F5-4DB7-843E-9D4C556587C9}" type="slidenum">
              <a:rPr lang="en-US" altLang="en-US"/>
              <a:pPr/>
              <a:t>‹#›</a:t>
            </a:fld>
            <a:endParaRPr lang="en-US" altLang="en-US"/>
          </a:p>
        </p:txBody>
      </p:sp>
    </p:spTree>
    <p:extLst>
      <p:ext uri="{BB962C8B-B14F-4D97-AF65-F5344CB8AC3E}">
        <p14:creationId xmlns:p14="http://schemas.microsoft.com/office/powerpoint/2010/main" val="312989763"/>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CA3A8-2C69-04CA-56DB-5155F039A9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EB3D3C-44F0-0BC7-A00F-90EDA8525A48}"/>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5FE50069-C71B-B47C-3DAB-CC2AFC56C3BE}"/>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E6743FD5-31BD-1F60-C851-417A5BF8D9F3}"/>
              </a:ext>
            </a:extLst>
          </p:cNvPr>
          <p:cNvSpPr>
            <a:spLocks noGrp="1"/>
          </p:cNvSpPr>
          <p:nvPr>
            <p:ph type="sldNum" sz="quarter" idx="12"/>
          </p:nvPr>
        </p:nvSpPr>
        <p:spPr/>
        <p:txBody>
          <a:bodyPr/>
          <a:lstStyle>
            <a:lvl1pPr>
              <a:defRPr/>
            </a:lvl1pPr>
          </a:lstStyle>
          <a:p>
            <a:fld id="{ECEFCE01-FAFE-4F19-AD57-11A50DC329D7}" type="slidenum">
              <a:rPr lang="en-US" altLang="en-US"/>
              <a:pPr/>
              <a:t>‹#›</a:t>
            </a:fld>
            <a:endParaRPr lang="en-US" altLang="en-US"/>
          </a:p>
        </p:txBody>
      </p:sp>
    </p:spTree>
    <p:extLst>
      <p:ext uri="{BB962C8B-B14F-4D97-AF65-F5344CB8AC3E}">
        <p14:creationId xmlns:p14="http://schemas.microsoft.com/office/powerpoint/2010/main" val="196814768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2D6531-E26E-BE73-FA39-32483F3B38A4}"/>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E19C1B83-2791-0638-FA0D-30338847312D}"/>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B3257155-63AD-9769-EE25-B2D7942C8F3D}"/>
              </a:ext>
            </a:extLst>
          </p:cNvPr>
          <p:cNvSpPr>
            <a:spLocks noGrp="1"/>
          </p:cNvSpPr>
          <p:nvPr>
            <p:ph type="sldNum" sz="quarter" idx="12"/>
          </p:nvPr>
        </p:nvSpPr>
        <p:spPr/>
        <p:txBody>
          <a:bodyPr/>
          <a:lstStyle>
            <a:lvl1pPr>
              <a:defRPr/>
            </a:lvl1pPr>
          </a:lstStyle>
          <a:p>
            <a:fld id="{EFEE6F6F-E4BC-436C-BE7B-215B963345EC}" type="slidenum">
              <a:rPr lang="en-US" altLang="en-US"/>
              <a:pPr/>
              <a:t>‹#›</a:t>
            </a:fld>
            <a:endParaRPr lang="en-US" altLang="en-US"/>
          </a:p>
        </p:txBody>
      </p:sp>
    </p:spTree>
    <p:extLst>
      <p:ext uri="{BB962C8B-B14F-4D97-AF65-F5344CB8AC3E}">
        <p14:creationId xmlns:p14="http://schemas.microsoft.com/office/powerpoint/2010/main" val="3743260623"/>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BCDAC-63A7-45B0-BDF6-82EC9A1A22E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D7B47D-7FE4-4892-C56C-1F841120D3A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DBE68B-03C1-FAE7-8980-23E59AA3742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A8A1A0-6215-D05D-8014-3FB3CB199F4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C967A8DB-AA6F-6632-A780-547B6D0D23FE}"/>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78FA484A-5485-B8B1-C0DC-DE85AD51FB1A}"/>
              </a:ext>
            </a:extLst>
          </p:cNvPr>
          <p:cNvSpPr>
            <a:spLocks noGrp="1"/>
          </p:cNvSpPr>
          <p:nvPr>
            <p:ph type="sldNum" sz="quarter" idx="12"/>
          </p:nvPr>
        </p:nvSpPr>
        <p:spPr/>
        <p:txBody>
          <a:bodyPr/>
          <a:lstStyle>
            <a:lvl1pPr>
              <a:defRPr/>
            </a:lvl1pPr>
          </a:lstStyle>
          <a:p>
            <a:fld id="{3FB0A8DB-9BB0-47F6-B3C3-D4DC0FF60B64}" type="slidenum">
              <a:rPr lang="en-US" altLang="en-US"/>
              <a:pPr/>
              <a:t>‹#›</a:t>
            </a:fld>
            <a:endParaRPr lang="en-US" altLang="en-US"/>
          </a:p>
        </p:txBody>
      </p:sp>
    </p:spTree>
    <p:extLst>
      <p:ext uri="{BB962C8B-B14F-4D97-AF65-F5344CB8AC3E}">
        <p14:creationId xmlns:p14="http://schemas.microsoft.com/office/powerpoint/2010/main" val="2723065849"/>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73231-BCB9-DDB1-8138-9CB45708580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DC0A030-34DC-7F33-48F8-288257C242DD}"/>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365A081-6EF4-02F7-FDA2-CA3F61CFB79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CDC500-4378-2833-5F88-9BF4CB05FE7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ADBF5DFA-FAD1-51D6-25B9-1CE3BC3ECECE}"/>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25BF90E-9373-3D12-0484-6B7D8EC9FB05}"/>
              </a:ext>
            </a:extLst>
          </p:cNvPr>
          <p:cNvSpPr>
            <a:spLocks noGrp="1"/>
          </p:cNvSpPr>
          <p:nvPr>
            <p:ph type="sldNum" sz="quarter" idx="12"/>
          </p:nvPr>
        </p:nvSpPr>
        <p:spPr/>
        <p:txBody>
          <a:bodyPr/>
          <a:lstStyle>
            <a:lvl1pPr>
              <a:defRPr/>
            </a:lvl1pPr>
          </a:lstStyle>
          <a:p>
            <a:fld id="{E048A6E6-6D4F-478B-8E8F-63269ED4CAEB}" type="slidenum">
              <a:rPr lang="en-US" altLang="en-US"/>
              <a:pPr/>
              <a:t>‹#›</a:t>
            </a:fld>
            <a:endParaRPr lang="en-US" altLang="en-US"/>
          </a:p>
        </p:txBody>
      </p:sp>
    </p:spTree>
    <p:extLst>
      <p:ext uri="{BB962C8B-B14F-4D97-AF65-F5344CB8AC3E}">
        <p14:creationId xmlns:p14="http://schemas.microsoft.com/office/powerpoint/2010/main" val="3284828908"/>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185AB-0C88-CEAB-AAAF-8F42F011AB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8448E2-6D23-EFBC-C579-0064A7A5C1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2BEAE0-C604-38F7-4FFA-6CF82907361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AA4EAC5-9236-4D42-8CE4-07D77A5E203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F804374-4C8F-BB9B-9EC7-4169C607F1FB}"/>
              </a:ext>
            </a:extLst>
          </p:cNvPr>
          <p:cNvSpPr>
            <a:spLocks noGrp="1"/>
          </p:cNvSpPr>
          <p:nvPr>
            <p:ph type="sldNum" sz="quarter" idx="12"/>
          </p:nvPr>
        </p:nvSpPr>
        <p:spPr/>
        <p:txBody>
          <a:bodyPr/>
          <a:lstStyle>
            <a:lvl1pPr>
              <a:defRPr/>
            </a:lvl1pPr>
          </a:lstStyle>
          <a:p>
            <a:fld id="{A7083574-8421-4657-87BF-5493548E822E}" type="slidenum">
              <a:rPr lang="en-US" altLang="en-US"/>
              <a:pPr/>
              <a:t>‹#›</a:t>
            </a:fld>
            <a:endParaRPr lang="en-US" altLang="en-US"/>
          </a:p>
        </p:txBody>
      </p:sp>
    </p:spTree>
    <p:extLst>
      <p:ext uri="{BB962C8B-B14F-4D97-AF65-F5344CB8AC3E}">
        <p14:creationId xmlns:p14="http://schemas.microsoft.com/office/powerpoint/2010/main" val="3833896182"/>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6CB598-8A2A-CE3E-5956-D6DC652EA706}"/>
              </a:ext>
            </a:extLst>
          </p:cNvPr>
          <p:cNvSpPr>
            <a:spLocks noGrp="1"/>
          </p:cNvSpPr>
          <p:nvPr>
            <p:ph type="title" orient="vert"/>
          </p:nvPr>
        </p:nvSpPr>
        <p:spPr>
          <a:xfrm>
            <a:off x="71247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F835EFA-7E57-525C-71CB-E802509C26B5}"/>
              </a:ext>
            </a:extLst>
          </p:cNvPr>
          <p:cNvSpPr>
            <a:spLocks noGrp="1"/>
          </p:cNvSpPr>
          <p:nvPr>
            <p:ph type="body" orient="vert" idx="1"/>
          </p:nvPr>
        </p:nvSpPr>
        <p:spPr>
          <a:xfrm>
            <a:off x="12954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642362-74C7-D6FD-9689-A51048E553A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EE3A1B8-E7EB-367C-DDF1-B4B4A51FE6D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D066C87-9397-0C45-879D-8866F4C9D065}"/>
              </a:ext>
            </a:extLst>
          </p:cNvPr>
          <p:cNvSpPr>
            <a:spLocks noGrp="1"/>
          </p:cNvSpPr>
          <p:nvPr>
            <p:ph type="sldNum" sz="quarter" idx="12"/>
          </p:nvPr>
        </p:nvSpPr>
        <p:spPr/>
        <p:txBody>
          <a:bodyPr/>
          <a:lstStyle>
            <a:lvl1pPr>
              <a:defRPr/>
            </a:lvl1pPr>
          </a:lstStyle>
          <a:p>
            <a:fld id="{572EB9C8-D772-4691-A866-EE36B9827941}" type="slidenum">
              <a:rPr lang="en-US" altLang="en-US"/>
              <a:pPr/>
              <a:t>‹#›</a:t>
            </a:fld>
            <a:endParaRPr lang="en-US" altLang="en-US"/>
          </a:p>
        </p:txBody>
      </p:sp>
    </p:spTree>
    <p:extLst>
      <p:ext uri="{BB962C8B-B14F-4D97-AF65-F5344CB8AC3E}">
        <p14:creationId xmlns:p14="http://schemas.microsoft.com/office/powerpoint/2010/main" val="3139002882"/>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215574EC-90F1-A6CD-0374-478B0BEAB5B6}"/>
              </a:ext>
            </a:extLst>
          </p:cNvPr>
          <p:cNvSpPr>
            <a:spLocks noGrp="1"/>
          </p:cNvSpPr>
          <p:nvPr>
            <p:ph type="dt" sz="half" idx="10"/>
          </p:nvPr>
        </p:nvSpPr>
        <p:spPr/>
        <p:txBody>
          <a:bodyPr/>
          <a:lstStyle>
            <a:lvl1pPr>
              <a:defRPr/>
            </a:lvl1pPr>
          </a:lstStyle>
          <a:p>
            <a:pPr>
              <a:defRPr/>
            </a:pPr>
            <a:fld id="{6461ECA6-762D-4871-8B2E-CA231100715A}" type="datetimeFigureOut">
              <a:rPr lang="en-US"/>
              <a:pPr>
                <a:defRPr/>
              </a:pPr>
              <a:t>5/21/2023</a:t>
            </a:fld>
            <a:endParaRPr lang="en-US"/>
          </a:p>
        </p:txBody>
      </p:sp>
      <p:sp>
        <p:nvSpPr>
          <p:cNvPr id="5" name="Footer Placeholder 4">
            <a:extLst>
              <a:ext uri="{FF2B5EF4-FFF2-40B4-BE49-F238E27FC236}">
                <a16:creationId xmlns:a16="http://schemas.microsoft.com/office/drawing/2014/main" id="{5610C470-C7B9-427D-D717-9CEF434100B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220794D-B971-73AA-0923-4D74F3A21489}"/>
              </a:ext>
            </a:extLst>
          </p:cNvPr>
          <p:cNvSpPr>
            <a:spLocks noGrp="1"/>
          </p:cNvSpPr>
          <p:nvPr>
            <p:ph type="sldNum" sz="quarter" idx="12"/>
          </p:nvPr>
        </p:nvSpPr>
        <p:spPr/>
        <p:txBody>
          <a:bodyPr/>
          <a:lstStyle>
            <a:lvl1pPr>
              <a:defRPr/>
            </a:lvl1pPr>
          </a:lstStyle>
          <a:p>
            <a:pPr>
              <a:defRPr/>
            </a:pPr>
            <a:fld id="{2F6777FA-14CD-4B79-93BB-3279A52D3069}" type="slidenum">
              <a:rPr lang="en-US"/>
              <a:pPr>
                <a:defRPr/>
              </a:pPr>
              <a:t>‹#›</a:t>
            </a:fld>
            <a:endParaRPr lang="en-US"/>
          </a:p>
        </p:txBody>
      </p:sp>
    </p:spTree>
    <p:extLst>
      <p:ext uri="{BB962C8B-B14F-4D97-AF65-F5344CB8AC3E}">
        <p14:creationId xmlns:p14="http://schemas.microsoft.com/office/powerpoint/2010/main" val="3850314210"/>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4A3E6CD-BD9B-9551-2568-37A807009C6E}"/>
              </a:ext>
            </a:extLst>
          </p:cNvPr>
          <p:cNvSpPr>
            <a:spLocks noGrp="1"/>
          </p:cNvSpPr>
          <p:nvPr>
            <p:ph type="dt" sz="half" idx="10"/>
          </p:nvPr>
        </p:nvSpPr>
        <p:spPr/>
        <p:txBody>
          <a:bodyPr/>
          <a:lstStyle>
            <a:lvl1pPr>
              <a:defRPr/>
            </a:lvl1pPr>
          </a:lstStyle>
          <a:p>
            <a:pPr>
              <a:defRPr/>
            </a:pPr>
            <a:fld id="{16D62FA5-3A89-4C22-8371-42B87811DEDF}" type="datetimeFigureOut">
              <a:rPr lang="en-US"/>
              <a:pPr>
                <a:defRPr/>
              </a:pPr>
              <a:t>5/21/2023</a:t>
            </a:fld>
            <a:endParaRPr lang="en-US"/>
          </a:p>
        </p:txBody>
      </p:sp>
      <p:sp>
        <p:nvSpPr>
          <p:cNvPr id="5" name="Footer Placeholder 4">
            <a:extLst>
              <a:ext uri="{FF2B5EF4-FFF2-40B4-BE49-F238E27FC236}">
                <a16:creationId xmlns:a16="http://schemas.microsoft.com/office/drawing/2014/main" id="{E891580E-D25C-4BC4-EBD6-2B4830DBC60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B0BA993-974A-275B-CF39-77479644CA80}"/>
              </a:ext>
            </a:extLst>
          </p:cNvPr>
          <p:cNvSpPr>
            <a:spLocks noGrp="1"/>
          </p:cNvSpPr>
          <p:nvPr>
            <p:ph type="sldNum" sz="quarter" idx="12"/>
          </p:nvPr>
        </p:nvSpPr>
        <p:spPr/>
        <p:txBody>
          <a:bodyPr/>
          <a:lstStyle>
            <a:lvl1pPr>
              <a:defRPr/>
            </a:lvl1pPr>
          </a:lstStyle>
          <a:p>
            <a:pPr>
              <a:defRPr/>
            </a:pPr>
            <a:fld id="{66AD526A-45F0-4C96-9E2B-E9629C30AA96}" type="slidenum">
              <a:rPr lang="en-US"/>
              <a:pPr>
                <a:defRPr/>
              </a:pPr>
              <a:t>‹#›</a:t>
            </a:fld>
            <a:endParaRPr lang="en-US"/>
          </a:p>
        </p:txBody>
      </p:sp>
    </p:spTree>
    <p:extLst>
      <p:ext uri="{BB962C8B-B14F-4D97-AF65-F5344CB8AC3E}">
        <p14:creationId xmlns:p14="http://schemas.microsoft.com/office/powerpoint/2010/main" val="1227163170"/>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7B540E-F0EA-F3A6-B84B-8D9266AE8802}"/>
              </a:ext>
            </a:extLst>
          </p:cNvPr>
          <p:cNvSpPr>
            <a:spLocks noGrp="1"/>
          </p:cNvSpPr>
          <p:nvPr>
            <p:ph type="dt" sz="half" idx="10"/>
          </p:nvPr>
        </p:nvSpPr>
        <p:spPr/>
        <p:txBody>
          <a:bodyPr/>
          <a:lstStyle>
            <a:lvl1pPr>
              <a:defRPr/>
            </a:lvl1pPr>
          </a:lstStyle>
          <a:p>
            <a:pPr>
              <a:defRPr/>
            </a:pPr>
            <a:fld id="{E2C454B6-168A-40CB-A696-6F48CCFF4B5C}" type="datetimeFigureOut">
              <a:rPr lang="en-US"/>
              <a:pPr>
                <a:defRPr/>
              </a:pPr>
              <a:t>5/21/2023</a:t>
            </a:fld>
            <a:endParaRPr lang="en-US"/>
          </a:p>
        </p:txBody>
      </p:sp>
      <p:sp>
        <p:nvSpPr>
          <p:cNvPr id="5" name="Footer Placeholder 4">
            <a:extLst>
              <a:ext uri="{FF2B5EF4-FFF2-40B4-BE49-F238E27FC236}">
                <a16:creationId xmlns:a16="http://schemas.microsoft.com/office/drawing/2014/main" id="{EC760B76-3174-4335-CFA0-FA64A316FA0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2F5AD53-DBC5-8AD6-C33F-3CB460430CF6}"/>
              </a:ext>
            </a:extLst>
          </p:cNvPr>
          <p:cNvSpPr>
            <a:spLocks noGrp="1"/>
          </p:cNvSpPr>
          <p:nvPr>
            <p:ph type="sldNum" sz="quarter" idx="12"/>
          </p:nvPr>
        </p:nvSpPr>
        <p:spPr/>
        <p:txBody>
          <a:bodyPr/>
          <a:lstStyle>
            <a:lvl1pPr>
              <a:defRPr/>
            </a:lvl1pPr>
          </a:lstStyle>
          <a:p>
            <a:pPr>
              <a:defRPr/>
            </a:pPr>
            <a:fld id="{853E9642-D531-4DCF-B964-817CF75157D1}" type="slidenum">
              <a:rPr lang="en-US"/>
              <a:pPr>
                <a:defRPr/>
              </a:pPr>
              <a:t>‹#›</a:t>
            </a:fld>
            <a:endParaRPr lang="en-US"/>
          </a:p>
        </p:txBody>
      </p:sp>
    </p:spTree>
    <p:extLst>
      <p:ext uri="{BB962C8B-B14F-4D97-AF65-F5344CB8AC3E}">
        <p14:creationId xmlns:p14="http://schemas.microsoft.com/office/powerpoint/2010/main" val="3739061452"/>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EC2E7227-E4EA-36EB-E5DD-2D6780EF5D2F}"/>
              </a:ext>
            </a:extLst>
          </p:cNvPr>
          <p:cNvSpPr>
            <a:spLocks noGrp="1"/>
          </p:cNvSpPr>
          <p:nvPr>
            <p:ph type="dt" sz="half" idx="10"/>
          </p:nvPr>
        </p:nvSpPr>
        <p:spPr/>
        <p:txBody>
          <a:bodyPr/>
          <a:lstStyle>
            <a:lvl1pPr>
              <a:defRPr/>
            </a:lvl1pPr>
          </a:lstStyle>
          <a:p>
            <a:pPr>
              <a:defRPr/>
            </a:pPr>
            <a:fld id="{CFDCEF88-4AB7-40E3-9C3C-D64EE860198A}" type="datetimeFigureOut">
              <a:rPr lang="en-US"/>
              <a:pPr>
                <a:defRPr/>
              </a:pPr>
              <a:t>5/21/2023</a:t>
            </a:fld>
            <a:endParaRPr lang="en-US"/>
          </a:p>
        </p:txBody>
      </p:sp>
      <p:sp>
        <p:nvSpPr>
          <p:cNvPr id="6" name="Footer Placeholder 4">
            <a:extLst>
              <a:ext uri="{FF2B5EF4-FFF2-40B4-BE49-F238E27FC236}">
                <a16:creationId xmlns:a16="http://schemas.microsoft.com/office/drawing/2014/main" id="{F8611BEA-23DB-63F6-5A00-ECAF1763231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043FD11-C524-BD1B-3072-478F7DCA77E0}"/>
              </a:ext>
            </a:extLst>
          </p:cNvPr>
          <p:cNvSpPr>
            <a:spLocks noGrp="1"/>
          </p:cNvSpPr>
          <p:nvPr>
            <p:ph type="sldNum" sz="quarter" idx="12"/>
          </p:nvPr>
        </p:nvSpPr>
        <p:spPr/>
        <p:txBody>
          <a:bodyPr/>
          <a:lstStyle>
            <a:lvl1pPr>
              <a:defRPr/>
            </a:lvl1pPr>
          </a:lstStyle>
          <a:p>
            <a:pPr>
              <a:defRPr/>
            </a:pPr>
            <a:fld id="{9139F2AE-7EA8-4D2E-AC8D-8A7A1EC972A5}" type="slidenum">
              <a:rPr lang="en-US"/>
              <a:pPr>
                <a:defRPr/>
              </a:pPr>
              <a:t>‹#›</a:t>
            </a:fld>
            <a:endParaRPr lang="en-US"/>
          </a:p>
        </p:txBody>
      </p:sp>
    </p:spTree>
    <p:extLst>
      <p:ext uri="{BB962C8B-B14F-4D97-AF65-F5344CB8AC3E}">
        <p14:creationId xmlns:p14="http://schemas.microsoft.com/office/powerpoint/2010/main" val="1664615633"/>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30B1C3C-6B06-1B09-68CD-8CA0710FC704}"/>
              </a:ext>
            </a:extLst>
          </p:cNvPr>
          <p:cNvSpPr>
            <a:spLocks noGrp="1"/>
          </p:cNvSpPr>
          <p:nvPr>
            <p:ph type="dt" sz="half" idx="10"/>
          </p:nvPr>
        </p:nvSpPr>
        <p:spPr/>
        <p:txBody>
          <a:bodyPr/>
          <a:lstStyle>
            <a:lvl1pPr>
              <a:defRPr/>
            </a:lvl1pPr>
          </a:lstStyle>
          <a:p>
            <a:pPr>
              <a:defRPr/>
            </a:pPr>
            <a:fld id="{2F128E51-C666-4CFC-A9F7-361B5C0C9208}" type="datetimeFigureOut">
              <a:rPr lang="en-US"/>
              <a:pPr>
                <a:defRPr/>
              </a:pPr>
              <a:t>5/21/2023</a:t>
            </a:fld>
            <a:endParaRPr lang="en-US"/>
          </a:p>
        </p:txBody>
      </p:sp>
      <p:sp>
        <p:nvSpPr>
          <p:cNvPr id="8" name="Footer Placeholder 4">
            <a:extLst>
              <a:ext uri="{FF2B5EF4-FFF2-40B4-BE49-F238E27FC236}">
                <a16:creationId xmlns:a16="http://schemas.microsoft.com/office/drawing/2014/main" id="{28F29B62-D565-C24A-1CD1-FBDD9FCA988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7F59BDB-A805-4F5A-F908-BB644C9CA455}"/>
              </a:ext>
            </a:extLst>
          </p:cNvPr>
          <p:cNvSpPr>
            <a:spLocks noGrp="1"/>
          </p:cNvSpPr>
          <p:nvPr>
            <p:ph type="sldNum" sz="quarter" idx="12"/>
          </p:nvPr>
        </p:nvSpPr>
        <p:spPr/>
        <p:txBody>
          <a:bodyPr/>
          <a:lstStyle>
            <a:lvl1pPr>
              <a:defRPr/>
            </a:lvl1pPr>
          </a:lstStyle>
          <a:p>
            <a:pPr>
              <a:defRPr/>
            </a:pPr>
            <a:fld id="{B36188DA-FB5F-4E6A-9AB6-65D8A32AE569}" type="slidenum">
              <a:rPr lang="en-US"/>
              <a:pPr>
                <a:defRPr/>
              </a:pPr>
              <a:t>‹#›</a:t>
            </a:fld>
            <a:endParaRPr lang="en-US"/>
          </a:p>
        </p:txBody>
      </p:sp>
    </p:spTree>
    <p:extLst>
      <p:ext uri="{BB962C8B-B14F-4D97-AF65-F5344CB8AC3E}">
        <p14:creationId xmlns:p14="http://schemas.microsoft.com/office/powerpoint/2010/main" val="3077636045"/>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042B488A-4223-A68E-47FB-4A021F74E803}"/>
              </a:ext>
            </a:extLst>
          </p:cNvPr>
          <p:cNvSpPr>
            <a:spLocks noGrp="1"/>
          </p:cNvSpPr>
          <p:nvPr>
            <p:ph type="dt" sz="half" idx="10"/>
          </p:nvPr>
        </p:nvSpPr>
        <p:spPr/>
        <p:txBody>
          <a:bodyPr/>
          <a:lstStyle>
            <a:lvl1pPr>
              <a:defRPr/>
            </a:lvl1pPr>
          </a:lstStyle>
          <a:p>
            <a:pPr>
              <a:defRPr/>
            </a:pPr>
            <a:fld id="{FF0AC397-E71C-4E09-A153-92186ED90BEE}" type="datetimeFigureOut">
              <a:rPr lang="en-US"/>
              <a:pPr>
                <a:defRPr/>
              </a:pPr>
              <a:t>5/21/2023</a:t>
            </a:fld>
            <a:endParaRPr lang="en-US"/>
          </a:p>
        </p:txBody>
      </p:sp>
      <p:sp>
        <p:nvSpPr>
          <p:cNvPr id="4" name="Footer Placeholder 4">
            <a:extLst>
              <a:ext uri="{FF2B5EF4-FFF2-40B4-BE49-F238E27FC236}">
                <a16:creationId xmlns:a16="http://schemas.microsoft.com/office/drawing/2014/main" id="{A0C3122B-17F8-0A52-A78E-699445215F3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6206AC4-8D01-0E8F-3A21-3DD3B9AE8505}"/>
              </a:ext>
            </a:extLst>
          </p:cNvPr>
          <p:cNvSpPr>
            <a:spLocks noGrp="1"/>
          </p:cNvSpPr>
          <p:nvPr>
            <p:ph type="sldNum" sz="quarter" idx="12"/>
          </p:nvPr>
        </p:nvSpPr>
        <p:spPr/>
        <p:txBody>
          <a:bodyPr/>
          <a:lstStyle>
            <a:lvl1pPr>
              <a:defRPr/>
            </a:lvl1pPr>
          </a:lstStyle>
          <a:p>
            <a:pPr>
              <a:defRPr/>
            </a:pPr>
            <a:fld id="{3A24363A-AE8C-4774-8F5A-97A45580EFD2}" type="slidenum">
              <a:rPr lang="en-US"/>
              <a:pPr>
                <a:defRPr/>
              </a:pPr>
              <a:t>‹#›</a:t>
            </a:fld>
            <a:endParaRPr lang="en-US"/>
          </a:p>
        </p:txBody>
      </p:sp>
    </p:spTree>
    <p:extLst>
      <p:ext uri="{BB962C8B-B14F-4D97-AF65-F5344CB8AC3E}">
        <p14:creationId xmlns:p14="http://schemas.microsoft.com/office/powerpoint/2010/main" val="3658882652"/>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9636BFA-B308-D253-F10F-686087C147E3}"/>
              </a:ext>
            </a:extLst>
          </p:cNvPr>
          <p:cNvSpPr>
            <a:spLocks noGrp="1"/>
          </p:cNvSpPr>
          <p:nvPr>
            <p:ph type="dt" sz="half" idx="10"/>
          </p:nvPr>
        </p:nvSpPr>
        <p:spPr/>
        <p:txBody>
          <a:bodyPr/>
          <a:lstStyle>
            <a:lvl1pPr>
              <a:defRPr/>
            </a:lvl1pPr>
          </a:lstStyle>
          <a:p>
            <a:pPr>
              <a:defRPr/>
            </a:pPr>
            <a:fld id="{AE975A26-5726-4815-95B4-5E8968C73C7B}" type="datetimeFigureOut">
              <a:rPr lang="en-US"/>
              <a:pPr>
                <a:defRPr/>
              </a:pPr>
              <a:t>5/21/2023</a:t>
            </a:fld>
            <a:endParaRPr lang="en-US"/>
          </a:p>
        </p:txBody>
      </p:sp>
      <p:sp>
        <p:nvSpPr>
          <p:cNvPr id="3" name="Footer Placeholder 4">
            <a:extLst>
              <a:ext uri="{FF2B5EF4-FFF2-40B4-BE49-F238E27FC236}">
                <a16:creationId xmlns:a16="http://schemas.microsoft.com/office/drawing/2014/main" id="{2A226F32-78C5-046A-C931-2C70E8A4026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49955BF2-C25A-6D11-57D9-78DAEF2424B6}"/>
              </a:ext>
            </a:extLst>
          </p:cNvPr>
          <p:cNvSpPr>
            <a:spLocks noGrp="1"/>
          </p:cNvSpPr>
          <p:nvPr>
            <p:ph type="sldNum" sz="quarter" idx="12"/>
          </p:nvPr>
        </p:nvSpPr>
        <p:spPr/>
        <p:txBody>
          <a:bodyPr/>
          <a:lstStyle>
            <a:lvl1pPr>
              <a:defRPr/>
            </a:lvl1pPr>
          </a:lstStyle>
          <a:p>
            <a:pPr>
              <a:defRPr/>
            </a:pPr>
            <a:fld id="{1D2367FB-891F-4955-99B6-6464F07FAD29}" type="slidenum">
              <a:rPr lang="en-US"/>
              <a:pPr>
                <a:defRPr/>
              </a:pPr>
              <a:t>‹#›</a:t>
            </a:fld>
            <a:endParaRPr lang="en-US"/>
          </a:p>
        </p:txBody>
      </p:sp>
    </p:spTree>
    <p:extLst>
      <p:ext uri="{BB962C8B-B14F-4D97-AF65-F5344CB8AC3E}">
        <p14:creationId xmlns:p14="http://schemas.microsoft.com/office/powerpoint/2010/main" val="3357242840"/>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484AD3AB-EEF1-2D89-9614-69320061BD57}"/>
              </a:ext>
            </a:extLst>
          </p:cNvPr>
          <p:cNvSpPr>
            <a:spLocks noGrp="1"/>
          </p:cNvSpPr>
          <p:nvPr>
            <p:ph type="dt" sz="half" idx="10"/>
          </p:nvPr>
        </p:nvSpPr>
        <p:spPr/>
        <p:txBody>
          <a:bodyPr/>
          <a:lstStyle>
            <a:lvl1pPr>
              <a:defRPr/>
            </a:lvl1pPr>
          </a:lstStyle>
          <a:p>
            <a:pPr>
              <a:defRPr/>
            </a:pPr>
            <a:fld id="{DFD568DA-62D1-441E-B49D-151AE87ADC47}" type="datetimeFigureOut">
              <a:rPr lang="en-US"/>
              <a:pPr>
                <a:defRPr/>
              </a:pPr>
              <a:t>5/21/2023</a:t>
            </a:fld>
            <a:endParaRPr lang="en-US"/>
          </a:p>
        </p:txBody>
      </p:sp>
      <p:sp>
        <p:nvSpPr>
          <p:cNvPr id="6" name="Footer Placeholder 4">
            <a:extLst>
              <a:ext uri="{FF2B5EF4-FFF2-40B4-BE49-F238E27FC236}">
                <a16:creationId xmlns:a16="http://schemas.microsoft.com/office/drawing/2014/main" id="{D1428BFB-5482-48CF-6192-B084C1C4285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5343229-1129-D839-C5A4-D5189B0B06ED}"/>
              </a:ext>
            </a:extLst>
          </p:cNvPr>
          <p:cNvSpPr>
            <a:spLocks noGrp="1"/>
          </p:cNvSpPr>
          <p:nvPr>
            <p:ph type="sldNum" sz="quarter" idx="12"/>
          </p:nvPr>
        </p:nvSpPr>
        <p:spPr/>
        <p:txBody>
          <a:bodyPr/>
          <a:lstStyle>
            <a:lvl1pPr>
              <a:defRPr/>
            </a:lvl1pPr>
          </a:lstStyle>
          <a:p>
            <a:pPr>
              <a:defRPr/>
            </a:pPr>
            <a:fld id="{32087D8B-9512-4D29-AE30-ADE52F81D0DF}" type="slidenum">
              <a:rPr lang="en-US"/>
              <a:pPr>
                <a:defRPr/>
              </a:pPr>
              <a:t>‹#›</a:t>
            </a:fld>
            <a:endParaRPr lang="en-US"/>
          </a:p>
        </p:txBody>
      </p:sp>
    </p:spTree>
    <p:extLst>
      <p:ext uri="{BB962C8B-B14F-4D97-AF65-F5344CB8AC3E}">
        <p14:creationId xmlns:p14="http://schemas.microsoft.com/office/powerpoint/2010/main" val="3048433856"/>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2CB58BD4-A33E-D0AB-D0E2-CE91AD9BCB5A}"/>
              </a:ext>
            </a:extLst>
          </p:cNvPr>
          <p:cNvSpPr>
            <a:spLocks noGrp="1"/>
          </p:cNvSpPr>
          <p:nvPr>
            <p:ph type="dt" sz="half" idx="10"/>
          </p:nvPr>
        </p:nvSpPr>
        <p:spPr/>
        <p:txBody>
          <a:bodyPr/>
          <a:lstStyle>
            <a:lvl1pPr>
              <a:defRPr/>
            </a:lvl1pPr>
          </a:lstStyle>
          <a:p>
            <a:pPr>
              <a:defRPr/>
            </a:pPr>
            <a:fld id="{20BF72D4-9E0F-4C44-AF7A-074146083E22}" type="datetimeFigureOut">
              <a:rPr lang="en-US"/>
              <a:pPr>
                <a:defRPr/>
              </a:pPr>
              <a:t>5/21/2023</a:t>
            </a:fld>
            <a:endParaRPr lang="en-US"/>
          </a:p>
        </p:txBody>
      </p:sp>
      <p:sp>
        <p:nvSpPr>
          <p:cNvPr id="6" name="Footer Placeholder 4">
            <a:extLst>
              <a:ext uri="{FF2B5EF4-FFF2-40B4-BE49-F238E27FC236}">
                <a16:creationId xmlns:a16="http://schemas.microsoft.com/office/drawing/2014/main" id="{E1827300-1574-B4FE-03AB-9437F98B3A6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DECC3FA-6543-8304-4C61-745E83DA0308}"/>
              </a:ext>
            </a:extLst>
          </p:cNvPr>
          <p:cNvSpPr>
            <a:spLocks noGrp="1"/>
          </p:cNvSpPr>
          <p:nvPr>
            <p:ph type="sldNum" sz="quarter" idx="12"/>
          </p:nvPr>
        </p:nvSpPr>
        <p:spPr/>
        <p:txBody>
          <a:bodyPr/>
          <a:lstStyle>
            <a:lvl1pPr>
              <a:defRPr/>
            </a:lvl1pPr>
          </a:lstStyle>
          <a:p>
            <a:pPr>
              <a:defRPr/>
            </a:pPr>
            <a:fld id="{64D5C65E-A397-4308-A2A5-37E56EA39506}" type="slidenum">
              <a:rPr lang="en-US"/>
              <a:pPr>
                <a:defRPr/>
              </a:pPr>
              <a:t>‹#›</a:t>
            </a:fld>
            <a:endParaRPr lang="en-US"/>
          </a:p>
        </p:txBody>
      </p:sp>
    </p:spTree>
    <p:extLst>
      <p:ext uri="{BB962C8B-B14F-4D97-AF65-F5344CB8AC3E}">
        <p14:creationId xmlns:p14="http://schemas.microsoft.com/office/powerpoint/2010/main" val="1609338122"/>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602A5AF-96EF-A442-A989-970F469ECEF1}"/>
              </a:ext>
            </a:extLst>
          </p:cNvPr>
          <p:cNvSpPr>
            <a:spLocks noGrp="1"/>
          </p:cNvSpPr>
          <p:nvPr>
            <p:ph type="dt" sz="half" idx="10"/>
          </p:nvPr>
        </p:nvSpPr>
        <p:spPr/>
        <p:txBody>
          <a:bodyPr/>
          <a:lstStyle>
            <a:lvl1pPr>
              <a:defRPr/>
            </a:lvl1pPr>
          </a:lstStyle>
          <a:p>
            <a:pPr>
              <a:defRPr/>
            </a:pPr>
            <a:fld id="{61E736F9-7087-472B-8123-4553AB10DB05}" type="datetimeFigureOut">
              <a:rPr lang="en-US"/>
              <a:pPr>
                <a:defRPr/>
              </a:pPr>
              <a:t>5/21/2023</a:t>
            </a:fld>
            <a:endParaRPr lang="en-US"/>
          </a:p>
        </p:txBody>
      </p:sp>
      <p:sp>
        <p:nvSpPr>
          <p:cNvPr id="5" name="Footer Placeholder 4">
            <a:extLst>
              <a:ext uri="{FF2B5EF4-FFF2-40B4-BE49-F238E27FC236}">
                <a16:creationId xmlns:a16="http://schemas.microsoft.com/office/drawing/2014/main" id="{96C30A2B-BD9E-7813-189A-C59E52531FC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B0F85F4-0999-3EB8-A4AD-7294993EB5AD}"/>
              </a:ext>
            </a:extLst>
          </p:cNvPr>
          <p:cNvSpPr>
            <a:spLocks noGrp="1"/>
          </p:cNvSpPr>
          <p:nvPr>
            <p:ph type="sldNum" sz="quarter" idx="12"/>
          </p:nvPr>
        </p:nvSpPr>
        <p:spPr/>
        <p:txBody>
          <a:bodyPr/>
          <a:lstStyle>
            <a:lvl1pPr>
              <a:defRPr/>
            </a:lvl1pPr>
          </a:lstStyle>
          <a:p>
            <a:pPr>
              <a:defRPr/>
            </a:pPr>
            <a:fld id="{353D467B-1C7B-4C51-B597-534D49715C6D}" type="slidenum">
              <a:rPr lang="en-US"/>
              <a:pPr>
                <a:defRPr/>
              </a:pPr>
              <a:t>‹#›</a:t>
            </a:fld>
            <a:endParaRPr lang="en-US"/>
          </a:p>
        </p:txBody>
      </p:sp>
    </p:spTree>
    <p:extLst>
      <p:ext uri="{BB962C8B-B14F-4D97-AF65-F5344CB8AC3E}">
        <p14:creationId xmlns:p14="http://schemas.microsoft.com/office/powerpoint/2010/main" val="534893213"/>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D0301AB-4891-6642-9F6B-7EBB1984E4CB}"/>
              </a:ext>
            </a:extLst>
          </p:cNvPr>
          <p:cNvSpPr>
            <a:spLocks noGrp="1"/>
          </p:cNvSpPr>
          <p:nvPr>
            <p:ph type="dt" sz="half" idx="10"/>
          </p:nvPr>
        </p:nvSpPr>
        <p:spPr/>
        <p:txBody>
          <a:bodyPr/>
          <a:lstStyle>
            <a:lvl1pPr>
              <a:defRPr/>
            </a:lvl1pPr>
          </a:lstStyle>
          <a:p>
            <a:pPr>
              <a:defRPr/>
            </a:pPr>
            <a:fld id="{8D5B2098-60A7-4ED5-8B25-72F4369C6354}" type="datetimeFigureOut">
              <a:rPr lang="en-US"/>
              <a:pPr>
                <a:defRPr/>
              </a:pPr>
              <a:t>5/21/2023</a:t>
            </a:fld>
            <a:endParaRPr lang="en-US"/>
          </a:p>
        </p:txBody>
      </p:sp>
      <p:sp>
        <p:nvSpPr>
          <p:cNvPr id="5" name="Footer Placeholder 4">
            <a:extLst>
              <a:ext uri="{FF2B5EF4-FFF2-40B4-BE49-F238E27FC236}">
                <a16:creationId xmlns:a16="http://schemas.microsoft.com/office/drawing/2014/main" id="{98C4AFF9-E4AA-2917-CB79-5E20F08513A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7922A29-B7FB-7148-AC07-15A7B29A6989}"/>
              </a:ext>
            </a:extLst>
          </p:cNvPr>
          <p:cNvSpPr>
            <a:spLocks noGrp="1"/>
          </p:cNvSpPr>
          <p:nvPr>
            <p:ph type="sldNum" sz="quarter" idx="12"/>
          </p:nvPr>
        </p:nvSpPr>
        <p:spPr/>
        <p:txBody>
          <a:bodyPr/>
          <a:lstStyle>
            <a:lvl1pPr>
              <a:defRPr/>
            </a:lvl1pPr>
          </a:lstStyle>
          <a:p>
            <a:pPr>
              <a:defRPr/>
            </a:pPr>
            <a:fld id="{776AA193-7CC1-45CA-884E-A5A52BCD1C4C}" type="slidenum">
              <a:rPr lang="en-US"/>
              <a:pPr>
                <a:defRPr/>
              </a:pPr>
              <a:t>‹#›</a:t>
            </a:fld>
            <a:endParaRPr lang="en-US"/>
          </a:p>
        </p:txBody>
      </p:sp>
    </p:spTree>
    <p:extLst>
      <p:ext uri="{BB962C8B-B14F-4D97-AF65-F5344CB8AC3E}">
        <p14:creationId xmlns:p14="http://schemas.microsoft.com/office/powerpoint/2010/main" val="1139395099"/>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5122" name="Group 2"/>
          <p:cNvGrpSpPr>
            <a:grpSpLocks/>
          </p:cNvGrpSpPr>
          <p:nvPr/>
        </p:nvGrpSpPr>
        <p:grpSpPr bwMode="auto">
          <a:xfrm>
            <a:off x="0" y="0"/>
            <a:ext cx="9144000" cy="6858000"/>
            <a:chOff x="0" y="0"/>
            <a:chExt cx="5760" cy="4320"/>
          </a:xfrm>
        </p:grpSpPr>
        <p:grpSp>
          <p:nvGrpSpPr>
            <p:cNvPr id="5123" name="Group 3"/>
            <p:cNvGrpSpPr>
              <a:grpSpLocks/>
            </p:cNvGrpSpPr>
            <p:nvPr/>
          </p:nvGrpSpPr>
          <p:grpSpPr bwMode="auto">
            <a:xfrm>
              <a:off x="0" y="0"/>
              <a:ext cx="5760" cy="4320"/>
              <a:chOff x="0" y="0"/>
              <a:chExt cx="5760" cy="4320"/>
            </a:xfrm>
          </p:grpSpPr>
          <p:sp>
            <p:nvSpPr>
              <p:cNvPr id="5124" name="Rectangle 4"/>
              <p:cNvSpPr>
                <a:spLocks noChangeArrowheads="1"/>
              </p:cNvSpPr>
              <p:nvPr/>
            </p:nvSpPr>
            <p:spPr bwMode="white">
              <a:xfrm>
                <a:off x="0" y="0"/>
                <a:ext cx="5760" cy="384"/>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25" name="Rectangle 5"/>
              <p:cNvSpPr>
                <a:spLocks noChangeArrowheads="1"/>
              </p:cNvSpPr>
              <p:nvPr/>
            </p:nvSpPr>
            <p:spPr bwMode="white">
              <a:xfrm>
                <a:off x="0" y="384"/>
                <a:ext cx="5760" cy="3936"/>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grpSp>
          <p:nvGrpSpPr>
            <p:cNvPr id="5126" name="Group 6"/>
            <p:cNvGrpSpPr>
              <a:grpSpLocks/>
            </p:cNvGrpSpPr>
            <p:nvPr/>
          </p:nvGrpSpPr>
          <p:grpSpPr bwMode="auto">
            <a:xfrm>
              <a:off x="0" y="0"/>
              <a:ext cx="1667" cy="3613"/>
              <a:chOff x="0" y="0"/>
              <a:chExt cx="1667" cy="3613"/>
            </a:xfrm>
          </p:grpSpPr>
          <p:pic>
            <p:nvPicPr>
              <p:cNvPr id="5127" name="Picture 7" descr="grapes"/>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ltGray">
              <a:xfrm>
                <a:off x="163" y="0"/>
                <a:ext cx="534"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5128" name="Group 8"/>
              <p:cNvGrpSpPr>
                <a:grpSpLocks/>
              </p:cNvGrpSpPr>
              <p:nvPr/>
            </p:nvGrpSpPr>
            <p:grpSpPr bwMode="auto">
              <a:xfrm>
                <a:off x="226" y="0"/>
                <a:ext cx="80" cy="3613"/>
                <a:chOff x="226" y="0"/>
                <a:chExt cx="80" cy="3613"/>
              </a:xfrm>
            </p:grpSpPr>
            <p:sp>
              <p:nvSpPr>
                <p:cNvPr id="5129" name="Rectangle 9"/>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30" name="Rectangle 10"/>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5131" name="Rectangle 11"/>
              <p:cNvSpPr>
                <a:spLocks noChangeArrowheads="1"/>
              </p:cNvSpPr>
              <p:nvPr/>
            </p:nvSpPr>
            <p:spPr bwMode="ltGray">
              <a:xfrm>
                <a:off x="0" y="347"/>
                <a:ext cx="1667" cy="8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sp>
        <p:nvSpPr>
          <p:cNvPr id="5132" name="Rectangle 12"/>
          <p:cNvSpPr>
            <a:spLocks noGrp="1" noChangeArrowheads="1"/>
          </p:cNvSpPr>
          <p:nvPr>
            <p:ph type="title"/>
          </p:nvPr>
        </p:nvSpPr>
        <p:spPr bwMode="auto">
          <a:xfrm>
            <a:off x="12954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33" name="Rectangle 13"/>
          <p:cNvSpPr>
            <a:spLocks noGrp="1" noChangeArrowheads="1"/>
          </p:cNvSpPr>
          <p:nvPr>
            <p:ph type="body" idx="1"/>
          </p:nvPr>
        </p:nvSpPr>
        <p:spPr bwMode="auto">
          <a:xfrm>
            <a:off x="12954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34" name="Rectangle 14"/>
          <p:cNvSpPr>
            <a:spLocks noGrp="1" noChangeArrowheads="1"/>
          </p:cNvSpPr>
          <p:nvPr>
            <p:ph type="dt" sz="half" idx="2"/>
          </p:nvPr>
        </p:nvSpPr>
        <p:spPr bwMode="auto">
          <a:xfrm>
            <a:off x="1295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b="0">
                <a:latin typeface="+mn-lt"/>
              </a:defRPr>
            </a:lvl1pPr>
          </a:lstStyle>
          <a:p>
            <a:endParaRPr lang="en-US"/>
          </a:p>
        </p:txBody>
      </p:sp>
      <p:sp>
        <p:nvSpPr>
          <p:cNvPr id="5135" name="Rectangle 15"/>
          <p:cNvSpPr>
            <a:spLocks noGrp="1" noChangeArrowheads="1"/>
          </p:cNvSpPr>
          <p:nvPr>
            <p:ph type="ftr" sz="quarter" idx="3"/>
          </p:nvPr>
        </p:nvSpPr>
        <p:spPr bwMode="auto">
          <a:xfrm>
            <a:off x="37338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b="0">
                <a:latin typeface="+mn-lt"/>
              </a:defRPr>
            </a:lvl1pPr>
          </a:lstStyle>
          <a:p>
            <a:endParaRPr lang="en-US"/>
          </a:p>
        </p:txBody>
      </p:sp>
      <p:sp>
        <p:nvSpPr>
          <p:cNvPr id="5136" name="Rectangle 16"/>
          <p:cNvSpPr>
            <a:spLocks noGrp="1" noChangeArrowheads="1"/>
          </p:cNvSpPr>
          <p:nvPr>
            <p:ph type="sldNum" sz="quarter" idx="4"/>
          </p:nvPr>
        </p:nvSpPr>
        <p:spPr bwMode="auto">
          <a:xfrm>
            <a:off x="7162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b="0">
                <a:latin typeface="+mn-lt"/>
              </a:defRPr>
            </a:lvl1pPr>
          </a:lstStyle>
          <a:p>
            <a:fld id="{D9020099-9077-4EBA-8878-A5F178C0E1D6}"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2"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spd="slow">
    <p:fade/>
  </p:transition>
  <p:txStyles>
    <p:titleStyle>
      <a:lvl1pPr algn="l" rtl="0" eaLnBrk="0" fontAlgn="base" hangingPunct="0">
        <a:spcBef>
          <a:spcPct val="0"/>
        </a:spcBef>
        <a:spcAft>
          <a:spcPct val="0"/>
        </a:spcAft>
        <a:defRPr kumimoji="1" sz="4400" kern="12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Impact" panose="020B0806030902050204" pitchFamily="34" charset="0"/>
        </a:defRPr>
      </a:lvl2pPr>
      <a:lvl3pPr algn="l" rtl="0" eaLnBrk="0" fontAlgn="base" hangingPunct="0">
        <a:spcBef>
          <a:spcPct val="0"/>
        </a:spcBef>
        <a:spcAft>
          <a:spcPct val="0"/>
        </a:spcAft>
        <a:defRPr kumimoji="1" sz="4400">
          <a:solidFill>
            <a:schemeClr val="tx2"/>
          </a:solidFill>
          <a:latin typeface="Impact" panose="020B0806030902050204" pitchFamily="34" charset="0"/>
        </a:defRPr>
      </a:lvl3pPr>
      <a:lvl4pPr algn="l" rtl="0" eaLnBrk="0" fontAlgn="base" hangingPunct="0">
        <a:spcBef>
          <a:spcPct val="0"/>
        </a:spcBef>
        <a:spcAft>
          <a:spcPct val="0"/>
        </a:spcAft>
        <a:defRPr kumimoji="1" sz="4400">
          <a:solidFill>
            <a:schemeClr val="tx2"/>
          </a:solidFill>
          <a:latin typeface="Impact" panose="020B0806030902050204" pitchFamily="34" charset="0"/>
        </a:defRPr>
      </a:lvl4pPr>
      <a:lvl5pPr algn="l" rtl="0" eaLnBrk="0" fontAlgn="base" hangingPunct="0">
        <a:spcBef>
          <a:spcPct val="0"/>
        </a:spcBef>
        <a:spcAft>
          <a:spcPct val="0"/>
        </a:spcAft>
        <a:defRPr kumimoji="1" sz="4400">
          <a:solidFill>
            <a:schemeClr val="tx2"/>
          </a:solidFill>
          <a:latin typeface="Impact" panose="020B0806030902050204" pitchFamily="34" charset="0"/>
        </a:defRPr>
      </a:lvl5pPr>
      <a:lvl6pPr marL="457200" algn="l" rtl="0" eaLnBrk="0" fontAlgn="base" hangingPunct="0">
        <a:spcBef>
          <a:spcPct val="0"/>
        </a:spcBef>
        <a:spcAft>
          <a:spcPct val="0"/>
        </a:spcAft>
        <a:defRPr kumimoji="1" sz="4400">
          <a:solidFill>
            <a:schemeClr val="tx2"/>
          </a:solidFill>
          <a:latin typeface="Impact" panose="020B0806030902050204" pitchFamily="34" charset="0"/>
        </a:defRPr>
      </a:lvl6pPr>
      <a:lvl7pPr marL="914400" algn="l" rtl="0" eaLnBrk="0" fontAlgn="base" hangingPunct="0">
        <a:spcBef>
          <a:spcPct val="0"/>
        </a:spcBef>
        <a:spcAft>
          <a:spcPct val="0"/>
        </a:spcAft>
        <a:defRPr kumimoji="1" sz="4400">
          <a:solidFill>
            <a:schemeClr val="tx2"/>
          </a:solidFill>
          <a:latin typeface="Impact" panose="020B0806030902050204" pitchFamily="34" charset="0"/>
        </a:defRPr>
      </a:lvl7pPr>
      <a:lvl8pPr marL="1371600" algn="l" rtl="0" eaLnBrk="0" fontAlgn="base" hangingPunct="0">
        <a:spcBef>
          <a:spcPct val="0"/>
        </a:spcBef>
        <a:spcAft>
          <a:spcPct val="0"/>
        </a:spcAft>
        <a:defRPr kumimoji="1" sz="4400">
          <a:solidFill>
            <a:schemeClr val="tx2"/>
          </a:solidFill>
          <a:latin typeface="Impact" panose="020B0806030902050204" pitchFamily="34" charset="0"/>
        </a:defRPr>
      </a:lvl8pPr>
      <a:lvl9pPr marL="1828800" algn="l" rtl="0" eaLnBrk="0" fontAlgn="base" hangingPunct="0">
        <a:spcBef>
          <a:spcPct val="0"/>
        </a:spcBef>
        <a:spcAft>
          <a:spcPct val="0"/>
        </a:spcAft>
        <a:defRPr kumimoji="1" sz="4400">
          <a:solidFill>
            <a:schemeClr val="tx2"/>
          </a:solidFill>
          <a:latin typeface="Impact" panose="020B0806030902050204" pitchFamily="34" charset="0"/>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bwMode="auto">
          <a:xfrm>
            <a:off x="685800" y="163513"/>
            <a:ext cx="7772400" cy="32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87043"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7044"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b="0"/>
            </a:lvl1pPr>
          </a:lstStyle>
          <a:p>
            <a:endParaRPr lang="en-US"/>
          </a:p>
        </p:txBody>
      </p:sp>
      <p:sp>
        <p:nvSpPr>
          <p:cNvPr id="8704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b="0"/>
            </a:lvl1pPr>
          </a:lstStyle>
          <a:p>
            <a:endParaRPr lang="en-US"/>
          </a:p>
        </p:txBody>
      </p:sp>
      <p:sp>
        <p:nvSpPr>
          <p:cNvPr id="87046"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b="0"/>
            </a:lvl1pPr>
          </a:lstStyle>
          <a:p>
            <a:fld id="{AE3825E8-04D3-414B-A37E-39A3D76BA18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ransition spd="slow">
    <p:fade/>
  </p:transition>
  <p:txStyles>
    <p:titleStyle>
      <a:lvl1pPr algn="ctr" rtl="0" fontAlgn="base">
        <a:spcBef>
          <a:spcPct val="0"/>
        </a:spcBef>
        <a:spcAft>
          <a:spcPct val="0"/>
        </a:spcAft>
        <a:defRPr sz="800" kern="1200">
          <a:solidFill>
            <a:schemeClr val="tx1"/>
          </a:solidFill>
          <a:latin typeface="+mj-lt"/>
          <a:ea typeface="+mj-ea"/>
          <a:cs typeface="+mj-cs"/>
        </a:defRPr>
      </a:lvl1pPr>
      <a:lvl2pPr algn="ctr" rtl="0" fontAlgn="base">
        <a:spcBef>
          <a:spcPct val="0"/>
        </a:spcBef>
        <a:spcAft>
          <a:spcPct val="0"/>
        </a:spcAft>
        <a:defRPr sz="800">
          <a:solidFill>
            <a:schemeClr val="tx1"/>
          </a:solidFill>
          <a:latin typeface="Trajan" pitchFamily="18" charset="0"/>
        </a:defRPr>
      </a:lvl2pPr>
      <a:lvl3pPr algn="ctr" rtl="0" fontAlgn="base">
        <a:spcBef>
          <a:spcPct val="0"/>
        </a:spcBef>
        <a:spcAft>
          <a:spcPct val="0"/>
        </a:spcAft>
        <a:defRPr sz="800">
          <a:solidFill>
            <a:schemeClr val="tx1"/>
          </a:solidFill>
          <a:latin typeface="Trajan" pitchFamily="18" charset="0"/>
        </a:defRPr>
      </a:lvl3pPr>
      <a:lvl4pPr algn="ctr" rtl="0" fontAlgn="base">
        <a:spcBef>
          <a:spcPct val="0"/>
        </a:spcBef>
        <a:spcAft>
          <a:spcPct val="0"/>
        </a:spcAft>
        <a:defRPr sz="800">
          <a:solidFill>
            <a:schemeClr val="tx1"/>
          </a:solidFill>
          <a:latin typeface="Trajan" pitchFamily="18" charset="0"/>
        </a:defRPr>
      </a:lvl4pPr>
      <a:lvl5pPr algn="ctr" rtl="0" fontAlgn="base">
        <a:spcBef>
          <a:spcPct val="0"/>
        </a:spcBef>
        <a:spcAft>
          <a:spcPct val="0"/>
        </a:spcAft>
        <a:defRPr sz="800">
          <a:solidFill>
            <a:schemeClr val="tx1"/>
          </a:solidFill>
          <a:latin typeface="Trajan" pitchFamily="18" charset="0"/>
        </a:defRPr>
      </a:lvl5pPr>
      <a:lvl6pPr marL="457200" algn="ctr" rtl="0" fontAlgn="base">
        <a:spcBef>
          <a:spcPct val="0"/>
        </a:spcBef>
        <a:spcAft>
          <a:spcPct val="0"/>
        </a:spcAft>
        <a:defRPr sz="800">
          <a:solidFill>
            <a:schemeClr val="tx1"/>
          </a:solidFill>
          <a:latin typeface="Trajan" pitchFamily="18" charset="0"/>
        </a:defRPr>
      </a:lvl6pPr>
      <a:lvl7pPr marL="914400" algn="ctr" rtl="0" fontAlgn="base">
        <a:spcBef>
          <a:spcPct val="0"/>
        </a:spcBef>
        <a:spcAft>
          <a:spcPct val="0"/>
        </a:spcAft>
        <a:defRPr sz="800">
          <a:solidFill>
            <a:schemeClr val="tx1"/>
          </a:solidFill>
          <a:latin typeface="Trajan" pitchFamily="18" charset="0"/>
        </a:defRPr>
      </a:lvl7pPr>
      <a:lvl8pPr marL="1371600" algn="ctr" rtl="0" fontAlgn="base">
        <a:spcBef>
          <a:spcPct val="0"/>
        </a:spcBef>
        <a:spcAft>
          <a:spcPct val="0"/>
        </a:spcAft>
        <a:defRPr sz="800">
          <a:solidFill>
            <a:schemeClr val="tx1"/>
          </a:solidFill>
          <a:latin typeface="Trajan" pitchFamily="18" charset="0"/>
        </a:defRPr>
      </a:lvl8pPr>
      <a:lvl9pPr marL="1828800" algn="ctr" rtl="0" fontAlgn="base">
        <a:spcBef>
          <a:spcPct val="0"/>
        </a:spcBef>
        <a:spcAft>
          <a:spcPct val="0"/>
        </a:spcAft>
        <a:defRPr sz="800">
          <a:solidFill>
            <a:schemeClr val="tx1"/>
          </a:solidFill>
          <a:latin typeface="Trajan"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5122" name="Group 2">
            <a:extLst>
              <a:ext uri="{FF2B5EF4-FFF2-40B4-BE49-F238E27FC236}">
                <a16:creationId xmlns:a16="http://schemas.microsoft.com/office/drawing/2014/main" id="{1D943198-4303-F99C-0272-72DE7E86280E}"/>
              </a:ext>
            </a:extLst>
          </p:cNvPr>
          <p:cNvGrpSpPr>
            <a:grpSpLocks/>
          </p:cNvGrpSpPr>
          <p:nvPr/>
        </p:nvGrpSpPr>
        <p:grpSpPr bwMode="auto">
          <a:xfrm>
            <a:off x="0" y="0"/>
            <a:ext cx="9144000" cy="6858000"/>
            <a:chOff x="0" y="0"/>
            <a:chExt cx="5760" cy="4320"/>
          </a:xfrm>
        </p:grpSpPr>
        <p:grpSp>
          <p:nvGrpSpPr>
            <p:cNvPr id="5123" name="Group 3">
              <a:extLst>
                <a:ext uri="{FF2B5EF4-FFF2-40B4-BE49-F238E27FC236}">
                  <a16:creationId xmlns:a16="http://schemas.microsoft.com/office/drawing/2014/main" id="{1B26CDA2-7BC8-C64F-C053-01FB0AEC97C9}"/>
                </a:ext>
              </a:extLst>
            </p:cNvPr>
            <p:cNvGrpSpPr>
              <a:grpSpLocks/>
            </p:cNvGrpSpPr>
            <p:nvPr/>
          </p:nvGrpSpPr>
          <p:grpSpPr bwMode="auto">
            <a:xfrm>
              <a:off x="0" y="0"/>
              <a:ext cx="5760" cy="4320"/>
              <a:chOff x="0" y="0"/>
              <a:chExt cx="5760" cy="4320"/>
            </a:xfrm>
          </p:grpSpPr>
          <p:sp>
            <p:nvSpPr>
              <p:cNvPr id="5124" name="Rectangle 4">
                <a:extLst>
                  <a:ext uri="{FF2B5EF4-FFF2-40B4-BE49-F238E27FC236}">
                    <a16:creationId xmlns:a16="http://schemas.microsoft.com/office/drawing/2014/main" id="{9FA3E7F4-3F7C-19E3-29E6-EC054983F4E3}"/>
                  </a:ext>
                </a:extLst>
              </p:cNvPr>
              <p:cNvSpPr>
                <a:spLocks noChangeArrowheads="1"/>
              </p:cNvSpPr>
              <p:nvPr/>
            </p:nvSpPr>
            <p:spPr bwMode="white">
              <a:xfrm>
                <a:off x="0" y="0"/>
                <a:ext cx="5760" cy="384"/>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25" name="Rectangle 5">
                <a:extLst>
                  <a:ext uri="{FF2B5EF4-FFF2-40B4-BE49-F238E27FC236}">
                    <a16:creationId xmlns:a16="http://schemas.microsoft.com/office/drawing/2014/main" id="{05773380-EFE3-70A8-124C-23E8F589F2C7}"/>
                  </a:ext>
                </a:extLst>
              </p:cNvPr>
              <p:cNvSpPr>
                <a:spLocks noChangeArrowheads="1"/>
              </p:cNvSpPr>
              <p:nvPr/>
            </p:nvSpPr>
            <p:spPr bwMode="white">
              <a:xfrm>
                <a:off x="0" y="384"/>
                <a:ext cx="5760" cy="3936"/>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grpSp>
          <p:nvGrpSpPr>
            <p:cNvPr id="5126" name="Group 6">
              <a:extLst>
                <a:ext uri="{FF2B5EF4-FFF2-40B4-BE49-F238E27FC236}">
                  <a16:creationId xmlns:a16="http://schemas.microsoft.com/office/drawing/2014/main" id="{15E7C22E-8DDD-43B2-C13F-7EE0F0F8A8EC}"/>
                </a:ext>
              </a:extLst>
            </p:cNvPr>
            <p:cNvGrpSpPr>
              <a:grpSpLocks/>
            </p:cNvGrpSpPr>
            <p:nvPr/>
          </p:nvGrpSpPr>
          <p:grpSpPr bwMode="auto">
            <a:xfrm>
              <a:off x="0" y="0"/>
              <a:ext cx="1667" cy="3613"/>
              <a:chOff x="0" y="0"/>
              <a:chExt cx="1667" cy="3613"/>
            </a:xfrm>
          </p:grpSpPr>
          <p:pic>
            <p:nvPicPr>
              <p:cNvPr id="5127" name="Picture 7">
                <a:extLst>
                  <a:ext uri="{FF2B5EF4-FFF2-40B4-BE49-F238E27FC236}">
                    <a16:creationId xmlns:a16="http://schemas.microsoft.com/office/drawing/2014/main" id="{E9177E76-2564-0DF7-37D4-943E43E9FB9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ltGray">
              <a:xfrm>
                <a:off x="163" y="0"/>
                <a:ext cx="534"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5128" name="Group 8">
                <a:extLst>
                  <a:ext uri="{FF2B5EF4-FFF2-40B4-BE49-F238E27FC236}">
                    <a16:creationId xmlns:a16="http://schemas.microsoft.com/office/drawing/2014/main" id="{C1A9E250-BD30-642E-E43D-7972222FF61A}"/>
                  </a:ext>
                </a:extLst>
              </p:cNvPr>
              <p:cNvGrpSpPr>
                <a:grpSpLocks/>
              </p:cNvGrpSpPr>
              <p:nvPr/>
            </p:nvGrpSpPr>
            <p:grpSpPr bwMode="auto">
              <a:xfrm>
                <a:off x="226" y="0"/>
                <a:ext cx="80" cy="3613"/>
                <a:chOff x="226" y="0"/>
                <a:chExt cx="80" cy="3613"/>
              </a:xfrm>
            </p:grpSpPr>
            <p:sp>
              <p:nvSpPr>
                <p:cNvPr id="5129" name="Rectangle 9">
                  <a:extLst>
                    <a:ext uri="{FF2B5EF4-FFF2-40B4-BE49-F238E27FC236}">
                      <a16:creationId xmlns:a16="http://schemas.microsoft.com/office/drawing/2014/main" id="{8F6CD10B-11E0-0456-2CCA-06AC25B2D31E}"/>
                    </a:ext>
                  </a:extLst>
                </p:cNvPr>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30" name="Rectangle 10">
                  <a:extLst>
                    <a:ext uri="{FF2B5EF4-FFF2-40B4-BE49-F238E27FC236}">
                      <a16:creationId xmlns:a16="http://schemas.microsoft.com/office/drawing/2014/main" id="{95425694-5BE5-AB0C-C91A-14C224C5B4B1}"/>
                    </a:ext>
                  </a:extLst>
                </p:cNvPr>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5131" name="Rectangle 11">
                <a:extLst>
                  <a:ext uri="{FF2B5EF4-FFF2-40B4-BE49-F238E27FC236}">
                    <a16:creationId xmlns:a16="http://schemas.microsoft.com/office/drawing/2014/main" id="{1AC78C1A-D058-3D33-165B-BBC6F4E4FCB9}"/>
                  </a:ext>
                </a:extLst>
              </p:cNvPr>
              <p:cNvSpPr>
                <a:spLocks noChangeArrowheads="1"/>
              </p:cNvSpPr>
              <p:nvPr/>
            </p:nvSpPr>
            <p:spPr bwMode="ltGray">
              <a:xfrm>
                <a:off x="0" y="347"/>
                <a:ext cx="1667" cy="8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sp>
        <p:nvSpPr>
          <p:cNvPr id="5132" name="Rectangle 12">
            <a:extLst>
              <a:ext uri="{FF2B5EF4-FFF2-40B4-BE49-F238E27FC236}">
                <a16:creationId xmlns:a16="http://schemas.microsoft.com/office/drawing/2014/main" id="{A49BF9E3-62A2-6647-2371-9F3B0D371F0B}"/>
              </a:ext>
            </a:extLst>
          </p:cNvPr>
          <p:cNvSpPr>
            <a:spLocks noGrp="1" noChangeArrowheads="1"/>
          </p:cNvSpPr>
          <p:nvPr>
            <p:ph type="title"/>
          </p:nvPr>
        </p:nvSpPr>
        <p:spPr bwMode="auto">
          <a:xfrm>
            <a:off x="12954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33" name="Rectangle 13">
            <a:extLst>
              <a:ext uri="{FF2B5EF4-FFF2-40B4-BE49-F238E27FC236}">
                <a16:creationId xmlns:a16="http://schemas.microsoft.com/office/drawing/2014/main" id="{41D09C83-046B-12BB-5889-2CBD7B28B7D9}"/>
              </a:ext>
            </a:extLst>
          </p:cNvPr>
          <p:cNvSpPr>
            <a:spLocks noGrp="1" noChangeArrowheads="1"/>
          </p:cNvSpPr>
          <p:nvPr>
            <p:ph type="body" idx="1"/>
          </p:nvPr>
        </p:nvSpPr>
        <p:spPr bwMode="auto">
          <a:xfrm>
            <a:off x="12954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34" name="Rectangle 14">
            <a:extLst>
              <a:ext uri="{FF2B5EF4-FFF2-40B4-BE49-F238E27FC236}">
                <a16:creationId xmlns:a16="http://schemas.microsoft.com/office/drawing/2014/main" id="{95E8CDF7-D6BF-3D11-F595-5AC7A98D7E6A}"/>
              </a:ext>
            </a:extLst>
          </p:cNvPr>
          <p:cNvSpPr>
            <a:spLocks noGrp="1" noChangeArrowheads="1"/>
          </p:cNvSpPr>
          <p:nvPr>
            <p:ph type="dt" sz="half" idx="2"/>
          </p:nvPr>
        </p:nvSpPr>
        <p:spPr bwMode="auto">
          <a:xfrm>
            <a:off x="1295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b="0">
                <a:latin typeface="+mn-lt"/>
              </a:defRPr>
            </a:lvl1pPr>
          </a:lstStyle>
          <a:p>
            <a:endParaRPr lang="en-US" altLang="en-US"/>
          </a:p>
        </p:txBody>
      </p:sp>
      <p:sp>
        <p:nvSpPr>
          <p:cNvPr id="5135" name="Rectangle 15">
            <a:extLst>
              <a:ext uri="{FF2B5EF4-FFF2-40B4-BE49-F238E27FC236}">
                <a16:creationId xmlns:a16="http://schemas.microsoft.com/office/drawing/2014/main" id="{6FE6845A-356E-FFF0-A2E2-8C1BFE7E006C}"/>
              </a:ext>
            </a:extLst>
          </p:cNvPr>
          <p:cNvSpPr>
            <a:spLocks noGrp="1" noChangeArrowheads="1"/>
          </p:cNvSpPr>
          <p:nvPr>
            <p:ph type="ftr" sz="quarter" idx="3"/>
          </p:nvPr>
        </p:nvSpPr>
        <p:spPr bwMode="auto">
          <a:xfrm>
            <a:off x="37338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b="0">
                <a:latin typeface="+mn-lt"/>
              </a:defRPr>
            </a:lvl1pPr>
          </a:lstStyle>
          <a:p>
            <a:endParaRPr lang="en-US" altLang="en-US"/>
          </a:p>
        </p:txBody>
      </p:sp>
      <p:sp>
        <p:nvSpPr>
          <p:cNvPr id="5136" name="Rectangle 16">
            <a:extLst>
              <a:ext uri="{FF2B5EF4-FFF2-40B4-BE49-F238E27FC236}">
                <a16:creationId xmlns:a16="http://schemas.microsoft.com/office/drawing/2014/main" id="{22C2C514-2308-BF71-A260-6209B2AD2BA8}"/>
              </a:ext>
            </a:extLst>
          </p:cNvPr>
          <p:cNvSpPr>
            <a:spLocks noGrp="1" noChangeArrowheads="1"/>
          </p:cNvSpPr>
          <p:nvPr>
            <p:ph type="sldNum" sz="quarter" idx="4"/>
          </p:nvPr>
        </p:nvSpPr>
        <p:spPr bwMode="auto">
          <a:xfrm>
            <a:off x="7162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b="0">
                <a:latin typeface="+mn-lt"/>
              </a:defRPr>
            </a:lvl1pPr>
          </a:lstStyle>
          <a:p>
            <a:fld id="{03F4621A-DBAC-492C-A194-17F21EC5C9F2}" type="slidenum">
              <a:rPr lang="en-US" altLang="en-US"/>
              <a:pPr/>
              <a:t>‹#›</a:t>
            </a:fld>
            <a:endParaRPr lang="en-US" altLang="en-US"/>
          </a:p>
        </p:txBody>
      </p:sp>
    </p:spTree>
    <p:extLst>
      <p:ext uri="{BB962C8B-B14F-4D97-AF65-F5344CB8AC3E}">
        <p14:creationId xmlns:p14="http://schemas.microsoft.com/office/powerpoint/2010/main" val="2925207975"/>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ransition spd="slow">
    <p:fade/>
  </p:transition>
  <p:txStyles>
    <p:titleStyle>
      <a:lvl1pPr algn="l" rtl="0" eaLnBrk="0" fontAlgn="base" hangingPunct="0">
        <a:spcBef>
          <a:spcPct val="0"/>
        </a:spcBef>
        <a:spcAft>
          <a:spcPct val="0"/>
        </a:spcAft>
        <a:defRPr kumimoji="1" sz="4400" kern="12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Impact" panose="020B0806030902050204" pitchFamily="34" charset="0"/>
        </a:defRPr>
      </a:lvl2pPr>
      <a:lvl3pPr algn="l" rtl="0" eaLnBrk="0" fontAlgn="base" hangingPunct="0">
        <a:spcBef>
          <a:spcPct val="0"/>
        </a:spcBef>
        <a:spcAft>
          <a:spcPct val="0"/>
        </a:spcAft>
        <a:defRPr kumimoji="1" sz="4400">
          <a:solidFill>
            <a:schemeClr val="tx2"/>
          </a:solidFill>
          <a:latin typeface="Impact" panose="020B0806030902050204" pitchFamily="34" charset="0"/>
        </a:defRPr>
      </a:lvl3pPr>
      <a:lvl4pPr algn="l" rtl="0" eaLnBrk="0" fontAlgn="base" hangingPunct="0">
        <a:spcBef>
          <a:spcPct val="0"/>
        </a:spcBef>
        <a:spcAft>
          <a:spcPct val="0"/>
        </a:spcAft>
        <a:defRPr kumimoji="1" sz="4400">
          <a:solidFill>
            <a:schemeClr val="tx2"/>
          </a:solidFill>
          <a:latin typeface="Impact" panose="020B0806030902050204" pitchFamily="34" charset="0"/>
        </a:defRPr>
      </a:lvl4pPr>
      <a:lvl5pPr algn="l" rtl="0" eaLnBrk="0" fontAlgn="base" hangingPunct="0">
        <a:spcBef>
          <a:spcPct val="0"/>
        </a:spcBef>
        <a:spcAft>
          <a:spcPct val="0"/>
        </a:spcAft>
        <a:defRPr kumimoji="1" sz="4400">
          <a:solidFill>
            <a:schemeClr val="tx2"/>
          </a:solidFill>
          <a:latin typeface="Impact" panose="020B0806030902050204" pitchFamily="34" charset="0"/>
        </a:defRPr>
      </a:lvl5pPr>
      <a:lvl6pPr marL="457200" algn="l" rtl="0" eaLnBrk="0" fontAlgn="base" hangingPunct="0">
        <a:spcBef>
          <a:spcPct val="0"/>
        </a:spcBef>
        <a:spcAft>
          <a:spcPct val="0"/>
        </a:spcAft>
        <a:defRPr kumimoji="1" sz="4400">
          <a:solidFill>
            <a:schemeClr val="tx2"/>
          </a:solidFill>
          <a:latin typeface="Impact" panose="020B0806030902050204" pitchFamily="34" charset="0"/>
        </a:defRPr>
      </a:lvl6pPr>
      <a:lvl7pPr marL="914400" algn="l" rtl="0" eaLnBrk="0" fontAlgn="base" hangingPunct="0">
        <a:spcBef>
          <a:spcPct val="0"/>
        </a:spcBef>
        <a:spcAft>
          <a:spcPct val="0"/>
        </a:spcAft>
        <a:defRPr kumimoji="1" sz="4400">
          <a:solidFill>
            <a:schemeClr val="tx2"/>
          </a:solidFill>
          <a:latin typeface="Impact" panose="020B0806030902050204" pitchFamily="34" charset="0"/>
        </a:defRPr>
      </a:lvl7pPr>
      <a:lvl8pPr marL="1371600" algn="l" rtl="0" eaLnBrk="0" fontAlgn="base" hangingPunct="0">
        <a:spcBef>
          <a:spcPct val="0"/>
        </a:spcBef>
        <a:spcAft>
          <a:spcPct val="0"/>
        </a:spcAft>
        <a:defRPr kumimoji="1" sz="4400">
          <a:solidFill>
            <a:schemeClr val="tx2"/>
          </a:solidFill>
          <a:latin typeface="Impact" panose="020B0806030902050204" pitchFamily="34" charset="0"/>
        </a:defRPr>
      </a:lvl8pPr>
      <a:lvl9pPr marL="1828800" algn="l" rtl="0" eaLnBrk="0" fontAlgn="base" hangingPunct="0">
        <a:spcBef>
          <a:spcPct val="0"/>
        </a:spcBef>
        <a:spcAft>
          <a:spcPct val="0"/>
        </a:spcAft>
        <a:defRPr kumimoji="1" sz="4400">
          <a:solidFill>
            <a:schemeClr val="tx2"/>
          </a:solidFill>
          <a:latin typeface="Impact" panose="020B0806030902050204" pitchFamily="34" charset="0"/>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AA07AC1A-1E87-F145-CE33-C7C089D38E26}"/>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FEE8EA72-00E1-E5EB-B970-946E131E8388}"/>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C397817-E012-516B-4732-3328A1A476D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95A7EBA-F597-48F9-82AB-4F1729900ACC}" type="datetimeFigureOut">
              <a:rPr lang="en-US"/>
              <a:pPr>
                <a:defRPr/>
              </a:pPr>
              <a:t>5/21/2023</a:t>
            </a:fld>
            <a:endParaRPr lang="en-US"/>
          </a:p>
        </p:txBody>
      </p:sp>
      <p:sp>
        <p:nvSpPr>
          <p:cNvPr id="5" name="Footer Placeholder 4">
            <a:extLst>
              <a:ext uri="{FF2B5EF4-FFF2-40B4-BE49-F238E27FC236}">
                <a16:creationId xmlns:a16="http://schemas.microsoft.com/office/drawing/2014/main" id="{28A8A081-9AB0-BDB6-C75C-EFF49D6CDF7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352EAA27-A8DE-B0F7-0332-6D017253D2B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2405ED4-655D-49EA-80DE-5C0E5EA33836}" type="slidenum">
              <a:rPr lang="en-US"/>
              <a:pPr>
                <a:defRPr/>
              </a:pPr>
              <a:t>‹#›</a:t>
            </a:fld>
            <a:endParaRPr lang="en-US"/>
          </a:p>
        </p:txBody>
      </p:sp>
      <p:pic>
        <p:nvPicPr>
          <p:cNvPr id="7" name="Picture 6" descr="A close up of a book&#10;&#10;Description automatically generated">
            <a:extLst>
              <a:ext uri="{FF2B5EF4-FFF2-40B4-BE49-F238E27FC236}">
                <a16:creationId xmlns:a16="http://schemas.microsoft.com/office/drawing/2014/main" id="{C19043AB-DB36-D6D3-6D60-B4580C2D2FD9}"/>
              </a:ext>
            </a:extLst>
          </p:cNvPr>
          <p:cNvPicPr>
            <a:picLocks noChangeAspect="1"/>
          </p:cNvPicPr>
          <p:nvPr userDrawn="1"/>
        </p:nvPicPr>
        <p:blipFill rotWithShape="1">
          <a:blip r:embed="rId13">
            <a:duotone>
              <a:schemeClr val="accent1">
                <a:shade val="45000"/>
                <a:satMod val="135000"/>
              </a:schemeClr>
              <a:prstClr val="white"/>
            </a:duotone>
          </a:blip>
          <a:srcRect l="10037" r="-2" b="-2"/>
          <a:stretch/>
        </p:blipFill>
        <p:spPr>
          <a:xfrm>
            <a:off x="-1" y="-1"/>
            <a:ext cx="9243061" cy="6858001"/>
          </a:xfrm>
          <a:prstGeom prst="rect">
            <a:avLst/>
          </a:prstGeom>
        </p:spPr>
      </p:pic>
    </p:spTree>
    <p:extLst>
      <p:ext uri="{BB962C8B-B14F-4D97-AF65-F5344CB8AC3E}">
        <p14:creationId xmlns:p14="http://schemas.microsoft.com/office/powerpoint/2010/main" val="67912641"/>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ransition spd="slow">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Text Box 5">
            <a:extLst>
              <a:ext uri="{FF2B5EF4-FFF2-40B4-BE49-F238E27FC236}">
                <a16:creationId xmlns:a16="http://schemas.microsoft.com/office/drawing/2014/main" id="{1297E483-34DF-9AF2-2D55-BE8E3EFB0A90}"/>
              </a:ext>
            </a:extLst>
          </p:cNvPr>
          <p:cNvSpPr txBox="1">
            <a:spLocks noChangeArrowheads="1"/>
          </p:cNvSpPr>
          <p:nvPr/>
        </p:nvSpPr>
        <p:spPr bwMode="auto">
          <a:xfrm>
            <a:off x="2362200" y="16002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6390" name="Text Box 6">
            <a:extLst>
              <a:ext uri="{FF2B5EF4-FFF2-40B4-BE49-F238E27FC236}">
                <a16:creationId xmlns:a16="http://schemas.microsoft.com/office/drawing/2014/main" id="{7C12F52D-DB4D-64DE-4E33-D63B5EAB754C}"/>
              </a:ext>
            </a:extLst>
          </p:cNvPr>
          <p:cNvSpPr txBox="1">
            <a:spLocks noChangeArrowheads="1"/>
          </p:cNvSpPr>
          <p:nvPr/>
        </p:nvSpPr>
        <p:spPr bwMode="auto">
          <a:xfrm>
            <a:off x="1371600" y="381000"/>
            <a:ext cx="739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32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Letters To Seven Church of Asia</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3200" b="0" i="1"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(Rev. 2-3)</a:t>
            </a:r>
          </a:p>
        </p:txBody>
      </p:sp>
      <p:sp>
        <p:nvSpPr>
          <p:cNvPr id="16391" name="Text Box 7">
            <a:extLst>
              <a:ext uri="{FF2B5EF4-FFF2-40B4-BE49-F238E27FC236}">
                <a16:creationId xmlns:a16="http://schemas.microsoft.com/office/drawing/2014/main" id="{E6A9C6A6-A55D-5D8F-0622-DD65D41EC90F}"/>
              </a:ext>
            </a:extLst>
          </p:cNvPr>
          <p:cNvSpPr txBox="1">
            <a:spLocks noChangeArrowheads="1"/>
          </p:cNvSpPr>
          <p:nvPr/>
        </p:nvSpPr>
        <p:spPr bwMode="auto">
          <a:xfrm>
            <a:off x="1524000" y="2362200"/>
            <a:ext cx="678180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50838" algn="l"/>
              </a:tabLst>
              <a:defRPr sz="2400">
                <a:solidFill>
                  <a:schemeClr val="tx1"/>
                </a:solidFill>
                <a:latin typeface="Times New Roman" panose="02020603050405020304" pitchFamily="18" charset="0"/>
              </a:defRPr>
            </a:lvl1pPr>
            <a:lvl2pPr>
              <a:tabLst>
                <a:tab pos="350838" algn="l"/>
              </a:tabLst>
              <a:defRPr sz="2400">
                <a:solidFill>
                  <a:schemeClr val="tx1"/>
                </a:solidFill>
                <a:latin typeface="Times New Roman" panose="02020603050405020304" pitchFamily="18" charset="0"/>
              </a:defRPr>
            </a:lvl2pPr>
            <a:lvl3pPr>
              <a:tabLst>
                <a:tab pos="350838" algn="l"/>
              </a:tabLst>
              <a:defRPr sz="2400">
                <a:solidFill>
                  <a:schemeClr val="tx1"/>
                </a:solidFill>
                <a:latin typeface="Times New Roman" panose="02020603050405020304" pitchFamily="18" charset="0"/>
              </a:defRPr>
            </a:lvl3pPr>
            <a:lvl4pPr>
              <a:tabLst>
                <a:tab pos="350838" algn="l"/>
              </a:tabLst>
              <a:defRPr sz="2400">
                <a:solidFill>
                  <a:schemeClr val="tx1"/>
                </a:solidFill>
                <a:latin typeface="Times New Roman" panose="02020603050405020304" pitchFamily="18" charset="0"/>
              </a:defRPr>
            </a:lvl4pPr>
            <a:lvl5pPr>
              <a:tabLst>
                <a:tab pos="350838"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50000"/>
              </a:spcBef>
              <a:spcAft>
                <a:spcPct val="0"/>
              </a:spcAft>
              <a:buClrTx/>
              <a:buSzTx/>
              <a:buFontTx/>
              <a:buChar char="•"/>
              <a:tabLst>
                <a:tab pos="350838" algn="l"/>
              </a:tabLst>
              <a:defRPr/>
            </a:pPr>
            <a:r>
              <a:rPr kumimoji="0" lang="en-US" altLang="en-US" sz="2800" b="0" i="0" u="none" strike="noStrike" kern="1200" cap="none" spc="0" normalizeH="0" baseline="0" noProof="0">
                <a:ln>
                  <a:noFill/>
                </a:ln>
                <a:solidFill>
                  <a:srgbClr val="006600"/>
                </a:solidFill>
                <a:effectLst/>
                <a:uLnTx/>
                <a:uFillTx/>
                <a:latin typeface="Times New Roman" panose="02020603050405020304" pitchFamily="18" charset="0"/>
                <a:ea typeface="+mn-ea"/>
                <a:cs typeface="+mn-cs"/>
              </a:rPr>
              <a:t> Some were </a:t>
            </a:r>
            <a:r>
              <a:rPr kumimoji="0" lang="en-US" altLang="en-US" sz="2800" b="1" i="0" u="sng" strike="noStrike" kern="1200" cap="none" spc="0" normalizeH="0" baseline="0" noProof="0">
                <a:ln>
                  <a:noFill/>
                </a:ln>
                <a:solidFill>
                  <a:srgbClr val="006600"/>
                </a:solidFill>
                <a:effectLst/>
                <a:uLnTx/>
                <a:uFillTx/>
                <a:latin typeface="Times New Roman" panose="02020603050405020304" pitchFamily="18" charset="0"/>
                <a:ea typeface="+mn-ea"/>
                <a:cs typeface="+mn-cs"/>
              </a:rPr>
              <a:t>good</a:t>
            </a:r>
            <a:r>
              <a:rPr kumimoji="0" lang="en-US" altLang="en-US" sz="2800" b="0" i="0" u="none" strike="noStrike" kern="1200" cap="none" spc="0" normalizeH="0" baseline="0" noProof="0">
                <a:ln>
                  <a:noFill/>
                </a:ln>
                <a:solidFill>
                  <a:srgbClr val="006600"/>
                </a:solidFill>
                <a:effectLst/>
                <a:uLnTx/>
                <a:uFillTx/>
                <a:latin typeface="Times New Roman" panose="02020603050405020304" pitchFamily="18" charset="0"/>
                <a:ea typeface="+mn-ea"/>
                <a:cs typeface="+mn-cs"/>
              </a:rPr>
              <a:t> (Smyrna, Philadelphia)</a:t>
            </a:r>
          </a:p>
          <a:p>
            <a:pPr marL="0" marR="0" lvl="0" indent="0" algn="l" defTabSz="914400" rtl="0" eaLnBrk="0" fontAlgn="base" latinLnBrk="0" hangingPunct="0">
              <a:lnSpc>
                <a:spcPct val="100000"/>
              </a:lnSpc>
              <a:spcBef>
                <a:spcPct val="50000"/>
              </a:spcBef>
              <a:spcAft>
                <a:spcPct val="0"/>
              </a:spcAft>
              <a:buClrTx/>
              <a:buSzTx/>
              <a:buFontTx/>
              <a:buChar char="•"/>
              <a:tabLst>
                <a:tab pos="350838" algn="l"/>
              </a:tabLst>
              <a:defRPr/>
            </a:pPr>
            <a:r>
              <a:rPr kumimoji="0" lang="en-US" altLang="en-US" sz="2800" b="0" i="0" u="none" strike="noStrike" kern="1200" cap="none" spc="0" normalizeH="0" baseline="0" noProof="0">
                <a:ln>
                  <a:noFill/>
                </a:ln>
                <a:solidFill>
                  <a:srgbClr val="006600"/>
                </a:solidFill>
                <a:effectLst/>
                <a:uLnTx/>
                <a:uFillTx/>
                <a:latin typeface="Times New Roman" panose="02020603050405020304" pitchFamily="18" charset="0"/>
                <a:ea typeface="+mn-ea"/>
                <a:cs typeface="+mn-cs"/>
              </a:rPr>
              <a:t> Some were </a:t>
            </a:r>
            <a:r>
              <a:rPr kumimoji="0" lang="en-US" altLang="en-US" sz="2800" b="1" i="0" u="sng" strike="noStrike" kern="1200" cap="none" spc="0" normalizeH="0" baseline="0" noProof="0">
                <a:ln>
                  <a:noFill/>
                </a:ln>
                <a:solidFill>
                  <a:srgbClr val="006600"/>
                </a:solidFill>
                <a:effectLst/>
                <a:uLnTx/>
                <a:uFillTx/>
                <a:latin typeface="Times New Roman" panose="02020603050405020304" pitchFamily="18" charset="0"/>
                <a:ea typeface="+mn-ea"/>
                <a:cs typeface="+mn-cs"/>
              </a:rPr>
              <a:t>good / bad</a:t>
            </a:r>
            <a:r>
              <a:rPr kumimoji="0" lang="en-US" altLang="en-US" sz="2800" b="0" i="0" u="none" strike="noStrike" kern="1200" cap="none" spc="0" normalizeH="0" baseline="0" noProof="0">
                <a:ln>
                  <a:noFill/>
                </a:ln>
                <a:solidFill>
                  <a:srgbClr val="006600"/>
                </a:solidFill>
                <a:effectLst/>
                <a:uLnTx/>
                <a:uFillTx/>
                <a:latin typeface="Times New Roman" panose="02020603050405020304" pitchFamily="18" charset="0"/>
                <a:ea typeface="+mn-ea"/>
                <a:cs typeface="+mn-cs"/>
              </a:rPr>
              <a:t> (Ephesus, Pergomas, 	Thyatira, Sardis)</a:t>
            </a:r>
          </a:p>
          <a:p>
            <a:pPr marL="0" marR="0" lvl="0" indent="0" algn="l" defTabSz="914400" rtl="0" eaLnBrk="0" fontAlgn="base" latinLnBrk="0" hangingPunct="0">
              <a:lnSpc>
                <a:spcPct val="100000"/>
              </a:lnSpc>
              <a:spcBef>
                <a:spcPct val="50000"/>
              </a:spcBef>
              <a:spcAft>
                <a:spcPct val="0"/>
              </a:spcAft>
              <a:buClrTx/>
              <a:buSzTx/>
              <a:buFontTx/>
              <a:buChar char="•"/>
              <a:tabLst>
                <a:tab pos="350838" algn="l"/>
              </a:tabLst>
              <a:defRPr/>
            </a:pPr>
            <a:r>
              <a:rPr kumimoji="0" lang="en-US" altLang="en-US" sz="2800" b="0" i="0" u="none" strike="noStrike" kern="1200" cap="none" spc="0" normalizeH="0" baseline="0" noProof="0">
                <a:ln>
                  <a:noFill/>
                </a:ln>
                <a:solidFill>
                  <a:srgbClr val="006600"/>
                </a:solidFill>
                <a:effectLst/>
                <a:uLnTx/>
                <a:uFillTx/>
                <a:latin typeface="Times New Roman" panose="02020603050405020304" pitchFamily="18" charset="0"/>
                <a:ea typeface="+mn-ea"/>
                <a:cs typeface="+mn-cs"/>
              </a:rPr>
              <a:t> One was </a:t>
            </a:r>
            <a:r>
              <a:rPr kumimoji="0" lang="en-US" altLang="en-US" sz="2800" b="1" i="0" u="sng" strike="noStrike" kern="1200" cap="none" spc="0" normalizeH="0" baseline="0" noProof="0">
                <a:ln>
                  <a:noFill/>
                </a:ln>
                <a:solidFill>
                  <a:srgbClr val="006600"/>
                </a:solidFill>
                <a:effectLst/>
                <a:uLnTx/>
                <a:uFillTx/>
                <a:latin typeface="Times New Roman" panose="02020603050405020304" pitchFamily="18" charset="0"/>
                <a:ea typeface="+mn-ea"/>
                <a:cs typeface="+mn-cs"/>
              </a:rPr>
              <a:t>bad</a:t>
            </a:r>
            <a:r>
              <a:rPr kumimoji="0" lang="en-US" altLang="en-US" sz="2800" b="0" i="0" u="none" strike="noStrike" kern="1200" cap="none" spc="0" normalizeH="0" baseline="0" noProof="0">
                <a:ln>
                  <a:noFill/>
                </a:ln>
                <a:solidFill>
                  <a:srgbClr val="006600"/>
                </a:solidFill>
                <a:effectLst/>
                <a:uLnTx/>
                <a:uFillTx/>
                <a:latin typeface="Times New Roman" panose="02020603050405020304" pitchFamily="18" charset="0"/>
                <a:ea typeface="+mn-ea"/>
                <a:cs typeface="+mn-cs"/>
              </a:rPr>
              <a:t> (Laodicea)</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ext Box 4">
            <a:extLst>
              <a:ext uri="{FF2B5EF4-FFF2-40B4-BE49-F238E27FC236}">
                <a16:creationId xmlns:a16="http://schemas.microsoft.com/office/drawing/2014/main" id="{03EA1A43-8EEF-446D-17D2-3E88DCD13A65}"/>
              </a:ext>
            </a:extLst>
          </p:cNvPr>
          <p:cNvSpPr txBox="1">
            <a:spLocks noChangeArrowheads="1"/>
          </p:cNvSpPr>
          <p:nvPr/>
        </p:nvSpPr>
        <p:spPr bwMode="auto">
          <a:xfrm>
            <a:off x="1371600" y="381000"/>
            <a:ext cx="739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32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Letters To Seven Church of Asia</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3200" b="0" i="1"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(Rev. 2-3)</a:t>
            </a:r>
          </a:p>
        </p:txBody>
      </p:sp>
      <p:sp>
        <p:nvSpPr>
          <p:cNvPr id="17413" name="Oval 5">
            <a:extLst>
              <a:ext uri="{FF2B5EF4-FFF2-40B4-BE49-F238E27FC236}">
                <a16:creationId xmlns:a16="http://schemas.microsoft.com/office/drawing/2014/main" id="{D6524CB3-428F-43BD-1292-3A578CD9ABDC}"/>
              </a:ext>
            </a:extLst>
          </p:cNvPr>
          <p:cNvSpPr>
            <a:spLocks noChangeArrowheads="1"/>
          </p:cNvSpPr>
          <p:nvPr/>
        </p:nvSpPr>
        <p:spPr bwMode="auto">
          <a:xfrm>
            <a:off x="1676400" y="19812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Good</a:t>
            </a:r>
          </a:p>
        </p:txBody>
      </p:sp>
      <p:sp>
        <p:nvSpPr>
          <p:cNvPr id="17414" name="Oval 6">
            <a:extLst>
              <a:ext uri="{FF2B5EF4-FFF2-40B4-BE49-F238E27FC236}">
                <a16:creationId xmlns:a16="http://schemas.microsoft.com/office/drawing/2014/main" id="{BBCA0638-0EA8-24ED-236D-D35C1658274C}"/>
              </a:ext>
            </a:extLst>
          </p:cNvPr>
          <p:cNvSpPr>
            <a:spLocks noChangeArrowheads="1"/>
          </p:cNvSpPr>
          <p:nvPr/>
        </p:nvSpPr>
        <p:spPr bwMode="auto">
          <a:xfrm>
            <a:off x="5562600" y="19812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Good</a:t>
            </a:r>
          </a:p>
        </p:txBody>
      </p:sp>
      <p:sp>
        <p:nvSpPr>
          <p:cNvPr id="17415" name="Oval 7">
            <a:extLst>
              <a:ext uri="{FF2B5EF4-FFF2-40B4-BE49-F238E27FC236}">
                <a16:creationId xmlns:a16="http://schemas.microsoft.com/office/drawing/2014/main" id="{1A44DA48-8E4A-F914-9DBA-959CF000886B}"/>
              </a:ext>
            </a:extLst>
          </p:cNvPr>
          <p:cNvSpPr>
            <a:spLocks noChangeArrowheads="1"/>
          </p:cNvSpPr>
          <p:nvPr/>
        </p:nvSpPr>
        <p:spPr bwMode="auto">
          <a:xfrm>
            <a:off x="4419600" y="24384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Good/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Bad</a:t>
            </a:r>
          </a:p>
        </p:txBody>
      </p:sp>
      <p:sp>
        <p:nvSpPr>
          <p:cNvPr id="17416" name="Oval 8">
            <a:extLst>
              <a:ext uri="{FF2B5EF4-FFF2-40B4-BE49-F238E27FC236}">
                <a16:creationId xmlns:a16="http://schemas.microsoft.com/office/drawing/2014/main" id="{C9686976-DC08-70A8-1401-0F8D91C7C154}"/>
              </a:ext>
            </a:extLst>
          </p:cNvPr>
          <p:cNvSpPr>
            <a:spLocks noChangeArrowheads="1"/>
          </p:cNvSpPr>
          <p:nvPr/>
        </p:nvSpPr>
        <p:spPr bwMode="auto">
          <a:xfrm>
            <a:off x="7696200" y="18288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Good/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Bad</a:t>
            </a:r>
          </a:p>
        </p:txBody>
      </p:sp>
      <p:sp>
        <p:nvSpPr>
          <p:cNvPr id="17417" name="Oval 9">
            <a:extLst>
              <a:ext uri="{FF2B5EF4-FFF2-40B4-BE49-F238E27FC236}">
                <a16:creationId xmlns:a16="http://schemas.microsoft.com/office/drawing/2014/main" id="{323A1EB9-390A-2192-E8F6-9880A8ED2E7E}"/>
              </a:ext>
            </a:extLst>
          </p:cNvPr>
          <p:cNvSpPr>
            <a:spLocks noChangeArrowheads="1"/>
          </p:cNvSpPr>
          <p:nvPr/>
        </p:nvSpPr>
        <p:spPr bwMode="auto">
          <a:xfrm>
            <a:off x="6553200" y="25146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Good/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Bad</a:t>
            </a:r>
          </a:p>
        </p:txBody>
      </p:sp>
      <p:sp>
        <p:nvSpPr>
          <p:cNvPr id="17418" name="Oval 10">
            <a:extLst>
              <a:ext uri="{FF2B5EF4-FFF2-40B4-BE49-F238E27FC236}">
                <a16:creationId xmlns:a16="http://schemas.microsoft.com/office/drawing/2014/main" id="{165A587C-058F-7E8F-68D7-8FDB8AF7AA46}"/>
              </a:ext>
            </a:extLst>
          </p:cNvPr>
          <p:cNvSpPr>
            <a:spLocks noChangeArrowheads="1"/>
          </p:cNvSpPr>
          <p:nvPr/>
        </p:nvSpPr>
        <p:spPr bwMode="auto">
          <a:xfrm>
            <a:off x="3429000" y="19050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Good/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Bad</a:t>
            </a:r>
          </a:p>
        </p:txBody>
      </p:sp>
      <p:sp>
        <p:nvSpPr>
          <p:cNvPr id="17419" name="Oval 11">
            <a:extLst>
              <a:ext uri="{FF2B5EF4-FFF2-40B4-BE49-F238E27FC236}">
                <a16:creationId xmlns:a16="http://schemas.microsoft.com/office/drawing/2014/main" id="{C61F8DA7-AF02-CC6D-C1C3-EE8EFBCBCF97}"/>
              </a:ext>
            </a:extLst>
          </p:cNvPr>
          <p:cNvSpPr>
            <a:spLocks noChangeArrowheads="1"/>
          </p:cNvSpPr>
          <p:nvPr/>
        </p:nvSpPr>
        <p:spPr bwMode="auto">
          <a:xfrm>
            <a:off x="2590800" y="25908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CC99"/>
                </a:solidFill>
                <a:effectLst/>
                <a:uLnTx/>
                <a:uFillTx/>
                <a:latin typeface="Times New Roman" panose="02020603050405020304" pitchFamily="18" charset="0"/>
                <a:ea typeface="+mn-ea"/>
                <a:cs typeface="+mn-cs"/>
              </a:rPr>
              <a:t>Bad</a:t>
            </a:r>
          </a:p>
        </p:txBody>
      </p:sp>
      <p:sp>
        <p:nvSpPr>
          <p:cNvPr id="17420" name="Text Box 12">
            <a:extLst>
              <a:ext uri="{FF2B5EF4-FFF2-40B4-BE49-F238E27FC236}">
                <a16:creationId xmlns:a16="http://schemas.microsoft.com/office/drawing/2014/main" id="{D5390DEF-2389-8540-0248-EB8FA245050F}"/>
              </a:ext>
            </a:extLst>
          </p:cNvPr>
          <p:cNvSpPr txBox="1">
            <a:spLocks noChangeArrowheads="1"/>
          </p:cNvSpPr>
          <p:nvPr/>
        </p:nvSpPr>
        <p:spPr bwMode="auto">
          <a:xfrm>
            <a:off x="1524000" y="3733800"/>
            <a:ext cx="72390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68275">
              <a:defRPr sz="2400">
                <a:solidFill>
                  <a:schemeClr val="tx1"/>
                </a:solidFill>
                <a:latin typeface="Times New Roman" panose="02020603050405020304" pitchFamily="18" charset="0"/>
              </a:defRPr>
            </a:lvl1pPr>
            <a:lvl2pPr defTabSz="168275">
              <a:defRPr sz="2400">
                <a:solidFill>
                  <a:schemeClr val="tx1"/>
                </a:solidFill>
                <a:latin typeface="Times New Roman" panose="02020603050405020304" pitchFamily="18" charset="0"/>
              </a:defRPr>
            </a:lvl2pPr>
            <a:lvl3pPr defTabSz="168275">
              <a:defRPr sz="2400">
                <a:solidFill>
                  <a:schemeClr val="tx1"/>
                </a:solidFill>
                <a:latin typeface="Times New Roman" panose="02020603050405020304" pitchFamily="18" charset="0"/>
              </a:defRPr>
            </a:lvl3pPr>
            <a:lvl4pPr defTabSz="168275">
              <a:defRPr sz="2400">
                <a:solidFill>
                  <a:schemeClr val="tx1"/>
                </a:solidFill>
                <a:latin typeface="Times New Roman" panose="02020603050405020304" pitchFamily="18" charset="0"/>
              </a:defRPr>
            </a:lvl4pPr>
            <a:lvl5pPr defTabSz="168275">
              <a:defRPr sz="2400">
                <a:solidFill>
                  <a:schemeClr val="tx1"/>
                </a:solidFill>
                <a:latin typeface="Times New Roman" panose="02020603050405020304" pitchFamily="18" charset="0"/>
              </a:defRPr>
            </a:lvl5pPr>
            <a:lvl6pPr defTabSz="168275" eaLnBrk="0" fontAlgn="base" hangingPunct="0">
              <a:spcBef>
                <a:spcPct val="0"/>
              </a:spcBef>
              <a:spcAft>
                <a:spcPct val="0"/>
              </a:spcAft>
              <a:defRPr sz="2400">
                <a:solidFill>
                  <a:schemeClr val="tx1"/>
                </a:solidFill>
                <a:latin typeface="Times New Roman" panose="02020603050405020304" pitchFamily="18" charset="0"/>
              </a:defRPr>
            </a:lvl6pPr>
            <a:lvl7pPr defTabSz="168275" eaLnBrk="0" fontAlgn="base" hangingPunct="0">
              <a:spcBef>
                <a:spcPct val="0"/>
              </a:spcBef>
              <a:spcAft>
                <a:spcPct val="0"/>
              </a:spcAft>
              <a:defRPr sz="2400">
                <a:solidFill>
                  <a:schemeClr val="tx1"/>
                </a:solidFill>
                <a:latin typeface="Times New Roman" panose="02020603050405020304" pitchFamily="18" charset="0"/>
              </a:defRPr>
            </a:lvl7pPr>
            <a:lvl8pPr defTabSz="168275" eaLnBrk="0" fontAlgn="base" hangingPunct="0">
              <a:spcBef>
                <a:spcPct val="0"/>
              </a:spcBef>
              <a:spcAft>
                <a:spcPct val="0"/>
              </a:spcAft>
              <a:defRPr sz="2400">
                <a:solidFill>
                  <a:schemeClr val="tx1"/>
                </a:solidFill>
                <a:latin typeface="Times New Roman" panose="02020603050405020304" pitchFamily="18" charset="0"/>
              </a:defRPr>
            </a:lvl8pPr>
            <a:lvl9pPr defTabSz="168275"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168275" rtl="0" eaLnBrk="0" fontAlgn="base" latinLnBrk="0" hangingPunct="0">
              <a:lnSpc>
                <a:spcPct val="100000"/>
              </a:lnSpc>
              <a:spcBef>
                <a:spcPct val="50000"/>
              </a:spcBef>
              <a:spcAft>
                <a:spcPct val="0"/>
              </a:spcAft>
              <a:buClrTx/>
              <a:buSzTx/>
              <a:buFontTx/>
              <a:buChar char="•"/>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Most of us would like to be in GOOD church (no 	condemnation)</a:t>
            </a:r>
          </a:p>
          <a:p>
            <a:pPr marL="0" marR="0" lvl="0" indent="0" algn="l" defTabSz="168275" rtl="0" eaLnBrk="0" fontAlgn="base" latinLnBrk="0" hangingPunct="0">
              <a:lnSpc>
                <a:spcPct val="100000"/>
              </a:lnSpc>
              <a:spcBef>
                <a:spcPct val="50000"/>
              </a:spcBef>
              <a:spcAft>
                <a:spcPct val="0"/>
              </a:spcAft>
              <a:buClrTx/>
              <a:buSzTx/>
              <a:buFontTx/>
              <a:buChar char="•"/>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None of us would have anything to do with a BAD 	church (no commendation)</a:t>
            </a:r>
          </a:p>
          <a:p>
            <a:pPr marL="0" marR="0" lvl="0" indent="0" algn="l" defTabSz="168275" rtl="0" eaLnBrk="0" fontAlgn="base" latinLnBrk="0" hangingPunct="0">
              <a:lnSpc>
                <a:spcPct val="100000"/>
              </a:lnSpc>
              <a:spcBef>
                <a:spcPct val="50000"/>
              </a:spcBef>
              <a:spcAft>
                <a:spcPct val="0"/>
              </a:spcAft>
              <a:buClrTx/>
              <a:buSzTx/>
              <a:buFontTx/>
              <a:buChar char="•"/>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Reality: may be in a church that is GOOD / BAD 	(Some commendation &amp; Some condemnation)</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17420">
                                            <p:txEl>
                                              <p:pRg st="0" end="0"/>
                                            </p:txEl>
                                          </p:spTgt>
                                        </p:tgtEl>
                                        <p:attrNameLst>
                                          <p:attrName>style.visibility</p:attrName>
                                        </p:attrNameLst>
                                      </p:cBhvr>
                                      <p:to>
                                        <p:strVal val="visible"/>
                                      </p:to>
                                    </p:set>
                                    <p:anim calcmode="lin" valueType="num">
                                      <p:cBhvr additive="base">
                                        <p:cTn id="7" dur="500" fill="hold"/>
                                        <p:tgtEl>
                                          <p:spTgt spid="1742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nodeType="clickEffect">
                                  <p:stCondLst>
                                    <p:cond delay="0"/>
                                  </p:stCondLst>
                                  <p:childTnLst>
                                    <p:set>
                                      <p:cBhvr>
                                        <p:cTn id="12" dur="1" fill="hold">
                                          <p:stCondLst>
                                            <p:cond delay="0"/>
                                          </p:stCondLst>
                                        </p:cTn>
                                        <p:tgtEl>
                                          <p:spTgt spid="17420">
                                            <p:txEl>
                                              <p:pRg st="1" end="1"/>
                                            </p:txEl>
                                          </p:spTgt>
                                        </p:tgtEl>
                                        <p:attrNameLst>
                                          <p:attrName>style.visibility</p:attrName>
                                        </p:attrNameLst>
                                      </p:cBhvr>
                                      <p:to>
                                        <p:strVal val="visible"/>
                                      </p:to>
                                    </p:set>
                                    <p:anim calcmode="lin" valueType="num">
                                      <p:cBhvr additive="base">
                                        <p:cTn id="13" dur="500" fill="hold"/>
                                        <p:tgtEl>
                                          <p:spTgt spid="1742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42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fill="hold" nodeType="clickEffect">
                                  <p:stCondLst>
                                    <p:cond delay="0"/>
                                  </p:stCondLst>
                                  <p:childTnLst>
                                    <p:set>
                                      <p:cBhvr>
                                        <p:cTn id="18" dur="1" fill="hold">
                                          <p:stCondLst>
                                            <p:cond delay="0"/>
                                          </p:stCondLst>
                                        </p:cTn>
                                        <p:tgtEl>
                                          <p:spTgt spid="17420">
                                            <p:txEl>
                                              <p:pRg st="2" end="2"/>
                                            </p:txEl>
                                          </p:spTgt>
                                        </p:tgtEl>
                                        <p:attrNameLst>
                                          <p:attrName>style.visibility</p:attrName>
                                        </p:attrNameLst>
                                      </p:cBhvr>
                                      <p:to>
                                        <p:strVal val="visible"/>
                                      </p:to>
                                    </p:set>
                                    <p:anim calcmode="lin" valueType="num">
                                      <p:cBhvr additive="base">
                                        <p:cTn id="19" dur="500" fill="hold"/>
                                        <p:tgtEl>
                                          <p:spTgt spid="17420">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742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4">
            <a:extLst>
              <a:ext uri="{FF2B5EF4-FFF2-40B4-BE49-F238E27FC236}">
                <a16:creationId xmlns:a16="http://schemas.microsoft.com/office/drawing/2014/main" id="{F56715C2-2647-4C4F-901E-5A28A2652852}"/>
              </a:ext>
            </a:extLst>
          </p:cNvPr>
          <p:cNvSpPr txBox="1">
            <a:spLocks noChangeArrowheads="1"/>
          </p:cNvSpPr>
          <p:nvPr/>
        </p:nvSpPr>
        <p:spPr bwMode="auto">
          <a:xfrm>
            <a:off x="1219200" y="762000"/>
            <a:ext cx="7772400" cy="4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396875" rtl="0" eaLnBrk="0" fontAlgn="base" latinLnBrk="0" hangingPunct="0">
              <a:lnSpc>
                <a:spcPct val="8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 Church Left Its First Love – </a:t>
            </a:r>
            <a:r>
              <a:rPr kumimoji="0" lang="en-US" altLang="en-US" sz="32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mn-cs"/>
              </a:rPr>
              <a:t>Ephesus  	</a:t>
            </a:r>
            <a:r>
              <a:rPr kumimoji="0" lang="en-US" altLang="en-US" sz="3200" b="1" i="0" u="none" strike="noStrike" kern="1200" cap="none" spc="0" normalizeH="0" baseline="0" noProof="0" dirty="0">
                <a:ln>
                  <a:noFill/>
                </a:ln>
                <a:solidFill>
                  <a:srgbClr val="5F5F5F"/>
                </a:solidFill>
                <a:effectLst/>
                <a:uLnTx/>
                <a:uFillTx/>
                <a:latin typeface="Times New Roman" panose="02020603050405020304" pitchFamily="18" charset="0"/>
                <a:ea typeface="+mn-ea"/>
                <a:cs typeface="+mn-cs"/>
              </a:rPr>
              <a:t>(Rev. 2:1-7)</a:t>
            </a:r>
          </a:p>
          <a:p>
            <a:pPr marL="0" marR="0" lvl="0" indent="0" algn="l" defTabSz="396875" rtl="0" eaLnBrk="0" fontAlgn="base" latinLnBrk="0" hangingPunct="0">
              <a:lnSpc>
                <a:spcPct val="8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 Church Under Pressure</a:t>
            </a:r>
            <a:r>
              <a:rPr kumimoji="0" lang="en-US" altLang="en-US" sz="3200" b="1" i="0" u="none" strike="noStrike" kern="1200" cap="none" spc="0" normalizeH="0" baseline="0" noProof="0" dirty="0">
                <a:ln>
                  <a:noFill/>
                </a:ln>
                <a:solidFill>
                  <a:srgbClr val="5F5F5F"/>
                </a:solidFill>
                <a:effectLst/>
                <a:uLnTx/>
                <a:uFillTx/>
                <a:latin typeface="Times New Roman" panose="02020603050405020304" pitchFamily="18" charset="0"/>
                <a:ea typeface="+mn-ea"/>
                <a:cs typeface="+mn-cs"/>
              </a:rPr>
              <a:t> </a:t>
            </a:r>
            <a:r>
              <a:rPr kumimoji="0" lang="en-US"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t>
            </a:r>
            <a:r>
              <a:rPr kumimoji="0" lang="en-US" altLang="en-US" sz="3200" b="1" i="0" u="none" strike="noStrike" kern="1200" cap="none" spc="0" normalizeH="0" baseline="0" noProof="0" dirty="0">
                <a:ln>
                  <a:noFill/>
                </a:ln>
                <a:solidFill>
                  <a:srgbClr val="5F5F5F"/>
                </a:solidFill>
                <a:effectLst/>
                <a:uLnTx/>
                <a:uFillTx/>
                <a:latin typeface="Times New Roman" panose="02020603050405020304" pitchFamily="18" charset="0"/>
                <a:ea typeface="+mn-ea"/>
                <a:cs typeface="+mn-cs"/>
              </a:rPr>
              <a:t> </a:t>
            </a:r>
            <a:r>
              <a:rPr kumimoji="0" lang="en-US" altLang="en-US" sz="32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mn-cs"/>
              </a:rPr>
              <a:t>Smyrna   	</a:t>
            </a:r>
            <a:r>
              <a:rPr kumimoji="0" lang="en-US" altLang="en-US" sz="3200" b="1" i="0" u="none" strike="noStrike" kern="1200" cap="none" spc="0" normalizeH="0" baseline="0" noProof="0" dirty="0">
                <a:ln>
                  <a:noFill/>
                </a:ln>
                <a:solidFill>
                  <a:srgbClr val="777777"/>
                </a:solidFill>
                <a:effectLst/>
                <a:uLnTx/>
                <a:uFillTx/>
                <a:latin typeface="Times New Roman" panose="02020603050405020304" pitchFamily="18" charset="0"/>
                <a:ea typeface="+mn-ea"/>
                <a:cs typeface="+mn-cs"/>
              </a:rPr>
              <a:t>(Rev. 2:8-11)</a:t>
            </a:r>
          </a:p>
          <a:p>
            <a:pPr marL="0" marR="0" lvl="0" indent="0" algn="l" defTabSz="396875" rtl="0" eaLnBrk="0" fontAlgn="base" latinLnBrk="0" hangingPunct="0">
              <a:lnSpc>
                <a:spcPct val="8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 Church That Compromised</a:t>
            </a:r>
            <a:r>
              <a:rPr kumimoji="0" lang="en-US" altLang="en-US" sz="3200" b="1" i="0" u="none" strike="noStrike" kern="1200" cap="none" spc="0" normalizeH="0" baseline="0" noProof="0" dirty="0">
                <a:ln>
                  <a:noFill/>
                </a:ln>
                <a:solidFill>
                  <a:srgbClr val="5F5F5F"/>
                </a:solidFill>
                <a:effectLst/>
                <a:uLnTx/>
                <a:uFillTx/>
                <a:latin typeface="Times New Roman" panose="02020603050405020304" pitchFamily="18" charset="0"/>
                <a:ea typeface="+mn-ea"/>
                <a:cs typeface="+mn-cs"/>
              </a:rPr>
              <a:t> </a:t>
            </a:r>
            <a:r>
              <a:rPr kumimoji="0" lang="en-US"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t>
            </a:r>
            <a:r>
              <a:rPr kumimoji="0" lang="en-US" altLang="en-US" sz="3200" b="1" i="0" u="none" strike="noStrike" kern="1200" cap="none" spc="0" normalizeH="0" baseline="0" noProof="0" dirty="0">
                <a:ln>
                  <a:noFill/>
                </a:ln>
                <a:solidFill>
                  <a:srgbClr val="5F5F5F"/>
                </a:solidFill>
                <a:effectLst/>
                <a:uLnTx/>
                <a:uFillTx/>
                <a:latin typeface="Times New Roman" panose="02020603050405020304" pitchFamily="18" charset="0"/>
                <a:ea typeface="+mn-ea"/>
                <a:cs typeface="+mn-cs"/>
              </a:rPr>
              <a:t> </a:t>
            </a:r>
            <a:r>
              <a:rPr kumimoji="0" lang="en-US" altLang="en-US" sz="32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mn-cs"/>
              </a:rPr>
              <a:t>Pergamos   	</a:t>
            </a:r>
            <a:r>
              <a:rPr kumimoji="0" lang="en-US" altLang="en-US" sz="3200" b="1" i="0" u="none" strike="noStrike" kern="1200" cap="none" spc="0" normalizeH="0" baseline="0" noProof="0" dirty="0">
                <a:ln>
                  <a:noFill/>
                </a:ln>
                <a:solidFill>
                  <a:srgbClr val="777777"/>
                </a:solidFill>
                <a:effectLst/>
                <a:uLnTx/>
                <a:uFillTx/>
                <a:latin typeface="Times New Roman" panose="02020603050405020304" pitchFamily="18" charset="0"/>
                <a:ea typeface="+mn-ea"/>
                <a:cs typeface="+mn-cs"/>
              </a:rPr>
              <a:t>(Rev. 2:12-17)</a:t>
            </a:r>
          </a:p>
          <a:p>
            <a:pPr marL="0" marR="0" lvl="0" indent="0" algn="l" defTabSz="396875" rtl="0" eaLnBrk="0" fontAlgn="base" latinLnBrk="0" hangingPunct="0">
              <a:lnSpc>
                <a:spcPct val="8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 Tolerant Church</a:t>
            </a:r>
            <a:r>
              <a:rPr kumimoji="0" lang="en-US" altLang="en-US" sz="3200" b="1" i="0" u="none" strike="noStrike" kern="1200" cap="none" spc="0" normalizeH="0" baseline="0" noProof="0" dirty="0">
                <a:ln>
                  <a:noFill/>
                </a:ln>
                <a:solidFill>
                  <a:srgbClr val="777777"/>
                </a:solidFill>
                <a:effectLst/>
                <a:uLnTx/>
                <a:uFillTx/>
                <a:latin typeface="Times New Roman" panose="02020603050405020304" pitchFamily="18" charset="0"/>
                <a:ea typeface="+mn-ea"/>
                <a:cs typeface="+mn-cs"/>
              </a:rPr>
              <a:t> – </a:t>
            </a:r>
            <a:r>
              <a:rPr kumimoji="0" lang="en-US" altLang="en-US" sz="32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mn-cs"/>
              </a:rPr>
              <a:t>Thyatira</a:t>
            </a:r>
            <a:r>
              <a:rPr kumimoji="0" lang="en-US" altLang="en-US" sz="3200" b="1" i="0" u="none" strike="noStrike" kern="1200" cap="none" spc="0" normalizeH="0" baseline="0" noProof="0" dirty="0">
                <a:ln>
                  <a:noFill/>
                </a:ln>
                <a:solidFill>
                  <a:srgbClr val="777777"/>
                </a:solidFill>
                <a:effectLst/>
                <a:uLnTx/>
                <a:uFillTx/>
                <a:latin typeface="Times New Roman" panose="02020603050405020304" pitchFamily="18" charset="0"/>
                <a:ea typeface="+mn-ea"/>
                <a:cs typeface="+mn-cs"/>
              </a:rPr>
              <a:t>	(Rev. 2:18-29)</a:t>
            </a:r>
          </a:p>
          <a:p>
            <a:pPr marL="0" marR="0" lvl="0" indent="0" algn="l" defTabSz="396875" rtl="0" eaLnBrk="0" fontAlgn="base" latinLnBrk="0" hangingPunct="0">
              <a:lnSpc>
                <a:spcPct val="8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 Dead Church – </a:t>
            </a:r>
            <a:r>
              <a:rPr kumimoji="0" lang="en-US" altLang="en-US" sz="32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mn-cs"/>
              </a:rPr>
              <a:t>Sardis  </a:t>
            </a:r>
            <a:r>
              <a:rPr kumimoji="0" lang="en-US" altLang="en-US" sz="3200" b="1" i="0" u="none" strike="noStrike" kern="1200" cap="none" spc="0" normalizeH="0" baseline="0" noProof="0" dirty="0">
                <a:ln>
                  <a:noFill/>
                </a:ln>
                <a:solidFill>
                  <a:srgbClr val="5F5F5F"/>
                </a:solidFill>
                <a:effectLst/>
                <a:uLnTx/>
                <a:uFillTx/>
                <a:latin typeface="Times New Roman" panose="02020603050405020304" pitchFamily="18" charset="0"/>
                <a:ea typeface="+mn-ea"/>
                <a:cs typeface="+mn-cs"/>
              </a:rPr>
              <a:t>(Rev. 3:1-6)</a:t>
            </a: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 Box 4"/>
          <p:cNvSpPr txBox="1">
            <a:spLocks noChangeArrowheads="1"/>
          </p:cNvSpPr>
          <p:nvPr/>
        </p:nvSpPr>
        <p:spPr bwMode="auto">
          <a:xfrm>
            <a:off x="1828800" y="381000"/>
            <a:ext cx="6400800" cy="125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4000">
                <a:solidFill>
                  <a:srgbClr val="000000"/>
                </a:solidFill>
              </a:rPr>
              <a:t>The Church At Philadelphia </a:t>
            </a:r>
            <a:r>
              <a:rPr lang="en-US" sz="3600" i="1">
                <a:solidFill>
                  <a:srgbClr val="000000"/>
                </a:solidFill>
              </a:rPr>
              <a:t>(Rev. 3:7-13)</a:t>
            </a:r>
          </a:p>
        </p:txBody>
      </p:sp>
      <p:sp>
        <p:nvSpPr>
          <p:cNvPr id="18437" name="Text Box 5"/>
          <p:cNvSpPr txBox="1">
            <a:spLocks noChangeArrowheads="1"/>
          </p:cNvSpPr>
          <p:nvPr/>
        </p:nvSpPr>
        <p:spPr bwMode="auto">
          <a:xfrm>
            <a:off x="1676400" y="1828800"/>
            <a:ext cx="6858000"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400">
                <a:solidFill>
                  <a:srgbClr val="000000"/>
                </a:solidFill>
              </a:rPr>
              <a:t>Get a letter – You’ve done great, so keep on!</a:t>
            </a:r>
          </a:p>
          <a:p>
            <a:pPr algn="ctr">
              <a:spcBef>
                <a:spcPct val="50000"/>
              </a:spcBef>
            </a:pPr>
            <a:r>
              <a:rPr lang="en-US" sz="2400">
                <a:solidFill>
                  <a:srgbClr val="000000"/>
                </a:solidFill>
              </a:rPr>
              <a:t>You have promise &amp; opportunity.</a:t>
            </a:r>
          </a:p>
        </p:txBody>
      </p:sp>
      <p:pic>
        <p:nvPicPr>
          <p:cNvPr id="18440" name="Picture 8" descr="j023407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2895600"/>
            <a:ext cx="3368675" cy="3505200"/>
          </a:xfrm>
          <a:prstGeom prst="rect">
            <a:avLst/>
          </a:prstGeom>
          <a:noFill/>
          <a:extLst>
            <a:ext uri="{909E8E84-426E-40DD-AFC4-6F175D3DCCD1}">
              <a14:hiddenFill xmlns:a14="http://schemas.microsoft.com/office/drawing/2010/main">
                <a:solidFill>
                  <a:srgbClr val="FFFFFF"/>
                </a:solidFill>
              </a14:hiddenFill>
            </a:ext>
          </a:extLst>
        </p:spPr>
      </p:pic>
      <p:sp>
        <p:nvSpPr>
          <p:cNvPr id="18443" name="Text Box 11"/>
          <p:cNvSpPr txBox="1">
            <a:spLocks noChangeArrowheads="1"/>
          </p:cNvSpPr>
          <p:nvPr/>
        </p:nvSpPr>
        <p:spPr bwMode="auto">
          <a:xfrm>
            <a:off x="4343400" y="3673475"/>
            <a:ext cx="46482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4400" b="0">
                <a:solidFill>
                  <a:srgbClr val="000000"/>
                </a:solidFill>
              </a:rPr>
              <a:t>A Church</a:t>
            </a:r>
          </a:p>
          <a:p>
            <a:pPr algn="ctr">
              <a:lnSpc>
                <a:spcPct val="50000"/>
              </a:lnSpc>
              <a:spcBef>
                <a:spcPct val="50000"/>
              </a:spcBef>
            </a:pPr>
            <a:r>
              <a:rPr lang="en-US" sz="4400" b="0">
                <a:solidFill>
                  <a:srgbClr val="000000"/>
                </a:solidFill>
              </a:rPr>
              <a:t>That was Faithful</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8443"/>
                                        </p:tgtEl>
                                        <p:attrNameLst>
                                          <p:attrName>style.visibility</p:attrName>
                                        </p:attrNameLst>
                                      </p:cBhvr>
                                      <p:to>
                                        <p:strVal val="visible"/>
                                      </p:to>
                                    </p:set>
                                    <p:animEffect transition="in" filter="circle(out)">
                                      <p:cBhvr>
                                        <p:cTn id="7" dur="2000"/>
                                        <p:tgtEl>
                                          <p:spTgt spid="18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Seven Churches of As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71500"/>
            <a:ext cx="8455025" cy="5867400"/>
          </a:xfrm>
          <a:prstGeom prst="rect">
            <a:avLst/>
          </a:prstGeom>
          <a:noFill/>
          <a:extLst>
            <a:ext uri="{909E8E84-426E-40DD-AFC4-6F175D3DCCD1}">
              <a14:hiddenFill xmlns:a14="http://schemas.microsoft.com/office/drawing/2010/main">
                <a:solidFill>
                  <a:srgbClr val="FFFFFF"/>
                </a:solidFill>
              </a14:hiddenFill>
            </a:ext>
          </a:extLst>
        </p:spPr>
      </p:pic>
      <p:sp>
        <p:nvSpPr>
          <p:cNvPr id="88068" name="Oval 4"/>
          <p:cNvSpPr>
            <a:spLocks noChangeArrowheads="1"/>
          </p:cNvSpPr>
          <p:nvPr/>
        </p:nvSpPr>
        <p:spPr bwMode="auto">
          <a:xfrm>
            <a:off x="2819400" y="3429000"/>
            <a:ext cx="1371600" cy="685800"/>
          </a:xfrm>
          <a:prstGeom prst="ellipse">
            <a:avLst/>
          </a:prstGeom>
          <a:noFill/>
          <a:ln w="76200">
            <a:solidFill>
              <a:schemeClr val="bg1"/>
            </a:solidFill>
            <a:round/>
            <a:headEnd/>
            <a:tailEnd/>
          </a:ln>
          <a:effectLst>
            <a:outerShdw dist="81320" dir="2319588" algn="ctr" rotWithShape="0">
              <a:schemeClr val="tx2">
                <a:alpha val="5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pPr algn="ctr"/>
            <a:endParaRPr lang="en-US">
              <a:effectLst>
                <a:outerShdw blurRad="38100" dist="38100" dir="2700000" algn="tl">
                  <a:srgbClr val="FFFFFF"/>
                </a:outerShdw>
              </a:effectLst>
            </a:endParaRPr>
          </a:p>
        </p:txBody>
      </p:sp>
      <p:sp>
        <p:nvSpPr>
          <p:cNvPr id="88069" name="Text Box 5"/>
          <p:cNvSpPr txBox="1">
            <a:spLocks noChangeArrowheads="1"/>
          </p:cNvSpPr>
          <p:nvPr/>
        </p:nvSpPr>
        <p:spPr bwMode="auto">
          <a:xfrm>
            <a:off x="3810000" y="685800"/>
            <a:ext cx="5334000" cy="5675313"/>
          </a:xfrm>
          <a:prstGeom prst="rect">
            <a:avLst/>
          </a:prstGeom>
          <a:solidFill>
            <a:schemeClr val="hlink"/>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 algn="l"/>
              </a:tabLst>
              <a:defRPr sz="2400">
                <a:solidFill>
                  <a:schemeClr val="tx1"/>
                </a:solidFill>
                <a:latin typeface="Times New Roman" panose="02020603050405020304" pitchFamily="18" charset="0"/>
              </a:defRPr>
            </a:lvl1pPr>
            <a:lvl2pPr>
              <a:tabLst>
                <a:tab pos="228600" algn="l"/>
              </a:tabLst>
              <a:defRPr sz="2400">
                <a:solidFill>
                  <a:schemeClr val="tx1"/>
                </a:solidFill>
                <a:latin typeface="Times New Roman" panose="02020603050405020304" pitchFamily="18" charset="0"/>
              </a:defRPr>
            </a:lvl2pPr>
            <a:lvl3pPr>
              <a:tabLst>
                <a:tab pos="228600" algn="l"/>
              </a:tabLst>
              <a:defRPr sz="2400">
                <a:solidFill>
                  <a:schemeClr val="tx1"/>
                </a:solidFill>
                <a:latin typeface="Times New Roman" panose="02020603050405020304" pitchFamily="18" charset="0"/>
              </a:defRPr>
            </a:lvl3pPr>
            <a:lvl4pPr>
              <a:tabLst>
                <a:tab pos="228600" algn="l"/>
              </a:tabLst>
              <a:defRPr sz="2400">
                <a:solidFill>
                  <a:schemeClr val="tx1"/>
                </a:solidFill>
                <a:latin typeface="Times New Roman" panose="02020603050405020304" pitchFamily="18" charset="0"/>
              </a:defRPr>
            </a:lvl4pPr>
            <a:lvl5pPr>
              <a:tabLst>
                <a:tab pos="2286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a:spcBef>
                <a:spcPct val="50000"/>
              </a:spcBef>
              <a:buFontTx/>
              <a:buChar char="•"/>
            </a:pPr>
            <a:r>
              <a:rPr lang="en-US" sz="2800" dirty="0"/>
              <a:t> 28 miles SE of Sardis</a:t>
            </a:r>
          </a:p>
          <a:p>
            <a:pPr>
              <a:spcBef>
                <a:spcPct val="50000"/>
              </a:spcBef>
              <a:buFontTx/>
              <a:buChar char="•"/>
            </a:pPr>
            <a:r>
              <a:rPr lang="en-US" sz="2800" dirty="0"/>
              <a:t> Dates back to 150 BC</a:t>
            </a:r>
          </a:p>
          <a:p>
            <a:pPr>
              <a:spcBef>
                <a:spcPct val="50000"/>
              </a:spcBef>
              <a:buFontTx/>
              <a:buChar char="•"/>
            </a:pPr>
            <a:r>
              <a:rPr lang="en-US" sz="2800" dirty="0"/>
              <a:t> Named after King Attalus II 	</a:t>
            </a:r>
            <a:r>
              <a:rPr lang="en-US" sz="2800" dirty="0" err="1"/>
              <a:t>Philadephus</a:t>
            </a:r>
            <a:r>
              <a:rPr lang="en-US" sz="2800" dirty="0"/>
              <a:t>, of Pergamum 	(159-138 BC). Named the city 	out of affection for his brother 	</a:t>
            </a:r>
            <a:r>
              <a:rPr lang="en-US" sz="2800" dirty="0" err="1"/>
              <a:t>Ecumenus</a:t>
            </a:r>
            <a:r>
              <a:rPr lang="en-US" sz="2800" dirty="0"/>
              <a:t> II</a:t>
            </a:r>
          </a:p>
          <a:p>
            <a:pPr>
              <a:spcBef>
                <a:spcPct val="50000"/>
              </a:spcBef>
              <a:buFontTx/>
              <a:buChar char="•"/>
            </a:pPr>
            <a:r>
              <a:rPr lang="en-US" sz="2800" dirty="0"/>
              <a:t> “Missionary” city – for the 	purpose of spreading Greek 	culture and language.</a:t>
            </a:r>
          </a:p>
          <a:p>
            <a:pPr>
              <a:spcBef>
                <a:spcPct val="50000"/>
              </a:spcBef>
              <a:buFontTx/>
              <a:buChar char="•"/>
            </a:pPr>
            <a:r>
              <a:rPr lang="en-US" sz="2800" dirty="0"/>
              <a:t> Youngest of the 7 cities</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8068"/>
                                        </p:tgtEl>
                                        <p:attrNameLst>
                                          <p:attrName>style.visibility</p:attrName>
                                        </p:attrNameLst>
                                      </p:cBhvr>
                                      <p:to>
                                        <p:strVal val="visible"/>
                                      </p:to>
                                    </p:set>
                                    <p:animEffect transition="in" filter="circle(in)">
                                      <p:cBhvr>
                                        <p:cTn id="7" dur="2000"/>
                                        <p:tgtEl>
                                          <p:spTgt spid="880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8069">
                                            <p:bg/>
                                          </p:spTgt>
                                        </p:tgtEl>
                                        <p:attrNameLst>
                                          <p:attrName>style.visibility</p:attrName>
                                        </p:attrNameLst>
                                      </p:cBhvr>
                                      <p:to>
                                        <p:strVal val="visible"/>
                                      </p:to>
                                    </p:set>
                                    <p:animEffect transition="in" filter="wipe(up)">
                                      <p:cBhvr>
                                        <p:cTn id="12" dur="1000"/>
                                        <p:tgtEl>
                                          <p:spTgt spid="88069">
                                            <p:bg/>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88069">
                                            <p:txEl>
                                              <p:pRg st="0" end="0"/>
                                            </p:txEl>
                                          </p:spTgt>
                                        </p:tgtEl>
                                        <p:attrNameLst>
                                          <p:attrName>style.visibility</p:attrName>
                                        </p:attrNameLst>
                                      </p:cBhvr>
                                      <p:to>
                                        <p:strVal val="visible"/>
                                      </p:to>
                                    </p:set>
                                    <p:animEffect transition="in" filter="wipe(up)">
                                      <p:cBhvr>
                                        <p:cTn id="15" dur="1000"/>
                                        <p:tgtEl>
                                          <p:spTgt spid="88069">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88069">
                                            <p:txEl>
                                              <p:pRg st="1" end="1"/>
                                            </p:txEl>
                                          </p:spTgt>
                                        </p:tgtEl>
                                        <p:attrNameLst>
                                          <p:attrName>style.visibility</p:attrName>
                                        </p:attrNameLst>
                                      </p:cBhvr>
                                      <p:to>
                                        <p:strVal val="visible"/>
                                      </p:to>
                                    </p:set>
                                    <p:animEffect transition="in" filter="wipe(up)">
                                      <p:cBhvr>
                                        <p:cTn id="20" dur="1000"/>
                                        <p:tgtEl>
                                          <p:spTgt spid="88069">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88069">
                                            <p:txEl>
                                              <p:pRg st="2" end="2"/>
                                            </p:txEl>
                                          </p:spTgt>
                                        </p:tgtEl>
                                        <p:attrNameLst>
                                          <p:attrName>style.visibility</p:attrName>
                                        </p:attrNameLst>
                                      </p:cBhvr>
                                      <p:to>
                                        <p:strVal val="visible"/>
                                      </p:to>
                                    </p:set>
                                    <p:animEffect transition="in" filter="wipe(up)">
                                      <p:cBhvr>
                                        <p:cTn id="25" dur="1000"/>
                                        <p:tgtEl>
                                          <p:spTgt spid="88069">
                                            <p:txEl>
                                              <p:pRg st="2" end="2"/>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88069">
                                            <p:txEl>
                                              <p:pRg st="3" end="3"/>
                                            </p:txEl>
                                          </p:spTgt>
                                        </p:tgtEl>
                                        <p:attrNameLst>
                                          <p:attrName>style.visibility</p:attrName>
                                        </p:attrNameLst>
                                      </p:cBhvr>
                                      <p:to>
                                        <p:strVal val="visible"/>
                                      </p:to>
                                    </p:set>
                                    <p:animEffect transition="in" filter="wipe(up)">
                                      <p:cBhvr>
                                        <p:cTn id="30" dur="1000"/>
                                        <p:tgtEl>
                                          <p:spTgt spid="88069">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88069">
                                            <p:txEl>
                                              <p:pRg st="4" end="4"/>
                                            </p:txEl>
                                          </p:spTgt>
                                        </p:tgtEl>
                                        <p:attrNameLst>
                                          <p:attrName>style.visibility</p:attrName>
                                        </p:attrNameLst>
                                      </p:cBhvr>
                                      <p:to>
                                        <p:strVal val="visible"/>
                                      </p:to>
                                    </p:set>
                                    <p:animEffect transition="in" filter="wipe(up)">
                                      <p:cBhvr>
                                        <p:cTn id="35" dur="1000"/>
                                        <p:tgtEl>
                                          <p:spTgt spid="8806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8" grpId="0" animBg="1"/>
      <p:bldP spid="88069"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8" name="Text Box 4"/>
          <p:cNvSpPr txBox="1">
            <a:spLocks noChangeArrowheads="1"/>
          </p:cNvSpPr>
          <p:nvPr/>
        </p:nvSpPr>
        <p:spPr bwMode="auto">
          <a:xfrm>
            <a:off x="1676400" y="304800"/>
            <a:ext cx="6934200" cy="64135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600" u="sng">
                <a:solidFill>
                  <a:srgbClr val="000000"/>
                </a:solidFill>
              </a:rPr>
              <a:t>Background / Circumstance</a:t>
            </a:r>
          </a:p>
        </p:txBody>
      </p:sp>
      <p:sp>
        <p:nvSpPr>
          <p:cNvPr id="169989" name="Text Box 5"/>
          <p:cNvSpPr txBox="1">
            <a:spLocks noChangeArrowheads="1"/>
          </p:cNvSpPr>
          <p:nvPr/>
        </p:nvSpPr>
        <p:spPr bwMode="auto">
          <a:xfrm>
            <a:off x="1600200" y="1524000"/>
            <a:ext cx="723900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88925" algn="l"/>
              </a:tabLst>
              <a:defRPr sz="2400">
                <a:solidFill>
                  <a:schemeClr val="tx1"/>
                </a:solidFill>
                <a:latin typeface="Times New Roman" panose="02020603050405020304" pitchFamily="18" charset="0"/>
              </a:defRPr>
            </a:lvl1pPr>
            <a:lvl2pPr>
              <a:tabLst>
                <a:tab pos="288925" algn="l"/>
              </a:tabLst>
              <a:defRPr sz="2400">
                <a:solidFill>
                  <a:schemeClr val="tx1"/>
                </a:solidFill>
                <a:latin typeface="Times New Roman" panose="02020603050405020304" pitchFamily="18" charset="0"/>
              </a:defRPr>
            </a:lvl2pPr>
            <a:lvl3pPr>
              <a:tabLst>
                <a:tab pos="288925" algn="l"/>
              </a:tabLst>
              <a:defRPr sz="2400">
                <a:solidFill>
                  <a:schemeClr val="tx1"/>
                </a:solidFill>
                <a:latin typeface="Times New Roman" panose="02020603050405020304" pitchFamily="18" charset="0"/>
              </a:defRPr>
            </a:lvl3pPr>
            <a:lvl4pPr>
              <a:tabLst>
                <a:tab pos="288925" algn="l"/>
              </a:tabLst>
              <a:defRPr sz="2400">
                <a:solidFill>
                  <a:schemeClr val="tx1"/>
                </a:solidFill>
                <a:latin typeface="Times New Roman" panose="02020603050405020304" pitchFamily="18" charset="0"/>
              </a:defRPr>
            </a:lvl4pPr>
            <a:lvl5pPr>
              <a:tabLst>
                <a:tab pos="28892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28892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28892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28892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288925" algn="l"/>
              </a:tabLst>
              <a:defRPr sz="2400">
                <a:solidFill>
                  <a:schemeClr val="tx1"/>
                </a:solidFill>
                <a:latin typeface="Times New Roman" panose="02020603050405020304" pitchFamily="18" charset="0"/>
              </a:defRPr>
            </a:lvl9pPr>
          </a:lstStyle>
          <a:p>
            <a:pPr>
              <a:spcBef>
                <a:spcPct val="50000"/>
              </a:spcBef>
              <a:buFontTx/>
              <a:buChar char="•"/>
            </a:pPr>
            <a:r>
              <a:rPr lang="en-US" sz="2800"/>
              <a:t> We know nothing about the establishment or 	beginning of this church</a:t>
            </a:r>
          </a:p>
          <a:p>
            <a:pPr>
              <a:spcBef>
                <a:spcPct val="50000"/>
              </a:spcBef>
            </a:pPr>
            <a:endParaRPr lang="en-US" sz="2800"/>
          </a:p>
          <a:p>
            <a:pPr>
              <a:spcBef>
                <a:spcPct val="50000"/>
              </a:spcBef>
              <a:buFontTx/>
              <a:buChar char="•"/>
            </a:pPr>
            <a:r>
              <a:rPr lang="en-US" sz="2800"/>
              <a:t> Faced some opposition – from Jews</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69989"/>
                                        </p:tgtEl>
                                        <p:attrNameLst>
                                          <p:attrName>style.visibility</p:attrName>
                                        </p:attrNameLst>
                                      </p:cBhvr>
                                      <p:to>
                                        <p:strVal val="visible"/>
                                      </p:to>
                                    </p:set>
                                    <p:animEffect transition="in" filter="fade">
                                      <p:cBhvr>
                                        <p:cTn id="7" dur="1000"/>
                                        <p:tgtEl>
                                          <p:spTgt spid="169989"/>
                                        </p:tgtEl>
                                      </p:cBhvr>
                                    </p:animEffect>
                                    <p:anim calcmode="lin" valueType="num">
                                      <p:cBhvr>
                                        <p:cTn id="8" dur="1000" fill="hold"/>
                                        <p:tgtEl>
                                          <p:spTgt spid="169989"/>
                                        </p:tgtEl>
                                        <p:attrNameLst>
                                          <p:attrName>ppt_x</p:attrName>
                                        </p:attrNameLst>
                                      </p:cBhvr>
                                      <p:tavLst>
                                        <p:tav tm="0">
                                          <p:val>
                                            <p:strVal val="#ppt_x"/>
                                          </p:val>
                                        </p:tav>
                                        <p:tav tm="100000">
                                          <p:val>
                                            <p:strVal val="#ppt_x"/>
                                          </p:val>
                                        </p:tav>
                                      </p:tavLst>
                                    </p:anim>
                                    <p:anim calcmode="lin" valueType="num">
                                      <p:cBhvr>
                                        <p:cTn id="9" dur="1000" fill="hold"/>
                                        <p:tgtEl>
                                          <p:spTgt spid="1699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1295400" y="381000"/>
            <a:ext cx="7543800" cy="5943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u="sng"/>
              <a:t>Rev 3:7-13</a:t>
            </a:r>
          </a:p>
          <a:p>
            <a:endParaRPr lang="en-US" sz="2400"/>
          </a:p>
          <a:p>
            <a:r>
              <a:rPr lang="en-US" sz="2400"/>
              <a:t>7 "And to the angel of the church in Philadelphia write, 'These things says He who is holy, He who is true, "He who has the key of David, He who opens and no one shuts, and shuts and no one opens":  </a:t>
            </a:r>
          </a:p>
          <a:p>
            <a:endParaRPr lang="en-US" sz="2400"/>
          </a:p>
          <a:p>
            <a:r>
              <a:rPr lang="en-US" sz="2400"/>
              <a:t>8 "I know your works. See, I have set before you an open door, and no one can shut it; for you have a little strength, have kept My word, and have not denied My name. </a:t>
            </a:r>
          </a:p>
          <a:p>
            <a:endParaRPr lang="en-US" sz="2400"/>
          </a:p>
          <a:p>
            <a:r>
              <a:rPr lang="en-US" sz="2400"/>
              <a:t>9 Indeed I will make those of the synagogue of Satan, who say they are Jews and are not, but lie--indeed I will make them come and worship before your feet, and to know that I have loved you. </a:t>
            </a: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ext Box 2"/>
          <p:cNvSpPr txBox="1">
            <a:spLocks noChangeArrowheads="1"/>
          </p:cNvSpPr>
          <p:nvPr/>
        </p:nvSpPr>
        <p:spPr bwMode="auto">
          <a:xfrm>
            <a:off x="1295400" y="228600"/>
            <a:ext cx="7543800" cy="63087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400"/>
              <a:t>10 Because you have kept My command to persevere, I also will keep you from the hour of trial which shall come upon the whole world, to test those who dwell on the earth. </a:t>
            </a:r>
          </a:p>
          <a:p>
            <a:endParaRPr lang="en-US" sz="2400"/>
          </a:p>
          <a:p>
            <a:r>
              <a:rPr lang="en-US" sz="2400"/>
              <a:t>11 Behold, I am coming quickly! Hold fast what you have, that no one may take your crown. </a:t>
            </a:r>
          </a:p>
          <a:p>
            <a:endParaRPr lang="en-US" sz="2400"/>
          </a:p>
          <a:p>
            <a:r>
              <a:rPr lang="en-US" sz="2400"/>
              <a:t>12 He who overcomes, I will make him a pillar in the temple of My God, and he shall go out no more. And I will write on him the name of My God and the name of the city of My God, the New Jerusalem, which comes down out of heaven from My God. And I will write on him My new name. </a:t>
            </a:r>
          </a:p>
          <a:p>
            <a:endParaRPr lang="en-US" sz="2400"/>
          </a:p>
          <a:p>
            <a:r>
              <a:rPr lang="en-US" sz="2400"/>
              <a:t>13 He who has an ear, let him hear what the Spirit says to the churches." '</a:t>
            </a: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2"/>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p>
        </p:txBody>
      </p:sp>
      <p:sp>
        <p:nvSpPr>
          <p:cNvPr id="114691" name="AutoShape 3"/>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600">
                <a:solidFill>
                  <a:srgbClr val="000000"/>
                </a:solidFill>
              </a:rPr>
              <a:t>A Faithful Church</a:t>
            </a:r>
          </a:p>
          <a:p>
            <a:pPr algn="ctr"/>
            <a:r>
              <a:rPr lang="en-US" i="1"/>
              <a:t>Rev. 3:7-13</a:t>
            </a:r>
          </a:p>
        </p:txBody>
      </p:sp>
      <p:sp>
        <p:nvSpPr>
          <p:cNvPr id="114692" name="Text Box 4"/>
          <p:cNvSpPr txBox="1">
            <a:spLocks noChangeArrowheads="1"/>
          </p:cNvSpPr>
          <p:nvPr/>
        </p:nvSpPr>
        <p:spPr bwMode="auto">
          <a:xfrm>
            <a:off x="1371600" y="2478088"/>
            <a:ext cx="5051576" cy="699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wrap="none">
            <a:spAutoFit/>
          </a:bodyPr>
          <a:lstStyle/>
          <a:p>
            <a:pPr marL="857250" indent="-857250">
              <a:lnSpc>
                <a:spcPct val="120000"/>
              </a:lnSpc>
              <a:buFont typeface="+mj-lt"/>
              <a:buAutoNum type="romanUcPeriod"/>
            </a:pPr>
            <a:r>
              <a:rPr lang="en-US" sz="3600" dirty="0">
                <a:solidFill>
                  <a:srgbClr val="000000"/>
                </a:solidFill>
              </a:rPr>
              <a:t>The Salutation (v. 7)</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4692"/>
                                        </p:tgtEl>
                                        <p:attrNameLst>
                                          <p:attrName>style.visibility</p:attrName>
                                        </p:attrNameLst>
                                      </p:cBhvr>
                                      <p:to>
                                        <p:strVal val="visible"/>
                                      </p:to>
                                    </p:set>
                                    <p:anim calcmode="lin" valueType="num">
                                      <p:cBhvr>
                                        <p:cTn id="7" dur="1000" fill="hold"/>
                                        <p:tgtEl>
                                          <p:spTgt spid="114692"/>
                                        </p:tgtEl>
                                        <p:attrNameLst>
                                          <p:attrName>ppt_x</p:attrName>
                                        </p:attrNameLst>
                                      </p:cBhvr>
                                      <p:tavLst>
                                        <p:tav tm="0">
                                          <p:val>
                                            <p:strVal val="#ppt_x-.2"/>
                                          </p:val>
                                        </p:tav>
                                        <p:tav tm="100000">
                                          <p:val>
                                            <p:strVal val="#ppt_x"/>
                                          </p:val>
                                        </p:tav>
                                      </p:tavLst>
                                    </p:anim>
                                    <p:anim calcmode="lin" valueType="num">
                                      <p:cBhvr>
                                        <p:cTn id="8" dur="1000" fill="hold"/>
                                        <p:tgtEl>
                                          <p:spTgt spid="11469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46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8" name="Text Box 4"/>
          <p:cNvSpPr txBox="1">
            <a:spLocks noChangeArrowheads="1"/>
          </p:cNvSpPr>
          <p:nvPr/>
        </p:nvSpPr>
        <p:spPr bwMode="auto">
          <a:xfrm>
            <a:off x="0" y="0"/>
            <a:ext cx="9144000" cy="699102"/>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a:spAutoFit/>
          </a:bodyPr>
          <a:lstStyle/>
          <a:p>
            <a:pPr marL="857250" indent="-857250" algn="ctr">
              <a:lnSpc>
                <a:spcPct val="120000"/>
              </a:lnSpc>
              <a:buFont typeface="+mj-lt"/>
              <a:buAutoNum type="romanUcPeriod"/>
            </a:pPr>
            <a:r>
              <a:rPr lang="en-US" sz="3600" dirty="0">
                <a:solidFill>
                  <a:srgbClr val="000000"/>
                </a:solidFill>
              </a:rPr>
              <a:t>The Salutation (v. 7)</a:t>
            </a:r>
          </a:p>
        </p:txBody>
      </p:sp>
      <p:sp>
        <p:nvSpPr>
          <p:cNvPr id="164869" name="Text Box 5"/>
          <p:cNvSpPr txBox="1">
            <a:spLocks noChangeArrowheads="1"/>
          </p:cNvSpPr>
          <p:nvPr/>
        </p:nvSpPr>
        <p:spPr bwMode="auto">
          <a:xfrm>
            <a:off x="1295400" y="1295400"/>
            <a:ext cx="6553200" cy="273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sz="2800" u="sng" dirty="0"/>
              <a:t>Holy</a:t>
            </a:r>
            <a:endParaRPr lang="en-US" b="0" dirty="0"/>
          </a:p>
          <a:p>
            <a:pPr marL="971550" lvl="1" indent="-514350">
              <a:spcBef>
                <a:spcPct val="50000"/>
              </a:spcBef>
              <a:buFont typeface="+mj-lt"/>
              <a:buAutoNum type="arabicPeriod"/>
            </a:pPr>
            <a:r>
              <a:rPr lang="en-US" b="0" dirty="0"/>
              <a:t>Identified with the holiness of the Father</a:t>
            </a:r>
          </a:p>
          <a:p>
            <a:pPr marL="971550" lvl="1" indent="-514350">
              <a:spcBef>
                <a:spcPct val="50000"/>
              </a:spcBef>
              <a:buFont typeface="+mj-lt"/>
              <a:buAutoNum type="arabicPeriod"/>
            </a:pPr>
            <a:r>
              <a:rPr lang="en-US" b="0" dirty="0"/>
              <a:t>Purity – set apart</a:t>
            </a:r>
          </a:p>
          <a:p>
            <a:pPr marL="914400" lvl="1" indent="-457200">
              <a:spcBef>
                <a:spcPct val="50000"/>
              </a:spcBef>
              <a:buFont typeface="+mj-lt"/>
              <a:buAutoNum type="arabicPeriod"/>
            </a:pPr>
            <a:r>
              <a:rPr lang="en-US" b="0" dirty="0"/>
              <a:t>Rev. 4:8 – “Holy, Holy, Holy”</a:t>
            </a:r>
          </a:p>
          <a:p>
            <a:pPr marL="914400" lvl="1" indent="-457200">
              <a:spcBef>
                <a:spcPct val="50000"/>
              </a:spcBef>
              <a:buFont typeface="+mj-lt"/>
              <a:buAutoNum type="arabicPeriod"/>
            </a:pPr>
            <a:r>
              <a:rPr lang="en-US" b="0" dirty="0"/>
              <a:t>Psa. 111:9 – Holy &amp; Reverend</a:t>
            </a:r>
            <a:endParaRPr lang="en-US" sz="28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64869">
                                            <p:txEl>
                                              <p:pRg st="1" end="1"/>
                                            </p:txEl>
                                          </p:spTgt>
                                        </p:tgtEl>
                                        <p:attrNameLst>
                                          <p:attrName>style.visibility</p:attrName>
                                        </p:attrNameLst>
                                      </p:cBhvr>
                                      <p:to>
                                        <p:strVal val="visible"/>
                                      </p:to>
                                    </p:set>
                                    <p:animEffect transition="in" filter="fade">
                                      <p:cBhvr>
                                        <p:cTn id="7" dur="1000"/>
                                        <p:tgtEl>
                                          <p:spTgt spid="164869">
                                            <p:txEl>
                                              <p:pRg st="1" end="1"/>
                                            </p:txEl>
                                          </p:spTgt>
                                        </p:tgtEl>
                                      </p:cBhvr>
                                    </p:animEffect>
                                    <p:anim calcmode="lin" valueType="num">
                                      <p:cBhvr>
                                        <p:cTn id="8" dur="1000" fill="hold"/>
                                        <p:tgtEl>
                                          <p:spTgt spid="16486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6486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64869">
                                            <p:txEl>
                                              <p:pRg st="2" end="2"/>
                                            </p:txEl>
                                          </p:spTgt>
                                        </p:tgtEl>
                                        <p:attrNameLst>
                                          <p:attrName>style.visibility</p:attrName>
                                        </p:attrNameLst>
                                      </p:cBhvr>
                                      <p:to>
                                        <p:strVal val="visible"/>
                                      </p:to>
                                    </p:set>
                                    <p:animEffect transition="in" filter="fade">
                                      <p:cBhvr>
                                        <p:cTn id="14" dur="1000"/>
                                        <p:tgtEl>
                                          <p:spTgt spid="164869">
                                            <p:txEl>
                                              <p:pRg st="2" end="2"/>
                                            </p:txEl>
                                          </p:spTgt>
                                        </p:tgtEl>
                                      </p:cBhvr>
                                    </p:animEffect>
                                    <p:anim calcmode="lin" valueType="num">
                                      <p:cBhvr>
                                        <p:cTn id="15" dur="1000" fill="hold"/>
                                        <p:tgtEl>
                                          <p:spTgt spid="16486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6486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64869">
                                            <p:txEl>
                                              <p:pRg st="3" end="3"/>
                                            </p:txEl>
                                          </p:spTgt>
                                        </p:tgtEl>
                                        <p:attrNameLst>
                                          <p:attrName>style.visibility</p:attrName>
                                        </p:attrNameLst>
                                      </p:cBhvr>
                                      <p:to>
                                        <p:strVal val="visible"/>
                                      </p:to>
                                    </p:set>
                                    <p:animEffect transition="in" filter="fade">
                                      <p:cBhvr>
                                        <p:cTn id="21" dur="1000"/>
                                        <p:tgtEl>
                                          <p:spTgt spid="164869">
                                            <p:txEl>
                                              <p:pRg st="3" end="3"/>
                                            </p:txEl>
                                          </p:spTgt>
                                        </p:tgtEl>
                                      </p:cBhvr>
                                    </p:animEffect>
                                    <p:anim calcmode="lin" valueType="num">
                                      <p:cBhvr>
                                        <p:cTn id="22" dur="1000" fill="hold"/>
                                        <p:tgtEl>
                                          <p:spTgt spid="164869">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6486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64869">
                                            <p:txEl>
                                              <p:pRg st="4" end="4"/>
                                            </p:txEl>
                                          </p:spTgt>
                                        </p:tgtEl>
                                        <p:attrNameLst>
                                          <p:attrName>style.visibility</p:attrName>
                                        </p:attrNameLst>
                                      </p:cBhvr>
                                      <p:to>
                                        <p:strVal val="visible"/>
                                      </p:to>
                                    </p:set>
                                    <p:animEffect transition="in" filter="fade">
                                      <p:cBhvr>
                                        <p:cTn id="28" dur="1000"/>
                                        <p:tgtEl>
                                          <p:spTgt spid="164869">
                                            <p:txEl>
                                              <p:pRg st="4" end="4"/>
                                            </p:txEl>
                                          </p:spTgt>
                                        </p:tgtEl>
                                      </p:cBhvr>
                                    </p:animEffect>
                                    <p:anim calcmode="lin" valueType="num">
                                      <p:cBhvr>
                                        <p:cTn id="29" dur="1000" fill="hold"/>
                                        <p:tgtEl>
                                          <p:spTgt spid="164869">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6486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9"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ext Box 2"/>
          <p:cNvSpPr txBox="1">
            <a:spLocks noChangeArrowheads="1"/>
          </p:cNvSpPr>
          <p:nvPr/>
        </p:nvSpPr>
        <p:spPr bwMode="auto">
          <a:xfrm>
            <a:off x="0" y="0"/>
            <a:ext cx="9144000" cy="699102"/>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a:spAutoFit/>
          </a:bodyPr>
          <a:lstStyle/>
          <a:p>
            <a:pPr marL="857250" indent="-857250" algn="ctr">
              <a:lnSpc>
                <a:spcPct val="120000"/>
              </a:lnSpc>
              <a:buFont typeface="+mj-lt"/>
              <a:buAutoNum type="romanUcPeriod"/>
            </a:pPr>
            <a:r>
              <a:rPr lang="en-US" sz="3600" dirty="0">
                <a:solidFill>
                  <a:srgbClr val="000000"/>
                </a:solidFill>
              </a:rPr>
              <a:t>The Salutation (v. 7)</a:t>
            </a:r>
          </a:p>
        </p:txBody>
      </p:sp>
      <p:sp>
        <p:nvSpPr>
          <p:cNvPr id="171011" name="Text Box 3"/>
          <p:cNvSpPr txBox="1">
            <a:spLocks noChangeArrowheads="1"/>
          </p:cNvSpPr>
          <p:nvPr/>
        </p:nvSpPr>
        <p:spPr bwMode="auto">
          <a:xfrm>
            <a:off x="1295400" y="1295400"/>
            <a:ext cx="6553200" cy="5047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sz="2800" u="sng" dirty="0"/>
              <a:t>Holy</a:t>
            </a:r>
          </a:p>
          <a:p>
            <a:pPr marL="514350" indent="-514350">
              <a:spcBef>
                <a:spcPct val="50000"/>
              </a:spcBef>
              <a:buFont typeface="+mj-lt"/>
              <a:buAutoNum type="alphaUcPeriod"/>
            </a:pPr>
            <a:r>
              <a:rPr lang="en-US" sz="2800" u="sng" dirty="0"/>
              <a:t>True</a:t>
            </a:r>
            <a:endParaRPr lang="en-US" sz="2800" dirty="0"/>
          </a:p>
          <a:p>
            <a:pPr marL="971550" lvl="1" indent="-514350">
              <a:spcBef>
                <a:spcPct val="50000"/>
              </a:spcBef>
              <a:buFont typeface="+mj-lt"/>
              <a:buAutoNum type="arabicPeriod"/>
            </a:pPr>
            <a:r>
              <a:rPr lang="en-US" b="0" dirty="0"/>
              <a:t>Dependable</a:t>
            </a:r>
          </a:p>
          <a:p>
            <a:pPr marL="971550" lvl="1" indent="-514350">
              <a:spcBef>
                <a:spcPct val="50000"/>
              </a:spcBef>
              <a:buFont typeface="+mj-lt"/>
              <a:buAutoNum type="arabicPeriod"/>
            </a:pPr>
            <a:r>
              <a:rPr lang="en-US" b="0" dirty="0"/>
              <a:t>Genuine – real</a:t>
            </a:r>
          </a:p>
          <a:p>
            <a:pPr marL="971550" lvl="1" indent="-514350">
              <a:spcBef>
                <a:spcPct val="50000"/>
              </a:spcBef>
              <a:buFont typeface="+mj-lt"/>
              <a:buAutoNum type="arabicPeriod"/>
            </a:pPr>
            <a:r>
              <a:rPr lang="en-US" b="0" dirty="0"/>
              <a:t>“True”</a:t>
            </a:r>
          </a:p>
          <a:p>
            <a:pPr marL="1428750" lvl="2" indent="-514350">
              <a:spcBef>
                <a:spcPct val="50000"/>
              </a:spcBef>
              <a:buFont typeface="+mj-lt"/>
              <a:buAutoNum type="alphaLcPeriod"/>
            </a:pPr>
            <a:r>
              <a:rPr lang="en-US" b="0" dirty="0"/>
              <a:t>bread (John 6:32)</a:t>
            </a:r>
          </a:p>
          <a:p>
            <a:pPr marL="1428750" lvl="2" indent="-514350">
              <a:spcBef>
                <a:spcPct val="50000"/>
              </a:spcBef>
              <a:buFont typeface="+mj-lt"/>
              <a:buAutoNum type="alphaLcPeriod"/>
            </a:pPr>
            <a:r>
              <a:rPr lang="en-US" b="0" dirty="0"/>
              <a:t>Light (John 1:9)</a:t>
            </a:r>
          </a:p>
          <a:p>
            <a:pPr marL="1428750" lvl="2" indent="-514350">
              <a:spcBef>
                <a:spcPct val="50000"/>
              </a:spcBef>
              <a:buFont typeface="+mj-lt"/>
              <a:buAutoNum type="alphaLcPeriod"/>
            </a:pPr>
            <a:r>
              <a:rPr lang="en-US" b="0" dirty="0"/>
              <a:t>Vine (John 15:1)</a:t>
            </a:r>
          </a:p>
          <a:p>
            <a:pPr marL="971550" lvl="1" indent="-514350">
              <a:spcBef>
                <a:spcPct val="50000"/>
              </a:spcBef>
              <a:buFont typeface="+mj-lt"/>
              <a:buAutoNum type="arabicPeriod"/>
            </a:pPr>
            <a:r>
              <a:rPr lang="en-US" b="0" dirty="0"/>
              <a:t>In contrast to Jews who are “untrue”</a:t>
            </a:r>
            <a:endParaRPr lang="en-US" sz="28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1011">
                                            <p:txEl>
                                              <p:pRg st="2" end="2"/>
                                            </p:txEl>
                                          </p:spTgt>
                                        </p:tgtEl>
                                        <p:attrNameLst>
                                          <p:attrName>style.visibility</p:attrName>
                                        </p:attrNameLst>
                                      </p:cBhvr>
                                      <p:to>
                                        <p:strVal val="visible"/>
                                      </p:to>
                                    </p:set>
                                    <p:animEffect transition="in" filter="fade">
                                      <p:cBhvr>
                                        <p:cTn id="7" dur="1000"/>
                                        <p:tgtEl>
                                          <p:spTgt spid="171011">
                                            <p:txEl>
                                              <p:pRg st="2" end="2"/>
                                            </p:txEl>
                                          </p:spTgt>
                                        </p:tgtEl>
                                      </p:cBhvr>
                                    </p:animEffect>
                                    <p:anim calcmode="lin" valueType="num">
                                      <p:cBhvr>
                                        <p:cTn id="8" dur="1000" fill="hold"/>
                                        <p:tgtEl>
                                          <p:spTgt spid="17101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710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1011">
                                            <p:txEl>
                                              <p:pRg st="3" end="3"/>
                                            </p:txEl>
                                          </p:spTgt>
                                        </p:tgtEl>
                                        <p:attrNameLst>
                                          <p:attrName>style.visibility</p:attrName>
                                        </p:attrNameLst>
                                      </p:cBhvr>
                                      <p:to>
                                        <p:strVal val="visible"/>
                                      </p:to>
                                    </p:set>
                                    <p:animEffect transition="in" filter="fade">
                                      <p:cBhvr>
                                        <p:cTn id="14" dur="1000"/>
                                        <p:tgtEl>
                                          <p:spTgt spid="171011">
                                            <p:txEl>
                                              <p:pRg st="3" end="3"/>
                                            </p:txEl>
                                          </p:spTgt>
                                        </p:tgtEl>
                                      </p:cBhvr>
                                    </p:animEffect>
                                    <p:anim calcmode="lin" valueType="num">
                                      <p:cBhvr>
                                        <p:cTn id="15" dur="1000" fill="hold"/>
                                        <p:tgtEl>
                                          <p:spTgt spid="171011">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7101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1011">
                                            <p:txEl>
                                              <p:pRg st="4" end="4"/>
                                            </p:txEl>
                                          </p:spTgt>
                                        </p:tgtEl>
                                        <p:attrNameLst>
                                          <p:attrName>style.visibility</p:attrName>
                                        </p:attrNameLst>
                                      </p:cBhvr>
                                      <p:to>
                                        <p:strVal val="visible"/>
                                      </p:to>
                                    </p:set>
                                    <p:animEffect transition="in" filter="fade">
                                      <p:cBhvr>
                                        <p:cTn id="21" dur="1000"/>
                                        <p:tgtEl>
                                          <p:spTgt spid="171011">
                                            <p:txEl>
                                              <p:pRg st="4" end="4"/>
                                            </p:txEl>
                                          </p:spTgt>
                                        </p:tgtEl>
                                      </p:cBhvr>
                                    </p:animEffect>
                                    <p:anim calcmode="lin" valueType="num">
                                      <p:cBhvr>
                                        <p:cTn id="22" dur="1000" fill="hold"/>
                                        <p:tgtEl>
                                          <p:spTgt spid="171011">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7101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1011">
                                            <p:txEl>
                                              <p:pRg st="5" end="5"/>
                                            </p:txEl>
                                          </p:spTgt>
                                        </p:tgtEl>
                                        <p:attrNameLst>
                                          <p:attrName>style.visibility</p:attrName>
                                        </p:attrNameLst>
                                      </p:cBhvr>
                                      <p:to>
                                        <p:strVal val="visible"/>
                                      </p:to>
                                    </p:set>
                                    <p:animEffect transition="in" filter="fade">
                                      <p:cBhvr>
                                        <p:cTn id="28" dur="1000"/>
                                        <p:tgtEl>
                                          <p:spTgt spid="171011">
                                            <p:txEl>
                                              <p:pRg st="5" end="5"/>
                                            </p:txEl>
                                          </p:spTgt>
                                        </p:tgtEl>
                                      </p:cBhvr>
                                    </p:animEffect>
                                    <p:anim calcmode="lin" valueType="num">
                                      <p:cBhvr>
                                        <p:cTn id="29" dur="1000" fill="hold"/>
                                        <p:tgtEl>
                                          <p:spTgt spid="171011">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17101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71011">
                                            <p:txEl>
                                              <p:pRg st="6" end="6"/>
                                            </p:txEl>
                                          </p:spTgt>
                                        </p:tgtEl>
                                        <p:attrNameLst>
                                          <p:attrName>style.visibility</p:attrName>
                                        </p:attrNameLst>
                                      </p:cBhvr>
                                      <p:to>
                                        <p:strVal val="visible"/>
                                      </p:to>
                                    </p:set>
                                    <p:animEffect transition="in" filter="fade">
                                      <p:cBhvr>
                                        <p:cTn id="35" dur="1000"/>
                                        <p:tgtEl>
                                          <p:spTgt spid="171011">
                                            <p:txEl>
                                              <p:pRg st="6" end="6"/>
                                            </p:txEl>
                                          </p:spTgt>
                                        </p:tgtEl>
                                      </p:cBhvr>
                                    </p:animEffect>
                                    <p:anim calcmode="lin" valueType="num">
                                      <p:cBhvr>
                                        <p:cTn id="36" dur="1000" fill="hold"/>
                                        <p:tgtEl>
                                          <p:spTgt spid="171011">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17101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71011">
                                            <p:txEl>
                                              <p:pRg st="7" end="7"/>
                                            </p:txEl>
                                          </p:spTgt>
                                        </p:tgtEl>
                                        <p:attrNameLst>
                                          <p:attrName>style.visibility</p:attrName>
                                        </p:attrNameLst>
                                      </p:cBhvr>
                                      <p:to>
                                        <p:strVal val="visible"/>
                                      </p:to>
                                    </p:set>
                                    <p:animEffect transition="in" filter="fade">
                                      <p:cBhvr>
                                        <p:cTn id="42" dur="1000"/>
                                        <p:tgtEl>
                                          <p:spTgt spid="171011">
                                            <p:txEl>
                                              <p:pRg st="7" end="7"/>
                                            </p:txEl>
                                          </p:spTgt>
                                        </p:tgtEl>
                                      </p:cBhvr>
                                    </p:animEffect>
                                    <p:anim calcmode="lin" valueType="num">
                                      <p:cBhvr>
                                        <p:cTn id="43" dur="1000" fill="hold"/>
                                        <p:tgtEl>
                                          <p:spTgt spid="171011">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171011">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71011">
                                            <p:txEl>
                                              <p:pRg st="8" end="8"/>
                                            </p:txEl>
                                          </p:spTgt>
                                        </p:tgtEl>
                                        <p:attrNameLst>
                                          <p:attrName>style.visibility</p:attrName>
                                        </p:attrNameLst>
                                      </p:cBhvr>
                                      <p:to>
                                        <p:strVal val="visible"/>
                                      </p:to>
                                    </p:set>
                                    <p:animEffect transition="in" filter="fade">
                                      <p:cBhvr>
                                        <p:cTn id="49" dur="1000"/>
                                        <p:tgtEl>
                                          <p:spTgt spid="171011">
                                            <p:txEl>
                                              <p:pRg st="8" end="8"/>
                                            </p:txEl>
                                          </p:spTgt>
                                        </p:tgtEl>
                                      </p:cBhvr>
                                    </p:animEffect>
                                    <p:anim calcmode="lin" valueType="num">
                                      <p:cBhvr>
                                        <p:cTn id="50" dur="1000" fill="hold"/>
                                        <p:tgtEl>
                                          <p:spTgt spid="171011">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171011">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ext Box 2"/>
          <p:cNvSpPr txBox="1">
            <a:spLocks noChangeArrowheads="1"/>
          </p:cNvSpPr>
          <p:nvPr/>
        </p:nvSpPr>
        <p:spPr bwMode="auto">
          <a:xfrm>
            <a:off x="0" y="0"/>
            <a:ext cx="9144000" cy="699102"/>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a:spAutoFit/>
          </a:bodyPr>
          <a:lstStyle/>
          <a:p>
            <a:pPr marL="857250" indent="-857250" algn="ctr">
              <a:lnSpc>
                <a:spcPct val="120000"/>
              </a:lnSpc>
              <a:buFont typeface="+mj-lt"/>
              <a:buAutoNum type="romanUcPeriod"/>
            </a:pPr>
            <a:r>
              <a:rPr lang="en-US" sz="3600" dirty="0">
                <a:solidFill>
                  <a:srgbClr val="000000"/>
                </a:solidFill>
              </a:rPr>
              <a:t>The Salutation (v. 7)</a:t>
            </a:r>
          </a:p>
        </p:txBody>
      </p:sp>
      <p:sp>
        <p:nvSpPr>
          <p:cNvPr id="172035" name="Text Box 3"/>
          <p:cNvSpPr txBox="1">
            <a:spLocks noChangeArrowheads="1"/>
          </p:cNvSpPr>
          <p:nvPr/>
        </p:nvSpPr>
        <p:spPr bwMode="auto">
          <a:xfrm>
            <a:off x="1295400" y="1295400"/>
            <a:ext cx="7696200" cy="3662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746125">
              <a:tabLst>
                <a:tab pos="396875" algn="l"/>
              </a:tabLst>
              <a:defRPr sz="2400">
                <a:solidFill>
                  <a:schemeClr val="tx1"/>
                </a:solidFill>
                <a:latin typeface="Times New Roman" panose="02020603050405020304" pitchFamily="18" charset="0"/>
              </a:defRPr>
            </a:lvl1pPr>
            <a:lvl2pPr defTabSz="746125">
              <a:tabLst>
                <a:tab pos="396875" algn="l"/>
              </a:tabLst>
              <a:defRPr sz="2400">
                <a:solidFill>
                  <a:schemeClr val="tx1"/>
                </a:solidFill>
                <a:latin typeface="Times New Roman" panose="02020603050405020304" pitchFamily="18" charset="0"/>
              </a:defRPr>
            </a:lvl2pPr>
            <a:lvl3pPr defTabSz="746125">
              <a:tabLst>
                <a:tab pos="396875" algn="l"/>
              </a:tabLst>
              <a:defRPr sz="2400">
                <a:solidFill>
                  <a:schemeClr val="tx1"/>
                </a:solidFill>
                <a:latin typeface="Times New Roman" panose="02020603050405020304" pitchFamily="18" charset="0"/>
              </a:defRPr>
            </a:lvl3pPr>
            <a:lvl4pPr defTabSz="746125">
              <a:tabLst>
                <a:tab pos="396875" algn="l"/>
              </a:tabLst>
              <a:defRPr sz="2400">
                <a:solidFill>
                  <a:schemeClr val="tx1"/>
                </a:solidFill>
                <a:latin typeface="Times New Roman" panose="02020603050405020304" pitchFamily="18" charset="0"/>
              </a:defRPr>
            </a:lvl4pPr>
            <a:lvl5pPr defTabSz="746125">
              <a:tabLst>
                <a:tab pos="396875" algn="l"/>
              </a:tabLst>
              <a:defRPr sz="2400">
                <a:solidFill>
                  <a:schemeClr val="tx1"/>
                </a:solidFill>
                <a:latin typeface="Times New Roman" panose="02020603050405020304" pitchFamily="18" charset="0"/>
              </a:defRPr>
            </a:lvl5pPr>
            <a:lvl6pPr defTabSz="746125"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defTabSz="746125"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defTabSz="746125"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defTabSz="746125"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sz="2800" u="sng" dirty="0"/>
              <a:t>Holy</a:t>
            </a:r>
          </a:p>
          <a:p>
            <a:pPr marL="514350" indent="-514350">
              <a:spcBef>
                <a:spcPct val="50000"/>
              </a:spcBef>
              <a:buFont typeface="+mj-lt"/>
              <a:buAutoNum type="alphaUcPeriod"/>
            </a:pPr>
            <a:r>
              <a:rPr lang="en-US" sz="2800" u="sng" dirty="0"/>
              <a:t>True</a:t>
            </a:r>
          </a:p>
          <a:p>
            <a:pPr marL="514350" indent="-514350">
              <a:spcBef>
                <a:spcPct val="50000"/>
              </a:spcBef>
              <a:buFont typeface="+mj-lt"/>
              <a:buAutoNum type="alphaUcPeriod"/>
            </a:pPr>
            <a:r>
              <a:rPr lang="en-US" sz="2800" u="sng" dirty="0"/>
              <a:t>Key of David</a:t>
            </a:r>
            <a:endParaRPr lang="en-US" sz="2800" dirty="0"/>
          </a:p>
          <a:p>
            <a:pPr marL="971550" lvl="1" indent="-514350">
              <a:spcBef>
                <a:spcPct val="50000"/>
              </a:spcBef>
              <a:buFont typeface="+mj-lt"/>
              <a:buAutoNum type="arabicPeriod"/>
            </a:pPr>
            <a:r>
              <a:rPr lang="en-US" b="0" dirty="0"/>
              <a:t>One in whom promise to David’s seed is fulfilled (Isa. 9:6, 7; Luke 1:32-33)</a:t>
            </a:r>
          </a:p>
          <a:p>
            <a:pPr marL="971550" lvl="1" indent="-514350">
              <a:spcBef>
                <a:spcPct val="50000"/>
              </a:spcBef>
              <a:buFont typeface="+mj-lt"/>
              <a:buAutoNum type="arabicPeriod"/>
            </a:pPr>
            <a:r>
              <a:rPr lang="en-US" b="0" dirty="0"/>
              <a:t>“Key” implies power to open &amp; shut – suggests authority over his kingdom</a:t>
            </a:r>
            <a:endParaRPr lang="en-US" sz="2800" dirty="0"/>
          </a:p>
        </p:txBody>
      </p:sp>
      <p:grpSp>
        <p:nvGrpSpPr>
          <p:cNvPr id="172038" name="Group 6"/>
          <p:cNvGrpSpPr>
            <a:grpSpLocks/>
          </p:cNvGrpSpPr>
          <p:nvPr/>
        </p:nvGrpSpPr>
        <p:grpSpPr bwMode="auto">
          <a:xfrm>
            <a:off x="685800" y="5257800"/>
            <a:ext cx="7772400" cy="1295400"/>
            <a:chOff x="432" y="3312"/>
            <a:chExt cx="4896" cy="816"/>
          </a:xfrm>
        </p:grpSpPr>
        <p:sp>
          <p:nvSpPr>
            <p:cNvPr id="172036" name="AutoShape 4"/>
            <p:cNvSpPr>
              <a:spLocks noChangeArrowheads="1"/>
            </p:cNvSpPr>
            <p:nvPr/>
          </p:nvSpPr>
          <p:spPr bwMode="auto">
            <a:xfrm>
              <a:off x="432" y="3312"/>
              <a:ext cx="4896" cy="816"/>
            </a:xfrm>
            <a:prstGeom prst="roundRect">
              <a:avLst>
                <a:gd name="adj" fmla="val 23653"/>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a:t>“His character of holiness and truth</a:t>
              </a:r>
            </a:p>
            <a:p>
              <a:pPr algn="ctr"/>
              <a:r>
                <a:rPr lang="en-US" b="0"/>
                <a:t>is his right to kingship.”</a:t>
              </a:r>
            </a:p>
          </p:txBody>
        </p:sp>
        <p:sp>
          <p:nvSpPr>
            <p:cNvPr id="172037" name="Text Box 5"/>
            <p:cNvSpPr txBox="1">
              <a:spLocks noChangeArrowheads="1"/>
            </p:cNvSpPr>
            <p:nvPr/>
          </p:nvSpPr>
          <p:spPr bwMode="auto">
            <a:xfrm>
              <a:off x="4176" y="3888"/>
              <a:ext cx="90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0" i="1"/>
                <a:t>Ray Summers</a:t>
              </a: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2035">
                                            <p:txEl>
                                              <p:pRg st="3" end="3"/>
                                            </p:txEl>
                                          </p:spTgt>
                                        </p:tgtEl>
                                        <p:attrNameLst>
                                          <p:attrName>style.visibility</p:attrName>
                                        </p:attrNameLst>
                                      </p:cBhvr>
                                      <p:to>
                                        <p:strVal val="visible"/>
                                      </p:to>
                                    </p:set>
                                    <p:animEffect transition="in" filter="fade">
                                      <p:cBhvr>
                                        <p:cTn id="7" dur="1000"/>
                                        <p:tgtEl>
                                          <p:spTgt spid="172035">
                                            <p:txEl>
                                              <p:pRg st="3" end="3"/>
                                            </p:txEl>
                                          </p:spTgt>
                                        </p:tgtEl>
                                      </p:cBhvr>
                                    </p:animEffect>
                                    <p:anim calcmode="lin" valueType="num">
                                      <p:cBhvr>
                                        <p:cTn id="8" dur="1000" fill="hold"/>
                                        <p:tgtEl>
                                          <p:spTgt spid="17203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17203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2035">
                                            <p:txEl>
                                              <p:pRg st="4" end="4"/>
                                            </p:txEl>
                                          </p:spTgt>
                                        </p:tgtEl>
                                        <p:attrNameLst>
                                          <p:attrName>style.visibility</p:attrName>
                                        </p:attrNameLst>
                                      </p:cBhvr>
                                      <p:to>
                                        <p:strVal val="visible"/>
                                      </p:to>
                                    </p:set>
                                    <p:animEffect transition="in" filter="fade">
                                      <p:cBhvr>
                                        <p:cTn id="14" dur="1000"/>
                                        <p:tgtEl>
                                          <p:spTgt spid="172035">
                                            <p:txEl>
                                              <p:pRg st="4" end="4"/>
                                            </p:txEl>
                                          </p:spTgt>
                                        </p:tgtEl>
                                      </p:cBhvr>
                                    </p:animEffect>
                                    <p:anim calcmode="lin" valueType="num">
                                      <p:cBhvr>
                                        <p:cTn id="15" dur="1000" fill="hold"/>
                                        <p:tgtEl>
                                          <p:spTgt spid="17203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17203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72038"/>
                                        </p:tgtEl>
                                        <p:attrNameLst>
                                          <p:attrName>style.visibility</p:attrName>
                                        </p:attrNameLst>
                                      </p:cBhvr>
                                      <p:to>
                                        <p:strVal val="visible"/>
                                      </p:to>
                                    </p:set>
                                    <p:animEffect transition="in" filter="fade">
                                      <p:cBhvr>
                                        <p:cTn id="21" dur="1000"/>
                                        <p:tgtEl>
                                          <p:spTgt spid="172038"/>
                                        </p:tgtEl>
                                      </p:cBhvr>
                                    </p:animEffect>
                                    <p:anim calcmode="lin" valueType="num">
                                      <p:cBhvr>
                                        <p:cTn id="22" dur="1000" fill="hold"/>
                                        <p:tgtEl>
                                          <p:spTgt spid="172038"/>
                                        </p:tgtEl>
                                        <p:attrNameLst>
                                          <p:attrName>ppt_x</p:attrName>
                                        </p:attrNameLst>
                                      </p:cBhvr>
                                      <p:tavLst>
                                        <p:tav tm="0">
                                          <p:val>
                                            <p:strVal val="#ppt_x"/>
                                          </p:val>
                                        </p:tav>
                                        <p:tav tm="100000">
                                          <p:val>
                                            <p:strVal val="#ppt_x"/>
                                          </p:val>
                                        </p:tav>
                                      </p:tavLst>
                                    </p:anim>
                                    <p:anim calcmode="lin" valueType="num">
                                      <p:cBhvr>
                                        <p:cTn id="23" dur="1000" fill="hold"/>
                                        <p:tgtEl>
                                          <p:spTgt spid="1720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5"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ext Box 2"/>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p>
        </p:txBody>
      </p:sp>
      <p:sp>
        <p:nvSpPr>
          <p:cNvPr id="160771" name="AutoShape 3"/>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600">
                <a:solidFill>
                  <a:srgbClr val="000000"/>
                </a:solidFill>
              </a:rPr>
              <a:t>A Faithful Church</a:t>
            </a:r>
          </a:p>
          <a:p>
            <a:pPr algn="ctr"/>
            <a:r>
              <a:rPr lang="en-US" i="1"/>
              <a:t>Rev. 3:7-13</a:t>
            </a:r>
          </a:p>
        </p:txBody>
      </p:sp>
      <p:sp>
        <p:nvSpPr>
          <p:cNvPr id="160772" name="Text Box 4"/>
          <p:cNvSpPr txBox="1">
            <a:spLocks noChangeArrowheads="1"/>
          </p:cNvSpPr>
          <p:nvPr/>
        </p:nvSpPr>
        <p:spPr bwMode="auto">
          <a:xfrm>
            <a:off x="1371600" y="2478088"/>
            <a:ext cx="5179816" cy="136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wrap="none">
            <a:spAutoFit/>
          </a:bodyPr>
          <a:lstStyle/>
          <a:p>
            <a:pPr marL="857250" indent="-857250">
              <a:lnSpc>
                <a:spcPct val="120000"/>
              </a:lnSpc>
              <a:buFont typeface="+mj-lt"/>
              <a:buAutoNum type="romanUcPeriod"/>
            </a:pPr>
            <a:r>
              <a:rPr lang="en-US" sz="3600" dirty="0">
                <a:solidFill>
                  <a:srgbClr val="000000"/>
                </a:solidFill>
              </a:rPr>
              <a:t>The Salutation (v. 7)</a:t>
            </a:r>
          </a:p>
          <a:p>
            <a:pPr marL="857250" indent="-857250">
              <a:lnSpc>
                <a:spcPct val="120000"/>
              </a:lnSpc>
              <a:buFont typeface="+mj-lt"/>
              <a:buAutoNum type="romanUcPeriod"/>
            </a:pPr>
            <a:r>
              <a:rPr lang="en-US" sz="3600" dirty="0">
                <a:solidFill>
                  <a:srgbClr val="000000"/>
                </a:solidFill>
              </a:rPr>
              <a:t>The Praise (vv. 8, 10)</a:t>
            </a:r>
          </a:p>
        </p:txBody>
      </p:sp>
      <p:sp>
        <p:nvSpPr>
          <p:cNvPr id="160773" name="Text Box 5"/>
          <p:cNvSpPr txBox="1">
            <a:spLocks noChangeArrowheads="1"/>
          </p:cNvSpPr>
          <p:nvPr/>
        </p:nvSpPr>
        <p:spPr bwMode="auto">
          <a:xfrm>
            <a:off x="2133600" y="4114800"/>
            <a:ext cx="5181600" cy="701675"/>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sz="4000" i="1" dirty="0">
                <a:solidFill>
                  <a:srgbClr val="FF0000"/>
                </a:solidFill>
                <a:effectLst>
                  <a:outerShdw blurRad="38100" dist="38100" dir="2700000" algn="tl">
                    <a:srgbClr val="000000">
                      <a:alpha val="43137"/>
                    </a:srgbClr>
                  </a:outerShdw>
                </a:effectLst>
              </a:rPr>
              <a:t>Were Faithful!</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60773"/>
                                        </p:tgtEl>
                                        <p:attrNameLst>
                                          <p:attrName>style.visibility</p:attrName>
                                        </p:attrNameLst>
                                      </p:cBhvr>
                                      <p:to>
                                        <p:strVal val="visible"/>
                                      </p:to>
                                    </p:set>
                                    <p:animEffect transition="in" filter="fade">
                                      <p:cBhvr>
                                        <p:cTn id="7" dur="1000"/>
                                        <p:tgtEl>
                                          <p:spTgt spid="160773"/>
                                        </p:tgtEl>
                                      </p:cBhvr>
                                    </p:animEffect>
                                    <p:anim calcmode="lin" valueType="num">
                                      <p:cBhvr>
                                        <p:cTn id="8" dur="1000" fill="hold"/>
                                        <p:tgtEl>
                                          <p:spTgt spid="160773"/>
                                        </p:tgtEl>
                                        <p:attrNameLst>
                                          <p:attrName>ppt_x</p:attrName>
                                        </p:attrNameLst>
                                      </p:cBhvr>
                                      <p:tavLst>
                                        <p:tav tm="0">
                                          <p:val>
                                            <p:strVal val="#ppt_x"/>
                                          </p:val>
                                        </p:tav>
                                        <p:tav tm="100000">
                                          <p:val>
                                            <p:strVal val="#ppt_x"/>
                                          </p:val>
                                        </p:tav>
                                      </p:tavLst>
                                    </p:anim>
                                    <p:anim calcmode="lin" valueType="num">
                                      <p:cBhvr>
                                        <p:cTn id="9" dur="1000" fill="hold"/>
                                        <p:tgtEl>
                                          <p:spTgt spid="1607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3" name="Rectangle 5"/>
          <p:cNvSpPr>
            <a:spLocks noChangeArrowheads="1"/>
          </p:cNvSpPr>
          <p:nvPr/>
        </p:nvSpPr>
        <p:spPr bwMode="auto">
          <a:xfrm>
            <a:off x="0" y="0"/>
            <a:ext cx="9144000" cy="699102"/>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857250" indent="-857250" algn="ctr">
              <a:lnSpc>
                <a:spcPct val="120000"/>
              </a:lnSpc>
              <a:buFont typeface="+mj-lt"/>
              <a:buAutoNum type="romanUcPeriod" startAt="2"/>
            </a:pPr>
            <a:r>
              <a:rPr lang="en-US" sz="3600" dirty="0">
                <a:solidFill>
                  <a:srgbClr val="000000"/>
                </a:solidFill>
              </a:rPr>
              <a:t>The Praise (vv. 8, 10)</a:t>
            </a:r>
          </a:p>
        </p:txBody>
      </p:sp>
      <p:sp>
        <p:nvSpPr>
          <p:cNvPr id="165894" name="Text Box 6"/>
          <p:cNvSpPr txBox="1">
            <a:spLocks noChangeArrowheads="1"/>
          </p:cNvSpPr>
          <p:nvPr/>
        </p:nvSpPr>
        <p:spPr bwMode="auto">
          <a:xfrm>
            <a:off x="1295400" y="1295400"/>
            <a:ext cx="7620000" cy="273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sz="2800" u="sng" dirty="0"/>
              <a:t>A Choice</a:t>
            </a:r>
            <a:endParaRPr lang="en-US" b="0" dirty="0"/>
          </a:p>
          <a:p>
            <a:pPr marL="971550" lvl="1" indent="-514350">
              <a:spcBef>
                <a:spcPct val="50000"/>
              </a:spcBef>
              <a:buFont typeface="+mj-lt"/>
              <a:buAutoNum type="arabicPeriod"/>
            </a:pPr>
            <a:r>
              <a:rPr lang="en-US" b="0" dirty="0"/>
              <a:t>Not merely an ability that some have and some don’t</a:t>
            </a:r>
          </a:p>
          <a:p>
            <a:pPr marL="971550" lvl="1" indent="-514350">
              <a:spcBef>
                <a:spcPct val="50000"/>
              </a:spcBef>
              <a:buFont typeface="+mj-lt"/>
              <a:buAutoNum type="arabicPeriod"/>
            </a:pPr>
            <a:r>
              <a:rPr lang="en-US" b="0" dirty="0"/>
              <a:t>A choice – a decision</a:t>
            </a:r>
          </a:p>
          <a:p>
            <a:pPr marL="971550" lvl="1" indent="-514350">
              <a:spcBef>
                <a:spcPct val="50000"/>
              </a:spcBef>
              <a:buFont typeface="+mj-lt"/>
              <a:buAutoNum type="arabicPeriod"/>
            </a:pPr>
            <a:r>
              <a:rPr lang="en-US" b="0" dirty="0"/>
              <a:t>Required of all (2:10)</a:t>
            </a:r>
          </a:p>
          <a:p>
            <a:pPr marL="971550" lvl="1" indent="-514350">
              <a:spcBef>
                <a:spcPct val="50000"/>
              </a:spcBef>
              <a:buFont typeface="+mj-lt"/>
              <a:buAutoNum type="arabicPeriod"/>
            </a:pPr>
            <a:r>
              <a:rPr lang="en-US" b="0" dirty="0"/>
              <a:t>Thus, anyone can make same choice!</a:t>
            </a:r>
            <a:endParaRPr lang="en-US" sz="28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65894">
                                            <p:txEl>
                                              <p:pRg st="1" end="1"/>
                                            </p:txEl>
                                          </p:spTgt>
                                        </p:tgtEl>
                                        <p:attrNameLst>
                                          <p:attrName>style.visibility</p:attrName>
                                        </p:attrNameLst>
                                      </p:cBhvr>
                                      <p:to>
                                        <p:strVal val="visible"/>
                                      </p:to>
                                    </p:set>
                                    <p:animEffect transition="in" filter="fade">
                                      <p:cBhvr>
                                        <p:cTn id="7" dur="1000"/>
                                        <p:tgtEl>
                                          <p:spTgt spid="165894">
                                            <p:txEl>
                                              <p:pRg st="1" end="1"/>
                                            </p:txEl>
                                          </p:spTgt>
                                        </p:tgtEl>
                                      </p:cBhvr>
                                    </p:animEffect>
                                    <p:anim calcmode="lin" valueType="num">
                                      <p:cBhvr>
                                        <p:cTn id="8" dur="1000" fill="hold"/>
                                        <p:tgtEl>
                                          <p:spTgt spid="16589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6589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65894">
                                            <p:txEl>
                                              <p:pRg st="2" end="2"/>
                                            </p:txEl>
                                          </p:spTgt>
                                        </p:tgtEl>
                                        <p:attrNameLst>
                                          <p:attrName>style.visibility</p:attrName>
                                        </p:attrNameLst>
                                      </p:cBhvr>
                                      <p:to>
                                        <p:strVal val="visible"/>
                                      </p:to>
                                    </p:set>
                                    <p:animEffect transition="in" filter="fade">
                                      <p:cBhvr>
                                        <p:cTn id="14" dur="1000"/>
                                        <p:tgtEl>
                                          <p:spTgt spid="165894">
                                            <p:txEl>
                                              <p:pRg st="2" end="2"/>
                                            </p:txEl>
                                          </p:spTgt>
                                        </p:tgtEl>
                                      </p:cBhvr>
                                    </p:animEffect>
                                    <p:anim calcmode="lin" valueType="num">
                                      <p:cBhvr>
                                        <p:cTn id="15" dur="1000" fill="hold"/>
                                        <p:tgtEl>
                                          <p:spTgt spid="16589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6589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65894">
                                            <p:txEl>
                                              <p:pRg st="3" end="3"/>
                                            </p:txEl>
                                          </p:spTgt>
                                        </p:tgtEl>
                                        <p:attrNameLst>
                                          <p:attrName>style.visibility</p:attrName>
                                        </p:attrNameLst>
                                      </p:cBhvr>
                                      <p:to>
                                        <p:strVal val="visible"/>
                                      </p:to>
                                    </p:set>
                                    <p:animEffect transition="in" filter="fade">
                                      <p:cBhvr>
                                        <p:cTn id="21" dur="1000"/>
                                        <p:tgtEl>
                                          <p:spTgt spid="165894">
                                            <p:txEl>
                                              <p:pRg st="3" end="3"/>
                                            </p:txEl>
                                          </p:spTgt>
                                        </p:tgtEl>
                                      </p:cBhvr>
                                    </p:animEffect>
                                    <p:anim calcmode="lin" valueType="num">
                                      <p:cBhvr>
                                        <p:cTn id="22" dur="1000" fill="hold"/>
                                        <p:tgtEl>
                                          <p:spTgt spid="16589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6589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65894">
                                            <p:txEl>
                                              <p:pRg st="4" end="4"/>
                                            </p:txEl>
                                          </p:spTgt>
                                        </p:tgtEl>
                                        <p:attrNameLst>
                                          <p:attrName>style.visibility</p:attrName>
                                        </p:attrNameLst>
                                      </p:cBhvr>
                                      <p:to>
                                        <p:strVal val="visible"/>
                                      </p:to>
                                    </p:set>
                                    <p:animEffect transition="in" filter="fade">
                                      <p:cBhvr>
                                        <p:cTn id="28" dur="1000"/>
                                        <p:tgtEl>
                                          <p:spTgt spid="165894">
                                            <p:txEl>
                                              <p:pRg st="4" end="4"/>
                                            </p:txEl>
                                          </p:spTgt>
                                        </p:tgtEl>
                                      </p:cBhvr>
                                    </p:animEffect>
                                    <p:anim calcmode="lin" valueType="num">
                                      <p:cBhvr>
                                        <p:cTn id="29" dur="1000" fill="hold"/>
                                        <p:tgtEl>
                                          <p:spTgt spid="16589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6589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4"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ChangeArrowheads="1"/>
          </p:cNvSpPr>
          <p:nvPr/>
        </p:nvSpPr>
        <p:spPr bwMode="auto">
          <a:xfrm>
            <a:off x="0" y="0"/>
            <a:ext cx="9144000" cy="699102"/>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857250" indent="-857250" algn="ctr">
              <a:lnSpc>
                <a:spcPct val="120000"/>
              </a:lnSpc>
              <a:buFont typeface="+mj-lt"/>
              <a:buAutoNum type="romanUcPeriod" startAt="2"/>
            </a:pPr>
            <a:r>
              <a:rPr lang="en-US" sz="3600" dirty="0">
                <a:solidFill>
                  <a:srgbClr val="000000"/>
                </a:solidFill>
              </a:rPr>
              <a:t>The Praise (vv. 8, 10)</a:t>
            </a:r>
          </a:p>
        </p:txBody>
      </p:sp>
      <p:sp>
        <p:nvSpPr>
          <p:cNvPr id="173059" name="Text Box 3"/>
          <p:cNvSpPr txBox="1">
            <a:spLocks noChangeArrowheads="1"/>
          </p:cNvSpPr>
          <p:nvPr/>
        </p:nvSpPr>
        <p:spPr bwMode="auto">
          <a:xfrm>
            <a:off x="1295400" y="1066800"/>
            <a:ext cx="7620000" cy="5601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sz="2800" u="sng" dirty="0"/>
              <a:t>A Choice</a:t>
            </a:r>
          </a:p>
          <a:p>
            <a:pPr marL="514350" indent="-514350">
              <a:spcBef>
                <a:spcPct val="50000"/>
              </a:spcBef>
              <a:buFont typeface="+mj-lt"/>
              <a:buAutoNum type="alphaUcPeriod"/>
            </a:pPr>
            <a:r>
              <a:rPr lang="en-US" sz="2800" u="sng" dirty="0"/>
              <a:t>Little Strength</a:t>
            </a:r>
            <a:endParaRPr lang="en-US" sz="2800" dirty="0"/>
          </a:p>
          <a:p>
            <a:pPr marL="971550" lvl="1" indent="-514350">
              <a:spcBef>
                <a:spcPct val="50000"/>
              </a:spcBef>
              <a:buFont typeface="+mj-lt"/>
              <a:buAutoNum type="arabicPeriod"/>
            </a:pPr>
            <a:r>
              <a:rPr lang="en-US" b="0" dirty="0"/>
              <a:t>Likely means – not large in number</a:t>
            </a:r>
          </a:p>
          <a:p>
            <a:pPr marL="1428750" lvl="2" indent="-514350">
              <a:spcBef>
                <a:spcPct val="50000"/>
              </a:spcBef>
              <a:buFont typeface="+mj-lt"/>
              <a:buAutoNum type="alphaLcPeriod"/>
            </a:pPr>
            <a:r>
              <a:rPr lang="en-US" b="0" dirty="0"/>
              <a:t>A Church does not have to be large &amp; growing to be faithful &amp; effective</a:t>
            </a:r>
          </a:p>
          <a:p>
            <a:pPr marL="1428750" lvl="2" indent="-514350">
              <a:spcBef>
                <a:spcPct val="50000"/>
              </a:spcBef>
              <a:buFont typeface="+mj-lt"/>
              <a:buAutoNum type="alphaLcPeriod"/>
            </a:pPr>
            <a:r>
              <a:rPr lang="en-US" b="0" dirty="0"/>
              <a:t>Faithful in spite of  little strength</a:t>
            </a:r>
          </a:p>
          <a:p>
            <a:pPr marL="1428750" lvl="2" indent="-514350">
              <a:spcBef>
                <a:spcPct val="50000"/>
              </a:spcBef>
              <a:buFont typeface="+mj-lt"/>
              <a:buAutoNum type="alphaLcPeriod"/>
            </a:pPr>
            <a:r>
              <a:rPr lang="en-US" b="0" dirty="0"/>
              <a:t>Size within self – does not tell us whether a church is strong, weak, true and untrue, etc.</a:t>
            </a:r>
          </a:p>
          <a:p>
            <a:pPr marL="971550" lvl="1" indent="-514350">
              <a:spcBef>
                <a:spcPct val="50000"/>
              </a:spcBef>
              <a:buFont typeface="+mj-lt"/>
              <a:buAutoNum type="arabicPeriod"/>
            </a:pPr>
            <a:r>
              <a:rPr lang="en-US" b="0" dirty="0"/>
              <a:t>Could refer to little or no monetary resources</a:t>
            </a:r>
          </a:p>
          <a:p>
            <a:pPr marL="971550" lvl="1" indent="-514350">
              <a:spcBef>
                <a:spcPct val="50000"/>
              </a:spcBef>
              <a:buFont typeface="+mj-lt"/>
              <a:buAutoNum type="arabicPeriod"/>
            </a:pPr>
            <a:r>
              <a:rPr lang="en-US" b="0" dirty="0"/>
              <a:t>Having just 1 talent does not justify not using it (Matt. 25:14-30)</a:t>
            </a:r>
            <a:endParaRPr lang="en-US" sz="28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3059">
                                            <p:txEl>
                                              <p:pRg st="2" end="2"/>
                                            </p:txEl>
                                          </p:spTgt>
                                        </p:tgtEl>
                                        <p:attrNameLst>
                                          <p:attrName>style.visibility</p:attrName>
                                        </p:attrNameLst>
                                      </p:cBhvr>
                                      <p:to>
                                        <p:strVal val="visible"/>
                                      </p:to>
                                    </p:set>
                                    <p:animEffect transition="in" filter="fade">
                                      <p:cBhvr>
                                        <p:cTn id="7" dur="1000"/>
                                        <p:tgtEl>
                                          <p:spTgt spid="173059">
                                            <p:txEl>
                                              <p:pRg st="2" end="2"/>
                                            </p:txEl>
                                          </p:spTgt>
                                        </p:tgtEl>
                                      </p:cBhvr>
                                    </p:animEffect>
                                    <p:anim calcmode="lin" valueType="num">
                                      <p:cBhvr>
                                        <p:cTn id="8" dur="1000" fill="hold"/>
                                        <p:tgtEl>
                                          <p:spTgt spid="17305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7305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3059">
                                            <p:txEl>
                                              <p:pRg st="3" end="3"/>
                                            </p:txEl>
                                          </p:spTgt>
                                        </p:tgtEl>
                                        <p:attrNameLst>
                                          <p:attrName>style.visibility</p:attrName>
                                        </p:attrNameLst>
                                      </p:cBhvr>
                                      <p:to>
                                        <p:strVal val="visible"/>
                                      </p:to>
                                    </p:set>
                                    <p:animEffect transition="in" filter="fade">
                                      <p:cBhvr>
                                        <p:cTn id="14" dur="1000"/>
                                        <p:tgtEl>
                                          <p:spTgt spid="173059">
                                            <p:txEl>
                                              <p:pRg st="3" end="3"/>
                                            </p:txEl>
                                          </p:spTgt>
                                        </p:tgtEl>
                                      </p:cBhvr>
                                    </p:animEffect>
                                    <p:anim calcmode="lin" valueType="num">
                                      <p:cBhvr>
                                        <p:cTn id="15" dur="1000" fill="hold"/>
                                        <p:tgtEl>
                                          <p:spTgt spid="173059">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7305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3059">
                                            <p:txEl>
                                              <p:pRg st="4" end="4"/>
                                            </p:txEl>
                                          </p:spTgt>
                                        </p:tgtEl>
                                        <p:attrNameLst>
                                          <p:attrName>style.visibility</p:attrName>
                                        </p:attrNameLst>
                                      </p:cBhvr>
                                      <p:to>
                                        <p:strVal val="visible"/>
                                      </p:to>
                                    </p:set>
                                    <p:animEffect transition="in" filter="fade">
                                      <p:cBhvr>
                                        <p:cTn id="21" dur="1000"/>
                                        <p:tgtEl>
                                          <p:spTgt spid="173059">
                                            <p:txEl>
                                              <p:pRg st="4" end="4"/>
                                            </p:txEl>
                                          </p:spTgt>
                                        </p:tgtEl>
                                      </p:cBhvr>
                                    </p:animEffect>
                                    <p:anim calcmode="lin" valueType="num">
                                      <p:cBhvr>
                                        <p:cTn id="22" dur="1000" fill="hold"/>
                                        <p:tgtEl>
                                          <p:spTgt spid="173059">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7305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3059">
                                            <p:txEl>
                                              <p:pRg st="5" end="5"/>
                                            </p:txEl>
                                          </p:spTgt>
                                        </p:tgtEl>
                                        <p:attrNameLst>
                                          <p:attrName>style.visibility</p:attrName>
                                        </p:attrNameLst>
                                      </p:cBhvr>
                                      <p:to>
                                        <p:strVal val="visible"/>
                                      </p:to>
                                    </p:set>
                                    <p:animEffect transition="in" filter="fade">
                                      <p:cBhvr>
                                        <p:cTn id="28" dur="1000"/>
                                        <p:tgtEl>
                                          <p:spTgt spid="173059">
                                            <p:txEl>
                                              <p:pRg st="5" end="5"/>
                                            </p:txEl>
                                          </p:spTgt>
                                        </p:tgtEl>
                                      </p:cBhvr>
                                    </p:animEffect>
                                    <p:anim calcmode="lin" valueType="num">
                                      <p:cBhvr>
                                        <p:cTn id="29" dur="1000" fill="hold"/>
                                        <p:tgtEl>
                                          <p:spTgt spid="173059">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17305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73059">
                                            <p:txEl>
                                              <p:pRg st="6" end="6"/>
                                            </p:txEl>
                                          </p:spTgt>
                                        </p:tgtEl>
                                        <p:attrNameLst>
                                          <p:attrName>style.visibility</p:attrName>
                                        </p:attrNameLst>
                                      </p:cBhvr>
                                      <p:to>
                                        <p:strVal val="visible"/>
                                      </p:to>
                                    </p:set>
                                    <p:animEffect transition="in" filter="fade">
                                      <p:cBhvr>
                                        <p:cTn id="35" dur="1000"/>
                                        <p:tgtEl>
                                          <p:spTgt spid="173059">
                                            <p:txEl>
                                              <p:pRg st="6" end="6"/>
                                            </p:txEl>
                                          </p:spTgt>
                                        </p:tgtEl>
                                      </p:cBhvr>
                                    </p:animEffect>
                                    <p:anim calcmode="lin" valueType="num">
                                      <p:cBhvr>
                                        <p:cTn id="36" dur="1000" fill="hold"/>
                                        <p:tgtEl>
                                          <p:spTgt spid="173059">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17305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73059">
                                            <p:txEl>
                                              <p:pRg st="7" end="7"/>
                                            </p:txEl>
                                          </p:spTgt>
                                        </p:tgtEl>
                                        <p:attrNameLst>
                                          <p:attrName>style.visibility</p:attrName>
                                        </p:attrNameLst>
                                      </p:cBhvr>
                                      <p:to>
                                        <p:strVal val="visible"/>
                                      </p:to>
                                    </p:set>
                                    <p:animEffect transition="in" filter="fade">
                                      <p:cBhvr>
                                        <p:cTn id="42" dur="1000"/>
                                        <p:tgtEl>
                                          <p:spTgt spid="173059">
                                            <p:txEl>
                                              <p:pRg st="7" end="7"/>
                                            </p:txEl>
                                          </p:spTgt>
                                        </p:tgtEl>
                                      </p:cBhvr>
                                    </p:animEffect>
                                    <p:anim calcmode="lin" valueType="num">
                                      <p:cBhvr>
                                        <p:cTn id="43" dur="1000" fill="hold"/>
                                        <p:tgtEl>
                                          <p:spTgt spid="173059">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173059">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9"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4" name="Text Box 4"/>
          <p:cNvSpPr txBox="1">
            <a:spLocks noChangeArrowheads="1"/>
          </p:cNvSpPr>
          <p:nvPr/>
        </p:nvSpPr>
        <p:spPr bwMode="auto">
          <a:xfrm>
            <a:off x="1447800" y="1524000"/>
            <a:ext cx="7239000" cy="2236788"/>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0"/>
              <a:t>Conversely, it is also an encouraging fact to realize that others may regard us as insignificant and unimportant, but the Lord knows even what the “poor widow” does (Mark 12:41-44; 2 Tim. 2:19).				</a:t>
            </a:r>
            <a:r>
              <a:rPr lang="en-US" sz="2400" b="0" i="1"/>
              <a:t>- Harkrider</a:t>
            </a:r>
          </a:p>
        </p:txBody>
      </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ChangeArrowheads="1"/>
          </p:cNvSpPr>
          <p:nvPr/>
        </p:nvSpPr>
        <p:spPr bwMode="auto">
          <a:xfrm>
            <a:off x="0" y="0"/>
            <a:ext cx="9144000" cy="699102"/>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857250" indent="-857250" algn="ctr">
              <a:lnSpc>
                <a:spcPct val="120000"/>
              </a:lnSpc>
              <a:buFont typeface="+mj-lt"/>
              <a:buAutoNum type="romanUcPeriod" startAt="2"/>
            </a:pPr>
            <a:r>
              <a:rPr lang="en-US" sz="3600" dirty="0">
                <a:solidFill>
                  <a:srgbClr val="000000"/>
                </a:solidFill>
              </a:rPr>
              <a:t>The Praise (vv. 8, 10)</a:t>
            </a:r>
          </a:p>
        </p:txBody>
      </p:sp>
      <p:sp>
        <p:nvSpPr>
          <p:cNvPr id="175107" name="Text Box 3"/>
          <p:cNvSpPr txBox="1">
            <a:spLocks noChangeArrowheads="1"/>
          </p:cNvSpPr>
          <p:nvPr/>
        </p:nvSpPr>
        <p:spPr bwMode="auto">
          <a:xfrm>
            <a:off x="1295400" y="1066800"/>
            <a:ext cx="74676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sz="2800" u="sng" dirty="0"/>
              <a:t>A Choice</a:t>
            </a:r>
          </a:p>
          <a:p>
            <a:pPr marL="514350" indent="-514350">
              <a:spcBef>
                <a:spcPct val="50000"/>
              </a:spcBef>
              <a:buFont typeface="+mj-lt"/>
              <a:buAutoNum type="alphaUcPeriod"/>
            </a:pPr>
            <a:r>
              <a:rPr lang="en-US" sz="2800" u="sng" dirty="0"/>
              <a:t>Little Strength</a:t>
            </a:r>
            <a:endParaRPr lang="en-US" sz="2800" dirty="0"/>
          </a:p>
          <a:p>
            <a:pPr marL="514350" indent="-514350">
              <a:spcBef>
                <a:spcPct val="50000"/>
              </a:spcBef>
              <a:buFont typeface="+mj-lt"/>
              <a:buAutoNum type="alphaUcPeriod"/>
            </a:pPr>
            <a:r>
              <a:rPr lang="en-US" sz="2800" u="sng" dirty="0"/>
              <a:t>Kept my name</a:t>
            </a:r>
            <a:endParaRPr lang="en-US" sz="2800" dirty="0"/>
          </a:p>
          <a:p>
            <a:pPr marL="971550" lvl="1" indent="-514350">
              <a:spcBef>
                <a:spcPct val="50000"/>
              </a:spcBef>
              <a:buFont typeface="+mj-lt"/>
              <a:buAutoNum type="arabicPeriod"/>
            </a:pPr>
            <a:r>
              <a:rPr lang="en-US" b="0" dirty="0"/>
              <a:t>Faithful in the service that honors the name of God</a:t>
            </a:r>
          </a:p>
          <a:p>
            <a:pPr marL="971550" lvl="1" indent="-514350">
              <a:spcBef>
                <a:spcPct val="50000"/>
              </a:spcBef>
              <a:buFont typeface="+mj-lt"/>
              <a:buAutoNum type="arabicPeriod"/>
            </a:pPr>
            <a:r>
              <a:rPr lang="en-US" b="0" dirty="0"/>
              <a:t>Faced some test – withstood &amp; remained loyal</a:t>
            </a:r>
          </a:p>
          <a:p>
            <a:pPr marL="971550" lvl="1" indent="-514350">
              <a:spcBef>
                <a:spcPct val="50000"/>
              </a:spcBef>
              <a:buFont typeface="+mj-lt"/>
              <a:buAutoNum type="arabicPeriod"/>
            </a:pPr>
            <a:r>
              <a:rPr lang="en-US" b="0" dirty="0"/>
              <a:t>Thus far, persevered (v. 10)</a:t>
            </a:r>
          </a:p>
          <a:p>
            <a:pPr marL="971550" lvl="1" indent="-514350">
              <a:spcBef>
                <a:spcPct val="50000"/>
              </a:spcBef>
              <a:buFont typeface="+mj-lt"/>
              <a:buAutoNum type="arabicPeriod"/>
            </a:pPr>
            <a:r>
              <a:rPr lang="en-US" b="0" dirty="0"/>
              <a:t>None of the excuses: live in a wicked world – “</a:t>
            </a:r>
            <a:r>
              <a:rPr lang="en-US" b="0" dirty="0" err="1"/>
              <a:t>gonna</a:t>
            </a:r>
            <a:r>
              <a:rPr lang="en-US" b="0" dirty="0"/>
              <a:t> just do some things like…”</a:t>
            </a:r>
            <a:endParaRPr lang="en-US" sz="28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5107">
                                            <p:txEl>
                                              <p:pRg st="3" end="3"/>
                                            </p:txEl>
                                          </p:spTgt>
                                        </p:tgtEl>
                                        <p:attrNameLst>
                                          <p:attrName>style.visibility</p:attrName>
                                        </p:attrNameLst>
                                      </p:cBhvr>
                                      <p:to>
                                        <p:strVal val="visible"/>
                                      </p:to>
                                    </p:set>
                                    <p:animEffect transition="in" filter="fade">
                                      <p:cBhvr>
                                        <p:cTn id="7" dur="1000"/>
                                        <p:tgtEl>
                                          <p:spTgt spid="175107">
                                            <p:txEl>
                                              <p:pRg st="3" end="3"/>
                                            </p:txEl>
                                          </p:spTgt>
                                        </p:tgtEl>
                                      </p:cBhvr>
                                    </p:animEffect>
                                    <p:anim calcmode="lin" valueType="num">
                                      <p:cBhvr>
                                        <p:cTn id="8" dur="1000" fill="hold"/>
                                        <p:tgtEl>
                                          <p:spTgt spid="175107">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17510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5107">
                                            <p:txEl>
                                              <p:pRg st="4" end="4"/>
                                            </p:txEl>
                                          </p:spTgt>
                                        </p:tgtEl>
                                        <p:attrNameLst>
                                          <p:attrName>style.visibility</p:attrName>
                                        </p:attrNameLst>
                                      </p:cBhvr>
                                      <p:to>
                                        <p:strVal val="visible"/>
                                      </p:to>
                                    </p:set>
                                    <p:animEffect transition="in" filter="fade">
                                      <p:cBhvr>
                                        <p:cTn id="14" dur="1000"/>
                                        <p:tgtEl>
                                          <p:spTgt spid="175107">
                                            <p:txEl>
                                              <p:pRg st="4" end="4"/>
                                            </p:txEl>
                                          </p:spTgt>
                                        </p:tgtEl>
                                      </p:cBhvr>
                                    </p:animEffect>
                                    <p:anim calcmode="lin" valueType="num">
                                      <p:cBhvr>
                                        <p:cTn id="15" dur="1000" fill="hold"/>
                                        <p:tgtEl>
                                          <p:spTgt spid="175107">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17510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5107">
                                            <p:txEl>
                                              <p:pRg st="5" end="5"/>
                                            </p:txEl>
                                          </p:spTgt>
                                        </p:tgtEl>
                                        <p:attrNameLst>
                                          <p:attrName>style.visibility</p:attrName>
                                        </p:attrNameLst>
                                      </p:cBhvr>
                                      <p:to>
                                        <p:strVal val="visible"/>
                                      </p:to>
                                    </p:set>
                                    <p:animEffect transition="in" filter="fade">
                                      <p:cBhvr>
                                        <p:cTn id="21" dur="1000"/>
                                        <p:tgtEl>
                                          <p:spTgt spid="175107">
                                            <p:txEl>
                                              <p:pRg st="5" end="5"/>
                                            </p:txEl>
                                          </p:spTgt>
                                        </p:tgtEl>
                                      </p:cBhvr>
                                    </p:animEffect>
                                    <p:anim calcmode="lin" valueType="num">
                                      <p:cBhvr>
                                        <p:cTn id="22" dur="1000" fill="hold"/>
                                        <p:tgtEl>
                                          <p:spTgt spid="175107">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17510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5107">
                                            <p:txEl>
                                              <p:pRg st="6" end="6"/>
                                            </p:txEl>
                                          </p:spTgt>
                                        </p:tgtEl>
                                        <p:attrNameLst>
                                          <p:attrName>style.visibility</p:attrName>
                                        </p:attrNameLst>
                                      </p:cBhvr>
                                      <p:to>
                                        <p:strVal val="visible"/>
                                      </p:to>
                                    </p:set>
                                    <p:animEffect transition="in" filter="fade">
                                      <p:cBhvr>
                                        <p:cTn id="28" dur="1000"/>
                                        <p:tgtEl>
                                          <p:spTgt spid="175107">
                                            <p:txEl>
                                              <p:pRg st="6" end="6"/>
                                            </p:txEl>
                                          </p:spTgt>
                                        </p:tgtEl>
                                      </p:cBhvr>
                                    </p:animEffect>
                                    <p:anim calcmode="lin" valueType="num">
                                      <p:cBhvr>
                                        <p:cTn id="29" dur="1000" fill="hold"/>
                                        <p:tgtEl>
                                          <p:spTgt spid="175107">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17510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7"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ext Box 2"/>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p>
        </p:txBody>
      </p:sp>
      <p:sp>
        <p:nvSpPr>
          <p:cNvPr id="161795" name="AutoShape 3"/>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600">
                <a:solidFill>
                  <a:srgbClr val="000000"/>
                </a:solidFill>
              </a:rPr>
              <a:t>A Faithful Church</a:t>
            </a:r>
          </a:p>
          <a:p>
            <a:pPr algn="ctr"/>
            <a:r>
              <a:rPr lang="en-US" i="1"/>
              <a:t>Rev. 3:7-13</a:t>
            </a:r>
          </a:p>
        </p:txBody>
      </p:sp>
      <p:sp>
        <p:nvSpPr>
          <p:cNvPr id="161796" name="Text Box 4"/>
          <p:cNvSpPr txBox="1">
            <a:spLocks noChangeArrowheads="1"/>
          </p:cNvSpPr>
          <p:nvPr/>
        </p:nvSpPr>
        <p:spPr bwMode="auto">
          <a:xfrm>
            <a:off x="1371600" y="2478088"/>
            <a:ext cx="7513980" cy="2028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wrap="none">
            <a:spAutoFit/>
          </a:bodyPr>
          <a:lstStyle/>
          <a:p>
            <a:pPr marL="857250" indent="-857250">
              <a:lnSpc>
                <a:spcPct val="120000"/>
              </a:lnSpc>
              <a:buFont typeface="+mj-lt"/>
              <a:buAutoNum type="romanUcPeriod"/>
            </a:pPr>
            <a:r>
              <a:rPr lang="en-US" sz="3600" dirty="0">
                <a:solidFill>
                  <a:srgbClr val="000000"/>
                </a:solidFill>
              </a:rPr>
              <a:t>The Salutation (v. 7)</a:t>
            </a:r>
          </a:p>
          <a:p>
            <a:pPr marL="857250" indent="-857250">
              <a:lnSpc>
                <a:spcPct val="120000"/>
              </a:lnSpc>
              <a:buFont typeface="+mj-lt"/>
              <a:buAutoNum type="romanUcPeriod"/>
            </a:pPr>
            <a:r>
              <a:rPr lang="en-US" sz="3600" dirty="0">
                <a:solidFill>
                  <a:srgbClr val="000000"/>
                </a:solidFill>
              </a:rPr>
              <a:t>The Praise (vv. 8, 10)</a:t>
            </a:r>
          </a:p>
          <a:p>
            <a:pPr marL="857250" indent="-857250">
              <a:lnSpc>
                <a:spcPct val="120000"/>
              </a:lnSpc>
              <a:buFont typeface="+mj-lt"/>
              <a:buAutoNum type="romanUcPeriod"/>
            </a:pPr>
            <a:r>
              <a:rPr lang="en-US" sz="3600" dirty="0">
                <a:solidFill>
                  <a:srgbClr val="000000"/>
                </a:solidFill>
              </a:rPr>
              <a:t>The Encouragement (vv. 8, 9, 11)</a:t>
            </a:r>
          </a:p>
        </p:txBody>
      </p:sp>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7" name="Rectangle 5"/>
          <p:cNvSpPr>
            <a:spLocks noChangeArrowheads="1"/>
          </p:cNvSpPr>
          <p:nvPr/>
        </p:nvSpPr>
        <p:spPr bwMode="auto">
          <a:xfrm>
            <a:off x="0" y="0"/>
            <a:ext cx="9144000" cy="699102"/>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857250" indent="-857250" algn="ctr">
              <a:lnSpc>
                <a:spcPct val="120000"/>
              </a:lnSpc>
              <a:buFont typeface="+mj-lt"/>
              <a:buAutoNum type="romanUcPeriod" startAt="3"/>
            </a:pPr>
            <a:r>
              <a:rPr lang="en-US" sz="3600" dirty="0">
                <a:solidFill>
                  <a:srgbClr val="000000"/>
                </a:solidFill>
              </a:rPr>
              <a:t>The Encouragement (vv. 8, 9, 11)</a:t>
            </a:r>
          </a:p>
        </p:txBody>
      </p:sp>
      <p:sp>
        <p:nvSpPr>
          <p:cNvPr id="166918" name="Text Box 6"/>
          <p:cNvSpPr txBox="1">
            <a:spLocks noChangeArrowheads="1"/>
          </p:cNvSpPr>
          <p:nvPr/>
        </p:nvSpPr>
        <p:spPr bwMode="auto">
          <a:xfrm>
            <a:off x="1295400" y="1295400"/>
            <a:ext cx="7620000" cy="5613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lnSpc>
                <a:spcPct val="90000"/>
              </a:lnSpc>
              <a:spcBef>
                <a:spcPct val="50000"/>
              </a:spcBef>
              <a:buFont typeface="+mj-lt"/>
              <a:buAutoNum type="alphaUcPeriod"/>
            </a:pPr>
            <a:r>
              <a:rPr lang="en-US" sz="2800" u="sng" dirty="0"/>
              <a:t>Open Door</a:t>
            </a:r>
            <a:r>
              <a:rPr lang="en-US" sz="2800" dirty="0"/>
              <a:t> (v. 8)</a:t>
            </a:r>
            <a:endParaRPr lang="en-US" b="0" dirty="0"/>
          </a:p>
          <a:p>
            <a:pPr marL="971550" lvl="1" indent="-514350">
              <a:lnSpc>
                <a:spcPct val="90000"/>
              </a:lnSpc>
              <a:spcBef>
                <a:spcPct val="50000"/>
              </a:spcBef>
              <a:buFont typeface="+mj-lt"/>
              <a:buAutoNum type="arabicPeriod"/>
            </a:pPr>
            <a:r>
              <a:rPr lang="en-US" b="0" dirty="0"/>
              <a:t>Means opportunity</a:t>
            </a:r>
          </a:p>
          <a:p>
            <a:pPr marL="1428750" lvl="2" indent="-514350">
              <a:lnSpc>
                <a:spcPct val="90000"/>
              </a:lnSpc>
              <a:spcBef>
                <a:spcPct val="50000"/>
              </a:spcBef>
              <a:buFont typeface="+mj-lt"/>
              <a:buAutoNum type="alphaLcPeriod"/>
            </a:pPr>
            <a:r>
              <a:rPr lang="en-US" b="0" dirty="0"/>
              <a:t>“door of faith” open to Gentiles (Acts 14:27)</a:t>
            </a:r>
          </a:p>
          <a:p>
            <a:pPr marL="1428750" lvl="2" indent="-514350">
              <a:lnSpc>
                <a:spcPct val="90000"/>
              </a:lnSpc>
              <a:spcBef>
                <a:spcPct val="50000"/>
              </a:spcBef>
              <a:buFont typeface="+mj-lt"/>
              <a:buAutoNum type="alphaLcPeriod"/>
            </a:pPr>
            <a:r>
              <a:rPr lang="en-US" b="0" dirty="0"/>
              <a:t>“great door” was open to Paul (1 Cor. 16:9)</a:t>
            </a:r>
          </a:p>
          <a:p>
            <a:pPr marL="1428750" lvl="2" indent="-514350">
              <a:lnSpc>
                <a:spcPct val="90000"/>
              </a:lnSpc>
              <a:spcBef>
                <a:spcPct val="50000"/>
              </a:spcBef>
              <a:buFont typeface="+mj-lt"/>
              <a:buAutoNum type="alphaLcPeriod"/>
            </a:pPr>
            <a:r>
              <a:rPr lang="en-US" b="0" dirty="0"/>
              <a:t>door open at Troas (2 Cor. 2:12)</a:t>
            </a:r>
          </a:p>
          <a:p>
            <a:pPr marL="1428750" lvl="2" indent="-514350">
              <a:lnSpc>
                <a:spcPct val="90000"/>
              </a:lnSpc>
              <a:spcBef>
                <a:spcPct val="50000"/>
              </a:spcBef>
              <a:buFont typeface="+mj-lt"/>
              <a:buAutoNum type="alphaLcPeriod"/>
            </a:pPr>
            <a:r>
              <a:rPr lang="en-US" b="0" dirty="0"/>
              <a:t>Prayer for an open door (Col. 4:3)</a:t>
            </a:r>
          </a:p>
          <a:p>
            <a:pPr marL="971550" lvl="1" indent="-514350">
              <a:lnSpc>
                <a:spcPct val="90000"/>
              </a:lnSpc>
              <a:spcBef>
                <a:spcPct val="50000"/>
              </a:spcBef>
              <a:buFont typeface="+mj-lt"/>
              <a:buAutoNum type="arabicPeriod"/>
            </a:pPr>
            <a:r>
              <a:rPr lang="en-US" b="0" dirty="0"/>
              <a:t>Thus, an opening through which a goal can be achieved</a:t>
            </a:r>
          </a:p>
          <a:p>
            <a:pPr marL="971550" lvl="1" indent="-514350">
              <a:lnSpc>
                <a:spcPct val="90000"/>
              </a:lnSpc>
              <a:spcBef>
                <a:spcPct val="50000"/>
              </a:spcBef>
              <a:buFont typeface="+mj-lt"/>
              <a:buAutoNum type="arabicPeriod"/>
            </a:pPr>
            <a:r>
              <a:rPr lang="en-US" b="0" dirty="0"/>
              <a:t>May refer to door of evangelism</a:t>
            </a:r>
          </a:p>
          <a:p>
            <a:pPr marL="1428750" lvl="2" indent="-514350">
              <a:lnSpc>
                <a:spcPct val="90000"/>
              </a:lnSpc>
              <a:spcBef>
                <a:spcPct val="50000"/>
              </a:spcBef>
              <a:buFont typeface="+mj-lt"/>
              <a:buAutoNum type="alphaLcPeriod"/>
            </a:pPr>
            <a:r>
              <a:rPr lang="en-US" b="0" dirty="0"/>
              <a:t>As this was a missionary city – spread of culture</a:t>
            </a:r>
          </a:p>
          <a:p>
            <a:pPr marL="1428750" lvl="2" indent="-514350">
              <a:lnSpc>
                <a:spcPct val="90000"/>
              </a:lnSpc>
              <a:spcBef>
                <a:spcPct val="50000"/>
              </a:spcBef>
              <a:buFont typeface="+mj-lt"/>
              <a:buAutoNum type="alphaLcPeriod"/>
            </a:pPr>
            <a:r>
              <a:rPr lang="en-US" b="0" dirty="0"/>
              <a:t>So would be missionary church – spread gospel</a:t>
            </a:r>
            <a:endParaRPr lang="en-US" sz="28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66918">
                                            <p:txEl>
                                              <p:pRg st="1" end="1"/>
                                            </p:txEl>
                                          </p:spTgt>
                                        </p:tgtEl>
                                        <p:attrNameLst>
                                          <p:attrName>style.visibility</p:attrName>
                                        </p:attrNameLst>
                                      </p:cBhvr>
                                      <p:to>
                                        <p:strVal val="visible"/>
                                      </p:to>
                                    </p:set>
                                    <p:animEffect transition="in" filter="fade">
                                      <p:cBhvr>
                                        <p:cTn id="7" dur="1000"/>
                                        <p:tgtEl>
                                          <p:spTgt spid="166918">
                                            <p:txEl>
                                              <p:pRg st="1" end="1"/>
                                            </p:txEl>
                                          </p:spTgt>
                                        </p:tgtEl>
                                      </p:cBhvr>
                                    </p:animEffect>
                                    <p:anim calcmode="lin" valueType="num">
                                      <p:cBhvr>
                                        <p:cTn id="8" dur="1000" fill="hold"/>
                                        <p:tgtEl>
                                          <p:spTgt spid="16691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6691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66918">
                                            <p:txEl>
                                              <p:pRg st="2" end="2"/>
                                            </p:txEl>
                                          </p:spTgt>
                                        </p:tgtEl>
                                        <p:attrNameLst>
                                          <p:attrName>style.visibility</p:attrName>
                                        </p:attrNameLst>
                                      </p:cBhvr>
                                      <p:to>
                                        <p:strVal val="visible"/>
                                      </p:to>
                                    </p:set>
                                    <p:animEffect transition="in" filter="fade">
                                      <p:cBhvr>
                                        <p:cTn id="14" dur="1000"/>
                                        <p:tgtEl>
                                          <p:spTgt spid="166918">
                                            <p:txEl>
                                              <p:pRg st="2" end="2"/>
                                            </p:txEl>
                                          </p:spTgt>
                                        </p:tgtEl>
                                      </p:cBhvr>
                                    </p:animEffect>
                                    <p:anim calcmode="lin" valueType="num">
                                      <p:cBhvr>
                                        <p:cTn id="15" dur="1000" fill="hold"/>
                                        <p:tgtEl>
                                          <p:spTgt spid="16691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6691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66918">
                                            <p:txEl>
                                              <p:pRg st="3" end="3"/>
                                            </p:txEl>
                                          </p:spTgt>
                                        </p:tgtEl>
                                        <p:attrNameLst>
                                          <p:attrName>style.visibility</p:attrName>
                                        </p:attrNameLst>
                                      </p:cBhvr>
                                      <p:to>
                                        <p:strVal val="visible"/>
                                      </p:to>
                                    </p:set>
                                    <p:animEffect transition="in" filter="fade">
                                      <p:cBhvr>
                                        <p:cTn id="21" dur="1000"/>
                                        <p:tgtEl>
                                          <p:spTgt spid="166918">
                                            <p:txEl>
                                              <p:pRg st="3" end="3"/>
                                            </p:txEl>
                                          </p:spTgt>
                                        </p:tgtEl>
                                      </p:cBhvr>
                                    </p:animEffect>
                                    <p:anim calcmode="lin" valueType="num">
                                      <p:cBhvr>
                                        <p:cTn id="22" dur="1000" fill="hold"/>
                                        <p:tgtEl>
                                          <p:spTgt spid="166918">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6691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66918">
                                            <p:txEl>
                                              <p:pRg st="4" end="4"/>
                                            </p:txEl>
                                          </p:spTgt>
                                        </p:tgtEl>
                                        <p:attrNameLst>
                                          <p:attrName>style.visibility</p:attrName>
                                        </p:attrNameLst>
                                      </p:cBhvr>
                                      <p:to>
                                        <p:strVal val="visible"/>
                                      </p:to>
                                    </p:set>
                                    <p:animEffect transition="in" filter="fade">
                                      <p:cBhvr>
                                        <p:cTn id="28" dur="1000"/>
                                        <p:tgtEl>
                                          <p:spTgt spid="166918">
                                            <p:txEl>
                                              <p:pRg st="4" end="4"/>
                                            </p:txEl>
                                          </p:spTgt>
                                        </p:tgtEl>
                                      </p:cBhvr>
                                    </p:animEffect>
                                    <p:anim calcmode="lin" valueType="num">
                                      <p:cBhvr>
                                        <p:cTn id="29" dur="1000" fill="hold"/>
                                        <p:tgtEl>
                                          <p:spTgt spid="166918">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6691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66918">
                                            <p:txEl>
                                              <p:pRg st="5" end="5"/>
                                            </p:txEl>
                                          </p:spTgt>
                                        </p:tgtEl>
                                        <p:attrNameLst>
                                          <p:attrName>style.visibility</p:attrName>
                                        </p:attrNameLst>
                                      </p:cBhvr>
                                      <p:to>
                                        <p:strVal val="visible"/>
                                      </p:to>
                                    </p:set>
                                    <p:animEffect transition="in" filter="fade">
                                      <p:cBhvr>
                                        <p:cTn id="35" dur="1000"/>
                                        <p:tgtEl>
                                          <p:spTgt spid="166918">
                                            <p:txEl>
                                              <p:pRg st="5" end="5"/>
                                            </p:txEl>
                                          </p:spTgt>
                                        </p:tgtEl>
                                      </p:cBhvr>
                                    </p:animEffect>
                                    <p:anim calcmode="lin" valueType="num">
                                      <p:cBhvr>
                                        <p:cTn id="36" dur="1000" fill="hold"/>
                                        <p:tgtEl>
                                          <p:spTgt spid="166918">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16691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166918">
                                            <p:txEl>
                                              <p:pRg st="6" end="6"/>
                                            </p:txEl>
                                          </p:spTgt>
                                        </p:tgtEl>
                                        <p:attrNameLst>
                                          <p:attrName>style.visibility</p:attrName>
                                        </p:attrNameLst>
                                      </p:cBhvr>
                                      <p:to>
                                        <p:strVal val="visible"/>
                                      </p:to>
                                    </p:set>
                                    <p:animEffect transition="in" filter="fade">
                                      <p:cBhvr>
                                        <p:cTn id="42" dur="1000"/>
                                        <p:tgtEl>
                                          <p:spTgt spid="166918">
                                            <p:txEl>
                                              <p:pRg st="6" end="6"/>
                                            </p:txEl>
                                          </p:spTgt>
                                        </p:tgtEl>
                                      </p:cBhvr>
                                    </p:animEffect>
                                    <p:anim calcmode="lin" valueType="num">
                                      <p:cBhvr>
                                        <p:cTn id="43" dur="1000" fill="hold"/>
                                        <p:tgtEl>
                                          <p:spTgt spid="166918">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16691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166918">
                                            <p:txEl>
                                              <p:pRg st="7" end="7"/>
                                            </p:txEl>
                                          </p:spTgt>
                                        </p:tgtEl>
                                        <p:attrNameLst>
                                          <p:attrName>style.visibility</p:attrName>
                                        </p:attrNameLst>
                                      </p:cBhvr>
                                      <p:to>
                                        <p:strVal val="visible"/>
                                      </p:to>
                                    </p:set>
                                    <p:animEffect transition="in" filter="fade">
                                      <p:cBhvr>
                                        <p:cTn id="49" dur="1000"/>
                                        <p:tgtEl>
                                          <p:spTgt spid="166918">
                                            <p:txEl>
                                              <p:pRg st="7" end="7"/>
                                            </p:txEl>
                                          </p:spTgt>
                                        </p:tgtEl>
                                      </p:cBhvr>
                                    </p:animEffect>
                                    <p:anim calcmode="lin" valueType="num">
                                      <p:cBhvr>
                                        <p:cTn id="50" dur="1000" fill="hold"/>
                                        <p:tgtEl>
                                          <p:spTgt spid="166918">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16691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166918">
                                            <p:txEl>
                                              <p:pRg st="8" end="8"/>
                                            </p:txEl>
                                          </p:spTgt>
                                        </p:tgtEl>
                                        <p:attrNameLst>
                                          <p:attrName>style.visibility</p:attrName>
                                        </p:attrNameLst>
                                      </p:cBhvr>
                                      <p:to>
                                        <p:strVal val="visible"/>
                                      </p:to>
                                    </p:set>
                                    <p:animEffect transition="in" filter="fade">
                                      <p:cBhvr>
                                        <p:cTn id="56" dur="1000"/>
                                        <p:tgtEl>
                                          <p:spTgt spid="166918">
                                            <p:txEl>
                                              <p:pRg st="8" end="8"/>
                                            </p:txEl>
                                          </p:spTgt>
                                        </p:tgtEl>
                                      </p:cBhvr>
                                    </p:animEffect>
                                    <p:anim calcmode="lin" valueType="num">
                                      <p:cBhvr>
                                        <p:cTn id="57" dur="1000" fill="hold"/>
                                        <p:tgtEl>
                                          <p:spTgt spid="166918">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166918">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grpId="0" nodeType="clickEffect">
                                  <p:stCondLst>
                                    <p:cond delay="0"/>
                                  </p:stCondLst>
                                  <p:childTnLst>
                                    <p:set>
                                      <p:cBhvr>
                                        <p:cTn id="62" dur="1" fill="hold">
                                          <p:stCondLst>
                                            <p:cond delay="0"/>
                                          </p:stCondLst>
                                        </p:cTn>
                                        <p:tgtEl>
                                          <p:spTgt spid="166918">
                                            <p:txEl>
                                              <p:pRg st="9" end="9"/>
                                            </p:txEl>
                                          </p:spTgt>
                                        </p:tgtEl>
                                        <p:attrNameLst>
                                          <p:attrName>style.visibility</p:attrName>
                                        </p:attrNameLst>
                                      </p:cBhvr>
                                      <p:to>
                                        <p:strVal val="visible"/>
                                      </p:to>
                                    </p:set>
                                    <p:animEffect transition="in" filter="fade">
                                      <p:cBhvr>
                                        <p:cTn id="63" dur="1000"/>
                                        <p:tgtEl>
                                          <p:spTgt spid="166918">
                                            <p:txEl>
                                              <p:pRg st="9" end="9"/>
                                            </p:txEl>
                                          </p:spTgt>
                                        </p:tgtEl>
                                      </p:cBhvr>
                                    </p:animEffect>
                                    <p:anim calcmode="lin" valueType="num">
                                      <p:cBhvr>
                                        <p:cTn id="64" dur="1000" fill="hold"/>
                                        <p:tgtEl>
                                          <p:spTgt spid="166918">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166918">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8"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ChangeArrowheads="1"/>
          </p:cNvSpPr>
          <p:nvPr/>
        </p:nvSpPr>
        <p:spPr bwMode="auto">
          <a:xfrm>
            <a:off x="0" y="0"/>
            <a:ext cx="9144000" cy="699102"/>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857250" indent="-857250" algn="ctr">
              <a:lnSpc>
                <a:spcPct val="120000"/>
              </a:lnSpc>
              <a:buFont typeface="+mj-lt"/>
              <a:buAutoNum type="romanUcPeriod" startAt="3"/>
            </a:pPr>
            <a:r>
              <a:rPr lang="en-US" sz="3600" dirty="0">
                <a:solidFill>
                  <a:srgbClr val="000000"/>
                </a:solidFill>
              </a:rPr>
              <a:t>The Encouragement (vv. 8, 9, 11)</a:t>
            </a:r>
          </a:p>
        </p:txBody>
      </p:sp>
      <p:sp>
        <p:nvSpPr>
          <p:cNvPr id="176131" name="Text Box 3"/>
          <p:cNvSpPr txBox="1">
            <a:spLocks noChangeArrowheads="1"/>
          </p:cNvSpPr>
          <p:nvPr/>
        </p:nvSpPr>
        <p:spPr bwMode="auto">
          <a:xfrm>
            <a:off x="1295400" y="1295400"/>
            <a:ext cx="7620000" cy="3816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lnSpc>
                <a:spcPct val="90000"/>
              </a:lnSpc>
              <a:spcBef>
                <a:spcPct val="50000"/>
              </a:spcBef>
              <a:buFont typeface="+mj-lt"/>
              <a:buAutoNum type="alphaUcPeriod"/>
            </a:pPr>
            <a:r>
              <a:rPr lang="en-US" sz="2800" u="sng" dirty="0"/>
              <a:t>Open Door</a:t>
            </a:r>
            <a:r>
              <a:rPr lang="en-US" sz="2800" dirty="0"/>
              <a:t> (v. 8)</a:t>
            </a:r>
          </a:p>
          <a:p>
            <a:pPr marL="514350" indent="-514350">
              <a:lnSpc>
                <a:spcPct val="90000"/>
              </a:lnSpc>
              <a:spcBef>
                <a:spcPct val="50000"/>
              </a:spcBef>
              <a:buFont typeface="+mj-lt"/>
              <a:buAutoNum type="alphaUcPeriod"/>
            </a:pPr>
            <a:r>
              <a:rPr lang="en-US" sz="2800" u="sng" dirty="0"/>
              <a:t>Enemy Acknowledge You</a:t>
            </a:r>
            <a:r>
              <a:rPr lang="en-US" sz="2800" dirty="0"/>
              <a:t> (v. 9)</a:t>
            </a:r>
            <a:endParaRPr lang="en-US" b="0" dirty="0"/>
          </a:p>
          <a:p>
            <a:pPr marL="971550" lvl="1" indent="-514350">
              <a:lnSpc>
                <a:spcPct val="90000"/>
              </a:lnSpc>
              <a:spcBef>
                <a:spcPct val="50000"/>
              </a:spcBef>
              <a:buFont typeface="+mj-lt"/>
              <a:buAutoNum type="arabicPeriod"/>
            </a:pPr>
            <a:r>
              <a:rPr lang="en-US" b="0" dirty="0"/>
              <a:t>Not literally fall down and worship</a:t>
            </a:r>
          </a:p>
          <a:p>
            <a:pPr marL="971550" lvl="1" indent="-514350">
              <a:lnSpc>
                <a:spcPct val="90000"/>
              </a:lnSpc>
              <a:spcBef>
                <a:spcPct val="50000"/>
              </a:spcBef>
              <a:buFont typeface="+mj-lt"/>
              <a:buAutoNum type="arabicPeriod"/>
            </a:pPr>
            <a:r>
              <a:rPr lang="en-US" b="0" dirty="0"/>
              <a:t>Come to recognize those whom they oppose as being God’s people</a:t>
            </a:r>
          </a:p>
          <a:p>
            <a:pPr marL="971550" lvl="1" indent="-514350">
              <a:lnSpc>
                <a:spcPct val="90000"/>
              </a:lnSpc>
              <a:spcBef>
                <a:spcPct val="50000"/>
              </a:spcBef>
              <a:buFont typeface="+mj-lt"/>
              <a:buAutoNum type="arabicPeriod"/>
            </a:pPr>
            <a:r>
              <a:rPr lang="en-US" b="0" dirty="0"/>
              <a:t>Would be vindicated</a:t>
            </a:r>
          </a:p>
          <a:p>
            <a:pPr marL="971550" lvl="1" indent="-514350">
              <a:lnSpc>
                <a:spcPct val="90000"/>
              </a:lnSpc>
              <a:spcBef>
                <a:spcPct val="50000"/>
              </a:spcBef>
              <a:buFont typeface="+mj-lt"/>
              <a:buAutoNum type="arabicPeriod"/>
            </a:pPr>
            <a:r>
              <a:rPr lang="en-US" b="0" dirty="0"/>
              <a:t>Even though endure persecution – will ultimately prevail!</a:t>
            </a:r>
            <a:endParaRPr lang="en-US" sz="28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6131">
                                            <p:txEl>
                                              <p:pRg st="2" end="2"/>
                                            </p:txEl>
                                          </p:spTgt>
                                        </p:tgtEl>
                                        <p:attrNameLst>
                                          <p:attrName>style.visibility</p:attrName>
                                        </p:attrNameLst>
                                      </p:cBhvr>
                                      <p:to>
                                        <p:strVal val="visible"/>
                                      </p:to>
                                    </p:set>
                                    <p:animEffect transition="in" filter="fade">
                                      <p:cBhvr>
                                        <p:cTn id="7" dur="1000"/>
                                        <p:tgtEl>
                                          <p:spTgt spid="176131">
                                            <p:txEl>
                                              <p:pRg st="2" end="2"/>
                                            </p:txEl>
                                          </p:spTgt>
                                        </p:tgtEl>
                                      </p:cBhvr>
                                    </p:animEffect>
                                    <p:anim calcmode="lin" valueType="num">
                                      <p:cBhvr>
                                        <p:cTn id="8" dur="1000" fill="hold"/>
                                        <p:tgtEl>
                                          <p:spTgt spid="17613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7613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6131">
                                            <p:txEl>
                                              <p:pRg st="3" end="3"/>
                                            </p:txEl>
                                          </p:spTgt>
                                        </p:tgtEl>
                                        <p:attrNameLst>
                                          <p:attrName>style.visibility</p:attrName>
                                        </p:attrNameLst>
                                      </p:cBhvr>
                                      <p:to>
                                        <p:strVal val="visible"/>
                                      </p:to>
                                    </p:set>
                                    <p:animEffect transition="in" filter="fade">
                                      <p:cBhvr>
                                        <p:cTn id="14" dur="1000"/>
                                        <p:tgtEl>
                                          <p:spTgt spid="176131">
                                            <p:txEl>
                                              <p:pRg st="3" end="3"/>
                                            </p:txEl>
                                          </p:spTgt>
                                        </p:tgtEl>
                                      </p:cBhvr>
                                    </p:animEffect>
                                    <p:anim calcmode="lin" valueType="num">
                                      <p:cBhvr>
                                        <p:cTn id="15" dur="1000" fill="hold"/>
                                        <p:tgtEl>
                                          <p:spTgt spid="176131">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7613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6131">
                                            <p:txEl>
                                              <p:pRg st="4" end="4"/>
                                            </p:txEl>
                                          </p:spTgt>
                                        </p:tgtEl>
                                        <p:attrNameLst>
                                          <p:attrName>style.visibility</p:attrName>
                                        </p:attrNameLst>
                                      </p:cBhvr>
                                      <p:to>
                                        <p:strVal val="visible"/>
                                      </p:to>
                                    </p:set>
                                    <p:animEffect transition="in" filter="fade">
                                      <p:cBhvr>
                                        <p:cTn id="21" dur="1000"/>
                                        <p:tgtEl>
                                          <p:spTgt spid="176131">
                                            <p:txEl>
                                              <p:pRg st="4" end="4"/>
                                            </p:txEl>
                                          </p:spTgt>
                                        </p:tgtEl>
                                      </p:cBhvr>
                                    </p:animEffect>
                                    <p:anim calcmode="lin" valueType="num">
                                      <p:cBhvr>
                                        <p:cTn id="22" dur="1000" fill="hold"/>
                                        <p:tgtEl>
                                          <p:spTgt spid="176131">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7613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6131">
                                            <p:txEl>
                                              <p:pRg st="5" end="5"/>
                                            </p:txEl>
                                          </p:spTgt>
                                        </p:tgtEl>
                                        <p:attrNameLst>
                                          <p:attrName>style.visibility</p:attrName>
                                        </p:attrNameLst>
                                      </p:cBhvr>
                                      <p:to>
                                        <p:strVal val="visible"/>
                                      </p:to>
                                    </p:set>
                                    <p:animEffect transition="in" filter="fade">
                                      <p:cBhvr>
                                        <p:cTn id="28" dur="1000"/>
                                        <p:tgtEl>
                                          <p:spTgt spid="176131">
                                            <p:txEl>
                                              <p:pRg st="5" end="5"/>
                                            </p:txEl>
                                          </p:spTgt>
                                        </p:tgtEl>
                                      </p:cBhvr>
                                    </p:animEffect>
                                    <p:anim calcmode="lin" valueType="num">
                                      <p:cBhvr>
                                        <p:cTn id="29" dur="1000" fill="hold"/>
                                        <p:tgtEl>
                                          <p:spTgt spid="176131">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17613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1"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ChangeArrowheads="1"/>
          </p:cNvSpPr>
          <p:nvPr/>
        </p:nvSpPr>
        <p:spPr bwMode="auto">
          <a:xfrm>
            <a:off x="0" y="0"/>
            <a:ext cx="9144000" cy="699102"/>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857250" indent="-857250" algn="ctr">
              <a:lnSpc>
                <a:spcPct val="120000"/>
              </a:lnSpc>
              <a:buFont typeface="+mj-lt"/>
              <a:buAutoNum type="romanUcPeriod" startAt="3"/>
            </a:pPr>
            <a:r>
              <a:rPr lang="en-US" sz="3600" dirty="0">
                <a:solidFill>
                  <a:srgbClr val="000000"/>
                </a:solidFill>
              </a:rPr>
              <a:t>The Encouragement (vv. 8, 9, 11)</a:t>
            </a:r>
          </a:p>
        </p:txBody>
      </p:sp>
      <p:sp>
        <p:nvSpPr>
          <p:cNvPr id="177155" name="Text Box 3"/>
          <p:cNvSpPr txBox="1">
            <a:spLocks noChangeArrowheads="1"/>
          </p:cNvSpPr>
          <p:nvPr/>
        </p:nvSpPr>
        <p:spPr bwMode="auto">
          <a:xfrm>
            <a:off x="1295400" y="1295400"/>
            <a:ext cx="7620000" cy="3570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lnSpc>
                <a:spcPct val="90000"/>
              </a:lnSpc>
              <a:spcBef>
                <a:spcPct val="50000"/>
              </a:spcBef>
              <a:buFont typeface="+mj-lt"/>
              <a:buAutoNum type="alphaUcPeriod"/>
            </a:pPr>
            <a:r>
              <a:rPr lang="en-US" sz="2800" u="sng" dirty="0"/>
              <a:t>Open Door</a:t>
            </a:r>
            <a:r>
              <a:rPr lang="en-US" sz="2800" dirty="0"/>
              <a:t> (v. 8)</a:t>
            </a:r>
          </a:p>
          <a:p>
            <a:pPr marL="514350" indent="-514350">
              <a:lnSpc>
                <a:spcPct val="90000"/>
              </a:lnSpc>
              <a:spcBef>
                <a:spcPct val="50000"/>
              </a:spcBef>
              <a:buFont typeface="+mj-lt"/>
              <a:buAutoNum type="alphaUcPeriod"/>
            </a:pPr>
            <a:r>
              <a:rPr lang="en-US" sz="2800" u="sng" dirty="0"/>
              <a:t>Enemy Acknowledge You</a:t>
            </a:r>
            <a:r>
              <a:rPr lang="en-US" sz="2800" dirty="0"/>
              <a:t> (v. 9)</a:t>
            </a:r>
          </a:p>
          <a:p>
            <a:pPr marL="514350" indent="-514350">
              <a:lnSpc>
                <a:spcPct val="90000"/>
              </a:lnSpc>
              <a:spcBef>
                <a:spcPct val="50000"/>
              </a:spcBef>
              <a:buFont typeface="+mj-lt"/>
              <a:buAutoNum type="alphaUcPeriod"/>
            </a:pPr>
            <a:r>
              <a:rPr lang="en-US" sz="2800" u="sng" dirty="0"/>
              <a:t>Persevere</a:t>
            </a:r>
            <a:r>
              <a:rPr lang="en-US" sz="2800" dirty="0"/>
              <a:t> (v. 11)</a:t>
            </a:r>
            <a:endParaRPr lang="en-US" b="0" dirty="0"/>
          </a:p>
          <a:p>
            <a:pPr marL="971550" lvl="1" indent="-514350">
              <a:lnSpc>
                <a:spcPct val="90000"/>
              </a:lnSpc>
              <a:spcBef>
                <a:spcPct val="50000"/>
              </a:spcBef>
              <a:buFont typeface="+mj-lt"/>
              <a:buAutoNum type="arabicPeriod"/>
            </a:pPr>
            <a:r>
              <a:rPr lang="en-US" b="0" dirty="0"/>
              <a:t>The fact that you have (v. 10), is encouragement that you can in future</a:t>
            </a:r>
          </a:p>
          <a:p>
            <a:pPr marL="971550" lvl="1" indent="-514350">
              <a:lnSpc>
                <a:spcPct val="90000"/>
              </a:lnSpc>
              <a:spcBef>
                <a:spcPct val="50000"/>
              </a:spcBef>
              <a:buFont typeface="+mj-lt"/>
              <a:buAutoNum type="arabicPeriod"/>
            </a:pPr>
            <a:r>
              <a:rPr lang="en-US" b="0" dirty="0"/>
              <a:t>Can hold what we have (v. 11)</a:t>
            </a:r>
          </a:p>
          <a:p>
            <a:pPr marL="971550" lvl="1" indent="-514350">
              <a:lnSpc>
                <a:spcPct val="90000"/>
              </a:lnSpc>
              <a:spcBef>
                <a:spcPct val="50000"/>
              </a:spcBef>
              <a:buFont typeface="+mj-lt"/>
              <a:buAutoNum type="arabicPeriod"/>
            </a:pPr>
            <a:r>
              <a:rPr lang="en-US" b="0" dirty="0"/>
              <a:t>Perseverance requires determination	</a:t>
            </a:r>
            <a:endParaRPr lang="en-US" sz="28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7155">
                                            <p:txEl>
                                              <p:pRg st="3" end="3"/>
                                            </p:txEl>
                                          </p:spTgt>
                                        </p:tgtEl>
                                        <p:attrNameLst>
                                          <p:attrName>style.visibility</p:attrName>
                                        </p:attrNameLst>
                                      </p:cBhvr>
                                      <p:to>
                                        <p:strVal val="visible"/>
                                      </p:to>
                                    </p:set>
                                    <p:animEffect transition="in" filter="fade">
                                      <p:cBhvr>
                                        <p:cTn id="7" dur="1000"/>
                                        <p:tgtEl>
                                          <p:spTgt spid="177155">
                                            <p:txEl>
                                              <p:pRg st="3" end="3"/>
                                            </p:txEl>
                                          </p:spTgt>
                                        </p:tgtEl>
                                      </p:cBhvr>
                                    </p:animEffect>
                                    <p:anim calcmode="lin" valueType="num">
                                      <p:cBhvr>
                                        <p:cTn id="8" dur="1000" fill="hold"/>
                                        <p:tgtEl>
                                          <p:spTgt spid="17715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17715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7155">
                                            <p:txEl>
                                              <p:pRg st="4" end="4"/>
                                            </p:txEl>
                                          </p:spTgt>
                                        </p:tgtEl>
                                        <p:attrNameLst>
                                          <p:attrName>style.visibility</p:attrName>
                                        </p:attrNameLst>
                                      </p:cBhvr>
                                      <p:to>
                                        <p:strVal val="visible"/>
                                      </p:to>
                                    </p:set>
                                    <p:animEffect transition="in" filter="fade">
                                      <p:cBhvr>
                                        <p:cTn id="14" dur="1000"/>
                                        <p:tgtEl>
                                          <p:spTgt spid="177155">
                                            <p:txEl>
                                              <p:pRg st="4" end="4"/>
                                            </p:txEl>
                                          </p:spTgt>
                                        </p:tgtEl>
                                      </p:cBhvr>
                                    </p:animEffect>
                                    <p:anim calcmode="lin" valueType="num">
                                      <p:cBhvr>
                                        <p:cTn id="15" dur="1000" fill="hold"/>
                                        <p:tgtEl>
                                          <p:spTgt spid="17715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17715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7155">
                                            <p:txEl>
                                              <p:pRg st="5" end="5"/>
                                            </p:txEl>
                                          </p:spTgt>
                                        </p:tgtEl>
                                        <p:attrNameLst>
                                          <p:attrName>style.visibility</p:attrName>
                                        </p:attrNameLst>
                                      </p:cBhvr>
                                      <p:to>
                                        <p:strVal val="visible"/>
                                      </p:to>
                                    </p:set>
                                    <p:animEffect transition="in" filter="fade">
                                      <p:cBhvr>
                                        <p:cTn id="21" dur="1000"/>
                                        <p:tgtEl>
                                          <p:spTgt spid="177155">
                                            <p:txEl>
                                              <p:pRg st="5" end="5"/>
                                            </p:txEl>
                                          </p:spTgt>
                                        </p:tgtEl>
                                      </p:cBhvr>
                                    </p:animEffect>
                                    <p:anim calcmode="lin" valueType="num">
                                      <p:cBhvr>
                                        <p:cTn id="22" dur="1000" fill="hold"/>
                                        <p:tgtEl>
                                          <p:spTgt spid="17715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17715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5"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ext Box 2"/>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p>
        </p:txBody>
      </p:sp>
      <p:sp>
        <p:nvSpPr>
          <p:cNvPr id="162819" name="AutoShape 3"/>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600">
                <a:solidFill>
                  <a:srgbClr val="000000"/>
                </a:solidFill>
              </a:rPr>
              <a:t>A Faithful Church</a:t>
            </a:r>
          </a:p>
          <a:p>
            <a:pPr algn="ctr"/>
            <a:r>
              <a:rPr lang="en-US" i="1"/>
              <a:t>Rev. 3:7-13</a:t>
            </a:r>
          </a:p>
        </p:txBody>
      </p:sp>
      <p:sp>
        <p:nvSpPr>
          <p:cNvPr id="162820" name="Text Box 4"/>
          <p:cNvSpPr txBox="1">
            <a:spLocks noChangeArrowheads="1"/>
          </p:cNvSpPr>
          <p:nvPr/>
        </p:nvSpPr>
        <p:spPr bwMode="auto">
          <a:xfrm>
            <a:off x="1371600" y="2478088"/>
            <a:ext cx="7513980" cy="2693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wrap="none">
            <a:spAutoFit/>
          </a:bodyPr>
          <a:lstStyle/>
          <a:p>
            <a:pPr marL="857250" indent="-857250">
              <a:lnSpc>
                <a:spcPct val="120000"/>
              </a:lnSpc>
              <a:buFont typeface="+mj-lt"/>
              <a:buAutoNum type="romanUcPeriod"/>
            </a:pPr>
            <a:r>
              <a:rPr lang="en-US" sz="3600" dirty="0">
                <a:solidFill>
                  <a:srgbClr val="000000"/>
                </a:solidFill>
              </a:rPr>
              <a:t>The Salutation (v. 7)</a:t>
            </a:r>
          </a:p>
          <a:p>
            <a:pPr marL="857250" indent="-857250">
              <a:lnSpc>
                <a:spcPct val="120000"/>
              </a:lnSpc>
              <a:buFont typeface="+mj-lt"/>
              <a:buAutoNum type="romanUcPeriod"/>
            </a:pPr>
            <a:r>
              <a:rPr lang="en-US" sz="3600" dirty="0">
                <a:solidFill>
                  <a:srgbClr val="000000"/>
                </a:solidFill>
              </a:rPr>
              <a:t>The Praise (vv. 8, 10)</a:t>
            </a:r>
          </a:p>
          <a:p>
            <a:pPr marL="857250" indent="-857250">
              <a:lnSpc>
                <a:spcPct val="120000"/>
              </a:lnSpc>
              <a:buFont typeface="+mj-lt"/>
              <a:buAutoNum type="romanUcPeriod"/>
            </a:pPr>
            <a:r>
              <a:rPr lang="en-US" sz="3600" dirty="0">
                <a:solidFill>
                  <a:srgbClr val="000000"/>
                </a:solidFill>
              </a:rPr>
              <a:t>The Encouragement (vv. 8, 9, 11)</a:t>
            </a:r>
          </a:p>
          <a:p>
            <a:pPr marL="857250" indent="-857250">
              <a:lnSpc>
                <a:spcPct val="120000"/>
              </a:lnSpc>
              <a:buFont typeface="+mj-lt"/>
              <a:buAutoNum type="romanUcPeriod"/>
            </a:pPr>
            <a:r>
              <a:rPr lang="en-US" sz="3600" dirty="0">
                <a:solidFill>
                  <a:srgbClr val="000000"/>
                </a:solidFill>
              </a:rPr>
              <a:t>The Promise (vv. 10, 12)</a:t>
            </a:r>
          </a:p>
        </p:txBody>
      </p: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41" name="Rectangle 5"/>
          <p:cNvSpPr>
            <a:spLocks noChangeArrowheads="1"/>
          </p:cNvSpPr>
          <p:nvPr/>
        </p:nvSpPr>
        <p:spPr bwMode="auto">
          <a:xfrm>
            <a:off x="0" y="0"/>
            <a:ext cx="9144000" cy="699102"/>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857250" indent="-857250" algn="ctr">
              <a:lnSpc>
                <a:spcPct val="120000"/>
              </a:lnSpc>
              <a:buFont typeface="+mj-lt"/>
              <a:buAutoNum type="romanUcPeriod" startAt="4"/>
            </a:pPr>
            <a:r>
              <a:rPr lang="en-US" sz="3600" dirty="0">
                <a:solidFill>
                  <a:srgbClr val="000000"/>
                </a:solidFill>
              </a:rPr>
              <a:t>The Promise (vv. 10, 12)</a:t>
            </a:r>
          </a:p>
        </p:txBody>
      </p:sp>
      <p:sp>
        <p:nvSpPr>
          <p:cNvPr id="167942" name="Text Box 6"/>
          <p:cNvSpPr txBox="1">
            <a:spLocks noChangeArrowheads="1"/>
          </p:cNvSpPr>
          <p:nvPr/>
        </p:nvSpPr>
        <p:spPr bwMode="auto">
          <a:xfrm>
            <a:off x="1295400" y="1295400"/>
            <a:ext cx="762000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lnSpc>
                <a:spcPct val="90000"/>
              </a:lnSpc>
              <a:spcBef>
                <a:spcPct val="50000"/>
              </a:spcBef>
              <a:buFont typeface="+mj-lt"/>
              <a:buAutoNum type="alphaUcPeriod"/>
            </a:pPr>
            <a:r>
              <a:rPr lang="en-US" sz="2800" u="sng" dirty="0"/>
              <a:t>Protection</a:t>
            </a:r>
            <a:r>
              <a:rPr lang="en-US" sz="2800" dirty="0"/>
              <a:t> (v. 10)</a:t>
            </a:r>
            <a:endParaRPr lang="en-US" b="0" dirty="0"/>
          </a:p>
          <a:p>
            <a:pPr marL="971550" lvl="1" indent="-514350">
              <a:lnSpc>
                <a:spcPct val="90000"/>
              </a:lnSpc>
              <a:spcBef>
                <a:spcPct val="50000"/>
              </a:spcBef>
              <a:buFont typeface="+mj-lt"/>
              <a:buAutoNum type="arabicPeriod"/>
            </a:pPr>
            <a:r>
              <a:rPr lang="en-US" b="0" dirty="0"/>
              <a:t>Not a promise to keep them from temptation</a:t>
            </a:r>
          </a:p>
          <a:p>
            <a:pPr marL="971550" lvl="1" indent="-514350">
              <a:lnSpc>
                <a:spcPct val="90000"/>
              </a:lnSpc>
              <a:spcBef>
                <a:spcPct val="50000"/>
              </a:spcBef>
              <a:buFont typeface="+mj-lt"/>
              <a:buAutoNum type="arabicPeriod"/>
            </a:pPr>
            <a:r>
              <a:rPr lang="en-US" b="0" dirty="0"/>
              <a:t>Keep them from being overwhelmed</a:t>
            </a:r>
          </a:p>
          <a:p>
            <a:pPr marL="971550" lvl="1" indent="-514350">
              <a:lnSpc>
                <a:spcPct val="90000"/>
              </a:lnSpc>
              <a:spcBef>
                <a:spcPct val="50000"/>
              </a:spcBef>
              <a:buFont typeface="+mj-lt"/>
              <a:buAutoNum type="arabicPeriod"/>
            </a:pPr>
            <a:r>
              <a:rPr lang="en-US" b="0" dirty="0"/>
              <a:t>1 Cor. 10:13</a:t>
            </a:r>
            <a:endParaRPr lang="en-US" sz="28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67942">
                                            <p:txEl>
                                              <p:pRg st="1" end="1"/>
                                            </p:txEl>
                                          </p:spTgt>
                                        </p:tgtEl>
                                        <p:attrNameLst>
                                          <p:attrName>style.visibility</p:attrName>
                                        </p:attrNameLst>
                                      </p:cBhvr>
                                      <p:to>
                                        <p:strVal val="visible"/>
                                      </p:to>
                                    </p:set>
                                    <p:animEffect transition="in" filter="fade">
                                      <p:cBhvr>
                                        <p:cTn id="7" dur="1000"/>
                                        <p:tgtEl>
                                          <p:spTgt spid="167942">
                                            <p:txEl>
                                              <p:pRg st="1" end="1"/>
                                            </p:txEl>
                                          </p:spTgt>
                                        </p:tgtEl>
                                      </p:cBhvr>
                                    </p:animEffect>
                                    <p:anim calcmode="lin" valueType="num">
                                      <p:cBhvr>
                                        <p:cTn id="8" dur="1000" fill="hold"/>
                                        <p:tgtEl>
                                          <p:spTgt spid="16794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6794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67942">
                                            <p:txEl>
                                              <p:pRg st="2" end="2"/>
                                            </p:txEl>
                                          </p:spTgt>
                                        </p:tgtEl>
                                        <p:attrNameLst>
                                          <p:attrName>style.visibility</p:attrName>
                                        </p:attrNameLst>
                                      </p:cBhvr>
                                      <p:to>
                                        <p:strVal val="visible"/>
                                      </p:to>
                                    </p:set>
                                    <p:animEffect transition="in" filter="fade">
                                      <p:cBhvr>
                                        <p:cTn id="14" dur="1000"/>
                                        <p:tgtEl>
                                          <p:spTgt spid="167942">
                                            <p:txEl>
                                              <p:pRg st="2" end="2"/>
                                            </p:txEl>
                                          </p:spTgt>
                                        </p:tgtEl>
                                      </p:cBhvr>
                                    </p:animEffect>
                                    <p:anim calcmode="lin" valueType="num">
                                      <p:cBhvr>
                                        <p:cTn id="15" dur="1000" fill="hold"/>
                                        <p:tgtEl>
                                          <p:spTgt spid="16794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6794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67942">
                                            <p:txEl>
                                              <p:pRg st="3" end="3"/>
                                            </p:txEl>
                                          </p:spTgt>
                                        </p:tgtEl>
                                        <p:attrNameLst>
                                          <p:attrName>style.visibility</p:attrName>
                                        </p:attrNameLst>
                                      </p:cBhvr>
                                      <p:to>
                                        <p:strVal val="visible"/>
                                      </p:to>
                                    </p:set>
                                    <p:animEffect transition="in" filter="fade">
                                      <p:cBhvr>
                                        <p:cTn id="21" dur="1000"/>
                                        <p:tgtEl>
                                          <p:spTgt spid="167942">
                                            <p:txEl>
                                              <p:pRg st="3" end="3"/>
                                            </p:txEl>
                                          </p:spTgt>
                                        </p:tgtEl>
                                      </p:cBhvr>
                                    </p:animEffect>
                                    <p:anim calcmode="lin" valueType="num">
                                      <p:cBhvr>
                                        <p:cTn id="22" dur="1000" fill="hold"/>
                                        <p:tgtEl>
                                          <p:spTgt spid="16794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6794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42" grpId="0" uiExpand="1"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ChangeArrowheads="1"/>
          </p:cNvSpPr>
          <p:nvPr/>
        </p:nvSpPr>
        <p:spPr bwMode="auto">
          <a:xfrm>
            <a:off x="0" y="0"/>
            <a:ext cx="9144000" cy="699102"/>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857250" indent="-857250" algn="ctr">
              <a:lnSpc>
                <a:spcPct val="120000"/>
              </a:lnSpc>
              <a:buFont typeface="+mj-lt"/>
              <a:buAutoNum type="romanUcPeriod" startAt="4"/>
            </a:pPr>
            <a:r>
              <a:rPr lang="en-US" sz="3600" dirty="0">
                <a:solidFill>
                  <a:srgbClr val="000000"/>
                </a:solidFill>
              </a:rPr>
              <a:t>The Promise (vv. 10, 12)</a:t>
            </a:r>
          </a:p>
        </p:txBody>
      </p:sp>
      <p:sp>
        <p:nvSpPr>
          <p:cNvPr id="178179" name="Text Box 3"/>
          <p:cNvSpPr txBox="1">
            <a:spLocks noChangeArrowheads="1"/>
          </p:cNvSpPr>
          <p:nvPr/>
        </p:nvSpPr>
        <p:spPr bwMode="auto">
          <a:xfrm>
            <a:off x="1295400" y="1295400"/>
            <a:ext cx="7620000" cy="4296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lnSpc>
                <a:spcPct val="90000"/>
              </a:lnSpc>
              <a:spcBef>
                <a:spcPct val="50000"/>
              </a:spcBef>
              <a:buFont typeface="+mj-lt"/>
              <a:buAutoNum type="alphaUcPeriod"/>
            </a:pPr>
            <a:r>
              <a:rPr lang="en-US" sz="2800" u="sng" dirty="0"/>
              <a:t>Protection</a:t>
            </a:r>
            <a:r>
              <a:rPr lang="en-US" sz="2800" dirty="0"/>
              <a:t> (v. 10)</a:t>
            </a:r>
          </a:p>
          <a:p>
            <a:pPr marL="514350" indent="-514350">
              <a:lnSpc>
                <a:spcPct val="90000"/>
              </a:lnSpc>
              <a:spcBef>
                <a:spcPct val="50000"/>
              </a:spcBef>
              <a:buFont typeface="+mj-lt"/>
              <a:buAutoNum type="alphaUcPeriod"/>
            </a:pPr>
            <a:r>
              <a:rPr lang="en-US" sz="2800" u="sng" dirty="0"/>
              <a:t>Make Pillar in Temple</a:t>
            </a:r>
            <a:r>
              <a:rPr lang="en-US" sz="2800" dirty="0"/>
              <a:t> (v. 12)</a:t>
            </a:r>
            <a:endParaRPr lang="en-US" b="0" dirty="0"/>
          </a:p>
          <a:p>
            <a:pPr marL="971550" lvl="1" indent="-514350">
              <a:lnSpc>
                <a:spcPct val="90000"/>
              </a:lnSpc>
              <a:spcBef>
                <a:spcPct val="50000"/>
              </a:spcBef>
              <a:buFont typeface="+mj-lt"/>
              <a:buAutoNum type="arabicPeriod"/>
            </a:pPr>
            <a:r>
              <a:rPr lang="en-US" b="0" dirty="0"/>
              <a:t>“In ancient times when a person died who had given outstanding service, a pillar was inscribed in his honor with his name upon it in the temple of this god.” (</a:t>
            </a:r>
            <a:r>
              <a:rPr lang="en-US" b="0" i="1" dirty="0" err="1"/>
              <a:t>Harkrider</a:t>
            </a:r>
            <a:r>
              <a:rPr lang="en-US" b="0" dirty="0"/>
              <a:t>)</a:t>
            </a:r>
          </a:p>
          <a:p>
            <a:pPr marL="971550" lvl="1" indent="-514350">
              <a:lnSpc>
                <a:spcPct val="90000"/>
              </a:lnSpc>
              <a:spcBef>
                <a:spcPct val="50000"/>
              </a:spcBef>
              <a:buFont typeface="+mj-lt"/>
              <a:buAutoNum type="arabicPeriod"/>
            </a:pPr>
            <a:r>
              <a:rPr lang="en-US" b="0" dirty="0"/>
              <a:t>Dwell in temple in heaven – promise of heaven</a:t>
            </a:r>
          </a:p>
          <a:p>
            <a:pPr marL="971550" lvl="1" indent="-514350">
              <a:lnSpc>
                <a:spcPct val="90000"/>
              </a:lnSpc>
              <a:spcBef>
                <a:spcPct val="50000"/>
              </a:spcBef>
              <a:buFont typeface="+mj-lt"/>
              <a:buAutoNum type="arabicPeriod"/>
            </a:pPr>
            <a:r>
              <a:rPr lang="en-US" b="0" dirty="0"/>
              <a:t>“Go out no more” – safe &amp; secure [opposed to fear of tremors in the city, people fled to open countryside]</a:t>
            </a:r>
            <a:endParaRPr lang="en-US" sz="28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8179">
                                            <p:txEl>
                                              <p:pRg st="2" end="2"/>
                                            </p:txEl>
                                          </p:spTgt>
                                        </p:tgtEl>
                                        <p:attrNameLst>
                                          <p:attrName>style.visibility</p:attrName>
                                        </p:attrNameLst>
                                      </p:cBhvr>
                                      <p:to>
                                        <p:strVal val="visible"/>
                                      </p:to>
                                    </p:set>
                                    <p:animEffect transition="in" filter="fade">
                                      <p:cBhvr>
                                        <p:cTn id="7" dur="1000"/>
                                        <p:tgtEl>
                                          <p:spTgt spid="178179">
                                            <p:txEl>
                                              <p:pRg st="2" end="2"/>
                                            </p:txEl>
                                          </p:spTgt>
                                        </p:tgtEl>
                                      </p:cBhvr>
                                    </p:animEffect>
                                    <p:anim calcmode="lin" valueType="num">
                                      <p:cBhvr>
                                        <p:cTn id="8" dur="1000" fill="hold"/>
                                        <p:tgtEl>
                                          <p:spTgt spid="17817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7817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8179">
                                            <p:txEl>
                                              <p:pRg st="3" end="3"/>
                                            </p:txEl>
                                          </p:spTgt>
                                        </p:tgtEl>
                                        <p:attrNameLst>
                                          <p:attrName>style.visibility</p:attrName>
                                        </p:attrNameLst>
                                      </p:cBhvr>
                                      <p:to>
                                        <p:strVal val="visible"/>
                                      </p:to>
                                    </p:set>
                                    <p:animEffect transition="in" filter="fade">
                                      <p:cBhvr>
                                        <p:cTn id="14" dur="1000"/>
                                        <p:tgtEl>
                                          <p:spTgt spid="178179">
                                            <p:txEl>
                                              <p:pRg st="3" end="3"/>
                                            </p:txEl>
                                          </p:spTgt>
                                        </p:tgtEl>
                                      </p:cBhvr>
                                    </p:animEffect>
                                    <p:anim calcmode="lin" valueType="num">
                                      <p:cBhvr>
                                        <p:cTn id="15" dur="1000" fill="hold"/>
                                        <p:tgtEl>
                                          <p:spTgt spid="178179">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7817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8179">
                                            <p:txEl>
                                              <p:pRg st="4" end="4"/>
                                            </p:txEl>
                                          </p:spTgt>
                                        </p:tgtEl>
                                        <p:attrNameLst>
                                          <p:attrName>style.visibility</p:attrName>
                                        </p:attrNameLst>
                                      </p:cBhvr>
                                      <p:to>
                                        <p:strVal val="visible"/>
                                      </p:to>
                                    </p:set>
                                    <p:animEffect transition="in" filter="fade">
                                      <p:cBhvr>
                                        <p:cTn id="21" dur="1000"/>
                                        <p:tgtEl>
                                          <p:spTgt spid="178179">
                                            <p:txEl>
                                              <p:pRg st="4" end="4"/>
                                            </p:txEl>
                                          </p:spTgt>
                                        </p:tgtEl>
                                      </p:cBhvr>
                                    </p:animEffect>
                                    <p:anim calcmode="lin" valueType="num">
                                      <p:cBhvr>
                                        <p:cTn id="22" dur="1000" fill="hold"/>
                                        <p:tgtEl>
                                          <p:spTgt spid="178179">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7817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9" grpId="0" uiExpand="1"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ChangeArrowheads="1"/>
          </p:cNvSpPr>
          <p:nvPr/>
        </p:nvSpPr>
        <p:spPr bwMode="auto">
          <a:xfrm>
            <a:off x="0" y="0"/>
            <a:ext cx="9144000" cy="699102"/>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857250" indent="-857250" algn="ctr">
              <a:lnSpc>
                <a:spcPct val="120000"/>
              </a:lnSpc>
              <a:buFont typeface="+mj-lt"/>
              <a:buAutoNum type="romanUcPeriod" startAt="4"/>
            </a:pPr>
            <a:r>
              <a:rPr lang="en-US" sz="3600" dirty="0">
                <a:solidFill>
                  <a:srgbClr val="000000"/>
                </a:solidFill>
              </a:rPr>
              <a:t>The Promise (vv. 10, 12)</a:t>
            </a:r>
          </a:p>
        </p:txBody>
      </p:sp>
      <p:sp>
        <p:nvSpPr>
          <p:cNvPr id="179203" name="Text Box 3"/>
          <p:cNvSpPr txBox="1">
            <a:spLocks noChangeArrowheads="1"/>
          </p:cNvSpPr>
          <p:nvPr/>
        </p:nvSpPr>
        <p:spPr bwMode="auto">
          <a:xfrm>
            <a:off x="1295400" y="1295400"/>
            <a:ext cx="7620000" cy="3570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96875" algn="l"/>
              </a:tabLst>
              <a:defRPr sz="2400">
                <a:solidFill>
                  <a:schemeClr val="tx1"/>
                </a:solidFill>
                <a:latin typeface="Times New Roman" panose="02020603050405020304" pitchFamily="18" charset="0"/>
              </a:defRPr>
            </a:lvl1pPr>
            <a:lvl2pPr>
              <a:tabLst>
                <a:tab pos="396875" algn="l"/>
              </a:tabLst>
              <a:defRPr sz="2400">
                <a:solidFill>
                  <a:schemeClr val="tx1"/>
                </a:solidFill>
                <a:latin typeface="Times New Roman" panose="02020603050405020304" pitchFamily="18" charset="0"/>
              </a:defRPr>
            </a:lvl2pPr>
            <a:lvl3pPr>
              <a:tabLst>
                <a:tab pos="396875" algn="l"/>
              </a:tabLst>
              <a:defRPr sz="2400">
                <a:solidFill>
                  <a:schemeClr val="tx1"/>
                </a:solidFill>
                <a:latin typeface="Times New Roman" panose="02020603050405020304" pitchFamily="18" charset="0"/>
              </a:defRPr>
            </a:lvl3pPr>
            <a:lvl4pPr>
              <a:tabLst>
                <a:tab pos="396875" algn="l"/>
              </a:tabLst>
              <a:defRPr sz="2400">
                <a:solidFill>
                  <a:schemeClr val="tx1"/>
                </a:solidFill>
                <a:latin typeface="Times New Roman" panose="02020603050405020304" pitchFamily="18" charset="0"/>
              </a:defRPr>
            </a:lvl4pPr>
            <a:lvl5pPr>
              <a:tabLst>
                <a:tab pos="3968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96875" algn="l"/>
              </a:tabLst>
              <a:defRPr sz="2400">
                <a:solidFill>
                  <a:schemeClr val="tx1"/>
                </a:solidFill>
                <a:latin typeface="Times New Roman" panose="02020603050405020304" pitchFamily="18" charset="0"/>
              </a:defRPr>
            </a:lvl9pPr>
          </a:lstStyle>
          <a:p>
            <a:pPr marL="514350" indent="-514350">
              <a:lnSpc>
                <a:spcPct val="90000"/>
              </a:lnSpc>
              <a:spcBef>
                <a:spcPct val="50000"/>
              </a:spcBef>
              <a:buFont typeface="+mj-lt"/>
              <a:buAutoNum type="alphaUcPeriod"/>
            </a:pPr>
            <a:r>
              <a:rPr lang="en-US" sz="2800" u="sng" dirty="0"/>
              <a:t>Protection</a:t>
            </a:r>
            <a:r>
              <a:rPr lang="en-US" sz="2800" dirty="0"/>
              <a:t> (v. 10)</a:t>
            </a:r>
          </a:p>
          <a:p>
            <a:pPr marL="514350" indent="-514350">
              <a:lnSpc>
                <a:spcPct val="90000"/>
              </a:lnSpc>
              <a:spcBef>
                <a:spcPct val="50000"/>
              </a:spcBef>
              <a:buFont typeface="+mj-lt"/>
              <a:buAutoNum type="alphaUcPeriod"/>
            </a:pPr>
            <a:r>
              <a:rPr lang="en-US" sz="2800" u="sng" dirty="0"/>
              <a:t>Make Pillar in Temple</a:t>
            </a:r>
            <a:r>
              <a:rPr lang="en-US" sz="2800" dirty="0"/>
              <a:t> (v. 12)</a:t>
            </a:r>
          </a:p>
          <a:p>
            <a:pPr marL="514350" indent="-514350">
              <a:lnSpc>
                <a:spcPct val="90000"/>
              </a:lnSpc>
              <a:spcBef>
                <a:spcPct val="50000"/>
              </a:spcBef>
              <a:buFont typeface="+mj-lt"/>
              <a:buAutoNum type="alphaUcPeriod"/>
            </a:pPr>
            <a:r>
              <a:rPr lang="en-US" sz="2800" u="sng" dirty="0"/>
              <a:t>New Name</a:t>
            </a:r>
            <a:r>
              <a:rPr lang="en-US" sz="2800" dirty="0"/>
              <a:t> (v. 12)</a:t>
            </a:r>
            <a:endParaRPr lang="en-US" b="0" dirty="0"/>
          </a:p>
          <a:p>
            <a:pPr marL="971550" lvl="1" indent="-514350">
              <a:lnSpc>
                <a:spcPct val="90000"/>
              </a:lnSpc>
              <a:spcBef>
                <a:spcPct val="50000"/>
              </a:spcBef>
              <a:buFont typeface="+mj-lt"/>
              <a:buAutoNum type="arabicPeriod"/>
            </a:pPr>
            <a:r>
              <a:rPr lang="en-US" b="0" i="1" dirty="0"/>
              <a:t>Name of my God</a:t>
            </a:r>
            <a:r>
              <a:rPr lang="en-US" b="0" dirty="0"/>
              <a:t> – identifies to whom belongs – a Child of God</a:t>
            </a:r>
          </a:p>
          <a:p>
            <a:pPr marL="971550" lvl="1" indent="-514350">
              <a:lnSpc>
                <a:spcPct val="90000"/>
              </a:lnSpc>
              <a:spcBef>
                <a:spcPct val="50000"/>
              </a:spcBef>
              <a:buFont typeface="+mj-lt"/>
              <a:buAutoNum type="arabicPeriod"/>
            </a:pPr>
            <a:r>
              <a:rPr lang="en-US" b="0" i="1" dirty="0"/>
              <a:t>Name of city of God</a:t>
            </a:r>
            <a:r>
              <a:rPr lang="en-US" b="0" dirty="0"/>
              <a:t> – verifies citizenship in heaven</a:t>
            </a:r>
          </a:p>
          <a:p>
            <a:pPr marL="971550" lvl="1" indent="-514350">
              <a:lnSpc>
                <a:spcPct val="90000"/>
              </a:lnSpc>
              <a:spcBef>
                <a:spcPct val="50000"/>
              </a:spcBef>
              <a:buFont typeface="+mj-lt"/>
              <a:buAutoNum type="arabicPeriod"/>
            </a:pPr>
            <a:r>
              <a:rPr lang="en-US" b="0" i="1" dirty="0"/>
              <a:t>My new name</a:t>
            </a:r>
            <a:r>
              <a:rPr lang="en-US" b="0" dirty="0"/>
              <a:t> – belongs to the Lord</a:t>
            </a:r>
            <a:endParaRPr lang="en-US" sz="28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9203">
                                            <p:txEl>
                                              <p:pRg st="3" end="3"/>
                                            </p:txEl>
                                          </p:spTgt>
                                        </p:tgtEl>
                                        <p:attrNameLst>
                                          <p:attrName>style.visibility</p:attrName>
                                        </p:attrNameLst>
                                      </p:cBhvr>
                                      <p:to>
                                        <p:strVal val="visible"/>
                                      </p:to>
                                    </p:set>
                                    <p:animEffect transition="in" filter="fade">
                                      <p:cBhvr>
                                        <p:cTn id="7" dur="1000"/>
                                        <p:tgtEl>
                                          <p:spTgt spid="179203">
                                            <p:txEl>
                                              <p:pRg st="3" end="3"/>
                                            </p:txEl>
                                          </p:spTgt>
                                        </p:tgtEl>
                                      </p:cBhvr>
                                    </p:animEffect>
                                    <p:anim calcmode="lin" valueType="num">
                                      <p:cBhvr>
                                        <p:cTn id="8" dur="1000" fill="hold"/>
                                        <p:tgtEl>
                                          <p:spTgt spid="17920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17920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9203">
                                            <p:txEl>
                                              <p:pRg st="4" end="4"/>
                                            </p:txEl>
                                          </p:spTgt>
                                        </p:tgtEl>
                                        <p:attrNameLst>
                                          <p:attrName>style.visibility</p:attrName>
                                        </p:attrNameLst>
                                      </p:cBhvr>
                                      <p:to>
                                        <p:strVal val="visible"/>
                                      </p:to>
                                    </p:set>
                                    <p:animEffect transition="in" filter="fade">
                                      <p:cBhvr>
                                        <p:cTn id="14" dur="1000"/>
                                        <p:tgtEl>
                                          <p:spTgt spid="179203">
                                            <p:txEl>
                                              <p:pRg st="4" end="4"/>
                                            </p:txEl>
                                          </p:spTgt>
                                        </p:tgtEl>
                                      </p:cBhvr>
                                    </p:animEffect>
                                    <p:anim calcmode="lin" valueType="num">
                                      <p:cBhvr>
                                        <p:cTn id="15" dur="1000" fill="hold"/>
                                        <p:tgtEl>
                                          <p:spTgt spid="17920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17920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9203">
                                            <p:txEl>
                                              <p:pRg st="5" end="5"/>
                                            </p:txEl>
                                          </p:spTgt>
                                        </p:tgtEl>
                                        <p:attrNameLst>
                                          <p:attrName>style.visibility</p:attrName>
                                        </p:attrNameLst>
                                      </p:cBhvr>
                                      <p:to>
                                        <p:strVal val="visible"/>
                                      </p:to>
                                    </p:set>
                                    <p:animEffect transition="in" filter="fade">
                                      <p:cBhvr>
                                        <p:cTn id="21" dur="1000"/>
                                        <p:tgtEl>
                                          <p:spTgt spid="179203">
                                            <p:txEl>
                                              <p:pRg st="5" end="5"/>
                                            </p:txEl>
                                          </p:spTgt>
                                        </p:tgtEl>
                                      </p:cBhvr>
                                    </p:animEffect>
                                    <p:anim calcmode="lin" valueType="num">
                                      <p:cBhvr>
                                        <p:cTn id="22" dur="1000" fill="hold"/>
                                        <p:tgtEl>
                                          <p:spTgt spid="17920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17920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uiExpand="1"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ext Box 2"/>
          <p:cNvSpPr txBox="1">
            <a:spLocks noChangeArrowheads="1"/>
          </p:cNvSpPr>
          <p:nvPr/>
        </p:nvSpPr>
        <p:spPr bwMode="auto">
          <a:xfrm>
            <a:off x="15240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p>
        </p:txBody>
      </p:sp>
      <p:sp>
        <p:nvSpPr>
          <p:cNvPr id="163843" name="AutoShape 3"/>
          <p:cNvSpPr>
            <a:spLocks noChangeArrowheads="1"/>
          </p:cNvSpPr>
          <p:nvPr/>
        </p:nvSpPr>
        <p:spPr bwMode="auto">
          <a:xfrm>
            <a:off x="838200" y="304800"/>
            <a:ext cx="7391400" cy="1828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600">
                <a:solidFill>
                  <a:srgbClr val="000000"/>
                </a:solidFill>
              </a:rPr>
              <a:t>A Faithful Church</a:t>
            </a:r>
          </a:p>
          <a:p>
            <a:pPr algn="ctr"/>
            <a:r>
              <a:rPr lang="en-US" i="1"/>
              <a:t>Rev. 3:7-13</a:t>
            </a:r>
          </a:p>
        </p:txBody>
      </p:sp>
      <p:sp>
        <p:nvSpPr>
          <p:cNvPr id="163844" name="Text Box 4"/>
          <p:cNvSpPr txBox="1">
            <a:spLocks noChangeArrowheads="1"/>
          </p:cNvSpPr>
          <p:nvPr/>
        </p:nvSpPr>
        <p:spPr bwMode="auto">
          <a:xfrm>
            <a:off x="1371600" y="2478088"/>
            <a:ext cx="7513980" cy="2693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hlink">
                      <a:alpha val="50000"/>
                    </a:schemeClr>
                  </a:outerShdw>
                </a:effectLst>
              </a14:hiddenEffects>
            </a:ext>
          </a:extLst>
        </p:spPr>
        <p:txBody>
          <a:bodyPr wrap="none">
            <a:spAutoFit/>
          </a:bodyPr>
          <a:lstStyle/>
          <a:p>
            <a:pPr marL="857250" indent="-857250">
              <a:lnSpc>
                <a:spcPct val="120000"/>
              </a:lnSpc>
              <a:buFont typeface="+mj-lt"/>
              <a:buAutoNum type="romanUcPeriod"/>
            </a:pPr>
            <a:r>
              <a:rPr lang="en-US" sz="3600" dirty="0">
                <a:solidFill>
                  <a:srgbClr val="000000"/>
                </a:solidFill>
              </a:rPr>
              <a:t>The Salutation (v. 7)</a:t>
            </a:r>
          </a:p>
          <a:p>
            <a:pPr marL="857250" indent="-857250">
              <a:lnSpc>
                <a:spcPct val="120000"/>
              </a:lnSpc>
              <a:buFont typeface="+mj-lt"/>
              <a:buAutoNum type="romanUcPeriod"/>
            </a:pPr>
            <a:r>
              <a:rPr lang="en-US" sz="3600" dirty="0">
                <a:solidFill>
                  <a:srgbClr val="000000"/>
                </a:solidFill>
              </a:rPr>
              <a:t>The Praise (vv. 8, 10)</a:t>
            </a:r>
          </a:p>
          <a:p>
            <a:pPr marL="857250" indent="-857250">
              <a:lnSpc>
                <a:spcPct val="120000"/>
              </a:lnSpc>
              <a:buFont typeface="+mj-lt"/>
              <a:buAutoNum type="romanUcPeriod"/>
            </a:pPr>
            <a:r>
              <a:rPr lang="en-US" sz="3600" dirty="0">
                <a:solidFill>
                  <a:srgbClr val="000000"/>
                </a:solidFill>
              </a:rPr>
              <a:t>The Encouragement (vv. 8, 9, 11)</a:t>
            </a:r>
          </a:p>
          <a:p>
            <a:pPr marL="857250" indent="-857250">
              <a:lnSpc>
                <a:spcPct val="120000"/>
              </a:lnSpc>
              <a:buFont typeface="+mj-lt"/>
              <a:buAutoNum type="romanUcPeriod"/>
            </a:pPr>
            <a:r>
              <a:rPr lang="en-US" sz="3600" dirty="0">
                <a:solidFill>
                  <a:srgbClr val="000000"/>
                </a:solidFill>
              </a:rPr>
              <a:t>The Promise (vv. 10, 12)</a:t>
            </a:r>
          </a:p>
        </p:txBody>
      </p:sp>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8" name="Oval 4"/>
          <p:cNvSpPr>
            <a:spLocks noChangeArrowheads="1"/>
          </p:cNvSpPr>
          <p:nvPr/>
        </p:nvSpPr>
        <p:spPr bwMode="auto">
          <a:xfrm>
            <a:off x="1447800" y="1066800"/>
            <a:ext cx="6858000" cy="3200400"/>
          </a:xfrm>
          <a:prstGeom prst="ellipse">
            <a:avLst/>
          </a:prstGeom>
          <a:solidFill>
            <a:schemeClr val="folHlink"/>
          </a:solidFill>
          <a:ln w="9525">
            <a:noFill/>
            <a:round/>
            <a:headEnd/>
            <a:tailEnd/>
          </a:ln>
          <a:effectLst/>
          <a:scene3d>
            <a:camera prst="orthographicFront">
              <a:rot lat="0" lon="0" rev="0"/>
            </a:camera>
            <a:lightRig rig="glow" dir="t">
              <a:rot lat="0" lon="0" rev="14100000"/>
            </a:lightRig>
          </a:scene3d>
          <a:sp3d prstMaterial="softEdge">
            <a:bevelT w="127000" prst="artDeco"/>
          </a:sp3d>
        </p:spPr>
        <p:txBody>
          <a:bodyPr wrap="none" anchor="ctr"/>
          <a:lstStyle/>
          <a:p>
            <a:pPr algn="ctr"/>
            <a:r>
              <a:rPr lang="en-US">
                <a:solidFill>
                  <a:srgbClr val="FFFFFF"/>
                </a:solidFill>
                <a:effectLst>
                  <a:outerShdw blurRad="38100" dist="38100" dir="2700000" algn="tl">
                    <a:srgbClr val="000000"/>
                  </a:outerShdw>
                </a:effectLst>
              </a:rPr>
              <a:t>It is possible for a church to reach</a:t>
            </a:r>
          </a:p>
          <a:p>
            <a:pPr algn="ctr"/>
            <a:r>
              <a:rPr lang="en-US">
                <a:solidFill>
                  <a:srgbClr val="FFFFFF"/>
                </a:solidFill>
                <a:effectLst>
                  <a:outerShdw blurRad="38100" dist="38100" dir="2700000" algn="tl">
                    <a:srgbClr val="000000"/>
                  </a:outerShdw>
                </a:effectLst>
              </a:rPr>
              <a:t>a state that brings no condemnation</a:t>
            </a:r>
          </a:p>
          <a:p>
            <a:pPr algn="ctr"/>
            <a:r>
              <a:rPr lang="en-US">
                <a:solidFill>
                  <a:srgbClr val="FFFFFF"/>
                </a:solidFill>
                <a:effectLst>
                  <a:outerShdw blurRad="38100" dist="38100" dir="2700000" algn="tl">
                    <a:srgbClr val="000000"/>
                  </a:outerShdw>
                </a:effectLst>
              </a:rPr>
              <a:t>from the Lord</a:t>
            </a:r>
          </a:p>
        </p:txBody>
      </p:sp>
    </p:spTree>
  </p:cSld>
  <p:clrMapOvr>
    <a:masterClrMapping/>
  </p:clrMapOvr>
  <p:transition spd="slow">
    <p:fade/>
  </p:transition>
</p:sld>
</file>

<file path=ppt/theme/theme1.xml><?xml version="1.0" encoding="utf-8"?>
<a:theme xmlns:a="http://schemas.openxmlformats.org/drawingml/2006/main" name="Blush">
  <a:themeElements>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Blush">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lush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Blush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sh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raj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Blush">
  <a:themeElements>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Blush">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lush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Blush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sh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Designs\BLUSH.POT</Template>
  <TotalTime>3793</TotalTime>
  <Words>1547</Words>
  <Application>Microsoft Office PowerPoint</Application>
  <PresentationFormat>On-screen Show (4:3)</PresentationFormat>
  <Paragraphs>174</Paragraphs>
  <Slides>27</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27</vt:i4>
      </vt:variant>
    </vt:vector>
  </HeadingPairs>
  <TitlesOfParts>
    <vt:vector size="37" baseType="lpstr">
      <vt:lpstr>Arial</vt:lpstr>
      <vt:lpstr>Calibri</vt:lpstr>
      <vt:lpstr>Calibri Light</vt:lpstr>
      <vt:lpstr>Impact</vt:lpstr>
      <vt:lpstr>Times New Roman</vt:lpstr>
      <vt:lpstr>Trajan</vt:lpstr>
      <vt:lpstr>Blush</vt:lpstr>
      <vt:lpstr>Default Design</vt:lpstr>
      <vt:lpstr>1_Blush</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Donnie V. Rader</dc:creator>
  <cp:lastModifiedBy>Donnie V. Rader</cp:lastModifiedBy>
  <cp:revision>89</cp:revision>
  <cp:lastPrinted>2023-05-21T02:49:55Z</cp:lastPrinted>
  <dcterms:created xsi:type="dcterms:W3CDTF">2007-02-21T20:31:46Z</dcterms:created>
  <dcterms:modified xsi:type="dcterms:W3CDTF">2023-05-21T12:42:57Z</dcterms:modified>
</cp:coreProperties>
</file>