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94" r:id="rId2"/>
    <p:sldMasterId id="2147483706" r:id="rId3"/>
    <p:sldMasterId id="2147483718" r:id="rId4"/>
    <p:sldMasterId id="2147483730" r:id="rId5"/>
  </p:sldMasterIdLst>
  <p:notesMasterIdLst>
    <p:notesMasterId r:id="rId26"/>
  </p:notesMasterIdLst>
  <p:handoutMasterIdLst>
    <p:handoutMasterId r:id="rId27"/>
  </p:handoutMasterIdLst>
  <p:sldIdLst>
    <p:sldId id="266" r:id="rId6"/>
    <p:sldId id="267" r:id="rId7"/>
    <p:sldId id="299" r:id="rId8"/>
    <p:sldId id="268" r:id="rId9"/>
    <p:sldId id="256" r:id="rId10"/>
    <p:sldId id="257" r:id="rId11"/>
    <p:sldId id="258" r:id="rId12"/>
    <p:sldId id="306" r:id="rId13"/>
    <p:sldId id="261" r:id="rId14"/>
    <p:sldId id="271" r:id="rId15"/>
    <p:sldId id="273" r:id="rId16"/>
    <p:sldId id="274" r:id="rId17"/>
    <p:sldId id="275" r:id="rId18"/>
    <p:sldId id="381" r:id="rId19"/>
    <p:sldId id="269" r:id="rId20"/>
    <p:sldId id="272" r:id="rId21"/>
    <p:sldId id="276" r:id="rId22"/>
    <p:sldId id="277" r:id="rId23"/>
    <p:sldId id="382" r:id="rId24"/>
    <p:sldId id="270" r:id="rId25"/>
  </p:sldIdLst>
  <p:sldSz cx="9144000" cy="6858000" type="screen4x3"/>
  <p:notesSz cx="7019925" cy="9305925"/>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447"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6912"/>
          </a:xfrm>
          <a:prstGeom prst="rect">
            <a:avLst/>
          </a:prstGeom>
        </p:spPr>
        <p:txBody>
          <a:bodyPr vert="horz" lIns="93287" tIns="46644" rIns="93287" bIns="46644" rtlCol="0"/>
          <a:lstStyle>
            <a:lvl1pPr algn="r">
              <a:defRPr sz="1200"/>
            </a:lvl1pPr>
          </a:lstStyle>
          <a:p>
            <a:fld id="{8187FEF7-6986-463E-811C-F70146202467}" type="datetimeFigureOut">
              <a:rPr lang="en-US" smtClean="0"/>
              <a:t>5/14/2023</a:t>
            </a:fld>
            <a:endParaRPr lang="en-US"/>
          </a:p>
        </p:txBody>
      </p:sp>
      <p:sp>
        <p:nvSpPr>
          <p:cNvPr id="4" name="Footer Placeholder 3"/>
          <p:cNvSpPr>
            <a:spLocks noGrp="1"/>
          </p:cNvSpPr>
          <p:nvPr>
            <p:ph type="ftr" sz="quarter" idx="2"/>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014"/>
            <a:ext cx="3041968" cy="466911"/>
          </a:xfrm>
          <a:prstGeom prst="rect">
            <a:avLst/>
          </a:prstGeom>
        </p:spPr>
        <p:txBody>
          <a:bodyPr vert="horz" lIns="93287" tIns="46644" rIns="93287" bIns="46644" rtlCol="0" anchor="b"/>
          <a:lstStyle>
            <a:lvl1pPr algn="r">
              <a:defRPr sz="1200"/>
            </a:lvl1pPr>
          </a:lstStyle>
          <a:p>
            <a:fld id="{BEEA024E-AC5E-4DED-80E9-54F4043381CB}" type="slidenum">
              <a:rPr lang="en-US" smtClean="0"/>
              <a:t>‹#›</a:t>
            </a:fld>
            <a:endParaRPr lang="en-US"/>
          </a:p>
        </p:txBody>
      </p:sp>
    </p:spTree>
    <p:extLst>
      <p:ext uri="{BB962C8B-B14F-4D97-AF65-F5344CB8AC3E}">
        <p14:creationId xmlns:p14="http://schemas.microsoft.com/office/powerpoint/2010/main" val="3403654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a:defRPr sz="1200" b="0"/>
            </a:lvl1pPr>
          </a:lstStyle>
          <a:p>
            <a:endParaRPr lang="en-US"/>
          </a:p>
        </p:txBody>
      </p:sp>
      <p:sp>
        <p:nvSpPr>
          <p:cNvPr id="21507" name="Rectangle 3"/>
          <p:cNvSpPr>
            <a:spLocks noGrp="1" noChangeArrowheads="1"/>
          </p:cNvSpPr>
          <p:nvPr>
            <p:ph type="dt" idx="1"/>
          </p:nvPr>
        </p:nvSpPr>
        <p:spPr bwMode="auto">
          <a:xfrm>
            <a:off x="3976333" y="0"/>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algn="r">
              <a:defRPr sz="1200" b="0"/>
            </a:lvl1pPr>
          </a:lstStyle>
          <a:p>
            <a:endParaRPr lang="en-US"/>
          </a:p>
        </p:txBody>
      </p:sp>
      <p:sp>
        <p:nvSpPr>
          <p:cNvPr id="21508" name="Rectangle 4"/>
          <p:cNvSpPr>
            <a:spLocks noGrp="1" noRot="1" noChangeAspect="1" noChangeArrowheads="1" noTextEdit="1"/>
          </p:cNvSpPr>
          <p:nvPr>
            <p:ph type="sldImg" idx="2"/>
          </p:nvPr>
        </p:nvSpPr>
        <p:spPr bwMode="auto">
          <a:xfrm>
            <a:off x="1184275" y="698500"/>
            <a:ext cx="4651375" cy="34893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701993" y="4420315"/>
            <a:ext cx="5615940" cy="418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9014"/>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a:defRPr sz="1200" b="0"/>
            </a:lvl1pPr>
          </a:lstStyle>
          <a:p>
            <a:endParaRPr lang="en-US"/>
          </a:p>
        </p:txBody>
      </p:sp>
      <p:sp>
        <p:nvSpPr>
          <p:cNvPr id="21511" name="Rectangle 7"/>
          <p:cNvSpPr>
            <a:spLocks noGrp="1" noChangeArrowheads="1"/>
          </p:cNvSpPr>
          <p:nvPr>
            <p:ph type="sldNum" sz="quarter" idx="5"/>
          </p:nvPr>
        </p:nvSpPr>
        <p:spPr bwMode="auto">
          <a:xfrm>
            <a:off x="3976333" y="8839014"/>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algn="r">
              <a:defRPr sz="1200" b="0"/>
            </a:lvl1pPr>
          </a:lstStyle>
          <a:p>
            <a:fld id="{E5D92F4F-2127-497C-951E-75A1A04954F0}" type="slidenum">
              <a:rPr lang="en-US"/>
              <a:pPr/>
              <a:t>‹#›</a:t>
            </a:fld>
            <a:endParaRPr lang="en-US"/>
          </a:p>
        </p:txBody>
      </p:sp>
    </p:spTree>
    <p:extLst>
      <p:ext uri="{BB962C8B-B14F-4D97-AF65-F5344CB8AC3E}">
        <p14:creationId xmlns:p14="http://schemas.microsoft.com/office/powerpoint/2010/main" val="1497851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sp>
            <p:nvSpPr>
              <p:cNvPr id="6148"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p:cNvGrpSpPr>
              <a:grpSpLocks/>
            </p:cNvGrpSpPr>
            <p:nvPr/>
          </p:nvGrpSpPr>
          <p:grpSpPr bwMode="auto">
            <a:xfrm>
              <a:off x="648" y="0"/>
              <a:ext cx="97" cy="3613"/>
              <a:chOff x="226" y="0"/>
              <a:chExt cx="80" cy="3613"/>
            </a:xfrm>
          </p:grpSpPr>
          <p:sp>
            <p:nvSpPr>
              <p:cNvPr id="6152"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noProof="0"/>
              <a:t>Click to edit Master title style</a:t>
            </a:r>
          </a:p>
        </p:txBody>
      </p:sp>
      <p:sp>
        <p:nvSpPr>
          <p:cNvPr id="6156"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noProof="0"/>
              <a:t>Click to edit Master subtitle style</a:t>
            </a:r>
          </a:p>
        </p:txBody>
      </p:sp>
      <p:sp>
        <p:nvSpPr>
          <p:cNvPr id="6157"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6158" name="Rectangle 14"/>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p>
        </p:txBody>
      </p:sp>
      <p:sp>
        <p:nvSpPr>
          <p:cNvPr id="6159"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879937C2-E29D-4E38-99D3-391CDB5DB06A}" type="slidenum">
              <a:rPr lang="en-US"/>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3F0874-48F9-49BD-9CAB-D9F09BEF70FD}" type="slidenum">
              <a:rPr lang="en-US"/>
              <a:pPr/>
              <a:t>‹#›</a:t>
            </a:fld>
            <a:endParaRPr lang="en-US"/>
          </a:p>
        </p:txBody>
      </p:sp>
    </p:spTree>
    <p:extLst>
      <p:ext uri="{BB962C8B-B14F-4D97-AF65-F5344CB8AC3E}">
        <p14:creationId xmlns:p14="http://schemas.microsoft.com/office/powerpoint/2010/main" val="54412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2A1190-9E03-41E4-B8AC-11CA1CD2E8BB}" type="slidenum">
              <a:rPr lang="en-US"/>
              <a:pPr/>
              <a:t>‹#›</a:t>
            </a:fld>
            <a:endParaRPr lang="en-US"/>
          </a:p>
        </p:txBody>
      </p:sp>
    </p:spTree>
    <p:extLst>
      <p:ext uri="{BB962C8B-B14F-4D97-AF65-F5344CB8AC3E}">
        <p14:creationId xmlns:p14="http://schemas.microsoft.com/office/powerpoint/2010/main" val="42392302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2BB45E-241B-4181-B642-BB4A1138031F}" type="slidenum">
              <a:rPr lang="en-US"/>
              <a:pPr/>
              <a:t>‹#›</a:t>
            </a:fld>
            <a:endParaRPr lang="en-US"/>
          </a:p>
        </p:txBody>
      </p:sp>
    </p:spTree>
    <p:extLst>
      <p:ext uri="{BB962C8B-B14F-4D97-AF65-F5344CB8AC3E}">
        <p14:creationId xmlns:p14="http://schemas.microsoft.com/office/powerpoint/2010/main" val="34347354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5BD4709-5955-4573-9E6A-C28BBBA97FD1}" type="slidenum">
              <a:rPr lang="en-US"/>
              <a:pPr/>
              <a:t>‹#›</a:t>
            </a:fld>
            <a:endParaRPr lang="en-US"/>
          </a:p>
        </p:txBody>
      </p:sp>
    </p:spTree>
    <p:extLst>
      <p:ext uri="{BB962C8B-B14F-4D97-AF65-F5344CB8AC3E}">
        <p14:creationId xmlns:p14="http://schemas.microsoft.com/office/powerpoint/2010/main" val="17901299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897C4E5-08A4-45FA-9253-AB48FAF6C9F3}" type="slidenum">
              <a:rPr lang="en-US"/>
              <a:pPr/>
              <a:t>‹#›</a:t>
            </a:fld>
            <a:endParaRPr lang="en-US"/>
          </a:p>
        </p:txBody>
      </p:sp>
    </p:spTree>
    <p:extLst>
      <p:ext uri="{BB962C8B-B14F-4D97-AF65-F5344CB8AC3E}">
        <p14:creationId xmlns:p14="http://schemas.microsoft.com/office/powerpoint/2010/main" val="28089599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C1CA156-5C5E-4F9D-BADD-6936EFD6E1C7}" type="slidenum">
              <a:rPr lang="en-US"/>
              <a:pPr/>
              <a:t>‹#›</a:t>
            </a:fld>
            <a:endParaRPr lang="en-US"/>
          </a:p>
        </p:txBody>
      </p:sp>
    </p:spTree>
    <p:extLst>
      <p:ext uri="{BB962C8B-B14F-4D97-AF65-F5344CB8AC3E}">
        <p14:creationId xmlns:p14="http://schemas.microsoft.com/office/powerpoint/2010/main" val="37596879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CBC2D5-152B-446C-933A-4AA5C330F1FB}" type="slidenum">
              <a:rPr lang="en-US"/>
              <a:pPr/>
              <a:t>‹#›</a:t>
            </a:fld>
            <a:endParaRPr lang="en-US"/>
          </a:p>
        </p:txBody>
      </p:sp>
    </p:spTree>
    <p:extLst>
      <p:ext uri="{BB962C8B-B14F-4D97-AF65-F5344CB8AC3E}">
        <p14:creationId xmlns:p14="http://schemas.microsoft.com/office/powerpoint/2010/main" val="159378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C34DDCC-A098-4684-9DBD-D8CD1EF3E27D}" type="slidenum">
              <a:rPr lang="en-US"/>
              <a:pPr/>
              <a:t>‹#›</a:t>
            </a:fld>
            <a:endParaRPr lang="en-US"/>
          </a:p>
        </p:txBody>
      </p:sp>
    </p:spTree>
    <p:extLst>
      <p:ext uri="{BB962C8B-B14F-4D97-AF65-F5344CB8AC3E}">
        <p14:creationId xmlns:p14="http://schemas.microsoft.com/office/powerpoint/2010/main" val="25644040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F22301-61A3-4849-8068-78C640F5AD31}" type="slidenum">
              <a:rPr lang="en-US"/>
              <a:pPr/>
              <a:t>‹#›</a:t>
            </a:fld>
            <a:endParaRPr lang="en-US"/>
          </a:p>
        </p:txBody>
      </p:sp>
    </p:spTree>
    <p:extLst>
      <p:ext uri="{BB962C8B-B14F-4D97-AF65-F5344CB8AC3E}">
        <p14:creationId xmlns:p14="http://schemas.microsoft.com/office/powerpoint/2010/main" val="32679979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68CFA5-AD00-4F2F-940F-C4B9662DF161}" type="slidenum">
              <a:rPr lang="en-US"/>
              <a:pPr/>
              <a:t>‹#›</a:t>
            </a:fld>
            <a:endParaRPr lang="en-US"/>
          </a:p>
        </p:txBody>
      </p:sp>
    </p:spTree>
    <p:extLst>
      <p:ext uri="{BB962C8B-B14F-4D97-AF65-F5344CB8AC3E}">
        <p14:creationId xmlns:p14="http://schemas.microsoft.com/office/powerpoint/2010/main" val="21914192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81265F0E-0CB2-BD08-9F3E-AB5229C168F5}"/>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CF9837C2-E7F4-EDB6-7989-57885214FED3}"/>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7F548D74-5405-F3CB-5204-C9856518BF02}"/>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2B78CC86-3FEF-D50E-CDB5-BBA02E5EFAA4}"/>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9D06B56A-D208-F6B6-3161-40ADFC544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98EA4430-66B0-4503-23A0-5485E0139D2E}"/>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D15A3882-E061-6DFD-77D6-0065E86D06DA}"/>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507BCE74-D629-C131-4409-E2342B53A1B7}"/>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C72ECFFD-3C3A-AD13-4296-036750C68DC4}"/>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78BC261B-0653-DB97-EC70-F59D9915B59C}"/>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CD40A4DE-0118-A740-4BA2-0CD72D7C91A0}"/>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372AED7D-9D4E-A479-FB1B-051D3BB2B4A7}"/>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CF18E148-9EFB-A3FA-C7A2-68BC3D18D342}"/>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1B215732-74CF-0594-D308-A7A683046A97}"/>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A064806A-C060-40EB-9E75-6C0E46039D0C}" type="slidenum">
              <a:rPr lang="en-US" altLang="en-US"/>
              <a:pPr/>
              <a:t>‹#›</a:t>
            </a:fld>
            <a:endParaRPr lang="en-US" altLang="en-US"/>
          </a:p>
        </p:txBody>
      </p:sp>
    </p:spTree>
    <p:extLst>
      <p:ext uri="{BB962C8B-B14F-4D97-AF65-F5344CB8AC3E}">
        <p14:creationId xmlns:p14="http://schemas.microsoft.com/office/powerpoint/2010/main" val="30468087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1449-C6FC-7292-DC13-F087FE25D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C42ED9-47F3-6152-F35B-2FBB2862C8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AAA4B5-3269-E434-370D-FC09BEBDB73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F721D93-7B40-B324-294F-3CAE3A06AEB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60D66B0-111A-62A9-1B28-86A0821C236D}"/>
              </a:ext>
            </a:extLst>
          </p:cNvPr>
          <p:cNvSpPr>
            <a:spLocks noGrp="1"/>
          </p:cNvSpPr>
          <p:nvPr>
            <p:ph type="sldNum" sz="quarter" idx="12"/>
          </p:nvPr>
        </p:nvSpPr>
        <p:spPr/>
        <p:txBody>
          <a:bodyPr/>
          <a:lstStyle>
            <a:lvl1pPr>
              <a:defRPr/>
            </a:lvl1pPr>
          </a:lstStyle>
          <a:p>
            <a:fld id="{C51A06CB-8F32-4137-BF07-E431A610D1B4}" type="slidenum">
              <a:rPr lang="en-US" altLang="en-US"/>
              <a:pPr/>
              <a:t>‹#›</a:t>
            </a:fld>
            <a:endParaRPr lang="en-US" altLang="en-US"/>
          </a:p>
        </p:txBody>
      </p:sp>
    </p:spTree>
    <p:extLst>
      <p:ext uri="{BB962C8B-B14F-4D97-AF65-F5344CB8AC3E}">
        <p14:creationId xmlns:p14="http://schemas.microsoft.com/office/powerpoint/2010/main" val="7812242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1FC8-9B1D-AF44-93E5-B72FD10DECD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10EBC9-8FE6-EBB6-2F01-0C13B144606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4D08EAC-A31D-0373-85FF-7ADB10D2F9D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36E7B19-9EB2-2961-3B3C-7B420BD10FE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19E7894-F60D-A0E6-9E08-CAC6BA58BAD8}"/>
              </a:ext>
            </a:extLst>
          </p:cNvPr>
          <p:cNvSpPr>
            <a:spLocks noGrp="1"/>
          </p:cNvSpPr>
          <p:nvPr>
            <p:ph type="sldNum" sz="quarter" idx="12"/>
          </p:nvPr>
        </p:nvSpPr>
        <p:spPr/>
        <p:txBody>
          <a:bodyPr/>
          <a:lstStyle>
            <a:lvl1pPr>
              <a:defRPr/>
            </a:lvl1pPr>
          </a:lstStyle>
          <a:p>
            <a:fld id="{B7424330-184E-4F53-B639-9844D037D80E}" type="slidenum">
              <a:rPr lang="en-US" altLang="en-US"/>
              <a:pPr/>
              <a:t>‹#›</a:t>
            </a:fld>
            <a:endParaRPr lang="en-US" altLang="en-US"/>
          </a:p>
        </p:txBody>
      </p:sp>
    </p:spTree>
    <p:extLst>
      <p:ext uri="{BB962C8B-B14F-4D97-AF65-F5344CB8AC3E}">
        <p14:creationId xmlns:p14="http://schemas.microsoft.com/office/powerpoint/2010/main" val="9386513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FABD-9196-6F75-0150-64B6DAB77C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6D948D-6E59-E64B-2355-A4CB131DB45B}"/>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B56400-3E2E-3091-A8D4-E406DB73138E}"/>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B46DD8-3BE9-E1CD-E59E-44D6B24DC6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B332A2F-398B-09DB-88C8-D44F8CE5AAA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05B1FA8-E763-7E56-A84E-2B786F4B8D24}"/>
              </a:ext>
            </a:extLst>
          </p:cNvPr>
          <p:cNvSpPr>
            <a:spLocks noGrp="1"/>
          </p:cNvSpPr>
          <p:nvPr>
            <p:ph type="sldNum" sz="quarter" idx="12"/>
          </p:nvPr>
        </p:nvSpPr>
        <p:spPr/>
        <p:txBody>
          <a:bodyPr/>
          <a:lstStyle>
            <a:lvl1pPr>
              <a:defRPr/>
            </a:lvl1pPr>
          </a:lstStyle>
          <a:p>
            <a:fld id="{4E2EB018-6519-4307-8971-A37C9DA8DACF}" type="slidenum">
              <a:rPr lang="en-US" altLang="en-US"/>
              <a:pPr/>
              <a:t>‹#›</a:t>
            </a:fld>
            <a:endParaRPr lang="en-US" altLang="en-US"/>
          </a:p>
        </p:txBody>
      </p:sp>
    </p:spTree>
    <p:extLst>
      <p:ext uri="{BB962C8B-B14F-4D97-AF65-F5344CB8AC3E}">
        <p14:creationId xmlns:p14="http://schemas.microsoft.com/office/powerpoint/2010/main" val="19326561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90FA-8C6F-40C0-5555-7ADA623E1B2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61D83E-91DA-AD9B-7AF9-68B40B02A46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E3506B-0F85-0080-9B97-4CFD570D9FC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42CBB4-E675-8E1B-87DE-DF6DFD43E13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4AA295-A25D-B417-B628-504C5A3034F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DF0BC0-06F8-D3E9-A6B3-F81316106606}"/>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8284A699-FBBF-D37B-FE33-394C209816E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EED2576A-1C3E-0B2A-274F-FACCAB07A3B8}"/>
              </a:ext>
            </a:extLst>
          </p:cNvPr>
          <p:cNvSpPr>
            <a:spLocks noGrp="1"/>
          </p:cNvSpPr>
          <p:nvPr>
            <p:ph type="sldNum" sz="quarter" idx="12"/>
          </p:nvPr>
        </p:nvSpPr>
        <p:spPr/>
        <p:txBody>
          <a:bodyPr/>
          <a:lstStyle>
            <a:lvl1pPr>
              <a:defRPr/>
            </a:lvl1pPr>
          </a:lstStyle>
          <a:p>
            <a:fld id="{2BE57C9C-E793-428C-9B4B-FF4CB8C2889E}" type="slidenum">
              <a:rPr lang="en-US" altLang="en-US"/>
              <a:pPr/>
              <a:t>‹#›</a:t>
            </a:fld>
            <a:endParaRPr lang="en-US" altLang="en-US"/>
          </a:p>
        </p:txBody>
      </p:sp>
    </p:spTree>
    <p:extLst>
      <p:ext uri="{BB962C8B-B14F-4D97-AF65-F5344CB8AC3E}">
        <p14:creationId xmlns:p14="http://schemas.microsoft.com/office/powerpoint/2010/main" val="23172974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9B9CD-4D2B-340A-95D0-FEA78F5B5E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3449BB-725F-3FE7-13AB-F6F09E7A1B9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DB01595-FE10-DC4F-8A87-B6ABB9DD6DE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CDB8986-FDA5-B282-FD0E-4FA4B3A8AEAA}"/>
              </a:ext>
            </a:extLst>
          </p:cNvPr>
          <p:cNvSpPr>
            <a:spLocks noGrp="1"/>
          </p:cNvSpPr>
          <p:nvPr>
            <p:ph type="sldNum" sz="quarter" idx="12"/>
          </p:nvPr>
        </p:nvSpPr>
        <p:spPr/>
        <p:txBody>
          <a:bodyPr/>
          <a:lstStyle>
            <a:lvl1pPr>
              <a:defRPr/>
            </a:lvl1pPr>
          </a:lstStyle>
          <a:p>
            <a:fld id="{CFE93E41-3C10-4BD3-91F5-78909453A56C}" type="slidenum">
              <a:rPr lang="en-US" altLang="en-US"/>
              <a:pPr/>
              <a:t>‹#›</a:t>
            </a:fld>
            <a:endParaRPr lang="en-US" altLang="en-US"/>
          </a:p>
        </p:txBody>
      </p:sp>
    </p:spTree>
    <p:extLst>
      <p:ext uri="{BB962C8B-B14F-4D97-AF65-F5344CB8AC3E}">
        <p14:creationId xmlns:p14="http://schemas.microsoft.com/office/powerpoint/2010/main" val="25947249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57B126-0813-73A6-9537-C3620D1D94F0}"/>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28817591-C2D5-B199-3568-0D7DF87D2915}"/>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ADBBD94-5ED4-3EE6-534E-A9E03676D531}"/>
              </a:ext>
            </a:extLst>
          </p:cNvPr>
          <p:cNvSpPr>
            <a:spLocks noGrp="1"/>
          </p:cNvSpPr>
          <p:nvPr>
            <p:ph type="sldNum" sz="quarter" idx="12"/>
          </p:nvPr>
        </p:nvSpPr>
        <p:spPr/>
        <p:txBody>
          <a:bodyPr/>
          <a:lstStyle>
            <a:lvl1pPr>
              <a:defRPr/>
            </a:lvl1pPr>
          </a:lstStyle>
          <a:p>
            <a:fld id="{3EC3B548-BC9A-4F68-BB3A-923DCD373A2C}" type="slidenum">
              <a:rPr lang="en-US" altLang="en-US"/>
              <a:pPr/>
              <a:t>‹#›</a:t>
            </a:fld>
            <a:endParaRPr lang="en-US" altLang="en-US"/>
          </a:p>
        </p:txBody>
      </p:sp>
    </p:spTree>
    <p:extLst>
      <p:ext uri="{BB962C8B-B14F-4D97-AF65-F5344CB8AC3E}">
        <p14:creationId xmlns:p14="http://schemas.microsoft.com/office/powerpoint/2010/main" val="11781051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9FF52-5CDB-5589-EB67-1EEFA33F92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568E3C-833F-E5D1-F989-15EDA657A39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755985-D250-4887-8070-8B478FBB35B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D3F38-74DC-3D01-9A81-5DFCF1A830B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2335F5A-968E-6FCE-F782-04519C57206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2736421-2270-79D3-4240-E11227E50244}"/>
              </a:ext>
            </a:extLst>
          </p:cNvPr>
          <p:cNvSpPr>
            <a:spLocks noGrp="1"/>
          </p:cNvSpPr>
          <p:nvPr>
            <p:ph type="sldNum" sz="quarter" idx="12"/>
          </p:nvPr>
        </p:nvSpPr>
        <p:spPr/>
        <p:txBody>
          <a:bodyPr/>
          <a:lstStyle>
            <a:lvl1pPr>
              <a:defRPr/>
            </a:lvl1pPr>
          </a:lstStyle>
          <a:p>
            <a:fld id="{B0DEDC37-2AF3-43D5-B9BF-081BC50B520A}" type="slidenum">
              <a:rPr lang="en-US" altLang="en-US"/>
              <a:pPr/>
              <a:t>‹#›</a:t>
            </a:fld>
            <a:endParaRPr lang="en-US" altLang="en-US"/>
          </a:p>
        </p:txBody>
      </p:sp>
    </p:spTree>
    <p:extLst>
      <p:ext uri="{BB962C8B-B14F-4D97-AF65-F5344CB8AC3E}">
        <p14:creationId xmlns:p14="http://schemas.microsoft.com/office/powerpoint/2010/main" val="36245601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3A990-3802-FF0B-6CAC-3A8E21A7AC0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002046-BA66-3112-B1B7-984732E92BF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4C0482-4DD9-2429-31D2-C1EA2B6A2D8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056453-4644-0514-43A7-008A1651BB4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CE2FCA1-BE0C-2342-1C12-D340E13336D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58B9D4E-2360-3CF9-57E5-3A201F1E4597}"/>
              </a:ext>
            </a:extLst>
          </p:cNvPr>
          <p:cNvSpPr>
            <a:spLocks noGrp="1"/>
          </p:cNvSpPr>
          <p:nvPr>
            <p:ph type="sldNum" sz="quarter" idx="12"/>
          </p:nvPr>
        </p:nvSpPr>
        <p:spPr/>
        <p:txBody>
          <a:bodyPr/>
          <a:lstStyle>
            <a:lvl1pPr>
              <a:defRPr/>
            </a:lvl1pPr>
          </a:lstStyle>
          <a:p>
            <a:fld id="{C7DE0B98-F803-4C57-8A11-373EDB4723AC}" type="slidenum">
              <a:rPr lang="en-US" altLang="en-US"/>
              <a:pPr/>
              <a:t>‹#›</a:t>
            </a:fld>
            <a:endParaRPr lang="en-US" altLang="en-US"/>
          </a:p>
        </p:txBody>
      </p:sp>
    </p:spTree>
    <p:extLst>
      <p:ext uri="{BB962C8B-B14F-4D97-AF65-F5344CB8AC3E}">
        <p14:creationId xmlns:p14="http://schemas.microsoft.com/office/powerpoint/2010/main" val="13426817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61AF-07C7-F654-453D-10C6C65126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D8A1F3-E609-E2E0-B157-4389AF5A41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E024AB-68C5-58A2-2ADC-76717E34EF1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CBE8018-D731-22CF-1C9C-36A4DDEC59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CAE78DD-0628-8B6F-EF06-7E939C83F2FA}"/>
              </a:ext>
            </a:extLst>
          </p:cNvPr>
          <p:cNvSpPr>
            <a:spLocks noGrp="1"/>
          </p:cNvSpPr>
          <p:nvPr>
            <p:ph type="sldNum" sz="quarter" idx="12"/>
          </p:nvPr>
        </p:nvSpPr>
        <p:spPr/>
        <p:txBody>
          <a:bodyPr/>
          <a:lstStyle>
            <a:lvl1pPr>
              <a:defRPr/>
            </a:lvl1pPr>
          </a:lstStyle>
          <a:p>
            <a:fld id="{8A9E3103-9BB0-46AA-A2AC-E4CAD86E2C85}" type="slidenum">
              <a:rPr lang="en-US" altLang="en-US"/>
              <a:pPr/>
              <a:t>‹#›</a:t>
            </a:fld>
            <a:endParaRPr lang="en-US" altLang="en-US"/>
          </a:p>
        </p:txBody>
      </p:sp>
    </p:spTree>
    <p:extLst>
      <p:ext uri="{BB962C8B-B14F-4D97-AF65-F5344CB8AC3E}">
        <p14:creationId xmlns:p14="http://schemas.microsoft.com/office/powerpoint/2010/main" val="7776729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D7F389-08A3-6FCA-5E11-4548F0A0F479}"/>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3CC82B-6F15-9724-76C6-F233BCD7C653}"/>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D69861-9FF5-65F8-B0EA-2338346A7B7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B4198D7-3BC5-321C-D317-1E059B92796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5A421AC-D8AA-740E-750E-0FE997CFFCD3}"/>
              </a:ext>
            </a:extLst>
          </p:cNvPr>
          <p:cNvSpPr>
            <a:spLocks noGrp="1"/>
          </p:cNvSpPr>
          <p:nvPr>
            <p:ph type="sldNum" sz="quarter" idx="12"/>
          </p:nvPr>
        </p:nvSpPr>
        <p:spPr/>
        <p:txBody>
          <a:bodyPr/>
          <a:lstStyle>
            <a:lvl1pPr>
              <a:defRPr/>
            </a:lvl1pPr>
          </a:lstStyle>
          <a:p>
            <a:fld id="{4392489C-5394-4E5D-8DBB-90199DE46ADD}" type="slidenum">
              <a:rPr lang="en-US" altLang="en-US"/>
              <a:pPr/>
              <a:t>‹#›</a:t>
            </a:fld>
            <a:endParaRPr lang="en-US" altLang="en-US"/>
          </a:p>
        </p:txBody>
      </p:sp>
    </p:spTree>
    <p:extLst>
      <p:ext uri="{BB962C8B-B14F-4D97-AF65-F5344CB8AC3E}">
        <p14:creationId xmlns:p14="http://schemas.microsoft.com/office/powerpoint/2010/main" val="10661020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F0DB186A-2001-E3C1-53E7-AE3FC3C83B2F}"/>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CAF2B217-BC96-4C89-87BF-3C8FAA2D8C70}"/>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8B666C8F-F2F4-2652-DBDE-20B3D669BD44}"/>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CCECFD71-8238-A5AC-217A-DEF7CFF725E6}"/>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912C5D6D-4577-65DE-BFF1-AD617CBFF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F818041A-49A5-57E3-8530-8FF59142DB86}"/>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98F08F35-F885-6109-DB8C-E71AA02AF284}"/>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CFAEBA7D-8A6F-1674-AB49-FA5BA1412070}"/>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DAA9FBAC-28F4-EAB1-D2D5-D84293D57FA7}"/>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AA6321FF-7551-987C-A7DF-6342582E5286}"/>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5CF6F1A9-A481-A3C3-0D33-CBE80F5DAD51}"/>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35C4542A-CE98-EB99-8E69-16D4CB088145}"/>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8905894F-06FB-D98A-2759-B4DC1A522DDC}"/>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86160D74-BEB2-62EE-D8FB-6C2C3754F841}"/>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416C85A4-B969-429C-97A4-39AB0CFE3F0A}" type="slidenum">
              <a:rPr lang="en-US" altLang="en-US"/>
              <a:pPr/>
              <a:t>‹#›</a:t>
            </a:fld>
            <a:endParaRPr lang="en-US" altLang="en-US"/>
          </a:p>
        </p:txBody>
      </p:sp>
    </p:spTree>
    <p:extLst>
      <p:ext uri="{BB962C8B-B14F-4D97-AF65-F5344CB8AC3E}">
        <p14:creationId xmlns:p14="http://schemas.microsoft.com/office/powerpoint/2010/main" val="21358934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F471-B62E-5407-B1C3-8784353657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B8D20F-D2BB-A2F4-E597-ED72E405B9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8DBE9-1423-C14A-959B-D7E06D0CF7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473380F-DAE8-0AF0-8276-4517623CC1D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9B5FAAD-1DF7-6103-40F1-F23CDD9E74A9}"/>
              </a:ext>
            </a:extLst>
          </p:cNvPr>
          <p:cNvSpPr>
            <a:spLocks noGrp="1"/>
          </p:cNvSpPr>
          <p:nvPr>
            <p:ph type="sldNum" sz="quarter" idx="12"/>
          </p:nvPr>
        </p:nvSpPr>
        <p:spPr/>
        <p:txBody>
          <a:bodyPr/>
          <a:lstStyle>
            <a:lvl1pPr>
              <a:defRPr/>
            </a:lvl1pPr>
          </a:lstStyle>
          <a:p>
            <a:fld id="{6C5157EB-0692-40F5-A220-4C431C17CF78}" type="slidenum">
              <a:rPr lang="en-US" altLang="en-US"/>
              <a:pPr/>
              <a:t>‹#›</a:t>
            </a:fld>
            <a:endParaRPr lang="en-US" altLang="en-US"/>
          </a:p>
        </p:txBody>
      </p:sp>
    </p:spTree>
    <p:extLst>
      <p:ext uri="{BB962C8B-B14F-4D97-AF65-F5344CB8AC3E}">
        <p14:creationId xmlns:p14="http://schemas.microsoft.com/office/powerpoint/2010/main" val="12024200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E173-B1EA-18C8-67CA-BFDC4914CA4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F97321-ADD9-AAD9-CD46-2233B655D3C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DB2F11F-857A-5987-AD50-FE959540470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B05D0AD-C2A5-CF19-D214-79B84304C91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B801C7F-2971-812B-80B4-0986F57BC77F}"/>
              </a:ext>
            </a:extLst>
          </p:cNvPr>
          <p:cNvSpPr>
            <a:spLocks noGrp="1"/>
          </p:cNvSpPr>
          <p:nvPr>
            <p:ph type="sldNum" sz="quarter" idx="12"/>
          </p:nvPr>
        </p:nvSpPr>
        <p:spPr/>
        <p:txBody>
          <a:bodyPr/>
          <a:lstStyle>
            <a:lvl1pPr>
              <a:defRPr/>
            </a:lvl1pPr>
          </a:lstStyle>
          <a:p>
            <a:fld id="{568B59DB-9991-41B5-8ED1-B1BF2E55F27D}" type="slidenum">
              <a:rPr lang="en-US" altLang="en-US"/>
              <a:pPr/>
              <a:t>‹#›</a:t>
            </a:fld>
            <a:endParaRPr lang="en-US" altLang="en-US"/>
          </a:p>
        </p:txBody>
      </p:sp>
    </p:spTree>
    <p:extLst>
      <p:ext uri="{BB962C8B-B14F-4D97-AF65-F5344CB8AC3E}">
        <p14:creationId xmlns:p14="http://schemas.microsoft.com/office/powerpoint/2010/main" val="871233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CC92-8137-9883-C38D-B1A9661AE3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AF458-1010-F720-D066-E85D0180EF1B}"/>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99FFC6-C990-4743-B5AF-C3B8901539D7}"/>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599004-53C7-DA1F-0005-8EA15966752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7B07338-78AB-01ED-C833-6F6C97E5182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C136915-54C4-AAE2-D87A-9E968DCC163F}"/>
              </a:ext>
            </a:extLst>
          </p:cNvPr>
          <p:cNvSpPr>
            <a:spLocks noGrp="1"/>
          </p:cNvSpPr>
          <p:nvPr>
            <p:ph type="sldNum" sz="quarter" idx="12"/>
          </p:nvPr>
        </p:nvSpPr>
        <p:spPr/>
        <p:txBody>
          <a:bodyPr/>
          <a:lstStyle>
            <a:lvl1pPr>
              <a:defRPr/>
            </a:lvl1pPr>
          </a:lstStyle>
          <a:p>
            <a:fld id="{3811F175-9F09-48AF-9DDD-7E6EAA386453}" type="slidenum">
              <a:rPr lang="en-US" altLang="en-US"/>
              <a:pPr/>
              <a:t>‹#›</a:t>
            </a:fld>
            <a:endParaRPr lang="en-US" altLang="en-US"/>
          </a:p>
        </p:txBody>
      </p:sp>
    </p:spTree>
    <p:extLst>
      <p:ext uri="{BB962C8B-B14F-4D97-AF65-F5344CB8AC3E}">
        <p14:creationId xmlns:p14="http://schemas.microsoft.com/office/powerpoint/2010/main" val="1647108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22CA-2370-E3E7-E2FB-77495C1067EF}"/>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98302B-1955-00C4-50B4-7B62B0FE55D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FD890F-6F2B-0479-CDE8-F027630CF48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46134-C1E8-5747-F5C9-38320FEC9EE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91D752-DE88-8CAF-FBB8-DC06CDD91E0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E3BBB7-2555-761A-24FC-F3DB1A799E8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6F7AB0C6-B335-BCAC-72AB-85EC68233B8A}"/>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D8EA7C3-963C-5182-85F1-C7D0AEAE5F53}"/>
              </a:ext>
            </a:extLst>
          </p:cNvPr>
          <p:cNvSpPr>
            <a:spLocks noGrp="1"/>
          </p:cNvSpPr>
          <p:nvPr>
            <p:ph type="sldNum" sz="quarter" idx="12"/>
          </p:nvPr>
        </p:nvSpPr>
        <p:spPr/>
        <p:txBody>
          <a:bodyPr/>
          <a:lstStyle>
            <a:lvl1pPr>
              <a:defRPr/>
            </a:lvl1pPr>
          </a:lstStyle>
          <a:p>
            <a:fld id="{2D2BC30D-6729-43F9-ABBB-7B126AC5507A}" type="slidenum">
              <a:rPr lang="en-US" altLang="en-US"/>
              <a:pPr/>
              <a:t>‹#›</a:t>
            </a:fld>
            <a:endParaRPr lang="en-US" altLang="en-US"/>
          </a:p>
        </p:txBody>
      </p:sp>
    </p:spTree>
    <p:extLst>
      <p:ext uri="{BB962C8B-B14F-4D97-AF65-F5344CB8AC3E}">
        <p14:creationId xmlns:p14="http://schemas.microsoft.com/office/powerpoint/2010/main" val="1903650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0D1D-EA76-B618-865E-DC43CEC646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00695A-577C-84C0-90B5-05E7A512F68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96F5910F-B145-83FB-2336-255AEFA15A9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A969200-26C4-7F47-7076-A2B56FC015E8}"/>
              </a:ext>
            </a:extLst>
          </p:cNvPr>
          <p:cNvSpPr>
            <a:spLocks noGrp="1"/>
          </p:cNvSpPr>
          <p:nvPr>
            <p:ph type="sldNum" sz="quarter" idx="12"/>
          </p:nvPr>
        </p:nvSpPr>
        <p:spPr/>
        <p:txBody>
          <a:bodyPr/>
          <a:lstStyle>
            <a:lvl1pPr>
              <a:defRPr/>
            </a:lvl1pPr>
          </a:lstStyle>
          <a:p>
            <a:fld id="{056EACCA-9140-47CA-B693-1C972280044A}" type="slidenum">
              <a:rPr lang="en-US" altLang="en-US"/>
              <a:pPr/>
              <a:t>‹#›</a:t>
            </a:fld>
            <a:endParaRPr lang="en-US" altLang="en-US"/>
          </a:p>
        </p:txBody>
      </p:sp>
    </p:spTree>
    <p:extLst>
      <p:ext uri="{BB962C8B-B14F-4D97-AF65-F5344CB8AC3E}">
        <p14:creationId xmlns:p14="http://schemas.microsoft.com/office/powerpoint/2010/main" val="4411727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188579-A931-4DA1-BEB6-3046FEA25FF0}"/>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86C9DEE-FE6B-0215-9FBA-8FC06AB91D8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E8DA5D1-7A1B-765F-78AA-E86EA05FB437}"/>
              </a:ext>
            </a:extLst>
          </p:cNvPr>
          <p:cNvSpPr>
            <a:spLocks noGrp="1"/>
          </p:cNvSpPr>
          <p:nvPr>
            <p:ph type="sldNum" sz="quarter" idx="12"/>
          </p:nvPr>
        </p:nvSpPr>
        <p:spPr/>
        <p:txBody>
          <a:bodyPr/>
          <a:lstStyle>
            <a:lvl1pPr>
              <a:defRPr/>
            </a:lvl1pPr>
          </a:lstStyle>
          <a:p>
            <a:fld id="{918650CE-0D6C-421C-9FDB-09AA24D3B023}" type="slidenum">
              <a:rPr lang="en-US" altLang="en-US"/>
              <a:pPr/>
              <a:t>‹#›</a:t>
            </a:fld>
            <a:endParaRPr lang="en-US" altLang="en-US"/>
          </a:p>
        </p:txBody>
      </p:sp>
    </p:spTree>
    <p:extLst>
      <p:ext uri="{BB962C8B-B14F-4D97-AF65-F5344CB8AC3E}">
        <p14:creationId xmlns:p14="http://schemas.microsoft.com/office/powerpoint/2010/main" val="17402374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80B2-7522-DEA2-34BB-3C6EB90D0E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CBBA3E-ED2C-1348-7A23-79CA4FC6B3B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73DEE4-1998-8634-662B-0F2763773E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2DE18-8BF3-027E-F143-082483535DC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5E71843-7915-B61F-B647-6AF755BA972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2683D65-9C98-8EFB-A896-5C493205C0AC}"/>
              </a:ext>
            </a:extLst>
          </p:cNvPr>
          <p:cNvSpPr>
            <a:spLocks noGrp="1"/>
          </p:cNvSpPr>
          <p:nvPr>
            <p:ph type="sldNum" sz="quarter" idx="12"/>
          </p:nvPr>
        </p:nvSpPr>
        <p:spPr/>
        <p:txBody>
          <a:bodyPr/>
          <a:lstStyle>
            <a:lvl1pPr>
              <a:defRPr/>
            </a:lvl1pPr>
          </a:lstStyle>
          <a:p>
            <a:fld id="{82698F2F-2360-4D35-A76B-AEE865848260}" type="slidenum">
              <a:rPr lang="en-US" altLang="en-US"/>
              <a:pPr/>
              <a:t>‹#›</a:t>
            </a:fld>
            <a:endParaRPr lang="en-US" altLang="en-US"/>
          </a:p>
        </p:txBody>
      </p:sp>
    </p:spTree>
    <p:extLst>
      <p:ext uri="{BB962C8B-B14F-4D97-AF65-F5344CB8AC3E}">
        <p14:creationId xmlns:p14="http://schemas.microsoft.com/office/powerpoint/2010/main" val="31042249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217F-E9BA-60D7-BE76-949933E090D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5C675C-D0D7-9D74-8AE5-460D1129765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476594-BC98-94A7-9D73-8556D8E2997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754033-E420-47EF-BDA0-362F9AB9988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1B0090C-E041-75C4-4C85-2974EB34D95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221C40A-3F1E-3D95-FCCC-F4DECE92D261}"/>
              </a:ext>
            </a:extLst>
          </p:cNvPr>
          <p:cNvSpPr>
            <a:spLocks noGrp="1"/>
          </p:cNvSpPr>
          <p:nvPr>
            <p:ph type="sldNum" sz="quarter" idx="12"/>
          </p:nvPr>
        </p:nvSpPr>
        <p:spPr/>
        <p:txBody>
          <a:bodyPr/>
          <a:lstStyle>
            <a:lvl1pPr>
              <a:defRPr/>
            </a:lvl1pPr>
          </a:lstStyle>
          <a:p>
            <a:fld id="{4D080314-879F-42CB-9368-BE9FA0936596}" type="slidenum">
              <a:rPr lang="en-US" altLang="en-US"/>
              <a:pPr/>
              <a:t>‹#›</a:t>
            </a:fld>
            <a:endParaRPr lang="en-US" altLang="en-US"/>
          </a:p>
        </p:txBody>
      </p:sp>
    </p:spTree>
    <p:extLst>
      <p:ext uri="{BB962C8B-B14F-4D97-AF65-F5344CB8AC3E}">
        <p14:creationId xmlns:p14="http://schemas.microsoft.com/office/powerpoint/2010/main" val="42172672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6026-1927-52BC-43A7-6058D460DC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D1E328-A679-EECA-E509-1FD30D1533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B282DE-EFBA-B4BA-A07C-FDBE269C2EF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4C3B66A-B0BF-3974-5B26-3A428C4AE43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CEA392-1011-3484-A9AA-0EFADACC8AC4}"/>
              </a:ext>
            </a:extLst>
          </p:cNvPr>
          <p:cNvSpPr>
            <a:spLocks noGrp="1"/>
          </p:cNvSpPr>
          <p:nvPr>
            <p:ph type="sldNum" sz="quarter" idx="12"/>
          </p:nvPr>
        </p:nvSpPr>
        <p:spPr/>
        <p:txBody>
          <a:bodyPr/>
          <a:lstStyle>
            <a:lvl1pPr>
              <a:defRPr/>
            </a:lvl1pPr>
          </a:lstStyle>
          <a:p>
            <a:fld id="{F8DEB6B0-F819-45F4-B060-6DD5A62B2B7F}" type="slidenum">
              <a:rPr lang="en-US" altLang="en-US"/>
              <a:pPr/>
              <a:t>‹#›</a:t>
            </a:fld>
            <a:endParaRPr lang="en-US" altLang="en-US"/>
          </a:p>
        </p:txBody>
      </p:sp>
    </p:spTree>
    <p:extLst>
      <p:ext uri="{BB962C8B-B14F-4D97-AF65-F5344CB8AC3E}">
        <p14:creationId xmlns:p14="http://schemas.microsoft.com/office/powerpoint/2010/main" val="39342608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4AA35-B068-2C7F-D6F2-889AC89739A5}"/>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6A6E1-82F5-2F75-04F8-0D36FFE5AB03}"/>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FDCEE-C7E6-5E0A-438B-37D06EBE02D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82186D6-A59B-5640-0CDF-374B2FA7199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352D447-F972-1232-C59C-28EB92D75C77}"/>
              </a:ext>
            </a:extLst>
          </p:cNvPr>
          <p:cNvSpPr>
            <a:spLocks noGrp="1"/>
          </p:cNvSpPr>
          <p:nvPr>
            <p:ph type="sldNum" sz="quarter" idx="12"/>
          </p:nvPr>
        </p:nvSpPr>
        <p:spPr/>
        <p:txBody>
          <a:bodyPr/>
          <a:lstStyle>
            <a:lvl1pPr>
              <a:defRPr/>
            </a:lvl1pPr>
          </a:lstStyle>
          <a:p>
            <a:fld id="{0253C47D-4656-4FC6-9540-BE4C69041DA0}" type="slidenum">
              <a:rPr lang="en-US" altLang="en-US"/>
              <a:pPr/>
              <a:t>‹#›</a:t>
            </a:fld>
            <a:endParaRPr lang="en-US" altLang="en-US"/>
          </a:p>
        </p:txBody>
      </p:sp>
    </p:spTree>
    <p:extLst>
      <p:ext uri="{BB962C8B-B14F-4D97-AF65-F5344CB8AC3E}">
        <p14:creationId xmlns:p14="http://schemas.microsoft.com/office/powerpoint/2010/main" val="29314757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57AEE-D031-3378-E017-37FFCC2058B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253067-87C2-BA88-061E-2820333523D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4FF85F-19A3-2BB8-0E83-D0D2049448B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06541A0-0813-E8C3-8A41-BBD10B7352C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2DC44C2-2FDF-3FAF-1E1E-EC39FFF551BF}"/>
              </a:ext>
            </a:extLst>
          </p:cNvPr>
          <p:cNvSpPr>
            <a:spLocks noGrp="1"/>
          </p:cNvSpPr>
          <p:nvPr>
            <p:ph type="sldNum" sz="quarter" idx="12"/>
          </p:nvPr>
        </p:nvSpPr>
        <p:spPr/>
        <p:txBody>
          <a:bodyPr/>
          <a:lstStyle>
            <a:lvl1pPr>
              <a:defRPr/>
            </a:lvl1pPr>
          </a:lstStyle>
          <a:p>
            <a:fld id="{2B23B4E2-D6AB-4704-A522-BBD9EC66B721}" type="slidenum">
              <a:rPr lang="en-US" altLang="en-US"/>
              <a:pPr/>
              <a:t>‹#›</a:t>
            </a:fld>
            <a:endParaRPr lang="en-US" altLang="en-US"/>
          </a:p>
        </p:txBody>
      </p:sp>
    </p:spTree>
    <p:extLst>
      <p:ext uri="{BB962C8B-B14F-4D97-AF65-F5344CB8AC3E}">
        <p14:creationId xmlns:p14="http://schemas.microsoft.com/office/powerpoint/2010/main" val="16267725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2277-20C6-6AC3-0827-26011A2CD0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767BA-A8BF-B3BA-C435-26BB1048A9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F1A947-B190-11D9-75E9-4B287259CB9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9698A1B-69E2-5D5B-8CF9-E53DA0AF5CF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24A9868-1DCD-123A-57D3-0F3C5BE2E0CD}"/>
              </a:ext>
            </a:extLst>
          </p:cNvPr>
          <p:cNvSpPr>
            <a:spLocks noGrp="1"/>
          </p:cNvSpPr>
          <p:nvPr>
            <p:ph type="sldNum" sz="quarter" idx="12"/>
          </p:nvPr>
        </p:nvSpPr>
        <p:spPr/>
        <p:txBody>
          <a:bodyPr/>
          <a:lstStyle>
            <a:lvl1pPr>
              <a:defRPr/>
            </a:lvl1pPr>
          </a:lstStyle>
          <a:p>
            <a:fld id="{EC19D2A0-43E8-4873-90E8-CEB01F035ADB}" type="slidenum">
              <a:rPr lang="en-US" altLang="en-US"/>
              <a:pPr/>
              <a:t>‹#›</a:t>
            </a:fld>
            <a:endParaRPr lang="en-US" altLang="en-US"/>
          </a:p>
        </p:txBody>
      </p:sp>
    </p:spTree>
    <p:extLst>
      <p:ext uri="{BB962C8B-B14F-4D97-AF65-F5344CB8AC3E}">
        <p14:creationId xmlns:p14="http://schemas.microsoft.com/office/powerpoint/2010/main" val="42326455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D32A-A979-AB5B-1D5D-614A1E1D35E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BAFB47-64BF-665A-E7CD-1A4E9622653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85EE033-1020-776B-9D6D-6E9DD075C03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650F4DA-E909-53B9-255A-A270784A31C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22A9672-5675-1B4E-9BD1-C598F09E1265}"/>
              </a:ext>
            </a:extLst>
          </p:cNvPr>
          <p:cNvSpPr>
            <a:spLocks noGrp="1"/>
          </p:cNvSpPr>
          <p:nvPr>
            <p:ph type="sldNum" sz="quarter" idx="12"/>
          </p:nvPr>
        </p:nvSpPr>
        <p:spPr/>
        <p:txBody>
          <a:bodyPr/>
          <a:lstStyle>
            <a:lvl1pPr>
              <a:defRPr/>
            </a:lvl1pPr>
          </a:lstStyle>
          <a:p>
            <a:fld id="{05A312AB-5048-400E-AF85-F22A15E3C76C}" type="slidenum">
              <a:rPr lang="en-US" altLang="en-US"/>
              <a:pPr/>
              <a:t>‹#›</a:t>
            </a:fld>
            <a:endParaRPr lang="en-US" altLang="en-US"/>
          </a:p>
        </p:txBody>
      </p:sp>
    </p:spTree>
    <p:extLst>
      <p:ext uri="{BB962C8B-B14F-4D97-AF65-F5344CB8AC3E}">
        <p14:creationId xmlns:p14="http://schemas.microsoft.com/office/powerpoint/2010/main" val="31804245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ABBF-5357-2846-9C77-94930A63A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75B9D1-C7EB-9754-B41D-EB5E80958A3C}"/>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EB754B-7AFC-F456-DF42-1B441476654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B91A7B-8394-5C95-95DE-C37E11772D8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D4B0F24-D650-6D95-DC0A-69F1BEAA7EC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6D58EC4-1B54-FD5C-F704-D6090E2946B3}"/>
              </a:ext>
            </a:extLst>
          </p:cNvPr>
          <p:cNvSpPr>
            <a:spLocks noGrp="1"/>
          </p:cNvSpPr>
          <p:nvPr>
            <p:ph type="sldNum" sz="quarter" idx="12"/>
          </p:nvPr>
        </p:nvSpPr>
        <p:spPr/>
        <p:txBody>
          <a:bodyPr/>
          <a:lstStyle>
            <a:lvl1pPr>
              <a:defRPr/>
            </a:lvl1pPr>
          </a:lstStyle>
          <a:p>
            <a:fld id="{DF5A84A9-8B45-4E9B-B651-75E556101E80}" type="slidenum">
              <a:rPr lang="en-US" altLang="en-US"/>
              <a:pPr/>
              <a:t>‹#›</a:t>
            </a:fld>
            <a:endParaRPr lang="en-US" altLang="en-US"/>
          </a:p>
        </p:txBody>
      </p:sp>
    </p:spTree>
    <p:extLst>
      <p:ext uri="{BB962C8B-B14F-4D97-AF65-F5344CB8AC3E}">
        <p14:creationId xmlns:p14="http://schemas.microsoft.com/office/powerpoint/2010/main" val="16892810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1B44-BF5E-1A69-8AA0-27D1EF9DAA2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E28C7C-D42C-B7E8-F471-163804FD45F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D65C71-6D9B-BA1F-5836-A0C35DDC679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F299B2-FAB7-4991-11AB-6F68CE99296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89CAAC-7582-3A3D-6BAC-D1C97F02540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01B67-57C6-3464-CAFD-88D2F60F704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F4A370D-0584-42B5-D16B-EC86440CE96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A8615DF9-2006-A659-F70F-C7C51B0C3EE3}"/>
              </a:ext>
            </a:extLst>
          </p:cNvPr>
          <p:cNvSpPr>
            <a:spLocks noGrp="1"/>
          </p:cNvSpPr>
          <p:nvPr>
            <p:ph type="sldNum" sz="quarter" idx="12"/>
          </p:nvPr>
        </p:nvSpPr>
        <p:spPr/>
        <p:txBody>
          <a:bodyPr/>
          <a:lstStyle>
            <a:lvl1pPr>
              <a:defRPr/>
            </a:lvl1pPr>
          </a:lstStyle>
          <a:p>
            <a:fld id="{E430990D-BD22-4AC7-9D3D-C6B605920BA8}" type="slidenum">
              <a:rPr lang="en-US" altLang="en-US"/>
              <a:pPr/>
              <a:t>‹#›</a:t>
            </a:fld>
            <a:endParaRPr lang="en-US" altLang="en-US"/>
          </a:p>
        </p:txBody>
      </p:sp>
    </p:spTree>
    <p:extLst>
      <p:ext uri="{BB962C8B-B14F-4D97-AF65-F5344CB8AC3E}">
        <p14:creationId xmlns:p14="http://schemas.microsoft.com/office/powerpoint/2010/main" val="9670805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C652-D1DF-950F-E442-AA279F9A35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72913A-CD2E-BEB0-90D5-F2179A0482D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3627FA37-4CA2-B348-7C61-9EB267E75FE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7BB8BF6-2FD7-A217-FCE9-B3C95585C7A9}"/>
              </a:ext>
            </a:extLst>
          </p:cNvPr>
          <p:cNvSpPr>
            <a:spLocks noGrp="1"/>
          </p:cNvSpPr>
          <p:nvPr>
            <p:ph type="sldNum" sz="quarter" idx="12"/>
          </p:nvPr>
        </p:nvSpPr>
        <p:spPr/>
        <p:txBody>
          <a:bodyPr/>
          <a:lstStyle>
            <a:lvl1pPr>
              <a:defRPr/>
            </a:lvl1pPr>
          </a:lstStyle>
          <a:p>
            <a:fld id="{80BACA64-E16F-4A6E-BB39-293010495F19}" type="slidenum">
              <a:rPr lang="en-US" altLang="en-US"/>
              <a:pPr/>
              <a:t>‹#›</a:t>
            </a:fld>
            <a:endParaRPr lang="en-US" altLang="en-US"/>
          </a:p>
        </p:txBody>
      </p:sp>
    </p:spTree>
    <p:extLst>
      <p:ext uri="{BB962C8B-B14F-4D97-AF65-F5344CB8AC3E}">
        <p14:creationId xmlns:p14="http://schemas.microsoft.com/office/powerpoint/2010/main" val="3106731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CA9301-C06B-745D-207A-FBF69830974D}"/>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1E72A3B5-A603-7CC4-A9AB-69E0B439C10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D312A4C8-AA24-D362-9639-9F7202F744DE}"/>
              </a:ext>
            </a:extLst>
          </p:cNvPr>
          <p:cNvSpPr>
            <a:spLocks noGrp="1"/>
          </p:cNvSpPr>
          <p:nvPr>
            <p:ph type="sldNum" sz="quarter" idx="12"/>
          </p:nvPr>
        </p:nvSpPr>
        <p:spPr/>
        <p:txBody>
          <a:bodyPr/>
          <a:lstStyle>
            <a:lvl1pPr>
              <a:defRPr/>
            </a:lvl1pPr>
          </a:lstStyle>
          <a:p>
            <a:fld id="{19A34A3C-AFA5-406B-957A-C2EE51DAECFE}" type="slidenum">
              <a:rPr lang="en-US" altLang="en-US"/>
              <a:pPr/>
              <a:t>‹#›</a:t>
            </a:fld>
            <a:endParaRPr lang="en-US" altLang="en-US"/>
          </a:p>
        </p:txBody>
      </p:sp>
    </p:spTree>
    <p:extLst>
      <p:ext uri="{BB962C8B-B14F-4D97-AF65-F5344CB8AC3E}">
        <p14:creationId xmlns:p14="http://schemas.microsoft.com/office/powerpoint/2010/main" val="22959900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D88E-5EE9-7426-8494-903965D667F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246EA9-465B-C0A2-230F-4AAA791DBCB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E4DE83-5E13-25F4-932E-4DDF4562121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AB201-B933-B2A3-9DF6-728A8202BDD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3F2843E-AE67-17BA-919C-AB8B6EDBE67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4DBEFB8-D6CB-C9E7-3485-6108BC2939BB}"/>
              </a:ext>
            </a:extLst>
          </p:cNvPr>
          <p:cNvSpPr>
            <a:spLocks noGrp="1"/>
          </p:cNvSpPr>
          <p:nvPr>
            <p:ph type="sldNum" sz="quarter" idx="12"/>
          </p:nvPr>
        </p:nvSpPr>
        <p:spPr/>
        <p:txBody>
          <a:bodyPr/>
          <a:lstStyle>
            <a:lvl1pPr>
              <a:defRPr/>
            </a:lvl1pPr>
          </a:lstStyle>
          <a:p>
            <a:fld id="{5C825BEF-83C2-496C-A111-C3F2EEB06D28}" type="slidenum">
              <a:rPr lang="en-US" altLang="en-US"/>
              <a:pPr/>
              <a:t>‹#›</a:t>
            </a:fld>
            <a:endParaRPr lang="en-US" altLang="en-US"/>
          </a:p>
        </p:txBody>
      </p:sp>
    </p:spTree>
    <p:extLst>
      <p:ext uri="{BB962C8B-B14F-4D97-AF65-F5344CB8AC3E}">
        <p14:creationId xmlns:p14="http://schemas.microsoft.com/office/powerpoint/2010/main" val="9881180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8510-056E-6DA8-0214-44752B15BA3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D4C909-A2EA-140C-F602-6DCD754C0EA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83DC2C-BB0B-B66C-7848-DC8927E1B3C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39B170-4F1E-9988-7BDC-7624F0D72E6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E4D8411-5C59-AAF9-DA44-5A5678C1478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7EC662C-F417-247C-838C-47058D9A0F0D}"/>
              </a:ext>
            </a:extLst>
          </p:cNvPr>
          <p:cNvSpPr>
            <a:spLocks noGrp="1"/>
          </p:cNvSpPr>
          <p:nvPr>
            <p:ph type="sldNum" sz="quarter" idx="12"/>
          </p:nvPr>
        </p:nvSpPr>
        <p:spPr/>
        <p:txBody>
          <a:bodyPr/>
          <a:lstStyle>
            <a:lvl1pPr>
              <a:defRPr/>
            </a:lvl1pPr>
          </a:lstStyle>
          <a:p>
            <a:fld id="{22BE0B60-7E2C-458D-A2F2-CB31657EBBE9}" type="slidenum">
              <a:rPr lang="en-US" altLang="en-US"/>
              <a:pPr/>
              <a:t>‹#›</a:t>
            </a:fld>
            <a:endParaRPr lang="en-US" altLang="en-US"/>
          </a:p>
        </p:txBody>
      </p:sp>
    </p:spTree>
    <p:extLst>
      <p:ext uri="{BB962C8B-B14F-4D97-AF65-F5344CB8AC3E}">
        <p14:creationId xmlns:p14="http://schemas.microsoft.com/office/powerpoint/2010/main" val="13182329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AD17-304D-4516-9B9D-E7FC0D598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668F29-A78D-3D7B-94A0-7A544F5FA1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F3495-A6D4-B072-4C94-9A4D794FD5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145CE1E-9E2D-45AE-341A-45BD7B4B96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B4E686E-6DCB-3480-452F-F3C4EF527A3E}"/>
              </a:ext>
            </a:extLst>
          </p:cNvPr>
          <p:cNvSpPr>
            <a:spLocks noGrp="1"/>
          </p:cNvSpPr>
          <p:nvPr>
            <p:ph type="sldNum" sz="quarter" idx="12"/>
          </p:nvPr>
        </p:nvSpPr>
        <p:spPr/>
        <p:txBody>
          <a:bodyPr/>
          <a:lstStyle>
            <a:lvl1pPr>
              <a:defRPr/>
            </a:lvl1pPr>
          </a:lstStyle>
          <a:p>
            <a:fld id="{405DBCE6-8090-4E12-870E-C4E6E3702A36}" type="slidenum">
              <a:rPr lang="en-US" altLang="en-US"/>
              <a:pPr/>
              <a:t>‹#›</a:t>
            </a:fld>
            <a:endParaRPr lang="en-US" altLang="en-US"/>
          </a:p>
        </p:txBody>
      </p:sp>
    </p:spTree>
    <p:extLst>
      <p:ext uri="{BB962C8B-B14F-4D97-AF65-F5344CB8AC3E}">
        <p14:creationId xmlns:p14="http://schemas.microsoft.com/office/powerpoint/2010/main" val="24065149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C6F4CF-091D-B428-3E18-3B059A7A0978}"/>
              </a:ext>
            </a:extLst>
          </p:cNvPr>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6071EB-67CC-2D92-0F89-412F071CBCC4}"/>
              </a:ext>
            </a:extLst>
          </p:cNvPr>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35D99-911F-3B69-B105-8A77E2B8294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0689D2B-91A0-6942-2FA8-57BC32A5EC0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940C0C0-E3CB-4912-EA7A-5E7E2B2FEDEE}"/>
              </a:ext>
            </a:extLst>
          </p:cNvPr>
          <p:cNvSpPr>
            <a:spLocks noGrp="1"/>
          </p:cNvSpPr>
          <p:nvPr>
            <p:ph type="sldNum" sz="quarter" idx="12"/>
          </p:nvPr>
        </p:nvSpPr>
        <p:spPr/>
        <p:txBody>
          <a:bodyPr/>
          <a:lstStyle>
            <a:lvl1pPr>
              <a:defRPr/>
            </a:lvl1pPr>
          </a:lstStyle>
          <a:p>
            <a:fld id="{F378D8F7-EE8D-4E3D-8821-8C2CC5E9B0A5}" type="slidenum">
              <a:rPr lang="en-US" altLang="en-US"/>
              <a:pPr/>
              <a:t>‹#›</a:t>
            </a:fld>
            <a:endParaRPr lang="en-US" altLang="en-US"/>
          </a:p>
        </p:txBody>
      </p:sp>
    </p:spTree>
    <p:extLst>
      <p:ext uri="{BB962C8B-B14F-4D97-AF65-F5344CB8AC3E}">
        <p14:creationId xmlns:p14="http://schemas.microsoft.com/office/powerpoint/2010/main" val="6863029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5/14/2023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41854971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5/14/2023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23142159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5/14/2023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41562973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5/14/2023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24670258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5/14/2023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1159263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5/14/2023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15839989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5/14/2023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37883210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5/14/2023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752384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5/14/2023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7250186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5/14/2023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1718751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5/14/2023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3008136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grpSp>
          <p:nvGrpSpPr>
            <p:cNvPr id="5123" name="Group 3"/>
            <p:cNvGrpSpPr>
              <a:grpSpLocks/>
            </p:cNvGrpSpPr>
            <p:nvPr/>
          </p:nvGrpSpPr>
          <p:grpSpPr bwMode="auto">
            <a:xfrm>
              <a:off x="0" y="0"/>
              <a:ext cx="5760" cy="4320"/>
              <a:chOff x="0" y="0"/>
              <a:chExt cx="5760" cy="4320"/>
            </a:xfrm>
          </p:grpSpPr>
          <p:sp>
            <p:nvSpPr>
              <p:cNvPr id="5124"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p:cNvGrpSpPr>
              <a:grpSpLocks/>
            </p:cNvGrpSpPr>
            <p:nvPr/>
          </p:nvGrpSpPr>
          <p:grpSpPr bwMode="auto">
            <a:xfrm>
              <a:off x="0" y="0"/>
              <a:ext cx="1667" cy="3613"/>
              <a:chOff x="0" y="0"/>
              <a:chExt cx="1667" cy="3613"/>
            </a:xfrm>
          </p:grpSpPr>
          <p:pic>
            <p:nvPicPr>
              <p:cNvPr id="5127"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p:cNvGrpSpPr>
                <a:grpSpLocks/>
              </p:cNvGrpSpPr>
              <p:nvPr/>
            </p:nvGrpSpPr>
            <p:grpSpPr bwMode="auto">
              <a:xfrm>
                <a:off x="226" y="0"/>
                <a:ext cx="80" cy="3613"/>
                <a:chOff x="226" y="0"/>
                <a:chExt cx="80" cy="3613"/>
              </a:xfrm>
            </p:grpSpPr>
            <p:sp>
              <p:nvSpPr>
                <p:cNvPr id="5129"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33"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34" name="Rectangle 14"/>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p>
        </p:txBody>
      </p:sp>
      <p:sp>
        <p:nvSpPr>
          <p:cNvPr id="5135" name="Rectangle 15"/>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p>
        </p:txBody>
      </p:sp>
      <p:sp>
        <p:nvSpPr>
          <p:cNvPr id="5136" name="Rectangle 16"/>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E1971309-60A8-4703-A9ED-8714B1522E7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DEA1A748-3C09-E875-1EB6-CC1A3D8C3994}"/>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2F4F2C40-F7D6-79BB-8E20-999BA6639E70}"/>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1AA114E8-8661-37AF-93A1-E95A4A79C6CE}"/>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F148ECDA-A7F9-2C86-4871-C5EB25763B67}"/>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64B65230-F814-6DD9-014E-56919DE08142}"/>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EFB4F15E-C72F-837B-C14A-F23D85BE3F0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7772A1AE-0AEC-F59D-1392-304FCD035FF6}"/>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28BA003F-F7FB-E829-80C8-A316F5EEF786}"/>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43C2A9DB-FFFC-BB7B-97CF-917BB92CD66C}"/>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A25FD728-3B01-ED0B-F543-51A93DDCB754}"/>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653823F3-0709-9159-CF42-F97A24D5D2EC}"/>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A00D0186-92CC-0DB8-52B1-514A35EBD150}"/>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95AE5B0C-2305-9144-84F6-5B447E9213C9}"/>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185A5CE7-8B53-1CB8-DEE2-ACB5F0B68D41}"/>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DC932223-1C0C-06F5-E35A-E34CEAF37D0F}"/>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5098AA81-D6A3-490C-B38C-63C43E5F2E4D}" type="slidenum">
              <a:rPr lang="en-US" altLang="en-US"/>
              <a:pPr/>
              <a:t>‹#›</a:t>
            </a:fld>
            <a:endParaRPr lang="en-US" altLang="en-US"/>
          </a:p>
        </p:txBody>
      </p:sp>
    </p:spTree>
    <p:extLst>
      <p:ext uri="{BB962C8B-B14F-4D97-AF65-F5344CB8AC3E}">
        <p14:creationId xmlns:p14="http://schemas.microsoft.com/office/powerpoint/2010/main" val="413896330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2555BDB7-F7B1-D009-BE9D-501FE7EF9085}"/>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A4CC3F90-960F-9ACD-37D5-B47F0F7BB6F0}"/>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48E16F03-40C1-381E-3B52-A2C14D1FEDBB}"/>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5B6BD8DD-1BE0-7235-BBC5-CA11A6528823}"/>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AA6BEEC8-DAF0-E934-E1A1-E8E32DF1E177}"/>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E9F80DC3-1622-A535-AD1A-1D80D9B65E5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53AE8ADB-B9E7-0072-B99D-C4866BD8533E}"/>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FF7B918-3CDE-3B5E-63C2-ADBEA5B9B70B}"/>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DD2C9E7D-75EB-5A49-B7CE-9F9AC2B23F42}"/>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C9F18411-B7F6-7FFD-0172-0C083CE60909}"/>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5751F7C2-96E3-45BC-A023-BAEFDCF506CF}"/>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37A2B66D-50E6-A5D5-31E4-CD1FEBE0DA31}"/>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8A6D0394-49B9-BF87-0ADF-34D9F6375E3A}"/>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6AB7C975-D184-1B30-915F-A907202C8968}"/>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F0FDF31A-63E2-E508-E917-7F1F22769621}"/>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ECDC17AB-2EB3-4964-B8F4-51BEE3345CB0}" type="slidenum">
              <a:rPr lang="en-US" altLang="en-US"/>
              <a:pPr/>
              <a:t>‹#›</a:t>
            </a:fld>
            <a:endParaRPr lang="en-US" altLang="en-US"/>
          </a:p>
        </p:txBody>
      </p:sp>
    </p:spTree>
    <p:extLst>
      <p:ext uri="{BB962C8B-B14F-4D97-AF65-F5344CB8AC3E}">
        <p14:creationId xmlns:p14="http://schemas.microsoft.com/office/powerpoint/2010/main" val="43228093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F7A9CD60-CA82-AA53-401D-4465F28B22AA}"/>
              </a:ext>
            </a:extLst>
          </p:cNvPr>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7043" name="Rectangle 3">
            <a:extLst>
              <a:ext uri="{FF2B5EF4-FFF2-40B4-BE49-F238E27FC236}">
                <a16:creationId xmlns:a16="http://schemas.microsoft.com/office/drawing/2014/main" id="{BAFB36F3-187E-98C6-ACED-F1B15B6543A9}"/>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4" name="Rectangle 4">
            <a:extLst>
              <a:ext uri="{FF2B5EF4-FFF2-40B4-BE49-F238E27FC236}">
                <a16:creationId xmlns:a16="http://schemas.microsoft.com/office/drawing/2014/main" id="{00F786AD-A38C-152E-BAD8-57CB3904343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ltLang="en-US"/>
          </a:p>
        </p:txBody>
      </p:sp>
      <p:sp>
        <p:nvSpPr>
          <p:cNvPr id="87045" name="Rectangle 5">
            <a:extLst>
              <a:ext uri="{FF2B5EF4-FFF2-40B4-BE49-F238E27FC236}">
                <a16:creationId xmlns:a16="http://schemas.microsoft.com/office/drawing/2014/main" id="{F544E806-F9E1-F418-4081-B098016C5E10}"/>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en-US"/>
          </a:p>
        </p:txBody>
      </p:sp>
      <p:sp>
        <p:nvSpPr>
          <p:cNvPr id="87046" name="Rectangle 6">
            <a:extLst>
              <a:ext uri="{FF2B5EF4-FFF2-40B4-BE49-F238E27FC236}">
                <a16:creationId xmlns:a16="http://schemas.microsoft.com/office/drawing/2014/main" id="{1DBF1DA4-5641-6979-8484-D26AB7A9C92E}"/>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833739FC-2FF1-421B-BC13-1231196E4784}" type="slidenum">
              <a:rPr lang="en-US" altLang="en-US"/>
              <a:pPr/>
              <a:t>‹#›</a:t>
            </a:fld>
            <a:endParaRPr lang="en-US" altLang="en-US"/>
          </a:p>
        </p:txBody>
      </p:sp>
    </p:spTree>
    <p:extLst>
      <p:ext uri="{BB962C8B-B14F-4D97-AF65-F5344CB8AC3E}">
        <p14:creationId xmlns:p14="http://schemas.microsoft.com/office/powerpoint/2010/main" val="321105779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5/14/2023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403805364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B1565339-9CE7-6E86-4D90-FE9EFA2FDB2A}"/>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90" name="Text Box 6">
            <a:extLst>
              <a:ext uri="{FF2B5EF4-FFF2-40B4-BE49-F238E27FC236}">
                <a16:creationId xmlns:a16="http://schemas.microsoft.com/office/drawing/2014/main" id="{A46EC06B-226D-9C73-39EE-C707AE222276}"/>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6391" name="Text Box 7">
            <a:extLst>
              <a:ext uri="{FF2B5EF4-FFF2-40B4-BE49-F238E27FC236}">
                <a16:creationId xmlns:a16="http://schemas.microsoft.com/office/drawing/2014/main" id="{B1BBEB44-9C79-3309-821E-DEBB9B271773}"/>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(Smyrna, Philadelphia)</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 / 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(Ephesus, Pergomas, 	Thyatira, Sardis)</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One was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(Laodicea)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box(in)">
                                      <p:cBhvr>
                                        <p:cTn id="7" dur="5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5015CF97-4F57-6F2E-305E-3A41C0424479}"/>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7413" name="Oval 5">
            <a:extLst>
              <a:ext uri="{FF2B5EF4-FFF2-40B4-BE49-F238E27FC236}">
                <a16:creationId xmlns:a16="http://schemas.microsoft.com/office/drawing/2014/main" id="{62A28D74-E093-53F4-2162-353595EBE15A}"/>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4" name="Oval 6">
            <a:extLst>
              <a:ext uri="{FF2B5EF4-FFF2-40B4-BE49-F238E27FC236}">
                <a16:creationId xmlns:a16="http://schemas.microsoft.com/office/drawing/2014/main" id="{68848FB8-F3ED-FC40-76E0-41672C429791}"/>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5" name="Oval 7">
            <a:extLst>
              <a:ext uri="{FF2B5EF4-FFF2-40B4-BE49-F238E27FC236}">
                <a16:creationId xmlns:a16="http://schemas.microsoft.com/office/drawing/2014/main" id="{E07357C1-D8F2-9158-2B22-75A94AACCF41}"/>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6" name="Oval 8">
            <a:extLst>
              <a:ext uri="{FF2B5EF4-FFF2-40B4-BE49-F238E27FC236}">
                <a16:creationId xmlns:a16="http://schemas.microsoft.com/office/drawing/2014/main" id="{A99C8B15-CA19-DE51-0EB3-6FB9D8E63543}"/>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7" name="Oval 9">
            <a:extLst>
              <a:ext uri="{FF2B5EF4-FFF2-40B4-BE49-F238E27FC236}">
                <a16:creationId xmlns:a16="http://schemas.microsoft.com/office/drawing/2014/main" id="{62911343-42EF-9AA4-2C92-53B7203188A9}"/>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8" name="Oval 10">
            <a:extLst>
              <a:ext uri="{FF2B5EF4-FFF2-40B4-BE49-F238E27FC236}">
                <a16:creationId xmlns:a16="http://schemas.microsoft.com/office/drawing/2014/main" id="{82E8625F-CB9F-0550-6DD9-F36562B7CC7C}"/>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9" name="Oval 11">
            <a:extLst>
              <a:ext uri="{FF2B5EF4-FFF2-40B4-BE49-F238E27FC236}">
                <a16:creationId xmlns:a16="http://schemas.microsoft.com/office/drawing/2014/main" id="{25937DFB-9DA9-01F8-44BC-0A5783B6075B}"/>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20" name="Text Box 12">
            <a:extLst>
              <a:ext uri="{FF2B5EF4-FFF2-40B4-BE49-F238E27FC236}">
                <a16:creationId xmlns:a16="http://schemas.microsoft.com/office/drawing/2014/main" id="{EC56E21F-8EA5-3649-8E5C-86F1857018D9}"/>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Most of us would like to be in GOOD church (no 	condemnation)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None of us would have anything to do with a BAD 	church (no commendation)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Reality: may be in a church that is GOOD / BAD 	(Some commendation &amp; Some condemnation)</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574A0F4F-EACD-25BC-9BE5-D793D7CFFF1D}"/>
              </a:ext>
            </a:extLst>
          </p:cNvPr>
          <p:cNvSpPr txBox="1">
            <a:spLocks noChangeArrowheads="1"/>
          </p:cNvSpPr>
          <p:nvPr/>
        </p:nvSpPr>
        <p:spPr bwMode="auto">
          <a:xfrm>
            <a:off x="1219200" y="762000"/>
            <a:ext cx="7620000" cy="4059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Left Its First Love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Ephesus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2:1-7)</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Under Pressure</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Smyrna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2:8-11)</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That Compromised</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Pergamos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2:12-17)</a:t>
            </a:r>
          </a:p>
          <a:p>
            <a:pPr>
              <a:lnSpc>
                <a:spcPct val="80000"/>
              </a:lnSpc>
              <a:spcBef>
                <a:spcPct val="50000"/>
              </a:spcBef>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That Tolerant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Thyatira   	</a:t>
            </a:r>
          </a:p>
          <a:p>
            <a:pPr>
              <a:lnSpc>
                <a:spcPct val="80000"/>
              </a:lnSpc>
              <a:spcBef>
                <a:spcPts val="600"/>
              </a:spcBef>
            </a:pPr>
            <a:r>
              <a:rPr lang="en-US" altLang="en-US" sz="3200" i="1" dirty="0">
                <a:solidFill>
                  <a:srgbClr val="6600FF"/>
                </a:solidFill>
              </a:rPr>
              <a:t>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2:18-29)</a:t>
            </a:r>
            <a:endParaRPr kumimoji="0" lang="en-US" altLang="en-US" sz="3200" b="1" i="1"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752600" y="381000"/>
            <a:ext cx="58674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a:solidFill>
                  <a:srgbClr val="000000"/>
                </a:solidFill>
              </a:rPr>
              <a:t>The Church At Sardis </a:t>
            </a:r>
            <a:r>
              <a:rPr lang="en-US" sz="3600" i="1">
                <a:solidFill>
                  <a:srgbClr val="000000"/>
                </a:solidFill>
              </a:rPr>
              <a:t>(Rev. 3:1-6)</a:t>
            </a:r>
          </a:p>
        </p:txBody>
      </p:sp>
      <p:sp>
        <p:nvSpPr>
          <p:cNvPr id="18437" name="Text Box 5"/>
          <p:cNvSpPr txBox="1">
            <a:spLocks noChangeArrowheads="1"/>
          </p:cNvSpPr>
          <p:nvPr/>
        </p:nvSpPr>
        <p:spPr bwMode="auto">
          <a:xfrm>
            <a:off x="1676400" y="19812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solidFill>
                  <a:srgbClr val="000000"/>
                </a:solidFill>
              </a:rPr>
              <a:t>May have been shocked – To learn they were dead!</a:t>
            </a:r>
          </a:p>
        </p:txBody>
      </p:sp>
      <p:pic>
        <p:nvPicPr>
          <p:cNvPr id="18440" name="Picture 8" descr="j023407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2" name="Text Box 10"/>
          <p:cNvSpPr txBox="1">
            <a:spLocks noChangeArrowheads="1"/>
          </p:cNvSpPr>
          <p:nvPr/>
        </p:nvSpPr>
        <p:spPr bwMode="auto">
          <a:xfrm rot="613330">
            <a:off x="2362200" y="3960813"/>
            <a:ext cx="1219200" cy="1373187"/>
          </a:xfrm>
          <a:prstGeom prst="rect">
            <a:avLst/>
          </a:prstGeom>
          <a:solidFill>
            <a:schemeClr val="bg1"/>
          </a:solidFill>
          <a:ln>
            <a:noFill/>
          </a:ln>
          <a:effectLst/>
        </p:spPr>
        <p:txBody>
          <a:bodyPr>
            <a:spAutoFit/>
          </a:bodyPr>
          <a:lstStyle/>
          <a:p>
            <a:pPr algn="ctr">
              <a:spcBef>
                <a:spcPct val="50000"/>
              </a:spcBef>
            </a:pPr>
            <a:r>
              <a:rPr lang="en-US" dirty="0">
                <a:solidFill>
                  <a:srgbClr val="000000"/>
                </a:solidFill>
                <a:latin typeface="Kristen ITC" panose="03050502040202030202" pitchFamily="66" charset="0"/>
              </a:rPr>
              <a:t>You Are Dead!</a:t>
            </a:r>
          </a:p>
        </p:txBody>
      </p:sp>
      <p:sp>
        <p:nvSpPr>
          <p:cNvPr id="18443" name="Text Box 11"/>
          <p:cNvSpPr txBox="1">
            <a:spLocks noChangeArrowheads="1"/>
          </p:cNvSpPr>
          <p:nvPr/>
        </p:nvSpPr>
        <p:spPr bwMode="auto">
          <a:xfrm>
            <a:off x="5562600" y="3344863"/>
            <a:ext cx="29718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0">
                <a:solidFill>
                  <a:srgbClr val="000000"/>
                </a:solidFill>
              </a:rPr>
              <a:t>Yet – they had many desirable qualities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3581400" y="3200400"/>
            <a:ext cx="23288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i="1"/>
              <a:t>Rev. 3:1-6</a:t>
            </a:r>
          </a:p>
        </p:txBody>
      </p:sp>
      <p:grpSp>
        <p:nvGrpSpPr>
          <p:cNvPr id="2055" name="Group 7"/>
          <p:cNvGrpSpPr>
            <a:grpSpLocks/>
          </p:cNvGrpSpPr>
          <p:nvPr/>
        </p:nvGrpSpPr>
        <p:grpSpPr bwMode="auto">
          <a:xfrm>
            <a:off x="2057400" y="228600"/>
            <a:ext cx="6019800" cy="2365375"/>
            <a:chOff x="1296" y="144"/>
            <a:chExt cx="3792" cy="1490"/>
          </a:xfrm>
        </p:grpSpPr>
        <p:pic>
          <p:nvPicPr>
            <p:cNvPr id="2052" name="Picture 4" descr="1_3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 y="144"/>
              <a:ext cx="3792" cy="149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50" name="Text Box 2"/>
            <p:cNvSpPr txBox="1">
              <a:spLocks noChangeArrowheads="1"/>
            </p:cNvSpPr>
            <p:nvPr/>
          </p:nvSpPr>
          <p:spPr bwMode="auto">
            <a:xfrm>
              <a:off x="1900" y="941"/>
              <a:ext cx="2482" cy="480"/>
            </a:xfrm>
            <a:prstGeom prst="rect">
              <a:avLst/>
            </a:prstGeom>
            <a:solidFill>
              <a:srgbClr val="FFFFFF">
                <a:alpha val="6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a:t>A Dead Church</a:t>
              </a: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371600" y="685800"/>
            <a:ext cx="7543800" cy="56403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solidFill>
                  <a:srgbClr val="000000"/>
                </a:solidFill>
              </a:rPr>
              <a:t>Rev 3:1-6</a:t>
            </a:r>
            <a:endParaRPr lang="en-US" sz="2400" b="0">
              <a:solidFill>
                <a:srgbClr val="000000"/>
              </a:solidFill>
            </a:endParaRPr>
          </a:p>
          <a:p>
            <a:endParaRPr lang="en-US" sz="2400" b="0">
              <a:solidFill>
                <a:srgbClr val="000000"/>
              </a:solidFill>
            </a:endParaRPr>
          </a:p>
          <a:p>
            <a:r>
              <a:rPr lang="en-US" sz="2400" b="0">
                <a:solidFill>
                  <a:srgbClr val="000000"/>
                </a:solidFill>
              </a:rPr>
              <a:t>1 "And to the angel of the church in Sardis write, 'These things says He who has the seven Spirits of God and the seven stars: "I know your works, that you have a name that you are alive, but you are dead. </a:t>
            </a:r>
          </a:p>
          <a:p>
            <a:endParaRPr lang="en-US" sz="2400" b="0">
              <a:solidFill>
                <a:srgbClr val="000000"/>
              </a:solidFill>
            </a:endParaRPr>
          </a:p>
          <a:p>
            <a:r>
              <a:rPr lang="en-US" sz="2400" b="0">
                <a:solidFill>
                  <a:srgbClr val="000000"/>
                </a:solidFill>
              </a:rPr>
              <a:t>2 Be watchful, and strengthen the things which remain, that are ready to die, for I have not found your works perfect before God. </a:t>
            </a:r>
          </a:p>
          <a:p>
            <a:endParaRPr lang="en-US" sz="2400" b="0">
              <a:solidFill>
                <a:srgbClr val="000000"/>
              </a:solidFill>
            </a:endParaRPr>
          </a:p>
          <a:p>
            <a:r>
              <a:rPr lang="en-US" sz="2400" b="0">
                <a:solidFill>
                  <a:srgbClr val="000000"/>
                </a:solidFill>
              </a:rPr>
              <a:t>3 Remember therefore how you have received and heard; hold fast and repent. Therefore if you will not watch, I will come upon you as a thief, and you will not know what hour I will come upon you.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371600" y="685800"/>
            <a:ext cx="7543800" cy="54578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solidFill>
                  <a:srgbClr val="000000"/>
                </a:solidFill>
              </a:rPr>
              <a:t>Rev 3:1-6</a:t>
            </a:r>
            <a:endParaRPr lang="en-US" sz="2400" b="0">
              <a:solidFill>
                <a:srgbClr val="000000"/>
              </a:solidFill>
            </a:endParaRPr>
          </a:p>
          <a:p>
            <a:endParaRPr lang="en-US" sz="2400" b="0">
              <a:solidFill>
                <a:srgbClr val="000000"/>
              </a:solidFill>
            </a:endParaRPr>
          </a:p>
          <a:p>
            <a:r>
              <a:rPr lang="en-US" sz="2400" b="0">
                <a:solidFill>
                  <a:srgbClr val="000000"/>
                </a:solidFill>
              </a:rPr>
              <a:t>4 You have a few names even in Sardis who have not defiled their garments; and they shall walk with Me in white, for they are worthy. </a:t>
            </a:r>
          </a:p>
          <a:p>
            <a:endParaRPr lang="en-US" sz="2400" b="0">
              <a:solidFill>
                <a:srgbClr val="000000"/>
              </a:solidFill>
            </a:endParaRPr>
          </a:p>
          <a:p>
            <a:r>
              <a:rPr lang="en-US" sz="2400" b="0">
                <a:solidFill>
                  <a:srgbClr val="000000"/>
                </a:solidFill>
              </a:rPr>
              <a:t>5 He who overcomes shall be clothed in white garments, and I will not blot out his name from the Book of Life; but I will confess his name before My Father and before His angels. </a:t>
            </a:r>
          </a:p>
          <a:p>
            <a:endParaRPr lang="en-US" sz="2400" b="0">
              <a:solidFill>
                <a:srgbClr val="000000"/>
              </a:solidFill>
            </a:endParaRPr>
          </a:p>
          <a:p>
            <a:r>
              <a:rPr lang="en-US" sz="2400" b="0">
                <a:solidFill>
                  <a:srgbClr val="000000"/>
                </a:solidFill>
              </a:rPr>
              <a:t>6 He who has an ear, let him hear what the Spirit says to the churches." </a:t>
            </a:r>
          </a:p>
          <a:p>
            <a:pPr>
              <a:spcBef>
                <a:spcPct val="50000"/>
              </a:spcBef>
            </a:pPr>
            <a:endParaRPr lang="en-US" sz="2400" b="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a:extLst>
              <a:ext uri="{FF2B5EF4-FFF2-40B4-BE49-F238E27FC236}">
                <a16:creationId xmlns:a16="http://schemas.microsoft.com/office/drawing/2014/main" id="{90F9DB84-8C94-2894-D0D6-7C28B824C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a:extLst>
              <a:ext uri="{FF2B5EF4-FFF2-40B4-BE49-F238E27FC236}">
                <a16:creationId xmlns:a16="http://schemas.microsoft.com/office/drawing/2014/main" id="{362BD6E1-F492-9FCA-6588-37D23CD6A400}"/>
              </a:ext>
            </a:extLst>
          </p:cNvPr>
          <p:cNvSpPr>
            <a:spLocks noChangeArrowheads="1"/>
          </p:cNvSpPr>
          <p:nvPr/>
        </p:nvSpPr>
        <p:spPr bwMode="auto">
          <a:xfrm>
            <a:off x="2438400" y="31623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800" b="1" i="0" u="none" strike="noStrike" kern="1200" cap="none" spc="0" normalizeH="0" baseline="0" noProof="0">
              <a:ln>
                <a:noFill/>
              </a:ln>
              <a:solidFill>
                <a:srgbClr val="000000"/>
              </a:solidFill>
              <a:effectLst>
                <a:outerShdw blurRad="38100" dist="38100" dir="2700000" algn="tl">
                  <a:srgbClr val="FFFFFF"/>
                </a:outerShdw>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79" name="Group 15"/>
          <p:cNvGrpSpPr>
            <a:grpSpLocks/>
          </p:cNvGrpSpPr>
          <p:nvPr/>
        </p:nvGrpSpPr>
        <p:grpSpPr bwMode="auto">
          <a:xfrm>
            <a:off x="2057400" y="228600"/>
            <a:ext cx="6019800" cy="2365375"/>
            <a:chOff x="1296" y="144"/>
            <a:chExt cx="3792" cy="1490"/>
          </a:xfrm>
        </p:grpSpPr>
        <p:pic>
          <p:nvPicPr>
            <p:cNvPr id="11280" name="Picture 16" descr="1_3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 y="144"/>
              <a:ext cx="3792" cy="149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281" name="Text Box 17"/>
            <p:cNvSpPr txBox="1">
              <a:spLocks noChangeArrowheads="1"/>
            </p:cNvSpPr>
            <p:nvPr/>
          </p:nvSpPr>
          <p:spPr bwMode="auto">
            <a:xfrm>
              <a:off x="1900" y="941"/>
              <a:ext cx="2482" cy="480"/>
            </a:xfrm>
            <a:prstGeom prst="rect">
              <a:avLst/>
            </a:prstGeom>
            <a:solidFill>
              <a:srgbClr val="FFFFFF">
                <a:alpha val="6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a:t>A Dead Church</a:t>
              </a:r>
            </a:p>
          </p:txBody>
        </p:sp>
      </p:grpSp>
      <p:grpSp>
        <p:nvGrpSpPr>
          <p:cNvPr id="11284" name="Group 20"/>
          <p:cNvGrpSpPr>
            <a:grpSpLocks/>
          </p:cNvGrpSpPr>
          <p:nvPr/>
        </p:nvGrpSpPr>
        <p:grpSpPr bwMode="auto">
          <a:xfrm>
            <a:off x="1295400" y="3124200"/>
            <a:ext cx="7543800" cy="1066800"/>
            <a:chOff x="816" y="1968"/>
            <a:chExt cx="4752" cy="672"/>
          </a:xfrm>
        </p:grpSpPr>
        <p:sp>
          <p:nvSpPr>
            <p:cNvPr id="11272" name="Rectangle 8"/>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273" name="Picture 9" descr="paragon_mahoga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11274" name="Text Box 10"/>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11282" name="Text Box 18"/>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284"/>
                                        </p:tgtEl>
                                        <p:attrNameLst>
                                          <p:attrName>style.visibility</p:attrName>
                                        </p:attrNameLst>
                                      </p:cBhvr>
                                      <p:to>
                                        <p:strVal val="visible"/>
                                      </p:to>
                                    </p:set>
                                    <p:animEffect transition="in" filter="wipe(left)">
                                      <p:cBhvr>
                                        <p:cTn id="7" dur="3000"/>
                                        <p:tgtEl>
                                          <p:spTgt spid="11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oup 4"/>
          <p:cNvGrpSpPr>
            <a:grpSpLocks/>
          </p:cNvGrpSpPr>
          <p:nvPr/>
        </p:nvGrpSpPr>
        <p:grpSpPr bwMode="auto">
          <a:xfrm>
            <a:off x="1295400" y="228600"/>
            <a:ext cx="7543800" cy="1066800"/>
            <a:chOff x="816" y="1968"/>
            <a:chExt cx="4752" cy="672"/>
          </a:xfrm>
        </p:grpSpPr>
        <p:sp>
          <p:nvSpPr>
            <p:cNvPr id="23557" name="Rectangle 5"/>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3558" name="Picture 6"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3559" name="Text Box 7"/>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3560" name="Text Box 8"/>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
        <p:nvSpPr>
          <p:cNvPr id="23562" name="Text Box 10"/>
          <p:cNvSpPr txBox="1">
            <a:spLocks noChangeArrowheads="1"/>
          </p:cNvSpPr>
          <p:nvPr/>
        </p:nvSpPr>
        <p:spPr bwMode="auto">
          <a:xfrm>
            <a:off x="1447800" y="1505163"/>
            <a:ext cx="7391400" cy="527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Good Reputation</a:t>
            </a:r>
            <a:r>
              <a:rPr lang="en-US" sz="2800" dirty="0">
                <a:solidFill>
                  <a:srgbClr val="000000"/>
                </a:solidFill>
              </a:rPr>
              <a:t> (v. 1)</a:t>
            </a:r>
          </a:p>
          <a:p>
            <a:pPr marL="971550" lvl="1" indent="-514350">
              <a:lnSpc>
                <a:spcPct val="70000"/>
              </a:lnSpc>
              <a:spcBef>
                <a:spcPct val="50000"/>
              </a:spcBef>
              <a:buFont typeface="+mj-lt"/>
              <a:buAutoNum type="arabicPeriod"/>
            </a:pPr>
            <a:r>
              <a:rPr lang="en-US" b="0" i="1" dirty="0">
                <a:solidFill>
                  <a:srgbClr val="000000"/>
                </a:solidFill>
              </a:rPr>
              <a:t>Might be based on</a:t>
            </a:r>
            <a:r>
              <a:rPr lang="en-US" b="0" dirty="0">
                <a:solidFill>
                  <a:srgbClr val="000000"/>
                </a:solidFill>
              </a:rPr>
              <a:t>:</a:t>
            </a:r>
          </a:p>
          <a:p>
            <a:pPr marL="1428750" lvl="2" indent="-514350">
              <a:lnSpc>
                <a:spcPct val="70000"/>
              </a:lnSpc>
              <a:spcBef>
                <a:spcPct val="50000"/>
              </a:spcBef>
              <a:buFont typeface="+mj-lt"/>
              <a:buAutoNum type="alphaLcPeriod"/>
            </a:pPr>
            <a:r>
              <a:rPr lang="en-US" b="0" dirty="0">
                <a:solidFill>
                  <a:srgbClr val="000000"/>
                </a:solidFill>
              </a:rPr>
              <a:t>Past stand</a:t>
            </a:r>
          </a:p>
          <a:p>
            <a:pPr marL="1428750" lvl="2" indent="-514350">
              <a:lnSpc>
                <a:spcPct val="70000"/>
              </a:lnSpc>
              <a:spcBef>
                <a:spcPct val="50000"/>
              </a:spcBef>
              <a:buFont typeface="+mj-lt"/>
              <a:buAutoNum type="alphaLcPeriod"/>
            </a:pPr>
            <a:r>
              <a:rPr lang="en-US" b="0" dirty="0">
                <a:solidFill>
                  <a:srgbClr val="000000"/>
                </a:solidFill>
              </a:rPr>
              <a:t>Members that are known</a:t>
            </a:r>
          </a:p>
          <a:p>
            <a:pPr marL="1428750" lvl="2" indent="-514350">
              <a:lnSpc>
                <a:spcPct val="70000"/>
              </a:lnSpc>
              <a:spcBef>
                <a:spcPct val="50000"/>
              </a:spcBef>
              <a:buFont typeface="+mj-lt"/>
              <a:buAutoNum type="alphaLcPeriod"/>
            </a:pPr>
            <a:r>
              <a:rPr lang="en-US" b="0" dirty="0">
                <a:solidFill>
                  <a:srgbClr val="000000"/>
                </a:solidFill>
              </a:rPr>
              <a:t>Preacher had or have</a:t>
            </a:r>
          </a:p>
          <a:p>
            <a:pPr marL="1428750" lvl="2" indent="-514350">
              <a:lnSpc>
                <a:spcPct val="70000"/>
              </a:lnSpc>
              <a:spcBef>
                <a:spcPct val="50000"/>
              </a:spcBef>
              <a:buFont typeface="+mj-lt"/>
              <a:buAutoNum type="alphaLcPeriod"/>
            </a:pPr>
            <a:r>
              <a:rPr lang="en-US" b="0" dirty="0">
                <a:solidFill>
                  <a:srgbClr val="000000"/>
                </a:solidFill>
              </a:rPr>
              <a:t>How stood on one issue</a:t>
            </a:r>
          </a:p>
          <a:p>
            <a:pPr marL="971550" lvl="1" indent="-514350">
              <a:lnSpc>
                <a:spcPct val="70000"/>
              </a:lnSpc>
              <a:spcBef>
                <a:spcPct val="50000"/>
              </a:spcBef>
              <a:buFont typeface="+mj-lt"/>
              <a:buAutoNum type="arabicPeriod"/>
            </a:pPr>
            <a:r>
              <a:rPr lang="en-US" b="0" i="1" dirty="0">
                <a:solidFill>
                  <a:srgbClr val="000000"/>
                </a:solidFill>
              </a:rPr>
              <a:t>Some churches live on a name</a:t>
            </a:r>
            <a:endParaRPr lang="en-US" b="0" dirty="0">
              <a:solidFill>
                <a:srgbClr val="000000"/>
              </a:solidFill>
            </a:endParaRPr>
          </a:p>
          <a:p>
            <a:pPr marL="1428750" lvl="2" indent="-514350">
              <a:lnSpc>
                <a:spcPct val="70000"/>
              </a:lnSpc>
              <a:spcBef>
                <a:spcPct val="50000"/>
              </a:spcBef>
              <a:buFont typeface="+mj-lt"/>
              <a:buAutoNum type="alphaLcPeriod"/>
            </a:pPr>
            <a:r>
              <a:rPr lang="en-US" b="0" dirty="0">
                <a:solidFill>
                  <a:srgbClr val="000000"/>
                </a:solidFill>
              </a:rPr>
              <a:t>What they were in past</a:t>
            </a:r>
          </a:p>
          <a:p>
            <a:pPr marL="1428750" lvl="2" indent="-514350">
              <a:lnSpc>
                <a:spcPct val="70000"/>
              </a:lnSpc>
              <a:spcBef>
                <a:spcPct val="50000"/>
              </a:spcBef>
              <a:buFont typeface="+mj-lt"/>
              <a:buAutoNum type="alphaLcPeriod"/>
            </a:pPr>
            <a:r>
              <a:rPr lang="en-US" b="0" dirty="0">
                <a:solidFill>
                  <a:srgbClr val="000000"/>
                </a:solidFill>
              </a:rPr>
              <a:t>Doctrinal stand on issue of the day</a:t>
            </a:r>
          </a:p>
          <a:p>
            <a:pPr marL="971550" lvl="1" indent="-514350">
              <a:lnSpc>
                <a:spcPct val="70000"/>
              </a:lnSpc>
              <a:spcBef>
                <a:spcPct val="50000"/>
              </a:spcBef>
              <a:buFont typeface="+mj-lt"/>
              <a:buAutoNum type="arabicPeriod"/>
            </a:pPr>
            <a:r>
              <a:rPr lang="en-US" b="0" i="1" dirty="0">
                <a:solidFill>
                  <a:srgbClr val="000000"/>
                </a:solidFill>
              </a:rPr>
              <a:t>Possible to have a lot that is right – still be wrong</a:t>
            </a:r>
          </a:p>
          <a:p>
            <a:pPr marL="971550" lvl="1" indent="-514350">
              <a:lnSpc>
                <a:spcPct val="70000"/>
              </a:lnSpc>
              <a:spcBef>
                <a:spcPct val="50000"/>
              </a:spcBef>
              <a:buFont typeface="+mj-lt"/>
              <a:buAutoNum type="arabicPeriod"/>
            </a:pPr>
            <a:r>
              <a:rPr lang="en-US" b="0" i="1" dirty="0">
                <a:solidFill>
                  <a:srgbClr val="000000"/>
                </a:solidFill>
              </a:rPr>
              <a:t>Possible that churches can change – they had</a:t>
            </a:r>
          </a:p>
          <a:p>
            <a:pPr marL="971550" lvl="1" indent="-514350">
              <a:lnSpc>
                <a:spcPct val="70000"/>
              </a:lnSpc>
              <a:spcBef>
                <a:spcPct val="50000"/>
              </a:spcBef>
              <a:buFont typeface="+mj-lt"/>
              <a:buAutoNum type="arabicPeriod"/>
            </a:pPr>
            <a:r>
              <a:rPr lang="en-US" b="0" i="1" dirty="0">
                <a:solidFill>
                  <a:srgbClr val="000000"/>
                </a:solidFill>
              </a:rPr>
              <a:t>Churches are not always as they appear!</a:t>
            </a:r>
            <a:endParaRPr lang="en-US" dirty="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62">
                                            <p:txEl>
                                              <p:pRg st="0" end="0"/>
                                            </p:txEl>
                                          </p:spTgt>
                                        </p:tgtEl>
                                        <p:attrNameLst>
                                          <p:attrName>style.visibility</p:attrName>
                                        </p:attrNameLst>
                                      </p:cBhvr>
                                      <p:to>
                                        <p:strVal val="visible"/>
                                      </p:to>
                                    </p:set>
                                    <p:animEffect transition="in" filter="fade">
                                      <p:cBhvr>
                                        <p:cTn id="7" dur="1000"/>
                                        <p:tgtEl>
                                          <p:spTgt spid="23562">
                                            <p:txEl>
                                              <p:pRg st="0" end="0"/>
                                            </p:txEl>
                                          </p:spTgt>
                                        </p:tgtEl>
                                      </p:cBhvr>
                                    </p:animEffect>
                                    <p:anim calcmode="lin" valueType="num">
                                      <p:cBhvr>
                                        <p:cTn id="8" dur="1000" fill="hold"/>
                                        <p:tgtEl>
                                          <p:spTgt spid="2356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6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562">
                                            <p:txEl>
                                              <p:pRg st="1" end="1"/>
                                            </p:txEl>
                                          </p:spTgt>
                                        </p:tgtEl>
                                        <p:attrNameLst>
                                          <p:attrName>style.visibility</p:attrName>
                                        </p:attrNameLst>
                                      </p:cBhvr>
                                      <p:to>
                                        <p:strVal val="visible"/>
                                      </p:to>
                                    </p:set>
                                    <p:animEffect transition="in" filter="fade">
                                      <p:cBhvr>
                                        <p:cTn id="14" dur="1000"/>
                                        <p:tgtEl>
                                          <p:spTgt spid="23562">
                                            <p:txEl>
                                              <p:pRg st="1" end="1"/>
                                            </p:txEl>
                                          </p:spTgt>
                                        </p:tgtEl>
                                      </p:cBhvr>
                                    </p:animEffect>
                                    <p:anim calcmode="lin" valueType="num">
                                      <p:cBhvr>
                                        <p:cTn id="15" dur="1000" fill="hold"/>
                                        <p:tgtEl>
                                          <p:spTgt spid="2356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6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562">
                                            <p:txEl>
                                              <p:pRg st="2" end="2"/>
                                            </p:txEl>
                                          </p:spTgt>
                                        </p:tgtEl>
                                        <p:attrNameLst>
                                          <p:attrName>style.visibility</p:attrName>
                                        </p:attrNameLst>
                                      </p:cBhvr>
                                      <p:to>
                                        <p:strVal val="visible"/>
                                      </p:to>
                                    </p:set>
                                    <p:animEffect transition="in" filter="fade">
                                      <p:cBhvr>
                                        <p:cTn id="21" dur="1000"/>
                                        <p:tgtEl>
                                          <p:spTgt spid="23562">
                                            <p:txEl>
                                              <p:pRg st="2" end="2"/>
                                            </p:txEl>
                                          </p:spTgt>
                                        </p:tgtEl>
                                      </p:cBhvr>
                                    </p:animEffect>
                                    <p:anim calcmode="lin" valueType="num">
                                      <p:cBhvr>
                                        <p:cTn id="22" dur="1000" fill="hold"/>
                                        <p:tgtEl>
                                          <p:spTgt spid="2356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56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562">
                                            <p:txEl>
                                              <p:pRg st="3" end="3"/>
                                            </p:txEl>
                                          </p:spTgt>
                                        </p:tgtEl>
                                        <p:attrNameLst>
                                          <p:attrName>style.visibility</p:attrName>
                                        </p:attrNameLst>
                                      </p:cBhvr>
                                      <p:to>
                                        <p:strVal val="visible"/>
                                      </p:to>
                                    </p:set>
                                    <p:animEffect transition="in" filter="fade">
                                      <p:cBhvr>
                                        <p:cTn id="28" dur="1000"/>
                                        <p:tgtEl>
                                          <p:spTgt spid="23562">
                                            <p:txEl>
                                              <p:pRg st="3" end="3"/>
                                            </p:txEl>
                                          </p:spTgt>
                                        </p:tgtEl>
                                      </p:cBhvr>
                                    </p:animEffect>
                                    <p:anim calcmode="lin" valueType="num">
                                      <p:cBhvr>
                                        <p:cTn id="29" dur="1000" fill="hold"/>
                                        <p:tgtEl>
                                          <p:spTgt spid="2356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356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562">
                                            <p:txEl>
                                              <p:pRg st="4" end="4"/>
                                            </p:txEl>
                                          </p:spTgt>
                                        </p:tgtEl>
                                        <p:attrNameLst>
                                          <p:attrName>style.visibility</p:attrName>
                                        </p:attrNameLst>
                                      </p:cBhvr>
                                      <p:to>
                                        <p:strVal val="visible"/>
                                      </p:to>
                                    </p:set>
                                    <p:animEffect transition="in" filter="fade">
                                      <p:cBhvr>
                                        <p:cTn id="35" dur="1000"/>
                                        <p:tgtEl>
                                          <p:spTgt spid="23562">
                                            <p:txEl>
                                              <p:pRg st="4" end="4"/>
                                            </p:txEl>
                                          </p:spTgt>
                                        </p:tgtEl>
                                      </p:cBhvr>
                                    </p:animEffect>
                                    <p:anim calcmode="lin" valueType="num">
                                      <p:cBhvr>
                                        <p:cTn id="36" dur="1000" fill="hold"/>
                                        <p:tgtEl>
                                          <p:spTgt spid="2356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356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3562">
                                            <p:txEl>
                                              <p:pRg st="5" end="5"/>
                                            </p:txEl>
                                          </p:spTgt>
                                        </p:tgtEl>
                                        <p:attrNameLst>
                                          <p:attrName>style.visibility</p:attrName>
                                        </p:attrNameLst>
                                      </p:cBhvr>
                                      <p:to>
                                        <p:strVal val="visible"/>
                                      </p:to>
                                    </p:set>
                                    <p:animEffect transition="in" filter="fade">
                                      <p:cBhvr>
                                        <p:cTn id="42" dur="1000"/>
                                        <p:tgtEl>
                                          <p:spTgt spid="23562">
                                            <p:txEl>
                                              <p:pRg st="5" end="5"/>
                                            </p:txEl>
                                          </p:spTgt>
                                        </p:tgtEl>
                                      </p:cBhvr>
                                    </p:animEffect>
                                    <p:anim calcmode="lin" valueType="num">
                                      <p:cBhvr>
                                        <p:cTn id="43" dur="1000" fill="hold"/>
                                        <p:tgtEl>
                                          <p:spTgt spid="2356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356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3562">
                                            <p:txEl>
                                              <p:pRg st="6" end="6"/>
                                            </p:txEl>
                                          </p:spTgt>
                                        </p:tgtEl>
                                        <p:attrNameLst>
                                          <p:attrName>style.visibility</p:attrName>
                                        </p:attrNameLst>
                                      </p:cBhvr>
                                      <p:to>
                                        <p:strVal val="visible"/>
                                      </p:to>
                                    </p:set>
                                    <p:animEffect transition="in" filter="fade">
                                      <p:cBhvr>
                                        <p:cTn id="49" dur="1000"/>
                                        <p:tgtEl>
                                          <p:spTgt spid="23562">
                                            <p:txEl>
                                              <p:pRg st="6" end="6"/>
                                            </p:txEl>
                                          </p:spTgt>
                                        </p:tgtEl>
                                      </p:cBhvr>
                                    </p:animEffect>
                                    <p:anim calcmode="lin" valueType="num">
                                      <p:cBhvr>
                                        <p:cTn id="50" dur="1000" fill="hold"/>
                                        <p:tgtEl>
                                          <p:spTgt spid="2356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356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562">
                                            <p:txEl>
                                              <p:pRg st="7" end="7"/>
                                            </p:txEl>
                                          </p:spTgt>
                                        </p:tgtEl>
                                        <p:attrNameLst>
                                          <p:attrName>style.visibility</p:attrName>
                                        </p:attrNameLst>
                                      </p:cBhvr>
                                      <p:to>
                                        <p:strVal val="visible"/>
                                      </p:to>
                                    </p:set>
                                    <p:animEffect transition="in" filter="fade">
                                      <p:cBhvr>
                                        <p:cTn id="56" dur="1000"/>
                                        <p:tgtEl>
                                          <p:spTgt spid="23562">
                                            <p:txEl>
                                              <p:pRg st="7" end="7"/>
                                            </p:txEl>
                                          </p:spTgt>
                                        </p:tgtEl>
                                      </p:cBhvr>
                                    </p:animEffect>
                                    <p:anim calcmode="lin" valueType="num">
                                      <p:cBhvr>
                                        <p:cTn id="57" dur="1000" fill="hold"/>
                                        <p:tgtEl>
                                          <p:spTgt spid="2356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356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3562">
                                            <p:txEl>
                                              <p:pRg st="8" end="8"/>
                                            </p:txEl>
                                          </p:spTgt>
                                        </p:tgtEl>
                                        <p:attrNameLst>
                                          <p:attrName>style.visibility</p:attrName>
                                        </p:attrNameLst>
                                      </p:cBhvr>
                                      <p:to>
                                        <p:strVal val="visible"/>
                                      </p:to>
                                    </p:set>
                                    <p:animEffect transition="in" filter="fade">
                                      <p:cBhvr>
                                        <p:cTn id="63" dur="1000"/>
                                        <p:tgtEl>
                                          <p:spTgt spid="23562">
                                            <p:txEl>
                                              <p:pRg st="8" end="8"/>
                                            </p:txEl>
                                          </p:spTgt>
                                        </p:tgtEl>
                                      </p:cBhvr>
                                    </p:animEffect>
                                    <p:anim calcmode="lin" valueType="num">
                                      <p:cBhvr>
                                        <p:cTn id="64" dur="1000" fill="hold"/>
                                        <p:tgtEl>
                                          <p:spTgt spid="2356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356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3562">
                                            <p:txEl>
                                              <p:pRg st="9" end="9"/>
                                            </p:txEl>
                                          </p:spTgt>
                                        </p:tgtEl>
                                        <p:attrNameLst>
                                          <p:attrName>style.visibility</p:attrName>
                                        </p:attrNameLst>
                                      </p:cBhvr>
                                      <p:to>
                                        <p:strVal val="visible"/>
                                      </p:to>
                                    </p:set>
                                    <p:animEffect transition="in" filter="fade">
                                      <p:cBhvr>
                                        <p:cTn id="70" dur="1000"/>
                                        <p:tgtEl>
                                          <p:spTgt spid="23562">
                                            <p:txEl>
                                              <p:pRg st="9" end="9"/>
                                            </p:txEl>
                                          </p:spTgt>
                                        </p:tgtEl>
                                      </p:cBhvr>
                                    </p:animEffect>
                                    <p:anim calcmode="lin" valueType="num">
                                      <p:cBhvr>
                                        <p:cTn id="71" dur="1000" fill="hold"/>
                                        <p:tgtEl>
                                          <p:spTgt spid="23562">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2356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3562">
                                            <p:txEl>
                                              <p:pRg st="10" end="10"/>
                                            </p:txEl>
                                          </p:spTgt>
                                        </p:tgtEl>
                                        <p:attrNameLst>
                                          <p:attrName>style.visibility</p:attrName>
                                        </p:attrNameLst>
                                      </p:cBhvr>
                                      <p:to>
                                        <p:strVal val="visible"/>
                                      </p:to>
                                    </p:set>
                                    <p:animEffect transition="in" filter="fade">
                                      <p:cBhvr>
                                        <p:cTn id="77" dur="1000"/>
                                        <p:tgtEl>
                                          <p:spTgt spid="23562">
                                            <p:txEl>
                                              <p:pRg st="10" end="10"/>
                                            </p:txEl>
                                          </p:spTgt>
                                        </p:tgtEl>
                                      </p:cBhvr>
                                    </p:animEffect>
                                    <p:anim calcmode="lin" valueType="num">
                                      <p:cBhvr>
                                        <p:cTn id="78" dur="1000" fill="hold"/>
                                        <p:tgtEl>
                                          <p:spTgt spid="23562">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2356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3562">
                                            <p:txEl>
                                              <p:pRg st="11" end="11"/>
                                            </p:txEl>
                                          </p:spTgt>
                                        </p:tgtEl>
                                        <p:attrNameLst>
                                          <p:attrName>style.visibility</p:attrName>
                                        </p:attrNameLst>
                                      </p:cBhvr>
                                      <p:to>
                                        <p:strVal val="visible"/>
                                      </p:to>
                                    </p:set>
                                    <p:animEffect transition="in" filter="fade">
                                      <p:cBhvr>
                                        <p:cTn id="84" dur="1000"/>
                                        <p:tgtEl>
                                          <p:spTgt spid="23562">
                                            <p:txEl>
                                              <p:pRg st="11" end="11"/>
                                            </p:txEl>
                                          </p:spTgt>
                                        </p:tgtEl>
                                      </p:cBhvr>
                                    </p:animEffect>
                                    <p:anim calcmode="lin" valueType="num">
                                      <p:cBhvr>
                                        <p:cTn id="85" dur="1000" fill="hold"/>
                                        <p:tgtEl>
                                          <p:spTgt spid="23562">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2356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p:cNvGrpSpPr>
            <a:grpSpLocks/>
          </p:cNvGrpSpPr>
          <p:nvPr/>
        </p:nvGrpSpPr>
        <p:grpSpPr bwMode="auto">
          <a:xfrm>
            <a:off x="1295400" y="228600"/>
            <a:ext cx="7543800" cy="1066800"/>
            <a:chOff x="816" y="1968"/>
            <a:chExt cx="4752" cy="672"/>
          </a:xfrm>
        </p:grpSpPr>
        <p:sp>
          <p:nvSpPr>
            <p:cNvPr id="25603" name="Rectangle 3"/>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5604"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5605" name="Text Box 5"/>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5606" name="Text Box 6"/>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
        <p:nvSpPr>
          <p:cNvPr id="25607" name="Text Box 7"/>
          <p:cNvSpPr txBox="1">
            <a:spLocks noChangeArrowheads="1"/>
          </p:cNvSpPr>
          <p:nvPr/>
        </p:nvSpPr>
        <p:spPr bwMode="auto">
          <a:xfrm>
            <a:off x="1447800" y="1524000"/>
            <a:ext cx="7696200" cy="4796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Good Reputation</a:t>
            </a:r>
            <a:r>
              <a:rPr lang="en-US" sz="2800" dirty="0">
                <a:solidFill>
                  <a:srgbClr val="000000"/>
                </a:solidFill>
              </a:rPr>
              <a:t> (v. 1)</a:t>
            </a:r>
          </a:p>
          <a:p>
            <a:pPr marL="514350" indent="-514350">
              <a:lnSpc>
                <a:spcPct val="70000"/>
              </a:lnSpc>
              <a:spcBef>
                <a:spcPct val="50000"/>
              </a:spcBef>
              <a:buFont typeface="+mj-lt"/>
              <a:buAutoNum type="alphaUcPeriod"/>
            </a:pPr>
            <a:r>
              <a:rPr lang="en-US" sz="2800" u="sng" dirty="0">
                <a:solidFill>
                  <a:srgbClr val="000000"/>
                </a:solidFill>
              </a:rPr>
              <a:t>An Active Program</a:t>
            </a:r>
            <a:r>
              <a:rPr lang="en-US" sz="2800" dirty="0">
                <a:solidFill>
                  <a:srgbClr val="000000"/>
                </a:solidFill>
              </a:rPr>
              <a:t> (v. 1)</a:t>
            </a:r>
          </a:p>
          <a:p>
            <a:pPr marL="971550" lvl="1" indent="-514350">
              <a:lnSpc>
                <a:spcPct val="70000"/>
              </a:lnSpc>
              <a:spcBef>
                <a:spcPct val="50000"/>
              </a:spcBef>
              <a:buFont typeface="+mj-lt"/>
              <a:buAutoNum type="arabicPeriod"/>
            </a:pPr>
            <a:r>
              <a:rPr lang="en-US" b="0" i="1" dirty="0">
                <a:solidFill>
                  <a:srgbClr val="000000"/>
                </a:solidFill>
              </a:rPr>
              <a:t>They had works</a:t>
            </a:r>
            <a:r>
              <a:rPr lang="en-US" b="0" dirty="0">
                <a:solidFill>
                  <a:srgbClr val="000000"/>
                </a:solidFill>
              </a:rPr>
              <a:t> – yet dead</a:t>
            </a:r>
          </a:p>
          <a:p>
            <a:pPr marL="971550" lvl="1" indent="-514350">
              <a:lnSpc>
                <a:spcPct val="70000"/>
              </a:lnSpc>
              <a:spcBef>
                <a:spcPct val="50000"/>
              </a:spcBef>
              <a:buFont typeface="+mj-lt"/>
              <a:buAutoNum type="arabicPeriod"/>
            </a:pPr>
            <a:r>
              <a:rPr lang="en-US" b="0" i="1" dirty="0">
                <a:solidFill>
                  <a:srgbClr val="000000"/>
                </a:solidFill>
              </a:rPr>
              <a:t>Not enough to be busy – must be </a:t>
            </a:r>
            <a:r>
              <a:rPr lang="en-US" b="0" i="1" u="sng" dirty="0">
                <a:solidFill>
                  <a:srgbClr val="000000"/>
                </a:solidFill>
              </a:rPr>
              <a:t>lawful </a:t>
            </a:r>
            <a:r>
              <a:rPr lang="en-US" b="0" dirty="0">
                <a:solidFill>
                  <a:srgbClr val="000000"/>
                </a:solidFill>
              </a:rPr>
              <a:t> (Mt. 7:22-23)</a:t>
            </a:r>
          </a:p>
          <a:p>
            <a:pPr marL="971550" lvl="1" indent="-514350">
              <a:lnSpc>
                <a:spcPct val="70000"/>
              </a:lnSpc>
              <a:spcBef>
                <a:spcPct val="50000"/>
              </a:spcBef>
              <a:buFont typeface="+mj-lt"/>
              <a:buAutoNum type="arabicPeriod"/>
            </a:pPr>
            <a:r>
              <a:rPr lang="en-US" b="0" i="1" dirty="0">
                <a:solidFill>
                  <a:srgbClr val="000000"/>
                </a:solidFill>
              </a:rPr>
              <a:t>Not enough to be busy at just </a:t>
            </a:r>
            <a:r>
              <a:rPr lang="en-US" b="0" i="1" u="sng" dirty="0">
                <a:solidFill>
                  <a:srgbClr val="000000"/>
                </a:solidFill>
              </a:rPr>
              <a:t>some</a:t>
            </a:r>
            <a:r>
              <a:rPr lang="en-US" b="0" i="1" dirty="0">
                <a:solidFill>
                  <a:srgbClr val="000000"/>
                </a:solidFill>
              </a:rPr>
              <a:t> things </a:t>
            </a:r>
            <a:r>
              <a:rPr lang="en-US" b="0" dirty="0">
                <a:solidFill>
                  <a:srgbClr val="000000"/>
                </a:solidFill>
              </a:rPr>
              <a:t>(v. 2)</a:t>
            </a:r>
          </a:p>
          <a:p>
            <a:pPr marL="1428750" lvl="2" indent="-514350">
              <a:lnSpc>
                <a:spcPct val="70000"/>
              </a:lnSpc>
              <a:spcBef>
                <a:spcPct val="50000"/>
              </a:spcBef>
              <a:buFont typeface="+mj-lt"/>
              <a:buAutoNum type="alphaLcPeriod"/>
            </a:pPr>
            <a:r>
              <a:rPr lang="en-US" b="0" dirty="0">
                <a:solidFill>
                  <a:srgbClr val="000000"/>
                </a:solidFill>
              </a:rPr>
              <a:t>Matt. 23:23</a:t>
            </a:r>
          </a:p>
          <a:p>
            <a:pPr marL="1428750" lvl="2" indent="-514350">
              <a:lnSpc>
                <a:spcPct val="70000"/>
              </a:lnSpc>
              <a:spcBef>
                <a:spcPct val="50000"/>
              </a:spcBef>
              <a:buFont typeface="+mj-lt"/>
              <a:buAutoNum type="alphaLcPeriod"/>
            </a:pPr>
            <a:r>
              <a:rPr lang="en-US" b="0" dirty="0">
                <a:solidFill>
                  <a:srgbClr val="000000"/>
                </a:solidFill>
              </a:rPr>
              <a:t>Good Bible class program – yet don’t withdraw</a:t>
            </a:r>
          </a:p>
          <a:p>
            <a:pPr marL="1428750" lvl="2" indent="-514350">
              <a:lnSpc>
                <a:spcPct val="70000"/>
              </a:lnSpc>
              <a:spcBef>
                <a:spcPct val="50000"/>
              </a:spcBef>
              <a:buFont typeface="+mj-lt"/>
              <a:buAutoNum type="alphaLcPeriod"/>
            </a:pPr>
            <a:r>
              <a:rPr lang="en-US" b="0" dirty="0">
                <a:solidFill>
                  <a:srgbClr val="000000"/>
                </a:solidFill>
              </a:rPr>
              <a:t>Personal evangelism program – yet soft</a:t>
            </a:r>
          </a:p>
          <a:p>
            <a:pPr marL="1428750" lvl="2" indent="-514350">
              <a:lnSpc>
                <a:spcPct val="70000"/>
              </a:lnSpc>
              <a:spcBef>
                <a:spcPct val="50000"/>
              </a:spcBef>
              <a:buFont typeface="+mj-lt"/>
              <a:buAutoNum type="alphaLcPeriod"/>
            </a:pPr>
            <a:r>
              <a:rPr lang="en-US" b="0" dirty="0">
                <a:solidFill>
                  <a:srgbClr val="000000"/>
                </a:solidFill>
              </a:rPr>
              <a:t>Support many preachers – yet have worldliness</a:t>
            </a:r>
          </a:p>
          <a:p>
            <a:pPr marL="1428750" lvl="2" indent="-514350">
              <a:lnSpc>
                <a:spcPct val="70000"/>
              </a:lnSpc>
              <a:spcBef>
                <a:spcPct val="50000"/>
              </a:spcBef>
              <a:buFont typeface="+mj-lt"/>
              <a:buAutoNum type="alphaLcPeriod"/>
            </a:pPr>
            <a:r>
              <a:rPr lang="en-US" b="0" dirty="0">
                <a:solidFill>
                  <a:srgbClr val="000000"/>
                </a:solidFill>
              </a:rPr>
              <a:t>Building program – yet neglect spiritual</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7">
                                            <p:txEl>
                                              <p:pRg st="2" end="2"/>
                                            </p:txEl>
                                          </p:spTgt>
                                        </p:tgtEl>
                                        <p:attrNameLst>
                                          <p:attrName>style.visibility</p:attrName>
                                        </p:attrNameLst>
                                      </p:cBhvr>
                                      <p:to>
                                        <p:strVal val="visible"/>
                                      </p:to>
                                    </p:set>
                                    <p:animEffect transition="in" filter="fade">
                                      <p:cBhvr>
                                        <p:cTn id="7" dur="1000"/>
                                        <p:tgtEl>
                                          <p:spTgt spid="25607">
                                            <p:txEl>
                                              <p:pRg st="2" end="2"/>
                                            </p:txEl>
                                          </p:spTgt>
                                        </p:tgtEl>
                                      </p:cBhvr>
                                    </p:animEffect>
                                    <p:anim calcmode="lin" valueType="num">
                                      <p:cBhvr>
                                        <p:cTn id="8" dur="1000" fill="hold"/>
                                        <p:tgtEl>
                                          <p:spTgt spid="2560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7">
                                            <p:txEl>
                                              <p:pRg st="3" end="3"/>
                                            </p:txEl>
                                          </p:spTgt>
                                        </p:tgtEl>
                                        <p:attrNameLst>
                                          <p:attrName>style.visibility</p:attrName>
                                        </p:attrNameLst>
                                      </p:cBhvr>
                                      <p:to>
                                        <p:strVal val="visible"/>
                                      </p:to>
                                    </p:set>
                                    <p:animEffect transition="in" filter="fade">
                                      <p:cBhvr>
                                        <p:cTn id="14" dur="1000"/>
                                        <p:tgtEl>
                                          <p:spTgt spid="25607">
                                            <p:txEl>
                                              <p:pRg st="3" end="3"/>
                                            </p:txEl>
                                          </p:spTgt>
                                        </p:tgtEl>
                                      </p:cBhvr>
                                    </p:animEffect>
                                    <p:anim calcmode="lin" valueType="num">
                                      <p:cBhvr>
                                        <p:cTn id="15" dur="1000" fill="hold"/>
                                        <p:tgtEl>
                                          <p:spTgt spid="2560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56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607">
                                            <p:txEl>
                                              <p:pRg st="4" end="4"/>
                                            </p:txEl>
                                          </p:spTgt>
                                        </p:tgtEl>
                                        <p:attrNameLst>
                                          <p:attrName>style.visibility</p:attrName>
                                        </p:attrNameLst>
                                      </p:cBhvr>
                                      <p:to>
                                        <p:strVal val="visible"/>
                                      </p:to>
                                    </p:set>
                                    <p:animEffect transition="in" filter="fade">
                                      <p:cBhvr>
                                        <p:cTn id="21" dur="1000"/>
                                        <p:tgtEl>
                                          <p:spTgt spid="25607">
                                            <p:txEl>
                                              <p:pRg st="4" end="4"/>
                                            </p:txEl>
                                          </p:spTgt>
                                        </p:tgtEl>
                                      </p:cBhvr>
                                    </p:animEffect>
                                    <p:anim calcmode="lin" valueType="num">
                                      <p:cBhvr>
                                        <p:cTn id="22" dur="1000" fill="hold"/>
                                        <p:tgtEl>
                                          <p:spTgt spid="256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56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607">
                                            <p:txEl>
                                              <p:pRg st="5" end="5"/>
                                            </p:txEl>
                                          </p:spTgt>
                                        </p:tgtEl>
                                        <p:attrNameLst>
                                          <p:attrName>style.visibility</p:attrName>
                                        </p:attrNameLst>
                                      </p:cBhvr>
                                      <p:to>
                                        <p:strVal val="visible"/>
                                      </p:to>
                                    </p:set>
                                    <p:animEffect transition="in" filter="fade">
                                      <p:cBhvr>
                                        <p:cTn id="28" dur="1000"/>
                                        <p:tgtEl>
                                          <p:spTgt spid="25607">
                                            <p:txEl>
                                              <p:pRg st="5" end="5"/>
                                            </p:txEl>
                                          </p:spTgt>
                                        </p:tgtEl>
                                      </p:cBhvr>
                                    </p:animEffect>
                                    <p:anim calcmode="lin" valueType="num">
                                      <p:cBhvr>
                                        <p:cTn id="29" dur="1000" fill="hold"/>
                                        <p:tgtEl>
                                          <p:spTgt spid="2560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560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607">
                                            <p:txEl>
                                              <p:pRg st="6" end="6"/>
                                            </p:txEl>
                                          </p:spTgt>
                                        </p:tgtEl>
                                        <p:attrNameLst>
                                          <p:attrName>style.visibility</p:attrName>
                                        </p:attrNameLst>
                                      </p:cBhvr>
                                      <p:to>
                                        <p:strVal val="visible"/>
                                      </p:to>
                                    </p:set>
                                    <p:animEffect transition="in" filter="fade">
                                      <p:cBhvr>
                                        <p:cTn id="35" dur="1000"/>
                                        <p:tgtEl>
                                          <p:spTgt spid="25607">
                                            <p:txEl>
                                              <p:pRg st="6" end="6"/>
                                            </p:txEl>
                                          </p:spTgt>
                                        </p:tgtEl>
                                      </p:cBhvr>
                                    </p:animEffect>
                                    <p:anim calcmode="lin" valueType="num">
                                      <p:cBhvr>
                                        <p:cTn id="36" dur="1000" fill="hold"/>
                                        <p:tgtEl>
                                          <p:spTgt spid="25607">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560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607">
                                            <p:txEl>
                                              <p:pRg st="7" end="7"/>
                                            </p:txEl>
                                          </p:spTgt>
                                        </p:tgtEl>
                                        <p:attrNameLst>
                                          <p:attrName>style.visibility</p:attrName>
                                        </p:attrNameLst>
                                      </p:cBhvr>
                                      <p:to>
                                        <p:strVal val="visible"/>
                                      </p:to>
                                    </p:set>
                                    <p:animEffect transition="in" filter="fade">
                                      <p:cBhvr>
                                        <p:cTn id="42" dur="1000"/>
                                        <p:tgtEl>
                                          <p:spTgt spid="25607">
                                            <p:txEl>
                                              <p:pRg st="7" end="7"/>
                                            </p:txEl>
                                          </p:spTgt>
                                        </p:tgtEl>
                                      </p:cBhvr>
                                    </p:animEffect>
                                    <p:anim calcmode="lin" valueType="num">
                                      <p:cBhvr>
                                        <p:cTn id="43" dur="1000" fill="hold"/>
                                        <p:tgtEl>
                                          <p:spTgt spid="25607">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560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607">
                                            <p:txEl>
                                              <p:pRg st="8" end="8"/>
                                            </p:txEl>
                                          </p:spTgt>
                                        </p:tgtEl>
                                        <p:attrNameLst>
                                          <p:attrName>style.visibility</p:attrName>
                                        </p:attrNameLst>
                                      </p:cBhvr>
                                      <p:to>
                                        <p:strVal val="visible"/>
                                      </p:to>
                                    </p:set>
                                    <p:animEffect transition="in" filter="fade">
                                      <p:cBhvr>
                                        <p:cTn id="49" dur="1000"/>
                                        <p:tgtEl>
                                          <p:spTgt spid="25607">
                                            <p:txEl>
                                              <p:pRg st="8" end="8"/>
                                            </p:txEl>
                                          </p:spTgt>
                                        </p:tgtEl>
                                      </p:cBhvr>
                                    </p:animEffect>
                                    <p:anim calcmode="lin" valueType="num">
                                      <p:cBhvr>
                                        <p:cTn id="50" dur="1000" fill="hold"/>
                                        <p:tgtEl>
                                          <p:spTgt spid="25607">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560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5607">
                                            <p:txEl>
                                              <p:pRg st="9" end="9"/>
                                            </p:txEl>
                                          </p:spTgt>
                                        </p:tgtEl>
                                        <p:attrNameLst>
                                          <p:attrName>style.visibility</p:attrName>
                                        </p:attrNameLst>
                                      </p:cBhvr>
                                      <p:to>
                                        <p:strVal val="visible"/>
                                      </p:to>
                                    </p:set>
                                    <p:animEffect transition="in" filter="fade">
                                      <p:cBhvr>
                                        <p:cTn id="56" dur="1000"/>
                                        <p:tgtEl>
                                          <p:spTgt spid="25607">
                                            <p:txEl>
                                              <p:pRg st="9" end="9"/>
                                            </p:txEl>
                                          </p:spTgt>
                                        </p:tgtEl>
                                      </p:cBhvr>
                                    </p:animEffect>
                                    <p:anim calcmode="lin" valueType="num">
                                      <p:cBhvr>
                                        <p:cTn id="57" dur="1000" fill="hold"/>
                                        <p:tgtEl>
                                          <p:spTgt spid="25607">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560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p:cNvGrpSpPr>
          <p:nvPr/>
        </p:nvGrpSpPr>
        <p:grpSpPr bwMode="auto">
          <a:xfrm>
            <a:off x="1295400" y="228600"/>
            <a:ext cx="7543800" cy="1066800"/>
            <a:chOff x="816" y="1968"/>
            <a:chExt cx="4752" cy="672"/>
          </a:xfrm>
        </p:grpSpPr>
        <p:sp>
          <p:nvSpPr>
            <p:cNvPr id="26627" name="Rectangle 3"/>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628"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6629" name="Text Box 5"/>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6630" name="Text Box 6"/>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
        <p:nvSpPr>
          <p:cNvPr id="26631" name="Text Box 7"/>
          <p:cNvSpPr txBox="1">
            <a:spLocks noChangeArrowheads="1"/>
          </p:cNvSpPr>
          <p:nvPr/>
        </p:nvSpPr>
        <p:spPr bwMode="auto">
          <a:xfrm>
            <a:off x="1447800" y="1524000"/>
            <a:ext cx="7696200" cy="453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Good Reputation</a:t>
            </a:r>
            <a:r>
              <a:rPr lang="en-US" sz="2800" dirty="0">
                <a:solidFill>
                  <a:srgbClr val="000000"/>
                </a:solidFill>
              </a:rPr>
              <a:t> (v. 1)</a:t>
            </a:r>
          </a:p>
          <a:p>
            <a:pPr marL="514350" indent="-514350">
              <a:lnSpc>
                <a:spcPct val="70000"/>
              </a:lnSpc>
              <a:spcBef>
                <a:spcPct val="50000"/>
              </a:spcBef>
              <a:buFont typeface="+mj-lt"/>
              <a:buAutoNum type="alphaUcPeriod"/>
            </a:pPr>
            <a:r>
              <a:rPr lang="en-US" sz="2800" u="sng" dirty="0">
                <a:solidFill>
                  <a:srgbClr val="000000"/>
                </a:solidFill>
              </a:rPr>
              <a:t>An Active Program</a:t>
            </a:r>
            <a:r>
              <a:rPr lang="en-US" sz="2800" dirty="0">
                <a:solidFill>
                  <a:srgbClr val="000000"/>
                </a:solidFill>
              </a:rPr>
              <a:t> (v. 1)</a:t>
            </a:r>
          </a:p>
          <a:p>
            <a:pPr marL="514350" indent="-514350">
              <a:lnSpc>
                <a:spcPct val="70000"/>
              </a:lnSpc>
              <a:spcBef>
                <a:spcPct val="50000"/>
              </a:spcBef>
              <a:buFont typeface="+mj-lt"/>
              <a:buAutoNum type="alphaUcPeriod"/>
            </a:pPr>
            <a:r>
              <a:rPr lang="en-US" sz="2800" u="sng" dirty="0">
                <a:solidFill>
                  <a:srgbClr val="000000"/>
                </a:solidFill>
              </a:rPr>
              <a:t>A Peaceful Atmosphere</a:t>
            </a:r>
            <a:endParaRPr lang="en-US" sz="2800" dirty="0">
              <a:solidFill>
                <a:srgbClr val="000000"/>
              </a:solidFill>
            </a:endParaRPr>
          </a:p>
          <a:p>
            <a:pPr marL="971550" lvl="1" indent="-514350">
              <a:lnSpc>
                <a:spcPct val="70000"/>
              </a:lnSpc>
              <a:spcBef>
                <a:spcPct val="50000"/>
              </a:spcBef>
              <a:buFont typeface="+mj-lt"/>
              <a:buAutoNum type="arabicPeriod"/>
            </a:pPr>
            <a:r>
              <a:rPr lang="en-US" b="0" i="1" dirty="0">
                <a:solidFill>
                  <a:srgbClr val="000000"/>
                </a:solidFill>
              </a:rPr>
              <a:t>No evidence of division or strife</a:t>
            </a:r>
          </a:p>
          <a:p>
            <a:pPr marL="971550" lvl="1" indent="-514350">
              <a:lnSpc>
                <a:spcPct val="70000"/>
              </a:lnSpc>
              <a:spcBef>
                <a:spcPct val="50000"/>
              </a:spcBef>
              <a:buFont typeface="+mj-lt"/>
              <a:buAutoNum type="arabicPeriod"/>
            </a:pPr>
            <a:r>
              <a:rPr lang="en-US" b="0" i="1" dirty="0">
                <a:solidFill>
                  <a:srgbClr val="000000"/>
                </a:solidFill>
              </a:rPr>
              <a:t>Peace must not be toleration of </a:t>
            </a:r>
            <a:r>
              <a:rPr lang="en-US" i="1" u="sng" dirty="0">
                <a:solidFill>
                  <a:srgbClr val="000000"/>
                </a:solidFill>
              </a:rPr>
              <a:t>sin</a:t>
            </a:r>
            <a:r>
              <a:rPr lang="en-US" b="0" i="1" dirty="0">
                <a:solidFill>
                  <a:srgbClr val="000000"/>
                </a:solidFill>
              </a:rPr>
              <a:t> </a:t>
            </a:r>
            <a:r>
              <a:rPr lang="en-US" b="0" dirty="0">
                <a:solidFill>
                  <a:srgbClr val="000000"/>
                </a:solidFill>
              </a:rPr>
              <a:t> (1 Cor. 5)</a:t>
            </a:r>
          </a:p>
          <a:p>
            <a:pPr marL="971550" lvl="1" indent="-514350">
              <a:lnSpc>
                <a:spcPct val="70000"/>
              </a:lnSpc>
              <a:spcBef>
                <a:spcPct val="50000"/>
              </a:spcBef>
              <a:buFont typeface="+mj-lt"/>
              <a:buAutoNum type="arabicPeriod"/>
            </a:pPr>
            <a:r>
              <a:rPr lang="en-US" b="0" i="1" dirty="0">
                <a:solidFill>
                  <a:srgbClr val="000000"/>
                </a:solidFill>
              </a:rPr>
              <a:t>Peace must not be toleration of </a:t>
            </a:r>
            <a:r>
              <a:rPr lang="en-US" i="1" u="sng" dirty="0">
                <a:solidFill>
                  <a:srgbClr val="000000"/>
                </a:solidFill>
              </a:rPr>
              <a:t>error</a:t>
            </a:r>
            <a:r>
              <a:rPr lang="en-US" b="0" dirty="0">
                <a:solidFill>
                  <a:srgbClr val="000000"/>
                </a:solidFill>
              </a:rPr>
              <a:t> (2 Tim. 4:1-5)</a:t>
            </a:r>
          </a:p>
          <a:p>
            <a:pPr marL="971550" lvl="1" indent="-514350">
              <a:lnSpc>
                <a:spcPct val="70000"/>
              </a:lnSpc>
              <a:spcBef>
                <a:spcPct val="50000"/>
              </a:spcBef>
              <a:buFont typeface="+mj-lt"/>
              <a:buAutoNum type="arabicPeriod"/>
            </a:pPr>
            <a:r>
              <a:rPr lang="en-US" b="0" i="1" dirty="0">
                <a:solidFill>
                  <a:srgbClr val="000000"/>
                </a:solidFill>
              </a:rPr>
              <a:t>Peace must not be from </a:t>
            </a:r>
            <a:r>
              <a:rPr lang="en-US" i="1" u="sng" dirty="0">
                <a:solidFill>
                  <a:srgbClr val="000000"/>
                </a:solidFill>
              </a:rPr>
              <a:t>indifference</a:t>
            </a:r>
            <a:r>
              <a:rPr lang="en-US" b="0" dirty="0">
                <a:solidFill>
                  <a:srgbClr val="000000"/>
                </a:solidFill>
              </a:rPr>
              <a:t> (Rev. 3:16-17)</a:t>
            </a:r>
          </a:p>
          <a:p>
            <a:pPr marL="1428750" lvl="2" indent="-514350">
              <a:lnSpc>
                <a:spcPct val="70000"/>
              </a:lnSpc>
              <a:spcBef>
                <a:spcPct val="50000"/>
              </a:spcBef>
              <a:buFont typeface="+mj-lt"/>
              <a:buAutoNum type="alphaLcPeriod"/>
            </a:pPr>
            <a:r>
              <a:rPr lang="en-US" b="0" dirty="0">
                <a:solidFill>
                  <a:srgbClr val="000000"/>
                </a:solidFill>
              </a:rPr>
              <a:t>Sin is no problem to those who don’t care</a:t>
            </a:r>
          </a:p>
          <a:p>
            <a:pPr marL="1428750" lvl="2" indent="-514350">
              <a:lnSpc>
                <a:spcPct val="70000"/>
              </a:lnSpc>
              <a:spcBef>
                <a:spcPct val="50000"/>
              </a:spcBef>
              <a:buFont typeface="+mj-lt"/>
              <a:buAutoNum type="alphaLcPeriod"/>
            </a:pPr>
            <a:r>
              <a:rPr lang="en-US" b="0" dirty="0">
                <a:solidFill>
                  <a:srgbClr val="000000"/>
                </a:solidFill>
              </a:rPr>
              <a:t>Error doesn’t matter to those who are apathetic</a:t>
            </a:r>
            <a:endParaRPr lang="en-US" u="sng" dirty="0">
              <a:solidFill>
                <a:srgbClr val="000000"/>
              </a:solidFill>
            </a:endParaRPr>
          </a:p>
          <a:p>
            <a:pPr marL="971550" lvl="1" indent="-514350">
              <a:lnSpc>
                <a:spcPct val="70000"/>
              </a:lnSpc>
              <a:spcBef>
                <a:spcPct val="50000"/>
              </a:spcBef>
              <a:buFont typeface="+mj-lt"/>
              <a:buAutoNum type="arabicPeriod"/>
            </a:pPr>
            <a:r>
              <a:rPr lang="en-US" b="0" i="1" dirty="0">
                <a:solidFill>
                  <a:srgbClr val="000000"/>
                </a:solidFill>
              </a:rPr>
              <a:t>Some love peace &amp; harmony over truth!</a:t>
            </a:r>
            <a:endParaRPr lang="en-US" u="sng" dirty="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631">
                                            <p:txEl>
                                              <p:pRg st="3" end="3"/>
                                            </p:txEl>
                                          </p:spTgt>
                                        </p:tgtEl>
                                        <p:attrNameLst>
                                          <p:attrName>style.visibility</p:attrName>
                                        </p:attrNameLst>
                                      </p:cBhvr>
                                      <p:to>
                                        <p:strVal val="visible"/>
                                      </p:to>
                                    </p:set>
                                    <p:animEffect transition="in" filter="fade">
                                      <p:cBhvr>
                                        <p:cTn id="7" dur="1000"/>
                                        <p:tgtEl>
                                          <p:spTgt spid="26631">
                                            <p:txEl>
                                              <p:pRg st="3" end="3"/>
                                            </p:txEl>
                                          </p:spTgt>
                                        </p:tgtEl>
                                      </p:cBhvr>
                                    </p:animEffect>
                                    <p:anim calcmode="lin" valueType="num">
                                      <p:cBhvr>
                                        <p:cTn id="8" dur="1000" fill="hold"/>
                                        <p:tgtEl>
                                          <p:spTgt spid="2663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66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631">
                                            <p:txEl>
                                              <p:pRg st="4" end="4"/>
                                            </p:txEl>
                                          </p:spTgt>
                                        </p:tgtEl>
                                        <p:attrNameLst>
                                          <p:attrName>style.visibility</p:attrName>
                                        </p:attrNameLst>
                                      </p:cBhvr>
                                      <p:to>
                                        <p:strVal val="visible"/>
                                      </p:to>
                                    </p:set>
                                    <p:animEffect transition="in" filter="fade">
                                      <p:cBhvr>
                                        <p:cTn id="14" dur="1000"/>
                                        <p:tgtEl>
                                          <p:spTgt spid="26631">
                                            <p:txEl>
                                              <p:pRg st="4" end="4"/>
                                            </p:txEl>
                                          </p:spTgt>
                                        </p:tgtEl>
                                      </p:cBhvr>
                                    </p:animEffect>
                                    <p:anim calcmode="lin" valueType="num">
                                      <p:cBhvr>
                                        <p:cTn id="15" dur="1000" fill="hold"/>
                                        <p:tgtEl>
                                          <p:spTgt spid="2663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66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631">
                                            <p:txEl>
                                              <p:pRg st="5" end="5"/>
                                            </p:txEl>
                                          </p:spTgt>
                                        </p:tgtEl>
                                        <p:attrNameLst>
                                          <p:attrName>style.visibility</p:attrName>
                                        </p:attrNameLst>
                                      </p:cBhvr>
                                      <p:to>
                                        <p:strVal val="visible"/>
                                      </p:to>
                                    </p:set>
                                    <p:animEffect transition="in" filter="fade">
                                      <p:cBhvr>
                                        <p:cTn id="21" dur="1000"/>
                                        <p:tgtEl>
                                          <p:spTgt spid="26631">
                                            <p:txEl>
                                              <p:pRg st="5" end="5"/>
                                            </p:txEl>
                                          </p:spTgt>
                                        </p:tgtEl>
                                      </p:cBhvr>
                                    </p:animEffect>
                                    <p:anim calcmode="lin" valueType="num">
                                      <p:cBhvr>
                                        <p:cTn id="22" dur="1000" fill="hold"/>
                                        <p:tgtEl>
                                          <p:spTgt spid="2663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66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631">
                                            <p:txEl>
                                              <p:pRg st="6" end="6"/>
                                            </p:txEl>
                                          </p:spTgt>
                                        </p:tgtEl>
                                        <p:attrNameLst>
                                          <p:attrName>style.visibility</p:attrName>
                                        </p:attrNameLst>
                                      </p:cBhvr>
                                      <p:to>
                                        <p:strVal val="visible"/>
                                      </p:to>
                                    </p:set>
                                    <p:animEffect transition="in" filter="fade">
                                      <p:cBhvr>
                                        <p:cTn id="28" dur="1000"/>
                                        <p:tgtEl>
                                          <p:spTgt spid="26631">
                                            <p:txEl>
                                              <p:pRg st="6" end="6"/>
                                            </p:txEl>
                                          </p:spTgt>
                                        </p:tgtEl>
                                      </p:cBhvr>
                                    </p:animEffect>
                                    <p:anim calcmode="lin" valueType="num">
                                      <p:cBhvr>
                                        <p:cTn id="29" dur="1000" fill="hold"/>
                                        <p:tgtEl>
                                          <p:spTgt spid="2663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663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6631">
                                            <p:txEl>
                                              <p:pRg st="7" end="7"/>
                                            </p:txEl>
                                          </p:spTgt>
                                        </p:tgtEl>
                                        <p:attrNameLst>
                                          <p:attrName>style.visibility</p:attrName>
                                        </p:attrNameLst>
                                      </p:cBhvr>
                                      <p:to>
                                        <p:strVal val="visible"/>
                                      </p:to>
                                    </p:set>
                                    <p:animEffect transition="in" filter="fade">
                                      <p:cBhvr>
                                        <p:cTn id="35" dur="1000"/>
                                        <p:tgtEl>
                                          <p:spTgt spid="26631">
                                            <p:txEl>
                                              <p:pRg st="7" end="7"/>
                                            </p:txEl>
                                          </p:spTgt>
                                        </p:tgtEl>
                                      </p:cBhvr>
                                    </p:animEffect>
                                    <p:anim calcmode="lin" valueType="num">
                                      <p:cBhvr>
                                        <p:cTn id="36" dur="1000" fill="hold"/>
                                        <p:tgtEl>
                                          <p:spTgt spid="26631">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663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6631">
                                            <p:txEl>
                                              <p:pRg st="8" end="8"/>
                                            </p:txEl>
                                          </p:spTgt>
                                        </p:tgtEl>
                                        <p:attrNameLst>
                                          <p:attrName>style.visibility</p:attrName>
                                        </p:attrNameLst>
                                      </p:cBhvr>
                                      <p:to>
                                        <p:strVal val="visible"/>
                                      </p:to>
                                    </p:set>
                                    <p:animEffect transition="in" filter="fade">
                                      <p:cBhvr>
                                        <p:cTn id="42" dur="1000"/>
                                        <p:tgtEl>
                                          <p:spTgt spid="26631">
                                            <p:txEl>
                                              <p:pRg st="8" end="8"/>
                                            </p:txEl>
                                          </p:spTgt>
                                        </p:tgtEl>
                                      </p:cBhvr>
                                    </p:animEffect>
                                    <p:anim calcmode="lin" valueType="num">
                                      <p:cBhvr>
                                        <p:cTn id="43" dur="1000" fill="hold"/>
                                        <p:tgtEl>
                                          <p:spTgt spid="26631">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663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6631">
                                            <p:txEl>
                                              <p:pRg st="9" end="9"/>
                                            </p:txEl>
                                          </p:spTgt>
                                        </p:tgtEl>
                                        <p:attrNameLst>
                                          <p:attrName>style.visibility</p:attrName>
                                        </p:attrNameLst>
                                      </p:cBhvr>
                                      <p:to>
                                        <p:strVal val="visible"/>
                                      </p:to>
                                    </p:set>
                                    <p:animEffect transition="in" filter="fade">
                                      <p:cBhvr>
                                        <p:cTn id="49" dur="1000"/>
                                        <p:tgtEl>
                                          <p:spTgt spid="26631">
                                            <p:txEl>
                                              <p:pRg st="9" end="9"/>
                                            </p:txEl>
                                          </p:spTgt>
                                        </p:tgtEl>
                                      </p:cBhvr>
                                    </p:animEffect>
                                    <p:anim calcmode="lin" valueType="num">
                                      <p:cBhvr>
                                        <p:cTn id="50" dur="1000" fill="hold"/>
                                        <p:tgtEl>
                                          <p:spTgt spid="26631">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663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1295400" y="228600"/>
            <a:ext cx="7543800" cy="1066800"/>
            <a:chOff x="816" y="1968"/>
            <a:chExt cx="4752" cy="672"/>
          </a:xfrm>
        </p:grpSpPr>
        <p:sp>
          <p:nvSpPr>
            <p:cNvPr id="27651" name="Rectangle 3"/>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7652"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7653" name="Text Box 5"/>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7654" name="Text Box 6"/>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
        <p:nvSpPr>
          <p:cNvPr id="27655" name="Text Box 7"/>
          <p:cNvSpPr txBox="1">
            <a:spLocks noChangeArrowheads="1"/>
          </p:cNvSpPr>
          <p:nvPr/>
        </p:nvSpPr>
        <p:spPr bwMode="auto">
          <a:xfrm>
            <a:off x="1447800" y="1524000"/>
            <a:ext cx="7696200" cy="4685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Good Reputation</a:t>
            </a:r>
            <a:r>
              <a:rPr lang="en-US" sz="2800" dirty="0">
                <a:solidFill>
                  <a:srgbClr val="000000"/>
                </a:solidFill>
              </a:rPr>
              <a:t> (v. 1)</a:t>
            </a:r>
          </a:p>
          <a:p>
            <a:pPr marL="514350" indent="-514350">
              <a:lnSpc>
                <a:spcPct val="70000"/>
              </a:lnSpc>
              <a:spcBef>
                <a:spcPct val="50000"/>
              </a:spcBef>
              <a:buFont typeface="+mj-lt"/>
              <a:buAutoNum type="alphaUcPeriod"/>
            </a:pPr>
            <a:r>
              <a:rPr lang="en-US" sz="2800" u="sng" dirty="0">
                <a:solidFill>
                  <a:srgbClr val="000000"/>
                </a:solidFill>
              </a:rPr>
              <a:t>An Active Program</a:t>
            </a:r>
            <a:r>
              <a:rPr lang="en-US" sz="2800" dirty="0">
                <a:solidFill>
                  <a:srgbClr val="000000"/>
                </a:solidFill>
              </a:rPr>
              <a:t> (v. 1)</a:t>
            </a:r>
          </a:p>
          <a:p>
            <a:pPr marL="514350" indent="-514350">
              <a:lnSpc>
                <a:spcPct val="70000"/>
              </a:lnSpc>
              <a:spcBef>
                <a:spcPct val="50000"/>
              </a:spcBef>
              <a:buFont typeface="+mj-lt"/>
              <a:buAutoNum type="alphaUcPeriod"/>
            </a:pPr>
            <a:r>
              <a:rPr lang="en-US" sz="2800" u="sng" dirty="0">
                <a:solidFill>
                  <a:srgbClr val="000000"/>
                </a:solidFill>
              </a:rPr>
              <a:t>A Peaceful Atmosphere</a:t>
            </a:r>
          </a:p>
          <a:p>
            <a:pPr marL="514350" indent="-514350">
              <a:lnSpc>
                <a:spcPct val="70000"/>
              </a:lnSpc>
              <a:spcBef>
                <a:spcPct val="50000"/>
              </a:spcBef>
              <a:buFont typeface="+mj-lt"/>
              <a:buAutoNum type="alphaUcPeriod"/>
            </a:pPr>
            <a:r>
              <a:rPr lang="en-US" sz="2800" u="sng" dirty="0">
                <a:solidFill>
                  <a:srgbClr val="000000"/>
                </a:solidFill>
              </a:rPr>
              <a:t>Some Good Members</a:t>
            </a:r>
            <a:r>
              <a:rPr lang="en-US" sz="2800" dirty="0">
                <a:solidFill>
                  <a:srgbClr val="000000"/>
                </a:solidFill>
              </a:rPr>
              <a:t> (v. 4)</a:t>
            </a:r>
          </a:p>
          <a:p>
            <a:pPr marL="971550" lvl="1" indent="-514350">
              <a:lnSpc>
                <a:spcPct val="70000"/>
              </a:lnSpc>
              <a:spcBef>
                <a:spcPct val="50000"/>
              </a:spcBef>
              <a:buFont typeface="+mj-lt"/>
              <a:buAutoNum type="arabicPeriod"/>
            </a:pPr>
            <a:r>
              <a:rPr lang="en-US" b="0" i="1" dirty="0">
                <a:solidFill>
                  <a:srgbClr val="000000"/>
                </a:solidFill>
              </a:rPr>
              <a:t>Good members will not answer for sins of others</a:t>
            </a:r>
          </a:p>
          <a:p>
            <a:pPr marL="971550" lvl="1" indent="-514350">
              <a:lnSpc>
                <a:spcPct val="70000"/>
              </a:lnSpc>
              <a:spcBef>
                <a:spcPct val="50000"/>
              </a:spcBef>
              <a:buFont typeface="+mj-lt"/>
              <a:buAutoNum type="arabicPeriod"/>
            </a:pPr>
            <a:r>
              <a:rPr lang="en-US" b="0" i="1" dirty="0">
                <a:solidFill>
                  <a:srgbClr val="000000"/>
                </a:solidFill>
              </a:rPr>
              <a:t>Good members will not remove the sins of others</a:t>
            </a:r>
          </a:p>
          <a:p>
            <a:pPr marL="971550" lvl="1" indent="-514350">
              <a:lnSpc>
                <a:spcPct val="70000"/>
              </a:lnSpc>
              <a:spcBef>
                <a:spcPct val="50000"/>
              </a:spcBef>
              <a:buFont typeface="+mj-lt"/>
              <a:buAutoNum type="arabicPeriod"/>
            </a:pPr>
            <a:r>
              <a:rPr lang="en-US" b="0" i="1" dirty="0">
                <a:solidFill>
                  <a:srgbClr val="000000"/>
                </a:solidFill>
              </a:rPr>
              <a:t>Good members at Corinth didn’t mean there were not serious problems </a:t>
            </a:r>
            <a:r>
              <a:rPr lang="en-US" b="0" dirty="0">
                <a:solidFill>
                  <a:srgbClr val="000000"/>
                </a:solidFill>
              </a:rPr>
              <a:t>(1 Cor. 5, 6)</a:t>
            </a:r>
          </a:p>
          <a:p>
            <a:pPr marL="971550" lvl="1" indent="-514350">
              <a:lnSpc>
                <a:spcPct val="70000"/>
              </a:lnSpc>
              <a:spcBef>
                <a:spcPct val="50000"/>
              </a:spcBef>
              <a:buFont typeface="+mj-lt"/>
              <a:buAutoNum type="arabicPeriod"/>
            </a:pPr>
            <a:r>
              <a:rPr lang="en-US" b="0" i="1" dirty="0">
                <a:solidFill>
                  <a:srgbClr val="000000"/>
                </a:solidFill>
              </a:rPr>
              <a:t>Good members can remain good – in spite of others</a:t>
            </a:r>
          </a:p>
          <a:p>
            <a:pPr marL="971550" lvl="1" indent="-514350">
              <a:lnSpc>
                <a:spcPct val="70000"/>
              </a:lnSpc>
              <a:spcBef>
                <a:spcPct val="50000"/>
              </a:spcBef>
              <a:buFont typeface="+mj-lt"/>
              <a:buAutoNum type="arabicPeriod"/>
            </a:pPr>
            <a:r>
              <a:rPr lang="en-US" b="0" i="1" dirty="0">
                <a:solidFill>
                  <a:srgbClr val="000000"/>
                </a:solidFill>
              </a:rPr>
              <a:t>Good members can change – as others influence them </a:t>
            </a:r>
            <a:r>
              <a:rPr lang="en-US" b="0" dirty="0">
                <a:solidFill>
                  <a:srgbClr val="000000"/>
                </a:solidFill>
              </a:rPr>
              <a:t>(1 Cor. 5:6)</a:t>
            </a:r>
            <a:endParaRPr lang="en-US" i="1" u="sng" dirty="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5">
                                            <p:txEl>
                                              <p:pRg st="4" end="4"/>
                                            </p:txEl>
                                          </p:spTgt>
                                        </p:tgtEl>
                                        <p:attrNameLst>
                                          <p:attrName>style.visibility</p:attrName>
                                        </p:attrNameLst>
                                      </p:cBhvr>
                                      <p:to>
                                        <p:strVal val="visible"/>
                                      </p:to>
                                    </p:set>
                                    <p:animEffect transition="in" filter="fade">
                                      <p:cBhvr>
                                        <p:cTn id="7" dur="1000"/>
                                        <p:tgtEl>
                                          <p:spTgt spid="27655">
                                            <p:txEl>
                                              <p:pRg st="4" end="4"/>
                                            </p:txEl>
                                          </p:spTgt>
                                        </p:tgtEl>
                                      </p:cBhvr>
                                    </p:animEffect>
                                    <p:anim calcmode="lin" valueType="num">
                                      <p:cBhvr>
                                        <p:cTn id="8" dur="1000" fill="hold"/>
                                        <p:tgtEl>
                                          <p:spTgt spid="2765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76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655">
                                            <p:txEl>
                                              <p:pRg st="5" end="5"/>
                                            </p:txEl>
                                          </p:spTgt>
                                        </p:tgtEl>
                                        <p:attrNameLst>
                                          <p:attrName>style.visibility</p:attrName>
                                        </p:attrNameLst>
                                      </p:cBhvr>
                                      <p:to>
                                        <p:strVal val="visible"/>
                                      </p:to>
                                    </p:set>
                                    <p:animEffect transition="in" filter="fade">
                                      <p:cBhvr>
                                        <p:cTn id="14" dur="1000"/>
                                        <p:tgtEl>
                                          <p:spTgt spid="27655">
                                            <p:txEl>
                                              <p:pRg st="5" end="5"/>
                                            </p:txEl>
                                          </p:spTgt>
                                        </p:tgtEl>
                                      </p:cBhvr>
                                    </p:animEffect>
                                    <p:anim calcmode="lin" valueType="num">
                                      <p:cBhvr>
                                        <p:cTn id="15" dur="1000" fill="hold"/>
                                        <p:tgtEl>
                                          <p:spTgt spid="2765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76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655">
                                            <p:txEl>
                                              <p:pRg st="6" end="6"/>
                                            </p:txEl>
                                          </p:spTgt>
                                        </p:tgtEl>
                                        <p:attrNameLst>
                                          <p:attrName>style.visibility</p:attrName>
                                        </p:attrNameLst>
                                      </p:cBhvr>
                                      <p:to>
                                        <p:strVal val="visible"/>
                                      </p:to>
                                    </p:set>
                                    <p:animEffect transition="in" filter="fade">
                                      <p:cBhvr>
                                        <p:cTn id="21" dur="1000"/>
                                        <p:tgtEl>
                                          <p:spTgt spid="27655">
                                            <p:txEl>
                                              <p:pRg st="6" end="6"/>
                                            </p:txEl>
                                          </p:spTgt>
                                        </p:tgtEl>
                                      </p:cBhvr>
                                    </p:animEffect>
                                    <p:anim calcmode="lin" valueType="num">
                                      <p:cBhvr>
                                        <p:cTn id="22" dur="1000" fill="hold"/>
                                        <p:tgtEl>
                                          <p:spTgt spid="2765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765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655">
                                            <p:txEl>
                                              <p:pRg st="7" end="7"/>
                                            </p:txEl>
                                          </p:spTgt>
                                        </p:tgtEl>
                                        <p:attrNameLst>
                                          <p:attrName>style.visibility</p:attrName>
                                        </p:attrNameLst>
                                      </p:cBhvr>
                                      <p:to>
                                        <p:strVal val="visible"/>
                                      </p:to>
                                    </p:set>
                                    <p:animEffect transition="in" filter="fade">
                                      <p:cBhvr>
                                        <p:cTn id="28" dur="1000"/>
                                        <p:tgtEl>
                                          <p:spTgt spid="27655">
                                            <p:txEl>
                                              <p:pRg st="7" end="7"/>
                                            </p:txEl>
                                          </p:spTgt>
                                        </p:tgtEl>
                                      </p:cBhvr>
                                    </p:animEffect>
                                    <p:anim calcmode="lin" valueType="num">
                                      <p:cBhvr>
                                        <p:cTn id="29" dur="1000" fill="hold"/>
                                        <p:tgtEl>
                                          <p:spTgt spid="2765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2765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655">
                                            <p:txEl>
                                              <p:pRg st="8" end="8"/>
                                            </p:txEl>
                                          </p:spTgt>
                                        </p:tgtEl>
                                        <p:attrNameLst>
                                          <p:attrName>style.visibility</p:attrName>
                                        </p:attrNameLst>
                                      </p:cBhvr>
                                      <p:to>
                                        <p:strVal val="visible"/>
                                      </p:to>
                                    </p:set>
                                    <p:animEffect transition="in" filter="fade">
                                      <p:cBhvr>
                                        <p:cTn id="35" dur="1000"/>
                                        <p:tgtEl>
                                          <p:spTgt spid="27655">
                                            <p:txEl>
                                              <p:pRg st="8" end="8"/>
                                            </p:txEl>
                                          </p:spTgt>
                                        </p:tgtEl>
                                      </p:cBhvr>
                                    </p:animEffect>
                                    <p:anim calcmode="lin" valueType="num">
                                      <p:cBhvr>
                                        <p:cTn id="36" dur="1000" fill="hold"/>
                                        <p:tgtEl>
                                          <p:spTgt spid="2765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765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1295400" y="228600"/>
            <a:ext cx="7543800" cy="1066800"/>
            <a:chOff x="816" y="1968"/>
            <a:chExt cx="4752" cy="672"/>
          </a:xfrm>
        </p:grpSpPr>
        <p:sp>
          <p:nvSpPr>
            <p:cNvPr id="27651" name="Rectangle 3"/>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7652"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7653" name="Text Box 5"/>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7654" name="Text Box 6"/>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sp>
        <p:nvSpPr>
          <p:cNvPr id="27655" name="Text Box 7"/>
          <p:cNvSpPr txBox="1">
            <a:spLocks noChangeArrowheads="1"/>
          </p:cNvSpPr>
          <p:nvPr/>
        </p:nvSpPr>
        <p:spPr bwMode="auto">
          <a:xfrm>
            <a:off x="1447800" y="1524000"/>
            <a:ext cx="7696200" cy="3697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150000"/>
              </a:lnSpc>
              <a:spcBef>
                <a:spcPct val="50000"/>
              </a:spcBef>
              <a:buFont typeface="+mj-lt"/>
              <a:buAutoNum type="alphaUcPeriod"/>
            </a:pPr>
            <a:r>
              <a:rPr lang="en-US" sz="3200" u="sng" dirty="0">
                <a:solidFill>
                  <a:srgbClr val="000000"/>
                </a:solidFill>
              </a:rPr>
              <a:t>Good Reputation</a:t>
            </a:r>
            <a:r>
              <a:rPr lang="en-US" sz="3200" dirty="0">
                <a:solidFill>
                  <a:srgbClr val="000000"/>
                </a:solidFill>
              </a:rPr>
              <a:t> (v. 1)</a:t>
            </a:r>
          </a:p>
          <a:p>
            <a:pPr marL="514350" indent="-514350">
              <a:lnSpc>
                <a:spcPct val="150000"/>
              </a:lnSpc>
              <a:spcBef>
                <a:spcPct val="50000"/>
              </a:spcBef>
              <a:buFont typeface="+mj-lt"/>
              <a:buAutoNum type="alphaUcPeriod"/>
            </a:pPr>
            <a:r>
              <a:rPr lang="en-US" sz="3200" u="sng" dirty="0">
                <a:solidFill>
                  <a:srgbClr val="000000"/>
                </a:solidFill>
              </a:rPr>
              <a:t>An Active Program</a:t>
            </a:r>
            <a:r>
              <a:rPr lang="en-US" sz="3200" dirty="0">
                <a:solidFill>
                  <a:srgbClr val="000000"/>
                </a:solidFill>
              </a:rPr>
              <a:t> (v. 1)</a:t>
            </a:r>
          </a:p>
          <a:p>
            <a:pPr marL="514350" indent="-514350">
              <a:lnSpc>
                <a:spcPct val="150000"/>
              </a:lnSpc>
              <a:spcBef>
                <a:spcPct val="50000"/>
              </a:spcBef>
              <a:buFont typeface="+mj-lt"/>
              <a:buAutoNum type="alphaUcPeriod"/>
            </a:pPr>
            <a:r>
              <a:rPr lang="en-US" sz="3200" u="sng" dirty="0">
                <a:solidFill>
                  <a:srgbClr val="000000"/>
                </a:solidFill>
              </a:rPr>
              <a:t>A Peaceful Atmosphere</a:t>
            </a:r>
          </a:p>
          <a:p>
            <a:pPr marL="514350" indent="-514350">
              <a:lnSpc>
                <a:spcPct val="150000"/>
              </a:lnSpc>
              <a:spcBef>
                <a:spcPct val="50000"/>
              </a:spcBef>
              <a:buFont typeface="+mj-lt"/>
              <a:buAutoNum type="alphaUcPeriod"/>
            </a:pPr>
            <a:r>
              <a:rPr lang="en-US" sz="3200" u="sng" dirty="0">
                <a:solidFill>
                  <a:srgbClr val="000000"/>
                </a:solidFill>
              </a:rPr>
              <a:t>Some Good Members</a:t>
            </a:r>
            <a:r>
              <a:rPr lang="en-US" sz="3200" dirty="0">
                <a:solidFill>
                  <a:srgbClr val="000000"/>
                </a:solidFill>
              </a:rPr>
              <a:t> (v. 4)</a:t>
            </a:r>
            <a:endParaRPr lang="en-US" sz="2800" i="1" u="sng" dirty="0">
              <a:solidFill>
                <a:srgbClr val="000000"/>
              </a:solidFill>
            </a:endParaRPr>
          </a:p>
        </p:txBody>
      </p:sp>
    </p:spTree>
    <p:extLst>
      <p:ext uri="{BB962C8B-B14F-4D97-AF65-F5344CB8AC3E}">
        <p14:creationId xmlns:p14="http://schemas.microsoft.com/office/powerpoint/2010/main" val="33332810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64" name="Group 8"/>
          <p:cNvGrpSpPr>
            <a:grpSpLocks/>
          </p:cNvGrpSpPr>
          <p:nvPr/>
        </p:nvGrpSpPr>
        <p:grpSpPr bwMode="auto">
          <a:xfrm>
            <a:off x="2057400" y="228600"/>
            <a:ext cx="6019800" cy="2365375"/>
            <a:chOff x="1296" y="144"/>
            <a:chExt cx="3792" cy="1490"/>
          </a:xfrm>
        </p:grpSpPr>
        <p:pic>
          <p:nvPicPr>
            <p:cNvPr id="19465" name="Picture 9" descr="1_3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 y="144"/>
              <a:ext cx="3792" cy="149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466" name="Text Box 10"/>
            <p:cNvSpPr txBox="1">
              <a:spLocks noChangeArrowheads="1"/>
            </p:cNvSpPr>
            <p:nvPr/>
          </p:nvSpPr>
          <p:spPr bwMode="auto">
            <a:xfrm>
              <a:off x="1900" y="941"/>
              <a:ext cx="2482" cy="480"/>
            </a:xfrm>
            <a:prstGeom prst="rect">
              <a:avLst/>
            </a:prstGeom>
            <a:solidFill>
              <a:srgbClr val="FFFFFF">
                <a:alpha val="6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a:t>A Dead Church</a:t>
              </a:r>
            </a:p>
          </p:txBody>
        </p:sp>
      </p:grpSp>
      <p:grpSp>
        <p:nvGrpSpPr>
          <p:cNvPr id="19469" name="Group 13"/>
          <p:cNvGrpSpPr>
            <a:grpSpLocks/>
          </p:cNvGrpSpPr>
          <p:nvPr/>
        </p:nvGrpSpPr>
        <p:grpSpPr bwMode="auto">
          <a:xfrm>
            <a:off x="1295400" y="3124200"/>
            <a:ext cx="7543800" cy="1066800"/>
            <a:chOff x="816" y="1968"/>
            <a:chExt cx="4752" cy="672"/>
          </a:xfrm>
        </p:grpSpPr>
        <p:sp>
          <p:nvSpPr>
            <p:cNvPr id="19458" name="Rectangle 2"/>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9459" name="Picture 3" descr="paragon_mahoga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19460" name="Text Box 4"/>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19467" name="Text Box 11"/>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grpSp>
        <p:nvGrpSpPr>
          <p:cNvPr id="19470" name="Group 14"/>
          <p:cNvGrpSpPr>
            <a:grpSpLocks/>
          </p:cNvGrpSpPr>
          <p:nvPr/>
        </p:nvGrpSpPr>
        <p:grpSpPr bwMode="auto">
          <a:xfrm>
            <a:off x="1295400" y="4572000"/>
            <a:ext cx="7543800" cy="1066800"/>
            <a:chOff x="816" y="2880"/>
            <a:chExt cx="4752" cy="672"/>
          </a:xfrm>
        </p:grpSpPr>
        <p:sp>
          <p:nvSpPr>
            <p:cNvPr id="19461" name="Rectangle 5"/>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9462" name="Picture 6" descr="paragon_mahoga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19463" name="Text Box 7"/>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19468" name="Text Box 12"/>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470"/>
                                        </p:tgtEl>
                                        <p:attrNameLst>
                                          <p:attrName>style.visibility</p:attrName>
                                        </p:attrNameLst>
                                      </p:cBhvr>
                                      <p:to>
                                        <p:strVal val="visible"/>
                                      </p:to>
                                    </p:set>
                                    <p:animEffect transition="in" filter="wipe(left)">
                                      <p:cBhvr>
                                        <p:cTn id="7" dur="30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80" name="Group 4"/>
          <p:cNvGrpSpPr>
            <a:grpSpLocks/>
          </p:cNvGrpSpPr>
          <p:nvPr/>
        </p:nvGrpSpPr>
        <p:grpSpPr bwMode="auto">
          <a:xfrm>
            <a:off x="1371600" y="228600"/>
            <a:ext cx="7543800" cy="1066800"/>
            <a:chOff x="816" y="2880"/>
            <a:chExt cx="4752" cy="672"/>
          </a:xfrm>
        </p:grpSpPr>
        <p:sp>
          <p:nvSpPr>
            <p:cNvPr id="24581" name="Rectangle 5"/>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4582" name="Picture 6"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4583" name="Text Box 7"/>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24584" name="Text Box 8"/>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
        <p:nvSpPr>
          <p:cNvPr id="24585" name="Text Box 9"/>
          <p:cNvSpPr txBox="1">
            <a:spLocks noChangeArrowheads="1"/>
          </p:cNvSpPr>
          <p:nvPr/>
        </p:nvSpPr>
        <p:spPr bwMode="auto">
          <a:xfrm>
            <a:off x="1447800" y="1524000"/>
            <a:ext cx="7391400" cy="414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ts val="1800"/>
              </a:spcBef>
              <a:buFont typeface="+mj-lt"/>
              <a:buAutoNum type="alphaUcPeriod"/>
            </a:pPr>
            <a:r>
              <a:rPr lang="en-US" sz="2800" u="sng" dirty="0">
                <a:solidFill>
                  <a:srgbClr val="000000"/>
                </a:solidFill>
              </a:rPr>
              <a:t>Watchful</a:t>
            </a:r>
            <a:r>
              <a:rPr lang="en-US" sz="2800" dirty="0">
                <a:solidFill>
                  <a:srgbClr val="000000"/>
                </a:solidFill>
              </a:rPr>
              <a:t> (vv. 2-3)</a:t>
            </a:r>
          </a:p>
          <a:p>
            <a:pPr marL="971550" lvl="1" indent="-514350">
              <a:lnSpc>
                <a:spcPct val="70000"/>
              </a:lnSpc>
              <a:spcBef>
                <a:spcPts val="1800"/>
              </a:spcBef>
              <a:buFont typeface="+mj-lt"/>
              <a:buAutoNum type="arabicPeriod"/>
            </a:pPr>
            <a:r>
              <a:rPr lang="en-US" b="0" i="1" dirty="0">
                <a:solidFill>
                  <a:srgbClr val="000000"/>
                </a:solidFill>
              </a:rPr>
              <a:t>Lost their ground by carelessness – time to wake up!</a:t>
            </a:r>
          </a:p>
          <a:p>
            <a:pPr marL="971550" lvl="1" indent="-514350">
              <a:lnSpc>
                <a:spcPct val="70000"/>
              </a:lnSpc>
              <a:spcBef>
                <a:spcPts val="1800"/>
              </a:spcBef>
              <a:buFont typeface="+mj-lt"/>
              <a:buAutoNum type="arabicPeriod"/>
            </a:pPr>
            <a:r>
              <a:rPr lang="en-US" b="0" i="1" dirty="0">
                <a:solidFill>
                  <a:srgbClr val="000000"/>
                </a:solidFill>
              </a:rPr>
              <a:t>Take a look at where you are &amp; where it will lead</a:t>
            </a:r>
          </a:p>
          <a:p>
            <a:pPr marL="971550" lvl="1" indent="-514350">
              <a:lnSpc>
                <a:spcPct val="70000"/>
              </a:lnSpc>
              <a:spcBef>
                <a:spcPts val="1800"/>
              </a:spcBef>
              <a:buFont typeface="+mj-lt"/>
              <a:buAutoNum type="arabicPeriod"/>
            </a:pPr>
            <a:r>
              <a:rPr lang="en-US" b="0" i="1" dirty="0">
                <a:solidFill>
                  <a:srgbClr val="000000"/>
                </a:solidFill>
              </a:rPr>
              <a:t>“Whenever we are off our watch, we lose ground, and therefore must return to our watchfulness against sin, and Satan, and whatever is destructive to the life and power of godliness.” (Matthew Henry)</a:t>
            </a:r>
          </a:p>
          <a:p>
            <a:pPr marL="971550" lvl="1" indent="-514350">
              <a:lnSpc>
                <a:spcPct val="70000"/>
              </a:lnSpc>
              <a:spcBef>
                <a:spcPts val="1800"/>
              </a:spcBef>
              <a:buFont typeface="+mj-lt"/>
              <a:buAutoNum type="arabicPeriod"/>
            </a:pPr>
            <a:r>
              <a:rPr lang="en-US" b="0" i="1" dirty="0">
                <a:solidFill>
                  <a:srgbClr val="000000"/>
                </a:solidFill>
              </a:rPr>
              <a:t>Be on guard – be alert to the dangers!</a:t>
            </a:r>
          </a:p>
          <a:p>
            <a:pPr marL="971550" lvl="1" indent="-514350">
              <a:lnSpc>
                <a:spcPct val="70000"/>
              </a:lnSpc>
              <a:spcBef>
                <a:spcPts val="1800"/>
              </a:spcBef>
              <a:buFont typeface="+mj-lt"/>
              <a:buAutoNum type="arabicPeriod"/>
            </a:pPr>
            <a:r>
              <a:rPr lang="en-US" b="0" i="1" dirty="0">
                <a:solidFill>
                  <a:srgbClr val="000000"/>
                </a:solidFill>
              </a:rPr>
              <a:t>Look back &amp; see how we’ve changed!</a:t>
            </a:r>
            <a:endParaRPr lang="en-US" i="1" dirty="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585">
                                            <p:txEl>
                                              <p:pRg st="0" end="0"/>
                                            </p:txEl>
                                          </p:spTgt>
                                        </p:tgtEl>
                                        <p:attrNameLst>
                                          <p:attrName>style.visibility</p:attrName>
                                        </p:attrNameLst>
                                      </p:cBhvr>
                                      <p:to>
                                        <p:strVal val="visible"/>
                                      </p:to>
                                    </p:set>
                                    <p:animEffect transition="in" filter="fade">
                                      <p:cBhvr>
                                        <p:cTn id="7" dur="1000"/>
                                        <p:tgtEl>
                                          <p:spTgt spid="24585">
                                            <p:txEl>
                                              <p:pRg st="0" end="0"/>
                                            </p:txEl>
                                          </p:spTgt>
                                        </p:tgtEl>
                                      </p:cBhvr>
                                    </p:animEffect>
                                    <p:anim calcmode="lin" valueType="num">
                                      <p:cBhvr>
                                        <p:cTn id="8" dur="1000" fill="hold"/>
                                        <p:tgtEl>
                                          <p:spTgt spid="2458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8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585">
                                            <p:txEl>
                                              <p:pRg st="1" end="1"/>
                                            </p:txEl>
                                          </p:spTgt>
                                        </p:tgtEl>
                                        <p:attrNameLst>
                                          <p:attrName>style.visibility</p:attrName>
                                        </p:attrNameLst>
                                      </p:cBhvr>
                                      <p:to>
                                        <p:strVal val="visible"/>
                                      </p:to>
                                    </p:set>
                                    <p:animEffect transition="in" filter="fade">
                                      <p:cBhvr>
                                        <p:cTn id="14" dur="1000"/>
                                        <p:tgtEl>
                                          <p:spTgt spid="24585">
                                            <p:txEl>
                                              <p:pRg st="1" end="1"/>
                                            </p:txEl>
                                          </p:spTgt>
                                        </p:tgtEl>
                                      </p:cBhvr>
                                    </p:animEffect>
                                    <p:anim calcmode="lin" valueType="num">
                                      <p:cBhvr>
                                        <p:cTn id="15" dur="1000" fill="hold"/>
                                        <p:tgtEl>
                                          <p:spTgt spid="2458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58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585">
                                            <p:txEl>
                                              <p:pRg st="2" end="2"/>
                                            </p:txEl>
                                          </p:spTgt>
                                        </p:tgtEl>
                                        <p:attrNameLst>
                                          <p:attrName>style.visibility</p:attrName>
                                        </p:attrNameLst>
                                      </p:cBhvr>
                                      <p:to>
                                        <p:strVal val="visible"/>
                                      </p:to>
                                    </p:set>
                                    <p:animEffect transition="in" filter="fade">
                                      <p:cBhvr>
                                        <p:cTn id="21" dur="1000"/>
                                        <p:tgtEl>
                                          <p:spTgt spid="24585">
                                            <p:txEl>
                                              <p:pRg st="2" end="2"/>
                                            </p:txEl>
                                          </p:spTgt>
                                        </p:tgtEl>
                                      </p:cBhvr>
                                    </p:animEffect>
                                    <p:anim calcmode="lin" valueType="num">
                                      <p:cBhvr>
                                        <p:cTn id="22" dur="1000" fill="hold"/>
                                        <p:tgtEl>
                                          <p:spTgt spid="2458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58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585">
                                            <p:txEl>
                                              <p:pRg st="3" end="3"/>
                                            </p:txEl>
                                          </p:spTgt>
                                        </p:tgtEl>
                                        <p:attrNameLst>
                                          <p:attrName>style.visibility</p:attrName>
                                        </p:attrNameLst>
                                      </p:cBhvr>
                                      <p:to>
                                        <p:strVal val="visible"/>
                                      </p:to>
                                    </p:set>
                                    <p:animEffect transition="in" filter="fade">
                                      <p:cBhvr>
                                        <p:cTn id="28" dur="1000"/>
                                        <p:tgtEl>
                                          <p:spTgt spid="24585">
                                            <p:txEl>
                                              <p:pRg st="3" end="3"/>
                                            </p:txEl>
                                          </p:spTgt>
                                        </p:tgtEl>
                                      </p:cBhvr>
                                    </p:animEffect>
                                    <p:anim calcmode="lin" valueType="num">
                                      <p:cBhvr>
                                        <p:cTn id="29" dur="1000" fill="hold"/>
                                        <p:tgtEl>
                                          <p:spTgt spid="2458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458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4585">
                                            <p:txEl>
                                              <p:pRg st="4" end="4"/>
                                            </p:txEl>
                                          </p:spTgt>
                                        </p:tgtEl>
                                        <p:attrNameLst>
                                          <p:attrName>style.visibility</p:attrName>
                                        </p:attrNameLst>
                                      </p:cBhvr>
                                      <p:to>
                                        <p:strVal val="visible"/>
                                      </p:to>
                                    </p:set>
                                    <p:animEffect transition="in" filter="fade">
                                      <p:cBhvr>
                                        <p:cTn id="35" dur="1000"/>
                                        <p:tgtEl>
                                          <p:spTgt spid="24585">
                                            <p:txEl>
                                              <p:pRg st="4" end="4"/>
                                            </p:txEl>
                                          </p:spTgt>
                                        </p:tgtEl>
                                      </p:cBhvr>
                                    </p:animEffect>
                                    <p:anim calcmode="lin" valueType="num">
                                      <p:cBhvr>
                                        <p:cTn id="36" dur="1000" fill="hold"/>
                                        <p:tgtEl>
                                          <p:spTgt spid="2458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458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585">
                                            <p:txEl>
                                              <p:pRg st="5" end="5"/>
                                            </p:txEl>
                                          </p:spTgt>
                                        </p:tgtEl>
                                        <p:attrNameLst>
                                          <p:attrName>style.visibility</p:attrName>
                                        </p:attrNameLst>
                                      </p:cBhvr>
                                      <p:to>
                                        <p:strVal val="visible"/>
                                      </p:to>
                                    </p:set>
                                    <p:animEffect transition="in" filter="fade">
                                      <p:cBhvr>
                                        <p:cTn id="42" dur="1000"/>
                                        <p:tgtEl>
                                          <p:spTgt spid="24585">
                                            <p:txEl>
                                              <p:pRg st="5" end="5"/>
                                            </p:txEl>
                                          </p:spTgt>
                                        </p:tgtEl>
                                      </p:cBhvr>
                                    </p:animEffect>
                                    <p:anim calcmode="lin" valueType="num">
                                      <p:cBhvr>
                                        <p:cTn id="43" dur="1000" fill="hold"/>
                                        <p:tgtEl>
                                          <p:spTgt spid="2458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458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p:cNvGrpSpPr>
            <a:grpSpLocks/>
          </p:cNvGrpSpPr>
          <p:nvPr/>
        </p:nvGrpSpPr>
        <p:grpSpPr bwMode="auto">
          <a:xfrm>
            <a:off x="1371600" y="228600"/>
            <a:ext cx="7543800" cy="1066800"/>
            <a:chOff x="816" y="2880"/>
            <a:chExt cx="4752" cy="672"/>
          </a:xfrm>
        </p:grpSpPr>
        <p:sp>
          <p:nvSpPr>
            <p:cNvPr id="28675" name="Rectangle 3"/>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8676"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8677" name="Text Box 5"/>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28678" name="Text Box 6"/>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
        <p:nvSpPr>
          <p:cNvPr id="28679" name="Text Box 7"/>
          <p:cNvSpPr txBox="1">
            <a:spLocks noChangeArrowheads="1"/>
          </p:cNvSpPr>
          <p:nvPr/>
        </p:nvSpPr>
        <p:spPr bwMode="auto">
          <a:xfrm>
            <a:off x="1447800" y="1524000"/>
            <a:ext cx="7010400" cy="3208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Watchful</a:t>
            </a:r>
            <a:r>
              <a:rPr lang="en-US" sz="2800" dirty="0">
                <a:solidFill>
                  <a:srgbClr val="000000"/>
                </a:solidFill>
              </a:rPr>
              <a:t> (vv. 2-3)</a:t>
            </a:r>
          </a:p>
          <a:p>
            <a:pPr marL="514350" indent="-514350">
              <a:lnSpc>
                <a:spcPct val="70000"/>
              </a:lnSpc>
              <a:spcBef>
                <a:spcPct val="50000"/>
              </a:spcBef>
              <a:buFont typeface="+mj-lt"/>
              <a:buAutoNum type="alphaUcPeriod"/>
            </a:pPr>
            <a:r>
              <a:rPr lang="en-US" sz="2800" u="sng" dirty="0">
                <a:solidFill>
                  <a:srgbClr val="000000"/>
                </a:solidFill>
              </a:rPr>
              <a:t>Strengthen Things That Remain</a:t>
            </a:r>
            <a:r>
              <a:rPr lang="en-US" sz="2800" i="1" dirty="0">
                <a:solidFill>
                  <a:srgbClr val="000000"/>
                </a:solidFill>
              </a:rPr>
              <a:t> </a:t>
            </a:r>
            <a:r>
              <a:rPr lang="en-US" sz="2800" dirty="0">
                <a:solidFill>
                  <a:srgbClr val="000000"/>
                </a:solidFill>
              </a:rPr>
              <a:t>(v. 2)</a:t>
            </a:r>
          </a:p>
          <a:p>
            <a:pPr marL="971550" lvl="1" indent="-514350">
              <a:lnSpc>
                <a:spcPct val="70000"/>
              </a:lnSpc>
              <a:spcBef>
                <a:spcPct val="50000"/>
              </a:spcBef>
              <a:buFont typeface="+mj-lt"/>
              <a:buAutoNum type="arabicPeriod"/>
            </a:pPr>
            <a:r>
              <a:rPr lang="en-US" b="0" i="1" dirty="0">
                <a:solidFill>
                  <a:srgbClr val="000000"/>
                </a:solidFill>
              </a:rPr>
              <a:t>Use &amp; exercise the strength you have!</a:t>
            </a:r>
          </a:p>
          <a:p>
            <a:pPr marL="971550" lvl="1" indent="-514350">
              <a:lnSpc>
                <a:spcPct val="70000"/>
              </a:lnSpc>
              <a:spcBef>
                <a:spcPct val="50000"/>
              </a:spcBef>
              <a:buFont typeface="+mj-lt"/>
              <a:buAutoNum type="arabicPeriod"/>
            </a:pPr>
            <a:r>
              <a:rPr lang="en-US" b="0" i="1" dirty="0">
                <a:solidFill>
                  <a:srgbClr val="000000"/>
                </a:solidFill>
              </a:rPr>
              <a:t>May refer to people – warn &amp; strengthen them lest they become like the rest</a:t>
            </a:r>
          </a:p>
          <a:p>
            <a:pPr marL="971550" lvl="1" indent="-514350">
              <a:lnSpc>
                <a:spcPct val="70000"/>
              </a:lnSpc>
              <a:spcBef>
                <a:spcPct val="50000"/>
              </a:spcBef>
              <a:buFont typeface="+mj-lt"/>
              <a:buAutoNum type="arabicPeriod"/>
            </a:pPr>
            <a:r>
              <a:rPr lang="en-US" b="0" i="1" dirty="0">
                <a:solidFill>
                  <a:srgbClr val="000000"/>
                </a:solidFill>
              </a:rPr>
              <a:t>More likely refers to deeds – love, faith, service you have – strengthen lest it die too</a:t>
            </a:r>
          </a:p>
          <a:p>
            <a:pPr marL="971550" lvl="1" indent="-514350">
              <a:lnSpc>
                <a:spcPct val="70000"/>
              </a:lnSpc>
              <a:spcBef>
                <a:spcPct val="50000"/>
              </a:spcBef>
              <a:buFont typeface="+mj-lt"/>
              <a:buAutoNum type="arabicPeriod"/>
            </a:pPr>
            <a:r>
              <a:rPr lang="en-US" b="0" i="1" dirty="0">
                <a:solidFill>
                  <a:srgbClr val="000000"/>
                </a:solidFill>
              </a:rPr>
              <a:t>Had started – had not continued</a:t>
            </a:r>
            <a:endParaRPr lang="en-US" i="1" dirty="0">
              <a:solidFill>
                <a:srgbClr val="000000"/>
              </a:solidFill>
            </a:endParaRPr>
          </a:p>
        </p:txBody>
      </p:sp>
      <p:sp>
        <p:nvSpPr>
          <p:cNvPr id="28680" name="Text Box 8"/>
          <p:cNvSpPr txBox="1">
            <a:spLocks noChangeArrowheads="1"/>
          </p:cNvSpPr>
          <p:nvPr/>
        </p:nvSpPr>
        <p:spPr bwMode="auto">
          <a:xfrm>
            <a:off x="609600" y="4914900"/>
            <a:ext cx="8229600" cy="15621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solidFill>
                  <a:srgbClr val="000000"/>
                </a:solidFill>
              </a:rPr>
              <a:t>“In the lowest state of religion in a church there may be a few, perhaps quite obscure and of humble rank, who are mourning over the desolations of Zion, and who are sighing for better times.”         (Albert Barnes)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9">
                                            <p:txEl>
                                              <p:pRg st="2" end="2"/>
                                            </p:txEl>
                                          </p:spTgt>
                                        </p:tgtEl>
                                        <p:attrNameLst>
                                          <p:attrName>style.visibility</p:attrName>
                                        </p:attrNameLst>
                                      </p:cBhvr>
                                      <p:to>
                                        <p:strVal val="visible"/>
                                      </p:to>
                                    </p:set>
                                    <p:animEffect transition="in" filter="fade">
                                      <p:cBhvr>
                                        <p:cTn id="7" dur="1000"/>
                                        <p:tgtEl>
                                          <p:spTgt spid="28679">
                                            <p:txEl>
                                              <p:pRg st="2" end="2"/>
                                            </p:txEl>
                                          </p:spTgt>
                                        </p:tgtEl>
                                      </p:cBhvr>
                                    </p:animEffect>
                                    <p:anim calcmode="lin" valueType="num">
                                      <p:cBhvr>
                                        <p:cTn id="8" dur="1000" fill="hold"/>
                                        <p:tgtEl>
                                          <p:spTgt spid="2867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86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679">
                                            <p:txEl>
                                              <p:pRg st="3" end="3"/>
                                            </p:txEl>
                                          </p:spTgt>
                                        </p:tgtEl>
                                        <p:attrNameLst>
                                          <p:attrName>style.visibility</p:attrName>
                                        </p:attrNameLst>
                                      </p:cBhvr>
                                      <p:to>
                                        <p:strVal val="visible"/>
                                      </p:to>
                                    </p:set>
                                    <p:animEffect transition="in" filter="fade">
                                      <p:cBhvr>
                                        <p:cTn id="14" dur="1000"/>
                                        <p:tgtEl>
                                          <p:spTgt spid="28679">
                                            <p:txEl>
                                              <p:pRg st="3" end="3"/>
                                            </p:txEl>
                                          </p:spTgt>
                                        </p:tgtEl>
                                      </p:cBhvr>
                                    </p:animEffect>
                                    <p:anim calcmode="lin" valueType="num">
                                      <p:cBhvr>
                                        <p:cTn id="15" dur="1000" fill="hold"/>
                                        <p:tgtEl>
                                          <p:spTgt spid="2867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86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679">
                                            <p:txEl>
                                              <p:pRg st="4" end="4"/>
                                            </p:txEl>
                                          </p:spTgt>
                                        </p:tgtEl>
                                        <p:attrNameLst>
                                          <p:attrName>style.visibility</p:attrName>
                                        </p:attrNameLst>
                                      </p:cBhvr>
                                      <p:to>
                                        <p:strVal val="visible"/>
                                      </p:to>
                                    </p:set>
                                    <p:animEffect transition="in" filter="fade">
                                      <p:cBhvr>
                                        <p:cTn id="21" dur="1000"/>
                                        <p:tgtEl>
                                          <p:spTgt spid="28679">
                                            <p:txEl>
                                              <p:pRg st="4" end="4"/>
                                            </p:txEl>
                                          </p:spTgt>
                                        </p:tgtEl>
                                      </p:cBhvr>
                                    </p:animEffect>
                                    <p:anim calcmode="lin" valueType="num">
                                      <p:cBhvr>
                                        <p:cTn id="22" dur="1000" fill="hold"/>
                                        <p:tgtEl>
                                          <p:spTgt spid="2867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86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679">
                                            <p:txEl>
                                              <p:pRg st="5" end="5"/>
                                            </p:txEl>
                                          </p:spTgt>
                                        </p:tgtEl>
                                        <p:attrNameLst>
                                          <p:attrName>style.visibility</p:attrName>
                                        </p:attrNameLst>
                                      </p:cBhvr>
                                      <p:to>
                                        <p:strVal val="visible"/>
                                      </p:to>
                                    </p:set>
                                    <p:animEffect transition="in" filter="fade">
                                      <p:cBhvr>
                                        <p:cTn id="28" dur="1000"/>
                                        <p:tgtEl>
                                          <p:spTgt spid="28679">
                                            <p:txEl>
                                              <p:pRg st="5" end="5"/>
                                            </p:txEl>
                                          </p:spTgt>
                                        </p:tgtEl>
                                      </p:cBhvr>
                                    </p:animEffect>
                                    <p:anim calcmode="lin" valueType="num">
                                      <p:cBhvr>
                                        <p:cTn id="29" dur="1000" fill="hold"/>
                                        <p:tgtEl>
                                          <p:spTgt spid="2867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867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8680"/>
                                        </p:tgtEl>
                                        <p:attrNameLst>
                                          <p:attrName>style.visibility</p:attrName>
                                        </p:attrNameLst>
                                      </p:cBhvr>
                                      <p:to>
                                        <p:strVal val="visible"/>
                                      </p:to>
                                    </p:set>
                                    <p:animEffect transition="in" filter="wipe(down)">
                                      <p:cBhvr>
                                        <p:cTn id="35" dur="500"/>
                                        <p:tgtEl>
                                          <p:spTgt spid="28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uiExpand="1" build="p" bldLvl="5"/>
      <p:bldP spid="2868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1371600" y="228600"/>
            <a:ext cx="7543800" cy="1066800"/>
            <a:chOff x="816" y="2880"/>
            <a:chExt cx="4752" cy="672"/>
          </a:xfrm>
        </p:grpSpPr>
        <p:sp>
          <p:nvSpPr>
            <p:cNvPr id="29699" name="Rectangle 3"/>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9700"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9701" name="Text Box 5"/>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29702" name="Text Box 6"/>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
        <p:nvSpPr>
          <p:cNvPr id="29703" name="Text Box 7"/>
          <p:cNvSpPr txBox="1">
            <a:spLocks noChangeArrowheads="1"/>
          </p:cNvSpPr>
          <p:nvPr/>
        </p:nvSpPr>
        <p:spPr bwMode="auto">
          <a:xfrm>
            <a:off x="1447800" y="1524000"/>
            <a:ext cx="7010400" cy="453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lphaUcPeriod"/>
            </a:pPr>
            <a:r>
              <a:rPr lang="en-US" sz="2800" u="sng" dirty="0">
                <a:solidFill>
                  <a:srgbClr val="000000"/>
                </a:solidFill>
              </a:rPr>
              <a:t>Watchful</a:t>
            </a:r>
            <a:r>
              <a:rPr lang="en-US" sz="2800" dirty="0">
                <a:solidFill>
                  <a:srgbClr val="000000"/>
                </a:solidFill>
              </a:rPr>
              <a:t> (vv. 2-3)</a:t>
            </a:r>
          </a:p>
          <a:p>
            <a:pPr marL="514350" indent="-514350">
              <a:lnSpc>
                <a:spcPct val="70000"/>
              </a:lnSpc>
              <a:spcBef>
                <a:spcPct val="50000"/>
              </a:spcBef>
              <a:buFont typeface="+mj-lt"/>
              <a:buAutoNum type="alphaUcPeriod"/>
            </a:pPr>
            <a:r>
              <a:rPr lang="en-US" sz="2800" u="sng" dirty="0">
                <a:solidFill>
                  <a:srgbClr val="000000"/>
                </a:solidFill>
              </a:rPr>
              <a:t>Strengthen Things That Remain</a:t>
            </a:r>
            <a:r>
              <a:rPr lang="en-US" sz="2800" i="1" dirty="0">
                <a:solidFill>
                  <a:srgbClr val="000000"/>
                </a:solidFill>
              </a:rPr>
              <a:t> </a:t>
            </a:r>
            <a:r>
              <a:rPr lang="en-US" sz="2800" dirty="0">
                <a:solidFill>
                  <a:srgbClr val="000000"/>
                </a:solidFill>
              </a:rPr>
              <a:t>(v. 2)</a:t>
            </a:r>
          </a:p>
          <a:p>
            <a:pPr marL="514350" indent="-514350">
              <a:lnSpc>
                <a:spcPct val="70000"/>
              </a:lnSpc>
              <a:spcBef>
                <a:spcPct val="50000"/>
              </a:spcBef>
              <a:buFont typeface="+mj-lt"/>
              <a:buAutoNum type="alphaUcPeriod"/>
            </a:pPr>
            <a:r>
              <a:rPr lang="en-US" sz="2800" u="sng" dirty="0">
                <a:solidFill>
                  <a:srgbClr val="000000"/>
                </a:solidFill>
              </a:rPr>
              <a:t>Remember &amp; Repent</a:t>
            </a:r>
            <a:r>
              <a:rPr lang="en-US" sz="2800" dirty="0">
                <a:solidFill>
                  <a:srgbClr val="000000"/>
                </a:solidFill>
              </a:rPr>
              <a:t> (v. 3)</a:t>
            </a:r>
          </a:p>
          <a:p>
            <a:pPr marL="971550" lvl="1" indent="-514350">
              <a:lnSpc>
                <a:spcPct val="70000"/>
              </a:lnSpc>
              <a:spcBef>
                <a:spcPct val="50000"/>
              </a:spcBef>
              <a:buFont typeface="+mj-lt"/>
              <a:buAutoNum type="arabicPeriod"/>
            </a:pPr>
            <a:r>
              <a:rPr lang="en-US" b="0" i="1" dirty="0">
                <a:solidFill>
                  <a:srgbClr val="000000"/>
                </a:solidFill>
              </a:rPr>
              <a:t>Remember </a:t>
            </a:r>
            <a:r>
              <a:rPr lang="en-US" b="0" i="1" u="sng" dirty="0">
                <a:solidFill>
                  <a:srgbClr val="000000"/>
                </a:solidFill>
              </a:rPr>
              <a:t>how</a:t>
            </a:r>
            <a:r>
              <a:rPr lang="en-US" b="0" i="1" dirty="0">
                <a:solidFill>
                  <a:srgbClr val="000000"/>
                </a:solidFill>
              </a:rPr>
              <a:t> they had embraced the gospel</a:t>
            </a:r>
          </a:p>
          <a:p>
            <a:pPr marL="1428750" lvl="2" indent="-514350">
              <a:lnSpc>
                <a:spcPct val="70000"/>
              </a:lnSpc>
              <a:spcBef>
                <a:spcPct val="50000"/>
              </a:spcBef>
              <a:buFont typeface="+mj-lt"/>
              <a:buAutoNum type="alphaLcPeriod"/>
            </a:pPr>
            <a:r>
              <a:rPr lang="en-US" b="0" dirty="0">
                <a:solidFill>
                  <a:srgbClr val="000000"/>
                </a:solidFill>
              </a:rPr>
              <a:t>Perhaps with zeal &amp; excitement – now gone</a:t>
            </a:r>
          </a:p>
          <a:p>
            <a:pPr marL="1428750" lvl="2" indent="-514350">
              <a:lnSpc>
                <a:spcPct val="70000"/>
              </a:lnSpc>
              <a:spcBef>
                <a:spcPct val="50000"/>
              </a:spcBef>
              <a:buFont typeface="+mj-lt"/>
              <a:buAutoNum type="alphaLcPeriod"/>
            </a:pPr>
            <a:r>
              <a:rPr lang="en-US" b="0" dirty="0">
                <a:solidFill>
                  <a:srgbClr val="000000"/>
                </a:solidFill>
              </a:rPr>
              <a:t>Perhaps with joy – been lost</a:t>
            </a:r>
          </a:p>
          <a:p>
            <a:pPr marL="971550" lvl="1" indent="-514350">
              <a:lnSpc>
                <a:spcPct val="70000"/>
              </a:lnSpc>
              <a:spcBef>
                <a:spcPct val="50000"/>
              </a:spcBef>
              <a:buFont typeface="+mj-lt"/>
              <a:buAutoNum type="arabicPeriod"/>
            </a:pPr>
            <a:r>
              <a:rPr lang="en-US" b="0" i="1" dirty="0">
                <a:solidFill>
                  <a:srgbClr val="000000"/>
                </a:solidFill>
              </a:rPr>
              <a:t>Remember </a:t>
            </a:r>
            <a:r>
              <a:rPr lang="en-US" b="0" i="1" u="sng" dirty="0">
                <a:solidFill>
                  <a:srgbClr val="000000"/>
                </a:solidFill>
              </a:rPr>
              <a:t>what</a:t>
            </a:r>
            <a:r>
              <a:rPr lang="en-US" b="0" i="1" dirty="0">
                <a:solidFill>
                  <a:srgbClr val="000000"/>
                </a:solidFill>
              </a:rPr>
              <a:t> you heard – the truth!</a:t>
            </a:r>
          </a:p>
          <a:p>
            <a:pPr marL="1428750" lvl="2" indent="-514350">
              <a:lnSpc>
                <a:spcPct val="70000"/>
              </a:lnSpc>
              <a:spcBef>
                <a:spcPct val="50000"/>
              </a:spcBef>
              <a:buFont typeface="+mj-lt"/>
              <a:buAutoNum type="alphaLcPeriod"/>
            </a:pPr>
            <a:r>
              <a:rPr lang="en-US" b="0" dirty="0">
                <a:solidFill>
                  <a:srgbClr val="000000"/>
                </a:solidFill>
              </a:rPr>
              <a:t>Now have forgotten (cf. Heb. 5:12)</a:t>
            </a:r>
          </a:p>
          <a:p>
            <a:pPr marL="1428750" lvl="2" indent="-514350">
              <a:lnSpc>
                <a:spcPct val="70000"/>
              </a:lnSpc>
              <a:spcBef>
                <a:spcPct val="50000"/>
              </a:spcBef>
              <a:buFont typeface="+mj-lt"/>
              <a:buAutoNum type="alphaLcPeriod"/>
            </a:pPr>
            <a:r>
              <a:rPr lang="en-US" b="0" dirty="0">
                <a:solidFill>
                  <a:srgbClr val="000000"/>
                </a:solidFill>
              </a:rPr>
              <a:t>Not practicing now</a:t>
            </a:r>
          </a:p>
          <a:p>
            <a:pPr marL="971550" lvl="1" indent="-514350">
              <a:lnSpc>
                <a:spcPct val="70000"/>
              </a:lnSpc>
              <a:spcBef>
                <a:spcPct val="50000"/>
              </a:spcBef>
              <a:buFont typeface="+mj-lt"/>
              <a:buAutoNum type="arabicPeriod"/>
            </a:pPr>
            <a:r>
              <a:rPr lang="en-US" b="0" i="1" dirty="0">
                <a:solidFill>
                  <a:srgbClr val="000000"/>
                </a:solidFill>
              </a:rPr>
              <a:t>Repent – change – go back!</a:t>
            </a:r>
            <a:endParaRPr lang="en-US" i="1" dirty="0">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703">
                                            <p:txEl>
                                              <p:pRg st="3" end="3"/>
                                            </p:txEl>
                                          </p:spTgt>
                                        </p:tgtEl>
                                        <p:attrNameLst>
                                          <p:attrName>style.visibility</p:attrName>
                                        </p:attrNameLst>
                                      </p:cBhvr>
                                      <p:to>
                                        <p:strVal val="visible"/>
                                      </p:to>
                                    </p:set>
                                    <p:animEffect transition="in" filter="fade">
                                      <p:cBhvr>
                                        <p:cTn id="7" dur="1000"/>
                                        <p:tgtEl>
                                          <p:spTgt spid="29703">
                                            <p:txEl>
                                              <p:pRg st="3" end="3"/>
                                            </p:txEl>
                                          </p:spTgt>
                                        </p:tgtEl>
                                      </p:cBhvr>
                                    </p:animEffect>
                                    <p:anim calcmode="lin" valueType="num">
                                      <p:cBhvr>
                                        <p:cTn id="8" dur="1000" fill="hold"/>
                                        <p:tgtEl>
                                          <p:spTgt spid="2970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97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9703">
                                            <p:txEl>
                                              <p:pRg st="4" end="4"/>
                                            </p:txEl>
                                          </p:spTgt>
                                        </p:tgtEl>
                                        <p:attrNameLst>
                                          <p:attrName>style.visibility</p:attrName>
                                        </p:attrNameLst>
                                      </p:cBhvr>
                                      <p:to>
                                        <p:strVal val="visible"/>
                                      </p:to>
                                    </p:set>
                                    <p:animEffect transition="in" filter="fade">
                                      <p:cBhvr>
                                        <p:cTn id="14" dur="1000"/>
                                        <p:tgtEl>
                                          <p:spTgt spid="29703">
                                            <p:txEl>
                                              <p:pRg st="4" end="4"/>
                                            </p:txEl>
                                          </p:spTgt>
                                        </p:tgtEl>
                                      </p:cBhvr>
                                    </p:animEffect>
                                    <p:anim calcmode="lin" valueType="num">
                                      <p:cBhvr>
                                        <p:cTn id="15" dur="1000" fill="hold"/>
                                        <p:tgtEl>
                                          <p:spTgt spid="2970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97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703">
                                            <p:txEl>
                                              <p:pRg st="5" end="5"/>
                                            </p:txEl>
                                          </p:spTgt>
                                        </p:tgtEl>
                                        <p:attrNameLst>
                                          <p:attrName>style.visibility</p:attrName>
                                        </p:attrNameLst>
                                      </p:cBhvr>
                                      <p:to>
                                        <p:strVal val="visible"/>
                                      </p:to>
                                    </p:set>
                                    <p:animEffect transition="in" filter="fade">
                                      <p:cBhvr>
                                        <p:cTn id="21" dur="1000"/>
                                        <p:tgtEl>
                                          <p:spTgt spid="29703">
                                            <p:txEl>
                                              <p:pRg st="5" end="5"/>
                                            </p:txEl>
                                          </p:spTgt>
                                        </p:tgtEl>
                                      </p:cBhvr>
                                    </p:animEffect>
                                    <p:anim calcmode="lin" valueType="num">
                                      <p:cBhvr>
                                        <p:cTn id="22" dur="1000" fill="hold"/>
                                        <p:tgtEl>
                                          <p:spTgt spid="2970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970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703">
                                            <p:txEl>
                                              <p:pRg st="6" end="6"/>
                                            </p:txEl>
                                          </p:spTgt>
                                        </p:tgtEl>
                                        <p:attrNameLst>
                                          <p:attrName>style.visibility</p:attrName>
                                        </p:attrNameLst>
                                      </p:cBhvr>
                                      <p:to>
                                        <p:strVal val="visible"/>
                                      </p:to>
                                    </p:set>
                                    <p:animEffect transition="in" filter="fade">
                                      <p:cBhvr>
                                        <p:cTn id="28" dur="1000"/>
                                        <p:tgtEl>
                                          <p:spTgt spid="29703">
                                            <p:txEl>
                                              <p:pRg st="6" end="6"/>
                                            </p:txEl>
                                          </p:spTgt>
                                        </p:tgtEl>
                                      </p:cBhvr>
                                    </p:animEffect>
                                    <p:anim calcmode="lin" valueType="num">
                                      <p:cBhvr>
                                        <p:cTn id="29" dur="1000" fill="hold"/>
                                        <p:tgtEl>
                                          <p:spTgt spid="2970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97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9703">
                                            <p:txEl>
                                              <p:pRg st="7" end="7"/>
                                            </p:txEl>
                                          </p:spTgt>
                                        </p:tgtEl>
                                        <p:attrNameLst>
                                          <p:attrName>style.visibility</p:attrName>
                                        </p:attrNameLst>
                                      </p:cBhvr>
                                      <p:to>
                                        <p:strVal val="visible"/>
                                      </p:to>
                                    </p:set>
                                    <p:animEffect transition="in" filter="fade">
                                      <p:cBhvr>
                                        <p:cTn id="35" dur="1000"/>
                                        <p:tgtEl>
                                          <p:spTgt spid="29703">
                                            <p:txEl>
                                              <p:pRg st="7" end="7"/>
                                            </p:txEl>
                                          </p:spTgt>
                                        </p:tgtEl>
                                      </p:cBhvr>
                                    </p:animEffect>
                                    <p:anim calcmode="lin" valueType="num">
                                      <p:cBhvr>
                                        <p:cTn id="36" dur="1000" fill="hold"/>
                                        <p:tgtEl>
                                          <p:spTgt spid="2970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970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9703">
                                            <p:txEl>
                                              <p:pRg st="8" end="8"/>
                                            </p:txEl>
                                          </p:spTgt>
                                        </p:tgtEl>
                                        <p:attrNameLst>
                                          <p:attrName>style.visibility</p:attrName>
                                        </p:attrNameLst>
                                      </p:cBhvr>
                                      <p:to>
                                        <p:strVal val="visible"/>
                                      </p:to>
                                    </p:set>
                                    <p:animEffect transition="in" filter="fade">
                                      <p:cBhvr>
                                        <p:cTn id="42" dur="1000"/>
                                        <p:tgtEl>
                                          <p:spTgt spid="29703">
                                            <p:txEl>
                                              <p:pRg st="8" end="8"/>
                                            </p:txEl>
                                          </p:spTgt>
                                        </p:tgtEl>
                                      </p:cBhvr>
                                    </p:animEffect>
                                    <p:anim calcmode="lin" valueType="num">
                                      <p:cBhvr>
                                        <p:cTn id="43" dur="1000" fill="hold"/>
                                        <p:tgtEl>
                                          <p:spTgt spid="2970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970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9703">
                                            <p:txEl>
                                              <p:pRg st="9" end="9"/>
                                            </p:txEl>
                                          </p:spTgt>
                                        </p:tgtEl>
                                        <p:attrNameLst>
                                          <p:attrName>style.visibility</p:attrName>
                                        </p:attrNameLst>
                                      </p:cBhvr>
                                      <p:to>
                                        <p:strVal val="visible"/>
                                      </p:to>
                                    </p:set>
                                    <p:animEffect transition="in" filter="fade">
                                      <p:cBhvr>
                                        <p:cTn id="49" dur="1000"/>
                                        <p:tgtEl>
                                          <p:spTgt spid="29703">
                                            <p:txEl>
                                              <p:pRg st="9" end="9"/>
                                            </p:txEl>
                                          </p:spTgt>
                                        </p:tgtEl>
                                      </p:cBhvr>
                                    </p:animEffect>
                                    <p:anim calcmode="lin" valueType="num">
                                      <p:cBhvr>
                                        <p:cTn id="50" dur="1000" fill="hold"/>
                                        <p:tgtEl>
                                          <p:spTgt spid="2970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970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1371600" y="228600"/>
            <a:ext cx="7543800" cy="1066800"/>
            <a:chOff x="816" y="2880"/>
            <a:chExt cx="4752" cy="672"/>
          </a:xfrm>
        </p:grpSpPr>
        <p:sp>
          <p:nvSpPr>
            <p:cNvPr id="29699" name="Rectangle 3"/>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9700" name="Picture 4" descr="paragon_mahog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9701" name="Text Box 5"/>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29702" name="Text Box 6"/>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
        <p:nvSpPr>
          <p:cNvPr id="29703" name="Text Box 7"/>
          <p:cNvSpPr txBox="1">
            <a:spLocks noChangeArrowheads="1"/>
          </p:cNvSpPr>
          <p:nvPr/>
        </p:nvSpPr>
        <p:spPr bwMode="auto">
          <a:xfrm>
            <a:off x="1447800" y="1524000"/>
            <a:ext cx="7391400" cy="2712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7525">
              <a:defRPr sz="2400">
                <a:solidFill>
                  <a:schemeClr val="tx1"/>
                </a:solidFill>
                <a:latin typeface="Times New Roman" panose="02020603050405020304" pitchFamily="18" charset="0"/>
              </a:defRPr>
            </a:lvl1pPr>
            <a:lvl2pPr defTabSz="517525">
              <a:defRPr sz="2400">
                <a:solidFill>
                  <a:schemeClr val="tx1"/>
                </a:solidFill>
                <a:latin typeface="Times New Roman" panose="02020603050405020304" pitchFamily="18" charset="0"/>
              </a:defRPr>
            </a:lvl2pPr>
            <a:lvl3pPr defTabSz="517525">
              <a:defRPr sz="2400">
                <a:solidFill>
                  <a:schemeClr val="tx1"/>
                </a:solidFill>
                <a:latin typeface="Times New Roman" panose="02020603050405020304" pitchFamily="18" charset="0"/>
              </a:defRPr>
            </a:lvl3pPr>
            <a:lvl4pPr defTabSz="517525">
              <a:defRPr sz="2400">
                <a:solidFill>
                  <a:schemeClr val="tx1"/>
                </a:solidFill>
                <a:latin typeface="Times New Roman" panose="02020603050405020304" pitchFamily="18" charset="0"/>
              </a:defRPr>
            </a:lvl4pPr>
            <a:lvl5pPr defTabSz="517525">
              <a:defRPr sz="2400">
                <a:solidFill>
                  <a:schemeClr val="tx1"/>
                </a:solidFill>
                <a:latin typeface="Times New Roman" panose="02020603050405020304" pitchFamily="18" charset="0"/>
              </a:defRPr>
            </a:lvl5pPr>
            <a:lvl6pPr defTabSz="517525" eaLnBrk="0" fontAlgn="base" hangingPunct="0">
              <a:spcBef>
                <a:spcPct val="0"/>
              </a:spcBef>
              <a:spcAft>
                <a:spcPct val="0"/>
              </a:spcAft>
              <a:defRPr sz="2400">
                <a:solidFill>
                  <a:schemeClr val="tx1"/>
                </a:solidFill>
                <a:latin typeface="Times New Roman" panose="02020603050405020304" pitchFamily="18" charset="0"/>
              </a:defRPr>
            </a:lvl6pPr>
            <a:lvl7pPr defTabSz="517525" eaLnBrk="0" fontAlgn="base" hangingPunct="0">
              <a:spcBef>
                <a:spcPct val="0"/>
              </a:spcBef>
              <a:spcAft>
                <a:spcPct val="0"/>
              </a:spcAft>
              <a:defRPr sz="2400">
                <a:solidFill>
                  <a:schemeClr val="tx1"/>
                </a:solidFill>
                <a:latin typeface="Times New Roman" panose="02020603050405020304" pitchFamily="18" charset="0"/>
              </a:defRPr>
            </a:lvl7pPr>
            <a:lvl8pPr defTabSz="517525" eaLnBrk="0" fontAlgn="base" hangingPunct="0">
              <a:spcBef>
                <a:spcPct val="0"/>
              </a:spcBef>
              <a:spcAft>
                <a:spcPct val="0"/>
              </a:spcAft>
              <a:defRPr sz="2400">
                <a:solidFill>
                  <a:schemeClr val="tx1"/>
                </a:solidFill>
                <a:latin typeface="Times New Roman" panose="02020603050405020304" pitchFamily="18" charset="0"/>
              </a:defRPr>
            </a:lvl8pPr>
            <a:lvl9pPr defTabSz="51752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150000"/>
              </a:lnSpc>
              <a:spcBef>
                <a:spcPct val="50000"/>
              </a:spcBef>
              <a:buFont typeface="+mj-lt"/>
              <a:buAutoNum type="alphaUcPeriod"/>
            </a:pPr>
            <a:r>
              <a:rPr lang="en-US" sz="3200" u="sng" dirty="0">
                <a:solidFill>
                  <a:srgbClr val="000000"/>
                </a:solidFill>
              </a:rPr>
              <a:t>Watchful</a:t>
            </a:r>
            <a:r>
              <a:rPr lang="en-US" sz="3200" dirty="0">
                <a:solidFill>
                  <a:srgbClr val="000000"/>
                </a:solidFill>
              </a:rPr>
              <a:t> (vv. 2-3)</a:t>
            </a:r>
          </a:p>
          <a:p>
            <a:pPr marL="514350" indent="-514350">
              <a:lnSpc>
                <a:spcPct val="150000"/>
              </a:lnSpc>
              <a:spcBef>
                <a:spcPct val="50000"/>
              </a:spcBef>
              <a:buFont typeface="+mj-lt"/>
              <a:buAutoNum type="alphaUcPeriod"/>
            </a:pPr>
            <a:r>
              <a:rPr lang="en-US" sz="3200" u="sng" dirty="0">
                <a:solidFill>
                  <a:srgbClr val="000000"/>
                </a:solidFill>
              </a:rPr>
              <a:t>Strengthen Things That Remain</a:t>
            </a:r>
            <a:r>
              <a:rPr lang="en-US" sz="3200" i="1" dirty="0">
                <a:solidFill>
                  <a:srgbClr val="000000"/>
                </a:solidFill>
              </a:rPr>
              <a:t> </a:t>
            </a:r>
            <a:r>
              <a:rPr lang="en-US" sz="3200" dirty="0">
                <a:solidFill>
                  <a:srgbClr val="000000"/>
                </a:solidFill>
              </a:rPr>
              <a:t>(v. 2)</a:t>
            </a:r>
          </a:p>
          <a:p>
            <a:pPr marL="514350" indent="-514350">
              <a:lnSpc>
                <a:spcPct val="150000"/>
              </a:lnSpc>
              <a:spcBef>
                <a:spcPct val="50000"/>
              </a:spcBef>
              <a:buFont typeface="+mj-lt"/>
              <a:buAutoNum type="alphaUcPeriod"/>
            </a:pPr>
            <a:r>
              <a:rPr lang="en-US" sz="3200" u="sng" dirty="0">
                <a:solidFill>
                  <a:srgbClr val="000000"/>
                </a:solidFill>
              </a:rPr>
              <a:t>Remember &amp; Repent</a:t>
            </a:r>
            <a:r>
              <a:rPr lang="en-US" sz="3200" dirty="0">
                <a:solidFill>
                  <a:srgbClr val="000000"/>
                </a:solidFill>
              </a:rPr>
              <a:t> (v. 3)</a:t>
            </a:r>
            <a:endParaRPr lang="en-US" sz="2800" i="1" dirty="0">
              <a:solidFill>
                <a:srgbClr val="000000"/>
              </a:solidFill>
            </a:endParaRPr>
          </a:p>
        </p:txBody>
      </p:sp>
    </p:spTree>
    <p:extLst>
      <p:ext uri="{BB962C8B-B14F-4D97-AF65-F5344CB8AC3E}">
        <p14:creationId xmlns:p14="http://schemas.microsoft.com/office/powerpoint/2010/main" val="28587051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8" name="Group 8"/>
          <p:cNvGrpSpPr>
            <a:grpSpLocks/>
          </p:cNvGrpSpPr>
          <p:nvPr/>
        </p:nvGrpSpPr>
        <p:grpSpPr bwMode="auto">
          <a:xfrm>
            <a:off x="2057400" y="228600"/>
            <a:ext cx="6019800" cy="2365375"/>
            <a:chOff x="1296" y="144"/>
            <a:chExt cx="3792" cy="1490"/>
          </a:xfrm>
        </p:grpSpPr>
        <p:pic>
          <p:nvPicPr>
            <p:cNvPr id="20489" name="Picture 9" descr="1_3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 y="144"/>
              <a:ext cx="3792" cy="149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490" name="Text Box 10"/>
            <p:cNvSpPr txBox="1">
              <a:spLocks noChangeArrowheads="1"/>
            </p:cNvSpPr>
            <p:nvPr/>
          </p:nvSpPr>
          <p:spPr bwMode="auto">
            <a:xfrm>
              <a:off x="1900" y="941"/>
              <a:ext cx="2482" cy="480"/>
            </a:xfrm>
            <a:prstGeom prst="rect">
              <a:avLst/>
            </a:prstGeom>
            <a:solidFill>
              <a:srgbClr val="FFFFFF">
                <a:alpha val="6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a:t>A Dead Church</a:t>
              </a:r>
            </a:p>
          </p:txBody>
        </p:sp>
      </p:grpSp>
      <p:grpSp>
        <p:nvGrpSpPr>
          <p:cNvPr id="20493" name="Group 13"/>
          <p:cNvGrpSpPr>
            <a:grpSpLocks/>
          </p:cNvGrpSpPr>
          <p:nvPr/>
        </p:nvGrpSpPr>
        <p:grpSpPr bwMode="auto">
          <a:xfrm>
            <a:off x="1295400" y="3124200"/>
            <a:ext cx="7543800" cy="1066800"/>
            <a:chOff x="816" y="1968"/>
            <a:chExt cx="4752" cy="672"/>
          </a:xfrm>
        </p:grpSpPr>
        <p:sp>
          <p:nvSpPr>
            <p:cNvPr id="20482" name="Rectangle 2"/>
            <p:cNvSpPr>
              <a:spLocks noChangeArrowheads="1"/>
            </p:cNvSpPr>
            <p:nvPr/>
          </p:nvSpPr>
          <p:spPr bwMode="auto">
            <a:xfrm>
              <a:off x="816" y="1968"/>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483" name="Picture 3" descr="paragon_mahoga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1998"/>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0484" name="Text Box 4"/>
            <p:cNvSpPr txBox="1">
              <a:spLocks noChangeArrowheads="1"/>
            </p:cNvSpPr>
            <p:nvPr/>
          </p:nvSpPr>
          <p:spPr bwMode="auto">
            <a:xfrm>
              <a:off x="2208" y="1968"/>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Good Qualities That Did Not Prevent Death</a:t>
              </a:r>
            </a:p>
          </p:txBody>
        </p:sp>
        <p:sp>
          <p:nvSpPr>
            <p:cNvPr id="20491" name="Text Box 11"/>
            <p:cNvSpPr txBox="1">
              <a:spLocks noChangeArrowheads="1"/>
            </p:cNvSpPr>
            <p:nvPr/>
          </p:nvSpPr>
          <p:spPr bwMode="auto">
            <a:xfrm>
              <a:off x="1008" y="1968"/>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a:t>
              </a:r>
            </a:p>
          </p:txBody>
        </p:sp>
      </p:grpSp>
      <p:grpSp>
        <p:nvGrpSpPr>
          <p:cNvPr id="20494" name="Group 14"/>
          <p:cNvGrpSpPr>
            <a:grpSpLocks/>
          </p:cNvGrpSpPr>
          <p:nvPr/>
        </p:nvGrpSpPr>
        <p:grpSpPr bwMode="auto">
          <a:xfrm>
            <a:off x="1295400" y="4572000"/>
            <a:ext cx="7543800" cy="1066800"/>
            <a:chOff x="816" y="2880"/>
            <a:chExt cx="4752" cy="672"/>
          </a:xfrm>
        </p:grpSpPr>
        <p:sp>
          <p:nvSpPr>
            <p:cNvPr id="20485" name="Rectangle 5"/>
            <p:cNvSpPr>
              <a:spLocks noChangeArrowheads="1"/>
            </p:cNvSpPr>
            <p:nvPr/>
          </p:nvSpPr>
          <p:spPr bwMode="auto">
            <a:xfrm>
              <a:off x="816" y="2880"/>
              <a:ext cx="4752" cy="6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486" name="Picture 6" descr="paragon_mahoga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2910"/>
              <a:ext cx="960" cy="609"/>
            </a:xfrm>
            <a:prstGeom prst="rect">
              <a:avLst/>
            </a:prstGeom>
            <a:noFill/>
            <a:extLst>
              <a:ext uri="{909E8E84-426E-40DD-AFC4-6F175D3DCCD1}">
                <a14:hiddenFill xmlns:a14="http://schemas.microsoft.com/office/drawing/2010/main">
                  <a:solidFill>
                    <a:srgbClr val="FFFFFF"/>
                  </a:solidFill>
                </a14:hiddenFill>
              </a:ext>
            </a:extLst>
          </p:spPr>
        </p:pic>
        <p:sp>
          <p:nvSpPr>
            <p:cNvPr id="20487" name="Text Box 7"/>
            <p:cNvSpPr txBox="1">
              <a:spLocks noChangeArrowheads="1"/>
            </p:cNvSpPr>
            <p:nvPr/>
          </p:nvSpPr>
          <p:spPr bwMode="auto">
            <a:xfrm>
              <a:off x="2208" y="2880"/>
              <a:ext cx="29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Preventing Death / Reviving Life</a:t>
              </a:r>
            </a:p>
          </p:txBody>
        </p:sp>
        <p:sp>
          <p:nvSpPr>
            <p:cNvPr id="20492" name="Text Box 12"/>
            <p:cNvSpPr txBox="1">
              <a:spLocks noChangeArrowheads="1"/>
            </p:cNvSpPr>
            <p:nvPr/>
          </p:nvSpPr>
          <p:spPr bwMode="auto">
            <a:xfrm>
              <a:off x="1008" y="2899"/>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II.</a:t>
              </a: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curtains"/>
      </p:transition>
    </mc:Choice>
    <mc:Fallback>
      <p:transition spd="slow">
        <p:fade/>
      </p:transition>
    </mc:Fallback>
  </mc:AlternateContent>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1501</TotalTime>
  <Words>1191</Words>
  <Application>Microsoft Office PowerPoint</Application>
  <PresentationFormat>On-screen Show (4:3)</PresentationFormat>
  <Paragraphs>148</Paragraphs>
  <Slides>20</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20</vt:i4>
      </vt:variant>
    </vt:vector>
  </HeadingPairs>
  <TitlesOfParts>
    <vt:vector size="32" baseType="lpstr">
      <vt:lpstr>Arial</vt:lpstr>
      <vt:lpstr>Calibri</vt:lpstr>
      <vt:lpstr>Calibri Light</vt:lpstr>
      <vt:lpstr>Impact</vt:lpstr>
      <vt:lpstr>Kristen ITC</vt:lpstr>
      <vt:lpstr>Times New Roman</vt:lpstr>
      <vt:lpstr>Trajan</vt:lpstr>
      <vt:lpstr>Blush</vt:lpstr>
      <vt:lpstr>1_Blush</vt:lpstr>
      <vt:lpstr>3_Blush</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21</cp:revision>
  <cp:lastPrinted>2013-12-15T03:49:58Z</cp:lastPrinted>
  <dcterms:created xsi:type="dcterms:W3CDTF">2007-02-21T20:31:46Z</dcterms:created>
  <dcterms:modified xsi:type="dcterms:W3CDTF">2023-05-14T12:52:57Z</dcterms:modified>
</cp:coreProperties>
</file>