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1"/>
  </p:sldMasterIdLst>
  <p:sldIdLst>
    <p:sldId id="264" r:id="rId2"/>
    <p:sldId id="256" r:id="rId3"/>
    <p:sldId id="263" r:id="rId4"/>
    <p:sldId id="257" r:id="rId5"/>
    <p:sldId id="265" r:id="rId6"/>
    <p:sldId id="266" r:id="rId7"/>
    <p:sldId id="259" r:id="rId8"/>
    <p:sldId id="258" r:id="rId9"/>
    <p:sldId id="267" r:id="rId10"/>
    <p:sldId id="268" r:id="rId11"/>
    <p:sldId id="269" r:id="rId12"/>
    <p:sldId id="260" r:id="rId13"/>
    <p:sldId id="262" r:id="rId14"/>
    <p:sldId id="270" r:id="rId15"/>
    <p:sldId id="273" r:id="rId16"/>
    <p:sldId id="271" r:id="rId17"/>
    <p:sldId id="274" r:id="rId18"/>
    <p:sldId id="275" r:id="rId19"/>
    <p:sldId id="272" r:id="rId20"/>
    <p:sldId id="261" r:id="rId21"/>
  </p:sldIdLst>
  <p:sldSz cx="9144000" cy="6858000" type="screen4x3"/>
  <p:notesSz cx="7010400" cy="9296400"/>
  <p:embeddedFontLst>
    <p:embeddedFont>
      <p:font typeface="Century Gothic" panose="020B050202020202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EE05B"/>
    <a:srgbClr val="CC2C2C"/>
    <a:srgbClr val="7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A2E9F5-20E4-4931-A75D-3B1D5742E51F}" v="2831" dt="2023-04-09T21:32:48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32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568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4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5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85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7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338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6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94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0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77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2127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811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7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87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702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54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FD7C12-36CC-6CCF-5593-C0A404FCCDDD}"/>
              </a:ext>
            </a:extLst>
          </p:cNvPr>
          <p:cNvSpPr txBox="1"/>
          <p:nvPr/>
        </p:nvSpPr>
        <p:spPr>
          <a:xfrm>
            <a:off x="201705" y="618564"/>
            <a:ext cx="87405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It is altogether possible that we could </a:t>
            </a:r>
            <a:r>
              <a:rPr lang="en-US" sz="3200" b="1" u="sng" dirty="0"/>
              <a:t>affirm</a:t>
            </a:r>
            <a:r>
              <a:rPr lang="en-US" sz="3200" dirty="0"/>
              <a:t> a Bible principle</a:t>
            </a:r>
          </a:p>
          <a:p>
            <a:pPr algn="ctr"/>
            <a:r>
              <a:rPr lang="en-US" sz="3200" dirty="0"/>
              <a:t> </a:t>
            </a:r>
          </a:p>
          <a:p>
            <a:pPr algn="ctr"/>
            <a:r>
              <a:rPr lang="en-US" sz="3200" dirty="0"/>
              <a:t>and yet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turn around and </a:t>
            </a:r>
            <a:r>
              <a:rPr lang="en-US" sz="3200" b="1" u="sng" dirty="0"/>
              <a:t>deny</a:t>
            </a:r>
            <a:r>
              <a:rPr lang="en-US" sz="3200" dirty="0"/>
              <a:t> the very principle we say we affirm</a:t>
            </a:r>
          </a:p>
        </p:txBody>
      </p:sp>
    </p:spTree>
    <p:extLst>
      <p:ext uri="{BB962C8B-B14F-4D97-AF65-F5344CB8AC3E}">
        <p14:creationId xmlns:p14="http://schemas.microsoft.com/office/powerpoint/2010/main" val="64159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DF7E04-6A42-7E63-A587-D1AF146853DB}"/>
              </a:ext>
            </a:extLst>
          </p:cNvPr>
          <p:cNvSpPr txBox="1"/>
          <p:nvPr/>
        </p:nvSpPr>
        <p:spPr>
          <a:xfrm>
            <a:off x="0" y="1807284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God a Just God?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3C7AB-D531-4BB1-80BE-2D50A61099DB}"/>
              </a:ext>
            </a:extLst>
          </p:cNvPr>
          <p:cNvSpPr txBox="1"/>
          <p:nvPr/>
        </p:nvSpPr>
        <p:spPr>
          <a:xfrm>
            <a:off x="45720" y="3429000"/>
            <a:ext cx="905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7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saying God is unjust?</a:t>
            </a:r>
          </a:p>
        </p:txBody>
      </p:sp>
    </p:spTree>
    <p:extLst>
      <p:ext uri="{BB962C8B-B14F-4D97-AF65-F5344CB8AC3E}">
        <p14:creationId xmlns:p14="http://schemas.microsoft.com/office/powerpoint/2010/main" val="1786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DF7E04-6A42-7E63-A587-D1AF146853DB}"/>
              </a:ext>
            </a:extLst>
          </p:cNvPr>
          <p:cNvSpPr txBox="1"/>
          <p:nvPr/>
        </p:nvSpPr>
        <p:spPr>
          <a:xfrm>
            <a:off x="2329031" y="564777"/>
            <a:ext cx="6769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God a Just God?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3C7AB-D531-4BB1-80BE-2D50A61099DB}"/>
              </a:ext>
            </a:extLst>
          </p:cNvPr>
          <p:cNvSpPr txBox="1"/>
          <p:nvPr/>
        </p:nvSpPr>
        <p:spPr>
          <a:xfrm>
            <a:off x="45720" y="1488107"/>
            <a:ext cx="905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7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saying God is unjust?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42BEC2-4038-AB61-1BF2-F97DCF0CCBC5}"/>
              </a:ext>
            </a:extLst>
          </p:cNvPr>
          <p:cNvSpPr/>
          <p:nvPr/>
        </p:nvSpPr>
        <p:spPr>
          <a:xfrm>
            <a:off x="446442" y="2205525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God is a Just God</a:t>
            </a:r>
          </a:p>
        </p:txBody>
      </p:sp>
    </p:spTree>
    <p:extLst>
      <p:ext uri="{BB962C8B-B14F-4D97-AF65-F5344CB8AC3E}">
        <p14:creationId xmlns:p14="http://schemas.microsoft.com/office/powerpoint/2010/main" val="1288743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AD41FB-BA51-F891-2BDF-4DEA7D438AD0}"/>
              </a:ext>
            </a:extLst>
          </p:cNvPr>
          <p:cNvSpPr/>
          <p:nvPr/>
        </p:nvSpPr>
        <p:spPr>
          <a:xfrm>
            <a:off x="2597972" y="618771"/>
            <a:ext cx="6357769" cy="790687"/>
          </a:xfrm>
          <a:custGeom>
            <a:avLst/>
            <a:gdLst>
              <a:gd name="connsiteX0" fmla="*/ 0 w 6357769"/>
              <a:gd name="connsiteY0" fmla="*/ 212466 h 790687"/>
              <a:gd name="connsiteX1" fmla="*/ 212466 w 6357769"/>
              <a:gd name="connsiteY1" fmla="*/ 0 h 790687"/>
              <a:gd name="connsiteX2" fmla="*/ 930998 w 6357769"/>
              <a:gd name="connsiteY2" fmla="*/ 0 h 790687"/>
              <a:gd name="connsiteX3" fmla="*/ 1471546 w 6357769"/>
              <a:gd name="connsiteY3" fmla="*/ 0 h 790687"/>
              <a:gd name="connsiteX4" fmla="*/ 2249407 w 6357769"/>
              <a:gd name="connsiteY4" fmla="*/ 0 h 790687"/>
              <a:gd name="connsiteX5" fmla="*/ 2730626 w 6357769"/>
              <a:gd name="connsiteY5" fmla="*/ 0 h 790687"/>
              <a:gd name="connsiteX6" fmla="*/ 3389830 w 6357769"/>
              <a:gd name="connsiteY6" fmla="*/ 0 h 790687"/>
              <a:gd name="connsiteX7" fmla="*/ 4167691 w 6357769"/>
              <a:gd name="connsiteY7" fmla="*/ 0 h 790687"/>
              <a:gd name="connsiteX8" fmla="*/ 4826895 w 6357769"/>
              <a:gd name="connsiteY8" fmla="*/ 0 h 790687"/>
              <a:gd name="connsiteX9" fmla="*/ 5367442 w 6357769"/>
              <a:gd name="connsiteY9" fmla="*/ 0 h 790687"/>
              <a:gd name="connsiteX10" fmla="*/ 6145303 w 6357769"/>
              <a:gd name="connsiteY10" fmla="*/ 0 h 790687"/>
              <a:gd name="connsiteX11" fmla="*/ 6357769 w 6357769"/>
              <a:gd name="connsiteY11" fmla="*/ 212466 h 790687"/>
              <a:gd name="connsiteX12" fmla="*/ 6357769 w 6357769"/>
              <a:gd name="connsiteY12" fmla="*/ 578221 h 790687"/>
              <a:gd name="connsiteX13" fmla="*/ 6145303 w 6357769"/>
              <a:gd name="connsiteY13" fmla="*/ 790687 h 790687"/>
              <a:gd name="connsiteX14" fmla="*/ 5367442 w 6357769"/>
              <a:gd name="connsiteY14" fmla="*/ 790687 h 790687"/>
              <a:gd name="connsiteX15" fmla="*/ 4648910 w 6357769"/>
              <a:gd name="connsiteY15" fmla="*/ 790687 h 790687"/>
              <a:gd name="connsiteX16" fmla="*/ 3930377 w 6357769"/>
              <a:gd name="connsiteY16" fmla="*/ 790687 h 790687"/>
              <a:gd name="connsiteX17" fmla="*/ 3389830 w 6357769"/>
              <a:gd name="connsiteY17" fmla="*/ 790687 h 790687"/>
              <a:gd name="connsiteX18" fmla="*/ 2849282 w 6357769"/>
              <a:gd name="connsiteY18" fmla="*/ 790687 h 790687"/>
              <a:gd name="connsiteX19" fmla="*/ 2308735 w 6357769"/>
              <a:gd name="connsiteY19" fmla="*/ 790687 h 790687"/>
              <a:gd name="connsiteX20" fmla="*/ 1768188 w 6357769"/>
              <a:gd name="connsiteY20" fmla="*/ 790687 h 790687"/>
              <a:gd name="connsiteX21" fmla="*/ 1168312 w 6357769"/>
              <a:gd name="connsiteY21" fmla="*/ 790687 h 790687"/>
              <a:gd name="connsiteX22" fmla="*/ 212466 w 6357769"/>
              <a:gd name="connsiteY22" fmla="*/ 790687 h 790687"/>
              <a:gd name="connsiteX23" fmla="*/ 0 w 6357769"/>
              <a:gd name="connsiteY23" fmla="*/ 578221 h 790687"/>
              <a:gd name="connsiteX24" fmla="*/ 0 w 6357769"/>
              <a:gd name="connsiteY24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57769" h="790687" fill="none" extrusionOk="0">
                <a:moveTo>
                  <a:pt x="0" y="212466"/>
                </a:moveTo>
                <a:cubicBezTo>
                  <a:pt x="4066" y="95750"/>
                  <a:pt x="101732" y="22081"/>
                  <a:pt x="212466" y="0"/>
                </a:cubicBezTo>
                <a:cubicBezTo>
                  <a:pt x="450064" y="22384"/>
                  <a:pt x="664700" y="-23368"/>
                  <a:pt x="930998" y="0"/>
                </a:cubicBezTo>
                <a:cubicBezTo>
                  <a:pt x="1197296" y="23368"/>
                  <a:pt x="1205848" y="3641"/>
                  <a:pt x="1471546" y="0"/>
                </a:cubicBezTo>
                <a:cubicBezTo>
                  <a:pt x="1737244" y="-3641"/>
                  <a:pt x="2077975" y="-17940"/>
                  <a:pt x="2249407" y="0"/>
                </a:cubicBezTo>
                <a:cubicBezTo>
                  <a:pt x="2420839" y="17940"/>
                  <a:pt x="2589082" y="-21994"/>
                  <a:pt x="2730626" y="0"/>
                </a:cubicBezTo>
                <a:cubicBezTo>
                  <a:pt x="2872170" y="21994"/>
                  <a:pt x="3100943" y="-26836"/>
                  <a:pt x="3389830" y="0"/>
                </a:cubicBezTo>
                <a:cubicBezTo>
                  <a:pt x="3678717" y="26836"/>
                  <a:pt x="3908282" y="-29644"/>
                  <a:pt x="4167691" y="0"/>
                </a:cubicBezTo>
                <a:cubicBezTo>
                  <a:pt x="4427100" y="29644"/>
                  <a:pt x="4601216" y="31984"/>
                  <a:pt x="4826895" y="0"/>
                </a:cubicBezTo>
                <a:cubicBezTo>
                  <a:pt x="5052574" y="-31984"/>
                  <a:pt x="5132649" y="-23390"/>
                  <a:pt x="5367442" y="0"/>
                </a:cubicBezTo>
                <a:cubicBezTo>
                  <a:pt x="5602235" y="23390"/>
                  <a:pt x="5966113" y="-2840"/>
                  <a:pt x="6145303" y="0"/>
                </a:cubicBezTo>
                <a:cubicBezTo>
                  <a:pt x="6250085" y="8665"/>
                  <a:pt x="6349704" y="100069"/>
                  <a:pt x="6357769" y="212466"/>
                </a:cubicBezTo>
                <a:cubicBezTo>
                  <a:pt x="6348807" y="325199"/>
                  <a:pt x="6355010" y="485926"/>
                  <a:pt x="6357769" y="578221"/>
                </a:cubicBezTo>
                <a:cubicBezTo>
                  <a:pt x="6375786" y="710114"/>
                  <a:pt x="6249038" y="776434"/>
                  <a:pt x="6145303" y="790687"/>
                </a:cubicBezTo>
                <a:cubicBezTo>
                  <a:pt x="5842899" y="780563"/>
                  <a:pt x="5594270" y="766259"/>
                  <a:pt x="5367442" y="790687"/>
                </a:cubicBezTo>
                <a:cubicBezTo>
                  <a:pt x="5140614" y="815115"/>
                  <a:pt x="4856433" y="795332"/>
                  <a:pt x="4648910" y="790687"/>
                </a:cubicBezTo>
                <a:cubicBezTo>
                  <a:pt x="4441387" y="786042"/>
                  <a:pt x="4242123" y="783034"/>
                  <a:pt x="3930377" y="790687"/>
                </a:cubicBezTo>
                <a:cubicBezTo>
                  <a:pt x="3618631" y="798340"/>
                  <a:pt x="3498163" y="787978"/>
                  <a:pt x="3389830" y="790687"/>
                </a:cubicBezTo>
                <a:cubicBezTo>
                  <a:pt x="3281497" y="793396"/>
                  <a:pt x="3048453" y="765468"/>
                  <a:pt x="2849282" y="790687"/>
                </a:cubicBezTo>
                <a:cubicBezTo>
                  <a:pt x="2650111" y="815906"/>
                  <a:pt x="2512174" y="781369"/>
                  <a:pt x="2308735" y="790687"/>
                </a:cubicBezTo>
                <a:cubicBezTo>
                  <a:pt x="2105296" y="800005"/>
                  <a:pt x="2003716" y="773623"/>
                  <a:pt x="1768188" y="790687"/>
                </a:cubicBezTo>
                <a:cubicBezTo>
                  <a:pt x="1532660" y="807751"/>
                  <a:pt x="1410503" y="798704"/>
                  <a:pt x="1168312" y="790687"/>
                </a:cubicBezTo>
                <a:cubicBezTo>
                  <a:pt x="926121" y="782670"/>
                  <a:pt x="522014" y="751820"/>
                  <a:pt x="212466" y="790687"/>
                </a:cubicBezTo>
                <a:cubicBezTo>
                  <a:pt x="74101" y="773763"/>
                  <a:pt x="2183" y="700598"/>
                  <a:pt x="0" y="578221"/>
                </a:cubicBezTo>
                <a:cubicBezTo>
                  <a:pt x="-7909" y="492385"/>
                  <a:pt x="-301" y="390837"/>
                  <a:pt x="0" y="212466"/>
                </a:cubicBezTo>
                <a:close/>
              </a:path>
              <a:path w="6357769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475379" y="20796"/>
                  <a:pt x="594509" y="-23844"/>
                  <a:pt x="753013" y="0"/>
                </a:cubicBezTo>
                <a:cubicBezTo>
                  <a:pt x="911517" y="23844"/>
                  <a:pt x="1209233" y="12831"/>
                  <a:pt x="1352889" y="0"/>
                </a:cubicBezTo>
                <a:cubicBezTo>
                  <a:pt x="1496545" y="-12831"/>
                  <a:pt x="1679121" y="15008"/>
                  <a:pt x="1834108" y="0"/>
                </a:cubicBezTo>
                <a:cubicBezTo>
                  <a:pt x="1989095" y="-15008"/>
                  <a:pt x="2250757" y="2559"/>
                  <a:pt x="2552641" y="0"/>
                </a:cubicBezTo>
                <a:cubicBezTo>
                  <a:pt x="2854525" y="-2559"/>
                  <a:pt x="3045856" y="26717"/>
                  <a:pt x="3211845" y="0"/>
                </a:cubicBezTo>
                <a:cubicBezTo>
                  <a:pt x="3377834" y="-26717"/>
                  <a:pt x="3626003" y="-8053"/>
                  <a:pt x="3930377" y="0"/>
                </a:cubicBezTo>
                <a:cubicBezTo>
                  <a:pt x="4234751" y="8053"/>
                  <a:pt x="4466233" y="-21285"/>
                  <a:pt x="4708238" y="0"/>
                </a:cubicBezTo>
                <a:cubicBezTo>
                  <a:pt x="4950243" y="21285"/>
                  <a:pt x="5079532" y="23065"/>
                  <a:pt x="5367442" y="0"/>
                </a:cubicBezTo>
                <a:cubicBezTo>
                  <a:pt x="5655352" y="-23065"/>
                  <a:pt x="5966526" y="-22325"/>
                  <a:pt x="6145303" y="0"/>
                </a:cubicBezTo>
                <a:cubicBezTo>
                  <a:pt x="6244751" y="-8320"/>
                  <a:pt x="6353514" y="102098"/>
                  <a:pt x="6357769" y="212466"/>
                </a:cubicBezTo>
                <a:cubicBezTo>
                  <a:pt x="6363195" y="337120"/>
                  <a:pt x="6351104" y="414004"/>
                  <a:pt x="6357769" y="578221"/>
                </a:cubicBezTo>
                <a:cubicBezTo>
                  <a:pt x="6372227" y="702615"/>
                  <a:pt x="6256778" y="809667"/>
                  <a:pt x="6145303" y="790687"/>
                </a:cubicBezTo>
                <a:cubicBezTo>
                  <a:pt x="5837927" y="759513"/>
                  <a:pt x="5660509" y="761725"/>
                  <a:pt x="5426771" y="790687"/>
                </a:cubicBezTo>
                <a:cubicBezTo>
                  <a:pt x="5193033" y="819649"/>
                  <a:pt x="4913046" y="757173"/>
                  <a:pt x="4708238" y="790687"/>
                </a:cubicBezTo>
                <a:cubicBezTo>
                  <a:pt x="4503430" y="824201"/>
                  <a:pt x="4428068" y="786674"/>
                  <a:pt x="4227019" y="790687"/>
                </a:cubicBezTo>
                <a:cubicBezTo>
                  <a:pt x="4025970" y="794700"/>
                  <a:pt x="3718712" y="809151"/>
                  <a:pt x="3508487" y="790687"/>
                </a:cubicBezTo>
                <a:cubicBezTo>
                  <a:pt x="3298262" y="772223"/>
                  <a:pt x="3076136" y="821189"/>
                  <a:pt x="2789954" y="790687"/>
                </a:cubicBezTo>
                <a:cubicBezTo>
                  <a:pt x="2503772" y="760185"/>
                  <a:pt x="2448534" y="768329"/>
                  <a:pt x="2308735" y="790687"/>
                </a:cubicBezTo>
                <a:cubicBezTo>
                  <a:pt x="2168936" y="813045"/>
                  <a:pt x="1907177" y="798510"/>
                  <a:pt x="1768188" y="790687"/>
                </a:cubicBezTo>
                <a:cubicBezTo>
                  <a:pt x="1629199" y="782864"/>
                  <a:pt x="1370851" y="821867"/>
                  <a:pt x="990327" y="790687"/>
                </a:cubicBezTo>
                <a:cubicBezTo>
                  <a:pt x="609803" y="759507"/>
                  <a:pt x="514471" y="753757"/>
                  <a:pt x="212466" y="790687"/>
                </a:cubicBezTo>
                <a:cubicBezTo>
                  <a:pt x="81014" y="795767"/>
                  <a:pt x="18751" y="713230"/>
                  <a:pt x="0" y="578221"/>
                </a:cubicBezTo>
                <a:cubicBezTo>
                  <a:pt x="6729" y="488226"/>
                  <a:pt x="12439" y="37277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God is a Just God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E21E8-0046-79D9-BBE0-A24C7BD90A75}"/>
              </a:ext>
            </a:extLst>
          </p:cNvPr>
          <p:cNvSpPr txBox="1"/>
          <p:nvPr/>
        </p:nvSpPr>
        <p:spPr>
          <a:xfrm>
            <a:off x="199016" y="1586752"/>
            <a:ext cx="8982636" cy="5008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Old Testament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Deut. 10:17 – no partiality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Deut. 32:4 – justice (same word “right” Gen. 18:25)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Job. 34:9-12 – never pervert justice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Psa. 11:7 – righteous (same word “just” Psa. 7:11)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Psa. 25:8-10 – upright and justice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Psa. 89:14 – righteousness and justice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Isa. 24:16 – “righteous” same word as “just” (Gen. 6:9)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Isa. 61:8 – God loves justice</a:t>
            </a:r>
          </a:p>
        </p:txBody>
      </p:sp>
    </p:spTree>
    <p:extLst>
      <p:ext uri="{BB962C8B-B14F-4D97-AF65-F5344CB8AC3E}">
        <p14:creationId xmlns:p14="http://schemas.microsoft.com/office/powerpoint/2010/main" val="391120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AD41FB-BA51-F891-2BDF-4DEA7D438AD0}"/>
              </a:ext>
            </a:extLst>
          </p:cNvPr>
          <p:cNvSpPr/>
          <p:nvPr/>
        </p:nvSpPr>
        <p:spPr>
          <a:xfrm>
            <a:off x="2597972" y="618771"/>
            <a:ext cx="6357769" cy="790687"/>
          </a:xfrm>
          <a:custGeom>
            <a:avLst/>
            <a:gdLst>
              <a:gd name="connsiteX0" fmla="*/ 0 w 6357769"/>
              <a:gd name="connsiteY0" fmla="*/ 212466 h 790687"/>
              <a:gd name="connsiteX1" fmla="*/ 212466 w 6357769"/>
              <a:gd name="connsiteY1" fmla="*/ 0 h 790687"/>
              <a:gd name="connsiteX2" fmla="*/ 930998 w 6357769"/>
              <a:gd name="connsiteY2" fmla="*/ 0 h 790687"/>
              <a:gd name="connsiteX3" fmla="*/ 1471546 w 6357769"/>
              <a:gd name="connsiteY3" fmla="*/ 0 h 790687"/>
              <a:gd name="connsiteX4" fmla="*/ 2249407 w 6357769"/>
              <a:gd name="connsiteY4" fmla="*/ 0 h 790687"/>
              <a:gd name="connsiteX5" fmla="*/ 2730626 w 6357769"/>
              <a:gd name="connsiteY5" fmla="*/ 0 h 790687"/>
              <a:gd name="connsiteX6" fmla="*/ 3389830 w 6357769"/>
              <a:gd name="connsiteY6" fmla="*/ 0 h 790687"/>
              <a:gd name="connsiteX7" fmla="*/ 4167691 w 6357769"/>
              <a:gd name="connsiteY7" fmla="*/ 0 h 790687"/>
              <a:gd name="connsiteX8" fmla="*/ 4826895 w 6357769"/>
              <a:gd name="connsiteY8" fmla="*/ 0 h 790687"/>
              <a:gd name="connsiteX9" fmla="*/ 5367442 w 6357769"/>
              <a:gd name="connsiteY9" fmla="*/ 0 h 790687"/>
              <a:gd name="connsiteX10" fmla="*/ 6145303 w 6357769"/>
              <a:gd name="connsiteY10" fmla="*/ 0 h 790687"/>
              <a:gd name="connsiteX11" fmla="*/ 6357769 w 6357769"/>
              <a:gd name="connsiteY11" fmla="*/ 212466 h 790687"/>
              <a:gd name="connsiteX12" fmla="*/ 6357769 w 6357769"/>
              <a:gd name="connsiteY12" fmla="*/ 578221 h 790687"/>
              <a:gd name="connsiteX13" fmla="*/ 6145303 w 6357769"/>
              <a:gd name="connsiteY13" fmla="*/ 790687 h 790687"/>
              <a:gd name="connsiteX14" fmla="*/ 5367442 w 6357769"/>
              <a:gd name="connsiteY14" fmla="*/ 790687 h 790687"/>
              <a:gd name="connsiteX15" fmla="*/ 4648910 w 6357769"/>
              <a:gd name="connsiteY15" fmla="*/ 790687 h 790687"/>
              <a:gd name="connsiteX16" fmla="*/ 3930377 w 6357769"/>
              <a:gd name="connsiteY16" fmla="*/ 790687 h 790687"/>
              <a:gd name="connsiteX17" fmla="*/ 3389830 w 6357769"/>
              <a:gd name="connsiteY17" fmla="*/ 790687 h 790687"/>
              <a:gd name="connsiteX18" fmla="*/ 2849282 w 6357769"/>
              <a:gd name="connsiteY18" fmla="*/ 790687 h 790687"/>
              <a:gd name="connsiteX19" fmla="*/ 2308735 w 6357769"/>
              <a:gd name="connsiteY19" fmla="*/ 790687 h 790687"/>
              <a:gd name="connsiteX20" fmla="*/ 1768188 w 6357769"/>
              <a:gd name="connsiteY20" fmla="*/ 790687 h 790687"/>
              <a:gd name="connsiteX21" fmla="*/ 1168312 w 6357769"/>
              <a:gd name="connsiteY21" fmla="*/ 790687 h 790687"/>
              <a:gd name="connsiteX22" fmla="*/ 212466 w 6357769"/>
              <a:gd name="connsiteY22" fmla="*/ 790687 h 790687"/>
              <a:gd name="connsiteX23" fmla="*/ 0 w 6357769"/>
              <a:gd name="connsiteY23" fmla="*/ 578221 h 790687"/>
              <a:gd name="connsiteX24" fmla="*/ 0 w 6357769"/>
              <a:gd name="connsiteY24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57769" h="790687" fill="none" extrusionOk="0">
                <a:moveTo>
                  <a:pt x="0" y="212466"/>
                </a:moveTo>
                <a:cubicBezTo>
                  <a:pt x="4066" y="95750"/>
                  <a:pt x="101732" y="22081"/>
                  <a:pt x="212466" y="0"/>
                </a:cubicBezTo>
                <a:cubicBezTo>
                  <a:pt x="450064" y="22384"/>
                  <a:pt x="664700" y="-23368"/>
                  <a:pt x="930998" y="0"/>
                </a:cubicBezTo>
                <a:cubicBezTo>
                  <a:pt x="1197296" y="23368"/>
                  <a:pt x="1205848" y="3641"/>
                  <a:pt x="1471546" y="0"/>
                </a:cubicBezTo>
                <a:cubicBezTo>
                  <a:pt x="1737244" y="-3641"/>
                  <a:pt x="2077975" y="-17940"/>
                  <a:pt x="2249407" y="0"/>
                </a:cubicBezTo>
                <a:cubicBezTo>
                  <a:pt x="2420839" y="17940"/>
                  <a:pt x="2589082" y="-21994"/>
                  <a:pt x="2730626" y="0"/>
                </a:cubicBezTo>
                <a:cubicBezTo>
                  <a:pt x="2872170" y="21994"/>
                  <a:pt x="3100943" y="-26836"/>
                  <a:pt x="3389830" y="0"/>
                </a:cubicBezTo>
                <a:cubicBezTo>
                  <a:pt x="3678717" y="26836"/>
                  <a:pt x="3908282" y="-29644"/>
                  <a:pt x="4167691" y="0"/>
                </a:cubicBezTo>
                <a:cubicBezTo>
                  <a:pt x="4427100" y="29644"/>
                  <a:pt x="4601216" y="31984"/>
                  <a:pt x="4826895" y="0"/>
                </a:cubicBezTo>
                <a:cubicBezTo>
                  <a:pt x="5052574" y="-31984"/>
                  <a:pt x="5132649" y="-23390"/>
                  <a:pt x="5367442" y="0"/>
                </a:cubicBezTo>
                <a:cubicBezTo>
                  <a:pt x="5602235" y="23390"/>
                  <a:pt x="5966113" y="-2840"/>
                  <a:pt x="6145303" y="0"/>
                </a:cubicBezTo>
                <a:cubicBezTo>
                  <a:pt x="6250085" y="8665"/>
                  <a:pt x="6349704" y="100069"/>
                  <a:pt x="6357769" y="212466"/>
                </a:cubicBezTo>
                <a:cubicBezTo>
                  <a:pt x="6348807" y="325199"/>
                  <a:pt x="6355010" y="485926"/>
                  <a:pt x="6357769" y="578221"/>
                </a:cubicBezTo>
                <a:cubicBezTo>
                  <a:pt x="6375786" y="710114"/>
                  <a:pt x="6249038" y="776434"/>
                  <a:pt x="6145303" y="790687"/>
                </a:cubicBezTo>
                <a:cubicBezTo>
                  <a:pt x="5842899" y="780563"/>
                  <a:pt x="5594270" y="766259"/>
                  <a:pt x="5367442" y="790687"/>
                </a:cubicBezTo>
                <a:cubicBezTo>
                  <a:pt x="5140614" y="815115"/>
                  <a:pt x="4856433" y="795332"/>
                  <a:pt x="4648910" y="790687"/>
                </a:cubicBezTo>
                <a:cubicBezTo>
                  <a:pt x="4441387" y="786042"/>
                  <a:pt x="4242123" y="783034"/>
                  <a:pt x="3930377" y="790687"/>
                </a:cubicBezTo>
                <a:cubicBezTo>
                  <a:pt x="3618631" y="798340"/>
                  <a:pt x="3498163" y="787978"/>
                  <a:pt x="3389830" y="790687"/>
                </a:cubicBezTo>
                <a:cubicBezTo>
                  <a:pt x="3281497" y="793396"/>
                  <a:pt x="3048453" y="765468"/>
                  <a:pt x="2849282" y="790687"/>
                </a:cubicBezTo>
                <a:cubicBezTo>
                  <a:pt x="2650111" y="815906"/>
                  <a:pt x="2512174" y="781369"/>
                  <a:pt x="2308735" y="790687"/>
                </a:cubicBezTo>
                <a:cubicBezTo>
                  <a:pt x="2105296" y="800005"/>
                  <a:pt x="2003716" y="773623"/>
                  <a:pt x="1768188" y="790687"/>
                </a:cubicBezTo>
                <a:cubicBezTo>
                  <a:pt x="1532660" y="807751"/>
                  <a:pt x="1410503" y="798704"/>
                  <a:pt x="1168312" y="790687"/>
                </a:cubicBezTo>
                <a:cubicBezTo>
                  <a:pt x="926121" y="782670"/>
                  <a:pt x="522014" y="751820"/>
                  <a:pt x="212466" y="790687"/>
                </a:cubicBezTo>
                <a:cubicBezTo>
                  <a:pt x="74101" y="773763"/>
                  <a:pt x="2183" y="700598"/>
                  <a:pt x="0" y="578221"/>
                </a:cubicBezTo>
                <a:cubicBezTo>
                  <a:pt x="-7909" y="492385"/>
                  <a:pt x="-301" y="390837"/>
                  <a:pt x="0" y="212466"/>
                </a:cubicBezTo>
                <a:close/>
              </a:path>
              <a:path w="6357769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475379" y="20796"/>
                  <a:pt x="594509" y="-23844"/>
                  <a:pt x="753013" y="0"/>
                </a:cubicBezTo>
                <a:cubicBezTo>
                  <a:pt x="911517" y="23844"/>
                  <a:pt x="1209233" y="12831"/>
                  <a:pt x="1352889" y="0"/>
                </a:cubicBezTo>
                <a:cubicBezTo>
                  <a:pt x="1496545" y="-12831"/>
                  <a:pt x="1679121" y="15008"/>
                  <a:pt x="1834108" y="0"/>
                </a:cubicBezTo>
                <a:cubicBezTo>
                  <a:pt x="1989095" y="-15008"/>
                  <a:pt x="2250757" y="2559"/>
                  <a:pt x="2552641" y="0"/>
                </a:cubicBezTo>
                <a:cubicBezTo>
                  <a:pt x="2854525" y="-2559"/>
                  <a:pt x="3045856" y="26717"/>
                  <a:pt x="3211845" y="0"/>
                </a:cubicBezTo>
                <a:cubicBezTo>
                  <a:pt x="3377834" y="-26717"/>
                  <a:pt x="3626003" y="-8053"/>
                  <a:pt x="3930377" y="0"/>
                </a:cubicBezTo>
                <a:cubicBezTo>
                  <a:pt x="4234751" y="8053"/>
                  <a:pt x="4466233" y="-21285"/>
                  <a:pt x="4708238" y="0"/>
                </a:cubicBezTo>
                <a:cubicBezTo>
                  <a:pt x="4950243" y="21285"/>
                  <a:pt x="5079532" y="23065"/>
                  <a:pt x="5367442" y="0"/>
                </a:cubicBezTo>
                <a:cubicBezTo>
                  <a:pt x="5655352" y="-23065"/>
                  <a:pt x="5966526" y="-22325"/>
                  <a:pt x="6145303" y="0"/>
                </a:cubicBezTo>
                <a:cubicBezTo>
                  <a:pt x="6244751" y="-8320"/>
                  <a:pt x="6353514" y="102098"/>
                  <a:pt x="6357769" y="212466"/>
                </a:cubicBezTo>
                <a:cubicBezTo>
                  <a:pt x="6363195" y="337120"/>
                  <a:pt x="6351104" y="414004"/>
                  <a:pt x="6357769" y="578221"/>
                </a:cubicBezTo>
                <a:cubicBezTo>
                  <a:pt x="6372227" y="702615"/>
                  <a:pt x="6256778" y="809667"/>
                  <a:pt x="6145303" y="790687"/>
                </a:cubicBezTo>
                <a:cubicBezTo>
                  <a:pt x="5837927" y="759513"/>
                  <a:pt x="5660509" y="761725"/>
                  <a:pt x="5426771" y="790687"/>
                </a:cubicBezTo>
                <a:cubicBezTo>
                  <a:pt x="5193033" y="819649"/>
                  <a:pt x="4913046" y="757173"/>
                  <a:pt x="4708238" y="790687"/>
                </a:cubicBezTo>
                <a:cubicBezTo>
                  <a:pt x="4503430" y="824201"/>
                  <a:pt x="4428068" y="786674"/>
                  <a:pt x="4227019" y="790687"/>
                </a:cubicBezTo>
                <a:cubicBezTo>
                  <a:pt x="4025970" y="794700"/>
                  <a:pt x="3718712" y="809151"/>
                  <a:pt x="3508487" y="790687"/>
                </a:cubicBezTo>
                <a:cubicBezTo>
                  <a:pt x="3298262" y="772223"/>
                  <a:pt x="3076136" y="821189"/>
                  <a:pt x="2789954" y="790687"/>
                </a:cubicBezTo>
                <a:cubicBezTo>
                  <a:pt x="2503772" y="760185"/>
                  <a:pt x="2448534" y="768329"/>
                  <a:pt x="2308735" y="790687"/>
                </a:cubicBezTo>
                <a:cubicBezTo>
                  <a:pt x="2168936" y="813045"/>
                  <a:pt x="1907177" y="798510"/>
                  <a:pt x="1768188" y="790687"/>
                </a:cubicBezTo>
                <a:cubicBezTo>
                  <a:pt x="1629199" y="782864"/>
                  <a:pt x="1370851" y="821867"/>
                  <a:pt x="990327" y="790687"/>
                </a:cubicBezTo>
                <a:cubicBezTo>
                  <a:pt x="609803" y="759507"/>
                  <a:pt x="514471" y="753757"/>
                  <a:pt x="212466" y="790687"/>
                </a:cubicBezTo>
                <a:cubicBezTo>
                  <a:pt x="81014" y="795767"/>
                  <a:pt x="18751" y="713230"/>
                  <a:pt x="0" y="578221"/>
                </a:cubicBezTo>
                <a:cubicBezTo>
                  <a:pt x="6729" y="488226"/>
                  <a:pt x="12439" y="37277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God is a Just God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E21E8-0046-79D9-BBE0-A24C7BD90A75}"/>
              </a:ext>
            </a:extLst>
          </p:cNvPr>
          <p:cNvSpPr txBox="1"/>
          <p:nvPr/>
        </p:nvSpPr>
        <p:spPr>
          <a:xfrm>
            <a:off x="199016" y="1586752"/>
            <a:ext cx="8982636" cy="390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Old Testament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New Testament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Luke 18:7 – avenge (“give justice” ESV)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Acts 10:34 – God shows no partiality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Rom. 2:11 – no partiality with God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Col. 3:25 – no partiality with God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Heb. 6:10 – God is not unjust</a:t>
            </a:r>
          </a:p>
        </p:txBody>
      </p:sp>
    </p:spTree>
    <p:extLst>
      <p:ext uri="{BB962C8B-B14F-4D97-AF65-F5344CB8AC3E}">
        <p14:creationId xmlns:p14="http://schemas.microsoft.com/office/powerpoint/2010/main" val="7858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AD41FB-BA51-F891-2BDF-4DEA7D438AD0}"/>
              </a:ext>
            </a:extLst>
          </p:cNvPr>
          <p:cNvSpPr/>
          <p:nvPr/>
        </p:nvSpPr>
        <p:spPr>
          <a:xfrm>
            <a:off x="2597972" y="618771"/>
            <a:ext cx="6357769" cy="790687"/>
          </a:xfrm>
          <a:custGeom>
            <a:avLst/>
            <a:gdLst>
              <a:gd name="connsiteX0" fmla="*/ 0 w 6357769"/>
              <a:gd name="connsiteY0" fmla="*/ 212466 h 790687"/>
              <a:gd name="connsiteX1" fmla="*/ 212466 w 6357769"/>
              <a:gd name="connsiteY1" fmla="*/ 0 h 790687"/>
              <a:gd name="connsiteX2" fmla="*/ 930998 w 6357769"/>
              <a:gd name="connsiteY2" fmla="*/ 0 h 790687"/>
              <a:gd name="connsiteX3" fmla="*/ 1471546 w 6357769"/>
              <a:gd name="connsiteY3" fmla="*/ 0 h 790687"/>
              <a:gd name="connsiteX4" fmla="*/ 2249407 w 6357769"/>
              <a:gd name="connsiteY4" fmla="*/ 0 h 790687"/>
              <a:gd name="connsiteX5" fmla="*/ 2730626 w 6357769"/>
              <a:gd name="connsiteY5" fmla="*/ 0 h 790687"/>
              <a:gd name="connsiteX6" fmla="*/ 3389830 w 6357769"/>
              <a:gd name="connsiteY6" fmla="*/ 0 h 790687"/>
              <a:gd name="connsiteX7" fmla="*/ 4167691 w 6357769"/>
              <a:gd name="connsiteY7" fmla="*/ 0 h 790687"/>
              <a:gd name="connsiteX8" fmla="*/ 4826895 w 6357769"/>
              <a:gd name="connsiteY8" fmla="*/ 0 h 790687"/>
              <a:gd name="connsiteX9" fmla="*/ 5367442 w 6357769"/>
              <a:gd name="connsiteY9" fmla="*/ 0 h 790687"/>
              <a:gd name="connsiteX10" fmla="*/ 6145303 w 6357769"/>
              <a:gd name="connsiteY10" fmla="*/ 0 h 790687"/>
              <a:gd name="connsiteX11" fmla="*/ 6357769 w 6357769"/>
              <a:gd name="connsiteY11" fmla="*/ 212466 h 790687"/>
              <a:gd name="connsiteX12" fmla="*/ 6357769 w 6357769"/>
              <a:gd name="connsiteY12" fmla="*/ 578221 h 790687"/>
              <a:gd name="connsiteX13" fmla="*/ 6145303 w 6357769"/>
              <a:gd name="connsiteY13" fmla="*/ 790687 h 790687"/>
              <a:gd name="connsiteX14" fmla="*/ 5367442 w 6357769"/>
              <a:gd name="connsiteY14" fmla="*/ 790687 h 790687"/>
              <a:gd name="connsiteX15" fmla="*/ 4648910 w 6357769"/>
              <a:gd name="connsiteY15" fmla="*/ 790687 h 790687"/>
              <a:gd name="connsiteX16" fmla="*/ 3930377 w 6357769"/>
              <a:gd name="connsiteY16" fmla="*/ 790687 h 790687"/>
              <a:gd name="connsiteX17" fmla="*/ 3389830 w 6357769"/>
              <a:gd name="connsiteY17" fmla="*/ 790687 h 790687"/>
              <a:gd name="connsiteX18" fmla="*/ 2849282 w 6357769"/>
              <a:gd name="connsiteY18" fmla="*/ 790687 h 790687"/>
              <a:gd name="connsiteX19" fmla="*/ 2308735 w 6357769"/>
              <a:gd name="connsiteY19" fmla="*/ 790687 h 790687"/>
              <a:gd name="connsiteX20" fmla="*/ 1768188 w 6357769"/>
              <a:gd name="connsiteY20" fmla="*/ 790687 h 790687"/>
              <a:gd name="connsiteX21" fmla="*/ 1168312 w 6357769"/>
              <a:gd name="connsiteY21" fmla="*/ 790687 h 790687"/>
              <a:gd name="connsiteX22" fmla="*/ 212466 w 6357769"/>
              <a:gd name="connsiteY22" fmla="*/ 790687 h 790687"/>
              <a:gd name="connsiteX23" fmla="*/ 0 w 6357769"/>
              <a:gd name="connsiteY23" fmla="*/ 578221 h 790687"/>
              <a:gd name="connsiteX24" fmla="*/ 0 w 6357769"/>
              <a:gd name="connsiteY24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357769" h="790687" fill="none" extrusionOk="0">
                <a:moveTo>
                  <a:pt x="0" y="212466"/>
                </a:moveTo>
                <a:cubicBezTo>
                  <a:pt x="4066" y="95750"/>
                  <a:pt x="101732" y="22081"/>
                  <a:pt x="212466" y="0"/>
                </a:cubicBezTo>
                <a:cubicBezTo>
                  <a:pt x="450064" y="22384"/>
                  <a:pt x="664700" y="-23368"/>
                  <a:pt x="930998" y="0"/>
                </a:cubicBezTo>
                <a:cubicBezTo>
                  <a:pt x="1197296" y="23368"/>
                  <a:pt x="1205848" y="3641"/>
                  <a:pt x="1471546" y="0"/>
                </a:cubicBezTo>
                <a:cubicBezTo>
                  <a:pt x="1737244" y="-3641"/>
                  <a:pt x="2077975" y="-17940"/>
                  <a:pt x="2249407" y="0"/>
                </a:cubicBezTo>
                <a:cubicBezTo>
                  <a:pt x="2420839" y="17940"/>
                  <a:pt x="2589082" y="-21994"/>
                  <a:pt x="2730626" y="0"/>
                </a:cubicBezTo>
                <a:cubicBezTo>
                  <a:pt x="2872170" y="21994"/>
                  <a:pt x="3100943" y="-26836"/>
                  <a:pt x="3389830" y="0"/>
                </a:cubicBezTo>
                <a:cubicBezTo>
                  <a:pt x="3678717" y="26836"/>
                  <a:pt x="3908282" y="-29644"/>
                  <a:pt x="4167691" y="0"/>
                </a:cubicBezTo>
                <a:cubicBezTo>
                  <a:pt x="4427100" y="29644"/>
                  <a:pt x="4601216" y="31984"/>
                  <a:pt x="4826895" y="0"/>
                </a:cubicBezTo>
                <a:cubicBezTo>
                  <a:pt x="5052574" y="-31984"/>
                  <a:pt x="5132649" y="-23390"/>
                  <a:pt x="5367442" y="0"/>
                </a:cubicBezTo>
                <a:cubicBezTo>
                  <a:pt x="5602235" y="23390"/>
                  <a:pt x="5966113" y="-2840"/>
                  <a:pt x="6145303" y="0"/>
                </a:cubicBezTo>
                <a:cubicBezTo>
                  <a:pt x="6250085" y="8665"/>
                  <a:pt x="6349704" y="100069"/>
                  <a:pt x="6357769" y="212466"/>
                </a:cubicBezTo>
                <a:cubicBezTo>
                  <a:pt x="6348807" y="325199"/>
                  <a:pt x="6355010" y="485926"/>
                  <a:pt x="6357769" y="578221"/>
                </a:cubicBezTo>
                <a:cubicBezTo>
                  <a:pt x="6375786" y="710114"/>
                  <a:pt x="6249038" y="776434"/>
                  <a:pt x="6145303" y="790687"/>
                </a:cubicBezTo>
                <a:cubicBezTo>
                  <a:pt x="5842899" y="780563"/>
                  <a:pt x="5594270" y="766259"/>
                  <a:pt x="5367442" y="790687"/>
                </a:cubicBezTo>
                <a:cubicBezTo>
                  <a:pt x="5140614" y="815115"/>
                  <a:pt x="4856433" y="795332"/>
                  <a:pt x="4648910" y="790687"/>
                </a:cubicBezTo>
                <a:cubicBezTo>
                  <a:pt x="4441387" y="786042"/>
                  <a:pt x="4242123" y="783034"/>
                  <a:pt x="3930377" y="790687"/>
                </a:cubicBezTo>
                <a:cubicBezTo>
                  <a:pt x="3618631" y="798340"/>
                  <a:pt x="3498163" y="787978"/>
                  <a:pt x="3389830" y="790687"/>
                </a:cubicBezTo>
                <a:cubicBezTo>
                  <a:pt x="3281497" y="793396"/>
                  <a:pt x="3048453" y="765468"/>
                  <a:pt x="2849282" y="790687"/>
                </a:cubicBezTo>
                <a:cubicBezTo>
                  <a:pt x="2650111" y="815906"/>
                  <a:pt x="2512174" y="781369"/>
                  <a:pt x="2308735" y="790687"/>
                </a:cubicBezTo>
                <a:cubicBezTo>
                  <a:pt x="2105296" y="800005"/>
                  <a:pt x="2003716" y="773623"/>
                  <a:pt x="1768188" y="790687"/>
                </a:cubicBezTo>
                <a:cubicBezTo>
                  <a:pt x="1532660" y="807751"/>
                  <a:pt x="1410503" y="798704"/>
                  <a:pt x="1168312" y="790687"/>
                </a:cubicBezTo>
                <a:cubicBezTo>
                  <a:pt x="926121" y="782670"/>
                  <a:pt x="522014" y="751820"/>
                  <a:pt x="212466" y="790687"/>
                </a:cubicBezTo>
                <a:cubicBezTo>
                  <a:pt x="74101" y="773763"/>
                  <a:pt x="2183" y="700598"/>
                  <a:pt x="0" y="578221"/>
                </a:cubicBezTo>
                <a:cubicBezTo>
                  <a:pt x="-7909" y="492385"/>
                  <a:pt x="-301" y="390837"/>
                  <a:pt x="0" y="212466"/>
                </a:cubicBezTo>
                <a:close/>
              </a:path>
              <a:path w="6357769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475379" y="20796"/>
                  <a:pt x="594509" y="-23844"/>
                  <a:pt x="753013" y="0"/>
                </a:cubicBezTo>
                <a:cubicBezTo>
                  <a:pt x="911517" y="23844"/>
                  <a:pt x="1209233" y="12831"/>
                  <a:pt x="1352889" y="0"/>
                </a:cubicBezTo>
                <a:cubicBezTo>
                  <a:pt x="1496545" y="-12831"/>
                  <a:pt x="1679121" y="15008"/>
                  <a:pt x="1834108" y="0"/>
                </a:cubicBezTo>
                <a:cubicBezTo>
                  <a:pt x="1989095" y="-15008"/>
                  <a:pt x="2250757" y="2559"/>
                  <a:pt x="2552641" y="0"/>
                </a:cubicBezTo>
                <a:cubicBezTo>
                  <a:pt x="2854525" y="-2559"/>
                  <a:pt x="3045856" y="26717"/>
                  <a:pt x="3211845" y="0"/>
                </a:cubicBezTo>
                <a:cubicBezTo>
                  <a:pt x="3377834" y="-26717"/>
                  <a:pt x="3626003" y="-8053"/>
                  <a:pt x="3930377" y="0"/>
                </a:cubicBezTo>
                <a:cubicBezTo>
                  <a:pt x="4234751" y="8053"/>
                  <a:pt x="4466233" y="-21285"/>
                  <a:pt x="4708238" y="0"/>
                </a:cubicBezTo>
                <a:cubicBezTo>
                  <a:pt x="4950243" y="21285"/>
                  <a:pt x="5079532" y="23065"/>
                  <a:pt x="5367442" y="0"/>
                </a:cubicBezTo>
                <a:cubicBezTo>
                  <a:pt x="5655352" y="-23065"/>
                  <a:pt x="5966526" y="-22325"/>
                  <a:pt x="6145303" y="0"/>
                </a:cubicBezTo>
                <a:cubicBezTo>
                  <a:pt x="6244751" y="-8320"/>
                  <a:pt x="6353514" y="102098"/>
                  <a:pt x="6357769" y="212466"/>
                </a:cubicBezTo>
                <a:cubicBezTo>
                  <a:pt x="6363195" y="337120"/>
                  <a:pt x="6351104" y="414004"/>
                  <a:pt x="6357769" y="578221"/>
                </a:cubicBezTo>
                <a:cubicBezTo>
                  <a:pt x="6372227" y="702615"/>
                  <a:pt x="6256778" y="809667"/>
                  <a:pt x="6145303" y="790687"/>
                </a:cubicBezTo>
                <a:cubicBezTo>
                  <a:pt x="5837927" y="759513"/>
                  <a:pt x="5660509" y="761725"/>
                  <a:pt x="5426771" y="790687"/>
                </a:cubicBezTo>
                <a:cubicBezTo>
                  <a:pt x="5193033" y="819649"/>
                  <a:pt x="4913046" y="757173"/>
                  <a:pt x="4708238" y="790687"/>
                </a:cubicBezTo>
                <a:cubicBezTo>
                  <a:pt x="4503430" y="824201"/>
                  <a:pt x="4428068" y="786674"/>
                  <a:pt x="4227019" y="790687"/>
                </a:cubicBezTo>
                <a:cubicBezTo>
                  <a:pt x="4025970" y="794700"/>
                  <a:pt x="3718712" y="809151"/>
                  <a:pt x="3508487" y="790687"/>
                </a:cubicBezTo>
                <a:cubicBezTo>
                  <a:pt x="3298262" y="772223"/>
                  <a:pt x="3076136" y="821189"/>
                  <a:pt x="2789954" y="790687"/>
                </a:cubicBezTo>
                <a:cubicBezTo>
                  <a:pt x="2503772" y="760185"/>
                  <a:pt x="2448534" y="768329"/>
                  <a:pt x="2308735" y="790687"/>
                </a:cubicBezTo>
                <a:cubicBezTo>
                  <a:pt x="2168936" y="813045"/>
                  <a:pt x="1907177" y="798510"/>
                  <a:pt x="1768188" y="790687"/>
                </a:cubicBezTo>
                <a:cubicBezTo>
                  <a:pt x="1629199" y="782864"/>
                  <a:pt x="1370851" y="821867"/>
                  <a:pt x="990327" y="790687"/>
                </a:cubicBezTo>
                <a:cubicBezTo>
                  <a:pt x="609803" y="759507"/>
                  <a:pt x="514471" y="753757"/>
                  <a:pt x="212466" y="790687"/>
                </a:cubicBezTo>
                <a:cubicBezTo>
                  <a:pt x="81014" y="795767"/>
                  <a:pt x="18751" y="713230"/>
                  <a:pt x="0" y="578221"/>
                </a:cubicBezTo>
                <a:cubicBezTo>
                  <a:pt x="6729" y="488226"/>
                  <a:pt x="12439" y="37277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God is a Just God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E21E8-0046-79D9-BBE0-A24C7BD90A75}"/>
              </a:ext>
            </a:extLst>
          </p:cNvPr>
          <p:cNvSpPr txBox="1"/>
          <p:nvPr/>
        </p:nvSpPr>
        <p:spPr>
          <a:xfrm>
            <a:off x="199016" y="1586752"/>
            <a:ext cx="8982636" cy="112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Old Testament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New Testament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29CF17-5E10-0052-410D-74C78C30B56E}"/>
              </a:ext>
            </a:extLst>
          </p:cNvPr>
          <p:cNvSpPr/>
          <p:nvPr/>
        </p:nvSpPr>
        <p:spPr>
          <a:xfrm>
            <a:off x="728830" y="3109616"/>
            <a:ext cx="7686339" cy="1822765"/>
          </a:xfrm>
          <a:prstGeom prst="roundRect">
            <a:avLst>
              <a:gd name="adj" fmla="val 263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rgbClr val="FEE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r>
              <a:rPr lang="en-US" sz="2400" dirty="0">
                <a:solidFill>
                  <a:srgbClr val="FEE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en-US" sz="2400" dirty="0">
              <a:solidFill>
                <a:srgbClr val="FEE0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dirty="0">
                <a:solidFill>
                  <a:srgbClr val="FEE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just, fair &amp; right in his dealings with man </a:t>
            </a:r>
          </a:p>
        </p:txBody>
      </p:sp>
    </p:spTree>
    <p:extLst>
      <p:ext uri="{BB962C8B-B14F-4D97-AF65-F5344CB8AC3E}">
        <p14:creationId xmlns:p14="http://schemas.microsoft.com/office/powerpoint/2010/main" val="1891185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DF7E04-6A42-7E63-A587-D1AF146853DB}"/>
              </a:ext>
            </a:extLst>
          </p:cNvPr>
          <p:cNvSpPr txBox="1"/>
          <p:nvPr/>
        </p:nvSpPr>
        <p:spPr>
          <a:xfrm>
            <a:off x="2329031" y="564777"/>
            <a:ext cx="6769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God a Just God?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3C7AB-D531-4BB1-80BE-2D50A61099DB}"/>
              </a:ext>
            </a:extLst>
          </p:cNvPr>
          <p:cNvSpPr txBox="1"/>
          <p:nvPr/>
        </p:nvSpPr>
        <p:spPr>
          <a:xfrm>
            <a:off x="45720" y="1488107"/>
            <a:ext cx="905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7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saying God is unjust?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42BEC2-4038-AB61-1BF2-F97DCF0CCBC5}"/>
              </a:ext>
            </a:extLst>
          </p:cNvPr>
          <p:cNvSpPr/>
          <p:nvPr/>
        </p:nvSpPr>
        <p:spPr>
          <a:xfrm>
            <a:off x="446442" y="2205525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FEE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a Just God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6CB70E-F907-EDEF-FECF-E98AE8FE0650}"/>
              </a:ext>
            </a:extLst>
          </p:cNvPr>
          <p:cNvSpPr/>
          <p:nvPr/>
        </p:nvSpPr>
        <p:spPr>
          <a:xfrm>
            <a:off x="446441" y="3207779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What Does God’s Justice Mean?</a:t>
            </a:r>
          </a:p>
        </p:txBody>
      </p:sp>
    </p:spTree>
    <p:extLst>
      <p:ext uri="{BB962C8B-B14F-4D97-AF65-F5344CB8AC3E}">
        <p14:creationId xmlns:p14="http://schemas.microsoft.com/office/powerpoint/2010/main" val="566876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5F3C4D-DF7D-F70E-D5AB-6708B70CF9CF}"/>
              </a:ext>
            </a:extLst>
          </p:cNvPr>
          <p:cNvSpPr/>
          <p:nvPr/>
        </p:nvSpPr>
        <p:spPr>
          <a:xfrm>
            <a:off x="2764715" y="523747"/>
            <a:ext cx="6212540" cy="1170583"/>
          </a:xfrm>
          <a:custGeom>
            <a:avLst/>
            <a:gdLst>
              <a:gd name="connsiteX0" fmla="*/ 0 w 6212540"/>
              <a:gd name="connsiteY0" fmla="*/ 314547 h 1170583"/>
              <a:gd name="connsiteX1" fmla="*/ 314547 w 6212540"/>
              <a:gd name="connsiteY1" fmla="*/ 0 h 1170583"/>
              <a:gd name="connsiteX2" fmla="*/ 900809 w 6212540"/>
              <a:gd name="connsiteY2" fmla="*/ 0 h 1170583"/>
              <a:gd name="connsiteX3" fmla="*/ 1487071 w 6212540"/>
              <a:gd name="connsiteY3" fmla="*/ 0 h 1170583"/>
              <a:gd name="connsiteX4" fmla="*/ 2129167 w 6212540"/>
              <a:gd name="connsiteY4" fmla="*/ 0 h 1170583"/>
              <a:gd name="connsiteX5" fmla="*/ 2715429 w 6212540"/>
              <a:gd name="connsiteY5" fmla="*/ 0 h 1170583"/>
              <a:gd name="connsiteX6" fmla="*/ 3525028 w 6212540"/>
              <a:gd name="connsiteY6" fmla="*/ 0 h 1170583"/>
              <a:gd name="connsiteX7" fmla="*/ 4055456 w 6212540"/>
              <a:gd name="connsiteY7" fmla="*/ 0 h 1170583"/>
              <a:gd name="connsiteX8" fmla="*/ 4753387 w 6212540"/>
              <a:gd name="connsiteY8" fmla="*/ 0 h 1170583"/>
              <a:gd name="connsiteX9" fmla="*/ 5897993 w 6212540"/>
              <a:gd name="connsiteY9" fmla="*/ 0 h 1170583"/>
              <a:gd name="connsiteX10" fmla="*/ 6212540 w 6212540"/>
              <a:gd name="connsiteY10" fmla="*/ 314547 h 1170583"/>
              <a:gd name="connsiteX11" fmla="*/ 6212540 w 6212540"/>
              <a:gd name="connsiteY11" fmla="*/ 856036 h 1170583"/>
              <a:gd name="connsiteX12" fmla="*/ 5897993 w 6212540"/>
              <a:gd name="connsiteY12" fmla="*/ 1170583 h 1170583"/>
              <a:gd name="connsiteX13" fmla="*/ 5088393 w 6212540"/>
              <a:gd name="connsiteY13" fmla="*/ 1170583 h 1170583"/>
              <a:gd name="connsiteX14" fmla="*/ 4446297 w 6212540"/>
              <a:gd name="connsiteY14" fmla="*/ 1170583 h 1170583"/>
              <a:gd name="connsiteX15" fmla="*/ 3692532 w 6212540"/>
              <a:gd name="connsiteY15" fmla="*/ 1170583 h 1170583"/>
              <a:gd name="connsiteX16" fmla="*/ 2938767 w 6212540"/>
              <a:gd name="connsiteY16" fmla="*/ 1170583 h 1170583"/>
              <a:gd name="connsiteX17" fmla="*/ 2185001 w 6212540"/>
              <a:gd name="connsiteY17" fmla="*/ 1170583 h 1170583"/>
              <a:gd name="connsiteX18" fmla="*/ 1431236 w 6212540"/>
              <a:gd name="connsiteY18" fmla="*/ 1170583 h 1170583"/>
              <a:gd name="connsiteX19" fmla="*/ 314547 w 6212540"/>
              <a:gd name="connsiteY19" fmla="*/ 1170583 h 1170583"/>
              <a:gd name="connsiteX20" fmla="*/ 0 w 6212540"/>
              <a:gd name="connsiteY20" fmla="*/ 856036 h 1170583"/>
              <a:gd name="connsiteX21" fmla="*/ 0 w 6212540"/>
              <a:gd name="connsiteY21" fmla="*/ 314547 h 117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212540" h="1170583" fill="none" extrusionOk="0">
                <a:moveTo>
                  <a:pt x="0" y="314547"/>
                </a:moveTo>
                <a:cubicBezTo>
                  <a:pt x="29575" y="117215"/>
                  <a:pt x="175370" y="2680"/>
                  <a:pt x="314547" y="0"/>
                </a:cubicBezTo>
                <a:cubicBezTo>
                  <a:pt x="494908" y="12358"/>
                  <a:pt x="609958" y="-13188"/>
                  <a:pt x="900809" y="0"/>
                </a:cubicBezTo>
                <a:cubicBezTo>
                  <a:pt x="1191660" y="13188"/>
                  <a:pt x="1341761" y="5514"/>
                  <a:pt x="1487071" y="0"/>
                </a:cubicBezTo>
                <a:cubicBezTo>
                  <a:pt x="1632381" y="-5514"/>
                  <a:pt x="1969436" y="25135"/>
                  <a:pt x="2129167" y="0"/>
                </a:cubicBezTo>
                <a:cubicBezTo>
                  <a:pt x="2288898" y="-25135"/>
                  <a:pt x="2476257" y="-9632"/>
                  <a:pt x="2715429" y="0"/>
                </a:cubicBezTo>
                <a:cubicBezTo>
                  <a:pt x="2954601" y="9632"/>
                  <a:pt x="3261805" y="-28577"/>
                  <a:pt x="3525028" y="0"/>
                </a:cubicBezTo>
                <a:cubicBezTo>
                  <a:pt x="3788251" y="28577"/>
                  <a:pt x="3843663" y="7140"/>
                  <a:pt x="4055456" y="0"/>
                </a:cubicBezTo>
                <a:cubicBezTo>
                  <a:pt x="4267249" y="-7140"/>
                  <a:pt x="4549482" y="7481"/>
                  <a:pt x="4753387" y="0"/>
                </a:cubicBezTo>
                <a:cubicBezTo>
                  <a:pt x="4957292" y="-7481"/>
                  <a:pt x="5349777" y="27656"/>
                  <a:pt x="5897993" y="0"/>
                </a:cubicBezTo>
                <a:cubicBezTo>
                  <a:pt x="6085159" y="-36148"/>
                  <a:pt x="6252209" y="152818"/>
                  <a:pt x="6212540" y="314547"/>
                </a:cubicBezTo>
                <a:cubicBezTo>
                  <a:pt x="6230379" y="474795"/>
                  <a:pt x="6219047" y="644641"/>
                  <a:pt x="6212540" y="856036"/>
                </a:cubicBezTo>
                <a:cubicBezTo>
                  <a:pt x="6203020" y="1036324"/>
                  <a:pt x="6052633" y="1182283"/>
                  <a:pt x="5897993" y="1170583"/>
                </a:cubicBezTo>
                <a:cubicBezTo>
                  <a:pt x="5607226" y="1207586"/>
                  <a:pt x="5260388" y="1171157"/>
                  <a:pt x="5088393" y="1170583"/>
                </a:cubicBezTo>
                <a:cubicBezTo>
                  <a:pt x="4916398" y="1170009"/>
                  <a:pt x="4726486" y="1202660"/>
                  <a:pt x="4446297" y="1170583"/>
                </a:cubicBezTo>
                <a:cubicBezTo>
                  <a:pt x="4166108" y="1138506"/>
                  <a:pt x="3992738" y="1169007"/>
                  <a:pt x="3692532" y="1170583"/>
                </a:cubicBezTo>
                <a:cubicBezTo>
                  <a:pt x="3392326" y="1172159"/>
                  <a:pt x="3233428" y="1201465"/>
                  <a:pt x="2938767" y="1170583"/>
                </a:cubicBezTo>
                <a:cubicBezTo>
                  <a:pt x="2644107" y="1139701"/>
                  <a:pt x="2336306" y="1199169"/>
                  <a:pt x="2185001" y="1170583"/>
                </a:cubicBezTo>
                <a:cubicBezTo>
                  <a:pt x="2033696" y="1141997"/>
                  <a:pt x="1586892" y="1183649"/>
                  <a:pt x="1431236" y="1170583"/>
                </a:cubicBezTo>
                <a:cubicBezTo>
                  <a:pt x="1275581" y="1157517"/>
                  <a:pt x="701284" y="1194898"/>
                  <a:pt x="314547" y="1170583"/>
                </a:cubicBezTo>
                <a:cubicBezTo>
                  <a:pt x="143022" y="1159310"/>
                  <a:pt x="30488" y="1041760"/>
                  <a:pt x="0" y="856036"/>
                </a:cubicBezTo>
                <a:cubicBezTo>
                  <a:pt x="24743" y="654803"/>
                  <a:pt x="-9129" y="441890"/>
                  <a:pt x="0" y="314547"/>
                </a:cubicBezTo>
                <a:close/>
              </a:path>
              <a:path w="6212540" h="1170583" stroke="0" extrusionOk="0">
                <a:moveTo>
                  <a:pt x="0" y="314547"/>
                </a:moveTo>
                <a:cubicBezTo>
                  <a:pt x="-4387" y="145288"/>
                  <a:pt x="123709" y="5585"/>
                  <a:pt x="314547" y="0"/>
                </a:cubicBezTo>
                <a:cubicBezTo>
                  <a:pt x="442150" y="21063"/>
                  <a:pt x="638420" y="-12343"/>
                  <a:pt x="900809" y="0"/>
                </a:cubicBezTo>
                <a:cubicBezTo>
                  <a:pt x="1163198" y="12343"/>
                  <a:pt x="1246214" y="-11910"/>
                  <a:pt x="1542905" y="0"/>
                </a:cubicBezTo>
                <a:cubicBezTo>
                  <a:pt x="1839596" y="11910"/>
                  <a:pt x="1854551" y="-11407"/>
                  <a:pt x="2073332" y="0"/>
                </a:cubicBezTo>
                <a:cubicBezTo>
                  <a:pt x="2292113" y="11407"/>
                  <a:pt x="2671086" y="-23271"/>
                  <a:pt x="2827098" y="0"/>
                </a:cubicBezTo>
                <a:cubicBezTo>
                  <a:pt x="2983110" y="23271"/>
                  <a:pt x="3207791" y="403"/>
                  <a:pt x="3525028" y="0"/>
                </a:cubicBezTo>
                <a:cubicBezTo>
                  <a:pt x="3842265" y="-403"/>
                  <a:pt x="3948558" y="-16772"/>
                  <a:pt x="4278794" y="0"/>
                </a:cubicBezTo>
                <a:cubicBezTo>
                  <a:pt x="4609030" y="16772"/>
                  <a:pt x="4724678" y="-181"/>
                  <a:pt x="5088393" y="0"/>
                </a:cubicBezTo>
                <a:cubicBezTo>
                  <a:pt x="5452108" y="181"/>
                  <a:pt x="5569082" y="37520"/>
                  <a:pt x="5897993" y="0"/>
                </a:cubicBezTo>
                <a:cubicBezTo>
                  <a:pt x="6083717" y="-25402"/>
                  <a:pt x="6213337" y="156650"/>
                  <a:pt x="6212540" y="314547"/>
                </a:cubicBezTo>
                <a:cubicBezTo>
                  <a:pt x="6185643" y="450803"/>
                  <a:pt x="6187535" y="705607"/>
                  <a:pt x="6212540" y="856036"/>
                </a:cubicBezTo>
                <a:cubicBezTo>
                  <a:pt x="6232365" y="1022830"/>
                  <a:pt x="6082316" y="1144654"/>
                  <a:pt x="5897993" y="1170583"/>
                </a:cubicBezTo>
                <a:cubicBezTo>
                  <a:pt x="5635416" y="1162720"/>
                  <a:pt x="5446287" y="1199555"/>
                  <a:pt x="5255897" y="1170583"/>
                </a:cubicBezTo>
                <a:cubicBezTo>
                  <a:pt x="5065507" y="1141611"/>
                  <a:pt x="4733711" y="1173523"/>
                  <a:pt x="4446297" y="1170583"/>
                </a:cubicBezTo>
                <a:cubicBezTo>
                  <a:pt x="4158883" y="1167643"/>
                  <a:pt x="3950496" y="1193891"/>
                  <a:pt x="3692532" y="1170583"/>
                </a:cubicBezTo>
                <a:cubicBezTo>
                  <a:pt x="3434568" y="1147275"/>
                  <a:pt x="3345338" y="1144269"/>
                  <a:pt x="3162104" y="1170583"/>
                </a:cubicBezTo>
                <a:cubicBezTo>
                  <a:pt x="2978870" y="1196897"/>
                  <a:pt x="2580165" y="1180309"/>
                  <a:pt x="2408339" y="1170583"/>
                </a:cubicBezTo>
                <a:cubicBezTo>
                  <a:pt x="2236513" y="1160857"/>
                  <a:pt x="1947285" y="1203367"/>
                  <a:pt x="1654574" y="1170583"/>
                </a:cubicBezTo>
                <a:cubicBezTo>
                  <a:pt x="1361863" y="1137799"/>
                  <a:pt x="1282096" y="1181985"/>
                  <a:pt x="1124147" y="1170583"/>
                </a:cubicBezTo>
                <a:cubicBezTo>
                  <a:pt x="966198" y="1159181"/>
                  <a:pt x="587993" y="1172253"/>
                  <a:pt x="314547" y="1170583"/>
                </a:cubicBezTo>
                <a:cubicBezTo>
                  <a:pt x="159619" y="1187823"/>
                  <a:pt x="-12186" y="1043032"/>
                  <a:pt x="0" y="856036"/>
                </a:cubicBezTo>
                <a:cubicBezTo>
                  <a:pt x="10023" y="634180"/>
                  <a:pt x="-3055" y="464639"/>
                  <a:pt x="0" y="314547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What Does God’s Justice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27392-9749-67C2-F22B-87064EE87374}"/>
              </a:ext>
            </a:extLst>
          </p:cNvPr>
          <p:cNvSpPr txBox="1"/>
          <p:nvPr/>
        </p:nvSpPr>
        <p:spPr>
          <a:xfrm>
            <a:off x="199016" y="1586752"/>
            <a:ext cx="8982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He means what he says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can put trust in his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he gives a command or warning and doesn’t mean it – then he is unjust</a:t>
            </a:r>
          </a:p>
        </p:txBody>
      </p:sp>
    </p:spTree>
    <p:extLst>
      <p:ext uri="{BB962C8B-B14F-4D97-AF65-F5344CB8AC3E}">
        <p14:creationId xmlns:p14="http://schemas.microsoft.com/office/powerpoint/2010/main" val="185205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5F3C4D-DF7D-F70E-D5AB-6708B70CF9CF}"/>
              </a:ext>
            </a:extLst>
          </p:cNvPr>
          <p:cNvSpPr/>
          <p:nvPr/>
        </p:nvSpPr>
        <p:spPr>
          <a:xfrm>
            <a:off x="2764715" y="523747"/>
            <a:ext cx="6212540" cy="1170583"/>
          </a:xfrm>
          <a:custGeom>
            <a:avLst/>
            <a:gdLst>
              <a:gd name="connsiteX0" fmla="*/ 0 w 6212540"/>
              <a:gd name="connsiteY0" fmla="*/ 314547 h 1170583"/>
              <a:gd name="connsiteX1" fmla="*/ 314547 w 6212540"/>
              <a:gd name="connsiteY1" fmla="*/ 0 h 1170583"/>
              <a:gd name="connsiteX2" fmla="*/ 900809 w 6212540"/>
              <a:gd name="connsiteY2" fmla="*/ 0 h 1170583"/>
              <a:gd name="connsiteX3" fmla="*/ 1487071 w 6212540"/>
              <a:gd name="connsiteY3" fmla="*/ 0 h 1170583"/>
              <a:gd name="connsiteX4" fmla="*/ 2129167 w 6212540"/>
              <a:gd name="connsiteY4" fmla="*/ 0 h 1170583"/>
              <a:gd name="connsiteX5" fmla="*/ 2715429 w 6212540"/>
              <a:gd name="connsiteY5" fmla="*/ 0 h 1170583"/>
              <a:gd name="connsiteX6" fmla="*/ 3525028 w 6212540"/>
              <a:gd name="connsiteY6" fmla="*/ 0 h 1170583"/>
              <a:gd name="connsiteX7" fmla="*/ 4055456 w 6212540"/>
              <a:gd name="connsiteY7" fmla="*/ 0 h 1170583"/>
              <a:gd name="connsiteX8" fmla="*/ 4753387 w 6212540"/>
              <a:gd name="connsiteY8" fmla="*/ 0 h 1170583"/>
              <a:gd name="connsiteX9" fmla="*/ 5897993 w 6212540"/>
              <a:gd name="connsiteY9" fmla="*/ 0 h 1170583"/>
              <a:gd name="connsiteX10" fmla="*/ 6212540 w 6212540"/>
              <a:gd name="connsiteY10" fmla="*/ 314547 h 1170583"/>
              <a:gd name="connsiteX11" fmla="*/ 6212540 w 6212540"/>
              <a:gd name="connsiteY11" fmla="*/ 856036 h 1170583"/>
              <a:gd name="connsiteX12" fmla="*/ 5897993 w 6212540"/>
              <a:gd name="connsiteY12" fmla="*/ 1170583 h 1170583"/>
              <a:gd name="connsiteX13" fmla="*/ 5088393 w 6212540"/>
              <a:gd name="connsiteY13" fmla="*/ 1170583 h 1170583"/>
              <a:gd name="connsiteX14" fmla="*/ 4446297 w 6212540"/>
              <a:gd name="connsiteY14" fmla="*/ 1170583 h 1170583"/>
              <a:gd name="connsiteX15" fmla="*/ 3692532 w 6212540"/>
              <a:gd name="connsiteY15" fmla="*/ 1170583 h 1170583"/>
              <a:gd name="connsiteX16" fmla="*/ 2938767 w 6212540"/>
              <a:gd name="connsiteY16" fmla="*/ 1170583 h 1170583"/>
              <a:gd name="connsiteX17" fmla="*/ 2185001 w 6212540"/>
              <a:gd name="connsiteY17" fmla="*/ 1170583 h 1170583"/>
              <a:gd name="connsiteX18" fmla="*/ 1431236 w 6212540"/>
              <a:gd name="connsiteY18" fmla="*/ 1170583 h 1170583"/>
              <a:gd name="connsiteX19" fmla="*/ 314547 w 6212540"/>
              <a:gd name="connsiteY19" fmla="*/ 1170583 h 1170583"/>
              <a:gd name="connsiteX20" fmla="*/ 0 w 6212540"/>
              <a:gd name="connsiteY20" fmla="*/ 856036 h 1170583"/>
              <a:gd name="connsiteX21" fmla="*/ 0 w 6212540"/>
              <a:gd name="connsiteY21" fmla="*/ 314547 h 117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212540" h="1170583" fill="none" extrusionOk="0">
                <a:moveTo>
                  <a:pt x="0" y="314547"/>
                </a:moveTo>
                <a:cubicBezTo>
                  <a:pt x="29575" y="117215"/>
                  <a:pt x="175370" y="2680"/>
                  <a:pt x="314547" y="0"/>
                </a:cubicBezTo>
                <a:cubicBezTo>
                  <a:pt x="494908" y="12358"/>
                  <a:pt x="609958" y="-13188"/>
                  <a:pt x="900809" y="0"/>
                </a:cubicBezTo>
                <a:cubicBezTo>
                  <a:pt x="1191660" y="13188"/>
                  <a:pt x="1341761" y="5514"/>
                  <a:pt x="1487071" y="0"/>
                </a:cubicBezTo>
                <a:cubicBezTo>
                  <a:pt x="1632381" y="-5514"/>
                  <a:pt x="1969436" y="25135"/>
                  <a:pt x="2129167" y="0"/>
                </a:cubicBezTo>
                <a:cubicBezTo>
                  <a:pt x="2288898" y="-25135"/>
                  <a:pt x="2476257" y="-9632"/>
                  <a:pt x="2715429" y="0"/>
                </a:cubicBezTo>
                <a:cubicBezTo>
                  <a:pt x="2954601" y="9632"/>
                  <a:pt x="3261805" y="-28577"/>
                  <a:pt x="3525028" y="0"/>
                </a:cubicBezTo>
                <a:cubicBezTo>
                  <a:pt x="3788251" y="28577"/>
                  <a:pt x="3843663" y="7140"/>
                  <a:pt x="4055456" y="0"/>
                </a:cubicBezTo>
                <a:cubicBezTo>
                  <a:pt x="4267249" y="-7140"/>
                  <a:pt x="4549482" y="7481"/>
                  <a:pt x="4753387" y="0"/>
                </a:cubicBezTo>
                <a:cubicBezTo>
                  <a:pt x="4957292" y="-7481"/>
                  <a:pt x="5349777" y="27656"/>
                  <a:pt x="5897993" y="0"/>
                </a:cubicBezTo>
                <a:cubicBezTo>
                  <a:pt x="6085159" y="-36148"/>
                  <a:pt x="6252209" y="152818"/>
                  <a:pt x="6212540" y="314547"/>
                </a:cubicBezTo>
                <a:cubicBezTo>
                  <a:pt x="6230379" y="474795"/>
                  <a:pt x="6219047" y="644641"/>
                  <a:pt x="6212540" y="856036"/>
                </a:cubicBezTo>
                <a:cubicBezTo>
                  <a:pt x="6203020" y="1036324"/>
                  <a:pt x="6052633" y="1182283"/>
                  <a:pt x="5897993" y="1170583"/>
                </a:cubicBezTo>
                <a:cubicBezTo>
                  <a:pt x="5607226" y="1207586"/>
                  <a:pt x="5260388" y="1171157"/>
                  <a:pt x="5088393" y="1170583"/>
                </a:cubicBezTo>
                <a:cubicBezTo>
                  <a:pt x="4916398" y="1170009"/>
                  <a:pt x="4726486" y="1202660"/>
                  <a:pt x="4446297" y="1170583"/>
                </a:cubicBezTo>
                <a:cubicBezTo>
                  <a:pt x="4166108" y="1138506"/>
                  <a:pt x="3992738" y="1169007"/>
                  <a:pt x="3692532" y="1170583"/>
                </a:cubicBezTo>
                <a:cubicBezTo>
                  <a:pt x="3392326" y="1172159"/>
                  <a:pt x="3233428" y="1201465"/>
                  <a:pt x="2938767" y="1170583"/>
                </a:cubicBezTo>
                <a:cubicBezTo>
                  <a:pt x="2644107" y="1139701"/>
                  <a:pt x="2336306" y="1199169"/>
                  <a:pt x="2185001" y="1170583"/>
                </a:cubicBezTo>
                <a:cubicBezTo>
                  <a:pt x="2033696" y="1141997"/>
                  <a:pt x="1586892" y="1183649"/>
                  <a:pt x="1431236" y="1170583"/>
                </a:cubicBezTo>
                <a:cubicBezTo>
                  <a:pt x="1275581" y="1157517"/>
                  <a:pt x="701284" y="1194898"/>
                  <a:pt x="314547" y="1170583"/>
                </a:cubicBezTo>
                <a:cubicBezTo>
                  <a:pt x="143022" y="1159310"/>
                  <a:pt x="30488" y="1041760"/>
                  <a:pt x="0" y="856036"/>
                </a:cubicBezTo>
                <a:cubicBezTo>
                  <a:pt x="24743" y="654803"/>
                  <a:pt x="-9129" y="441890"/>
                  <a:pt x="0" y="314547"/>
                </a:cubicBezTo>
                <a:close/>
              </a:path>
              <a:path w="6212540" h="1170583" stroke="0" extrusionOk="0">
                <a:moveTo>
                  <a:pt x="0" y="314547"/>
                </a:moveTo>
                <a:cubicBezTo>
                  <a:pt x="-4387" y="145288"/>
                  <a:pt x="123709" y="5585"/>
                  <a:pt x="314547" y="0"/>
                </a:cubicBezTo>
                <a:cubicBezTo>
                  <a:pt x="442150" y="21063"/>
                  <a:pt x="638420" y="-12343"/>
                  <a:pt x="900809" y="0"/>
                </a:cubicBezTo>
                <a:cubicBezTo>
                  <a:pt x="1163198" y="12343"/>
                  <a:pt x="1246214" y="-11910"/>
                  <a:pt x="1542905" y="0"/>
                </a:cubicBezTo>
                <a:cubicBezTo>
                  <a:pt x="1839596" y="11910"/>
                  <a:pt x="1854551" y="-11407"/>
                  <a:pt x="2073332" y="0"/>
                </a:cubicBezTo>
                <a:cubicBezTo>
                  <a:pt x="2292113" y="11407"/>
                  <a:pt x="2671086" y="-23271"/>
                  <a:pt x="2827098" y="0"/>
                </a:cubicBezTo>
                <a:cubicBezTo>
                  <a:pt x="2983110" y="23271"/>
                  <a:pt x="3207791" y="403"/>
                  <a:pt x="3525028" y="0"/>
                </a:cubicBezTo>
                <a:cubicBezTo>
                  <a:pt x="3842265" y="-403"/>
                  <a:pt x="3948558" y="-16772"/>
                  <a:pt x="4278794" y="0"/>
                </a:cubicBezTo>
                <a:cubicBezTo>
                  <a:pt x="4609030" y="16772"/>
                  <a:pt x="4724678" y="-181"/>
                  <a:pt x="5088393" y="0"/>
                </a:cubicBezTo>
                <a:cubicBezTo>
                  <a:pt x="5452108" y="181"/>
                  <a:pt x="5569082" y="37520"/>
                  <a:pt x="5897993" y="0"/>
                </a:cubicBezTo>
                <a:cubicBezTo>
                  <a:pt x="6083717" y="-25402"/>
                  <a:pt x="6213337" y="156650"/>
                  <a:pt x="6212540" y="314547"/>
                </a:cubicBezTo>
                <a:cubicBezTo>
                  <a:pt x="6185643" y="450803"/>
                  <a:pt x="6187535" y="705607"/>
                  <a:pt x="6212540" y="856036"/>
                </a:cubicBezTo>
                <a:cubicBezTo>
                  <a:pt x="6232365" y="1022830"/>
                  <a:pt x="6082316" y="1144654"/>
                  <a:pt x="5897993" y="1170583"/>
                </a:cubicBezTo>
                <a:cubicBezTo>
                  <a:pt x="5635416" y="1162720"/>
                  <a:pt x="5446287" y="1199555"/>
                  <a:pt x="5255897" y="1170583"/>
                </a:cubicBezTo>
                <a:cubicBezTo>
                  <a:pt x="5065507" y="1141611"/>
                  <a:pt x="4733711" y="1173523"/>
                  <a:pt x="4446297" y="1170583"/>
                </a:cubicBezTo>
                <a:cubicBezTo>
                  <a:pt x="4158883" y="1167643"/>
                  <a:pt x="3950496" y="1193891"/>
                  <a:pt x="3692532" y="1170583"/>
                </a:cubicBezTo>
                <a:cubicBezTo>
                  <a:pt x="3434568" y="1147275"/>
                  <a:pt x="3345338" y="1144269"/>
                  <a:pt x="3162104" y="1170583"/>
                </a:cubicBezTo>
                <a:cubicBezTo>
                  <a:pt x="2978870" y="1196897"/>
                  <a:pt x="2580165" y="1180309"/>
                  <a:pt x="2408339" y="1170583"/>
                </a:cubicBezTo>
                <a:cubicBezTo>
                  <a:pt x="2236513" y="1160857"/>
                  <a:pt x="1947285" y="1203367"/>
                  <a:pt x="1654574" y="1170583"/>
                </a:cubicBezTo>
                <a:cubicBezTo>
                  <a:pt x="1361863" y="1137799"/>
                  <a:pt x="1282096" y="1181985"/>
                  <a:pt x="1124147" y="1170583"/>
                </a:cubicBezTo>
                <a:cubicBezTo>
                  <a:pt x="966198" y="1159181"/>
                  <a:pt x="587993" y="1172253"/>
                  <a:pt x="314547" y="1170583"/>
                </a:cubicBezTo>
                <a:cubicBezTo>
                  <a:pt x="159619" y="1187823"/>
                  <a:pt x="-12186" y="1043032"/>
                  <a:pt x="0" y="856036"/>
                </a:cubicBezTo>
                <a:cubicBezTo>
                  <a:pt x="10023" y="634180"/>
                  <a:pt x="-3055" y="464639"/>
                  <a:pt x="0" y="314547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What Does God’s Justice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27392-9749-67C2-F22B-87064EE87374}"/>
              </a:ext>
            </a:extLst>
          </p:cNvPr>
          <p:cNvSpPr txBox="1"/>
          <p:nvPr/>
        </p:nvSpPr>
        <p:spPr>
          <a:xfrm>
            <a:off x="199016" y="1586752"/>
            <a:ext cx="89826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means what he says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does what he promises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he promises a reward for obedience – then doesn’t do that – he is unjust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Same would have to be true of a warning!</a:t>
            </a:r>
          </a:p>
        </p:txBody>
      </p:sp>
    </p:spTree>
    <p:extLst>
      <p:ext uri="{BB962C8B-B14F-4D97-AF65-F5344CB8AC3E}">
        <p14:creationId xmlns:p14="http://schemas.microsoft.com/office/powerpoint/2010/main" val="403980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5F3C4D-DF7D-F70E-D5AB-6708B70CF9CF}"/>
              </a:ext>
            </a:extLst>
          </p:cNvPr>
          <p:cNvSpPr/>
          <p:nvPr/>
        </p:nvSpPr>
        <p:spPr>
          <a:xfrm>
            <a:off x="2764715" y="523747"/>
            <a:ext cx="6212540" cy="1170583"/>
          </a:xfrm>
          <a:custGeom>
            <a:avLst/>
            <a:gdLst>
              <a:gd name="connsiteX0" fmla="*/ 0 w 6212540"/>
              <a:gd name="connsiteY0" fmla="*/ 314547 h 1170583"/>
              <a:gd name="connsiteX1" fmla="*/ 314547 w 6212540"/>
              <a:gd name="connsiteY1" fmla="*/ 0 h 1170583"/>
              <a:gd name="connsiteX2" fmla="*/ 900809 w 6212540"/>
              <a:gd name="connsiteY2" fmla="*/ 0 h 1170583"/>
              <a:gd name="connsiteX3" fmla="*/ 1487071 w 6212540"/>
              <a:gd name="connsiteY3" fmla="*/ 0 h 1170583"/>
              <a:gd name="connsiteX4" fmla="*/ 2129167 w 6212540"/>
              <a:gd name="connsiteY4" fmla="*/ 0 h 1170583"/>
              <a:gd name="connsiteX5" fmla="*/ 2715429 w 6212540"/>
              <a:gd name="connsiteY5" fmla="*/ 0 h 1170583"/>
              <a:gd name="connsiteX6" fmla="*/ 3525028 w 6212540"/>
              <a:gd name="connsiteY6" fmla="*/ 0 h 1170583"/>
              <a:gd name="connsiteX7" fmla="*/ 4055456 w 6212540"/>
              <a:gd name="connsiteY7" fmla="*/ 0 h 1170583"/>
              <a:gd name="connsiteX8" fmla="*/ 4753387 w 6212540"/>
              <a:gd name="connsiteY8" fmla="*/ 0 h 1170583"/>
              <a:gd name="connsiteX9" fmla="*/ 5897993 w 6212540"/>
              <a:gd name="connsiteY9" fmla="*/ 0 h 1170583"/>
              <a:gd name="connsiteX10" fmla="*/ 6212540 w 6212540"/>
              <a:gd name="connsiteY10" fmla="*/ 314547 h 1170583"/>
              <a:gd name="connsiteX11" fmla="*/ 6212540 w 6212540"/>
              <a:gd name="connsiteY11" fmla="*/ 856036 h 1170583"/>
              <a:gd name="connsiteX12" fmla="*/ 5897993 w 6212540"/>
              <a:gd name="connsiteY12" fmla="*/ 1170583 h 1170583"/>
              <a:gd name="connsiteX13" fmla="*/ 5088393 w 6212540"/>
              <a:gd name="connsiteY13" fmla="*/ 1170583 h 1170583"/>
              <a:gd name="connsiteX14" fmla="*/ 4446297 w 6212540"/>
              <a:gd name="connsiteY14" fmla="*/ 1170583 h 1170583"/>
              <a:gd name="connsiteX15" fmla="*/ 3692532 w 6212540"/>
              <a:gd name="connsiteY15" fmla="*/ 1170583 h 1170583"/>
              <a:gd name="connsiteX16" fmla="*/ 2938767 w 6212540"/>
              <a:gd name="connsiteY16" fmla="*/ 1170583 h 1170583"/>
              <a:gd name="connsiteX17" fmla="*/ 2185001 w 6212540"/>
              <a:gd name="connsiteY17" fmla="*/ 1170583 h 1170583"/>
              <a:gd name="connsiteX18" fmla="*/ 1431236 w 6212540"/>
              <a:gd name="connsiteY18" fmla="*/ 1170583 h 1170583"/>
              <a:gd name="connsiteX19" fmla="*/ 314547 w 6212540"/>
              <a:gd name="connsiteY19" fmla="*/ 1170583 h 1170583"/>
              <a:gd name="connsiteX20" fmla="*/ 0 w 6212540"/>
              <a:gd name="connsiteY20" fmla="*/ 856036 h 1170583"/>
              <a:gd name="connsiteX21" fmla="*/ 0 w 6212540"/>
              <a:gd name="connsiteY21" fmla="*/ 314547 h 117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212540" h="1170583" fill="none" extrusionOk="0">
                <a:moveTo>
                  <a:pt x="0" y="314547"/>
                </a:moveTo>
                <a:cubicBezTo>
                  <a:pt x="29575" y="117215"/>
                  <a:pt x="175370" y="2680"/>
                  <a:pt x="314547" y="0"/>
                </a:cubicBezTo>
                <a:cubicBezTo>
                  <a:pt x="494908" y="12358"/>
                  <a:pt x="609958" y="-13188"/>
                  <a:pt x="900809" y="0"/>
                </a:cubicBezTo>
                <a:cubicBezTo>
                  <a:pt x="1191660" y="13188"/>
                  <a:pt x="1341761" y="5514"/>
                  <a:pt x="1487071" y="0"/>
                </a:cubicBezTo>
                <a:cubicBezTo>
                  <a:pt x="1632381" y="-5514"/>
                  <a:pt x="1969436" y="25135"/>
                  <a:pt x="2129167" y="0"/>
                </a:cubicBezTo>
                <a:cubicBezTo>
                  <a:pt x="2288898" y="-25135"/>
                  <a:pt x="2476257" y="-9632"/>
                  <a:pt x="2715429" y="0"/>
                </a:cubicBezTo>
                <a:cubicBezTo>
                  <a:pt x="2954601" y="9632"/>
                  <a:pt x="3261805" y="-28577"/>
                  <a:pt x="3525028" y="0"/>
                </a:cubicBezTo>
                <a:cubicBezTo>
                  <a:pt x="3788251" y="28577"/>
                  <a:pt x="3843663" y="7140"/>
                  <a:pt x="4055456" y="0"/>
                </a:cubicBezTo>
                <a:cubicBezTo>
                  <a:pt x="4267249" y="-7140"/>
                  <a:pt x="4549482" y="7481"/>
                  <a:pt x="4753387" y="0"/>
                </a:cubicBezTo>
                <a:cubicBezTo>
                  <a:pt x="4957292" y="-7481"/>
                  <a:pt x="5349777" y="27656"/>
                  <a:pt x="5897993" y="0"/>
                </a:cubicBezTo>
                <a:cubicBezTo>
                  <a:pt x="6085159" y="-36148"/>
                  <a:pt x="6252209" y="152818"/>
                  <a:pt x="6212540" y="314547"/>
                </a:cubicBezTo>
                <a:cubicBezTo>
                  <a:pt x="6230379" y="474795"/>
                  <a:pt x="6219047" y="644641"/>
                  <a:pt x="6212540" y="856036"/>
                </a:cubicBezTo>
                <a:cubicBezTo>
                  <a:pt x="6203020" y="1036324"/>
                  <a:pt x="6052633" y="1182283"/>
                  <a:pt x="5897993" y="1170583"/>
                </a:cubicBezTo>
                <a:cubicBezTo>
                  <a:pt x="5607226" y="1207586"/>
                  <a:pt x="5260388" y="1171157"/>
                  <a:pt x="5088393" y="1170583"/>
                </a:cubicBezTo>
                <a:cubicBezTo>
                  <a:pt x="4916398" y="1170009"/>
                  <a:pt x="4726486" y="1202660"/>
                  <a:pt x="4446297" y="1170583"/>
                </a:cubicBezTo>
                <a:cubicBezTo>
                  <a:pt x="4166108" y="1138506"/>
                  <a:pt x="3992738" y="1169007"/>
                  <a:pt x="3692532" y="1170583"/>
                </a:cubicBezTo>
                <a:cubicBezTo>
                  <a:pt x="3392326" y="1172159"/>
                  <a:pt x="3233428" y="1201465"/>
                  <a:pt x="2938767" y="1170583"/>
                </a:cubicBezTo>
                <a:cubicBezTo>
                  <a:pt x="2644107" y="1139701"/>
                  <a:pt x="2336306" y="1199169"/>
                  <a:pt x="2185001" y="1170583"/>
                </a:cubicBezTo>
                <a:cubicBezTo>
                  <a:pt x="2033696" y="1141997"/>
                  <a:pt x="1586892" y="1183649"/>
                  <a:pt x="1431236" y="1170583"/>
                </a:cubicBezTo>
                <a:cubicBezTo>
                  <a:pt x="1275581" y="1157517"/>
                  <a:pt x="701284" y="1194898"/>
                  <a:pt x="314547" y="1170583"/>
                </a:cubicBezTo>
                <a:cubicBezTo>
                  <a:pt x="143022" y="1159310"/>
                  <a:pt x="30488" y="1041760"/>
                  <a:pt x="0" y="856036"/>
                </a:cubicBezTo>
                <a:cubicBezTo>
                  <a:pt x="24743" y="654803"/>
                  <a:pt x="-9129" y="441890"/>
                  <a:pt x="0" y="314547"/>
                </a:cubicBezTo>
                <a:close/>
              </a:path>
              <a:path w="6212540" h="1170583" stroke="0" extrusionOk="0">
                <a:moveTo>
                  <a:pt x="0" y="314547"/>
                </a:moveTo>
                <a:cubicBezTo>
                  <a:pt x="-4387" y="145288"/>
                  <a:pt x="123709" y="5585"/>
                  <a:pt x="314547" y="0"/>
                </a:cubicBezTo>
                <a:cubicBezTo>
                  <a:pt x="442150" y="21063"/>
                  <a:pt x="638420" y="-12343"/>
                  <a:pt x="900809" y="0"/>
                </a:cubicBezTo>
                <a:cubicBezTo>
                  <a:pt x="1163198" y="12343"/>
                  <a:pt x="1246214" y="-11910"/>
                  <a:pt x="1542905" y="0"/>
                </a:cubicBezTo>
                <a:cubicBezTo>
                  <a:pt x="1839596" y="11910"/>
                  <a:pt x="1854551" y="-11407"/>
                  <a:pt x="2073332" y="0"/>
                </a:cubicBezTo>
                <a:cubicBezTo>
                  <a:pt x="2292113" y="11407"/>
                  <a:pt x="2671086" y="-23271"/>
                  <a:pt x="2827098" y="0"/>
                </a:cubicBezTo>
                <a:cubicBezTo>
                  <a:pt x="2983110" y="23271"/>
                  <a:pt x="3207791" y="403"/>
                  <a:pt x="3525028" y="0"/>
                </a:cubicBezTo>
                <a:cubicBezTo>
                  <a:pt x="3842265" y="-403"/>
                  <a:pt x="3948558" y="-16772"/>
                  <a:pt x="4278794" y="0"/>
                </a:cubicBezTo>
                <a:cubicBezTo>
                  <a:pt x="4609030" y="16772"/>
                  <a:pt x="4724678" y="-181"/>
                  <a:pt x="5088393" y="0"/>
                </a:cubicBezTo>
                <a:cubicBezTo>
                  <a:pt x="5452108" y="181"/>
                  <a:pt x="5569082" y="37520"/>
                  <a:pt x="5897993" y="0"/>
                </a:cubicBezTo>
                <a:cubicBezTo>
                  <a:pt x="6083717" y="-25402"/>
                  <a:pt x="6213337" y="156650"/>
                  <a:pt x="6212540" y="314547"/>
                </a:cubicBezTo>
                <a:cubicBezTo>
                  <a:pt x="6185643" y="450803"/>
                  <a:pt x="6187535" y="705607"/>
                  <a:pt x="6212540" y="856036"/>
                </a:cubicBezTo>
                <a:cubicBezTo>
                  <a:pt x="6232365" y="1022830"/>
                  <a:pt x="6082316" y="1144654"/>
                  <a:pt x="5897993" y="1170583"/>
                </a:cubicBezTo>
                <a:cubicBezTo>
                  <a:pt x="5635416" y="1162720"/>
                  <a:pt x="5446287" y="1199555"/>
                  <a:pt x="5255897" y="1170583"/>
                </a:cubicBezTo>
                <a:cubicBezTo>
                  <a:pt x="5065507" y="1141611"/>
                  <a:pt x="4733711" y="1173523"/>
                  <a:pt x="4446297" y="1170583"/>
                </a:cubicBezTo>
                <a:cubicBezTo>
                  <a:pt x="4158883" y="1167643"/>
                  <a:pt x="3950496" y="1193891"/>
                  <a:pt x="3692532" y="1170583"/>
                </a:cubicBezTo>
                <a:cubicBezTo>
                  <a:pt x="3434568" y="1147275"/>
                  <a:pt x="3345338" y="1144269"/>
                  <a:pt x="3162104" y="1170583"/>
                </a:cubicBezTo>
                <a:cubicBezTo>
                  <a:pt x="2978870" y="1196897"/>
                  <a:pt x="2580165" y="1180309"/>
                  <a:pt x="2408339" y="1170583"/>
                </a:cubicBezTo>
                <a:cubicBezTo>
                  <a:pt x="2236513" y="1160857"/>
                  <a:pt x="1947285" y="1203367"/>
                  <a:pt x="1654574" y="1170583"/>
                </a:cubicBezTo>
                <a:cubicBezTo>
                  <a:pt x="1361863" y="1137799"/>
                  <a:pt x="1282096" y="1181985"/>
                  <a:pt x="1124147" y="1170583"/>
                </a:cubicBezTo>
                <a:cubicBezTo>
                  <a:pt x="966198" y="1159181"/>
                  <a:pt x="587993" y="1172253"/>
                  <a:pt x="314547" y="1170583"/>
                </a:cubicBezTo>
                <a:cubicBezTo>
                  <a:pt x="159619" y="1187823"/>
                  <a:pt x="-12186" y="1043032"/>
                  <a:pt x="0" y="856036"/>
                </a:cubicBezTo>
                <a:cubicBezTo>
                  <a:pt x="10023" y="634180"/>
                  <a:pt x="-3055" y="464639"/>
                  <a:pt x="0" y="314547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What Does God’s Justice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27392-9749-67C2-F22B-87064EE87374}"/>
              </a:ext>
            </a:extLst>
          </p:cNvPr>
          <p:cNvSpPr txBox="1"/>
          <p:nvPr/>
        </p:nvSpPr>
        <p:spPr>
          <a:xfrm>
            <a:off x="199016" y="1586752"/>
            <a:ext cx="898263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means what he says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does what he promises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is fair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God is not completely fair, just and right (or lacks the slightest in fairness) he is not fit to be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Gives laws – free will – and shows options and consequences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God’s justice / fairness also means shows love, mercy and grace!</a:t>
            </a:r>
          </a:p>
        </p:txBody>
      </p:sp>
    </p:spTree>
    <p:extLst>
      <p:ext uri="{BB962C8B-B14F-4D97-AF65-F5344CB8AC3E}">
        <p14:creationId xmlns:p14="http://schemas.microsoft.com/office/powerpoint/2010/main" val="190792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5F3C4D-DF7D-F70E-D5AB-6708B70CF9CF}"/>
              </a:ext>
            </a:extLst>
          </p:cNvPr>
          <p:cNvSpPr/>
          <p:nvPr/>
        </p:nvSpPr>
        <p:spPr>
          <a:xfrm>
            <a:off x="2764715" y="523747"/>
            <a:ext cx="6212540" cy="1170583"/>
          </a:xfrm>
          <a:custGeom>
            <a:avLst/>
            <a:gdLst>
              <a:gd name="connsiteX0" fmla="*/ 0 w 6212540"/>
              <a:gd name="connsiteY0" fmla="*/ 314547 h 1170583"/>
              <a:gd name="connsiteX1" fmla="*/ 314547 w 6212540"/>
              <a:gd name="connsiteY1" fmla="*/ 0 h 1170583"/>
              <a:gd name="connsiteX2" fmla="*/ 900809 w 6212540"/>
              <a:gd name="connsiteY2" fmla="*/ 0 h 1170583"/>
              <a:gd name="connsiteX3" fmla="*/ 1487071 w 6212540"/>
              <a:gd name="connsiteY3" fmla="*/ 0 h 1170583"/>
              <a:gd name="connsiteX4" fmla="*/ 2129167 w 6212540"/>
              <a:gd name="connsiteY4" fmla="*/ 0 h 1170583"/>
              <a:gd name="connsiteX5" fmla="*/ 2715429 w 6212540"/>
              <a:gd name="connsiteY5" fmla="*/ 0 h 1170583"/>
              <a:gd name="connsiteX6" fmla="*/ 3525028 w 6212540"/>
              <a:gd name="connsiteY6" fmla="*/ 0 h 1170583"/>
              <a:gd name="connsiteX7" fmla="*/ 4055456 w 6212540"/>
              <a:gd name="connsiteY7" fmla="*/ 0 h 1170583"/>
              <a:gd name="connsiteX8" fmla="*/ 4753387 w 6212540"/>
              <a:gd name="connsiteY8" fmla="*/ 0 h 1170583"/>
              <a:gd name="connsiteX9" fmla="*/ 5897993 w 6212540"/>
              <a:gd name="connsiteY9" fmla="*/ 0 h 1170583"/>
              <a:gd name="connsiteX10" fmla="*/ 6212540 w 6212540"/>
              <a:gd name="connsiteY10" fmla="*/ 314547 h 1170583"/>
              <a:gd name="connsiteX11" fmla="*/ 6212540 w 6212540"/>
              <a:gd name="connsiteY11" fmla="*/ 856036 h 1170583"/>
              <a:gd name="connsiteX12" fmla="*/ 5897993 w 6212540"/>
              <a:gd name="connsiteY12" fmla="*/ 1170583 h 1170583"/>
              <a:gd name="connsiteX13" fmla="*/ 5088393 w 6212540"/>
              <a:gd name="connsiteY13" fmla="*/ 1170583 h 1170583"/>
              <a:gd name="connsiteX14" fmla="*/ 4446297 w 6212540"/>
              <a:gd name="connsiteY14" fmla="*/ 1170583 h 1170583"/>
              <a:gd name="connsiteX15" fmla="*/ 3692532 w 6212540"/>
              <a:gd name="connsiteY15" fmla="*/ 1170583 h 1170583"/>
              <a:gd name="connsiteX16" fmla="*/ 2938767 w 6212540"/>
              <a:gd name="connsiteY16" fmla="*/ 1170583 h 1170583"/>
              <a:gd name="connsiteX17" fmla="*/ 2185001 w 6212540"/>
              <a:gd name="connsiteY17" fmla="*/ 1170583 h 1170583"/>
              <a:gd name="connsiteX18" fmla="*/ 1431236 w 6212540"/>
              <a:gd name="connsiteY18" fmla="*/ 1170583 h 1170583"/>
              <a:gd name="connsiteX19" fmla="*/ 314547 w 6212540"/>
              <a:gd name="connsiteY19" fmla="*/ 1170583 h 1170583"/>
              <a:gd name="connsiteX20" fmla="*/ 0 w 6212540"/>
              <a:gd name="connsiteY20" fmla="*/ 856036 h 1170583"/>
              <a:gd name="connsiteX21" fmla="*/ 0 w 6212540"/>
              <a:gd name="connsiteY21" fmla="*/ 314547 h 117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212540" h="1170583" fill="none" extrusionOk="0">
                <a:moveTo>
                  <a:pt x="0" y="314547"/>
                </a:moveTo>
                <a:cubicBezTo>
                  <a:pt x="29575" y="117215"/>
                  <a:pt x="175370" y="2680"/>
                  <a:pt x="314547" y="0"/>
                </a:cubicBezTo>
                <a:cubicBezTo>
                  <a:pt x="494908" y="12358"/>
                  <a:pt x="609958" y="-13188"/>
                  <a:pt x="900809" y="0"/>
                </a:cubicBezTo>
                <a:cubicBezTo>
                  <a:pt x="1191660" y="13188"/>
                  <a:pt x="1341761" y="5514"/>
                  <a:pt x="1487071" y="0"/>
                </a:cubicBezTo>
                <a:cubicBezTo>
                  <a:pt x="1632381" y="-5514"/>
                  <a:pt x="1969436" y="25135"/>
                  <a:pt x="2129167" y="0"/>
                </a:cubicBezTo>
                <a:cubicBezTo>
                  <a:pt x="2288898" y="-25135"/>
                  <a:pt x="2476257" y="-9632"/>
                  <a:pt x="2715429" y="0"/>
                </a:cubicBezTo>
                <a:cubicBezTo>
                  <a:pt x="2954601" y="9632"/>
                  <a:pt x="3261805" y="-28577"/>
                  <a:pt x="3525028" y="0"/>
                </a:cubicBezTo>
                <a:cubicBezTo>
                  <a:pt x="3788251" y="28577"/>
                  <a:pt x="3843663" y="7140"/>
                  <a:pt x="4055456" y="0"/>
                </a:cubicBezTo>
                <a:cubicBezTo>
                  <a:pt x="4267249" y="-7140"/>
                  <a:pt x="4549482" y="7481"/>
                  <a:pt x="4753387" y="0"/>
                </a:cubicBezTo>
                <a:cubicBezTo>
                  <a:pt x="4957292" y="-7481"/>
                  <a:pt x="5349777" y="27656"/>
                  <a:pt x="5897993" y="0"/>
                </a:cubicBezTo>
                <a:cubicBezTo>
                  <a:pt x="6085159" y="-36148"/>
                  <a:pt x="6252209" y="152818"/>
                  <a:pt x="6212540" y="314547"/>
                </a:cubicBezTo>
                <a:cubicBezTo>
                  <a:pt x="6230379" y="474795"/>
                  <a:pt x="6219047" y="644641"/>
                  <a:pt x="6212540" y="856036"/>
                </a:cubicBezTo>
                <a:cubicBezTo>
                  <a:pt x="6203020" y="1036324"/>
                  <a:pt x="6052633" y="1182283"/>
                  <a:pt x="5897993" y="1170583"/>
                </a:cubicBezTo>
                <a:cubicBezTo>
                  <a:pt x="5607226" y="1207586"/>
                  <a:pt x="5260388" y="1171157"/>
                  <a:pt x="5088393" y="1170583"/>
                </a:cubicBezTo>
                <a:cubicBezTo>
                  <a:pt x="4916398" y="1170009"/>
                  <a:pt x="4726486" y="1202660"/>
                  <a:pt x="4446297" y="1170583"/>
                </a:cubicBezTo>
                <a:cubicBezTo>
                  <a:pt x="4166108" y="1138506"/>
                  <a:pt x="3992738" y="1169007"/>
                  <a:pt x="3692532" y="1170583"/>
                </a:cubicBezTo>
                <a:cubicBezTo>
                  <a:pt x="3392326" y="1172159"/>
                  <a:pt x="3233428" y="1201465"/>
                  <a:pt x="2938767" y="1170583"/>
                </a:cubicBezTo>
                <a:cubicBezTo>
                  <a:pt x="2644107" y="1139701"/>
                  <a:pt x="2336306" y="1199169"/>
                  <a:pt x="2185001" y="1170583"/>
                </a:cubicBezTo>
                <a:cubicBezTo>
                  <a:pt x="2033696" y="1141997"/>
                  <a:pt x="1586892" y="1183649"/>
                  <a:pt x="1431236" y="1170583"/>
                </a:cubicBezTo>
                <a:cubicBezTo>
                  <a:pt x="1275581" y="1157517"/>
                  <a:pt x="701284" y="1194898"/>
                  <a:pt x="314547" y="1170583"/>
                </a:cubicBezTo>
                <a:cubicBezTo>
                  <a:pt x="143022" y="1159310"/>
                  <a:pt x="30488" y="1041760"/>
                  <a:pt x="0" y="856036"/>
                </a:cubicBezTo>
                <a:cubicBezTo>
                  <a:pt x="24743" y="654803"/>
                  <a:pt x="-9129" y="441890"/>
                  <a:pt x="0" y="314547"/>
                </a:cubicBezTo>
                <a:close/>
              </a:path>
              <a:path w="6212540" h="1170583" stroke="0" extrusionOk="0">
                <a:moveTo>
                  <a:pt x="0" y="314547"/>
                </a:moveTo>
                <a:cubicBezTo>
                  <a:pt x="-4387" y="145288"/>
                  <a:pt x="123709" y="5585"/>
                  <a:pt x="314547" y="0"/>
                </a:cubicBezTo>
                <a:cubicBezTo>
                  <a:pt x="442150" y="21063"/>
                  <a:pt x="638420" y="-12343"/>
                  <a:pt x="900809" y="0"/>
                </a:cubicBezTo>
                <a:cubicBezTo>
                  <a:pt x="1163198" y="12343"/>
                  <a:pt x="1246214" y="-11910"/>
                  <a:pt x="1542905" y="0"/>
                </a:cubicBezTo>
                <a:cubicBezTo>
                  <a:pt x="1839596" y="11910"/>
                  <a:pt x="1854551" y="-11407"/>
                  <a:pt x="2073332" y="0"/>
                </a:cubicBezTo>
                <a:cubicBezTo>
                  <a:pt x="2292113" y="11407"/>
                  <a:pt x="2671086" y="-23271"/>
                  <a:pt x="2827098" y="0"/>
                </a:cubicBezTo>
                <a:cubicBezTo>
                  <a:pt x="2983110" y="23271"/>
                  <a:pt x="3207791" y="403"/>
                  <a:pt x="3525028" y="0"/>
                </a:cubicBezTo>
                <a:cubicBezTo>
                  <a:pt x="3842265" y="-403"/>
                  <a:pt x="3948558" y="-16772"/>
                  <a:pt x="4278794" y="0"/>
                </a:cubicBezTo>
                <a:cubicBezTo>
                  <a:pt x="4609030" y="16772"/>
                  <a:pt x="4724678" y="-181"/>
                  <a:pt x="5088393" y="0"/>
                </a:cubicBezTo>
                <a:cubicBezTo>
                  <a:pt x="5452108" y="181"/>
                  <a:pt x="5569082" y="37520"/>
                  <a:pt x="5897993" y="0"/>
                </a:cubicBezTo>
                <a:cubicBezTo>
                  <a:pt x="6083717" y="-25402"/>
                  <a:pt x="6213337" y="156650"/>
                  <a:pt x="6212540" y="314547"/>
                </a:cubicBezTo>
                <a:cubicBezTo>
                  <a:pt x="6185643" y="450803"/>
                  <a:pt x="6187535" y="705607"/>
                  <a:pt x="6212540" y="856036"/>
                </a:cubicBezTo>
                <a:cubicBezTo>
                  <a:pt x="6232365" y="1022830"/>
                  <a:pt x="6082316" y="1144654"/>
                  <a:pt x="5897993" y="1170583"/>
                </a:cubicBezTo>
                <a:cubicBezTo>
                  <a:pt x="5635416" y="1162720"/>
                  <a:pt x="5446287" y="1199555"/>
                  <a:pt x="5255897" y="1170583"/>
                </a:cubicBezTo>
                <a:cubicBezTo>
                  <a:pt x="5065507" y="1141611"/>
                  <a:pt x="4733711" y="1173523"/>
                  <a:pt x="4446297" y="1170583"/>
                </a:cubicBezTo>
                <a:cubicBezTo>
                  <a:pt x="4158883" y="1167643"/>
                  <a:pt x="3950496" y="1193891"/>
                  <a:pt x="3692532" y="1170583"/>
                </a:cubicBezTo>
                <a:cubicBezTo>
                  <a:pt x="3434568" y="1147275"/>
                  <a:pt x="3345338" y="1144269"/>
                  <a:pt x="3162104" y="1170583"/>
                </a:cubicBezTo>
                <a:cubicBezTo>
                  <a:pt x="2978870" y="1196897"/>
                  <a:pt x="2580165" y="1180309"/>
                  <a:pt x="2408339" y="1170583"/>
                </a:cubicBezTo>
                <a:cubicBezTo>
                  <a:pt x="2236513" y="1160857"/>
                  <a:pt x="1947285" y="1203367"/>
                  <a:pt x="1654574" y="1170583"/>
                </a:cubicBezTo>
                <a:cubicBezTo>
                  <a:pt x="1361863" y="1137799"/>
                  <a:pt x="1282096" y="1181985"/>
                  <a:pt x="1124147" y="1170583"/>
                </a:cubicBezTo>
                <a:cubicBezTo>
                  <a:pt x="966198" y="1159181"/>
                  <a:pt x="587993" y="1172253"/>
                  <a:pt x="314547" y="1170583"/>
                </a:cubicBezTo>
                <a:cubicBezTo>
                  <a:pt x="159619" y="1187823"/>
                  <a:pt x="-12186" y="1043032"/>
                  <a:pt x="0" y="856036"/>
                </a:cubicBezTo>
                <a:cubicBezTo>
                  <a:pt x="10023" y="634180"/>
                  <a:pt x="-3055" y="464639"/>
                  <a:pt x="0" y="314547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What Does God’s Justice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27392-9749-67C2-F22B-87064EE87374}"/>
              </a:ext>
            </a:extLst>
          </p:cNvPr>
          <p:cNvSpPr txBox="1"/>
          <p:nvPr/>
        </p:nvSpPr>
        <p:spPr>
          <a:xfrm>
            <a:off x="199016" y="1586752"/>
            <a:ext cx="89826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means what he says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does what he promises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is fair 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He executes his judgment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Any warning of judgment – says he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Examples: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Adam and Eve (Gen. 2:17; 3:1-6, 16-24)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Cain and Abel (Gen. 4:3-5)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Nadab and Abihu (Leb. 10:1-2)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Moses (Num. 20:12)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cannot overlook our rejection of his authority or he would not be perfectly just!</a:t>
            </a:r>
          </a:p>
        </p:txBody>
      </p:sp>
    </p:spTree>
    <p:extLst>
      <p:ext uri="{BB962C8B-B14F-4D97-AF65-F5344CB8AC3E}">
        <p14:creationId xmlns:p14="http://schemas.microsoft.com/office/powerpoint/2010/main" val="30167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DF7E04-6A42-7E63-A587-D1AF146853DB}"/>
              </a:ext>
            </a:extLst>
          </p:cNvPr>
          <p:cNvSpPr txBox="1"/>
          <p:nvPr/>
        </p:nvSpPr>
        <p:spPr>
          <a:xfrm>
            <a:off x="2329031" y="564777"/>
            <a:ext cx="6769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God a Just God?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3C7AB-D531-4BB1-80BE-2D50A61099DB}"/>
              </a:ext>
            </a:extLst>
          </p:cNvPr>
          <p:cNvSpPr txBox="1"/>
          <p:nvPr/>
        </p:nvSpPr>
        <p:spPr>
          <a:xfrm>
            <a:off x="45720" y="1488107"/>
            <a:ext cx="905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7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saying God is unjust?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42BEC2-4038-AB61-1BF2-F97DCF0CCBC5}"/>
              </a:ext>
            </a:extLst>
          </p:cNvPr>
          <p:cNvSpPr/>
          <p:nvPr/>
        </p:nvSpPr>
        <p:spPr>
          <a:xfrm>
            <a:off x="446442" y="2205525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FEE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a Just God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6CB70E-F907-EDEF-FECF-E98AE8FE0650}"/>
              </a:ext>
            </a:extLst>
          </p:cNvPr>
          <p:cNvSpPr/>
          <p:nvPr/>
        </p:nvSpPr>
        <p:spPr>
          <a:xfrm>
            <a:off x="446441" y="3207779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FEE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God’s Justice Mean?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57C45EA-AE77-0B26-0BC3-74DB29EEC6A3}"/>
              </a:ext>
            </a:extLst>
          </p:cNvPr>
          <p:cNvSpPr/>
          <p:nvPr/>
        </p:nvSpPr>
        <p:spPr>
          <a:xfrm>
            <a:off x="446440" y="4290715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How Do We Deny God’s Justice?</a:t>
            </a:r>
          </a:p>
        </p:txBody>
      </p:sp>
    </p:spTree>
    <p:extLst>
      <p:ext uri="{BB962C8B-B14F-4D97-AF65-F5344CB8AC3E}">
        <p14:creationId xmlns:p14="http://schemas.microsoft.com/office/powerpoint/2010/main" val="1127306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578891-8C36-F569-8939-31774223889B}"/>
              </a:ext>
            </a:extLst>
          </p:cNvPr>
          <p:cNvSpPr/>
          <p:nvPr/>
        </p:nvSpPr>
        <p:spPr>
          <a:xfrm>
            <a:off x="3383279" y="477130"/>
            <a:ext cx="5497155" cy="1071972"/>
          </a:xfrm>
          <a:custGeom>
            <a:avLst/>
            <a:gdLst>
              <a:gd name="connsiteX0" fmla="*/ 0 w 5497155"/>
              <a:gd name="connsiteY0" fmla="*/ 288050 h 1071972"/>
              <a:gd name="connsiteX1" fmla="*/ 288050 w 5497155"/>
              <a:gd name="connsiteY1" fmla="*/ 0 h 1071972"/>
              <a:gd name="connsiteX2" fmla="*/ 804761 w 5497155"/>
              <a:gd name="connsiteY2" fmla="*/ 0 h 1071972"/>
              <a:gd name="connsiteX3" fmla="*/ 1321472 w 5497155"/>
              <a:gd name="connsiteY3" fmla="*/ 0 h 1071972"/>
              <a:gd name="connsiteX4" fmla="*/ 1887393 w 5497155"/>
              <a:gd name="connsiteY4" fmla="*/ 0 h 1071972"/>
              <a:gd name="connsiteX5" fmla="*/ 2404104 w 5497155"/>
              <a:gd name="connsiteY5" fmla="*/ 0 h 1071972"/>
              <a:gd name="connsiteX6" fmla="*/ 3117657 w 5497155"/>
              <a:gd name="connsiteY6" fmla="*/ 0 h 1071972"/>
              <a:gd name="connsiteX7" fmla="*/ 3585157 w 5497155"/>
              <a:gd name="connsiteY7" fmla="*/ 0 h 1071972"/>
              <a:gd name="connsiteX8" fmla="*/ 4200289 w 5497155"/>
              <a:gd name="connsiteY8" fmla="*/ 0 h 1071972"/>
              <a:gd name="connsiteX9" fmla="*/ 5209105 w 5497155"/>
              <a:gd name="connsiteY9" fmla="*/ 0 h 1071972"/>
              <a:gd name="connsiteX10" fmla="*/ 5497155 w 5497155"/>
              <a:gd name="connsiteY10" fmla="*/ 288050 h 1071972"/>
              <a:gd name="connsiteX11" fmla="*/ 5497155 w 5497155"/>
              <a:gd name="connsiteY11" fmla="*/ 783922 h 1071972"/>
              <a:gd name="connsiteX12" fmla="*/ 5209105 w 5497155"/>
              <a:gd name="connsiteY12" fmla="*/ 1071972 h 1071972"/>
              <a:gd name="connsiteX13" fmla="*/ 4495552 w 5497155"/>
              <a:gd name="connsiteY13" fmla="*/ 1071972 h 1071972"/>
              <a:gd name="connsiteX14" fmla="*/ 3929631 w 5497155"/>
              <a:gd name="connsiteY14" fmla="*/ 1071972 h 1071972"/>
              <a:gd name="connsiteX15" fmla="*/ 3265288 w 5497155"/>
              <a:gd name="connsiteY15" fmla="*/ 1071972 h 1071972"/>
              <a:gd name="connsiteX16" fmla="*/ 2600946 w 5497155"/>
              <a:gd name="connsiteY16" fmla="*/ 1071972 h 1071972"/>
              <a:gd name="connsiteX17" fmla="*/ 1936603 w 5497155"/>
              <a:gd name="connsiteY17" fmla="*/ 1071972 h 1071972"/>
              <a:gd name="connsiteX18" fmla="*/ 1272261 w 5497155"/>
              <a:gd name="connsiteY18" fmla="*/ 1071972 h 1071972"/>
              <a:gd name="connsiteX19" fmla="*/ 288050 w 5497155"/>
              <a:gd name="connsiteY19" fmla="*/ 1071972 h 1071972"/>
              <a:gd name="connsiteX20" fmla="*/ 0 w 5497155"/>
              <a:gd name="connsiteY20" fmla="*/ 783922 h 1071972"/>
              <a:gd name="connsiteX21" fmla="*/ 0 w 5497155"/>
              <a:gd name="connsiteY21" fmla="*/ 288050 h 107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97155" h="1071972" fill="none" extrusionOk="0">
                <a:moveTo>
                  <a:pt x="0" y="288050"/>
                </a:moveTo>
                <a:cubicBezTo>
                  <a:pt x="10628" y="120479"/>
                  <a:pt x="147554" y="1442"/>
                  <a:pt x="288050" y="0"/>
                </a:cubicBezTo>
                <a:cubicBezTo>
                  <a:pt x="450734" y="-20635"/>
                  <a:pt x="644175" y="2761"/>
                  <a:pt x="804761" y="0"/>
                </a:cubicBezTo>
                <a:cubicBezTo>
                  <a:pt x="965347" y="-2761"/>
                  <a:pt x="1147018" y="-21233"/>
                  <a:pt x="1321472" y="0"/>
                </a:cubicBezTo>
                <a:cubicBezTo>
                  <a:pt x="1495926" y="21233"/>
                  <a:pt x="1768205" y="13700"/>
                  <a:pt x="1887393" y="0"/>
                </a:cubicBezTo>
                <a:cubicBezTo>
                  <a:pt x="2006581" y="-13700"/>
                  <a:pt x="2160500" y="-19113"/>
                  <a:pt x="2404104" y="0"/>
                </a:cubicBezTo>
                <a:cubicBezTo>
                  <a:pt x="2647708" y="19113"/>
                  <a:pt x="2825255" y="-8489"/>
                  <a:pt x="3117657" y="0"/>
                </a:cubicBezTo>
                <a:cubicBezTo>
                  <a:pt x="3410059" y="8489"/>
                  <a:pt x="3383035" y="6006"/>
                  <a:pt x="3585157" y="0"/>
                </a:cubicBezTo>
                <a:cubicBezTo>
                  <a:pt x="3787279" y="-6006"/>
                  <a:pt x="4071409" y="761"/>
                  <a:pt x="4200289" y="0"/>
                </a:cubicBezTo>
                <a:cubicBezTo>
                  <a:pt x="4329169" y="-761"/>
                  <a:pt x="4935138" y="-36115"/>
                  <a:pt x="5209105" y="0"/>
                </a:cubicBezTo>
                <a:cubicBezTo>
                  <a:pt x="5371092" y="-7798"/>
                  <a:pt x="5518332" y="135365"/>
                  <a:pt x="5497155" y="288050"/>
                </a:cubicBezTo>
                <a:cubicBezTo>
                  <a:pt x="5483636" y="456719"/>
                  <a:pt x="5489927" y="592654"/>
                  <a:pt x="5497155" y="783922"/>
                </a:cubicBezTo>
                <a:cubicBezTo>
                  <a:pt x="5482859" y="952871"/>
                  <a:pt x="5363442" y="1074884"/>
                  <a:pt x="5209105" y="1071972"/>
                </a:cubicBezTo>
                <a:cubicBezTo>
                  <a:pt x="4888343" y="1083053"/>
                  <a:pt x="4649455" y="1037207"/>
                  <a:pt x="4495552" y="1071972"/>
                </a:cubicBezTo>
                <a:cubicBezTo>
                  <a:pt x="4341649" y="1106737"/>
                  <a:pt x="4128462" y="1090955"/>
                  <a:pt x="3929631" y="1071972"/>
                </a:cubicBezTo>
                <a:cubicBezTo>
                  <a:pt x="3730800" y="1052989"/>
                  <a:pt x="3517266" y="1078796"/>
                  <a:pt x="3265288" y="1071972"/>
                </a:cubicBezTo>
                <a:cubicBezTo>
                  <a:pt x="3013310" y="1065148"/>
                  <a:pt x="2757592" y="1084568"/>
                  <a:pt x="2600946" y="1071972"/>
                </a:cubicBezTo>
                <a:cubicBezTo>
                  <a:pt x="2444300" y="1059376"/>
                  <a:pt x="2144218" y="1087900"/>
                  <a:pt x="1936603" y="1071972"/>
                </a:cubicBezTo>
                <a:cubicBezTo>
                  <a:pt x="1728988" y="1056044"/>
                  <a:pt x="1477847" y="1062974"/>
                  <a:pt x="1272261" y="1071972"/>
                </a:cubicBezTo>
                <a:cubicBezTo>
                  <a:pt x="1066675" y="1080970"/>
                  <a:pt x="572587" y="1112465"/>
                  <a:pt x="288050" y="1071972"/>
                </a:cubicBezTo>
                <a:cubicBezTo>
                  <a:pt x="132675" y="1052916"/>
                  <a:pt x="5876" y="945322"/>
                  <a:pt x="0" y="783922"/>
                </a:cubicBezTo>
                <a:cubicBezTo>
                  <a:pt x="12113" y="567862"/>
                  <a:pt x="23981" y="473295"/>
                  <a:pt x="0" y="288050"/>
                </a:cubicBezTo>
                <a:close/>
              </a:path>
              <a:path w="5497155" h="1071972" stroke="0" extrusionOk="0">
                <a:moveTo>
                  <a:pt x="0" y="288050"/>
                </a:moveTo>
                <a:cubicBezTo>
                  <a:pt x="-10258" y="139396"/>
                  <a:pt x="113588" y="5017"/>
                  <a:pt x="288050" y="0"/>
                </a:cubicBezTo>
                <a:cubicBezTo>
                  <a:pt x="532742" y="-16280"/>
                  <a:pt x="554551" y="10454"/>
                  <a:pt x="804761" y="0"/>
                </a:cubicBezTo>
                <a:cubicBezTo>
                  <a:pt x="1054971" y="-10454"/>
                  <a:pt x="1193277" y="22073"/>
                  <a:pt x="1370682" y="0"/>
                </a:cubicBezTo>
                <a:cubicBezTo>
                  <a:pt x="1548087" y="-22073"/>
                  <a:pt x="1661618" y="7508"/>
                  <a:pt x="1838182" y="0"/>
                </a:cubicBezTo>
                <a:cubicBezTo>
                  <a:pt x="2014746" y="-7508"/>
                  <a:pt x="2194185" y="6997"/>
                  <a:pt x="2502525" y="0"/>
                </a:cubicBezTo>
                <a:cubicBezTo>
                  <a:pt x="2810865" y="-6997"/>
                  <a:pt x="2836955" y="-6303"/>
                  <a:pt x="3117657" y="0"/>
                </a:cubicBezTo>
                <a:cubicBezTo>
                  <a:pt x="3398359" y="6303"/>
                  <a:pt x="3455523" y="-4906"/>
                  <a:pt x="3781999" y="0"/>
                </a:cubicBezTo>
                <a:cubicBezTo>
                  <a:pt x="4108475" y="4906"/>
                  <a:pt x="4254990" y="-25109"/>
                  <a:pt x="4495552" y="0"/>
                </a:cubicBezTo>
                <a:cubicBezTo>
                  <a:pt x="4736114" y="25109"/>
                  <a:pt x="5025334" y="-35436"/>
                  <a:pt x="5209105" y="0"/>
                </a:cubicBezTo>
                <a:cubicBezTo>
                  <a:pt x="5381145" y="-27412"/>
                  <a:pt x="5498760" y="160818"/>
                  <a:pt x="5497155" y="288050"/>
                </a:cubicBezTo>
                <a:cubicBezTo>
                  <a:pt x="5518719" y="496145"/>
                  <a:pt x="5502965" y="638084"/>
                  <a:pt x="5497155" y="783922"/>
                </a:cubicBezTo>
                <a:cubicBezTo>
                  <a:pt x="5516311" y="936316"/>
                  <a:pt x="5378602" y="1046512"/>
                  <a:pt x="5209105" y="1071972"/>
                </a:cubicBezTo>
                <a:cubicBezTo>
                  <a:pt x="4931978" y="1051816"/>
                  <a:pt x="4777367" y="1051569"/>
                  <a:pt x="4643184" y="1071972"/>
                </a:cubicBezTo>
                <a:cubicBezTo>
                  <a:pt x="4509001" y="1092375"/>
                  <a:pt x="4110766" y="1063891"/>
                  <a:pt x="3929631" y="1071972"/>
                </a:cubicBezTo>
                <a:cubicBezTo>
                  <a:pt x="3748496" y="1080053"/>
                  <a:pt x="3501388" y="1064393"/>
                  <a:pt x="3265288" y="1071972"/>
                </a:cubicBezTo>
                <a:cubicBezTo>
                  <a:pt x="3029188" y="1079551"/>
                  <a:pt x="2936078" y="1080664"/>
                  <a:pt x="2797788" y="1071972"/>
                </a:cubicBezTo>
                <a:cubicBezTo>
                  <a:pt x="2659498" y="1063280"/>
                  <a:pt x="2423658" y="1058477"/>
                  <a:pt x="2133446" y="1071972"/>
                </a:cubicBezTo>
                <a:cubicBezTo>
                  <a:pt x="1843234" y="1085467"/>
                  <a:pt x="1776750" y="1055863"/>
                  <a:pt x="1469103" y="1071972"/>
                </a:cubicBezTo>
                <a:cubicBezTo>
                  <a:pt x="1161456" y="1088081"/>
                  <a:pt x="1153551" y="1058987"/>
                  <a:pt x="1001603" y="1071972"/>
                </a:cubicBezTo>
                <a:cubicBezTo>
                  <a:pt x="849655" y="1084957"/>
                  <a:pt x="478442" y="1075484"/>
                  <a:pt x="288050" y="1071972"/>
                </a:cubicBezTo>
                <a:cubicBezTo>
                  <a:pt x="141609" y="1083573"/>
                  <a:pt x="-25112" y="970366"/>
                  <a:pt x="0" y="783922"/>
                </a:cubicBezTo>
                <a:cubicBezTo>
                  <a:pt x="19151" y="565795"/>
                  <a:pt x="21175" y="459442"/>
                  <a:pt x="0" y="288050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How Do We Deny God’s Justice?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4743B9-01EC-500C-F7F3-E2AF1892BF2E}"/>
              </a:ext>
            </a:extLst>
          </p:cNvPr>
          <p:cNvSpPr txBox="1"/>
          <p:nvPr/>
        </p:nvSpPr>
        <p:spPr>
          <a:xfrm>
            <a:off x="199016" y="1586752"/>
            <a:ext cx="898263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Reasons we may deny God’s justice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3333CC"/>
                </a:solidFill>
              </a:rPr>
              <a:t>We judge according to our own changing standards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Heart can be deceitful (Jer. 17:9)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God’s ways are higher (Isa. 55:8-9)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solidFill>
                <a:srgbClr val="3333CC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3333CC"/>
                </a:solidFill>
              </a:rPr>
              <a:t>We think God deals as man does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Man can easily be partial – overlook a promise or warning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 is not a man (Num. 23:19)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solidFill>
                <a:srgbClr val="3333CC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3333CC"/>
                </a:solidFill>
              </a:rPr>
              <a:t>Confuse justice with our own sense of fairness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Makes our thinking the standard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Jer. 10:23</a:t>
            </a:r>
          </a:p>
        </p:txBody>
      </p:sp>
    </p:spTree>
    <p:extLst>
      <p:ext uri="{BB962C8B-B14F-4D97-AF65-F5344CB8AC3E}">
        <p14:creationId xmlns:p14="http://schemas.microsoft.com/office/powerpoint/2010/main" val="325010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578891-8C36-F569-8939-31774223889B}"/>
              </a:ext>
            </a:extLst>
          </p:cNvPr>
          <p:cNvSpPr/>
          <p:nvPr/>
        </p:nvSpPr>
        <p:spPr>
          <a:xfrm>
            <a:off x="3383279" y="477130"/>
            <a:ext cx="5497155" cy="1071972"/>
          </a:xfrm>
          <a:custGeom>
            <a:avLst/>
            <a:gdLst>
              <a:gd name="connsiteX0" fmla="*/ 0 w 5497155"/>
              <a:gd name="connsiteY0" fmla="*/ 288050 h 1071972"/>
              <a:gd name="connsiteX1" fmla="*/ 288050 w 5497155"/>
              <a:gd name="connsiteY1" fmla="*/ 0 h 1071972"/>
              <a:gd name="connsiteX2" fmla="*/ 804761 w 5497155"/>
              <a:gd name="connsiteY2" fmla="*/ 0 h 1071972"/>
              <a:gd name="connsiteX3" fmla="*/ 1321472 w 5497155"/>
              <a:gd name="connsiteY3" fmla="*/ 0 h 1071972"/>
              <a:gd name="connsiteX4" fmla="*/ 1887393 w 5497155"/>
              <a:gd name="connsiteY4" fmla="*/ 0 h 1071972"/>
              <a:gd name="connsiteX5" fmla="*/ 2404104 w 5497155"/>
              <a:gd name="connsiteY5" fmla="*/ 0 h 1071972"/>
              <a:gd name="connsiteX6" fmla="*/ 3117657 w 5497155"/>
              <a:gd name="connsiteY6" fmla="*/ 0 h 1071972"/>
              <a:gd name="connsiteX7" fmla="*/ 3585157 w 5497155"/>
              <a:gd name="connsiteY7" fmla="*/ 0 h 1071972"/>
              <a:gd name="connsiteX8" fmla="*/ 4200289 w 5497155"/>
              <a:gd name="connsiteY8" fmla="*/ 0 h 1071972"/>
              <a:gd name="connsiteX9" fmla="*/ 5209105 w 5497155"/>
              <a:gd name="connsiteY9" fmla="*/ 0 h 1071972"/>
              <a:gd name="connsiteX10" fmla="*/ 5497155 w 5497155"/>
              <a:gd name="connsiteY10" fmla="*/ 288050 h 1071972"/>
              <a:gd name="connsiteX11" fmla="*/ 5497155 w 5497155"/>
              <a:gd name="connsiteY11" fmla="*/ 783922 h 1071972"/>
              <a:gd name="connsiteX12" fmla="*/ 5209105 w 5497155"/>
              <a:gd name="connsiteY12" fmla="*/ 1071972 h 1071972"/>
              <a:gd name="connsiteX13" fmla="*/ 4495552 w 5497155"/>
              <a:gd name="connsiteY13" fmla="*/ 1071972 h 1071972"/>
              <a:gd name="connsiteX14" fmla="*/ 3929631 w 5497155"/>
              <a:gd name="connsiteY14" fmla="*/ 1071972 h 1071972"/>
              <a:gd name="connsiteX15" fmla="*/ 3265288 w 5497155"/>
              <a:gd name="connsiteY15" fmla="*/ 1071972 h 1071972"/>
              <a:gd name="connsiteX16" fmla="*/ 2600946 w 5497155"/>
              <a:gd name="connsiteY16" fmla="*/ 1071972 h 1071972"/>
              <a:gd name="connsiteX17" fmla="*/ 1936603 w 5497155"/>
              <a:gd name="connsiteY17" fmla="*/ 1071972 h 1071972"/>
              <a:gd name="connsiteX18" fmla="*/ 1272261 w 5497155"/>
              <a:gd name="connsiteY18" fmla="*/ 1071972 h 1071972"/>
              <a:gd name="connsiteX19" fmla="*/ 288050 w 5497155"/>
              <a:gd name="connsiteY19" fmla="*/ 1071972 h 1071972"/>
              <a:gd name="connsiteX20" fmla="*/ 0 w 5497155"/>
              <a:gd name="connsiteY20" fmla="*/ 783922 h 1071972"/>
              <a:gd name="connsiteX21" fmla="*/ 0 w 5497155"/>
              <a:gd name="connsiteY21" fmla="*/ 288050 h 107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97155" h="1071972" fill="none" extrusionOk="0">
                <a:moveTo>
                  <a:pt x="0" y="288050"/>
                </a:moveTo>
                <a:cubicBezTo>
                  <a:pt x="10628" y="120479"/>
                  <a:pt x="147554" y="1442"/>
                  <a:pt x="288050" y="0"/>
                </a:cubicBezTo>
                <a:cubicBezTo>
                  <a:pt x="450734" y="-20635"/>
                  <a:pt x="644175" y="2761"/>
                  <a:pt x="804761" y="0"/>
                </a:cubicBezTo>
                <a:cubicBezTo>
                  <a:pt x="965347" y="-2761"/>
                  <a:pt x="1147018" y="-21233"/>
                  <a:pt x="1321472" y="0"/>
                </a:cubicBezTo>
                <a:cubicBezTo>
                  <a:pt x="1495926" y="21233"/>
                  <a:pt x="1768205" y="13700"/>
                  <a:pt x="1887393" y="0"/>
                </a:cubicBezTo>
                <a:cubicBezTo>
                  <a:pt x="2006581" y="-13700"/>
                  <a:pt x="2160500" y="-19113"/>
                  <a:pt x="2404104" y="0"/>
                </a:cubicBezTo>
                <a:cubicBezTo>
                  <a:pt x="2647708" y="19113"/>
                  <a:pt x="2825255" y="-8489"/>
                  <a:pt x="3117657" y="0"/>
                </a:cubicBezTo>
                <a:cubicBezTo>
                  <a:pt x="3410059" y="8489"/>
                  <a:pt x="3383035" y="6006"/>
                  <a:pt x="3585157" y="0"/>
                </a:cubicBezTo>
                <a:cubicBezTo>
                  <a:pt x="3787279" y="-6006"/>
                  <a:pt x="4071409" y="761"/>
                  <a:pt x="4200289" y="0"/>
                </a:cubicBezTo>
                <a:cubicBezTo>
                  <a:pt x="4329169" y="-761"/>
                  <a:pt x="4935138" y="-36115"/>
                  <a:pt x="5209105" y="0"/>
                </a:cubicBezTo>
                <a:cubicBezTo>
                  <a:pt x="5371092" y="-7798"/>
                  <a:pt x="5518332" y="135365"/>
                  <a:pt x="5497155" y="288050"/>
                </a:cubicBezTo>
                <a:cubicBezTo>
                  <a:pt x="5483636" y="456719"/>
                  <a:pt x="5489927" y="592654"/>
                  <a:pt x="5497155" y="783922"/>
                </a:cubicBezTo>
                <a:cubicBezTo>
                  <a:pt x="5482859" y="952871"/>
                  <a:pt x="5363442" y="1074884"/>
                  <a:pt x="5209105" y="1071972"/>
                </a:cubicBezTo>
                <a:cubicBezTo>
                  <a:pt x="4888343" y="1083053"/>
                  <a:pt x="4649455" y="1037207"/>
                  <a:pt x="4495552" y="1071972"/>
                </a:cubicBezTo>
                <a:cubicBezTo>
                  <a:pt x="4341649" y="1106737"/>
                  <a:pt x="4128462" y="1090955"/>
                  <a:pt x="3929631" y="1071972"/>
                </a:cubicBezTo>
                <a:cubicBezTo>
                  <a:pt x="3730800" y="1052989"/>
                  <a:pt x="3517266" y="1078796"/>
                  <a:pt x="3265288" y="1071972"/>
                </a:cubicBezTo>
                <a:cubicBezTo>
                  <a:pt x="3013310" y="1065148"/>
                  <a:pt x="2757592" y="1084568"/>
                  <a:pt x="2600946" y="1071972"/>
                </a:cubicBezTo>
                <a:cubicBezTo>
                  <a:pt x="2444300" y="1059376"/>
                  <a:pt x="2144218" y="1087900"/>
                  <a:pt x="1936603" y="1071972"/>
                </a:cubicBezTo>
                <a:cubicBezTo>
                  <a:pt x="1728988" y="1056044"/>
                  <a:pt x="1477847" y="1062974"/>
                  <a:pt x="1272261" y="1071972"/>
                </a:cubicBezTo>
                <a:cubicBezTo>
                  <a:pt x="1066675" y="1080970"/>
                  <a:pt x="572587" y="1112465"/>
                  <a:pt x="288050" y="1071972"/>
                </a:cubicBezTo>
                <a:cubicBezTo>
                  <a:pt x="132675" y="1052916"/>
                  <a:pt x="5876" y="945322"/>
                  <a:pt x="0" y="783922"/>
                </a:cubicBezTo>
                <a:cubicBezTo>
                  <a:pt x="12113" y="567862"/>
                  <a:pt x="23981" y="473295"/>
                  <a:pt x="0" y="288050"/>
                </a:cubicBezTo>
                <a:close/>
              </a:path>
              <a:path w="5497155" h="1071972" stroke="0" extrusionOk="0">
                <a:moveTo>
                  <a:pt x="0" y="288050"/>
                </a:moveTo>
                <a:cubicBezTo>
                  <a:pt x="-10258" y="139396"/>
                  <a:pt x="113588" y="5017"/>
                  <a:pt x="288050" y="0"/>
                </a:cubicBezTo>
                <a:cubicBezTo>
                  <a:pt x="532742" y="-16280"/>
                  <a:pt x="554551" y="10454"/>
                  <a:pt x="804761" y="0"/>
                </a:cubicBezTo>
                <a:cubicBezTo>
                  <a:pt x="1054971" y="-10454"/>
                  <a:pt x="1193277" y="22073"/>
                  <a:pt x="1370682" y="0"/>
                </a:cubicBezTo>
                <a:cubicBezTo>
                  <a:pt x="1548087" y="-22073"/>
                  <a:pt x="1661618" y="7508"/>
                  <a:pt x="1838182" y="0"/>
                </a:cubicBezTo>
                <a:cubicBezTo>
                  <a:pt x="2014746" y="-7508"/>
                  <a:pt x="2194185" y="6997"/>
                  <a:pt x="2502525" y="0"/>
                </a:cubicBezTo>
                <a:cubicBezTo>
                  <a:pt x="2810865" y="-6997"/>
                  <a:pt x="2836955" y="-6303"/>
                  <a:pt x="3117657" y="0"/>
                </a:cubicBezTo>
                <a:cubicBezTo>
                  <a:pt x="3398359" y="6303"/>
                  <a:pt x="3455523" y="-4906"/>
                  <a:pt x="3781999" y="0"/>
                </a:cubicBezTo>
                <a:cubicBezTo>
                  <a:pt x="4108475" y="4906"/>
                  <a:pt x="4254990" y="-25109"/>
                  <a:pt x="4495552" y="0"/>
                </a:cubicBezTo>
                <a:cubicBezTo>
                  <a:pt x="4736114" y="25109"/>
                  <a:pt x="5025334" y="-35436"/>
                  <a:pt x="5209105" y="0"/>
                </a:cubicBezTo>
                <a:cubicBezTo>
                  <a:pt x="5381145" y="-27412"/>
                  <a:pt x="5498760" y="160818"/>
                  <a:pt x="5497155" y="288050"/>
                </a:cubicBezTo>
                <a:cubicBezTo>
                  <a:pt x="5518719" y="496145"/>
                  <a:pt x="5502965" y="638084"/>
                  <a:pt x="5497155" y="783922"/>
                </a:cubicBezTo>
                <a:cubicBezTo>
                  <a:pt x="5516311" y="936316"/>
                  <a:pt x="5378602" y="1046512"/>
                  <a:pt x="5209105" y="1071972"/>
                </a:cubicBezTo>
                <a:cubicBezTo>
                  <a:pt x="4931978" y="1051816"/>
                  <a:pt x="4777367" y="1051569"/>
                  <a:pt x="4643184" y="1071972"/>
                </a:cubicBezTo>
                <a:cubicBezTo>
                  <a:pt x="4509001" y="1092375"/>
                  <a:pt x="4110766" y="1063891"/>
                  <a:pt x="3929631" y="1071972"/>
                </a:cubicBezTo>
                <a:cubicBezTo>
                  <a:pt x="3748496" y="1080053"/>
                  <a:pt x="3501388" y="1064393"/>
                  <a:pt x="3265288" y="1071972"/>
                </a:cubicBezTo>
                <a:cubicBezTo>
                  <a:pt x="3029188" y="1079551"/>
                  <a:pt x="2936078" y="1080664"/>
                  <a:pt x="2797788" y="1071972"/>
                </a:cubicBezTo>
                <a:cubicBezTo>
                  <a:pt x="2659498" y="1063280"/>
                  <a:pt x="2423658" y="1058477"/>
                  <a:pt x="2133446" y="1071972"/>
                </a:cubicBezTo>
                <a:cubicBezTo>
                  <a:pt x="1843234" y="1085467"/>
                  <a:pt x="1776750" y="1055863"/>
                  <a:pt x="1469103" y="1071972"/>
                </a:cubicBezTo>
                <a:cubicBezTo>
                  <a:pt x="1161456" y="1088081"/>
                  <a:pt x="1153551" y="1058987"/>
                  <a:pt x="1001603" y="1071972"/>
                </a:cubicBezTo>
                <a:cubicBezTo>
                  <a:pt x="849655" y="1084957"/>
                  <a:pt x="478442" y="1075484"/>
                  <a:pt x="288050" y="1071972"/>
                </a:cubicBezTo>
                <a:cubicBezTo>
                  <a:pt x="141609" y="1083573"/>
                  <a:pt x="-25112" y="970366"/>
                  <a:pt x="0" y="783922"/>
                </a:cubicBezTo>
                <a:cubicBezTo>
                  <a:pt x="19151" y="565795"/>
                  <a:pt x="21175" y="459442"/>
                  <a:pt x="0" y="288050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How Do We Deny God’s Justice?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4743B9-01EC-500C-F7F3-E2AF1892BF2E}"/>
              </a:ext>
            </a:extLst>
          </p:cNvPr>
          <p:cNvSpPr txBox="1"/>
          <p:nvPr/>
        </p:nvSpPr>
        <p:spPr>
          <a:xfrm>
            <a:off x="199016" y="1586752"/>
            <a:ext cx="8982636" cy="112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Reasons we may deny God’s justice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400" b="1" u="sng" dirty="0"/>
              <a:t>Examples of our denial</a:t>
            </a:r>
          </a:p>
        </p:txBody>
      </p:sp>
    </p:spTree>
    <p:extLst>
      <p:ext uri="{BB962C8B-B14F-4D97-AF65-F5344CB8AC3E}">
        <p14:creationId xmlns:p14="http://schemas.microsoft.com/office/powerpoint/2010/main" val="3856127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D3524-576C-50E8-86EA-9C6C0EB396F4}"/>
              </a:ext>
            </a:extLst>
          </p:cNvPr>
          <p:cNvSpPr txBox="1"/>
          <p:nvPr/>
        </p:nvSpPr>
        <p:spPr>
          <a:xfrm>
            <a:off x="0" y="0"/>
            <a:ext cx="81058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Denying The Justice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6755C-4B06-CE80-216F-56190F61B26D}"/>
              </a:ext>
            </a:extLst>
          </p:cNvPr>
          <p:cNvSpPr txBox="1"/>
          <p:nvPr/>
        </p:nvSpPr>
        <p:spPr>
          <a:xfrm>
            <a:off x="242047" y="914090"/>
            <a:ext cx="85899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CC"/>
                </a:solidFill>
              </a:rPr>
              <a:t>God says: Baptism is essential (Mark 16:16)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God only saves the obedient (Matt. 7:21)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Those that don’t obey – lost (2 Thess. 1:7-9)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351FD0-2FFD-1EBB-5213-B6E925CEE928}"/>
              </a:ext>
            </a:extLst>
          </p:cNvPr>
          <p:cNvSpPr/>
          <p:nvPr/>
        </p:nvSpPr>
        <p:spPr>
          <a:xfrm>
            <a:off x="508298" y="2721683"/>
            <a:ext cx="8041341" cy="2786232"/>
          </a:xfrm>
          <a:prstGeom prst="roundRect">
            <a:avLst>
              <a:gd name="adj" fmla="val 24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Yet,</a:t>
            </a:r>
          </a:p>
          <a:p>
            <a:pPr algn="ctr"/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know of those not baptized as speak of them as having hope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them “Christian people”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pass away, we post “RIP”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pass away, say “in a better place”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568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D3524-576C-50E8-86EA-9C6C0EB396F4}"/>
              </a:ext>
            </a:extLst>
          </p:cNvPr>
          <p:cNvSpPr txBox="1"/>
          <p:nvPr/>
        </p:nvSpPr>
        <p:spPr>
          <a:xfrm>
            <a:off x="0" y="0"/>
            <a:ext cx="81058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Denying The Justice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6755C-4B06-CE80-216F-56190F61B26D}"/>
              </a:ext>
            </a:extLst>
          </p:cNvPr>
          <p:cNvSpPr txBox="1"/>
          <p:nvPr/>
        </p:nvSpPr>
        <p:spPr>
          <a:xfrm>
            <a:off x="242047" y="914090"/>
            <a:ext cx="83694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CC"/>
                </a:solidFill>
              </a:rPr>
              <a:t>God says: must have authority (Col. 3:17)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If don’t have authority don’t have fellowship with God (2 John 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God punished those who acted without authority (Lev. 10:1-2; Gen. 4:3-5)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351FD0-2FFD-1EBB-5213-B6E925CEE928}"/>
              </a:ext>
            </a:extLst>
          </p:cNvPr>
          <p:cNvSpPr/>
          <p:nvPr/>
        </p:nvSpPr>
        <p:spPr>
          <a:xfrm>
            <a:off x="551329" y="3429000"/>
            <a:ext cx="8041341" cy="2855845"/>
          </a:xfrm>
          <a:prstGeom prst="roundRect">
            <a:avLst>
              <a:gd name="adj" fmla="val 24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Yet,</a:t>
            </a:r>
          </a:p>
          <a:p>
            <a:pPr algn="ctr"/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talk about those in churches of Christ – practice unscriptural – as if they are ok as they are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refer to those in those churches – as good strong Christians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861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D3524-576C-50E8-86EA-9C6C0EB396F4}"/>
              </a:ext>
            </a:extLst>
          </p:cNvPr>
          <p:cNvSpPr txBox="1"/>
          <p:nvPr/>
        </p:nvSpPr>
        <p:spPr>
          <a:xfrm>
            <a:off x="0" y="0"/>
            <a:ext cx="81058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Denying The Justice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6755C-4B06-CE80-216F-56190F61B26D}"/>
              </a:ext>
            </a:extLst>
          </p:cNvPr>
          <p:cNvSpPr txBox="1"/>
          <p:nvPr/>
        </p:nvSpPr>
        <p:spPr>
          <a:xfrm>
            <a:off x="242047" y="914090"/>
            <a:ext cx="83694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CC"/>
                </a:solidFill>
              </a:rPr>
              <a:t>God says: Only one church (Eph. 4:4)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Every plant not planted – rooted up (Matt. 15:13)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Many religious will be lost (Matt. 7:23-24)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351FD0-2FFD-1EBB-5213-B6E925CEE928}"/>
              </a:ext>
            </a:extLst>
          </p:cNvPr>
          <p:cNvSpPr/>
          <p:nvPr/>
        </p:nvSpPr>
        <p:spPr>
          <a:xfrm>
            <a:off x="492162" y="2952973"/>
            <a:ext cx="8041341" cy="2528047"/>
          </a:xfrm>
          <a:prstGeom prst="roundRect">
            <a:avLst>
              <a:gd name="adj" fmla="val 24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Yet,</a:t>
            </a:r>
          </a:p>
          <a:p>
            <a:pPr algn="ctr"/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talk about “other denominations”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talk about “Christians” in denominations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speak of family in denominations – as if have hope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289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D3524-576C-50E8-86EA-9C6C0EB396F4}"/>
              </a:ext>
            </a:extLst>
          </p:cNvPr>
          <p:cNvSpPr txBox="1"/>
          <p:nvPr/>
        </p:nvSpPr>
        <p:spPr>
          <a:xfrm>
            <a:off x="0" y="0"/>
            <a:ext cx="810588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Denying The Justice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6755C-4B06-CE80-216F-56190F61B26D}"/>
              </a:ext>
            </a:extLst>
          </p:cNvPr>
          <p:cNvSpPr txBox="1"/>
          <p:nvPr/>
        </p:nvSpPr>
        <p:spPr>
          <a:xfrm>
            <a:off x="242047" y="914090"/>
            <a:ext cx="83694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CC"/>
                </a:solidFill>
              </a:rPr>
              <a:t>God says: One cause for divorce (Matt. 19:9)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No other cause given in the text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3333CC"/>
                </a:solidFill>
              </a:rPr>
              <a:t>To approve of another – speak where God has not spoken (1 Pet. 4:11)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351FD0-2FFD-1EBB-5213-B6E925CEE928}"/>
              </a:ext>
            </a:extLst>
          </p:cNvPr>
          <p:cNvSpPr/>
          <p:nvPr/>
        </p:nvSpPr>
        <p:spPr>
          <a:xfrm>
            <a:off x="492162" y="2952973"/>
            <a:ext cx="8041341" cy="2528047"/>
          </a:xfrm>
          <a:prstGeom prst="roundRect">
            <a:avLst>
              <a:gd name="adj" fmla="val 24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Yet,</a:t>
            </a:r>
          </a:p>
          <a:p>
            <a:pPr algn="ctr"/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Those who divorce for causes other than fornication – we embrace as being okay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 of those who obtain unscriptural divorces as good strong Christians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929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578891-8C36-F569-8939-31774223889B}"/>
              </a:ext>
            </a:extLst>
          </p:cNvPr>
          <p:cNvSpPr/>
          <p:nvPr/>
        </p:nvSpPr>
        <p:spPr>
          <a:xfrm>
            <a:off x="3383279" y="477130"/>
            <a:ext cx="5497155" cy="1071972"/>
          </a:xfrm>
          <a:custGeom>
            <a:avLst/>
            <a:gdLst>
              <a:gd name="connsiteX0" fmla="*/ 0 w 5497155"/>
              <a:gd name="connsiteY0" fmla="*/ 288050 h 1071972"/>
              <a:gd name="connsiteX1" fmla="*/ 288050 w 5497155"/>
              <a:gd name="connsiteY1" fmla="*/ 0 h 1071972"/>
              <a:gd name="connsiteX2" fmla="*/ 804761 w 5497155"/>
              <a:gd name="connsiteY2" fmla="*/ 0 h 1071972"/>
              <a:gd name="connsiteX3" fmla="*/ 1321472 w 5497155"/>
              <a:gd name="connsiteY3" fmla="*/ 0 h 1071972"/>
              <a:gd name="connsiteX4" fmla="*/ 1887393 w 5497155"/>
              <a:gd name="connsiteY4" fmla="*/ 0 h 1071972"/>
              <a:gd name="connsiteX5" fmla="*/ 2404104 w 5497155"/>
              <a:gd name="connsiteY5" fmla="*/ 0 h 1071972"/>
              <a:gd name="connsiteX6" fmla="*/ 3117657 w 5497155"/>
              <a:gd name="connsiteY6" fmla="*/ 0 h 1071972"/>
              <a:gd name="connsiteX7" fmla="*/ 3585157 w 5497155"/>
              <a:gd name="connsiteY7" fmla="*/ 0 h 1071972"/>
              <a:gd name="connsiteX8" fmla="*/ 4200289 w 5497155"/>
              <a:gd name="connsiteY8" fmla="*/ 0 h 1071972"/>
              <a:gd name="connsiteX9" fmla="*/ 5209105 w 5497155"/>
              <a:gd name="connsiteY9" fmla="*/ 0 h 1071972"/>
              <a:gd name="connsiteX10" fmla="*/ 5497155 w 5497155"/>
              <a:gd name="connsiteY10" fmla="*/ 288050 h 1071972"/>
              <a:gd name="connsiteX11" fmla="*/ 5497155 w 5497155"/>
              <a:gd name="connsiteY11" fmla="*/ 783922 h 1071972"/>
              <a:gd name="connsiteX12" fmla="*/ 5209105 w 5497155"/>
              <a:gd name="connsiteY12" fmla="*/ 1071972 h 1071972"/>
              <a:gd name="connsiteX13" fmla="*/ 4495552 w 5497155"/>
              <a:gd name="connsiteY13" fmla="*/ 1071972 h 1071972"/>
              <a:gd name="connsiteX14" fmla="*/ 3929631 w 5497155"/>
              <a:gd name="connsiteY14" fmla="*/ 1071972 h 1071972"/>
              <a:gd name="connsiteX15" fmla="*/ 3265288 w 5497155"/>
              <a:gd name="connsiteY15" fmla="*/ 1071972 h 1071972"/>
              <a:gd name="connsiteX16" fmla="*/ 2600946 w 5497155"/>
              <a:gd name="connsiteY16" fmla="*/ 1071972 h 1071972"/>
              <a:gd name="connsiteX17" fmla="*/ 1936603 w 5497155"/>
              <a:gd name="connsiteY17" fmla="*/ 1071972 h 1071972"/>
              <a:gd name="connsiteX18" fmla="*/ 1272261 w 5497155"/>
              <a:gd name="connsiteY18" fmla="*/ 1071972 h 1071972"/>
              <a:gd name="connsiteX19" fmla="*/ 288050 w 5497155"/>
              <a:gd name="connsiteY19" fmla="*/ 1071972 h 1071972"/>
              <a:gd name="connsiteX20" fmla="*/ 0 w 5497155"/>
              <a:gd name="connsiteY20" fmla="*/ 783922 h 1071972"/>
              <a:gd name="connsiteX21" fmla="*/ 0 w 5497155"/>
              <a:gd name="connsiteY21" fmla="*/ 288050 h 107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97155" h="1071972" fill="none" extrusionOk="0">
                <a:moveTo>
                  <a:pt x="0" y="288050"/>
                </a:moveTo>
                <a:cubicBezTo>
                  <a:pt x="10628" y="120479"/>
                  <a:pt x="147554" y="1442"/>
                  <a:pt x="288050" y="0"/>
                </a:cubicBezTo>
                <a:cubicBezTo>
                  <a:pt x="450734" y="-20635"/>
                  <a:pt x="644175" y="2761"/>
                  <a:pt x="804761" y="0"/>
                </a:cubicBezTo>
                <a:cubicBezTo>
                  <a:pt x="965347" y="-2761"/>
                  <a:pt x="1147018" y="-21233"/>
                  <a:pt x="1321472" y="0"/>
                </a:cubicBezTo>
                <a:cubicBezTo>
                  <a:pt x="1495926" y="21233"/>
                  <a:pt x="1768205" y="13700"/>
                  <a:pt x="1887393" y="0"/>
                </a:cubicBezTo>
                <a:cubicBezTo>
                  <a:pt x="2006581" y="-13700"/>
                  <a:pt x="2160500" y="-19113"/>
                  <a:pt x="2404104" y="0"/>
                </a:cubicBezTo>
                <a:cubicBezTo>
                  <a:pt x="2647708" y="19113"/>
                  <a:pt x="2825255" y="-8489"/>
                  <a:pt x="3117657" y="0"/>
                </a:cubicBezTo>
                <a:cubicBezTo>
                  <a:pt x="3410059" y="8489"/>
                  <a:pt x="3383035" y="6006"/>
                  <a:pt x="3585157" y="0"/>
                </a:cubicBezTo>
                <a:cubicBezTo>
                  <a:pt x="3787279" y="-6006"/>
                  <a:pt x="4071409" y="761"/>
                  <a:pt x="4200289" y="0"/>
                </a:cubicBezTo>
                <a:cubicBezTo>
                  <a:pt x="4329169" y="-761"/>
                  <a:pt x="4935138" y="-36115"/>
                  <a:pt x="5209105" y="0"/>
                </a:cubicBezTo>
                <a:cubicBezTo>
                  <a:pt x="5371092" y="-7798"/>
                  <a:pt x="5518332" y="135365"/>
                  <a:pt x="5497155" y="288050"/>
                </a:cubicBezTo>
                <a:cubicBezTo>
                  <a:pt x="5483636" y="456719"/>
                  <a:pt x="5489927" y="592654"/>
                  <a:pt x="5497155" y="783922"/>
                </a:cubicBezTo>
                <a:cubicBezTo>
                  <a:pt x="5482859" y="952871"/>
                  <a:pt x="5363442" y="1074884"/>
                  <a:pt x="5209105" y="1071972"/>
                </a:cubicBezTo>
                <a:cubicBezTo>
                  <a:pt x="4888343" y="1083053"/>
                  <a:pt x="4649455" y="1037207"/>
                  <a:pt x="4495552" y="1071972"/>
                </a:cubicBezTo>
                <a:cubicBezTo>
                  <a:pt x="4341649" y="1106737"/>
                  <a:pt x="4128462" y="1090955"/>
                  <a:pt x="3929631" y="1071972"/>
                </a:cubicBezTo>
                <a:cubicBezTo>
                  <a:pt x="3730800" y="1052989"/>
                  <a:pt x="3517266" y="1078796"/>
                  <a:pt x="3265288" y="1071972"/>
                </a:cubicBezTo>
                <a:cubicBezTo>
                  <a:pt x="3013310" y="1065148"/>
                  <a:pt x="2757592" y="1084568"/>
                  <a:pt x="2600946" y="1071972"/>
                </a:cubicBezTo>
                <a:cubicBezTo>
                  <a:pt x="2444300" y="1059376"/>
                  <a:pt x="2144218" y="1087900"/>
                  <a:pt x="1936603" y="1071972"/>
                </a:cubicBezTo>
                <a:cubicBezTo>
                  <a:pt x="1728988" y="1056044"/>
                  <a:pt x="1477847" y="1062974"/>
                  <a:pt x="1272261" y="1071972"/>
                </a:cubicBezTo>
                <a:cubicBezTo>
                  <a:pt x="1066675" y="1080970"/>
                  <a:pt x="572587" y="1112465"/>
                  <a:pt x="288050" y="1071972"/>
                </a:cubicBezTo>
                <a:cubicBezTo>
                  <a:pt x="132675" y="1052916"/>
                  <a:pt x="5876" y="945322"/>
                  <a:pt x="0" y="783922"/>
                </a:cubicBezTo>
                <a:cubicBezTo>
                  <a:pt x="12113" y="567862"/>
                  <a:pt x="23981" y="473295"/>
                  <a:pt x="0" y="288050"/>
                </a:cubicBezTo>
                <a:close/>
              </a:path>
              <a:path w="5497155" h="1071972" stroke="0" extrusionOk="0">
                <a:moveTo>
                  <a:pt x="0" y="288050"/>
                </a:moveTo>
                <a:cubicBezTo>
                  <a:pt x="-10258" y="139396"/>
                  <a:pt x="113588" y="5017"/>
                  <a:pt x="288050" y="0"/>
                </a:cubicBezTo>
                <a:cubicBezTo>
                  <a:pt x="532742" y="-16280"/>
                  <a:pt x="554551" y="10454"/>
                  <a:pt x="804761" y="0"/>
                </a:cubicBezTo>
                <a:cubicBezTo>
                  <a:pt x="1054971" y="-10454"/>
                  <a:pt x="1193277" y="22073"/>
                  <a:pt x="1370682" y="0"/>
                </a:cubicBezTo>
                <a:cubicBezTo>
                  <a:pt x="1548087" y="-22073"/>
                  <a:pt x="1661618" y="7508"/>
                  <a:pt x="1838182" y="0"/>
                </a:cubicBezTo>
                <a:cubicBezTo>
                  <a:pt x="2014746" y="-7508"/>
                  <a:pt x="2194185" y="6997"/>
                  <a:pt x="2502525" y="0"/>
                </a:cubicBezTo>
                <a:cubicBezTo>
                  <a:pt x="2810865" y="-6997"/>
                  <a:pt x="2836955" y="-6303"/>
                  <a:pt x="3117657" y="0"/>
                </a:cubicBezTo>
                <a:cubicBezTo>
                  <a:pt x="3398359" y="6303"/>
                  <a:pt x="3455523" y="-4906"/>
                  <a:pt x="3781999" y="0"/>
                </a:cubicBezTo>
                <a:cubicBezTo>
                  <a:pt x="4108475" y="4906"/>
                  <a:pt x="4254990" y="-25109"/>
                  <a:pt x="4495552" y="0"/>
                </a:cubicBezTo>
                <a:cubicBezTo>
                  <a:pt x="4736114" y="25109"/>
                  <a:pt x="5025334" y="-35436"/>
                  <a:pt x="5209105" y="0"/>
                </a:cubicBezTo>
                <a:cubicBezTo>
                  <a:pt x="5381145" y="-27412"/>
                  <a:pt x="5498760" y="160818"/>
                  <a:pt x="5497155" y="288050"/>
                </a:cubicBezTo>
                <a:cubicBezTo>
                  <a:pt x="5518719" y="496145"/>
                  <a:pt x="5502965" y="638084"/>
                  <a:pt x="5497155" y="783922"/>
                </a:cubicBezTo>
                <a:cubicBezTo>
                  <a:pt x="5516311" y="936316"/>
                  <a:pt x="5378602" y="1046512"/>
                  <a:pt x="5209105" y="1071972"/>
                </a:cubicBezTo>
                <a:cubicBezTo>
                  <a:pt x="4931978" y="1051816"/>
                  <a:pt x="4777367" y="1051569"/>
                  <a:pt x="4643184" y="1071972"/>
                </a:cubicBezTo>
                <a:cubicBezTo>
                  <a:pt x="4509001" y="1092375"/>
                  <a:pt x="4110766" y="1063891"/>
                  <a:pt x="3929631" y="1071972"/>
                </a:cubicBezTo>
                <a:cubicBezTo>
                  <a:pt x="3748496" y="1080053"/>
                  <a:pt x="3501388" y="1064393"/>
                  <a:pt x="3265288" y="1071972"/>
                </a:cubicBezTo>
                <a:cubicBezTo>
                  <a:pt x="3029188" y="1079551"/>
                  <a:pt x="2936078" y="1080664"/>
                  <a:pt x="2797788" y="1071972"/>
                </a:cubicBezTo>
                <a:cubicBezTo>
                  <a:pt x="2659498" y="1063280"/>
                  <a:pt x="2423658" y="1058477"/>
                  <a:pt x="2133446" y="1071972"/>
                </a:cubicBezTo>
                <a:cubicBezTo>
                  <a:pt x="1843234" y="1085467"/>
                  <a:pt x="1776750" y="1055863"/>
                  <a:pt x="1469103" y="1071972"/>
                </a:cubicBezTo>
                <a:cubicBezTo>
                  <a:pt x="1161456" y="1088081"/>
                  <a:pt x="1153551" y="1058987"/>
                  <a:pt x="1001603" y="1071972"/>
                </a:cubicBezTo>
                <a:cubicBezTo>
                  <a:pt x="849655" y="1084957"/>
                  <a:pt x="478442" y="1075484"/>
                  <a:pt x="288050" y="1071972"/>
                </a:cubicBezTo>
                <a:cubicBezTo>
                  <a:pt x="141609" y="1083573"/>
                  <a:pt x="-25112" y="970366"/>
                  <a:pt x="0" y="783922"/>
                </a:cubicBezTo>
                <a:cubicBezTo>
                  <a:pt x="19151" y="565795"/>
                  <a:pt x="21175" y="459442"/>
                  <a:pt x="0" y="288050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How Do We Deny God’s Justice?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4743B9-01EC-500C-F7F3-E2AF1892BF2E}"/>
              </a:ext>
            </a:extLst>
          </p:cNvPr>
          <p:cNvSpPr txBox="1"/>
          <p:nvPr/>
        </p:nvSpPr>
        <p:spPr>
          <a:xfrm>
            <a:off x="199016" y="1586752"/>
            <a:ext cx="89826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Reasons we may deny God’s justice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Examples of our denial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Why then oppose anything unscriptural &amp; teach against it?</a:t>
            </a:r>
          </a:p>
        </p:txBody>
      </p:sp>
    </p:spTree>
    <p:extLst>
      <p:ext uri="{BB962C8B-B14F-4D97-AF65-F5344CB8AC3E}">
        <p14:creationId xmlns:p14="http://schemas.microsoft.com/office/powerpoint/2010/main" val="712989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DF7E04-6A42-7E63-A587-D1AF146853DB}"/>
              </a:ext>
            </a:extLst>
          </p:cNvPr>
          <p:cNvSpPr txBox="1"/>
          <p:nvPr/>
        </p:nvSpPr>
        <p:spPr>
          <a:xfrm>
            <a:off x="2329031" y="564777"/>
            <a:ext cx="6769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God a Just God?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3C7AB-D531-4BB1-80BE-2D50A61099DB}"/>
              </a:ext>
            </a:extLst>
          </p:cNvPr>
          <p:cNvSpPr txBox="1"/>
          <p:nvPr/>
        </p:nvSpPr>
        <p:spPr>
          <a:xfrm>
            <a:off x="45720" y="1488107"/>
            <a:ext cx="905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7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we saying God is unjust?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42BEC2-4038-AB61-1BF2-F97DCF0CCBC5}"/>
              </a:ext>
            </a:extLst>
          </p:cNvPr>
          <p:cNvSpPr/>
          <p:nvPr/>
        </p:nvSpPr>
        <p:spPr>
          <a:xfrm>
            <a:off x="446442" y="2205525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God is a Just God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6CB70E-F907-EDEF-FECF-E98AE8FE0650}"/>
              </a:ext>
            </a:extLst>
          </p:cNvPr>
          <p:cNvSpPr/>
          <p:nvPr/>
        </p:nvSpPr>
        <p:spPr>
          <a:xfrm>
            <a:off x="446441" y="3207779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What Does God’s Justice Mean?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57C45EA-AE77-0B26-0BC3-74DB29EEC6A3}"/>
              </a:ext>
            </a:extLst>
          </p:cNvPr>
          <p:cNvSpPr/>
          <p:nvPr/>
        </p:nvSpPr>
        <p:spPr>
          <a:xfrm>
            <a:off x="446440" y="4290715"/>
            <a:ext cx="8251115" cy="790687"/>
          </a:xfrm>
          <a:custGeom>
            <a:avLst/>
            <a:gdLst>
              <a:gd name="connsiteX0" fmla="*/ 0 w 8251115"/>
              <a:gd name="connsiteY0" fmla="*/ 212466 h 790687"/>
              <a:gd name="connsiteX1" fmla="*/ 212466 w 8251115"/>
              <a:gd name="connsiteY1" fmla="*/ 0 h 790687"/>
              <a:gd name="connsiteX2" fmla="*/ 786386 w 8251115"/>
              <a:gd name="connsiteY2" fmla="*/ 0 h 790687"/>
              <a:gd name="connsiteX3" fmla="*/ 1282044 w 8251115"/>
              <a:gd name="connsiteY3" fmla="*/ 0 h 790687"/>
              <a:gd name="connsiteX4" fmla="*/ 1934226 w 8251115"/>
              <a:gd name="connsiteY4" fmla="*/ 0 h 790687"/>
              <a:gd name="connsiteX5" fmla="*/ 2742932 w 8251115"/>
              <a:gd name="connsiteY5" fmla="*/ 0 h 790687"/>
              <a:gd name="connsiteX6" fmla="*/ 3473376 w 8251115"/>
              <a:gd name="connsiteY6" fmla="*/ 0 h 790687"/>
              <a:gd name="connsiteX7" fmla="*/ 4125557 w 8251115"/>
              <a:gd name="connsiteY7" fmla="*/ 0 h 790687"/>
              <a:gd name="connsiteX8" fmla="*/ 4699478 w 8251115"/>
              <a:gd name="connsiteY8" fmla="*/ 0 h 790687"/>
              <a:gd name="connsiteX9" fmla="*/ 5429921 w 8251115"/>
              <a:gd name="connsiteY9" fmla="*/ 0 h 790687"/>
              <a:gd name="connsiteX10" fmla="*/ 6160365 w 8251115"/>
              <a:gd name="connsiteY10" fmla="*/ 0 h 790687"/>
              <a:gd name="connsiteX11" fmla="*/ 6890809 w 8251115"/>
              <a:gd name="connsiteY11" fmla="*/ 0 h 790687"/>
              <a:gd name="connsiteX12" fmla="*/ 8038649 w 8251115"/>
              <a:gd name="connsiteY12" fmla="*/ 0 h 790687"/>
              <a:gd name="connsiteX13" fmla="*/ 8251115 w 8251115"/>
              <a:gd name="connsiteY13" fmla="*/ 212466 h 790687"/>
              <a:gd name="connsiteX14" fmla="*/ 8251115 w 8251115"/>
              <a:gd name="connsiteY14" fmla="*/ 578221 h 790687"/>
              <a:gd name="connsiteX15" fmla="*/ 8038649 w 8251115"/>
              <a:gd name="connsiteY15" fmla="*/ 790687 h 790687"/>
              <a:gd name="connsiteX16" fmla="*/ 7386467 w 8251115"/>
              <a:gd name="connsiteY16" fmla="*/ 790687 h 790687"/>
              <a:gd name="connsiteX17" fmla="*/ 6890809 w 8251115"/>
              <a:gd name="connsiteY17" fmla="*/ 790687 h 790687"/>
              <a:gd name="connsiteX18" fmla="*/ 6160365 w 8251115"/>
              <a:gd name="connsiteY18" fmla="*/ 790687 h 790687"/>
              <a:gd name="connsiteX19" fmla="*/ 5664707 w 8251115"/>
              <a:gd name="connsiteY19" fmla="*/ 790687 h 790687"/>
              <a:gd name="connsiteX20" fmla="*/ 4856001 w 8251115"/>
              <a:gd name="connsiteY20" fmla="*/ 790687 h 790687"/>
              <a:gd name="connsiteX21" fmla="*/ 4047296 w 8251115"/>
              <a:gd name="connsiteY21" fmla="*/ 790687 h 790687"/>
              <a:gd name="connsiteX22" fmla="*/ 3551637 w 8251115"/>
              <a:gd name="connsiteY22" fmla="*/ 790687 h 790687"/>
              <a:gd name="connsiteX23" fmla="*/ 2899455 w 8251115"/>
              <a:gd name="connsiteY23" fmla="*/ 790687 h 790687"/>
              <a:gd name="connsiteX24" fmla="*/ 2247274 w 8251115"/>
              <a:gd name="connsiteY24" fmla="*/ 790687 h 790687"/>
              <a:gd name="connsiteX25" fmla="*/ 1829877 w 8251115"/>
              <a:gd name="connsiteY25" fmla="*/ 790687 h 790687"/>
              <a:gd name="connsiteX26" fmla="*/ 1255957 w 8251115"/>
              <a:gd name="connsiteY26" fmla="*/ 790687 h 790687"/>
              <a:gd name="connsiteX27" fmla="*/ 212466 w 8251115"/>
              <a:gd name="connsiteY27" fmla="*/ 790687 h 790687"/>
              <a:gd name="connsiteX28" fmla="*/ 0 w 8251115"/>
              <a:gd name="connsiteY28" fmla="*/ 578221 h 790687"/>
              <a:gd name="connsiteX29" fmla="*/ 0 w 8251115"/>
              <a:gd name="connsiteY29" fmla="*/ 212466 h 7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51115" h="790687" fill="none" extrusionOk="0">
                <a:moveTo>
                  <a:pt x="0" y="212466"/>
                </a:moveTo>
                <a:cubicBezTo>
                  <a:pt x="2355" y="91492"/>
                  <a:pt x="92695" y="15621"/>
                  <a:pt x="212466" y="0"/>
                </a:cubicBezTo>
                <a:cubicBezTo>
                  <a:pt x="447496" y="22685"/>
                  <a:pt x="603416" y="1115"/>
                  <a:pt x="786386" y="0"/>
                </a:cubicBezTo>
                <a:cubicBezTo>
                  <a:pt x="969356" y="-1115"/>
                  <a:pt x="1094975" y="5339"/>
                  <a:pt x="1282044" y="0"/>
                </a:cubicBezTo>
                <a:cubicBezTo>
                  <a:pt x="1469113" y="-5339"/>
                  <a:pt x="1759364" y="23089"/>
                  <a:pt x="1934226" y="0"/>
                </a:cubicBezTo>
                <a:cubicBezTo>
                  <a:pt x="2109088" y="-23089"/>
                  <a:pt x="2435725" y="-38404"/>
                  <a:pt x="2742932" y="0"/>
                </a:cubicBezTo>
                <a:cubicBezTo>
                  <a:pt x="3050139" y="38404"/>
                  <a:pt x="3212863" y="28839"/>
                  <a:pt x="3473376" y="0"/>
                </a:cubicBezTo>
                <a:cubicBezTo>
                  <a:pt x="3733889" y="-28839"/>
                  <a:pt x="3907823" y="-3410"/>
                  <a:pt x="4125557" y="0"/>
                </a:cubicBezTo>
                <a:cubicBezTo>
                  <a:pt x="4343291" y="3410"/>
                  <a:pt x="4514201" y="3273"/>
                  <a:pt x="4699478" y="0"/>
                </a:cubicBezTo>
                <a:cubicBezTo>
                  <a:pt x="4884755" y="-3273"/>
                  <a:pt x="5194378" y="14250"/>
                  <a:pt x="5429921" y="0"/>
                </a:cubicBezTo>
                <a:cubicBezTo>
                  <a:pt x="5665464" y="-14250"/>
                  <a:pt x="5903808" y="-3901"/>
                  <a:pt x="6160365" y="0"/>
                </a:cubicBezTo>
                <a:cubicBezTo>
                  <a:pt x="6416922" y="3901"/>
                  <a:pt x="6614552" y="-36301"/>
                  <a:pt x="6890809" y="0"/>
                </a:cubicBezTo>
                <a:cubicBezTo>
                  <a:pt x="7167066" y="36301"/>
                  <a:pt x="7779895" y="-53974"/>
                  <a:pt x="8038649" y="0"/>
                </a:cubicBezTo>
                <a:cubicBezTo>
                  <a:pt x="8168708" y="-12286"/>
                  <a:pt x="8238443" y="88842"/>
                  <a:pt x="8251115" y="212466"/>
                </a:cubicBezTo>
                <a:cubicBezTo>
                  <a:pt x="8236060" y="316362"/>
                  <a:pt x="8244079" y="464742"/>
                  <a:pt x="8251115" y="578221"/>
                </a:cubicBezTo>
                <a:cubicBezTo>
                  <a:pt x="8251683" y="675993"/>
                  <a:pt x="8181712" y="786515"/>
                  <a:pt x="8038649" y="790687"/>
                </a:cubicBezTo>
                <a:cubicBezTo>
                  <a:pt x="7797606" y="805626"/>
                  <a:pt x="7550698" y="791203"/>
                  <a:pt x="7386467" y="790687"/>
                </a:cubicBezTo>
                <a:cubicBezTo>
                  <a:pt x="7222236" y="790171"/>
                  <a:pt x="7038025" y="802746"/>
                  <a:pt x="6890809" y="790687"/>
                </a:cubicBezTo>
                <a:cubicBezTo>
                  <a:pt x="6743593" y="778628"/>
                  <a:pt x="6313075" y="806233"/>
                  <a:pt x="6160365" y="790687"/>
                </a:cubicBezTo>
                <a:cubicBezTo>
                  <a:pt x="6007655" y="775141"/>
                  <a:pt x="5764766" y="786804"/>
                  <a:pt x="5664707" y="790687"/>
                </a:cubicBezTo>
                <a:cubicBezTo>
                  <a:pt x="5564648" y="794570"/>
                  <a:pt x="5207685" y="771550"/>
                  <a:pt x="4856001" y="790687"/>
                </a:cubicBezTo>
                <a:cubicBezTo>
                  <a:pt x="4504317" y="809824"/>
                  <a:pt x="4325182" y="806323"/>
                  <a:pt x="4047296" y="790687"/>
                </a:cubicBezTo>
                <a:cubicBezTo>
                  <a:pt x="3769411" y="775051"/>
                  <a:pt x="3775817" y="799917"/>
                  <a:pt x="3551637" y="790687"/>
                </a:cubicBezTo>
                <a:cubicBezTo>
                  <a:pt x="3327457" y="781457"/>
                  <a:pt x="3099030" y="794447"/>
                  <a:pt x="2899455" y="790687"/>
                </a:cubicBezTo>
                <a:cubicBezTo>
                  <a:pt x="2699880" y="786927"/>
                  <a:pt x="2459140" y="808048"/>
                  <a:pt x="2247274" y="790687"/>
                </a:cubicBezTo>
                <a:cubicBezTo>
                  <a:pt x="2035408" y="773326"/>
                  <a:pt x="2029705" y="804973"/>
                  <a:pt x="1829877" y="790687"/>
                </a:cubicBezTo>
                <a:cubicBezTo>
                  <a:pt x="1630049" y="776401"/>
                  <a:pt x="1422651" y="767653"/>
                  <a:pt x="1255957" y="790687"/>
                </a:cubicBezTo>
                <a:cubicBezTo>
                  <a:pt x="1089263" y="813721"/>
                  <a:pt x="599736" y="810354"/>
                  <a:pt x="212466" y="790687"/>
                </a:cubicBezTo>
                <a:cubicBezTo>
                  <a:pt x="89829" y="767222"/>
                  <a:pt x="585" y="692836"/>
                  <a:pt x="0" y="578221"/>
                </a:cubicBezTo>
                <a:cubicBezTo>
                  <a:pt x="-13469" y="488648"/>
                  <a:pt x="-3535" y="311339"/>
                  <a:pt x="0" y="212466"/>
                </a:cubicBezTo>
                <a:close/>
              </a:path>
              <a:path w="8251115" h="790687" stroke="0" extrusionOk="0">
                <a:moveTo>
                  <a:pt x="0" y="212466"/>
                </a:moveTo>
                <a:cubicBezTo>
                  <a:pt x="-4093" y="99286"/>
                  <a:pt x="85893" y="3012"/>
                  <a:pt x="212466" y="0"/>
                </a:cubicBezTo>
                <a:cubicBezTo>
                  <a:pt x="347913" y="12854"/>
                  <a:pt x="528785" y="-16498"/>
                  <a:pt x="708124" y="0"/>
                </a:cubicBezTo>
                <a:cubicBezTo>
                  <a:pt x="887463" y="16498"/>
                  <a:pt x="1022746" y="13366"/>
                  <a:pt x="1282044" y="0"/>
                </a:cubicBezTo>
                <a:cubicBezTo>
                  <a:pt x="1541342" y="-13366"/>
                  <a:pt x="1555013" y="7351"/>
                  <a:pt x="1699441" y="0"/>
                </a:cubicBezTo>
                <a:cubicBezTo>
                  <a:pt x="1843869" y="-7351"/>
                  <a:pt x="2135725" y="-17661"/>
                  <a:pt x="2429885" y="0"/>
                </a:cubicBezTo>
                <a:cubicBezTo>
                  <a:pt x="2724045" y="17661"/>
                  <a:pt x="2870742" y="6417"/>
                  <a:pt x="3082066" y="0"/>
                </a:cubicBezTo>
                <a:cubicBezTo>
                  <a:pt x="3293390" y="-6417"/>
                  <a:pt x="3665989" y="3795"/>
                  <a:pt x="3812510" y="0"/>
                </a:cubicBezTo>
                <a:cubicBezTo>
                  <a:pt x="3959031" y="-3795"/>
                  <a:pt x="4300648" y="20449"/>
                  <a:pt x="4621216" y="0"/>
                </a:cubicBezTo>
                <a:cubicBezTo>
                  <a:pt x="4941784" y="-20449"/>
                  <a:pt x="5026016" y="540"/>
                  <a:pt x="5273398" y="0"/>
                </a:cubicBezTo>
                <a:cubicBezTo>
                  <a:pt x="5520780" y="-540"/>
                  <a:pt x="5646804" y="31503"/>
                  <a:pt x="6003841" y="0"/>
                </a:cubicBezTo>
                <a:cubicBezTo>
                  <a:pt x="6360878" y="-31503"/>
                  <a:pt x="6565119" y="11547"/>
                  <a:pt x="6734285" y="0"/>
                </a:cubicBezTo>
                <a:cubicBezTo>
                  <a:pt x="6903451" y="-11547"/>
                  <a:pt x="6982119" y="13130"/>
                  <a:pt x="7151682" y="0"/>
                </a:cubicBezTo>
                <a:cubicBezTo>
                  <a:pt x="7321245" y="-13130"/>
                  <a:pt x="7603349" y="-29942"/>
                  <a:pt x="8038649" y="0"/>
                </a:cubicBezTo>
                <a:cubicBezTo>
                  <a:pt x="8170449" y="7052"/>
                  <a:pt x="8245248" y="114104"/>
                  <a:pt x="8251115" y="212466"/>
                </a:cubicBezTo>
                <a:cubicBezTo>
                  <a:pt x="8260502" y="313667"/>
                  <a:pt x="8259982" y="444541"/>
                  <a:pt x="8251115" y="578221"/>
                </a:cubicBezTo>
                <a:cubicBezTo>
                  <a:pt x="8257748" y="717126"/>
                  <a:pt x="8153210" y="779669"/>
                  <a:pt x="8038649" y="790687"/>
                </a:cubicBezTo>
                <a:cubicBezTo>
                  <a:pt x="7717218" y="776621"/>
                  <a:pt x="7563976" y="785528"/>
                  <a:pt x="7386467" y="790687"/>
                </a:cubicBezTo>
                <a:cubicBezTo>
                  <a:pt x="7208958" y="795846"/>
                  <a:pt x="6995842" y="820620"/>
                  <a:pt x="6656023" y="790687"/>
                </a:cubicBezTo>
                <a:cubicBezTo>
                  <a:pt x="6316204" y="760754"/>
                  <a:pt x="6382027" y="771937"/>
                  <a:pt x="6238627" y="790687"/>
                </a:cubicBezTo>
                <a:cubicBezTo>
                  <a:pt x="6095227" y="809437"/>
                  <a:pt x="5893765" y="782283"/>
                  <a:pt x="5742969" y="790687"/>
                </a:cubicBezTo>
                <a:cubicBezTo>
                  <a:pt x="5592173" y="799091"/>
                  <a:pt x="5288297" y="793020"/>
                  <a:pt x="4934263" y="790687"/>
                </a:cubicBezTo>
                <a:cubicBezTo>
                  <a:pt x="4580229" y="788354"/>
                  <a:pt x="4556658" y="820754"/>
                  <a:pt x="4282081" y="790687"/>
                </a:cubicBezTo>
                <a:cubicBezTo>
                  <a:pt x="4007504" y="760620"/>
                  <a:pt x="3851769" y="819408"/>
                  <a:pt x="3551637" y="790687"/>
                </a:cubicBezTo>
                <a:cubicBezTo>
                  <a:pt x="3251505" y="761966"/>
                  <a:pt x="3096129" y="806997"/>
                  <a:pt x="2977717" y="790687"/>
                </a:cubicBezTo>
                <a:cubicBezTo>
                  <a:pt x="2859305" y="774377"/>
                  <a:pt x="2465915" y="802068"/>
                  <a:pt x="2247274" y="790687"/>
                </a:cubicBezTo>
                <a:cubicBezTo>
                  <a:pt x="2028633" y="779306"/>
                  <a:pt x="1949044" y="791020"/>
                  <a:pt x="1673353" y="790687"/>
                </a:cubicBezTo>
                <a:cubicBezTo>
                  <a:pt x="1397662" y="790354"/>
                  <a:pt x="1277790" y="814582"/>
                  <a:pt x="1177695" y="790687"/>
                </a:cubicBezTo>
                <a:cubicBezTo>
                  <a:pt x="1077600" y="766792"/>
                  <a:pt x="498634" y="752994"/>
                  <a:pt x="212466" y="790687"/>
                </a:cubicBezTo>
                <a:cubicBezTo>
                  <a:pt x="83349" y="776360"/>
                  <a:pt x="21429" y="684530"/>
                  <a:pt x="0" y="578221"/>
                </a:cubicBezTo>
                <a:cubicBezTo>
                  <a:pt x="-854" y="426396"/>
                  <a:pt x="1182" y="338489"/>
                  <a:pt x="0" y="212466"/>
                </a:cubicBezTo>
                <a:close/>
              </a:path>
            </a:pathLst>
          </a:custGeom>
          <a:solidFill>
            <a:srgbClr val="FEE05B"/>
          </a:solidFill>
          <a:ln w="28575">
            <a:solidFill>
              <a:srgbClr val="CC2C2C"/>
            </a:solidFill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>
                      <a:gd name="adj" fmla="val 2687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How Do We Deny God’s Justice?</a:t>
            </a:r>
          </a:p>
        </p:txBody>
      </p:sp>
    </p:spTree>
    <p:extLst>
      <p:ext uri="{BB962C8B-B14F-4D97-AF65-F5344CB8AC3E}">
        <p14:creationId xmlns:p14="http://schemas.microsoft.com/office/powerpoint/2010/main" val="76027860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172</TotalTime>
  <Words>952</Words>
  <Application>Microsoft Office PowerPoint</Application>
  <PresentationFormat>On-screen Show (4:3)</PresentationFormat>
  <Paragraphs>139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Wingdings</vt:lpstr>
      <vt:lpstr>Century Gothic</vt:lpstr>
      <vt:lpstr>Arial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</cp:revision>
  <cp:lastPrinted>2023-04-09T21:32:49Z</cp:lastPrinted>
  <dcterms:created xsi:type="dcterms:W3CDTF">2023-04-09T02:42:13Z</dcterms:created>
  <dcterms:modified xsi:type="dcterms:W3CDTF">2023-04-09T21:41:44Z</dcterms:modified>
</cp:coreProperties>
</file>