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84" r:id="rId3"/>
    <p:sldMasterId id="2147483720" r:id="rId4"/>
  </p:sldMasterIdLst>
  <p:sldIdLst>
    <p:sldId id="331" r:id="rId5"/>
    <p:sldId id="339" r:id="rId6"/>
    <p:sldId id="361" r:id="rId7"/>
    <p:sldId id="360" r:id="rId8"/>
    <p:sldId id="256" r:id="rId9"/>
    <p:sldId id="260" r:id="rId10"/>
    <p:sldId id="363" r:id="rId11"/>
    <p:sldId id="364" r:id="rId12"/>
    <p:sldId id="259" r:id="rId13"/>
    <p:sldId id="371" r:id="rId14"/>
    <p:sldId id="258" r:id="rId15"/>
    <p:sldId id="372" r:id="rId16"/>
    <p:sldId id="373" r:id="rId17"/>
    <p:sldId id="374" r:id="rId18"/>
    <p:sldId id="365" r:id="rId19"/>
    <p:sldId id="368" r:id="rId20"/>
    <p:sldId id="375" r:id="rId21"/>
    <p:sldId id="366" r:id="rId22"/>
    <p:sldId id="369" r:id="rId23"/>
    <p:sldId id="376" r:id="rId24"/>
    <p:sldId id="377" r:id="rId25"/>
    <p:sldId id="367" r:id="rId26"/>
  </p:sldIdLst>
  <p:sldSz cx="9144000" cy="6858000" type="screen4x3"/>
  <p:notesSz cx="6858000" cy="9144000"/>
  <p:embeddedFontLst>
    <p:embeddedFont>
      <p:font typeface="Amasis MT Pro Black" panose="02040A04050005020304" pitchFamily="18" charset="0"/>
      <p:bold r:id="rId27"/>
      <p:boldItalic r:id="rId28"/>
    </p:embeddedFont>
    <p:embeddedFont>
      <p:font typeface="Amasis MT Pro Light" panose="02040304050005020304" pitchFamily="18" charset="0"/>
      <p:regular r:id="rId29"/>
      <p:italic r:id="rId30"/>
    </p:embeddedFont>
    <p:embeddedFont>
      <p:font typeface="Amasis MT Pro Medium" panose="02040604050005020304" pitchFamily="18" charset="0"/>
      <p:regular r:id="rId31"/>
      <p:italic r:id="rId32"/>
    </p:embeddedFon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5A75AA-52BB-48B7-A181-B7094D43A1B3}" v="1189" dt="2023-04-09T02:37:02.9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25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95049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79881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076404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300933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40957-2F42-45CC-ADE7-0757C3F01C9F}" type="datetimeFigureOut">
              <a:rPr lang="en-US" smtClean="0"/>
              <a:t>4/8/2023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21991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40957-2F42-45CC-ADE7-0757C3F01C9F}" type="datetimeFigureOut">
              <a:rPr lang="en-US" smtClean="0"/>
              <a:t>4/8/2023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3450249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40957-2F42-45CC-ADE7-0757C3F01C9F}" type="datetimeFigureOut">
              <a:rPr lang="en-US" smtClean="0"/>
              <a:t>4/8/2023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61D21-1A01-432D-A036-47B2D3F510D9}" type="slidenum">
              <a:rPr lang="en-US" smtClean="0"/>
              <a:t>‹#›</a:t>
            </a:fld>
            <a:endParaRPr lang="en-US"/>
          </a:p>
        </p:txBody>
      </p:sp>
      <p:sp>
        <p:nvSpPr>
          <p:cNvPr id="5" name="Rectangle: Rounded Corners 4">
            <a:extLst>
              <a:ext uri="{FF2B5EF4-FFF2-40B4-BE49-F238E27FC236}">
                <a16:creationId xmlns:a16="http://schemas.microsoft.com/office/drawing/2014/main" id="{319E261E-8F1A-4D8F-0A18-8558C76146FF}"/>
              </a:ext>
            </a:extLst>
          </p:cNvPr>
          <p:cNvSpPr/>
          <p:nvPr userDrawn="1"/>
        </p:nvSpPr>
        <p:spPr>
          <a:xfrm>
            <a:off x="409353" y="419986"/>
            <a:ext cx="8335926" cy="5996763"/>
          </a:xfrm>
          <a:custGeom>
            <a:avLst/>
            <a:gdLst>
              <a:gd name="connsiteX0" fmla="*/ 0 w 8335926"/>
              <a:gd name="connsiteY0" fmla="*/ 212645 h 5996763"/>
              <a:gd name="connsiteX1" fmla="*/ 212645 w 8335926"/>
              <a:gd name="connsiteY1" fmla="*/ 0 h 5996763"/>
              <a:gd name="connsiteX2" fmla="*/ 8123281 w 8335926"/>
              <a:gd name="connsiteY2" fmla="*/ 0 h 5996763"/>
              <a:gd name="connsiteX3" fmla="*/ 8335926 w 8335926"/>
              <a:gd name="connsiteY3" fmla="*/ 212645 h 5996763"/>
              <a:gd name="connsiteX4" fmla="*/ 8335926 w 8335926"/>
              <a:gd name="connsiteY4" fmla="*/ 5784118 h 5996763"/>
              <a:gd name="connsiteX5" fmla="*/ 8123281 w 8335926"/>
              <a:gd name="connsiteY5" fmla="*/ 5996763 h 5996763"/>
              <a:gd name="connsiteX6" fmla="*/ 212645 w 8335926"/>
              <a:gd name="connsiteY6" fmla="*/ 5996763 h 5996763"/>
              <a:gd name="connsiteX7" fmla="*/ 0 w 8335926"/>
              <a:gd name="connsiteY7" fmla="*/ 5784118 h 5996763"/>
              <a:gd name="connsiteX8" fmla="*/ 0 w 8335926"/>
              <a:gd name="connsiteY8" fmla="*/ 212645 h 599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926" h="5996763" extrusionOk="0">
                <a:moveTo>
                  <a:pt x="0" y="212645"/>
                </a:moveTo>
                <a:cubicBezTo>
                  <a:pt x="-1594" y="98000"/>
                  <a:pt x="90183" y="-2074"/>
                  <a:pt x="212645" y="0"/>
                </a:cubicBezTo>
                <a:cubicBezTo>
                  <a:pt x="1443760" y="-60713"/>
                  <a:pt x="5313732" y="61072"/>
                  <a:pt x="8123281" y="0"/>
                </a:cubicBezTo>
                <a:cubicBezTo>
                  <a:pt x="8220996" y="6593"/>
                  <a:pt x="8334458" y="96940"/>
                  <a:pt x="8335926" y="212645"/>
                </a:cubicBezTo>
                <a:cubicBezTo>
                  <a:pt x="8360378" y="2673266"/>
                  <a:pt x="8403589" y="3276481"/>
                  <a:pt x="8335926" y="5784118"/>
                </a:cubicBezTo>
                <a:cubicBezTo>
                  <a:pt x="8352820" y="5885502"/>
                  <a:pt x="8243914" y="5996974"/>
                  <a:pt x="8123281" y="5996763"/>
                </a:cubicBezTo>
                <a:cubicBezTo>
                  <a:pt x="6047824" y="5922992"/>
                  <a:pt x="4010002" y="5840880"/>
                  <a:pt x="212645" y="5996763"/>
                </a:cubicBezTo>
                <a:cubicBezTo>
                  <a:pt x="101696" y="5997704"/>
                  <a:pt x="-4415" y="5899544"/>
                  <a:pt x="0" y="5784118"/>
                </a:cubicBezTo>
                <a:cubicBezTo>
                  <a:pt x="152408" y="3483077"/>
                  <a:pt x="73868" y="1361804"/>
                  <a:pt x="0" y="212645"/>
                </a:cubicBezTo>
                <a:close/>
              </a:path>
            </a:pathLst>
          </a:custGeom>
          <a:noFill/>
          <a:ln>
            <a:solidFill>
              <a:schemeClr val="accent2">
                <a:lumMod val="20000"/>
                <a:lumOff val="80000"/>
              </a:schemeClr>
            </a:solidFill>
            <a:extLst>
              <a:ext uri="{C807C97D-BFC1-408E-A445-0C87EB9F89A2}">
                <ask:lineSketchStyleProps xmlns:ask="http://schemas.microsoft.com/office/drawing/2018/sketchyshapes" sd="981765707">
                  <a:prstGeom prst="roundRect">
                    <a:avLst>
                      <a:gd name="adj" fmla="val 354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6003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39454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951240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896807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366512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02588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462516" y="1825624"/>
            <a:ext cx="8192386" cy="46672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985864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426664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22755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838558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757871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450455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566384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06854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62515" y="365126"/>
            <a:ext cx="8192385"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462516" y="1825624"/>
            <a:ext cx="8192386" cy="466724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3351165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894743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453560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26033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4166617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88112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940957-2F42-45CC-ADE7-0757C3F01C9F}" type="datetimeFigureOut">
              <a:rPr lang="en-US" smtClean="0"/>
              <a:t>4/8/2023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248645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940957-2F42-45CC-ADE7-0757C3F01C9F}" type="datetimeFigureOut">
              <a:rPr lang="en-US" smtClean="0"/>
              <a:t>4/8/2023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170460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40957-2F42-45CC-ADE7-0757C3F01C9F}" type="datetimeFigureOut">
              <a:rPr lang="en-US" smtClean="0"/>
              <a:t>4/8/2023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61D21-1A01-432D-A036-47B2D3F510D9}" type="slidenum">
              <a:rPr lang="en-US" smtClean="0"/>
              <a:t>‹#›</a:t>
            </a:fld>
            <a:endParaRPr lang="en-US"/>
          </a:p>
        </p:txBody>
      </p:sp>
      <p:sp>
        <p:nvSpPr>
          <p:cNvPr id="5" name="Rectangle: Rounded Corners 4">
            <a:extLst>
              <a:ext uri="{FF2B5EF4-FFF2-40B4-BE49-F238E27FC236}">
                <a16:creationId xmlns:a16="http://schemas.microsoft.com/office/drawing/2014/main" id="{3002DFAD-94A7-8958-0ED7-BEBE575C8616}"/>
              </a:ext>
            </a:extLst>
          </p:cNvPr>
          <p:cNvSpPr/>
          <p:nvPr userDrawn="1"/>
        </p:nvSpPr>
        <p:spPr>
          <a:xfrm>
            <a:off x="409353" y="419986"/>
            <a:ext cx="8335926" cy="5996763"/>
          </a:xfrm>
          <a:custGeom>
            <a:avLst/>
            <a:gdLst>
              <a:gd name="connsiteX0" fmla="*/ 0 w 8335926"/>
              <a:gd name="connsiteY0" fmla="*/ 212645 h 5996763"/>
              <a:gd name="connsiteX1" fmla="*/ 212645 w 8335926"/>
              <a:gd name="connsiteY1" fmla="*/ 0 h 5996763"/>
              <a:gd name="connsiteX2" fmla="*/ 8123281 w 8335926"/>
              <a:gd name="connsiteY2" fmla="*/ 0 h 5996763"/>
              <a:gd name="connsiteX3" fmla="*/ 8335926 w 8335926"/>
              <a:gd name="connsiteY3" fmla="*/ 212645 h 5996763"/>
              <a:gd name="connsiteX4" fmla="*/ 8335926 w 8335926"/>
              <a:gd name="connsiteY4" fmla="*/ 5784118 h 5996763"/>
              <a:gd name="connsiteX5" fmla="*/ 8123281 w 8335926"/>
              <a:gd name="connsiteY5" fmla="*/ 5996763 h 5996763"/>
              <a:gd name="connsiteX6" fmla="*/ 212645 w 8335926"/>
              <a:gd name="connsiteY6" fmla="*/ 5996763 h 5996763"/>
              <a:gd name="connsiteX7" fmla="*/ 0 w 8335926"/>
              <a:gd name="connsiteY7" fmla="*/ 5784118 h 5996763"/>
              <a:gd name="connsiteX8" fmla="*/ 0 w 8335926"/>
              <a:gd name="connsiteY8" fmla="*/ 212645 h 599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926" h="5996763" extrusionOk="0">
                <a:moveTo>
                  <a:pt x="0" y="212645"/>
                </a:moveTo>
                <a:cubicBezTo>
                  <a:pt x="-1594" y="98000"/>
                  <a:pt x="90183" y="-2074"/>
                  <a:pt x="212645" y="0"/>
                </a:cubicBezTo>
                <a:cubicBezTo>
                  <a:pt x="1443760" y="-60713"/>
                  <a:pt x="5313732" y="61072"/>
                  <a:pt x="8123281" y="0"/>
                </a:cubicBezTo>
                <a:cubicBezTo>
                  <a:pt x="8220996" y="6593"/>
                  <a:pt x="8334458" y="96940"/>
                  <a:pt x="8335926" y="212645"/>
                </a:cubicBezTo>
                <a:cubicBezTo>
                  <a:pt x="8360378" y="2673266"/>
                  <a:pt x="8403589" y="3276481"/>
                  <a:pt x="8335926" y="5784118"/>
                </a:cubicBezTo>
                <a:cubicBezTo>
                  <a:pt x="8352820" y="5885502"/>
                  <a:pt x="8243914" y="5996974"/>
                  <a:pt x="8123281" y="5996763"/>
                </a:cubicBezTo>
                <a:cubicBezTo>
                  <a:pt x="6047824" y="5922992"/>
                  <a:pt x="4010002" y="5840880"/>
                  <a:pt x="212645" y="5996763"/>
                </a:cubicBezTo>
                <a:cubicBezTo>
                  <a:pt x="101696" y="5997704"/>
                  <a:pt x="-4415" y="5899544"/>
                  <a:pt x="0" y="5784118"/>
                </a:cubicBezTo>
                <a:cubicBezTo>
                  <a:pt x="152408" y="3483077"/>
                  <a:pt x="73868" y="1361804"/>
                  <a:pt x="0" y="212645"/>
                </a:cubicBezTo>
                <a:close/>
              </a:path>
            </a:pathLst>
          </a:custGeom>
          <a:noFill/>
          <a:ln>
            <a:solidFill>
              <a:srgbClr val="3333CC"/>
            </a:solidFill>
            <a:extLst>
              <a:ext uri="{C807C97D-BFC1-408E-A445-0C87EB9F89A2}">
                <ask:lineSketchStyleProps xmlns:ask="http://schemas.microsoft.com/office/drawing/2018/sketchyshapes" sd="981765707">
                  <a:prstGeom prst="roundRect">
                    <a:avLst>
                      <a:gd name="adj" fmla="val 3546"/>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9980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337836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940957-2F42-45CC-ADE7-0757C3F01C9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975099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169502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40957-2F42-45CC-ADE7-0757C3F01C9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61D21-1A01-432D-A036-47B2D3F510D9}" type="slidenum">
              <a:rPr lang="en-US" smtClean="0"/>
              <a:t>‹#›</a:t>
            </a:fld>
            <a:endParaRPr lang="en-US"/>
          </a:p>
        </p:txBody>
      </p:sp>
    </p:spTree>
    <p:extLst>
      <p:ext uri="{BB962C8B-B14F-4D97-AF65-F5344CB8AC3E}">
        <p14:creationId xmlns:p14="http://schemas.microsoft.com/office/powerpoint/2010/main" val="28524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574EC-90F1-A6CD-0374-478B0BEAB5B6}"/>
              </a:ext>
            </a:extLst>
          </p:cNvPr>
          <p:cNvSpPr>
            <a:spLocks noGrp="1"/>
          </p:cNvSpPr>
          <p:nvPr>
            <p:ph type="dt" sz="half" idx="10"/>
          </p:nvPr>
        </p:nvSpPr>
        <p:spPr/>
        <p:txBody>
          <a:bodyPr/>
          <a:lstStyle>
            <a:lvl1pPr>
              <a:defRPr/>
            </a:lvl1pPr>
          </a:lstStyle>
          <a:p>
            <a:pPr>
              <a:defRPr/>
            </a:pPr>
            <a:fld id="{6461ECA6-762D-4871-8B2E-CA231100715A}" type="datetimeFigureOut">
              <a:rPr lang="en-US"/>
              <a:pPr>
                <a:defRPr/>
              </a:pPr>
              <a:t>4/8/2023</a:t>
            </a:fld>
            <a:endParaRPr lang="en-US"/>
          </a:p>
        </p:txBody>
      </p:sp>
      <p:sp>
        <p:nvSpPr>
          <p:cNvPr id="5" name="Footer Placeholder 4">
            <a:extLst>
              <a:ext uri="{FF2B5EF4-FFF2-40B4-BE49-F238E27FC236}">
                <a16:creationId xmlns:a16="http://schemas.microsoft.com/office/drawing/2014/main" id="{5610C470-C7B9-427D-D717-9CEF434100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20794D-B971-73AA-0923-4D74F3A21489}"/>
              </a:ext>
            </a:extLst>
          </p:cNvPr>
          <p:cNvSpPr>
            <a:spLocks noGrp="1"/>
          </p:cNvSpPr>
          <p:nvPr>
            <p:ph type="sldNum" sz="quarter" idx="12"/>
          </p:nvPr>
        </p:nvSpPr>
        <p:spPr/>
        <p:txBody>
          <a:bodyPr/>
          <a:lstStyle>
            <a:lvl1pPr>
              <a:defRPr/>
            </a:lvl1pPr>
          </a:lstStyle>
          <a:p>
            <a:pPr>
              <a:defRPr/>
            </a:pPr>
            <a:fld id="{2F6777FA-14CD-4B79-93BB-3279A52D3069}" type="slidenum">
              <a:rPr lang="en-US"/>
              <a:pPr>
                <a:defRPr/>
              </a:pPr>
              <a:t>‹#›</a:t>
            </a:fld>
            <a:endParaRPr lang="en-US"/>
          </a:p>
        </p:txBody>
      </p:sp>
    </p:spTree>
    <p:extLst>
      <p:ext uri="{BB962C8B-B14F-4D97-AF65-F5344CB8AC3E}">
        <p14:creationId xmlns:p14="http://schemas.microsoft.com/office/powerpoint/2010/main" val="3062134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A3E6CD-BD9B-9551-2568-37A807009C6E}"/>
              </a:ext>
            </a:extLst>
          </p:cNvPr>
          <p:cNvSpPr>
            <a:spLocks noGrp="1"/>
          </p:cNvSpPr>
          <p:nvPr>
            <p:ph type="dt" sz="half" idx="10"/>
          </p:nvPr>
        </p:nvSpPr>
        <p:spPr/>
        <p:txBody>
          <a:bodyPr/>
          <a:lstStyle>
            <a:lvl1pPr>
              <a:defRPr/>
            </a:lvl1pPr>
          </a:lstStyle>
          <a:p>
            <a:pPr>
              <a:defRPr/>
            </a:pPr>
            <a:fld id="{16D62FA5-3A89-4C22-8371-42B87811DEDF}" type="datetimeFigureOut">
              <a:rPr lang="en-US"/>
              <a:pPr>
                <a:defRPr/>
              </a:pPr>
              <a:t>4/8/2023</a:t>
            </a:fld>
            <a:endParaRPr lang="en-US"/>
          </a:p>
        </p:txBody>
      </p:sp>
      <p:sp>
        <p:nvSpPr>
          <p:cNvPr id="5" name="Footer Placeholder 4">
            <a:extLst>
              <a:ext uri="{FF2B5EF4-FFF2-40B4-BE49-F238E27FC236}">
                <a16:creationId xmlns:a16="http://schemas.microsoft.com/office/drawing/2014/main" id="{E891580E-D25C-4BC4-EBD6-2B4830DBC6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0BA993-974A-275B-CF39-77479644CA80}"/>
              </a:ext>
            </a:extLst>
          </p:cNvPr>
          <p:cNvSpPr>
            <a:spLocks noGrp="1"/>
          </p:cNvSpPr>
          <p:nvPr>
            <p:ph type="sldNum" sz="quarter" idx="12"/>
          </p:nvPr>
        </p:nvSpPr>
        <p:spPr/>
        <p:txBody>
          <a:bodyPr/>
          <a:lstStyle>
            <a:lvl1pPr>
              <a:defRPr/>
            </a:lvl1pPr>
          </a:lstStyle>
          <a:p>
            <a:pPr>
              <a:defRPr/>
            </a:pPr>
            <a:fld id="{66AD526A-45F0-4C96-9E2B-E9629C30AA96}" type="slidenum">
              <a:rPr lang="en-US"/>
              <a:pPr>
                <a:defRPr/>
              </a:pPr>
              <a:t>‹#›</a:t>
            </a:fld>
            <a:endParaRPr lang="en-US"/>
          </a:p>
        </p:txBody>
      </p:sp>
    </p:spTree>
    <p:extLst>
      <p:ext uri="{BB962C8B-B14F-4D97-AF65-F5344CB8AC3E}">
        <p14:creationId xmlns:p14="http://schemas.microsoft.com/office/powerpoint/2010/main" val="1361296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B540E-F0EA-F3A6-B84B-8D9266AE8802}"/>
              </a:ext>
            </a:extLst>
          </p:cNvPr>
          <p:cNvSpPr>
            <a:spLocks noGrp="1"/>
          </p:cNvSpPr>
          <p:nvPr>
            <p:ph type="dt" sz="half" idx="10"/>
          </p:nvPr>
        </p:nvSpPr>
        <p:spPr/>
        <p:txBody>
          <a:bodyPr/>
          <a:lstStyle>
            <a:lvl1pPr>
              <a:defRPr/>
            </a:lvl1pPr>
          </a:lstStyle>
          <a:p>
            <a:pPr>
              <a:defRPr/>
            </a:pPr>
            <a:fld id="{E2C454B6-168A-40CB-A696-6F48CCFF4B5C}" type="datetimeFigureOut">
              <a:rPr lang="en-US"/>
              <a:pPr>
                <a:defRPr/>
              </a:pPr>
              <a:t>4/8/2023</a:t>
            </a:fld>
            <a:endParaRPr lang="en-US"/>
          </a:p>
        </p:txBody>
      </p:sp>
      <p:sp>
        <p:nvSpPr>
          <p:cNvPr id="5" name="Footer Placeholder 4">
            <a:extLst>
              <a:ext uri="{FF2B5EF4-FFF2-40B4-BE49-F238E27FC236}">
                <a16:creationId xmlns:a16="http://schemas.microsoft.com/office/drawing/2014/main" id="{EC760B76-3174-4335-CFA0-FA64A316FA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F5AD53-DBC5-8AD6-C33F-3CB460430CF6}"/>
              </a:ext>
            </a:extLst>
          </p:cNvPr>
          <p:cNvSpPr>
            <a:spLocks noGrp="1"/>
          </p:cNvSpPr>
          <p:nvPr>
            <p:ph type="sldNum" sz="quarter" idx="12"/>
          </p:nvPr>
        </p:nvSpPr>
        <p:spPr/>
        <p:txBody>
          <a:bodyPr/>
          <a:lstStyle>
            <a:lvl1pPr>
              <a:defRPr/>
            </a:lvl1pPr>
          </a:lstStyle>
          <a:p>
            <a:pPr>
              <a:defRPr/>
            </a:pPr>
            <a:fld id="{853E9642-D531-4DCF-B964-817CF75157D1}" type="slidenum">
              <a:rPr lang="en-US"/>
              <a:pPr>
                <a:defRPr/>
              </a:pPr>
              <a:t>‹#›</a:t>
            </a:fld>
            <a:endParaRPr lang="en-US"/>
          </a:p>
        </p:txBody>
      </p:sp>
    </p:spTree>
    <p:extLst>
      <p:ext uri="{BB962C8B-B14F-4D97-AF65-F5344CB8AC3E}">
        <p14:creationId xmlns:p14="http://schemas.microsoft.com/office/powerpoint/2010/main" val="39903759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C2E7227-E4EA-36EB-E5DD-2D6780EF5D2F}"/>
              </a:ext>
            </a:extLst>
          </p:cNvPr>
          <p:cNvSpPr>
            <a:spLocks noGrp="1"/>
          </p:cNvSpPr>
          <p:nvPr>
            <p:ph type="dt" sz="half" idx="10"/>
          </p:nvPr>
        </p:nvSpPr>
        <p:spPr/>
        <p:txBody>
          <a:bodyPr/>
          <a:lstStyle>
            <a:lvl1pPr>
              <a:defRPr/>
            </a:lvl1pPr>
          </a:lstStyle>
          <a:p>
            <a:pPr>
              <a:defRPr/>
            </a:pPr>
            <a:fld id="{CFDCEF88-4AB7-40E3-9C3C-D64EE860198A}" type="datetimeFigureOut">
              <a:rPr lang="en-US"/>
              <a:pPr>
                <a:defRPr/>
              </a:pPr>
              <a:t>4/8/2023</a:t>
            </a:fld>
            <a:endParaRPr lang="en-US"/>
          </a:p>
        </p:txBody>
      </p:sp>
      <p:sp>
        <p:nvSpPr>
          <p:cNvPr id="6" name="Footer Placeholder 4">
            <a:extLst>
              <a:ext uri="{FF2B5EF4-FFF2-40B4-BE49-F238E27FC236}">
                <a16:creationId xmlns:a16="http://schemas.microsoft.com/office/drawing/2014/main" id="{F8611BEA-23DB-63F6-5A00-ECAF1763231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43FD11-C524-BD1B-3072-478F7DCA77E0}"/>
              </a:ext>
            </a:extLst>
          </p:cNvPr>
          <p:cNvSpPr>
            <a:spLocks noGrp="1"/>
          </p:cNvSpPr>
          <p:nvPr>
            <p:ph type="sldNum" sz="quarter" idx="12"/>
          </p:nvPr>
        </p:nvSpPr>
        <p:spPr/>
        <p:txBody>
          <a:bodyPr/>
          <a:lstStyle>
            <a:lvl1pPr>
              <a:defRPr/>
            </a:lvl1pPr>
          </a:lstStyle>
          <a:p>
            <a:pPr>
              <a:defRPr/>
            </a:pPr>
            <a:fld id="{9139F2AE-7EA8-4D2E-AC8D-8A7A1EC972A5}" type="slidenum">
              <a:rPr lang="en-US"/>
              <a:pPr>
                <a:defRPr/>
              </a:pPr>
              <a:t>‹#›</a:t>
            </a:fld>
            <a:endParaRPr lang="en-US"/>
          </a:p>
        </p:txBody>
      </p:sp>
    </p:spTree>
    <p:extLst>
      <p:ext uri="{BB962C8B-B14F-4D97-AF65-F5344CB8AC3E}">
        <p14:creationId xmlns:p14="http://schemas.microsoft.com/office/powerpoint/2010/main" val="5473991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30B1C3C-6B06-1B09-68CD-8CA0710FC704}"/>
              </a:ext>
            </a:extLst>
          </p:cNvPr>
          <p:cNvSpPr>
            <a:spLocks noGrp="1"/>
          </p:cNvSpPr>
          <p:nvPr>
            <p:ph type="dt" sz="half" idx="10"/>
          </p:nvPr>
        </p:nvSpPr>
        <p:spPr/>
        <p:txBody>
          <a:bodyPr/>
          <a:lstStyle>
            <a:lvl1pPr>
              <a:defRPr/>
            </a:lvl1pPr>
          </a:lstStyle>
          <a:p>
            <a:pPr>
              <a:defRPr/>
            </a:pPr>
            <a:fld id="{2F128E51-C666-4CFC-A9F7-361B5C0C9208}" type="datetimeFigureOut">
              <a:rPr lang="en-US"/>
              <a:pPr>
                <a:defRPr/>
              </a:pPr>
              <a:t>4/8/2023</a:t>
            </a:fld>
            <a:endParaRPr lang="en-US"/>
          </a:p>
        </p:txBody>
      </p:sp>
      <p:sp>
        <p:nvSpPr>
          <p:cNvPr id="8" name="Footer Placeholder 4">
            <a:extLst>
              <a:ext uri="{FF2B5EF4-FFF2-40B4-BE49-F238E27FC236}">
                <a16:creationId xmlns:a16="http://schemas.microsoft.com/office/drawing/2014/main" id="{28F29B62-D565-C24A-1CD1-FBDD9FCA9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7F59BDB-A805-4F5A-F908-BB644C9CA455}"/>
              </a:ext>
            </a:extLst>
          </p:cNvPr>
          <p:cNvSpPr>
            <a:spLocks noGrp="1"/>
          </p:cNvSpPr>
          <p:nvPr>
            <p:ph type="sldNum" sz="quarter" idx="12"/>
          </p:nvPr>
        </p:nvSpPr>
        <p:spPr/>
        <p:txBody>
          <a:bodyPr/>
          <a:lstStyle>
            <a:lvl1pPr>
              <a:defRPr/>
            </a:lvl1pPr>
          </a:lstStyle>
          <a:p>
            <a:pPr>
              <a:defRPr/>
            </a:pPr>
            <a:fld id="{B36188DA-FB5F-4E6A-9AB6-65D8A32AE569}" type="slidenum">
              <a:rPr lang="en-US"/>
              <a:pPr>
                <a:defRPr/>
              </a:pPr>
              <a:t>‹#›</a:t>
            </a:fld>
            <a:endParaRPr lang="en-US"/>
          </a:p>
        </p:txBody>
      </p:sp>
    </p:spTree>
    <p:extLst>
      <p:ext uri="{BB962C8B-B14F-4D97-AF65-F5344CB8AC3E}">
        <p14:creationId xmlns:p14="http://schemas.microsoft.com/office/powerpoint/2010/main" val="2580861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042B488A-4223-A68E-47FB-4A021F74E803}"/>
              </a:ext>
            </a:extLst>
          </p:cNvPr>
          <p:cNvSpPr>
            <a:spLocks noGrp="1"/>
          </p:cNvSpPr>
          <p:nvPr>
            <p:ph type="dt" sz="half" idx="10"/>
          </p:nvPr>
        </p:nvSpPr>
        <p:spPr/>
        <p:txBody>
          <a:bodyPr/>
          <a:lstStyle>
            <a:lvl1pPr>
              <a:defRPr/>
            </a:lvl1pPr>
          </a:lstStyle>
          <a:p>
            <a:pPr>
              <a:defRPr/>
            </a:pPr>
            <a:fld id="{FF0AC397-E71C-4E09-A153-92186ED90BEE}" type="datetimeFigureOut">
              <a:rPr lang="en-US"/>
              <a:pPr>
                <a:defRPr/>
              </a:pPr>
              <a:t>4/8/2023</a:t>
            </a:fld>
            <a:endParaRPr lang="en-US"/>
          </a:p>
        </p:txBody>
      </p:sp>
      <p:sp>
        <p:nvSpPr>
          <p:cNvPr id="4" name="Footer Placeholder 4">
            <a:extLst>
              <a:ext uri="{FF2B5EF4-FFF2-40B4-BE49-F238E27FC236}">
                <a16:creationId xmlns:a16="http://schemas.microsoft.com/office/drawing/2014/main" id="{A0C3122B-17F8-0A52-A78E-699445215F3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6206AC4-8D01-0E8F-3A21-3DD3B9AE8505}"/>
              </a:ext>
            </a:extLst>
          </p:cNvPr>
          <p:cNvSpPr>
            <a:spLocks noGrp="1"/>
          </p:cNvSpPr>
          <p:nvPr>
            <p:ph type="sldNum" sz="quarter" idx="12"/>
          </p:nvPr>
        </p:nvSpPr>
        <p:spPr/>
        <p:txBody>
          <a:bodyPr/>
          <a:lstStyle>
            <a:lvl1pPr>
              <a:defRPr/>
            </a:lvl1pPr>
          </a:lstStyle>
          <a:p>
            <a:pPr>
              <a:defRPr/>
            </a:pPr>
            <a:fld id="{3A24363A-AE8C-4774-8F5A-97A45580EFD2}" type="slidenum">
              <a:rPr lang="en-US"/>
              <a:pPr>
                <a:defRPr/>
              </a:pPr>
              <a:t>‹#›</a:t>
            </a:fld>
            <a:endParaRPr lang="en-US"/>
          </a:p>
        </p:txBody>
      </p:sp>
    </p:spTree>
    <p:extLst>
      <p:ext uri="{BB962C8B-B14F-4D97-AF65-F5344CB8AC3E}">
        <p14:creationId xmlns:p14="http://schemas.microsoft.com/office/powerpoint/2010/main" val="447194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36BFA-B308-D253-F10F-686087C147E3}"/>
              </a:ext>
            </a:extLst>
          </p:cNvPr>
          <p:cNvSpPr>
            <a:spLocks noGrp="1"/>
          </p:cNvSpPr>
          <p:nvPr>
            <p:ph type="dt" sz="half" idx="10"/>
          </p:nvPr>
        </p:nvSpPr>
        <p:spPr/>
        <p:txBody>
          <a:bodyPr/>
          <a:lstStyle>
            <a:lvl1pPr>
              <a:defRPr/>
            </a:lvl1pPr>
          </a:lstStyle>
          <a:p>
            <a:pPr>
              <a:defRPr/>
            </a:pPr>
            <a:fld id="{AE975A26-5726-4815-95B4-5E8968C73C7B}" type="datetimeFigureOut">
              <a:rPr lang="en-US"/>
              <a:pPr>
                <a:defRPr/>
              </a:pPr>
              <a:t>4/8/2023</a:t>
            </a:fld>
            <a:endParaRPr lang="en-US"/>
          </a:p>
        </p:txBody>
      </p:sp>
      <p:sp>
        <p:nvSpPr>
          <p:cNvPr id="3" name="Footer Placeholder 4">
            <a:extLst>
              <a:ext uri="{FF2B5EF4-FFF2-40B4-BE49-F238E27FC236}">
                <a16:creationId xmlns:a16="http://schemas.microsoft.com/office/drawing/2014/main" id="{2A226F32-78C5-046A-C931-2C70E8A4026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9955BF2-C25A-6D11-57D9-78DAEF2424B6}"/>
              </a:ext>
            </a:extLst>
          </p:cNvPr>
          <p:cNvSpPr>
            <a:spLocks noGrp="1"/>
          </p:cNvSpPr>
          <p:nvPr>
            <p:ph type="sldNum" sz="quarter" idx="12"/>
          </p:nvPr>
        </p:nvSpPr>
        <p:spPr/>
        <p:txBody>
          <a:bodyPr/>
          <a:lstStyle>
            <a:lvl1pPr>
              <a:defRPr/>
            </a:lvl1pPr>
          </a:lstStyle>
          <a:p>
            <a:pPr>
              <a:defRPr/>
            </a:pPr>
            <a:fld id="{1D2367FB-891F-4955-99B6-6464F07FAD29}" type="slidenum">
              <a:rPr lang="en-US"/>
              <a:pPr>
                <a:defRPr/>
              </a:pPr>
              <a:t>‹#›</a:t>
            </a:fld>
            <a:endParaRPr lang="en-US"/>
          </a:p>
        </p:txBody>
      </p:sp>
    </p:spTree>
    <p:extLst>
      <p:ext uri="{BB962C8B-B14F-4D97-AF65-F5344CB8AC3E}">
        <p14:creationId xmlns:p14="http://schemas.microsoft.com/office/powerpoint/2010/main" val="1710131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4AD3AB-EEF1-2D89-9614-69320061BD57}"/>
              </a:ext>
            </a:extLst>
          </p:cNvPr>
          <p:cNvSpPr>
            <a:spLocks noGrp="1"/>
          </p:cNvSpPr>
          <p:nvPr>
            <p:ph type="dt" sz="half" idx="10"/>
          </p:nvPr>
        </p:nvSpPr>
        <p:spPr/>
        <p:txBody>
          <a:bodyPr/>
          <a:lstStyle>
            <a:lvl1pPr>
              <a:defRPr/>
            </a:lvl1pPr>
          </a:lstStyle>
          <a:p>
            <a:pPr>
              <a:defRPr/>
            </a:pPr>
            <a:fld id="{DFD568DA-62D1-441E-B49D-151AE87ADC47}" type="datetimeFigureOut">
              <a:rPr lang="en-US"/>
              <a:pPr>
                <a:defRPr/>
              </a:pPr>
              <a:t>4/8/2023</a:t>
            </a:fld>
            <a:endParaRPr lang="en-US"/>
          </a:p>
        </p:txBody>
      </p:sp>
      <p:sp>
        <p:nvSpPr>
          <p:cNvPr id="6" name="Footer Placeholder 4">
            <a:extLst>
              <a:ext uri="{FF2B5EF4-FFF2-40B4-BE49-F238E27FC236}">
                <a16:creationId xmlns:a16="http://schemas.microsoft.com/office/drawing/2014/main" id="{D1428BFB-5482-48CF-6192-B084C1C428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5343229-1129-D839-C5A4-D5189B0B06ED}"/>
              </a:ext>
            </a:extLst>
          </p:cNvPr>
          <p:cNvSpPr>
            <a:spLocks noGrp="1"/>
          </p:cNvSpPr>
          <p:nvPr>
            <p:ph type="sldNum" sz="quarter" idx="12"/>
          </p:nvPr>
        </p:nvSpPr>
        <p:spPr/>
        <p:txBody>
          <a:bodyPr/>
          <a:lstStyle>
            <a:lvl1pPr>
              <a:defRPr/>
            </a:lvl1pPr>
          </a:lstStyle>
          <a:p>
            <a:pPr>
              <a:defRPr/>
            </a:pPr>
            <a:fld id="{32087D8B-9512-4D29-AE30-ADE52F81D0DF}" type="slidenum">
              <a:rPr lang="en-US"/>
              <a:pPr>
                <a:defRPr/>
              </a:pPr>
              <a:t>‹#›</a:t>
            </a:fld>
            <a:endParaRPr lang="en-US"/>
          </a:p>
        </p:txBody>
      </p:sp>
    </p:spTree>
    <p:extLst>
      <p:ext uri="{BB962C8B-B14F-4D97-AF65-F5344CB8AC3E}">
        <p14:creationId xmlns:p14="http://schemas.microsoft.com/office/powerpoint/2010/main" val="2229965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B58BD4-A33E-D0AB-D0E2-CE91AD9BCB5A}"/>
              </a:ext>
            </a:extLst>
          </p:cNvPr>
          <p:cNvSpPr>
            <a:spLocks noGrp="1"/>
          </p:cNvSpPr>
          <p:nvPr>
            <p:ph type="dt" sz="half" idx="10"/>
          </p:nvPr>
        </p:nvSpPr>
        <p:spPr/>
        <p:txBody>
          <a:bodyPr/>
          <a:lstStyle>
            <a:lvl1pPr>
              <a:defRPr/>
            </a:lvl1pPr>
          </a:lstStyle>
          <a:p>
            <a:pPr>
              <a:defRPr/>
            </a:pPr>
            <a:fld id="{20BF72D4-9E0F-4C44-AF7A-074146083E22}" type="datetimeFigureOut">
              <a:rPr lang="en-US"/>
              <a:pPr>
                <a:defRPr/>
              </a:pPr>
              <a:t>4/8/2023</a:t>
            </a:fld>
            <a:endParaRPr lang="en-US"/>
          </a:p>
        </p:txBody>
      </p:sp>
      <p:sp>
        <p:nvSpPr>
          <p:cNvPr id="6" name="Footer Placeholder 4">
            <a:extLst>
              <a:ext uri="{FF2B5EF4-FFF2-40B4-BE49-F238E27FC236}">
                <a16:creationId xmlns:a16="http://schemas.microsoft.com/office/drawing/2014/main" id="{E1827300-1574-B4FE-03AB-9437F98B3A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DECC3FA-6543-8304-4C61-745E83DA0308}"/>
              </a:ext>
            </a:extLst>
          </p:cNvPr>
          <p:cNvSpPr>
            <a:spLocks noGrp="1"/>
          </p:cNvSpPr>
          <p:nvPr>
            <p:ph type="sldNum" sz="quarter" idx="12"/>
          </p:nvPr>
        </p:nvSpPr>
        <p:spPr/>
        <p:txBody>
          <a:bodyPr/>
          <a:lstStyle>
            <a:lvl1pPr>
              <a:defRPr/>
            </a:lvl1pPr>
          </a:lstStyle>
          <a:p>
            <a:pPr>
              <a:defRPr/>
            </a:pPr>
            <a:fld id="{64D5C65E-A397-4308-A2A5-37E56EA39506}" type="slidenum">
              <a:rPr lang="en-US"/>
              <a:pPr>
                <a:defRPr/>
              </a:pPr>
              <a:t>‹#›</a:t>
            </a:fld>
            <a:endParaRPr lang="en-US"/>
          </a:p>
        </p:txBody>
      </p:sp>
    </p:spTree>
    <p:extLst>
      <p:ext uri="{BB962C8B-B14F-4D97-AF65-F5344CB8AC3E}">
        <p14:creationId xmlns:p14="http://schemas.microsoft.com/office/powerpoint/2010/main" val="3349001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2A5AF-96EF-A442-A989-970F469ECEF1}"/>
              </a:ext>
            </a:extLst>
          </p:cNvPr>
          <p:cNvSpPr>
            <a:spLocks noGrp="1"/>
          </p:cNvSpPr>
          <p:nvPr>
            <p:ph type="dt" sz="half" idx="10"/>
          </p:nvPr>
        </p:nvSpPr>
        <p:spPr/>
        <p:txBody>
          <a:bodyPr/>
          <a:lstStyle>
            <a:lvl1pPr>
              <a:defRPr/>
            </a:lvl1pPr>
          </a:lstStyle>
          <a:p>
            <a:pPr>
              <a:defRPr/>
            </a:pPr>
            <a:fld id="{61E736F9-7087-472B-8123-4553AB10DB05}" type="datetimeFigureOut">
              <a:rPr lang="en-US"/>
              <a:pPr>
                <a:defRPr/>
              </a:pPr>
              <a:t>4/8/2023</a:t>
            </a:fld>
            <a:endParaRPr lang="en-US"/>
          </a:p>
        </p:txBody>
      </p:sp>
      <p:sp>
        <p:nvSpPr>
          <p:cNvPr id="5" name="Footer Placeholder 4">
            <a:extLst>
              <a:ext uri="{FF2B5EF4-FFF2-40B4-BE49-F238E27FC236}">
                <a16:creationId xmlns:a16="http://schemas.microsoft.com/office/drawing/2014/main" id="{96C30A2B-BD9E-7813-189A-C59E52531F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0F85F4-0999-3EB8-A4AD-7294993EB5AD}"/>
              </a:ext>
            </a:extLst>
          </p:cNvPr>
          <p:cNvSpPr>
            <a:spLocks noGrp="1"/>
          </p:cNvSpPr>
          <p:nvPr>
            <p:ph type="sldNum" sz="quarter" idx="12"/>
          </p:nvPr>
        </p:nvSpPr>
        <p:spPr/>
        <p:txBody>
          <a:bodyPr/>
          <a:lstStyle>
            <a:lvl1pPr>
              <a:defRPr/>
            </a:lvl1pPr>
          </a:lstStyle>
          <a:p>
            <a:pPr>
              <a:defRPr/>
            </a:pPr>
            <a:fld id="{353D467B-1C7B-4C51-B597-534D49715C6D}" type="slidenum">
              <a:rPr lang="en-US"/>
              <a:pPr>
                <a:defRPr/>
              </a:pPr>
              <a:t>‹#›</a:t>
            </a:fld>
            <a:endParaRPr lang="en-US"/>
          </a:p>
        </p:txBody>
      </p:sp>
    </p:spTree>
    <p:extLst>
      <p:ext uri="{BB962C8B-B14F-4D97-AF65-F5344CB8AC3E}">
        <p14:creationId xmlns:p14="http://schemas.microsoft.com/office/powerpoint/2010/main" val="40282857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D0301AB-4891-6642-9F6B-7EBB1984E4CB}"/>
              </a:ext>
            </a:extLst>
          </p:cNvPr>
          <p:cNvSpPr>
            <a:spLocks noGrp="1"/>
          </p:cNvSpPr>
          <p:nvPr>
            <p:ph type="dt" sz="half" idx="10"/>
          </p:nvPr>
        </p:nvSpPr>
        <p:spPr/>
        <p:txBody>
          <a:bodyPr/>
          <a:lstStyle>
            <a:lvl1pPr>
              <a:defRPr/>
            </a:lvl1pPr>
          </a:lstStyle>
          <a:p>
            <a:pPr>
              <a:defRPr/>
            </a:pPr>
            <a:fld id="{8D5B2098-60A7-4ED5-8B25-72F4369C6354}" type="datetimeFigureOut">
              <a:rPr lang="en-US"/>
              <a:pPr>
                <a:defRPr/>
              </a:pPr>
              <a:t>4/8/2023</a:t>
            </a:fld>
            <a:endParaRPr lang="en-US"/>
          </a:p>
        </p:txBody>
      </p:sp>
      <p:sp>
        <p:nvSpPr>
          <p:cNvPr id="5" name="Footer Placeholder 4">
            <a:extLst>
              <a:ext uri="{FF2B5EF4-FFF2-40B4-BE49-F238E27FC236}">
                <a16:creationId xmlns:a16="http://schemas.microsoft.com/office/drawing/2014/main" id="{98C4AFF9-E4AA-2917-CB79-5E20F08513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922A29-B7FB-7148-AC07-15A7B29A6989}"/>
              </a:ext>
            </a:extLst>
          </p:cNvPr>
          <p:cNvSpPr>
            <a:spLocks noGrp="1"/>
          </p:cNvSpPr>
          <p:nvPr>
            <p:ph type="sldNum" sz="quarter" idx="12"/>
          </p:nvPr>
        </p:nvSpPr>
        <p:spPr/>
        <p:txBody>
          <a:bodyPr/>
          <a:lstStyle>
            <a:lvl1pPr>
              <a:defRPr/>
            </a:lvl1pPr>
          </a:lstStyle>
          <a:p>
            <a:pPr>
              <a:defRPr/>
            </a:pPr>
            <a:fld id="{776AA193-7CC1-45CA-884E-A5A52BCD1C4C}" type="slidenum">
              <a:rPr lang="en-US"/>
              <a:pPr>
                <a:defRPr/>
              </a:pPr>
              <a:t>‹#›</a:t>
            </a:fld>
            <a:endParaRPr lang="en-US"/>
          </a:p>
        </p:txBody>
      </p:sp>
    </p:spTree>
    <p:extLst>
      <p:ext uri="{BB962C8B-B14F-4D97-AF65-F5344CB8AC3E}">
        <p14:creationId xmlns:p14="http://schemas.microsoft.com/office/powerpoint/2010/main" val="430036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0957-2F42-45CC-ADE7-0757C3F01C9F}" type="datetimeFigureOut">
              <a:rPr lang="en-US" smtClean="0"/>
              <a:t>4/8/2023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61D21-1A01-432D-A036-47B2D3F510D9}" type="slidenum">
              <a:rPr lang="en-US" smtClean="0"/>
              <a:t>‹#›</a:t>
            </a:fld>
            <a:endParaRPr lang="en-US"/>
          </a:p>
        </p:txBody>
      </p:sp>
      <p:pic>
        <p:nvPicPr>
          <p:cNvPr id="7" name="Picture 6" descr="Abstract smoke background">
            <a:extLst>
              <a:ext uri="{FF2B5EF4-FFF2-40B4-BE49-F238E27FC236}">
                <a16:creationId xmlns:a16="http://schemas.microsoft.com/office/drawing/2014/main" id="{5138A08B-D74A-31AA-F680-B9BA93C9587F}"/>
              </a:ext>
            </a:extLst>
          </p:cNvPr>
          <p:cNvPicPr>
            <a:picLocks noChangeAspect="1"/>
          </p:cNvPicPr>
          <p:nvPr userDrawn="1"/>
        </p:nvPicPr>
        <p:blipFill rotWithShape="1">
          <a:blip r:embed="rId13">
            <a:alphaModFix amt="67000"/>
          </a:blip>
          <a:srcRect l="2246" r="9088"/>
          <a:stretch/>
        </p:blipFill>
        <p:spPr>
          <a:xfrm>
            <a:off x="22" y="1"/>
            <a:ext cx="9143978" cy="6857999"/>
          </a:xfrm>
          <a:prstGeom prst="rect">
            <a:avLst/>
          </a:prstGeom>
        </p:spPr>
      </p:pic>
    </p:spTree>
    <p:extLst>
      <p:ext uri="{BB962C8B-B14F-4D97-AF65-F5344CB8AC3E}">
        <p14:creationId xmlns:p14="http://schemas.microsoft.com/office/powerpoint/2010/main" val="2309415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333C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C01533-7EF2-D788-57A6-263855D2F507}"/>
              </a:ext>
            </a:extLst>
          </p:cNvPr>
          <p:cNvSpPr/>
          <p:nvPr userDrawn="1"/>
        </p:nvSpPr>
        <p:spPr>
          <a:xfrm>
            <a:off x="475807" y="327800"/>
            <a:ext cx="8192386" cy="13255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bstract smoke background">
            <a:extLst>
              <a:ext uri="{FF2B5EF4-FFF2-40B4-BE49-F238E27FC236}">
                <a16:creationId xmlns:a16="http://schemas.microsoft.com/office/drawing/2014/main" id="{B575C6EA-C4CB-DD02-DB52-2EE7C957D82D}"/>
              </a:ext>
            </a:extLst>
          </p:cNvPr>
          <p:cNvPicPr>
            <a:picLocks noChangeAspect="1"/>
          </p:cNvPicPr>
          <p:nvPr userDrawn="1"/>
        </p:nvPicPr>
        <p:blipFill rotWithShape="1">
          <a:blip r:embed="rId13">
            <a:alphaModFix amt="67000"/>
          </a:blip>
          <a:srcRect l="2246" r="9088"/>
          <a:stretch/>
        </p:blipFill>
        <p:spPr>
          <a:xfrm>
            <a:off x="475807" y="327800"/>
            <a:ext cx="8192386" cy="1325563"/>
          </a:xfrm>
          <a:custGeom>
            <a:avLst/>
            <a:gdLst>
              <a:gd name="connsiteX0" fmla="*/ 0 w 8192386"/>
              <a:gd name="connsiteY0" fmla="*/ 0 h 1325563"/>
              <a:gd name="connsiteX1" fmla="*/ 8192386 w 8192386"/>
              <a:gd name="connsiteY1" fmla="*/ 0 h 1325563"/>
              <a:gd name="connsiteX2" fmla="*/ 8192386 w 8192386"/>
              <a:gd name="connsiteY2" fmla="*/ 1325563 h 1325563"/>
              <a:gd name="connsiteX3" fmla="*/ 0 w 8192386"/>
              <a:gd name="connsiteY3" fmla="*/ 1325563 h 1325563"/>
              <a:gd name="connsiteX4" fmla="*/ 0 w 8192386"/>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2386" h="1325563" fill="none" extrusionOk="0">
                <a:moveTo>
                  <a:pt x="0" y="0"/>
                </a:moveTo>
                <a:cubicBezTo>
                  <a:pt x="1541328" y="-33775"/>
                  <a:pt x="4118512" y="138873"/>
                  <a:pt x="8192386" y="0"/>
                </a:cubicBezTo>
                <a:cubicBezTo>
                  <a:pt x="8155051" y="134314"/>
                  <a:pt x="8258542" y="1010200"/>
                  <a:pt x="8192386" y="1325563"/>
                </a:cubicBezTo>
                <a:cubicBezTo>
                  <a:pt x="6275733" y="1188233"/>
                  <a:pt x="3539448" y="1187707"/>
                  <a:pt x="0" y="1325563"/>
                </a:cubicBezTo>
                <a:cubicBezTo>
                  <a:pt x="62396" y="856947"/>
                  <a:pt x="75313" y="162614"/>
                  <a:pt x="0" y="0"/>
                </a:cubicBezTo>
                <a:close/>
              </a:path>
              <a:path w="8192386" h="1325563" stroke="0" extrusionOk="0">
                <a:moveTo>
                  <a:pt x="0" y="0"/>
                </a:moveTo>
                <a:cubicBezTo>
                  <a:pt x="3612552" y="-101487"/>
                  <a:pt x="5132645" y="-162162"/>
                  <a:pt x="8192386" y="0"/>
                </a:cubicBezTo>
                <a:cubicBezTo>
                  <a:pt x="8089292" y="539953"/>
                  <a:pt x="8153881" y="886602"/>
                  <a:pt x="8192386" y="1325563"/>
                </a:cubicBezTo>
                <a:cubicBezTo>
                  <a:pt x="4647646" y="1375628"/>
                  <a:pt x="1081537" y="1167114"/>
                  <a:pt x="0" y="1325563"/>
                </a:cubicBezTo>
                <a:cubicBezTo>
                  <a:pt x="-54816" y="714844"/>
                  <a:pt x="-10506" y="182887"/>
                  <a:pt x="0" y="0"/>
                </a:cubicBezTo>
                <a:close/>
              </a:path>
            </a:pathLst>
          </a:custGeom>
          <a:ln>
            <a:solidFill>
              <a:srgbClr val="3333CC"/>
            </a:solidFill>
            <a:extLst>
              <a:ext uri="{C807C97D-BFC1-408E-A445-0C87EB9F89A2}">
                <ask:lineSketchStyleProps xmlns:ask="http://schemas.microsoft.com/office/drawing/2018/sketchyshapes" sd="981765707">
                  <a:prstGeom prst="rect">
                    <a:avLst/>
                  </a:prstGeom>
                  <ask:type>
                    <ask:lineSketchCurved/>
                  </ask:type>
                </ask:lineSketchStyleProps>
              </a:ext>
            </a:extLst>
          </a:ln>
        </p:spPr>
      </p:pic>
      <p:sp>
        <p:nvSpPr>
          <p:cNvPr id="10" name="Rectangle 9">
            <a:extLst>
              <a:ext uri="{FF2B5EF4-FFF2-40B4-BE49-F238E27FC236}">
                <a16:creationId xmlns:a16="http://schemas.microsoft.com/office/drawing/2014/main" id="{7EFF19D8-F130-CEC6-933A-3190DAD6393A}"/>
              </a:ext>
            </a:extLst>
          </p:cNvPr>
          <p:cNvSpPr/>
          <p:nvPr userDrawn="1"/>
        </p:nvSpPr>
        <p:spPr>
          <a:xfrm>
            <a:off x="470491" y="1892594"/>
            <a:ext cx="8232258" cy="4593265"/>
          </a:xfrm>
          <a:custGeom>
            <a:avLst/>
            <a:gdLst>
              <a:gd name="connsiteX0" fmla="*/ 0 w 8232258"/>
              <a:gd name="connsiteY0" fmla="*/ 0 h 4593265"/>
              <a:gd name="connsiteX1" fmla="*/ 8232258 w 8232258"/>
              <a:gd name="connsiteY1" fmla="*/ 0 h 4593265"/>
              <a:gd name="connsiteX2" fmla="*/ 8232258 w 8232258"/>
              <a:gd name="connsiteY2" fmla="*/ 4593265 h 4593265"/>
              <a:gd name="connsiteX3" fmla="*/ 0 w 8232258"/>
              <a:gd name="connsiteY3" fmla="*/ 4593265 h 4593265"/>
              <a:gd name="connsiteX4" fmla="*/ 0 w 8232258"/>
              <a:gd name="connsiteY4" fmla="*/ 0 h 459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2258" h="4593265" fill="none" extrusionOk="0">
                <a:moveTo>
                  <a:pt x="0" y="0"/>
                </a:moveTo>
                <a:cubicBezTo>
                  <a:pt x="3016417" y="-109175"/>
                  <a:pt x="6913844" y="-48220"/>
                  <a:pt x="8232258" y="0"/>
                </a:cubicBezTo>
                <a:cubicBezTo>
                  <a:pt x="8127859" y="1988736"/>
                  <a:pt x="8243760" y="3998102"/>
                  <a:pt x="8232258" y="4593265"/>
                </a:cubicBezTo>
                <a:cubicBezTo>
                  <a:pt x="5403150" y="4560443"/>
                  <a:pt x="924829" y="4568705"/>
                  <a:pt x="0" y="4593265"/>
                </a:cubicBezTo>
                <a:cubicBezTo>
                  <a:pt x="-141869" y="2617502"/>
                  <a:pt x="-147724" y="1781215"/>
                  <a:pt x="0" y="0"/>
                </a:cubicBezTo>
                <a:close/>
              </a:path>
              <a:path w="8232258" h="4593265" stroke="0" extrusionOk="0">
                <a:moveTo>
                  <a:pt x="0" y="0"/>
                </a:moveTo>
                <a:cubicBezTo>
                  <a:pt x="3043843" y="56275"/>
                  <a:pt x="7171387" y="-36696"/>
                  <a:pt x="8232258" y="0"/>
                </a:cubicBezTo>
                <a:cubicBezTo>
                  <a:pt x="8082407" y="731170"/>
                  <a:pt x="8199220" y="3470535"/>
                  <a:pt x="8232258" y="4593265"/>
                </a:cubicBezTo>
                <a:cubicBezTo>
                  <a:pt x="5997392" y="4533811"/>
                  <a:pt x="3890291" y="4617360"/>
                  <a:pt x="0" y="4593265"/>
                </a:cubicBezTo>
                <a:cubicBezTo>
                  <a:pt x="-22238" y="2758409"/>
                  <a:pt x="-143762" y="826032"/>
                  <a:pt x="0" y="0"/>
                </a:cubicBezTo>
                <a:close/>
              </a:path>
            </a:pathLst>
          </a:custGeom>
          <a:solidFill>
            <a:schemeClr val="accent2">
              <a:lumMod val="20000"/>
              <a:lumOff val="80000"/>
            </a:schemeClr>
          </a:solidFill>
          <a:ln>
            <a:solidFill>
              <a:srgbClr val="3333CC"/>
            </a:solidFill>
            <a:extLst>
              <a:ext uri="{C807C97D-BFC1-408E-A445-0C87EB9F89A2}">
                <ask:lineSketchStyleProps xmlns:ask="http://schemas.microsoft.com/office/drawing/2018/sketchyshapes" sd="1617256088">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5846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0957-2F42-45CC-ADE7-0757C3F01C9F}" type="datetimeFigureOut">
              <a:rPr lang="en-US" smtClean="0"/>
              <a:t>4/8/2023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61D21-1A01-432D-A036-47B2D3F510D9}" type="slidenum">
              <a:rPr lang="en-US" smtClean="0"/>
              <a:t>‹#›</a:t>
            </a:fld>
            <a:endParaRPr lang="en-US"/>
          </a:p>
        </p:txBody>
      </p:sp>
      <p:pic>
        <p:nvPicPr>
          <p:cNvPr id="7" name="Picture 6" descr="Abstract smoke background">
            <a:extLst>
              <a:ext uri="{FF2B5EF4-FFF2-40B4-BE49-F238E27FC236}">
                <a16:creationId xmlns:a16="http://schemas.microsoft.com/office/drawing/2014/main" id="{5138A08B-D74A-31AA-F680-B9BA93C9587F}"/>
              </a:ext>
            </a:extLst>
          </p:cNvPr>
          <p:cNvPicPr>
            <a:picLocks noChangeAspect="1"/>
          </p:cNvPicPr>
          <p:nvPr userDrawn="1"/>
        </p:nvPicPr>
        <p:blipFill rotWithShape="1">
          <a:blip r:embed="rId13">
            <a:alphaModFix amt="67000"/>
            <a:lum bright="70000" contrast="-70000"/>
          </a:blip>
          <a:srcRect l="2246" r="9088"/>
          <a:stretch/>
        </p:blipFill>
        <p:spPr>
          <a:xfrm>
            <a:off x="22" y="1"/>
            <a:ext cx="9143978" cy="6857999"/>
          </a:xfrm>
          <a:prstGeom prst="rect">
            <a:avLst/>
          </a:prstGeom>
        </p:spPr>
      </p:pic>
    </p:spTree>
    <p:extLst>
      <p:ext uri="{BB962C8B-B14F-4D97-AF65-F5344CB8AC3E}">
        <p14:creationId xmlns:p14="http://schemas.microsoft.com/office/powerpoint/2010/main" val="399647880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AA07AC1A-1E87-F145-CE33-C7C089D38E2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EE8EA72-00E1-E5EB-B970-946E131E838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C397817-E012-516B-4732-3328A1A476D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95A7EBA-F597-48F9-82AB-4F1729900ACC}" type="datetimeFigureOut">
              <a:rPr lang="en-US"/>
              <a:pPr>
                <a:defRPr/>
              </a:pPr>
              <a:t>4/8/2023</a:t>
            </a:fld>
            <a:endParaRPr lang="en-US"/>
          </a:p>
        </p:txBody>
      </p:sp>
      <p:sp>
        <p:nvSpPr>
          <p:cNvPr id="5" name="Footer Placeholder 4">
            <a:extLst>
              <a:ext uri="{FF2B5EF4-FFF2-40B4-BE49-F238E27FC236}">
                <a16:creationId xmlns:a16="http://schemas.microsoft.com/office/drawing/2014/main" id="{28A8A081-9AB0-BDB6-C75C-EFF49D6CD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52EAA27-A8DE-B0F7-0332-6D017253D2B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2405ED4-655D-49EA-80DE-5C0E5EA33836}" type="slidenum">
              <a:rPr lang="en-US"/>
              <a:pPr>
                <a:defRPr/>
              </a:pPr>
              <a:t>‹#›</a:t>
            </a:fld>
            <a:endParaRPr lang="en-US"/>
          </a:p>
        </p:txBody>
      </p:sp>
      <p:pic>
        <p:nvPicPr>
          <p:cNvPr id="7" name="Picture 6" descr="A close up of a book&#10;&#10;Description automatically generated">
            <a:extLst>
              <a:ext uri="{FF2B5EF4-FFF2-40B4-BE49-F238E27FC236}">
                <a16:creationId xmlns:a16="http://schemas.microsoft.com/office/drawing/2014/main" id="{C19043AB-DB36-D6D3-6D60-B4580C2D2FD9}"/>
              </a:ext>
            </a:extLst>
          </p:cNvPr>
          <p:cNvPicPr>
            <a:picLocks noChangeAspect="1"/>
          </p:cNvPicPr>
          <p:nvPr userDrawn="1"/>
        </p:nvPicPr>
        <p:blipFill rotWithShape="1">
          <a:blip r:embed="rId13">
            <a:duotone>
              <a:schemeClr val="accent1">
                <a:shade val="45000"/>
                <a:satMod val="135000"/>
              </a:schemeClr>
              <a:prstClr val="white"/>
            </a:duotone>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0912452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B4067D-36CF-2FAB-2DF5-AF2D09750F9B}"/>
              </a:ext>
            </a:extLst>
          </p:cNvPr>
          <p:cNvSpPr txBox="1"/>
          <p:nvPr/>
        </p:nvSpPr>
        <p:spPr>
          <a:xfrm>
            <a:off x="1457661" y="450612"/>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3:1-4</a:t>
            </a:r>
          </a:p>
          <a:p>
            <a:pPr algn="ctr"/>
            <a:r>
              <a:rPr lang="en-US" sz="2800" dirty="0">
                <a:latin typeface="Amasis MT Pro Medium" panose="02040604050005020304" pitchFamily="18" charset="0"/>
              </a:rPr>
              <a:t>Set our affections on things above</a:t>
            </a:r>
          </a:p>
        </p:txBody>
      </p:sp>
      <p:sp>
        <p:nvSpPr>
          <p:cNvPr id="3" name="TextBox 2">
            <a:extLst>
              <a:ext uri="{FF2B5EF4-FFF2-40B4-BE49-F238E27FC236}">
                <a16:creationId xmlns:a16="http://schemas.microsoft.com/office/drawing/2014/main" id="{2C74C4D3-98C6-9767-E420-DCCD0B2A53D7}"/>
              </a:ext>
            </a:extLst>
          </p:cNvPr>
          <p:cNvSpPr txBox="1"/>
          <p:nvPr/>
        </p:nvSpPr>
        <p:spPr>
          <a:xfrm>
            <a:off x="1457661" y="1711050"/>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3:5-9</a:t>
            </a:r>
          </a:p>
          <a:p>
            <a:pPr algn="ctr"/>
            <a:r>
              <a:rPr lang="en-US" sz="2800" dirty="0">
                <a:latin typeface="Amasis MT Pro Medium" panose="02040604050005020304" pitchFamily="18" charset="0"/>
              </a:rPr>
              <a:t>Put off the old man</a:t>
            </a:r>
          </a:p>
        </p:txBody>
      </p:sp>
    </p:spTree>
    <p:extLst>
      <p:ext uri="{BB962C8B-B14F-4D97-AF65-F5344CB8AC3E}">
        <p14:creationId xmlns:p14="http://schemas.microsoft.com/office/powerpoint/2010/main" val="2507386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48F197-ABBF-5D3B-8ED0-4128A275D396}"/>
              </a:ext>
            </a:extLst>
          </p:cNvPr>
          <p:cNvGrpSpPr/>
          <p:nvPr/>
        </p:nvGrpSpPr>
        <p:grpSpPr>
          <a:xfrm>
            <a:off x="1102657" y="553749"/>
            <a:ext cx="6949439" cy="1603725"/>
            <a:chOff x="1473797" y="553749"/>
            <a:chExt cx="6262743" cy="1603725"/>
          </a:xfrm>
        </p:grpSpPr>
        <p:sp>
          <p:nvSpPr>
            <p:cNvPr id="5" name="TextBox 4">
              <a:extLst>
                <a:ext uri="{FF2B5EF4-FFF2-40B4-BE49-F238E27FC236}">
                  <a16:creationId xmlns:a16="http://schemas.microsoft.com/office/drawing/2014/main" id="{0B5AA6AA-EC37-5519-83C2-2253BE5A3546}"/>
                </a:ext>
              </a:extLst>
            </p:cNvPr>
            <p:cNvSpPr txBox="1"/>
            <p:nvPr/>
          </p:nvSpPr>
          <p:spPr>
            <a:xfrm>
              <a:off x="1507862" y="587814"/>
              <a:ext cx="6228678"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Put Off the Old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73797" y="553749"/>
              <a:ext cx="6228678"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Black" panose="02040A04050005020304" pitchFamily="18" charset="0"/>
                  <a:ea typeface="+mn-ea"/>
                  <a:cs typeface="+mn-cs"/>
                </a:rPr>
                <a:t>Put Off the Old Man</a:t>
              </a:r>
            </a:p>
          </p:txBody>
        </p:sp>
      </p:grpSp>
      <p:grpSp>
        <p:nvGrpSpPr>
          <p:cNvPr id="9" name="Group 8">
            <a:extLst>
              <a:ext uri="{FF2B5EF4-FFF2-40B4-BE49-F238E27FC236}">
                <a16:creationId xmlns:a16="http://schemas.microsoft.com/office/drawing/2014/main" id="{98D2F0ED-CA45-89B6-6261-FEC510F39092}"/>
              </a:ext>
            </a:extLst>
          </p:cNvPr>
          <p:cNvGrpSpPr/>
          <p:nvPr/>
        </p:nvGrpSpPr>
        <p:grpSpPr>
          <a:xfrm>
            <a:off x="1437933" y="5630419"/>
            <a:ext cx="6248406" cy="550721"/>
            <a:chOff x="1437933" y="5630419"/>
            <a:chExt cx="6248406" cy="550721"/>
          </a:xfrm>
        </p:grpSpPr>
        <p:sp>
          <p:nvSpPr>
            <p:cNvPr id="7" name="TextBox 6">
              <a:extLst>
                <a:ext uri="{FF2B5EF4-FFF2-40B4-BE49-F238E27FC236}">
                  <a16:creationId xmlns:a16="http://schemas.microsoft.com/office/drawing/2014/main" id="{AC58F55C-511D-BF5A-A11C-A9D0C39FFB4F}"/>
                </a:ext>
              </a:extLst>
            </p:cNvPr>
            <p:cNvSpPr txBox="1"/>
            <p:nvPr/>
          </p:nvSpPr>
          <p:spPr>
            <a:xfrm>
              <a:off x="1457661" y="5657920"/>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Colossians 3:5-9</a:t>
              </a:r>
            </a:p>
          </p:txBody>
        </p:sp>
        <p:sp>
          <p:nvSpPr>
            <p:cNvPr id="8" name="TextBox 7">
              <a:extLst>
                <a:ext uri="{FF2B5EF4-FFF2-40B4-BE49-F238E27FC236}">
                  <a16:creationId xmlns:a16="http://schemas.microsoft.com/office/drawing/2014/main" id="{919BB1DF-9734-6103-34C8-ECB01E0E9EEC}"/>
                </a:ext>
              </a:extLst>
            </p:cNvPr>
            <p:cNvSpPr txBox="1"/>
            <p:nvPr/>
          </p:nvSpPr>
          <p:spPr>
            <a:xfrm>
              <a:off x="1437933" y="5630419"/>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3:5-9</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89785" y="1613733"/>
            <a:ext cx="7524974" cy="1277499"/>
          </a:xfrm>
          <a:custGeom>
            <a:avLst/>
            <a:gdLst>
              <a:gd name="connsiteX0" fmla="*/ 0 w 7524974"/>
              <a:gd name="connsiteY0" fmla="*/ 212921 h 1277499"/>
              <a:gd name="connsiteX1" fmla="*/ 212921 w 7524974"/>
              <a:gd name="connsiteY1" fmla="*/ 0 h 1277499"/>
              <a:gd name="connsiteX2" fmla="*/ 7312053 w 7524974"/>
              <a:gd name="connsiteY2" fmla="*/ 0 h 1277499"/>
              <a:gd name="connsiteX3" fmla="*/ 7524974 w 7524974"/>
              <a:gd name="connsiteY3" fmla="*/ 212921 h 1277499"/>
              <a:gd name="connsiteX4" fmla="*/ 7524974 w 7524974"/>
              <a:gd name="connsiteY4" fmla="*/ 1064578 h 1277499"/>
              <a:gd name="connsiteX5" fmla="*/ 7312053 w 7524974"/>
              <a:gd name="connsiteY5" fmla="*/ 1277499 h 1277499"/>
              <a:gd name="connsiteX6" fmla="*/ 212921 w 7524974"/>
              <a:gd name="connsiteY6" fmla="*/ 1277499 h 1277499"/>
              <a:gd name="connsiteX7" fmla="*/ 0 w 7524974"/>
              <a:gd name="connsiteY7" fmla="*/ 1064578 h 1277499"/>
              <a:gd name="connsiteX8" fmla="*/ 0 w 7524974"/>
              <a:gd name="connsiteY8" fmla="*/ 212921 h 127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277499" fill="none" extrusionOk="0">
                <a:moveTo>
                  <a:pt x="0" y="212921"/>
                </a:moveTo>
                <a:cubicBezTo>
                  <a:pt x="-8497" y="83326"/>
                  <a:pt x="85034" y="-15148"/>
                  <a:pt x="212921" y="0"/>
                </a:cubicBezTo>
                <a:cubicBezTo>
                  <a:pt x="1448482" y="-73545"/>
                  <a:pt x="4858396" y="152048"/>
                  <a:pt x="7312053" y="0"/>
                </a:cubicBezTo>
                <a:cubicBezTo>
                  <a:pt x="7427766" y="6413"/>
                  <a:pt x="7531683" y="79122"/>
                  <a:pt x="7524974" y="212921"/>
                </a:cubicBezTo>
                <a:cubicBezTo>
                  <a:pt x="7558433" y="575398"/>
                  <a:pt x="7542352" y="907592"/>
                  <a:pt x="7524974" y="1064578"/>
                </a:cubicBezTo>
                <a:cubicBezTo>
                  <a:pt x="7512431" y="1185274"/>
                  <a:pt x="7439423" y="1276238"/>
                  <a:pt x="7312053" y="1277499"/>
                </a:cubicBezTo>
                <a:cubicBezTo>
                  <a:pt x="5627220" y="1420294"/>
                  <a:pt x="952375" y="1437269"/>
                  <a:pt x="212921" y="1277499"/>
                </a:cubicBezTo>
                <a:cubicBezTo>
                  <a:pt x="102806" y="1266907"/>
                  <a:pt x="2300" y="1180497"/>
                  <a:pt x="0" y="1064578"/>
                </a:cubicBezTo>
                <a:cubicBezTo>
                  <a:pt x="4235" y="736402"/>
                  <a:pt x="56464" y="509722"/>
                  <a:pt x="0" y="212921"/>
                </a:cubicBezTo>
                <a:close/>
              </a:path>
              <a:path w="7524974" h="1277499" stroke="0" extrusionOk="0">
                <a:moveTo>
                  <a:pt x="0" y="212921"/>
                </a:moveTo>
                <a:cubicBezTo>
                  <a:pt x="-8311" y="75107"/>
                  <a:pt x="110658" y="14038"/>
                  <a:pt x="212921" y="0"/>
                </a:cubicBezTo>
                <a:cubicBezTo>
                  <a:pt x="3692546" y="133790"/>
                  <a:pt x="3955654" y="72498"/>
                  <a:pt x="7312053" y="0"/>
                </a:cubicBezTo>
                <a:cubicBezTo>
                  <a:pt x="7423553" y="16949"/>
                  <a:pt x="7523215" y="95121"/>
                  <a:pt x="7524974" y="212921"/>
                </a:cubicBezTo>
                <a:cubicBezTo>
                  <a:pt x="7483519" y="509051"/>
                  <a:pt x="7453379" y="794506"/>
                  <a:pt x="7524974" y="1064578"/>
                </a:cubicBezTo>
                <a:cubicBezTo>
                  <a:pt x="7525245" y="1184177"/>
                  <a:pt x="7434919" y="1278301"/>
                  <a:pt x="7312053" y="1277499"/>
                </a:cubicBezTo>
                <a:cubicBezTo>
                  <a:pt x="3778777" y="1133728"/>
                  <a:pt x="3444765" y="1414107"/>
                  <a:pt x="212921" y="1277499"/>
                </a:cubicBezTo>
                <a:cubicBezTo>
                  <a:pt x="97515" y="1280480"/>
                  <a:pt x="-6846" y="1195499"/>
                  <a:pt x="0" y="1064578"/>
                </a:cubicBezTo>
                <a:cubicBezTo>
                  <a:pt x="37679" y="642995"/>
                  <a:pt x="5193" y="330434"/>
                  <a:pt x="0" y="21292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What is to be Done With the Old Man (vv. 5, 8-9)?</a:t>
            </a:r>
          </a:p>
        </p:txBody>
      </p:sp>
      <p:sp>
        <p:nvSpPr>
          <p:cNvPr id="10" name="Rectangle: Rounded Corners 9">
            <a:extLst>
              <a:ext uri="{FF2B5EF4-FFF2-40B4-BE49-F238E27FC236}">
                <a16:creationId xmlns:a16="http://schemas.microsoft.com/office/drawing/2014/main" id="{A8EF4CFC-E898-1A8B-8EB6-503B45B1EA76}"/>
              </a:ext>
            </a:extLst>
          </p:cNvPr>
          <p:cNvSpPr/>
          <p:nvPr/>
        </p:nvSpPr>
        <p:spPr>
          <a:xfrm>
            <a:off x="789785" y="3125393"/>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What is the Old Man (vv. 5, 8-9)?</a:t>
            </a:r>
          </a:p>
        </p:txBody>
      </p:sp>
      <p:sp>
        <p:nvSpPr>
          <p:cNvPr id="12" name="Rectangle: Rounded Corners 11">
            <a:extLst>
              <a:ext uri="{FF2B5EF4-FFF2-40B4-BE49-F238E27FC236}">
                <a16:creationId xmlns:a16="http://schemas.microsoft.com/office/drawing/2014/main" id="{9989A415-9413-EBB5-0669-BD32F8B2DCF8}"/>
              </a:ext>
            </a:extLst>
          </p:cNvPr>
          <p:cNvSpPr/>
          <p:nvPr/>
        </p:nvSpPr>
        <p:spPr>
          <a:xfrm>
            <a:off x="789785" y="4346540"/>
            <a:ext cx="7524974" cy="986987"/>
          </a:xfrm>
          <a:custGeom>
            <a:avLst/>
            <a:gdLst>
              <a:gd name="connsiteX0" fmla="*/ 0 w 7524974"/>
              <a:gd name="connsiteY0" fmla="*/ 164501 h 986987"/>
              <a:gd name="connsiteX1" fmla="*/ 164501 w 7524974"/>
              <a:gd name="connsiteY1" fmla="*/ 0 h 986987"/>
              <a:gd name="connsiteX2" fmla="*/ 7360473 w 7524974"/>
              <a:gd name="connsiteY2" fmla="*/ 0 h 986987"/>
              <a:gd name="connsiteX3" fmla="*/ 7524974 w 7524974"/>
              <a:gd name="connsiteY3" fmla="*/ 164501 h 986987"/>
              <a:gd name="connsiteX4" fmla="*/ 7524974 w 7524974"/>
              <a:gd name="connsiteY4" fmla="*/ 822486 h 986987"/>
              <a:gd name="connsiteX5" fmla="*/ 7360473 w 7524974"/>
              <a:gd name="connsiteY5" fmla="*/ 986987 h 986987"/>
              <a:gd name="connsiteX6" fmla="*/ 164501 w 7524974"/>
              <a:gd name="connsiteY6" fmla="*/ 986987 h 986987"/>
              <a:gd name="connsiteX7" fmla="*/ 0 w 7524974"/>
              <a:gd name="connsiteY7" fmla="*/ 822486 h 986987"/>
              <a:gd name="connsiteX8" fmla="*/ 0 w 7524974"/>
              <a:gd name="connsiteY8" fmla="*/ 164501 h 98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986987" fill="none" extrusionOk="0">
                <a:moveTo>
                  <a:pt x="0" y="164501"/>
                </a:moveTo>
                <a:cubicBezTo>
                  <a:pt x="-2547" y="70052"/>
                  <a:pt x="67624" y="-8867"/>
                  <a:pt x="164501" y="0"/>
                </a:cubicBezTo>
                <a:cubicBezTo>
                  <a:pt x="3391382" y="-73545"/>
                  <a:pt x="4220777" y="152048"/>
                  <a:pt x="7360473" y="0"/>
                </a:cubicBezTo>
                <a:cubicBezTo>
                  <a:pt x="7449852" y="5020"/>
                  <a:pt x="7528399" y="65375"/>
                  <a:pt x="7524974" y="164501"/>
                </a:cubicBezTo>
                <a:cubicBezTo>
                  <a:pt x="7582160" y="437259"/>
                  <a:pt x="7493838" y="586710"/>
                  <a:pt x="7524974" y="822486"/>
                </a:cubicBezTo>
                <a:cubicBezTo>
                  <a:pt x="7510399" y="916943"/>
                  <a:pt x="7464357" y="985306"/>
                  <a:pt x="7360473" y="986987"/>
                </a:cubicBezTo>
                <a:cubicBezTo>
                  <a:pt x="6032332" y="1129782"/>
                  <a:pt x="3175120" y="1146757"/>
                  <a:pt x="164501" y="986987"/>
                </a:cubicBezTo>
                <a:cubicBezTo>
                  <a:pt x="78857" y="979612"/>
                  <a:pt x="8819" y="906917"/>
                  <a:pt x="0" y="822486"/>
                </a:cubicBezTo>
                <a:cubicBezTo>
                  <a:pt x="-17558" y="694964"/>
                  <a:pt x="20187" y="489659"/>
                  <a:pt x="0" y="164501"/>
                </a:cubicBezTo>
                <a:close/>
              </a:path>
              <a:path w="7524974" h="986987" stroke="0" extrusionOk="0">
                <a:moveTo>
                  <a:pt x="0" y="164501"/>
                </a:moveTo>
                <a:cubicBezTo>
                  <a:pt x="-1622" y="69703"/>
                  <a:pt x="79614" y="5462"/>
                  <a:pt x="164501" y="0"/>
                </a:cubicBezTo>
                <a:cubicBezTo>
                  <a:pt x="2575210" y="133790"/>
                  <a:pt x="5380011" y="72498"/>
                  <a:pt x="7360473" y="0"/>
                </a:cubicBezTo>
                <a:cubicBezTo>
                  <a:pt x="7447249" y="11335"/>
                  <a:pt x="7508515" y="71710"/>
                  <a:pt x="7524974" y="164501"/>
                </a:cubicBezTo>
                <a:cubicBezTo>
                  <a:pt x="7579622" y="492517"/>
                  <a:pt x="7582723" y="737017"/>
                  <a:pt x="7524974" y="822486"/>
                </a:cubicBezTo>
                <a:cubicBezTo>
                  <a:pt x="7525633" y="918212"/>
                  <a:pt x="7452634" y="987186"/>
                  <a:pt x="7360473" y="986987"/>
                </a:cubicBezTo>
                <a:cubicBezTo>
                  <a:pt x="4857377" y="843216"/>
                  <a:pt x="2100839" y="1123595"/>
                  <a:pt x="164501" y="986987"/>
                </a:cubicBezTo>
                <a:cubicBezTo>
                  <a:pt x="81255" y="997353"/>
                  <a:pt x="-1508" y="916274"/>
                  <a:pt x="0" y="822486"/>
                </a:cubicBezTo>
                <a:cubicBezTo>
                  <a:pt x="-23473" y="694010"/>
                  <a:pt x="43046" y="359634"/>
                  <a:pt x="0" y="164501"/>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Why Put Off the Old Man (vv. 6-7)?</a:t>
            </a:r>
          </a:p>
        </p:txBody>
      </p:sp>
    </p:spTree>
    <p:extLst>
      <p:ext uri="{BB962C8B-B14F-4D97-AF65-F5344CB8AC3E}">
        <p14:creationId xmlns:p14="http://schemas.microsoft.com/office/powerpoint/2010/main" val="2109334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B4067D-36CF-2FAB-2DF5-AF2D09750F9B}"/>
              </a:ext>
            </a:extLst>
          </p:cNvPr>
          <p:cNvSpPr txBox="1"/>
          <p:nvPr/>
        </p:nvSpPr>
        <p:spPr>
          <a:xfrm>
            <a:off x="1457661" y="450612"/>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3:1-4</a:t>
            </a:r>
          </a:p>
          <a:p>
            <a:pPr algn="ctr"/>
            <a:r>
              <a:rPr lang="en-US" sz="2800" dirty="0">
                <a:latin typeface="Amasis MT Pro Medium" panose="02040604050005020304" pitchFamily="18" charset="0"/>
              </a:rPr>
              <a:t>Set our affections on things above</a:t>
            </a:r>
          </a:p>
        </p:txBody>
      </p:sp>
      <p:sp>
        <p:nvSpPr>
          <p:cNvPr id="3" name="TextBox 2">
            <a:extLst>
              <a:ext uri="{FF2B5EF4-FFF2-40B4-BE49-F238E27FC236}">
                <a16:creationId xmlns:a16="http://schemas.microsoft.com/office/drawing/2014/main" id="{2C74C4D3-98C6-9767-E420-DCCD0B2A53D7}"/>
              </a:ext>
            </a:extLst>
          </p:cNvPr>
          <p:cNvSpPr txBox="1"/>
          <p:nvPr/>
        </p:nvSpPr>
        <p:spPr>
          <a:xfrm>
            <a:off x="1457661" y="1711050"/>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3:5-9</a:t>
            </a:r>
          </a:p>
          <a:p>
            <a:pPr algn="ctr"/>
            <a:r>
              <a:rPr lang="en-US" sz="2800" dirty="0">
                <a:latin typeface="Amasis MT Pro Medium" panose="02040604050005020304" pitchFamily="18" charset="0"/>
              </a:rPr>
              <a:t>Put off the old man</a:t>
            </a:r>
          </a:p>
        </p:txBody>
      </p:sp>
      <p:sp>
        <p:nvSpPr>
          <p:cNvPr id="4" name="TextBox 3">
            <a:extLst>
              <a:ext uri="{FF2B5EF4-FFF2-40B4-BE49-F238E27FC236}">
                <a16:creationId xmlns:a16="http://schemas.microsoft.com/office/drawing/2014/main" id="{19804698-C36E-B0C3-D61F-CA8A43EC98BC}"/>
              </a:ext>
            </a:extLst>
          </p:cNvPr>
          <p:cNvSpPr txBox="1"/>
          <p:nvPr/>
        </p:nvSpPr>
        <p:spPr>
          <a:xfrm>
            <a:off x="1457661" y="2869290"/>
            <a:ext cx="6228678" cy="954107"/>
          </a:xfrm>
          <a:prstGeom prst="rect">
            <a:avLst/>
          </a:prstGeom>
          <a:noFill/>
        </p:spPr>
        <p:txBody>
          <a:bodyPr wrap="square" rtlCol="0">
            <a:spAutoFit/>
          </a:bodyPr>
          <a:lstStyle/>
          <a:p>
            <a:pPr algn="ctr"/>
            <a:r>
              <a:rPr lang="en-US" sz="2800" dirty="0">
                <a:latin typeface="Amasis MT Pro Medium" panose="02040604050005020304" pitchFamily="18" charset="0"/>
              </a:rPr>
              <a:t>Col. 3:10 – 4:6</a:t>
            </a:r>
          </a:p>
          <a:p>
            <a:pPr algn="ctr"/>
            <a:r>
              <a:rPr lang="en-US" sz="2800" dirty="0">
                <a:latin typeface="Amasis MT Pro Medium" panose="02040604050005020304" pitchFamily="18" charset="0"/>
              </a:rPr>
              <a:t>Put on the new man</a:t>
            </a:r>
          </a:p>
        </p:txBody>
      </p:sp>
    </p:spTree>
    <p:extLst>
      <p:ext uri="{BB962C8B-B14F-4D97-AF65-F5344CB8AC3E}">
        <p14:creationId xmlns:p14="http://schemas.microsoft.com/office/powerpoint/2010/main" val="3508083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6E7610B-0A45-9E4F-74FD-A21FEB49A854}"/>
              </a:ext>
            </a:extLst>
          </p:cNvPr>
          <p:cNvGrpSpPr/>
          <p:nvPr/>
        </p:nvGrpSpPr>
        <p:grpSpPr>
          <a:xfrm>
            <a:off x="1107210" y="548372"/>
            <a:ext cx="6944886" cy="870439"/>
            <a:chOff x="1107210" y="548372"/>
            <a:chExt cx="6944886" cy="870439"/>
          </a:xfrm>
        </p:grpSpPr>
        <p:sp>
          <p:nvSpPr>
            <p:cNvPr id="5" name="TextBox 4">
              <a:extLst>
                <a:ext uri="{FF2B5EF4-FFF2-40B4-BE49-F238E27FC236}">
                  <a16:creationId xmlns:a16="http://schemas.microsoft.com/office/drawing/2014/main" id="{0B5AA6AA-EC37-5519-83C2-2253BE5A3546}"/>
                </a:ext>
              </a:extLst>
            </p:cNvPr>
            <p:cNvSpPr txBox="1"/>
            <p:nvPr/>
          </p:nvSpPr>
          <p:spPr>
            <a:xfrm>
              <a:off x="1140457" y="587814"/>
              <a:ext cx="691163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Put On the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07210" y="548372"/>
              <a:ext cx="691163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Black" panose="02040A04050005020304" pitchFamily="18" charset="0"/>
                  <a:ea typeface="+mn-ea"/>
                  <a:cs typeface="+mn-cs"/>
                </a:rPr>
                <a:t>Put On the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The Nature of the New Man (vv. 10-11)</a:t>
            </a:r>
          </a:p>
        </p:txBody>
      </p:sp>
      <p:sp>
        <p:nvSpPr>
          <p:cNvPr id="13" name="Rectangle: Rounded Corners 12">
            <a:extLst>
              <a:ext uri="{FF2B5EF4-FFF2-40B4-BE49-F238E27FC236}">
                <a16:creationId xmlns:a16="http://schemas.microsoft.com/office/drawing/2014/main" id="{96306592-B169-4343-2306-27FF02C2ADE1}"/>
              </a:ext>
            </a:extLst>
          </p:cNvPr>
          <p:cNvSpPr/>
          <p:nvPr/>
        </p:nvSpPr>
        <p:spPr>
          <a:xfrm>
            <a:off x="793376" y="2932830"/>
            <a:ext cx="7524974" cy="1119773"/>
          </a:xfrm>
          <a:custGeom>
            <a:avLst/>
            <a:gdLst>
              <a:gd name="connsiteX0" fmla="*/ 0 w 7524974"/>
              <a:gd name="connsiteY0" fmla="*/ 186633 h 1119773"/>
              <a:gd name="connsiteX1" fmla="*/ 186633 w 7524974"/>
              <a:gd name="connsiteY1" fmla="*/ 0 h 1119773"/>
              <a:gd name="connsiteX2" fmla="*/ 7338341 w 7524974"/>
              <a:gd name="connsiteY2" fmla="*/ 0 h 1119773"/>
              <a:gd name="connsiteX3" fmla="*/ 7524974 w 7524974"/>
              <a:gd name="connsiteY3" fmla="*/ 186633 h 1119773"/>
              <a:gd name="connsiteX4" fmla="*/ 7524974 w 7524974"/>
              <a:gd name="connsiteY4" fmla="*/ 933140 h 1119773"/>
              <a:gd name="connsiteX5" fmla="*/ 7338341 w 7524974"/>
              <a:gd name="connsiteY5" fmla="*/ 1119773 h 1119773"/>
              <a:gd name="connsiteX6" fmla="*/ 186633 w 7524974"/>
              <a:gd name="connsiteY6" fmla="*/ 1119773 h 1119773"/>
              <a:gd name="connsiteX7" fmla="*/ 0 w 7524974"/>
              <a:gd name="connsiteY7" fmla="*/ 933140 h 1119773"/>
              <a:gd name="connsiteX8" fmla="*/ 0 w 7524974"/>
              <a:gd name="connsiteY8" fmla="*/ 186633 h 111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19773" fill="none" extrusionOk="0">
                <a:moveTo>
                  <a:pt x="0" y="186633"/>
                </a:moveTo>
                <a:cubicBezTo>
                  <a:pt x="-6738" y="74040"/>
                  <a:pt x="73325" y="-15059"/>
                  <a:pt x="186633" y="0"/>
                </a:cubicBezTo>
                <a:cubicBezTo>
                  <a:pt x="2716354" y="-73545"/>
                  <a:pt x="5280653" y="152048"/>
                  <a:pt x="7338341" y="0"/>
                </a:cubicBezTo>
                <a:cubicBezTo>
                  <a:pt x="7440790" y="2136"/>
                  <a:pt x="7526654" y="79499"/>
                  <a:pt x="7524974" y="186633"/>
                </a:cubicBezTo>
                <a:cubicBezTo>
                  <a:pt x="7488154" y="511119"/>
                  <a:pt x="7560536" y="641602"/>
                  <a:pt x="7524974" y="933140"/>
                </a:cubicBezTo>
                <a:cubicBezTo>
                  <a:pt x="7508392" y="1040317"/>
                  <a:pt x="7458834" y="1117526"/>
                  <a:pt x="7338341" y="1119773"/>
                </a:cubicBezTo>
                <a:cubicBezTo>
                  <a:pt x="5369358" y="1262568"/>
                  <a:pt x="2714530" y="1279543"/>
                  <a:pt x="186633" y="1119773"/>
                </a:cubicBezTo>
                <a:cubicBezTo>
                  <a:pt x="94698" y="1103994"/>
                  <a:pt x="10863" y="1028307"/>
                  <a:pt x="0" y="933140"/>
                </a:cubicBezTo>
                <a:cubicBezTo>
                  <a:pt x="15221" y="740857"/>
                  <a:pt x="-3980" y="264975"/>
                  <a:pt x="0" y="186633"/>
                </a:cubicBezTo>
                <a:close/>
              </a:path>
              <a:path w="7524974" h="1119773" stroke="0" extrusionOk="0">
                <a:moveTo>
                  <a:pt x="0" y="186633"/>
                </a:moveTo>
                <a:cubicBezTo>
                  <a:pt x="-2952" y="76376"/>
                  <a:pt x="95354" y="10802"/>
                  <a:pt x="186633" y="0"/>
                </a:cubicBezTo>
                <a:cubicBezTo>
                  <a:pt x="3589593" y="133790"/>
                  <a:pt x="4967863" y="72498"/>
                  <a:pt x="7338341" y="0"/>
                </a:cubicBezTo>
                <a:cubicBezTo>
                  <a:pt x="7437611" y="10585"/>
                  <a:pt x="7507878" y="81543"/>
                  <a:pt x="7524974" y="186633"/>
                </a:cubicBezTo>
                <a:cubicBezTo>
                  <a:pt x="7540064" y="461200"/>
                  <a:pt x="7459766" y="809343"/>
                  <a:pt x="7524974" y="933140"/>
                </a:cubicBezTo>
                <a:cubicBezTo>
                  <a:pt x="7527499" y="1054884"/>
                  <a:pt x="7452097" y="1121397"/>
                  <a:pt x="7338341" y="1119773"/>
                </a:cubicBezTo>
                <a:cubicBezTo>
                  <a:pt x="3860700" y="976002"/>
                  <a:pt x="1443028" y="1256381"/>
                  <a:pt x="186633" y="1119773"/>
                </a:cubicBezTo>
                <a:cubicBezTo>
                  <a:pt x="91242" y="1130246"/>
                  <a:pt x="-7131" y="1050097"/>
                  <a:pt x="0" y="933140"/>
                </a:cubicBezTo>
                <a:cubicBezTo>
                  <a:pt x="-46473" y="659146"/>
                  <a:pt x="-44768" y="436221"/>
                  <a:pt x="0" y="186633"/>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The Character of the New Man          (vv. 12-16a)</a:t>
            </a:r>
          </a:p>
        </p:txBody>
      </p:sp>
      <p:sp>
        <p:nvSpPr>
          <p:cNvPr id="14" name="Rectangle: Rounded Corners 13">
            <a:extLst>
              <a:ext uri="{FF2B5EF4-FFF2-40B4-BE49-F238E27FC236}">
                <a16:creationId xmlns:a16="http://schemas.microsoft.com/office/drawing/2014/main" id="{365830AF-8753-9EB5-66A3-1E6FE21CEDEC}"/>
              </a:ext>
            </a:extLst>
          </p:cNvPr>
          <p:cNvSpPr/>
          <p:nvPr/>
        </p:nvSpPr>
        <p:spPr>
          <a:xfrm>
            <a:off x="793376" y="4300109"/>
            <a:ext cx="7524974" cy="1155306"/>
          </a:xfrm>
          <a:custGeom>
            <a:avLst/>
            <a:gdLst>
              <a:gd name="connsiteX0" fmla="*/ 0 w 7524974"/>
              <a:gd name="connsiteY0" fmla="*/ 192555 h 1155306"/>
              <a:gd name="connsiteX1" fmla="*/ 192555 w 7524974"/>
              <a:gd name="connsiteY1" fmla="*/ 0 h 1155306"/>
              <a:gd name="connsiteX2" fmla="*/ 7332419 w 7524974"/>
              <a:gd name="connsiteY2" fmla="*/ 0 h 1155306"/>
              <a:gd name="connsiteX3" fmla="*/ 7524974 w 7524974"/>
              <a:gd name="connsiteY3" fmla="*/ 192555 h 1155306"/>
              <a:gd name="connsiteX4" fmla="*/ 7524974 w 7524974"/>
              <a:gd name="connsiteY4" fmla="*/ 962751 h 1155306"/>
              <a:gd name="connsiteX5" fmla="*/ 7332419 w 7524974"/>
              <a:gd name="connsiteY5" fmla="*/ 1155306 h 1155306"/>
              <a:gd name="connsiteX6" fmla="*/ 192555 w 7524974"/>
              <a:gd name="connsiteY6" fmla="*/ 1155306 h 1155306"/>
              <a:gd name="connsiteX7" fmla="*/ 0 w 7524974"/>
              <a:gd name="connsiteY7" fmla="*/ 962751 h 1155306"/>
              <a:gd name="connsiteX8" fmla="*/ 0 w 7524974"/>
              <a:gd name="connsiteY8" fmla="*/ 192555 h 115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55306" fill="none" extrusionOk="0">
                <a:moveTo>
                  <a:pt x="0" y="192555"/>
                </a:moveTo>
                <a:cubicBezTo>
                  <a:pt x="-9322" y="73042"/>
                  <a:pt x="75949" y="-15101"/>
                  <a:pt x="192555" y="0"/>
                </a:cubicBezTo>
                <a:cubicBezTo>
                  <a:pt x="3755541" y="-73545"/>
                  <a:pt x="4248682" y="152048"/>
                  <a:pt x="7332419" y="0"/>
                </a:cubicBezTo>
                <a:cubicBezTo>
                  <a:pt x="7436921" y="6287"/>
                  <a:pt x="7526704" y="82031"/>
                  <a:pt x="7524974" y="192555"/>
                </a:cubicBezTo>
                <a:cubicBezTo>
                  <a:pt x="7536448" y="447313"/>
                  <a:pt x="7536013" y="625419"/>
                  <a:pt x="7524974" y="962751"/>
                </a:cubicBezTo>
                <a:cubicBezTo>
                  <a:pt x="7522945" y="1069598"/>
                  <a:pt x="7458531" y="1152756"/>
                  <a:pt x="7332419" y="1155306"/>
                </a:cubicBezTo>
                <a:cubicBezTo>
                  <a:pt x="4742342" y="1298101"/>
                  <a:pt x="2911857" y="1315076"/>
                  <a:pt x="192555" y="1155306"/>
                </a:cubicBezTo>
                <a:cubicBezTo>
                  <a:pt x="90847" y="1148738"/>
                  <a:pt x="11228" y="1060923"/>
                  <a:pt x="0" y="962751"/>
                </a:cubicBezTo>
                <a:cubicBezTo>
                  <a:pt x="64561" y="677534"/>
                  <a:pt x="29938" y="423539"/>
                  <a:pt x="0" y="192555"/>
                </a:cubicBezTo>
                <a:close/>
              </a:path>
              <a:path w="7524974" h="1155306" stroke="0" extrusionOk="0">
                <a:moveTo>
                  <a:pt x="0" y="192555"/>
                </a:moveTo>
                <a:cubicBezTo>
                  <a:pt x="-4320" y="75700"/>
                  <a:pt x="97107" y="9979"/>
                  <a:pt x="192555" y="0"/>
                </a:cubicBezTo>
                <a:cubicBezTo>
                  <a:pt x="3315638" y="133790"/>
                  <a:pt x="5082391" y="72498"/>
                  <a:pt x="7332419" y="0"/>
                </a:cubicBezTo>
                <a:cubicBezTo>
                  <a:pt x="7436201" y="7129"/>
                  <a:pt x="7509772" y="84418"/>
                  <a:pt x="7524974" y="192555"/>
                </a:cubicBezTo>
                <a:cubicBezTo>
                  <a:pt x="7520014" y="287257"/>
                  <a:pt x="7507304" y="590118"/>
                  <a:pt x="7524974" y="962751"/>
                </a:cubicBezTo>
                <a:cubicBezTo>
                  <a:pt x="7525853" y="1075598"/>
                  <a:pt x="7456398" y="1157987"/>
                  <a:pt x="7332419" y="1155306"/>
                </a:cubicBezTo>
                <a:cubicBezTo>
                  <a:pt x="4139392" y="1011535"/>
                  <a:pt x="3127961" y="1291914"/>
                  <a:pt x="192555" y="1155306"/>
                </a:cubicBezTo>
                <a:cubicBezTo>
                  <a:pt x="89907" y="1160345"/>
                  <a:pt x="-7265" y="1083239"/>
                  <a:pt x="0" y="962751"/>
                </a:cubicBezTo>
                <a:cubicBezTo>
                  <a:pt x="23650" y="633518"/>
                  <a:pt x="6657" y="483496"/>
                  <a:pt x="0" y="192555"/>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3200" b="0" i="0" u="none" strike="noStrike" kern="1200" cap="none" spc="0" normalizeH="0" baseline="0" noProof="0" dirty="0">
                <a:ln>
                  <a:noFill/>
                </a:ln>
                <a:solidFill>
                  <a:srgbClr val="3333CC"/>
                </a:solidFill>
                <a:effectLst/>
                <a:uLnTx/>
                <a:uFillTx/>
                <a:latin typeface="Amasis MT Pro Light" panose="02040304050005020304" pitchFamily="18" charset="0"/>
                <a:ea typeface="+mn-ea"/>
                <a:cs typeface="+mn-cs"/>
              </a:rPr>
              <a:t>The Actions of the New Man             (vv. 16b-17)</a:t>
            </a:r>
          </a:p>
        </p:txBody>
      </p:sp>
      <p:grpSp>
        <p:nvGrpSpPr>
          <p:cNvPr id="8" name="Group 7">
            <a:extLst>
              <a:ext uri="{FF2B5EF4-FFF2-40B4-BE49-F238E27FC236}">
                <a16:creationId xmlns:a16="http://schemas.microsoft.com/office/drawing/2014/main" id="{5428F808-DE82-C56B-F58C-03D31A49801D}"/>
              </a:ext>
            </a:extLst>
          </p:cNvPr>
          <p:cNvGrpSpPr/>
          <p:nvPr/>
        </p:nvGrpSpPr>
        <p:grpSpPr>
          <a:xfrm>
            <a:off x="1441524" y="5635798"/>
            <a:ext cx="6244815" cy="545342"/>
            <a:chOff x="1441524" y="5635798"/>
            <a:chExt cx="6244815" cy="545342"/>
          </a:xfrm>
        </p:grpSpPr>
        <p:sp>
          <p:nvSpPr>
            <p:cNvPr id="9" name="TextBox 8">
              <a:extLst>
                <a:ext uri="{FF2B5EF4-FFF2-40B4-BE49-F238E27FC236}">
                  <a16:creationId xmlns:a16="http://schemas.microsoft.com/office/drawing/2014/main" id="{9EFBC721-9B4D-CB64-5123-6F372262170F}"/>
                </a:ext>
              </a:extLst>
            </p:cNvPr>
            <p:cNvSpPr txBox="1"/>
            <p:nvPr/>
          </p:nvSpPr>
          <p:spPr>
            <a:xfrm>
              <a:off x="1457661" y="5657920"/>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3:10-17</a:t>
              </a:r>
            </a:p>
          </p:txBody>
        </p:sp>
        <p:sp>
          <p:nvSpPr>
            <p:cNvPr id="15" name="TextBox 14">
              <a:extLst>
                <a:ext uri="{FF2B5EF4-FFF2-40B4-BE49-F238E27FC236}">
                  <a16:creationId xmlns:a16="http://schemas.microsoft.com/office/drawing/2014/main" id="{12C39656-187B-9779-8F6A-918F205A222C}"/>
                </a:ext>
              </a:extLst>
            </p:cNvPr>
            <p:cNvSpPr txBox="1"/>
            <p:nvPr/>
          </p:nvSpPr>
          <p:spPr>
            <a:xfrm>
              <a:off x="1441524" y="5635798"/>
              <a:ext cx="6228678" cy="523220"/>
            </a:xfrm>
            <a:prstGeom prst="rect">
              <a:avLst/>
            </a:prstGeom>
            <a:noFill/>
          </p:spPr>
          <p:txBody>
            <a:bodyPr wrap="square" rtlCol="0">
              <a:spAutoFit/>
            </a:bodyPr>
            <a:lstStyle/>
            <a:p>
              <a:pPr algn="ctr"/>
              <a:r>
                <a:rPr lang="en-US" sz="2800" dirty="0">
                  <a:solidFill>
                    <a:schemeClr val="bg1"/>
                  </a:solidFill>
                  <a:latin typeface="Amasis MT Pro Black" panose="02040A04050005020304" pitchFamily="18" charset="0"/>
                </a:rPr>
                <a:t>Colossians 3:10-17</a:t>
              </a:r>
            </a:p>
          </p:txBody>
        </p:sp>
      </p:grpSp>
    </p:spTree>
    <p:extLst>
      <p:ext uri="{BB962C8B-B14F-4D97-AF65-F5344CB8AC3E}">
        <p14:creationId xmlns:p14="http://schemas.microsoft.com/office/powerpoint/2010/main" val="2230319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B03EBD8-E3B1-736D-FB61-FBE01B08463E}"/>
              </a:ext>
            </a:extLst>
          </p:cNvPr>
          <p:cNvSpPr txBox="1"/>
          <p:nvPr/>
        </p:nvSpPr>
        <p:spPr>
          <a:xfrm>
            <a:off x="1475586" y="2083145"/>
            <a:ext cx="6228678" cy="2123658"/>
          </a:xfrm>
          <a:prstGeom prst="rect">
            <a:avLst/>
          </a:prstGeom>
          <a:noFill/>
        </p:spPr>
        <p:txBody>
          <a:bodyPr wrap="square" rtlCol="0">
            <a:spAutoFit/>
          </a:bodyPr>
          <a:lstStyle/>
          <a:p>
            <a:pPr algn="ctr"/>
            <a:r>
              <a:rPr lang="en-US" sz="6600" dirty="0">
                <a:effectLst>
                  <a:outerShdw blurRad="38100" dist="38100" dir="2700000" algn="tl">
                    <a:srgbClr val="000000">
                      <a:alpha val="43137"/>
                    </a:srgbClr>
                  </a:outerShdw>
                </a:effectLst>
                <a:latin typeface="Amasis MT Pro Black" panose="02040A04050005020304" pitchFamily="18" charset="0"/>
              </a:rPr>
              <a:t>Living as a</a:t>
            </a:r>
          </a:p>
          <a:p>
            <a:pPr algn="ctr"/>
            <a:r>
              <a:rPr lang="en-US" sz="6600" dirty="0">
                <a:effectLst>
                  <a:outerShdw blurRad="38100" dist="38100" dir="2700000" algn="tl">
                    <a:srgbClr val="000000">
                      <a:alpha val="43137"/>
                    </a:srgbClr>
                  </a:outerShdw>
                </a:effectLst>
                <a:latin typeface="Amasis MT Pro Black" panose="02040A04050005020304" pitchFamily="18" charset="0"/>
              </a:rPr>
              <a:t>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457661" y="2032946"/>
            <a:ext cx="6228678" cy="2123658"/>
          </a:xfrm>
          <a:prstGeom prst="rect">
            <a:avLst/>
          </a:prstGeom>
          <a:noFill/>
        </p:spPr>
        <p:txBody>
          <a:bodyPr wrap="square" rtlCol="0">
            <a:spAutoFit/>
          </a:bodyPr>
          <a:lstStyle/>
          <a:p>
            <a:pPr algn="ctr"/>
            <a:r>
              <a:rPr lang="en-US" sz="6600" dirty="0">
                <a:solidFill>
                  <a:schemeClr val="bg1"/>
                </a:solidFill>
                <a:effectLst>
                  <a:outerShdw blurRad="38100" dist="38100" dir="2700000" algn="tl">
                    <a:srgbClr val="000000">
                      <a:alpha val="43137"/>
                    </a:srgbClr>
                  </a:outerShdw>
                </a:effectLst>
                <a:latin typeface="Amasis MT Pro Black" panose="02040A04050005020304" pitchFamily="18" charset="0"/>
              </a:rPr>
              <a:t>Living as a</a:t>
            </a:r>
          </a:p>
          <a:p>
            <a:pPr algn="ctr"/>
            <a:r>
              <a:rPr lang="en-US" sz="6600" dirty="0">
                <a:solidFill>
                  <a:schemeClr val="bg1"/>
                </a:solidFill>
                <a:effectLst>
                  <a:outerShdw blurRad="38100" dist="38100" dir="2700000" algn="tl">
                    <a:srgbClr val="000000">
                      <a:alpha val="43137"/>
                    </a:srgbClr>
                  </a:outerShdw>
                </a:effectLst>
                <a:latin typeface="Amasis MT Pro Black" panose="02040A04050005020304" pitchFamily="18" charset="0"/>
              </a:rPr>
              <a:t>New Man</a:t>
            </a:r>
          </a:p>
        </p:txBody>
      </p:sp>
      <p:grpSp>
        <p:nvGrpSpPr>
          <p:cNvPr id="9" name="Group 8">
            <a:extLst>
              <a:ext uri="{FF2B5EF4-FFF2-40B4-BE49-F238E27FC236}">
                <a16:creationId xmlns:a16="http://schemas.microsoft.com/office/drawing/2014/main" id="{654603EE-0F38-0DFA-D181-6EB788EB8EE4}"/>
              </a:ext>
            </a:extLst>
          </p:cNvPr>
          <p:cNvGrpSpPr/>
          <p:nvPr/>
        </p:nvGrpSpPr>
        <p:grpSpPr>
          <a:xfrm>
            <a:off x="1441524" y="5786408"/>
            <a:ext cx="6251984" cy="546524"/>
            <a:chOff x="1441524" y="5786408"/>
            <a:chExt cx="6251984" cy="546524"/>
          </a:xfrm>
        </p:grpSpPr>
        <p:sp>
          <p:nvSpPr>
            <p:cNvPr id="10" name="TextBox 9">
              <a:extLst>
                <a:ext uri="{FF2B5EF4-FFF2-40B4-BE49-F238E27FC236}">
                  <a16:creationId xmlns:a16="http://schemas.microsoft.com/office/drawing/2014/main" id="{CB28EFBC-2A4D-220D-A41A-B574B747DCB9}"/>
                </a:ext>
              </a:extLst>
            </p:cNvPr>
            <p:cNvSpPr txBox="1"/>
            <p:nvPr/>
          </p:nvSpPr>
          <p:spPr>
            <a:xfrm>
              <a:off x="1464830" y="5809712"/>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masis MT Pro Black" panose="02040A04050005020304" pitchFamily="18" charset="0"/>
                  <a:ea typeface="+mn-ea"/>
                  <a:cs typeface="+mn-cs"/>
                </a:rPr>
                <a:t>Colossians 3:18 – 4:6</a:t>
              </a:r>
            </a:p>
          </p:txBody>
        </p:sp>
        <p:sp>
          <p:nvSpPr>
            <p:cNvPr id="11" name="TextBox 10">
              <a:extLst>
                <a:ext uri="{FF2B5EF4-FFF2-40B4-BE49-F238E27FC236}">
                  <a16:creationId xmlns:a16="http://schemas.microsoft.com/office/drawing/2014/main" id="{83E02286-3AB8-C8F3-686B-700BB8622BE0}"/>
                </a:ext>
              </a:extLst>
            </p:cNvPr>
            <p:cNvSpPr txBox="1"/>
            <p:nvPr/>
          </p:nvSpPr>
          <p:spPr>
            <a:xfrm>
              <a:off x="1441524" y="5786408"/>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3:18 – 4:6</a:t>
              </a:r>
            </a:p>
          </p:txBody>
        </p:sp>
      </p:grpSp>
    </p:spTree>
    <p:extLst>
      <p:ext uri="{BB962C8B-B14F-4D97-AF65-F5344CB8AC3E}">
        <p14:creationId xmlns:p14="http://schemas.microsoft.com/office/powerpoint/2010/main" val="2691860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05AE1F-1479-DACE-FC22-B2CFF4CEFDEE}"/>
              </a:ext>
            </a:extLst>
          </p:cNvPr>
          <p:cNvSpPr txBox="1"/>
          <p:nvPr/>
        </p:nvSpPr>
        <p:spPr>
          <a:xfrm>
            <a:off x="1457661" y="450612"/>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3:18-22</a:t>
            </a:r>
          </a:p>
        </p:txBody>
      </p:sp>
      <p:sp>
        <p:nvSpPr>
          <p:cNvPr id="3" name="TextBox 2">
            <a:extLst>
              <a:ext uri="{FF2B5EF4-FFF2-40B4-BE49-F238E27FC236}">
                <a16:creationId xmlns:a16="http://schemas.microsoft.com/office/drawing/2014/main" id="{3D0DAFA7-E7D4-13CA-58E2-D07F12EB1CBE}"/>
              </a:ext>
            </a:extLst>
          </p:cNvPr>
          <p:cNvSpPr txBox="1"/>
          <p:nvPr/>
        </p:nvSpPr>
        <p:spPr>
          <a:xfrm>
            <a:off x="513677" y="1210234"/>
            <a:ext cx="8116645" cy="5006499"/>
          </a:xfrm>
          <a:prstGeom prst="rect">
            <a:avLst/>
          </a:prstGeom>
          <a:noFill/>
        </p:spPr>
        <p:txBody>
          <a:bodyPr wrap="square" rtlCol="0">
            <a:spAutoFit/>
          </a:bodyPr>
          <a:lstStyle/>
          <a:p>
            <a:pPr marL="0" marR="0">
              <a:spcBef>
                <a:spcPts val="0"/>
              </a:spcBef>
              <a:spcAft>
                <a:spcPts val="1000"/>
              </a:spcAft>
            </a:pPr>
            <a:r>
              <a:rPr lang="en-US" sz="2600" b="1" baseline="30000" dirty="0">
                <a:effectLst/>
                <a:latin typeface="Calibri" panose="020F0502020204030204" pitchFamily="34" charset="0"/>
              </a:rPr>
              <a:t>18</a:t>
            </a:r>
            <a:r>
              <a:rPr lang="en-US" sz="2600" baseline="30000" dirty="0">
                <a:effectLst/>
                <a:latin typeface="Calibri" panose="020F0502020204030204" pitchFamily="34" charset="0"/>
              </a:rPr>
              <a:t> </a:t>
            </a:r>
            <a:r>
              <a:rPr lang="en-US" sz="2600" dirty="0">
                <a:effectLst/>
                <a:latin typeface="Calibri" panose="020F0502020204030204" pitchFamily="34" charset="0"/>
              </a:rPr>
              <a:t>Wives, submit to your own husbands, as is fitting in the Lord. </a:t>
            </a:r>
          </a:p>
          <a:p>
            <a:pPr marL="0" marR="0">
              <a:spcBef>
                <a:spcPts val="0"/>
              </a:spcBef>
              <a:spcAft>
                <a:spcPts val="1000"/>
              </a:spcAft>
            </a:pPr>
            <a:r>
              <a:rPr lang="en-US" sz="2600" b="1" baseline="30000" dirty="0">
                <a:effectLst/>
                <a:latin typeface="Calibri" panose="020F0502020204030204" pitchFamily="34" charset="0"/>
              </a:rPr>
              <a:t>19</a:t>
            </a:r>
            <a:r>
              <a:rPr lang="en-US" sz="2600" baseline="30000" dirty="0">
                <a:effectLst/>
                <a:latin typeface="Calibri" panose="020F0502020204030204" pitchFamily="34" charset="0"/>
              </a:rPr>
              <a:t> </a:t>
            </a:r>
            <a:r>
              <a:rPr lang="en-US" sz="2600" dirty="0">
                <a:effectLst/>
                <a:latin typeface="Calibri" panose="020F0502020204030204" pitchFamily="34" charset="0"/>
              </a:rPr>
              <a:t>Husbands, love your wives and do not be bitter toward them. </a:t>
            </a:r>
          </a:p>
          <a:p>
            <a:pPr marL="0" marR="0">
              <a:spcBef>
                <a:spcPts val="0"/>
              </a:spcBef>
              <a:spcAft>
                <a:spcPts val="1000"/>
              </a:spcAft>
            </a:pPr>
            <a:r>
              <a:rPr lang="en-US" sz="2600" b="1" baseline="30000" dirty="0">
                <a:effectLst/>
                <a:latin typeface="Calibri" panose="020F0502020204030204" pitchFamily="34" charset="0"/>
              </a:rPr>
              <a:t>20</a:t>
            </a:r>
            <a:r>
              <a:rPr lang="en-US" sz="2600" baseline="30000" dirty="0">
                <a:effectLst/>
                <a:latin typeface="Calibri" panose="020F0502020204030204" pitchFamily="34" charset="0"/>
              </a:rPr>
              <a:t> </a:t>
            </a:r>
            <a:r>
              <a:rPr lang="en-US" sz="2600" dirty="0">
                <a:effectLst/>
                <a:latin typeface="Calibri" panose="020F0502020204030204" pitchFamily="34" charset="0"/>
              </a:rPr>
              <a:t>Children, obey your parents in all things, for this is well pleasing to the Lord. </a:t>
            </a:r>
          </a:p>
          <a:p>
            <a:pPr marL="0" marR="0">
              <a:spcBef>
                <a:spcPts val="0"/>
              </a:spcBef>
              <a:spcAft>
                <a:spcPts val="1000"/>
              </a:spcAft>
            </a:pPr>
            <a:r>
              <a:rPr lang="en-US" sz="2600" b="1" baseline="30000" dirty="0">
                <a:effectLst/>
                <a:latin typeface="Calibri" panose="020F0502020204030204" pitchFamily="34" charset="0"/>
              </a:rPr>
              <a:t>21</a:t>
            </a:r>
            <a:r>
              <a:rPr lang="en-US" sz="2600" baseline="30000" dirty="0">
                <a:effectLst/>
                <a:latin typeface="Calibri" panose="020F0502020204030204" pitchFamily="34" charset="0"/>
              </a:rPr>
              <a:t> </a:t>
            </a:r>
            <a:r>
              <a:rPr lang="en-US" sz="2600" dirty="0">
                <a:effectLst/>
                <a:latin typeface="Calibri" panose="020F0502020204030204" pitchFamily="34" charset="0"/>
              </a:rPr>
              <a:t>Fathers, do not provoke your children, lest they become discouraged. </a:t>
            </a:r>
          </a:p>
          <a:p>
            <a:pPr>
              <a:spcAft>
                <a:spcPts val="1000"/>
              </a:spcAft>
            </a:pPr>
            <a:r>
              <a:rPr lang="en-US" sz="2600" b="1" baseline="30000" dirty="0">
                <a:effectLst/>
                <a:latin typeface="Calibri" panose="020F0502020204030204" pitchFamily="34" charset="0"/>
              </a:rPr>
              <a:t>22</a:t>
            </a:r>
            <a:r>
              <a:rPr lang="en-US" sz="2600" baseline="30000" dirty="0">
                <a:effectLst/>
                <a:latin typeface="Calibri" panose="020F0502020204030204" pitchFamily="34" charset="0"/>
              </a:rPr>
              <a:t> </a:t>
            </a:r>
            <a:r>
              <a:rPr lang="en-US" sz="2600" dirty="0">
                <a:effectLst/>
                <a:latin typeface="Calibri" panose="020F0502020204030204" pitchFamily="34" charset="0"/>
              </a:rPr>
              <a:t>Bondservants, obey in all things your masters according to the flesh, not with eyeservice, as men-pleasers, but sincerity of heart, fearing God. </a:t>
            </a:r>
          </a:p>
        </p:txBody>
      </p:sp>
    </p:spTree>
    <p:extLst>
      <p:ext uri="{BB962C8B-B14F-4D97-AF65-F5344CB8AC3E}">
        <p14:creationId xmlns:p14="http://schemas.microsoft.com/office/powerpoint/2010/main" val="1826283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05AE1F-1479-DACE-FC22-B2CFF4CEFDEE}"/>
              </a:ext>
            </a:extLst>
          </p:cNvPr>
          <p:cNvSpPr txBox="1"/>
          <p:nvPr/>
        </p:nvSpPr>
        <p:spPr>
          <a:xfrm>
            <a:off x="1457661" y="450612"/>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3:23 – 4:1</a:t>
            </a:r>
          </a:p>
        </p:txBody>
      </p:sp>
      <p:sp>
        <p:nvSpPr>
          <p:cNvPr id="3" name="TextBox 2">
            <a:extLst>
              <a:ext uri="{FF2B5EF4-FFF2-40B4-BE49-F238E27FC236}">
                <a16:creationId xmlns:a16="http://schemas.microsoft.com/office/drawing/2014/main" id="{3D0DAFA7-E7D4-13CA-58E2-D07F12EB1CBE}"/>
              </a:ext>
            </a:extLst>
          </p:cNvPr>
          <p:cNvSpPr txBox="1"/>
          <p:nvPr/>
        </p:nvSpPr>
        <p:spPr>
          <a:xfrm>
            <a:off x="564775" y="1398492"/>
            <a:ext cx="8116645" cy="3793346"/>
          </a:xfrm>
          <a:prstGeom prst="rect">
            <a:avLst/>
          </a:prstGeom>
          <a:noFill/>
        </p:spPr>
        <p:txBody>
          <a:bodyPr wrap="square" rtlCol="0">
            <a:spAutoFit/>
          </a:bodyPr>
          <a:lstStyle/>
          <a:p>
            <a:pPr marL="0" marR="0">
              <a:spcBef>
                <a:spcPts val="0"/>
              </a:spcBef>
              <a:spcAft>
                <a:spcPts val="1000"/>
              </a:spcAft>
            </a:pPr>
            <a:r>
              <a:rPr lang="en-US" sz="2600" b="1" baseline="30000" dirty="0">
                <a:effectLst/>
                <a:latin typeface="Calibri" panose="020F0502020204030204" pitchFamily="34" charset="0"/>
              </a:rPr>
              <a:t>23</a:t>
            </a:r>
            <a:r>
              <a:rPr lang="en-US" sz="2600" baseline="30000" dirty="0">
                <a:effectLst/>
                <a:latin typeface="Calibri" panose="020F0502020204030204" pitchFamily="34" charset="0"/>
              </a:rPr>
              <a:t> </a:t>
            </a:r>
            <a:r>
              <a:rPr lang="en-US" sz="2600" dirty="0">
                <a:effectLst/>
                <a:latin typeface="Calibri" panose="020F0502020204030204" pitchFamily="34" charset="0"/>
              </a:rPr>
              <a:t>And whatever you do, do it heartily, as to the Lord and not to men, </a:t>
            </a:r>
          </a:p>
          <a:p>
            <a:pPr marL="0" marR="0">
              <a:spcBef>
                <a:spcPts val="0"/>
              </a:spcBef>
              <a:spcAft>
                <a:spcPts val="1000"/>
              </a:spcAft>
            </a:pPr>
            <a:r>
              <a:rPr lang="en-US" sz="2600" b="1" baseline="30000" dirty="0">
                <a:effectLst/>
                <a:latin typeface="Calibri" panose="020F0502020204030204" pitchFamily="34" charset="0"/>
              </a:rPr>
              <a:t>24</a:t>
            </a:r>
            <a:r>
              <a:rPr lang="en-US" sz="2600" baseline="30000" dirty="0">
                <a:effectLst/>
                <a:latin typeface="Calibri" panose="020F0502020204030204" pitchFamily="34" charset="0"/>
              </a:rPr>
              <a:t> </a:t>
            </a:r>
            <a:r>
              <a:rPr lang="en-US" sz="2600" dirty="0">
                <a:effectLst/>
                <a:latin typeface="Calibri" panose="020F0502020204030204" pitchFamily="34" charset="0"/>
              </a:rPr>
              <a:t>knowing that from the Lord you will receive the reward of the inheritance; for you serve the Lord Christ. </a:t>
            </a:r>
          </a:p>
          <a:p>
            <a:pPr marL="0" marR="0">
              <a:spcBef>
                <a:spcPts val="0"/>
              </a:spcBef>
              <a:spcAft>
                <a:spcPts val="1000"/>
              </a:spcAft>
            </a:pPr>
            <a:r>
              <a:rPr lang="en-US" sz="2600" b="1" baseline="30000" dirty="0">
                <a:effectLst/>
                <a:latin typeface="Calibri" panose="020F0502020204030204" pitchFamily="34" charset="0"/>
              </a:rPr>
              <a:t>25</a:t>
            </a:r>
            <a:r>
              <a:rPr lang="en-US" sz="2600" baseline="30000" dirty="0">
                <a:effectLst/>
                <a:latin typeface="Calibri" panose="020F0502020204030204" pitchFamily="34" charset="0"/>
              </a:rPr>
              <a:t> </a:t>
            </a:r>
            <a:r>
              <a:rPr lang="en-US" sz="2600" dirty="0">
                <a:effectLst/>
                <a:latin typeface="Calibri" panose="020F0502020204030204" pitchFamily="34" charset="0"/>
              </a:rPr>
              <a:t>But he who does wrong will be repaid for what he has done, and there is no partiality. </a:t>
            </a:r>
          </a:p>
          <a:p>
            <a:pPr marL="0" marR="0">
              <a:spcBef>
                <a:spcPts val="900"/>
              </a:spcBef>
              <a:spcAft>
                <a:spcPts val="1000"/>
              </a:spcAft>
            </a:pPr>
            <a:r>
              <a:rPr lang="en-US" sz="2600" b="1" i="1" dirty="0">
                <a:effectLst/>
                <a:latin typeface="Calibri" panose="020F0502020204030204" pitchFamily="34" charset="0"/>
              </a:rPr>
              <a:t>4</a:t>
            </a:r>
            <a:r>
              <a:rPr lang="en-US" sz="2600" dirty="0">
                <a:effectLst/>
                <a:latin typeface="Calibri" panose="020F0502020204030204" pitchFamily="34" charset="0"/>
              </a:rPr>
              <a:t> Masters, give your bondservants what is just and fair, knowing that you also have a Master in heaven.</a:t>
            </a:r>
          </a:p>
        </p:txBody>
      </p:sp>
    </p:spTree>
    <p:extLst>
      <p:ext uri="{BB962C8B-B14F-4D97-AF65-F5344CB8AC3E}">
        <p14:creationId xmlns:p14="http://schemas.microsoft.com/office/powerpoint/2010/main" val="3325163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05AE1F-1479-DACE-FC22-B2CFF4CEFDEE}"/>
              </a:ext>
            </a:extLst>
          </p:cNvPr>
          <p:cNvSpPr txBox="1"/>
          <p:nvPr/>
        </p:nvSpPr>
        <p:spPr>
          <a:xfrm>
            <a:off x="1457661" y="450612"/>
            <a:ext cx="6228678" cy="523220"/>
          </a:xfrm>
          <a:prstGeom prst="rect">
            <a:avLst/>
          </a:prstGeom>
          <a:noFill/>
        </p:spPr>
        <p:txBody>
          <a:bodyPr wrap="square" rtlCol="0">
            <a:spAutoFit/>
          </a:bodyPr>
          <a:lstStyle/>
          <a:p>
            <a:pPr algn="ctr"/>
            <a:r>
              <a:rPr lang="en-US" sz="2800" dirty="0">
                <a:latin typeface="Amasis MT Pro Black" panose="02040A04050005020304" pitchFamily="18" charset="0"/>
              </a:rPr>
              <a:t>Colossians 4:2-6</a:t>
            </a:r>
          </a:p>
        </p:txBody>
      </p:sp>
      <p:sp>
        <p:nvSpPr>
          <p:cNvPr id="3" name="TextBox 2">
            <a:extLst>
              <a:ext uri="{FF2B5EF4-FFF2-40B4-BE49-F238E27FC236}">
                <a16:creationId xmlns:a16="http://schemas.microsoft.com/office/drawing/2014/main" id="{3D0DAFA7-E7D4-13CA-58E2-D07F12EB1CBE}"/>
              </a:ext>
            </a:extLst>
          </p:cNvPr>
          <p:cNvSpPr txBox="1"/>
          <p:nvPr/>
        </p:nvSpPr>
        <p:spPr>
          <a:xfrm>
            <a:off x="580912" y="1059627"/>
            <a:ext cx="8116645" cy="5029582"/>
          </a:xfrm>
          <a:prstGeom prst="rect">
            <a:avLst/>
          </a:prstGeom>
          <a:noFill/>
        </p:spPr>
        <p:txBody>
          <a:bodyPr wrap="square" rtlCol="0">
            <a:spAutoFit/>
          </a:bodyPr>
          <a:lstStyle/>
          <a:p>
            <a:pPr marL="0" marR="0">
              <a:spcBef>
                <a:spcPts val="900"/>
              </a:spcBef>
              <a:spcAft>
                <a:spcPts val="1000"/>
              </a:spcAft>
            </a:pPr>
            <a:r>
              <a:rPr lang="en-US" sz="2600" b="1" baseline="30000" dirty="0">
                <a:effectLst/>
                <a:latin typeface="Calibri" panose="020F0502020204030204" pitchFamily="34" charset="0"/>
              </a:rPr>
              <a:t>2 </a:t>
            </a:r>
            <a:r>
              <a:rPr lang="en-US" sz="2600" dirty="0">
                <a:effectLst/>
                <a:latin typeface="Calibri" panose="020F0502020204030204" pitchFamily="34" charset="0"/>
              </a:rPr>
              <a:t>Continue earnestly in prayer, being vigilant in it with thanksgiving; </a:t>
            </a:r>
          </a:p>
          <a:p>
            <a:pPr marL="0" marR="0">
              <a:spcBef>
                <a:spcPts val="900"/>
              </a:spcBef>
              <a:spcAft>
                <a:spcPts val="1000"/>
              </a:spcAft>
            </a:pPr>
            <a:r>
              <a:rPr lang="en-US" sz="2600" b="1" baseline="30000" dirty="0">
                <a:effectLst/>
                <a:latin typeface="Calibri" panose="020F0502020204030204" pitchFamily="34" charset="0"/>
              </a:rPr>
              <a:t>3</a:t>
            </a:r>
            <a:r>
              <a:rPr lang="en-US" sz="2600" baseline="30000" dirty="0">
                <a:effectLst/>
                <a:latin typeface="Calibri" panose="020F0502020204030204" pitchFamily="34" charset="0"/>
              </a:rPr>
              <a:t> </a:t>
            </a:r>
            <a:r>
              <a:rPr lang="en-US" sz="2600" dirty="0">
                <a:effectLst/>
                <a:latin typeface="Calibri" panose="020F0502020204030204" pitchFamily="34" charset="0"/>
              </a:rPr>
              <a:t>meanwhile praying also for us, that God would open to us a door for the word, to speak the mystery of Christ, for which I am also in chains, </a:t>
            </a:r>
          </a:p>
          <a:p>
            <a:pPr marL="0" marR="0">
              <a:spcBef>
                <a:spcPts val="900"/>
              </a:spcBef>
              <a:spcAft>
                <a:spcPts val="1000"/>
              </a:spcAft>
            </a:pPr>
            <a:r>
              <a:rPr lang="en-US" sz="2600" b="1" baseline="30000" dirty="0">
                <a:effectLst/>
                <a:latin typeface="Calibri" panose="020F0502020204030204" pitchFamily="34" charset="0"/>
              </a:rPr>
              <a:t>4</a:t>
            </a:r>
            <a:r>
              <a:rPr lang="en-US" sz="2600" baseline="30000" dirty="0">
                <a:effectLst/>
                <a:latin typeface="Calibri" panose="020F0502020204030204" pitchFamily="34" charset="0"/>
              </a:rPr>
              <a:t> </a:t>
            </a:r>
            <a:r>
              <a:rPr lang="en-US" sz="2600" dirty="0">
                <a:effectLst/>
                <a:latin typeface="Calibri" panose="020F0502020204030204" pitchFamily="34" charset="0"/>
              </a:rPr>
              <a:t>that I may make it manifest, as I ought to speak. </a:t>
            </a:r>
          </a:p>
          <a:p>
            <a:pPr marL="0" marR="0">
              <a:spcBef>
                <a:spcPts val="900"/>
              </a:spcBef>
              <a:spcAft>
                <a:spcPts val="1000"/>
              </a:spcAft>
            </a:pPr>
            <a:r>
              <a:rPr lang="en-US" sz="2600" b="1" baseline="30000" dirty="0">
                <a:effectLst/>
                <a:latin typeface="Calibri" panose="020F0502020204030204" pitchFamily="34" charset="0"/>
              </a:rPr>
              <a:t>5</a:t>
            </a:r>
            <a:r>
              <a:rPr lang="en-US" sz="2600" baseline="30000" dirty="0">
                <a:effectLst/>
                <a:latin typeface="Calibri" panose="020F0502020204030204" pitchFamily="34" charset="0"/>
              </a:rPr>
              <a:t> </a:t>
            </a:r>
            <a:r>
              <a:rPr lang="en-US" sz="2600" dirty="0">
                <a:effectLst/>
                <a:latin typeface="Calibri" panose="020F0502020204030204" pitchFamily="34" charset="0"/>
              </a:rPr>
              <a:t>Walk in wisdom toward those </a:t>
            </a:r>
            <a:r>
              <a:rPr lang="en-US" sz="2600" i="1" dirty="0">
                <a:effectLst/>
                <a:latin typeface="Calibri" panose="020F0502020204030204" pitchFamily="34" charset="0"/>
              </a:rPr>
              <a:t>who are</a:t>
            </a:r>
            <a:r>
              <a:rPr lang="en-US" sz="2600" dirty="0">
                <a:effectLst/>
                <a:latin typeface="Calibri" panose="020F0502020204030204" pitchFamily="34" charset="0"/>
              </a:rPr>
              <a:t> outside, redeeming the time. </a:t>
            </a:r>
          </a:p>
          <a:p>
            <a:pPr marL="0" marR="0">
              <a:spcBef>
                <a:spcPts val="600"/>
              </a:spcBef>
              <a:spcAft>
                <a:spcPts val="600"/>
              </a:spcAft>
            </a:pPr>
            <a:r>
              <a:rPr lang="en-US" sz="2600" b="1" baseline="30000" dirty="0">
                <a:effectLst/>
                <a:latin typeface="Calibri" panose="020F0502020204030204" pitchFamily="34" charset="0"/>
              </a:rPr>
              <a:t>6 </a:t>
            </a:r>
            <a:r>
              <a:rPr lang="en-US" sz="2600" i="1" dirty="0">
                <a:effectLst/>
                <a:latin typeface="Calibri" panose="020F0502020204030204" pitchFamily="34" charset="0"/>
              </a:rPr>
              <a:t>Let</a:t>
            </a:r>
            <a:r>
              <a:rPr lang="en-US" sz="2600" dirty="0">
                <a:effectLst/>
                <a:latin typeface="Calibri" panose="020F0502020204030204" pitchFamily="34" charset="0"/>
              </a:rPr>
              <a:t> your speech always </a:t>
            </a:r>
            <a:r>
              <a:rPr lang="en-US" sz="2600" i="1" dirty="0">
                <a:effectLst/>
                <a:latin typeface="Calibri" panose="020F0502020204030204" pitchFamily="34" charset="0"/>
              </a:rPr>
              <a:t>be</a:t>
            </a:r>
            <a:r>
              <a:rPr lang="en-US" sz="2600" dirty="0">
                <a:effectLst/>
                <a:latin typeface="Calibri" panose="020F0502020204030204" pitchFamily="34" charset="0"/>
              </a:rPr>
              <a:t> with grace, seasoned with salt, that you may know how you ought to answer each one. </a:t>
            </a:r>
          </a:p>
        </p:txBody>
      </p:sp>
    </p:spTree>
    <p:extLst>
      <p:ext uri="{BB962C8B-B14F-4D97-AF65-F5344CB8AC3E}">
        <p14:creationId xmlns:p14="http://schemas.microsoft.com/office/powerpoint/2010/main" val="3132117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239758F-3E41-B0BC-3216-7DBDD75FCF44}"/>
              </a:ext>
            </a:extLst>
          </p:cNvPr>
          <p:cNvGrpSpPr/>
          <p:nvPr/>
        </p:nvGrpSpPr>
        <p:grpSpPr>
          <a:xfrm>
            <a:off x="1123349" y="503552"/>
            <a:ext cx="6945701" cy="881196"/>
            <a:chOff x="1123349" y="503552"/>
            <a:chExt cx="6945701" cy="881196"/>
          </a:xfrm>
        </p:grpSpPr>
        <p:sp>
          <p:nvSpPr>
            <p:cNvPr id="9" name="TextBox 8">
              <a:extLst>
                <a:ext uri="{FF2B5EF4-FFF2-40B4-BE49-F238E27FC236}">
                  <a16:creationId xmlns:a16="http://schemas.microsoft.com/office/drawing/2014/main" id="{1F7BFF14-5953-7370-DC45-BA024A0E4FE7}"/>
                </a:ext>
              </a:extLst>
            </p:cNvPr>
            <p:cNvSpPr txBox="1"/>
            <p:nvPr/>
          </p:nvSpPr>
          <p:spPr>
            <a:xfrm>
              <a:off x="1157411" y="553751"/>
              <a:ext cx="6911639" cy="830997"/>
            </a:xfrm>
            <a:prstGeom prst="rect">
              <a:avLst/>
            </a:prstGeom>
            <a:noFill/>
          </p:spPr>
          <p:txBody>
            <a:bodyPr wrap="square" rtlCol="0">
              <a:spAutoFit/>
            </a:bodyPr>
            <a:lstStyle/>
            <a:p>
              <a:pPr algn="ctr"/>
              <a:r>
                <a:rPr lang="en-US" sz="4800" dirty="0">
                  <a:effectLst>
                    <a:outerShdw blurRad="38100" dist="38100" dir="2700000" algn="tl">
                      <a:srgbClr val="000000">
                        <a:alpha val="43137"/>
                      </a:srgbClr>
                    </a:outerShdw>
                  </a:effectLst>
                  <a:latin typeface="Amasis MT Pro Black" panose="02040A04050005020304" pitchFamily="18" charset="0"/>
                </a:rPr>
                <a:t>Living as a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23349" y="50355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Living as a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Family Obligations (3:18-21)</a:t>
            </a:r>
          </a:p>
        </p:txBody>
      </p:sp>
      <p:grpSp>
        <p:nvGrpSpPr>
          <p:cNvPr id="6" name="Group 5">
            <a:extLst>
              <a:ext uri="{FF2B5EF4-FFF2-40B4-BE49-F238E27FC236}">
                <a16:creationId xmlns:a16="http://schemas.microsoft.com/office/drawing/2014/main" id="{6DB00CA9-BCF4-29CD-8AFB-83C58D943EE5}"/>
              </a:ext>
            </a:extLst>
          </p:cNvPr>
          <p:cNvGrpSpPr/>
          <p:nvPr/>
        </p:nvGrpSpPr>
        <p:grpSpPr>
          <a:xfrm>
            <a:off x="1441524" y="5786408"/>
            <a:ext cx="6251984" cy="546524"/>
            <a:chOff x="1441524" y="5786408"/>
            <a:chExt cx="6251984" cy="546524"/>
          </a:xfrm>
        </p:grpSpPr>
        <p:sp>
          <p:nvSpPr>
            <p:cNvPr id="7" name="TextBox 6">
              <a:extLst>
                <a:ext uri="{FF2B5EF4-FFF2-40B4-BE49-F238E27FC236}">
                  <a16:creationId xmlns:a16="http://schemas.microsoft.com/office/drawing/2014/main" id="{A22EC00C-1364-A9E8-2286-43B15C96A992}"/>
                </a:ext>
              </a:extLst>
            </p:cNvPr>
            <p:cNvSpPr txBox="1"/>
            <p:nvPr/>
          </p:nvSpPr>
          <p:spPr>
            <a:xfrm>
              <a:off x="1464830" y="5809712"/>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masis MT Pro Black" panose="02040A04050005020304" pitchFamily="18" charset="0"/>
                  <a:ea typeface="+mn-ea"/>
                  <a:cs typeface="+mn-cs"/>
                </a:rPr>
                <a:t>Colossians 3:18 – 4:6</a:t>
              </a:r>
            </a:p>
          </p:txBody>
        </p:sp>
        <p:sp>
          <p:nvSpPr>
            <p:cNvPr id="8" name="TextBox 7">
              <a:extLst>
                <a:ext uri="{FF2B5EF4-FFF2-40B4-BE49-F238E27FC236}">
                  <a16:creationId xmlns:a16="http://schemas.microsoft.com/office/drawing/2014/main" id="{CA9CAB9C-AD0F-3BFB-4D37-333178FB8F5C}"/>
                </a:ext>
              </a:extLst>
            </p:cNvPr>
            <p:cNvSpPr txBox="1"/>
            <p:nvPr/>
          </p:nvSpPr>
          <p:spPr>
            <a:xfrm>
              <a:off x="1441524" y="5786408"/>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3:18 – 4:6</a:t>
              </a:r>
            </a:p>
          </p:txBody>
        </p:sp>
      </p:grpSp>
    </p:spTree>
    <p:extLst>
      <p:ext uri="{BB962C8B-B14F-4D97-AF65-F5344CB8AC3E}">
        <p14:creationId xmlns:p14="http://schemas.microsoft.com/office/powerpoint/2010/main" val="2546401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564776" y="1122381"/>
            <a:ext cx="8288768"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600" dirty="0"/>
              <a:t>The whole of the Christian life is lived in Christ. In any home the whole tone of personal relationships must be dictated by the awareness that Jesus Christ is always an unseen, but an ever‑present guest. He is always the third when two are joined together. In any parent‑child relationship the dominating thought is the Fatherhood of God; and we must treat our children as God treats His sons and daughters. The thing which settles any master‑servant relationship is that both master and servant are servants of the one Master, Jesus Christ. The new thing about personal. relationships as Christianity sees them is that Jesus Christ is introduced into them all as the changing and the recreating factor.  -  </a:t>
            </a:r>
            <a:r>
              <a:rPr lang="en-US" altLang="en-US" sz="2600" i="1" dirty="0"/>
              <a:t>William Barclay</a:t>
            </a:r>
            <a:endParaRPr lang="en-US" altLang="en-US" sz="2600" dirty="0"/>
          </a:p>
        </p:txBody>
      </p:sp>
      <p:sp>
        <p:nvSpPr>
          <p:cNvPr id="25603" name="Text Box 3"/>
          <p:cNvSpPr txBox="1">
            <a:spLocks noChangeArrowheads="1"/>
          </p:cNvSpPr>
          <p:nvPr/>
        </p:nvSpPr>
        <p:spPr bwMode="auto">
          <a:xfrm>
            <a:off x="1013908" y="511787"/>
            <a:ext cx="7116183" cy="553998"/>
          </a:xfrm>
          <a:prstGeom prst="rect">
            <a:avLst/>
          </a:prstGeom>
          <a:solidFill>
            <a:srgbClr val="3333CC"/>
          </a:solidFill>
          <a:ln>
            <a:noFill/>
          </a:ln>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000" u="sng" dirty="0">
                <a:solidFill>
                  <a:srgbClr val="FFFF00"/>
                </a:solidFill>
              </a:rPr>
              <a:t>All Relationship Relate To Christ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8BF48-22CD-7626-E59D-4C6CC87D0103}"/>
              </a:ext>
            </a:extLst>
          </p:cNvPr>
          <p:cNvSpPr txBox="1"/>
          <p:nvPr/>
        </p:nvSpPr>
        <p:spPr>
          <a:xfrm>
            <a:off x="597048" y="1975844"/>
            <a:ext cx="7815431" cy="1261884"/>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Wives (v. 18)</a:t>
            </a:r>
          </a:p>
          <a:p>
            <a:pPr marL="971550" lvl="1" indent="-514350">
              <a:buFont typeface="+mj-lt"/>
              <a:buAutoNum type="arabicPeriod"/>
            </a:pPr>
            <a:r>
              <a:rPr lang="en-US" sz="2400" i="1" dirty="0">
                <a:latin typeface="Amasis MT Pro Light" panose="02040304050005020304" pitchFamily="18" charset="0"/>
              </a:rPr>
              <a:t>Submit</a:t>
            </a:r>
          </a:p>
          <a:p>
            <a:pPr marL="971550" lvl="1" indent="-514350">
              <a:buFont typeface="+mj-lt"/>
              <a:buAutoNum type="arabicPeriod"/>
            </a:pPr>
            <a:r>
              <a:rPr lang="en-US" sz="2400" i="1" dirty="0">
                <a:latin typeface="Amasis MT Pro Light" panose="02040304050005020304" pitchFamily="18" charset="0"/>
              </a:rPr>
              <a:t>As is fitting in the Lord</a:t>
            </a:r>
          </a:p>
        </p:txBody>
      </p:sp>
      <p:sp>
        <p:nvSpPr>
          <p:cNvPr id="2" name="Rectangle: Rounded Corners 1">
            <a:extLst>
              <a:ext uri="{FF2B5EF4-FFF2-40B4-BE49-F238E27FC236}">
                <a16:creationId xmlns:a16="http://schemas.microsoft.com/office/drawing/2014/main" id="{2591F957-ADCF-8A94-58FC-34F1470E1399}"/>
              </a:ext>
            </a:extLst>
          </p:cNvPr>
          <p:cNvSpPr/>
          <p:nvPr/>
        </p:nvSpPr>
        <p:spPr>
          <a:xfrm>
            <a:off x="809513" y="507213"/>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Family Obligations (3:18-21)</a:t>
            </a:r>
          </a:p>
        </p:txBody>
      </p:sp>
    </p:spTree>
    <p:extLst>
      <p:ext uri="{BB962C8B-B14F-4D97-AF65-F5344CB8AC3E}">
        <p14:creationId xmlns:p14="http://schemas.microsoft.com/office/powerpoint/2010/main" val="3069592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8BF48-22CD-7626-E59D-4C6CC87D0103}"/>
              </a:ext>
            </a:extLst>
          </p:cNvPr>
          <p:cNvSpPr txBox="1"/>
          <p:nvPr/>
        </p:nvSpPr>
        <p:spPr>
          <a:xfrm>
            <a:off x="597048" y="1975844"/>
            <a:ext cx="7815431" cy="1692771"/>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Wives (v. 18)</a:t>
            </a:r>
          </a:p>
          <a:p>
            <a:pPr marL="514350" indent="-514350">
              <a:buFont typeface="+mj-lt"/>
              <a:buAutoNum type="alphaUcPeriod"/>
            </a:pPr>
            <a:r>
              <a:rPr lang="en-US" sz="2800" dirty="0">
                <a:latin typeface="Amasis MT Pro Light" panose="02040304050005020304" pitchFamily="18" charset="0"/>
              </a:rPr>
              <a:t>Husbands (v. 19)</a:t>
            </a:r>
          </a:p>
          <a:p>
            <a:pPr marL="971550" lvl="1" indent="-514350">
              <a:buFont typeface="+mj-lt"/>
              <a:buAutoNum type="arabicPeriod"/>
            </a:pPr>
            <a:r>
              <a:rPr lang="en-US" sz="2400" i="1" dirty="0">
                <a:latin typeface="Amasis MT Pro Light" panose="02040304050005020304" pitchFamily="18" charset="0"/>
              </a:rPr>
              <a:t>Love</a:t>
            </a:r>
          </a:p>
          <a:p>
            <a:pPr marL="971550" lvl="1" indent="-514350">
              <a:buFont typeface="+mj-lt"/>
              <a:buAutoNum type="arabicPeriod"/>
            </a:pPr>
            <a:r>
              <a:rPr lang="en-US" sz="2400" i="1" dirty="0">
                <a:latin typeface="Amasis MT Pro Light" panose="02040304050005020304" pitchFamily="18" charset="0"/>
              </a:rPr>
              <a:t>Be not bitter toward her</a:t>
            </a:r>
          </a:p>
        </p:txBody>
      </p:sp>
      <p:sp>
        <p:nvSpPr>
          <p:cNvPr id="2" name="Rectangle: Rounded Corners 1">
            <a:extLst>
              <a:ext uri="{FF2B5EF4-FFF2-40B4-BE49-F238E27FC236}">
                <a16:creationId xmlns:a16="http://schemas.microsoft.com/office/drawing/2014/main" id="{2591F957-ADCF-8A94-58FC-34F1470E1399}"/>
              </a:ext>
            </a:extLst>
          </p:cNvPr>
          <p:cNvSpPr/>
          <p:nvPr/>
        </p:nvSpPr>
        <p:spPr>
          <a:xfrm>
            <a:off x="809513" y="507213"/>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Family Obligations (3:18-21)</a:t>
            </a:r>
          </a:p>
        </p:txBody>
      </p:sp>
    </p:spTree>
    <p:extLst>
      <p:ext uri="{BB962C8B-B14F-4D97-AF65-F5344CB8AC3E}">
        <p14:creationId xmlns:p14="http://schemas.microsoft.com/office/powerpoint/2010/main" val="2997268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8BF48-22CD-7626-E59D-4C6CC87D0103}"/>
              </a:ext>
            </a:extLst>
          </p:cNvPr>
          <p:cNvSpPr txBox="1"/>
          <p:nvPr/>
        </p:nvSpPr>
        <p:spPr>
          <a:xfrm>
            <a:off x="597048" y="1975844"/>
            <a:ext cx="7815431" cy="3231654"/>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Wives (v. 18)</a:t>
            </a:r>
          </a:p>
          <a:p>
            <a:pPr marL="514350" indent="-514350">
              <a:buFont typeface="+mj-lt"/>
              <a:buAutoNum type="alphaUcPeriod"/>
            </a:pPr>
            <a:r>
              <a:rPr lang="en-US" sz="2800" dirty="0">
                <a:latin typeface="Amasis MT Pro Light" panose="02040304050005020304" pitchFamily="18" charset="0"/>
              </a:rPr>
              <a:t>Husbands (v. 19)</a:t>
            </a:r>
          </a:p>
          <a:p>
            <a:pPr marL="514350" indent="-514350">
              <a:buFont typeface="+mj-lt"/>
              <a:buAutoNum type="alphaUcPeriod"/>
            </a:pPr>
            <a:r>
              <a:rPr lang="en-US" sz="2800" dirty="0">
                <a:latin typeface="Amasis MT Pro Light" panose="02040304050005020304" pitchFamily="18" charset="0"/>
              </a:rPr>
              <a:t>Children (v. 20)</a:t>
            </a:r>
          </a:p>
          <a:p>
            <a:pPr marL="971550" lvl="1" indent="-514350">
              <a:buFont typeface="+mj-lt"/>
              <a:buAutoNum type="arabicPeriod"/>
            </a:pPr>
            <a:r>
              <a:rPr lang="en-US" sz="2400" i="1" dirty="0">
                <a:latin typeface="Amasis MT Pro Light" panose="02040304050005020304" pitchFamily="18" charset="0"/>
              </a:rPr>
              <a:t>Obey parents</a:t>
            </a:r>
          </a:p>
          <a:p>
            <a:pPr marL="1428750" lvl="2" indent="-514350">
              <a:buFont typeface="+mj-lt"/>
              <a:buAutoNum type="alphaLcPeriod"/>
            </a:pPr>
            <a:r>
              <a:rPr lang="en-US" sz="2400" dirty="0">
                <a:latin typeface="Amasis MT Pro Light" panose="02040304050005020304" pitchFamily="18" charset="0"/>
              </a:rPr>
              <a:t>Listen</a:t>
            </a:r>
          </a:p>
          <a:p>
            <a:pPr marL="1428750" lvl="2" indent="-514350">
              <a:buFont typeface="+mj-lt"/>
              <a:buAutoNum type="alphaLcPeriod"/>
            </a:pPr>
            <a:r>
              <a:rPr lang="en-US" sz="2400" dirty="0">
                <a:latin typeface="Amasis MT Pro Light" panose="02040304050005020304" pitchFamily="18" charset="0"/>
              </a:rPr>
              <a:t>Submit</a:t>
            </a:r>
          </a:p>
          <a:p>
            <a:pPr marL="971550" lvl="1" indent="-514350">
              <a:buFont typeface="+mj-lt"/>
              <a:buAutoNum type="arabicPeriod"/>
            </a:pPr>
            <a:r>
              <a:rPr lang="en-US" sz="2400" i="1" dirty="0">
                <a:latin typeface="Amasis MT Pro Light" panose="02040304050005020304" pitchFamily="18" charset="0"/>
              </a:rPr>
              <a:t>In all things</a:t>
            </a:r>
          </a:p>
          <a:p>
            <a:pPr marL="971550" lvl="1" indent="-514350">
              <a:buFont typeface="+mj-lt"/>
              <a:buAutoNum type="arabicPeriod"/>
            </a:pPr>
            <a:r>
              <a:rPr lang="en-US" sz="2400" i="1" dirty="0">
                <a:latin typeface="Amasis MT Pro Light" panose="02040304050005020304" pitchFamily="18" charset="0"/>
              </a:rPr>
              <a:t>Well pleasing</a:t>
            </a:r>
          </a:p>
        </p:txBody>
      </p:sp>
      <p:sp>
        <p:nvSpPr>
          <p:cNvPr id="2" name="Rectangle: Rounded Corners 1">
            <a:extLst>
              <a:ext uri="{FF2B5EF4-FFF2-40B4-BE49-F238E27FC236}">
                <a16:creationId xmlns:a16="http://schemas.microsoft.com/office/drawing/2014/main" id="{2591F957-ADCF-8A94-58FC-34F1470E1399}"/>
              </a:ext>
            </a:extLst>
          </p:cNvPr>
          <p:cNvSpPr/>
          <p:nvPr/>
        </p:nvSpPr>
        <p:spPr>
          <a:xfrm>
            <a:off x="809513" y="507213"/>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Family Obligations (3:18-21)</a:t>
            </a:r>
          </a:p>
        </p:txBody>
      </p:sp>
    </p:spTree>
    <p:extLst>
      <p:ext uri="{BB962C8B-B14F-4D97-AF65-F5344CB8AC3E}">
        <p14:creationId xmlns:p14="http://schemas.microsoft.com/office/powerpoint/2010/main" val="748412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8BF48-22CD-7626-E59D-4C6CC87D0103}"/>
              </a:ext>
            </a:extLst>
          </p:cNvPr>
          <p:cNvSpPr txBox="1"/>
          <p:nvPr/>
        </p:nvSpPr>
        <p:spPr>
          <a:xfrm>
            <a:off x="597048" y="1975844"/>
            <a:ext cx="7815431" cy="2554545"/>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Wives (v. 18)</a:t>
            </a:r>
          </a:p>
          <a:p>
            <a:pPr marL="514350" indent="-514350">
              <a:buFont typeface="+mj-lt"/>
              <a:buAutoNum type="alphaUcPeriod"/>
            </a:pPr>
            <a:r>
              <a:rPr lang="en-US" sz="2800" dirty="0">
                <a:latin typeface="Amasis MT Pro Light" panose="02040304050005020304" pitchFamily="18" charset="0"/>
              </a:rPr>
              <a:t>Husbands (v. 19)</a:t>
            </a:r>
          </a:p>
          <a:p>
            <a:pPr marL="514350" indent="-514350">
              <a:buFont typeface="+mj-lt"/>
              <a:buAutoNum type="alphaUcPeriod"/>
            </a:pPr>
            <a:r>
              <a:rPr lang="en-US" sz="2800" dirty="0">
                <a:latin typeface="Amasis MT Pro Light" panose="02040304050005020304" pitchFamily="18" charset="0"/>
              </a:rPr>
              <a:t>Children (v. 20)</a:t>
            </a:r>
          </a:p>
          <a:p>
            <a:pPr marL="514350" indent="-514350">
              <a:buFont typeface="+mj-lt"/>
              <a:buAutoNum type="alphaUcPeriod"/>
            </a:pPr>
            <a:r>
              <a:rPr lang="en-US" sz="2800" dirty="0">
                <a:latin typeface="Amasis MT Pro Light" panose="02040304050005020304" pitchFamily="18" charset="0"/>
              </a:rPr>
              <a:t>Fathers (v. 21)</a:t>
            </a:r>
          </a:p>
          <a:p>
            <a:pPr marL="971550" lvl="1" indent="-514350">
              <a:buFont typeface="+mj-lt"/>
              <a:buAutoNum type="arabicPeriod"/>
            </a:pPr>
            <a:r>
              <a:rPr lang="en-US" sz="2400" i="1" dirty="0">
                <a:latin typeface="Amasis MT Pro Light" panose="02040304050005020304" pitchFamily="18" charset="0"/>
              </a:rPr>
              <a:t>Do not provoke</a:t>
            </a:r>
          </a:p>
          <a:p>
            <a:pPr marL="971550" lvl="1" indent="-514350">
              <a:buFont typeface="+mj-lt"/>
              <a:buAutoNum type="arabicPeriod"/>
            </a:pPr>
            <a:r>
              <a:rPr lang="en-US" sz="2400" i="1" dirty="0">
                <a:latin typeface="Amasis MT Pro Light" panose="02040304050005020304" pitchFamily="18" charset="0"/>
              </a:rPr>
              <a:t>Lest they be discouraged</a:t>
            </a:r>
          </a:p>
        </p:txBody>
      </p:sp>
      <p:sp>
        <p:nvSpPr>
          <p:cNvPr id="2" name="Rectangle: Rounded Corners 1">
            <a:extLst>
              <a:ext uri="{FF2B5EF4-FFF2-40B4-BE49-F238E27FC236}">
                <a16:creationId xmlns:a16="http://schemas.microsoft.com/office/drawing/2014/main" id="{2591F957-ADCF-8A94-58FC-34F1470E1399}"/>
              </a:ext>
            </a:extLst>
          </p:cNvPr>
          <p:cNvSpPr/>
          <p:nvPr/>
        </p:nvSpPr>
        <p:spPr>
          <a:xfrm>
            <a:off x="809513" y="507213"/>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Family Obligations (3:18-21)</a:t>
            </a:r>
          </a:p>
        </p:txBody>
      </p:sp>
    </p:spTree>
    <p:extLst>
      <p:ext uri="{BB962C8B-B14F-4D97-AF65-F5344CB8AC3E}">
        <p14:creationId xmlns:p14="http://schemas.microsoft.com/office/powerpoint/2010/main" val="19689441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239758F-3E41-B0BC-3216-7DBDD75FCF44}"/>
              </a:ext>
            </a:extLst>
          </p:cNvPr>
          <p:cNvGrpSpPr/>
          <p:nvPr/>
        </p:nvGrpSpPr>
        <p:grpSpPr>
          <a:xfrm>
            <a:off x="1123349" y="503552"/>
            <a:ext cx="6945701" cy="881196"/>
            <a:chOff x="1123349" y="503552"/>
            <a:chExt cx="6945701" cy="881196"/>
          </a:xfrm>
        </p:grpSpPr>
        <p:sp>
          <p:nvSpPr>
            <p:cNvPr id="9" name="TextBox 8">
              <a:extLst>
                <a:ext uri="{FF2B5EF4-FFF2-40B4-BE49-F238E27FC236}">
                  <a16:creationId xmlns:a16="http://schemas.microsoft.com/office/drawing/2014/main" id="{1F7BFF14-5953-7370-DC45-BA024A0E4FE7}"/>
                </a:ext>
              </a:extLst>
            </p:cNvPr>
            <p:cNvSpPr txBox="1"/>
            <p:nvPr/>
          </p:nvSpPr>
          <p:spPr>
            <a:xfrm>
              <a:off x="1157411" y="553751"/>
              <a:ext cx="6911639" cy="830997"/>
            </a:xfrm>
            <a:prstGeom prst="rect">
              <a:avLst/>
            </a:prstGeom>
            <a:noFill/>
          </p:spPr>
          <p:txBody>
            <a:bodyPr wrap="square" rtlCol="0">
              <a:spAutoFit/>
            </a:bodyPr>
            <a:lstStyle/>
            <a:p>
              <a:pPr algn="ctr"/>
              <a:r>
                <a:rPr lang="en-US" sz="4800" dirty="0">
                  <a:effectLst>
                    <a:outerShdw blurRad="38100" dist="38100" dir="2700000" algn="tl">
                      <a:srgbClr val="000000">
                        <a:alpha val="43137"/>
                      </a:srgbClr>
                    </a:outerShdw>
                  </a:effectLst>
                  <a:latin typeface="Amasis MT Pro Black" panose="02040A04050005020304" pitchFamily="18" charset="0"/>
                </a:rPr>
                <a:t>Living as a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23349" y="50355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Living as a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chemeClr val="bg1">
                    <a:lumMod val="65000"/>
                  </a:schemeClr>
                </a:solidFill>
                <a:latin typeface="Amasis MT Pro Light" panose="02040304050005020304" pitchFamily="18" charset="0"/>
              </a:rPr>
              <a:t>Family Obligations (3:18-21)</a:t>
            </a:r>
          </a:p>
        </p:txBody>
      </p:sp>
      <p:grpSp>
        <p:nvGrpSpPr>
          <p:cNvPr id="6" name="Group 5">
            <a:extLst>
              <a:ext uri="{FF2B5EF4-FFF2-40B4-BE49-F238E27FC236}">
                <a16:creationId xmlns:a16="http://schemas.microsoft.com/office/drawing/2014/main" id="{6DB00CA9-BCF4-29CD-8AFB-83C58D943EE5}"/>
              </a:ext>
            </a:extLst>
          </p:cNvPr>
          <p:cNvGrpSpPr/>
          <p:nvPr/>
        </p:nvGrpSpPr>
        <p:grpSpPr>
          <a:xfrm>
            <a:off x="1441524" y="5786408"/>
            <a:ext cx="6251984" cy="546524"/>
            <a:chOff x="1441524" y="5786408"/>
            <a:chExt cx="6251984" cy="546524"/>
          </a:xfrm>
        </p:grpSpPr>
        <p:sp>
          <p:nvSpPr>
            <p:cNvPr id="7" name="TextBox 6">
              <a:extLst>
                <a:ext uri="{FF2B5EF4-FFF2-40B4-BE49-F238E27FC236}">
                  <a16:creationId xmlns:a16="http://schemas.microsoft.com/office/drawing/2014/main" id="{A22EC00C-1364-A9E8-2286-43B15C96A992}"/>
                </a:ext>
              </a:extLst>
            </p:cNvPr>
            <p:cNvSpPr txBox="1"/>
            <p:nvPr/>
          </p:nvSpPr>
          <p:spPr>
            <a:xfrm>
              <a:off x="1464830" y="5809712"/>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masis MT Pro Black" panose="02040A04050005020304" pitchFamily="18" charset="0"/>
                  <a:ea typeface="+mn-ea"/>
                  <a:cs typeface="+mn-cs"/>
                </a:rPr>
                <a:t>Colossians 3:18 – 4:6</a:t>
              </a:r>
            </a:p>
          </p:txBody>
        </p:sp>
        <p:sp>
          <p:nvSpPr>
            <p:cNvPr id="8" name="TextBox 7">
              <a:extLst>
                <a:ext uri="{FF2B5EF4-FFF2-40B4-BE49-F238E27FC236}">
                  <a16:creationId xmlns:a16="http://schemas.microsoft.com/office/drawing/2014/main" id="{CA9CAB9C-AD0F-3BFB-4D37-333178FB8F5C}"/>
                </a:ext>
              </a:extLst>
            </p:cNvPr>
            <p:cNvSpPr txBox="1"/>
            <p:nvPr/>
          </p:nvSpPr>
          <p:spPr>
            <a:xfrm>
              <a:off x="1441524" y="5786408"/>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3:18 – 4:6</a:t>
              </a:r>
            </a:p>
          </p:txBody>
        </p:sp>
      </p:grpSp>
      <p:sp>
        <p:nvSpPr>
          <p:cNvPr id="14" name="Rectangle: Rounded Corners 13">
            <a:extLst>
              <a:ext uri="{FF2B5EF4-FFF2-40B4-BE49-F238E27FC236}">
                <a16:creationId xmlns:a16="http://schemas.microsoft.com/office/drawing/2014/main" id="{C9EBC930-33A1-BFB1-3649-AB87E9CB26E0}"/>
              </a:ext>
            </a:extLst>
          </p:cNvPr>
          <p:cNvSpPr/>
          <p:nvPr/>
        </p:nvSpPr>
        <p:spPr>
          <a:xfrm>
            <a:off x="850743" y="2918114"/>
            <a:ext cx="7524974" cy="1185928"/>
          </a:xfrm>
          <a:custGeom>
            <a:avLst/>
            <a:gdLst>
              <a:gd name="connsiteX0" fmla="*/ 0 w 7524974"/>
              <a:gd name="connsiteY0" fmla="*/ 197659 h 1185928"/>
              <a:gd name="connsiteX1" fmla="*/ 197659 w 7524974"/>
              <a:gd name="connsiteY1" fmla="*/ 0 h 1185928"/>
              <a:gd name="connsiteX2" fmla="*/ 7327315 w 7524974"/>
              <a:gd name="connsiteY2" fmla="*/ 0 h 1185928"/>
              <a:gd name="connsiteX3" fmla="*/ 7524974 w 7524974"/>
              <a:gd name="connsiteY3" fmla="*/ 197659 h 1185928"/>
              <a:gd name="connsiteX4" fmla="*/ 7524974 w 7524974"/>
              <a:gd name="connsiteY4" fmla="*/ 988269 h 1185928"/>
              <a:gd name="connsiteX5" fmla="*/ 7327315 w 7524974"/>
              <a:gd name="connsiteY5" fmla="*/ 1185928 h 1185928"/>
              <a:gd name="connsiteX6" fmla="*/ 197659 w 7524974"/>
              <a:gd name="connsiteY6" fmla="*/ 1185928 h 1185928"/>
              <a:gd name="connsiteX7" fmla="*/ 0 w 7524974"/>
              <a:gd name="connsiteY7" fmla="*/ 988269 h 1185928"/>
              <a:gd name="connsiteX8" fmla="*/ 0 w 7524974"/>
              <a:gd name="connsiteY8" fmla="*/ 197659 h 118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85928" fill="none" extrusionOk="0">
                <a:moveTo>
                  <a:pt x="0" y="197659"/>
                </a:moveTo>
                <a:cubicBezTo>
                  <a:pt x="-3426" y="83656"/>
                  <a:pt x="76485" y="-17673"/>
                  <a:pt x="197659" y="0"/>
                </a:cubicBezTo>
                <a:cubicBezTo>
                  <a:pt x="1026677" y="-73545"/>
                  <a:pt x="5824798" y="152048"/>
                  <a:pt x="7327315" y="0"/>
                </a:cubicBezTo>
                <a:cubicBezTo>
                  <a:pt x="7434201" y="7769"/>
                  <a:pt x="7527385" y="82671"/>
                  <a:pt x="7524974" y="197659"/>
                </a:cubicBezTo>
                <a:cubicBezTo>
                  <a:pt x="7453834" y="346839"/>
                  <a:pt x="7554105" y="683830"/>
                  <a:pt x="7524974" y="988269"/>
                </a:cubicBezTo>
                <a:cubicBezTo>
                  <a:pt x="7516887" y="1099434"/>
                  <a:pt x="7453848" y="1183688"/>
                  <a:pt x="7327315" y="1185928"/>
                </a:cubicBezTo>
                <a:cubicBezTo>
                  <a:pt x="4974581" y="1328723"/>
                  <a:pt x="1002709" y="1345698"/>
                  <a:pt x="197659" y="1185928"/>
                </a:cubicBezTo>
                <a:cubicBezTo>
                  <a:pt x="96706" y="1174298"/>
                  <a:pt x="5251" y="1093611"/>
                  <a:pt x="0" y="988269"/>
                </a:cubicBezTo>
                <a:cubicBezTo>
                  <a:pt x="57118" y="657254"/>
                  <a:pt x="64597" y="510909"/>
                  <a:pt x="0" y="197659"/>
                </a:cubicBezTo>
                <a:close/>
              </a:path>
              <a:path w="7524974" h="1185928" stroke="0" extrusionOk="0">
                <a:moveTo>
                  <a:pt x="0" y="197659"/>
                </a:moveTo>
                <a:cubicBezTo>
                  <a:pt x="-2857" y="81543"/>
                  <a:pt x="104530" y="14683"/>
                  <a:pt x="197659" y="0"/>
                </a:cubicBezTo>
                <a:cubicBezTo>
                  <a:pt x="2693202" y="133790"/>
                  <a:pt x="4794777" y="72498"/>
                  <a:pt x="7327315" y="0"/>
                </a:cubicBezTo>
                <a:cubicBezTo>
                  <a:pt x="7435906" y="1594"/>
                  <a:pt x="7513467" y="87139"/>
                  <a:pt x="7524974" y="197659"/>
                </a:cubicBezTo>
                <a:cubicBezTo>
                  <a:pt x="7590982" y="497642"/>
                  <a:pt x="7536794" y="620502"/>
                  <a:pt x="7524974" y="988269"/>
                </a:cubicBezTo>
                <a:cubicBezTo>
                  <a:pt x="7527896" y="1119035"/>
                  <a:pt x="7449011" y="1187834"/>
                  <a:pt x="7327315" y="1185928"/>
                </a:cubicBezTo>
                <a:cubicBezTo>
                  <a:pt x="4765911" y="1042157"/>
                  <a:pt x="2500938" y="1322536"/>
                  <a:pt x="197659" y="1185928"/>
                </a:cubicBezTo>
                <a:cubicBezTo>
                  <a:pt x="94350" y="1193909"/>
                  <a:pt x="-5671" y="1108473"/>
                  <a:pt x="0" y="988269"/>
                </a:cubicBezTo>
                <a:cubicBezTo>
                  <a:pt x="-69614" y="612160"/>
                  <a:pt x="31538" y="460074"/>
                  <a:pt x="0" y="197659"/>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Master – Servant Relationships        (3:22 – 4:1)</a:t>
            </a:r>
          </a:p>
        </p:txBody>
      </p:sp>
    </p:spTree>
    <p:extLst>
      <p:ext uri="{BB962C8B-B14F-4D97-AF65-F5344CB8AC3E}">
        <p14:creationId xmlns:p14="http://schemas.microsoft.com/office/powerpoint/2010/main" val="4170398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94FE81B-A9BC-E0E9-E548-62CECAD479E4}"/>
              </a:ext>
            </a:extLst>
          </p:cNvPr>
          <p:cNvSpPr/>
          <p:nvPr/>
        </p:nvSpPr>
        <p:spPr>
          <a:xfrm>
            <a:off x="809513" y="459991"/>
            <a:ext cx="7524974" cy="1185928"/>
          </a:xfrm>
          <a:custGeom>
            <a:avLst/>
            <a:gdLst>
              <a:gd name="connsiteX0" fmla="*/ 0 w 7524974"/>
              <a:gd name="connsiteY0" fmla="*/ 197659 h 1185928"/>
              <a:gd name="connsiteX1" fmla="*/ 197659 w 7524974"/>
              <a:gd name="connsiteY1" fmla="*/ 0 h 1185928"/>
              <a:gd name="connsiteX2" fmla="*/ 7327315 w 7524974"/>
              <a:gd name="connsiteY2" fmla="*/ 0 h 1185928"/>
              <a:gd name="connsiteX3" fmla="*/ 7524974 w 7524974"/>
              <a:gd name="connsiteY3" fmla="*/ 197659 h 1185928"/>
              <a:gd name="connsiteX4" fmla="*/ 7524974 w 7524974"/>
              <a:gd name="connsiteY4" fmla="*/ 988269 h 1185928"/>
              <a:gd name="connsiteX5" fmla="*/ 7327315 w 7524974"/>
              <a:gd name="connsiteY5" fmla="*/ 1185928 h 1185928"/>
              <a:gd name="connsiteX6" fmla="*/ 197659 w 7524974"/>
              <a:gd name="connsiteY6" fmla="*/ 1185928 h 1185928"/>
              <a:gd name="connsiteX7" fmla="*/ 0 w 7524974"/>
              <a:gd name="connsiteY7" fmla="*/ 988269 h 1185928"/>
              <a:gd name="connsiteX8" fmla="*/ 0 w 7524974"/>
              <a:gd name="connsiteY8" fmla="*/ 197659 h 118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85928" fill="none" extrusionOk="0">
                <a:moveTo>
                  <a:pt x="0" y="197659"/>
                </a:moveTo>
                <a:cubicBezTo>
                  <a:pt x="-3426" y="83656"/>
                  <a:pt x="76485" y="-17673"/>
                  <a:pt x="197659" y="0"/>
                </a:cubicBezTo>
                <a:cubicBezTo>
                  <a:pt x="1026677" y="-73545"/>
                  <a:pt x="5824798" y="152048"/>
                  <a:pt x="7327315" y="0"/>
                </a:cubicBezTo>
                <a:cubicBezTo>
                  <a:pt x="7434201" y="7769"/>
                  <a:pt x="7527385" y="82671"/>
                  <a:pt x="7524974" y="197659"/>
                </a:cubicBezTo>
                <a:cubicBezTo>
                  <a:pt x="7453834" y="346839"/>
                  <a:pt x="7554105" y="683830"/>
                  <a:pt x="7524974" y="988269"/>
                </a:cubicBezTo>
                <a:cubicBezTo>
                  <a:pt x="7516887" y="1099434"/>
                  <a:pt x="7453848" y="1183688"/>
                  <a:pt x="7327315" y="1185928"/>
                </a:cubicBezTo>
                <a:cubicBezTo>
                  <a:pt x="4974581" y="1328723"/>
                  <a:pt x="1002709" y="1345698"/>
                  <a:pt x="197659" y="1185928"/>
                </a:cubicBezTo>
                <a:cubicBezTo>
                  <a:pt x="96706" y="1174298"/>
                  <a:pt x="5251" y="1093611"/>
                  <a:pt x="0" y="988269"/>
                </a:cubicBezTo>
                <a:cubicBezTo>
                  <a:pt x="57118" y="657254"/>
                  <a:pt x="64597" y="510909"/>
                  <a:pt x="0" y="197659"/>
                </a:cubicBezTo>
                <a:close/>
              </a:path>
              <a:path w="7524974" h="1185928" stroke="0" extrusionOk="0">
                <a:moveTo>
                  <a:pt x="0" y="197659"/>
                </a:moveTo>
                <a:cubicBezTo>
                  <a:pt x="-2857" y="81543"/>
                  <a:pt x="104530" y="14683"/>
                  <a:pt x="197659" y="0"/>
                </a:cubicBezTo>
                <a:cubicBezTo>
                  <a:pt x="2693202" y="133790"/>
                  <a:pt x="4794777" y="72498"/>
                  <a:pt x="7327315" y="0"/>
                </a:cubicBezTo>
                <a:cubicBezTo>
                  <a:pt x="7435906" y="1594"/>
                  <a:pt x="7513467" y="87139"/>
                  <a:pt x="7524974" y="197659"/>
                </a:cubicBezTo>
                <a:cubicBezTo>
                  <a:pt x="7590982" y="497642"/>
                  <a:pt x="7536794" y="620502"/>
                  <a:pt x="7524974" y="988269"/>
                </a:cubicBezTo>
                <a:cubicBezTo>
                  <a:pt x="7527896" y="1119035"/>
                  <a:pt x="7449011" y="1187834"/>
                  <a:pt x="7327315" y="1185928"/>
                </a:cubicBezTo>
                <a:cubicBezTo>
                  <a:pt x="4765911" y="1042157"/>
                  <a:pt x="2500938" y="1322536"/>
                  <a:pt x="197659" y="1185928"/>
                </a:cubicBezTo>
                <a:cubicBezTo>
                  <a:pt x="94350" y="1193909"/>
                  <a:pt x="-5671" y="1108473"/>
                  <a:pt x="0" y="988269"/>
                </a:cubicBezTo>
                <a:cubicBezTo>
                  <a:pt x="-69614" y="612160"/>
                  <a:pt x="31538" y="460074"/>
                  <a:pt x="0" y="197659"/>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Master – Servant Relationships        (3:22 – 4:1)</a:t>
            </a:r>
          </a:p>
        </p:txBody>
      </p:sp>
      <p:sp>
        <p:nvSpPr>
          <p:cNvPr id="4" name="TextBox 3">
            <a:extLst>
              <a:ext uri="{FF2B5EF4-FFF2-40B4-BE49-F238E27FC236}">
                <a16:creationId xmlns:a16="http://schemas.microsoft.com/office/drawing/2014/main" id="{B42B82CD-66AE-C128-A957-C2776A83A669}"/>
              </a:ext>
            </a:extLst>
          </p:cNvPr>
          <p:cNvSpPr txBox="1"/>
          <p:nvPr/>
        </p:nvSpPr>
        <p:spPr>
          <a:xfrm>
            <a:off x="597048" y="1975844"/>
            <a:ext cx="7815431" cy="3847207"/>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Servant’s responsibility (3:22-25)</a:t>
            </a:r>
          </a:p>
          <a:p>
            <a:pPr marL="971550" lvl="1" indent="-514350">
              <a:buFont typeface="+mj-lt"/>
              <a:buAutoNum type="arabicPeriod"/>
            </a:pPr>
            <a:r>
              <a:rPr lang="en-US" sz="2400" i="1" dirty="0">
                <a:latin typeface="Amasis MT Pro Light" panose="02040304050005020304" pitchFamily="18" charset="0"/>
              </a:rPr>
              <a:t>What servants are to do (obey in all things)</a:t>
            </a:r>
          </a:p>
          <a:p>
            <a:pPr marL="971550" lvl="1" indent="-514350">
              <a:buFont typeface="+mj-lt"/>
              <a:buAutoNum type="arabicPeriod"/>
            </a:pPr>
            <a:r>
              <a:rPr lang="en-US" sz="2400" i="1" dirty="0">
                <a:latin typeface="Amasis MT Pro Light" panose="02040304050005020304" pitchFamily="18" charset="0"/>
              </a:rPr>
              <a:t>How servants are to do it </a:t>
            </a:r>
          </a:p>
          <a:p>
            <a:pPr marL="1428750" lvl="2" indent="-514350">
              <a:buFont typeface="+mj-lt"/>
              <a:buAutoNum type="alphaLcPeriod"/>
            </a:pPr>
            <a:r>
              <a:rPr lang="en-US" sz="2400" dirty="0">
                <a:latin typeface="Amasis MT Pro Light" panose="02040304050005020304" pitchFamily="18" charset="0"/>
              </a:rPr>
              <a:t>Not with eyeservice, as men pleasers</a:t>
            </a:r>
          </a:p>
          <a:p>
            <a:pPr marL="1428750" lvl="2" indent="-514350">
              <a:buFont typeface="+mj-lt"/>
              <a:buAutoNum type="alphaLcPeriod"/>
            </a:pPr>
            <a:r>
              <a:rPr lang="en-US" sz="2400" dirty="0">
                <a:latin typeface="Amasis MT Pro Light" panose="02040304050005020304" pitchFamily="18" charset="0"/>
              </a:rPr>
              <a:t>Sincerely</a:t>
            </a:r>
          </a:p>
          <a:p>
            <a:pPr marL="1428750" lvl="2" indent="-514350">
              <a:buFont typeface="+mj-lt"/>
              <a:buAutoNum type="alphaLcPeriod"/>
            </a:pPr>
            <a:r>
              <a:rPr lang="en-US" sz="2400" dirty="0">
                <a:latin typeface="Amasis MT Pro Light" panose="02040304050005020304" pitchFamily="18" charset="0"/>
              </a:rPr>
              <a:t>Heartily</a:t>
            </a:r>
          </a:p>
          <a:p>
            <a:pPr marL="971550" lvl="1" indent="-514350">
              <a:buFont typeface="+mj-lt"/>
              <a:buAutoNum type="arabicPeriod"/>
            </a:pPr>
            <a:r>
              <a:rPr lang="en-US" sz="2400" i="1" dirty="0">
                <a:latin typeface="Amasis MT Pro Light" panose="02040304050005020304" pitchFamily="18" charset="0"/>
              </a:rPr>
              <a:t>Why servants are to do it</a:t>
            </a:r>
          </a:p>
          <a:p>
            <a:pPr marL="1428750" lvl="2" indent="-514350">
              <a:buFont typeface="+mj-lt"/>
              <a:buAutoNum type="alphaLcPeriod"/>
            </a:pPr>
            <a:r>
              <a:rPr lang="en-US" sz="2400" dirty="0">
                <a:latin typeface="Amasis MT Pro Light" panose="02040304050005020304" pitchFamily="18" charset="0"/>
              </a:rPr>
              <a:t>Fear God (v. 22)</a:t>
            </a:r>
          </a:p>
          <a:p>
            <a:pPr marL="1428750" lvl="2" indent="-514350">
              <a:buFont typeface="+mj-lt"/>
              <a:buAutoNum type="alphaLcPeriod"/>
            </a:pPr>
            <a:r>
              <a:rPr lang="en-US" sz="2400" dirty="0">
                <a:latin typeface="Amasis MT Pro Light" panose="02040304050005020304" pitchFamily="18" charset="0"/>
              </a:rPr>
              <a:t>As to the Lord (v. 23)</a:t>
            </a:r>
          </a:p>
          <a:p>
            <a:pPr marL="1428750" lvl="2" indent="-514350">
              <a:buFont typeface="+mj-lt"/>
              <a:buAutoNum type="alphaLcPeriod"/>
            </a:pPr>
            <a:r>
              <a:rPr lang="en-US" sz="2400" dirty="0">
                <a:latin typeface="Amasis MT Pro Light" panose="02040304050005020304" pitchFamily="18" charset="0"/>
              </a:rPr>
              <a:t>Judged by the Lord (vv. 24-25)</a:t>
            </a:r>
          </a:p>
        </p:txBody>
      </p:sp>
    </p:spTree>
    <p:extLst>
      <p:ext uri="{BB962C8B-B14F-4D97-AF65-F5344CB8AC3E}">
        <p14:creationId xmlns:p14="http://schemas.microsoft.com/office/powerpoint/2010/main" val="945684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94FE81B-A9BC-E0E9-E548-62CECAD479E4}"/>
              </a:ext>
            </a:extLst>
          </p:cNvPr>
          <p:cNvSpPr/>
          <p:nvPr/>
        </p:nvSpPr>
        <p:spPr>
          <a:xfrm>
            <a:off x="809513" y="459991"/>
            <a:ext cx="7524974" cy="1185928"/>
          </a:xfrm>
          <a:custGeom>
            <a:avLst/>
            <a:gdLst>
              <a:gd name="connsiteX0" fmla="*/ 0 w 7524974"/>
              <a:gd name="connsiteY0" fmla="*/ 197659 h 1185928"/>
              <a:gd name="connsiteX1" fmla="*/ 197659 w 7524974"/>
              <a:gd name="connsiteY1" fmla="*/ 0 h 1185928"/>
              <a:gd name="connsiteX2" fmla="*/ 7327315 w 7524974"/>
              <a:gd name="connsiteY2" fmla="*/ 0 h 1185928"/>
              <a:gd name="connsiteX3" fmla="*/ 7524974 w 7524974"/>
              <a:gd name="connsiteY3" fmla="*/ 197659 h 1185928"/>
              <a:gd name="connsiteX4" fmla="*/ 7524974 w 7524974"/>
              <a:gd name="connsiteY4" fmla="*/ 988269 h 1185928"/>
              <a:gd name="connsiteX5" fmla="*/ 7327315 w 7524974"/>
              <a:gd name="connsiteY5" fmla="*/ 1185928 h 1185928"/>
              <a:gd name="connsiteX6" fmla="*/ 197659 w 7524974"/>
              <a:gd name="connsiteY6" fmla="*/ 1185928 h 1185928"/>
              <a:gd name="connsiteX7" fmla="*/ 0 w 7524974"/>
              <a:gd name="connsiteY7" fmla="*/ 988269 h 1185928"/>
              <a:gd name="connsiteX8" fmla="*/ 0 w 7524974"/>
              <a:gd name="connsiteY8" fmla="*/ 197659 h 118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85928" fill="none" extrusionOk="0">
                <a:moveTo>
                  <a:pt x="0" y="197659"/>
                </a:moveTo>
                <a:cubicBezTo>
                  <a:pt x="-3426" y="83656"/>
                  <a:pt x="76485" y="-17673"/>
                  <a:pt x="197659" y="0"/>
                </a:cubicBezTo>
                <a:cubicBezTo>
                  <a:pt x="1026677" y="-73545"/>
                  <a:pt x="5824798" y="152048"/>
                  <a:pt x="7327315" y="0"/>
                </a:cubicBezTo>
                <a:cubicBezTo>
                  <a:pt x="7434201" y="7769"/>
                  <a:pt x="7527385" y="82671"/>
                  <a:pt x="7524974" y="197659"/>
                </a:cubicBezTo>
                <a:cubicBezTo>
                  <a:pt x="7453834" y="346839"/>
                  <a:pt x="7554105" y="683830"/>
                  <a:pt x="7524974" y="988269"/>
                </a:cubicBezTo>
                <a:cubicBezTo>
                  <a:pt x="7516887" y="1099434"/>
                  <a:pt x="7453848" y="1183688"/>
                  <a:pt x="7327315" y="1185928"/>
                </a:cubicBezTo>
                <a:cubicBezTo>
                  <a:pt x="4974581" y="1328723"/>
                  <a:pt x="1002709" y="1345698"/>
                  <a:pt x="197659" y="1185928"/>
                </a:cubicBezTo>
                <a:cubicBezTo>
                  <a:pt x="96706" y="1174298"/>
                  <a:pt x="5251" y="1093611"/>
                  <a:pt x="0" y="988269"/>
                </a:cubicBezTo>
                <a:cubicBezTo>
                  <a:pt x="57118" y="657254"/>
                  <a:pt x="64597" y="510909"/>
                  <a:pt x="0" y="197659"/>
                </a:cubicBezTo>
                <a:close/>
              </a:path>
              <a:path w="7524974" h="1185928" stroke="0" extrusionOk="0">
                <a:moveTo>
                  <a:pt x="0" y="197659"/>
                </a:moveTo>
                <a:cubicBezTo>
                  <a:pt x="-2857" y="81543"/>
                  <a:pt x="104530" y="14683"/>
                  <a:pt x="197659" y="0"/>
                </a:cubicBezTo>
                <a:cubicBezTo>
                  <a:pt x="2693202" y="133790"/>
                  <a:pt x="4794777" y="72498"/>
                  <a:pt x="7327315" y="0"/>
                </a:cubicBezTo>
                <a:cubicBezTo>
                  <a:pt x="7435906" y="1594"/>
                  <a:pt x="7513467" y="87139"/>
                  <a:pt x="7524974" y="197659"/>
                </a:cubicBezTo>
                <a:cubicBezTo>
                  <a:pt x="7590982" y="497642"/>
                  <a:pt x="7536794" y="620502"/>
                  <a:pt x="7524974" y="988269"/>
                </a:cubicBezTo>
                <a:cubicBezTo>
                  <a:pt x="7527896" y="1119035"/>
                  <a:pt x="7449011" y="1187834"/>
                  <a:pt x="7327315" y="1185928"/>
                </a:cubicBezTo>
                <a:cubicBezTo>
                  <a:pt x="4765911" y="1042157"/>
                  <a:pt x="2500938" y="1322536"/>
                  <a:pt x="197659" y="1185928"/>
                </a:cubicBezTo>
                <a:cubicBezTo>
                  <a:pt x="94350" y="1193909"/>
                  <a:pt x="-5671" y="1108473"/>
                  <a:pt x="0" y="988269"/>
                </a:cubicBezTo>
                <a:cubicBezTo>
                  <a:pt x="-69614" y="612160"/>
                  <a:pt x="31538" y="460074"/>
                  <a:pt x="0" y="197659"/>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Master – Servant Relationships        (3:22 – 4:1)</a:t>
            </a:r>
          </a:p>
        </p:txBody>
      </p:sp>
      <p:sp>
        <p:nvSpPr>
          <p:cNvPr id="4" name="TextBox 3">
            <a:extLst>
              <a:ext uri="{FF2B5EF4-FFF2-40B4-BE49-F238E27FC236}">
                <a16:creationId xmlns:a16="http://schemas.microsoft.com/office/drawing/2014/main" id="{B42B82CD-66AE-C128-A957-C2776A83A669}"/>
              </a:ext>
            </a:extLst>
          </p:cNvPr>
          <p:cNvSpPr txBox="1"/>
          <p:nvPr/>
        </p:nvSpPr>
        <p:spPr>
          <a:xfrm>
            <a:off x="597048" y="1975844"/>
            <a:ext cx="7815431" cy="2431435"/>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Servant’s responsibility (3:22-25)</a:t>
            </a:r>
          </a:p>
          <a:p>
            <a:pPr marL="514350" indent="-514350">
              <a:buFont typeface="+mj-lt"/>
              <a:buAutoNum type="alphaUcPeriod"/>
            </a:pPr>
            <a:r>
              <a:rPr lang="en-US" sz="2800" dirty="0">
                <a:latin typeface="Amasis MT Pro Light" panose="02040304050005020304" pitchFamily="18" charset="0"/>
              </a:rPr>
              <a:t>Master’s responsibility (4:1)</a:t>
            </a:r>
          </a:p>
          <a:p>
            <a:pPr marL="971550" lvl="1" indent="-514350">
              <a:buFont typeface="+mj-lt"/>
              <a:buAutoNum type="arabicPeriod"/>
            </a:pPr>
            <a:r>
              <a:rPr lang="en-US" sz="2400" i="1" dirty="0">
                <a:latin typeface="Amasis MT Pro Light" panose="02040304050005020304" pitchFamily="18" charset="0"/>
              </a:rPr>
              <a:t>What is to be done (just and fair treatment)</a:t>
            </a:r>
          </a:p>
          <a:p>
            <a:pPr marL="1428750" lvl="2" indent="-514350">
              <a:buFont typeface="+mj-lt"/>
              <a:buAutoNum type="alphaLcPeriod"/>
            </a:pPr>
            <a:r>
              <a:rPr lang="en-US" sz="2400" dirty="0">
                <a:latin typeface="Amasis MT Pro Light" panose="02040304050005020304" pitchFamily="18" charset="0"/>
              </a:rPr>
              <a:t>Fair wages</a:t>
            </a:r>
          </a:p>
          <a:p>
            <a:pPr marL="1428750" lvl="2" indent="-514350">
              <a:buFont typeface="+mj-lt"/>
              <a:buAutoNum type="alphaLcPeriod"/>
            </a:pPr>
            <a:r>
              <a:rPr lang="en-US" sz="2400" dirty="0">
                <a:latin typeface="Amasis MT Pro Light" panose="02040304050005020304" pitchFamily="18" charset="0"/>
              </a:rPr>
              <a:t>Humane treatment</a:t>
            </a:r>
          </a:p>
          <a:p>
            <a:pPr marL="971550" lvl="1" indent="-514350">
              <a:buFont typeface="+mj-lt"/>
              <a:buAutoNum type="arabicPeriod"/>
            </a:pPr>
            <a:r>
              <a:rPr lang="en-US" sz="2400" i="1" dirty="0">
                <a:latin typeface="Amasis MT Pro Light" panose="02040304050005020304" pitchFamily="18" charset="0"/>
              </a:rPr>
              <a:t>Why it is to be done (have a master in heaven)</a:t>
            </a:r>
            <a:endParaRPr lang="en-US" sz="2400" dirty="0">
              <a:latin typeface="Amasis MT Pro Light" panose="02040304050005020304" pitchFamily="18" charset="0"/>
            </a:endParaRPr>
          </a:p>
        </p:txBody>
      </p:sp>
    </p:spTree>
    <p:extLst>
      <p:ext uri="{BB962C8B-B14F-4D97-AF65-F5344CB8AC3E}">
        <p14:creationId xmlns:p14="http://schemas.microsoft.com/office/powerpoint/2010/main" val="2482661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239758F-3E41-B0BC-3216-7DBDD75FCF44}"/>
              </a:ext>
            </a:extLst>
          </p:cNvPr>
          <p:cNvGrpSpPr/>
          <p:nvPr/>
        </p:nvGrpSpPr>
        <p:grpSpPr>
          <a:xfrm>
            <a:off x="1123349" y="503552"/>
            <a:ext cx="6945701" cy="881196"/>
            <a:chOff x="1123349" y="503552"/>
            <a:chExt cx="6945701" cy="881196"/>
          </a:xfrm>
        </p:grpSpPr>
        <p:sp>
          <p:nvSpPr>
            <p:cNvPr id="9" name="TextBox 8">
              <a:extLst>
                <a:ext uri="{FF2B5EF4-FFF2-40B4-BE49-F238E27FC236}">
                  <a16:creationId xmlns:a16="http://schemas.microsoft.com/office/drawing/2014/main" id="{1F7BFF14-5953-7370-DC45-BA024A0E4FE7}"/>
                </a:ext>
              </a:extLst>
            </p:cNvPr>
            <p:cNvSpPr txBox="1"/>
            <p:nvPr/>
          </p:nvSpPr>
          <p:spPr>
            <a:xfrm>
              <a:off x="1157411" y="553751"/>
              <a:ext cx="6911639" cy="830997"/>
            </a:xfrm>
            <a:prstGeom prst="rect">
              <a:avLst/>
            </a:prstGeom>
            <a:noFill/>
          </p:spPr>
          <p:txBody>
            <a:bodyPr wrap="square" rtlCol="0">
              <a:spAutoFit/>
            </a:bodyPr>
            <a:lstStyle/>
            <a:p>
              <a:pPr algn="ctr"/>
              <a:r>
                <a:rPr lang="en-US" sz="4800" dirty="0">
                  <a:effectLst>
                    <a:outerShdw blurRad="38100" dist="38100" dir="2700000" algn="tl">
                      <a:srgbClr val="000000">
                        <a:alpha val="43137"/>
                      </a:srgbClr>
                    </a:outerShdw>
                  </a:effectLst>
                  <a:latin typeface="Amasis MT Pro Black" panose="02040A04050005020304" pitchFamily="18" charset="0"/>
                </a:rPr>
                <a:t>Living as a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23349" y="50355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Living as a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chemeClr val="bg1">
                    <a:lumMod val="65000"/>
                  </a:schemeClr>
                </a:solidFill>
                <a:latin typeface="Amasis MT Pro Light" panose="02040304050005020304" pitchFamily="18" charset="0"/>
              </a:rPr>
              <a:t>Family Obligations (3:18-21)</a:t>
            </a:r>
          </a:p>
        </p:txBody>
      </p:sp>
      <p:grpSp>
        <p:nvGrpSpPr>
          <p:cNvPr id="6" name="Group 5">
            <a:extLst>
              <a:ext uri="{FF2B5EF4-FFF2-40B4-BE49-F238E27FC236}">
                <a16:creationId xmlns:a16="http://schemas.microsoft.com/office/drawing/2014/main" id="{6DB00CA9-BCF4-29CD-8AFB-83C58D943EE5}"/>
              </a:ext>
            </a:extLst>
          </p:cNvPr>
          <p:cNvGrpSpPr/>
          <p:nvPr/>
        </p:nvGrpSpPr>
        <p:grpSpPr>
          <a:xfrm>
            <a:off x="1441524" y="5786408"/>
            <a:ext cx="6251984" cy="546524"/>
            <a:chOff x="1441524" y="5786408"/>
            <a:chExt cx="6251984" cy="546524"/>
          </a:xfrm>
        </p:grpSpPr>
        <p:sp>
          <p:nvSpPr>
            <p:cNvPr id="7" name="TextBox 6">
              <a:extLst>
                <a:ext uri="{FF2B5EF4-FFF2-40B4-BE49-F238E27FC236}">
                  <a16:creationId xmlns:a16="http://schemas.microsoft.com/office/drawing/2014/main" id="{A22EC00C-1364-A9E8-2286-43B15C96A992}"/>
                </a:ext>
              </a:extLst>
            </p:cNvPr>
            <p:cNvSpPr txBox="1"/>
            <p:nvPr/>
          </p:nvSpPr>
          <p:spPr>
            <a:xfrm>
              <a:off x="1464830" y="5809712"/>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masis MT Pro Black" panose="02040A04050005020304" pitchFamily="18" charset="0"/>
                  <a:ea typeface="+mn-ea"/>
                  <a:cs typeface="+mn-cs"/>
                </a:rPr>
                <a:t>Colossians 3:18 – 4:6</a:t>
              </a:r>
            </a:p>
          </p:txBody>
        </p:sp>
        <p:sp>
          <p:nvSpPr>
            <p:cNvPr id="8" name="TextBox 7">
              <a:extLst>
                <a:ext uri="{FF2B5EF4-FFF2-40B4-BE49-F238E27FC236}">
                  <a16:creationId xmlns:a16="http://schemas.microsoft.com/office/drawing/2014/main" id="{CA9CAB9C-AD0F-3BFB-4D37-333178FB8F5C}"/>
                </a:ext>
              </a:extLst>
            </p:cNvPr>
            <p:cNvSpPr txBox="1"/>
            <p:nvPr/>
          </p:nvSpPr>
          <p:spPr>
            <a:xfrm>
              <a:off x="1441524" y="5786408"/>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3:18 – 4:6</a:t>
              </a:r>
            </a:p>
          </p:txBody>
        </p:sp>
      </p:grpSp>
      <p:sp>
        <p:nvSpPr>
          <p:cNvPr id="14" name="Rectangle: Rounded Corners 13">
            <a:extLst>
              <a:ext uri="{FF2B5EF4-FFF2-40B4-BE49-F238E27FC236}">
                <a16:creationId xmlns:a16="http://schemas.microsoft.com/office/drawing/2014/main" id="{C9EBC930-33A1-BFB1-3649-AB87E9CB26E0}"/>
              </a:ext>
            </a:extLst>
          </p:cNvPr>
          <p:cNvSpPr/>
          <p:nvPr/>
        </p:nvSpPr>
        <p:spPr>
          <a:xfrm>
            <a:off x="850743" y="2918114"/>
            <a:ext cx="7524974" cy="1185928"/>
          </a:xfrm>
          <a:custGeom>
            <a:avLst/>
            <a:gdLst>
              <a:gd name="connsiteX0" fmla="*/ 0 w 7524974"/>
              <a:gd name="connsiteY0" fmla="*/ 197659 h 1185928"/>
              <a:gd name="connsiteX1" fmla="*/ 197659 w 7524974"/>
              <a:gd name="connsiteY1" fmla="*/ 0 h 1185928"/>
              <a:gd name="connsiteX2" fmla="*/ 7327315 w 7524974"/>
              <a:gd name="connsiteY2" fmla="*/ 0 h 1185928"/>
              <a:gd name="connsiteX3" fmla="*/ 7524974 w 7524974"/>
              <a:gd name="connsiteY3" fmla="*/ 197659 h 1185928"/>
              <a:gd name="connsiteX4" fmla="*/ 7524974 w 7524974"/>
              <a:gd name="connsiteY4" fmla="*/ 988269 h 1185928"/>
              <a:gd name="connsiteX5" fmla="*/ 7327315 w 7524974"/>
              <a:gd name="connsiteY5" fmla="*/ 1185928 h 1185928"/>
              <a:gd name="connsiteX6" fmla="*/ 197659 w 7524974"/>
              <a:gd name="connsiteY6" fmla="*/ 1185928 h 1185928"/>
              <a:gd name="connsiteX7" fmla="*/ 0 w 7524974"/>
              <a:gd name="connsiteY7" fmla="*/ 988269 h 1185928"/>
              <a:gd name="connsiteX8" fmla="*/ 0 w 7524974"/>
              <a:gd name="connsiteY8" fmla="*/ 197659 h 118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85928" fill="none" extrusionOk="0">
                <a:moveTo>
                  <a:pt x="0" y="197659"/>
                </a:moveTo>
                <a:cubicBezTo>
                  <a:pt x="-3426" y="83656"/>
                  <a:pt x="76485" y="-17673"/>
                  <a:pt x="197659" y="0"/>
                </a:cubicBezTo>
                <a:cubicBezTo>
                  <a:pt x="1026677" y="-73545"/>
                  <a:pt x="5824798" y="152048"/>
                  <a:pt x="7327315" y="0"/>
                </a:cubicBezTo>
                <a:cubicBezTo>
                  <a:pt x="7434201" y="7769"/>
                  <a:pt x="7527385" y="82671"/>
                  <a:pt x="7524974" y="197659"/>
                </a:cubicBezTo>
                <a:cubicBezTo>
                  <a:pt x="7453834" y="346839"/>
                  <a:pt x="7554105" y="683830"/>
                  <a:pt x="7524974" y="988269"/>
                </a:cubicBezTo>
                <a:cubicBezTo>
                  <a:pt x="7516887" y="1099434"/>
                  <a:pt x="7453848" y="1183688"/>
                  <a:pt x="7327315" y="1185928"/>
                </a:cubicBezTo>
                <a:cubicBezTo>
                  <a:pt x="4974581" y="1328723"/>
                  <a:pt x="1002709" y="1345698"/>
                  <a:pt x="197659" y="1185928"/>
                </a:cubicBezTo>
                <a:cubicBezTo>
                  <a:pt x="96706" y="1174298"/>
                  <a:pt x="5251" y="1093611"/>
                  <a:pt x="0" y="988269"/>
                </a:cubicBezTo>
                <a:cubicBezTo>
                  <a:pt x="57118" y="657254"/>
                  <a:pt x="64597" y="510909"/>
                  <a:pt x="0" y="197659"/>
                </a:cubicBezTo>
                <a:close/>
              </a:path>
              <a:path w="7524974" h="1185928" stroke="0" extrusionOk="0">
                <a:moveTo>
                  <a:pt x="0" y="197659"/>
                </a:moveTo>
                <a:cubicBezTo>
                  <a:pt x="-2857" y="81543"/>
                  <a:pt x="104530" y="14683"/>
                  <a:pt x="197659" y="0"/>
                </a:cubicBezTo>
                <a:cubicBezTo>
                  <a:pt x="2693202" y="133790"/>
                  <a:pt x="4794777" y="72498"/>
                  <a:pt x="7327315" y="0"/>
                </a:cubicBezTo>
                <a:cubicBezTo>
                  <a:pt x="7435906" y="1594"/>
                  <a:pt x="7513467" y="87139"/>
                  <a:pt x="7524974" y="197659"/>
                </a:cubicBezTo>
                <a:cubicBezTo>
                  <a:pt x="7590982" y="497642"/>
                  <a:pt x="7536794" y="620502"/>
                  <a:pt x="7524974" y="988269"/>
                </a:cubicBezTo>
                <a:cubicBezTo>
                  <a:pt x="7527896" y="1119035"/>
                  <a:pt x="7449011" y="1187834"/>
                  <a:pt x="7327315" y="1185928"/>
                </a:cubicBezTo>
                <a:cubicBezTo>
                  <a:pt x="4765911" y="1042157"/>
                  <a:pt x="2500938" y="1322536"/>
                  <a:pt x="197659" y="1185928"/>
                </a:cubicBezTo>
                <a:cubicBezTo>
                  <a:pt x="94350" y="1193909"/>
                  <a:pt x="-5671" y="1108473"/>
                  <a:pt x="0" y="988269"/>
                </a:cubicBezTo>
                <a:cubicBezTo>
                  <a:pt x="-69614" y="612160"/>
                  <a:pt x="31538" y="460074"/>
                  <a:pt x="0" y="197659"/>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chemeClr val="bg1">
                    <a:lumMod val="65000"/>
                  </a:schemeClr>
                </a:solidFill>
                <a:latin typeface="Amasis MT Pro Light" panose="02040304050005020304" pitchFamily="18" charset="0"/>
              </a:rPr>
              <a:t>Master – Servant Relationships        (3:22 – 4:1)</a:t>
            </a:r>
          </a:p>
        </p:txBody>
      </p:sp>
      <p:sp>
        <p:nvSpPr>
          <p:cNvPr id="15" name="Rectangle: Rounded Corners 14">
            <a:extLst>
              <a:ext uri="{FF2B5EF4-FFF2-40B4-BE49-F238E27FC236}">
                <a16:creationId xmlns:a16="http://schemas.microsoft.com/office/drawing/2014/main" id="{078CAF5D-E059-9BBB-3AC7-6323C2FDAF10}"/>
              </a:ext>
            </a:extLst>
          </p:cNvPr>
          <p:cNvSpPr/>
          <p:nvPr/>
        </p:nvSpPr>
        <p:spPr>
          <a:xfrm>
            <a:off x="850743" y="434488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Daily Living (4:2-6)</a:t>
            </a:r>
          </a:p>
        </p:txBody>
      </p:sp>
    </p:spTree>
    <p:extLst>
      <p:ext uri="{BB962C8B-B14F-4D97-AF65-F5344CB8AC3E}">
        <p14:creationId xmlns:p14="http://schemas.microsoft.com/office/powerpoint/2010/main" val="3094769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AEA79C-D473-B2C3-AFAC-677E70108900}"/>
              </a:ext>
            </a:extLst>
          </p:cNvPr>
          <p:cNvSpPr/>
          <p:nvPr/>
        </p:nvSpPr>
        <p:spPr>
          <a:xfrm>
            <a:off x="809513" y="45599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Daily Living (4:2-6)</a:t>
            </a:r>
          </a:p>
        </p:txBody>
      </p:sp>
      <p:sp>
        <p:nvSpPr>
          <p:cNvPr id="4" name="TextBox 3">
            <a:extLst>
              <a:ext uri="{FF2B5EF4-FFF2-40B4-BE49-F238E27FC236}">
                <a16:creationId xmlns:a16="http://schemas.microsoft.com/office/drawing/2014/main" id="{FA93219C-18A6-F1A4-FF9B-FFE23C52B11B}"/>
              </a:ext>
            </a:extLst>
          </p:cNvPr>
          <p:cNvSpPr txBox="1"/>
          <p:nvPr/>
        </p:nvSpPr>
        <p:spPr>
          <a:xfrm>
            <a:off x="597048" y="1975844"/>
            <a:ext cx="7815431" cy="2000548"/>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Pray (vv. 2-4)</a:t>
            </a:r>
          </a:p>
          <a:p>
            <a:pPr marL="971550" lvl="1" indent="-514350">
              <a:buFont typeface="+mj-lt"/>
              <a:buAutoNum type="arabicPeriod"/>
            </a:pPr>
            <a:r>
              <a:rPr lang="en-US" sz="2400" i="1" dirty="0">
                <a:latin typeface="Amasis MT Pro Light" panose="02040304050005020304" pitchFamily="18" charset="0"/>
              </a:rPr>
              <a:t>Continue earnestly (v. 2)</a:t>
            </a:r>
          </a:p>
          <a:p>
            <a:pPr marL="971550" lvl="1" indent="-514350">
              <a:buFont typeface="+mj-lt"/>
              <a:buAutoNum type="arabicPeriod"/>
            </a:pPr>
            <a:r>
              <a:rPr lang="en-US" sz="2400" i="1" dirty="0">
                <a:latin typeface="Amasis MT Pro Light" panose="02040304050005020304" pitchFamily="18" charset="0"/>
              </a:rPr>
              <a:t>Being vigilant (v.2)</a:t>
            </a:r>
          </a:p>
          <a:p>
            <a:pPr marL="971550" lvl="1" indent="-514350">
              <a:buFont typeface="+mj-lt"/>
              <a:buAutoNum type="arabicPeriod"/>
            </a:pPr>
            <a:r>
              <a:rPr lang="en-US" sz="2400" i="1" dirty="0">
                <a:latin typeface="Amasis MT Pro Light" panose="02040304050005020304" pitchFamily="18" charset="0"/>
              </a:rPr>
              <a:t>With thanksgiving (v. 2)</a:t>
            </a:r>
          </a:p>
          <a:p>
            <a:pPr marL="971550" lvl="1" indent="-514350">
              <a:buFont typeface="+mj-lt"/>
              <a:buAutoNum type="arabicPeriod"/>
            </a:pPr>
            <a:r>
              <a:rPr lang="en-US" sz="2400" i="1" dirty="0">
                <a:latin typeface="Amasis MT Pro Light" panose="02040304050005020304" pitchFamily="18" charset="0"/>
              </a:rPr>
              <a:t>For us (vv. 3-4)</a:t>
            </a:r>
          </a:p>
        </p:txBody>
      </p:sp>
    </p:spTree>
    <p:extLst>
      <p:ext uri="{BB962C8B-B14F-4D97-AF65-F5344CB8AC3E}">
        <p14:creationId xmlns:p14="http://schemas.microsoft.com/office/powerpoint/2010/main" val="1910077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AEA79C-D473-B2C3-AFAC-677E70108900}"/>
              </a:ext>
            </a:extLst>
          </p:cNvPr>
          <p:cNvSpPr/>
          <p:nvPr/>
        </p:nvSpPr>
        <p:spPr>
          <a:xfrm>
            <a:off x="809513" y="45599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no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Daily Living (4:2-6)</a:t>
            </a:r>
          </a:p>
        </p:txBody>
      </p:sp>
      <p:sp>
        <p:nvSpPr>
          <p:cNvPr id="4" name="TextBox 3">
            <a:extLst>
              <a:ext uri="{FF2B5EF4-FFF2-40B4-BE49-F238E27FC236}">
                <a16:creationId xmlns:a16="http://schemas.microsoft.com/office/drawing/2014/main" id="{FA93219C-18A6-F1A4-FF9B-FFE23C52B11B}"/>
              </a:ext>
            </a:extLst>
          </p:cNvPr>
          <p:cNvSpPr txBox="1"/>
          <p:nvPr/>
        </p:nvSpPr>
        <p:spPr>
          <a:xfrm>
            <a:off x="597048" y="1975844"/>
            <a:ext cx="7815431" cy="2923877"/>
          </a:xfrm>
          <a:prstGeom prst="rect">
            <a:avLst/>
          </a:prstGeom>
          <a:noFill/>
        </p:spPr>
        <p:txBody>
          <a:bodyPr wrap="square" rtlCol="0">
            <a:spAutoFit/>
          </a:bodyPr>
          <a:lstStyle/>
          <a:p>
            <a:pPr marL="514350" indent="-514350">
              <a:buFont typeface="+mj-lt"/>
              <a:buAutoNum type="alphaUcPeriod"/>
            </a:pPr>
            <a:r>
              <a:rPr lang="en-US" sz="2800" dirty="0">
                <a:latin typeface="Amasis MT Pro Light" panose="02040304050005020304" pitchFamily="18" charset="0"/>
              </a:rPr>
              <a:t>Pray (vv. 2-4)</a:t>
            </a:r>
          </a:p>
          <a:p>
            <a:pPr marL="514350" indent="-514350">
              <a:buFont typeface="+mj-lt"/>
              <a:buAutoNum type="alphaUcPeriod"/>
            </a:pPr>
            <a:r>
              <a:rPr lang="en-US" sz="2800" dirty="0">
                <a:latin typeface="Amasis MT Pro Light" panose="02040304050005020304" pitchFamily="18" charset="0"/>
              </a:rPr>
              <a:t>Walk in wisdom toward those outside (v. 5)</a:t>
            </a:r>
          </a:p>
          <a:p>
            <a:pPr marL="514350" indent="-514350">
              <a:buFont typeface="+mj-lt"/>
              <a:buAutoNum type="alphaUcPeriod"/>
            </a:pPr>
            <a:r>
              <a:rPr lang="en-US" sz="2800" dirty="0">
                <a:latin typeface="Amasis MT Pro Light" panose="02040304050005020304" pitchFamily="18" charset="0"/>
              </a:rPr>
              <a:t>Redeeming the time (v. 5)</a:t>
            </a:r>
          </a:p>
          <a:p>
            <a:pPr marL="514350" indent="-514350">
              <a:buFont typeface="+mj-lt"/>
              <a:buAutoNum type="alphaUcPeriod"/>
            </a:pPr>
            <a:r>
              <a:rPr lang="en-US" sz="2800" dirty="0">
                <a:latin typeface="Amasis MT Pro Light" panose="02040304050005020304" pitchFamily="18" charset="0"/>
              </a:rPr>
              <a:t>Proper speech (v. 6)</a:t>
            </a:r>
          </a:p>
          <a:p>
            <a:pPr marL="971550" lvl="1" indent="-514350">
              <a:buFont typeface="+mj-lt"/>
              <a:buAutoNum type="arabicPeriod"/>
            </a:pPr>
            <a:r>
              <a:rPr lang="en-US" sz="2400" i="1" dirty="0">
                <a:latin typeface="Amasis MT Pro Light" panose="02040304050005020304" pitchFamily="18" charset="0"/>
              </a:rPr>
              <a:t>Always with grace </a:t>
            </a:r>
          </a:p>
          <a:p>
            <a:pPr marL="971550" lvl="1" indent="-514350">
              <a:buFont typeface="+mj-lt"/>
              <a:buAutoNum type="arabicPeriod"/>
            </a:pPr>
            <a:r>
              <a:rPr lang="en-US" sz="2400" i="1" dirty="0">
                <a:latin typeface="Amasis MT Pro Light" panose="02040304050005020304" pitchFamily="18" charset="0"/>
              </a:rPr>
              <a:t>Seasoned with salt</a:t>
            </a:r>
          </a:p>
          <a:p>
            <a:pPr marL="971550" lvl="1" indent="-514350">
              <a:buFont typeface="+mj-lt"/>
              <a:buAutoNum type="arabicPeriod"/>
            </a:pPr>
            <a:r>
              <a:rPr lang="en-US" sz="2400" i="1" dirty="0">
                <a:latin typeface="Amasis MT Pro Light" panose="02040304050005020304" pitchFamily="18" charset="0"/>
              </a:rPr>
              <a:t>Know how we ought to answer each one</a:t>
            </a:r>
          </a:p>
        </p:txBody>
      </p:sp>
    </p:spTree>
    <p:extLst>
      <p:ext uri="{BB962C8B-B14F-4D97-AF65-F5344CB8AC3E}">
        <p14:creationId xmlns:p14="http://schemas.microsoft.com/office/powerpoint/2010/main" val="348880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62CA3F-2AE0-46F3-F293-03B66CC3E12D}"/>
              </a:ext>
            </a:extLst>
          </p:cNvPr>
          <p:cNvSpPr txBox="1"/>
          <p:nvPr/>
        </p:nvSpPr>
        <p:spPr>
          <a:xfrm>
            <a:off x="450605" y="757927"/>
            <a:ext cx="8467484" cy="5447645"/>
          </a:xfrm>
          <a:prstGeom prst="rect">
            <a:avLst/>
          </a:prstGeom>
          <a:noFill/>
        </p:spPr>
        <p:txBody>
          <a:bodyPr wrap="square" rtlCol="0">
            <a:spAutoFit/>
          </a:bodyPr>
          <a:lstStyle/>
          <a:p>
            <a:pPr marL="457200" marR="457200">
              <a:spcBef>
                <a:spcPts val="0"/>
              </a:spcBef>
              <a:spcAft>
                <a:spcPts val="0"/>
              </a:spcAft>
            </a:pPr>
            <a:r>
              <a:rPr lang="en-US" sz="2600" b="1" dirty="0">
                <a:effectLst/>
                <a:latin typeface="Times New Roman" panose="02020603050405020304" pitchFamily="18" charset="0"/>
                <a:ea typeface="Times New Roman" panose="02020603050405020304" pitchFamily="18" charset="0"/>
              </a:rPr>
              <a:t>Every man</a:t>
            </a:r>
            <a:r>
              <a:rPr lang="en-US" sz="2600" dirty="0">
                <a:effectLst/>
                <a:latin typeface="Times New Roman" panose="02020603050405020304" pitchFamily="18" charset="0"/>
                <a:ea typeface="Times New Roman" panose="02020603050405020304" pitchFamily="18" charset="0"/>
              </a:rPr>
              <a:t> is not simply “everyone.” If Paul had meant this he would have used </a:t>
            </a:r>
            <a:r>
              <a:rPr lang="en-US" sz="2600" i="1" dirty="0" err="1">
                <a:effectLst/>
                <a:latin typeface="Times New Roman" panose="02020603050405020304" pitchFamily="18" charset="0"/>
                <a:ea typeface="Times New Roman" panose="02020603050405020304" pitchFamily="18" charset="0"/>
              </a:rPr>
              <a:t>panti</a:t>
            </a:r>
            <a:r>
              <a:rPr lang="en-US" sz="2600" i="1"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but he used </a:t>
            </a:r>
            <a:r>
              <a:rPr lang="en-US" sz="2600" i="1" dirty="0" err="1">
                <a:effectLst/>
                <a:latin typeface="Times New Roman" panose="02020603050405020304" pitchFamily="18" charset="0"/>
                <a:ea typeface="Times New Roman" panose="02020603050405020304" pitchFamily="18" charset="0"/>
              </a:rPr>
              <a:t>heni</a:t>
            </a:r>
            <a:r>
              <a:rPr lang="en-US" sz="2600" i="1" dirty="0">
                <a:effectLst/>
                <a:latin typeface="Times New Roman" panose="02020603050405020304" pitchFamily="18" charset="0"/>
                <a:ea typeface="Times New Roman" panose="02020603050405020304" pitchFamily="18" charset="0"/>
              </a:rPr>
              <a:t> </a:t>
            </a:r>
            <a:r>
              <a:rPr lang="en-US" sz="2600" i="1" dirty="0" err="1">
                <a:effectLst/>
                <a:latin typeface="Times New Roman" panose="02020603050405020304" pitchFamily="18" charset="0"/>
                <a:ea typeface="Times New Roman" panose="02020603050405020304" pitchFamily="18" charset="0"/>
              </a:rPr>
              <a:t>hekast</a:t>
            </a:r>
            <a:r>
              <a:rPr lang="en-US" sz="2600" i="1"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2600" dirty="0">
                <a:effectLst/>
                <a:latin typeface="Times New Roman" panose="02020603050405020304" pitchFamily="18" charset="0"/>
                <a:ea typeface="Times New Roman" panose="02020603050405020304" pitchFamily="18" charset="0"/>
              </a:rPr>
              <a:t> which means “each separate persons.” All who ask a question are included, but he words it so as to emphasize the varying needs of individuals. Each answer must be suited to the specific needs of the person asking the question. The disposition of mind of the one asking the question, the tone of the question, the content of it, as well as its intent – all such matters must be taken into consideration if one is to answer in the best way.</a:t>
            </a:r>
          </a:p>
          <a:p>
            <a:pPr marL="0" marR="0" indent="457200">
              <a:spcBef>
                <a:spcPts val="0"/>
              </a:spcBef>
              <a:spcAft>
                <a:spcPts val="1200"/>
              </a:spcAft>
            </a:pPr>
            <a:endParaRPr lang="en-US" sz="1400" dirty="0">
              <a:effectLst/>
              <a:latin typeface="Times New Roman" panose="02020603050405020304" pitchFamily="18" charset="0"/>
              <a:ea typeface="Times New Roman" panose="02020603050405020304" pitchFamily="18" charset="0"/>
            </a:endParaRPr>
          </a:p>
          <a:p>
            <a:pPr marL="0" marR="0" indent="457200">
              <a:spcBef>
                <a:spcPts val="0"/>
              </a:spcBef>
              <a:spcAft>
                <a:spcPts val="1200"/>
              </a:spcAft>
            </a:pPr>
            <a:r>
              <a:rPr lang="en-US" sz="2600" dirty="0">
                <a:effectLst/>
                <a:latin typeface="Times New Roman" panose="02020603050405020304" pitchFamily="18" charset="0"/>
                <a:ea typeface="Times New Roman" panose="02020603050405020304" pitchFamily="18" charset="0"/>
              </a:rPr>
              <a:t>Walton Weaver</a:t>
            </a:r>
            <a:r>
              <a:rPr lang="en-US" sz="2600" i="1" dirty="0">
                <a:effectLst/>
                <a:latin typeface="Times New Roman" panose="02020603050405020304" pitchFamily="18" charset="0"/>
                <a:ea typeface="Times New Roman" panose="02020603050405020304" pitchFamily="18" charset="0"/>
              </a:rPr>
              <a:t>, </a:t>
            </a:r>
            <a:r>
              <a:rPr lang="en-US" sz="2600" dirty="0">
                <a:effectLst/>
                <a:latin typeface="Times New Roman" panose="02020603050405020304" pitchFamily="18" charset="0"/>
                <a:ea typeface="Times New Roman" panose="02020603050405020304" pitchFamily="18" charset="0"/>
              </a:rPr>
              <a:t>588</a:t>
            </a:r>
          </a:p>
        </p:txBody>
      </p:sp>
    </p:spTree>
    <p:extLst>
      <p:ext uri="{BB962C8B-B14F-4D97-AF65-F5344CB8AC3E}">
        <p14:creationId xmlns:p14="http://schemas.microsoft.com/office/powerpoint/2010/main" val="4015731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239758F-3E41-B0BC-3216-7DBDD75FCF44}"/>
              </a:ext>
            </a:extLst>
          </p:cNvPr>
          <p:cNvGrpSpPr/>
          <p:nvPr/>
        </p:nvGrpSpPr>
        <p:grpSpPr>
          <a:xfrm>
            <a:off x="1123349" y="503552"/>
            <a:ext cx="6945701" cy="881196"/>
            <a:chOff x="1123349" y="503552"/>
            <a:chExt cx="6945701" cy="881196"/>
          </a:xfrm>
        </p:grpSpPr>
        <p:sp>
          <p:nvSpPr>
            <p:cNvPr id="9" name="TextBox 8">
              <a:extLst>
                <a:ext uri="{FF2B5EF4-FFF2-40B4-BE49-F238E27FC236}">
                  <a16:creationId xmlns:a16="http://schemas.microsoft.com/office/drawing/2014/main" id="{1F7BFF14-5953-7370-DC45-BA024A0E4FE7}"/>
                </a:ext>
              </a:extLst>
            </p:cNvPr>
            <p:cNvSpPr txBox="1"/>
            <p:nvPr/>
          </p:nvSpPr>
          <p:spPr>
            <a:xfrm>
              <a:off x="1157411" y="553751"/>
              <a:ext cx="6911639" cy="830997"/>
            </a:xfrm>
            <a:prstGeom prst="rect">
              <a:avLst/>
            </a:prstGeom>
            <a:noFill/>
          </p:spPr>
          <p:txBody>
            <a:bodyPr wrap="square" rtlCol="0">
              <a:spAutoFit/>
            </a:bodyPr>
            <a:lstStyle/>
            <a:p>
              <a:pPr algn="ctr"/>
              <a:r>
                <a:rPr lang="en-US" sz="4800" dirty="0">
                  <a:effectLst>
                    <a:outerShdw blurRad="38100" dist="38100" dir="2700000" algn="tl">
                      <a:srgbClr val="000000">
                        <a:alpha val="43137"/>
                      </a:srgbClr>
                    </a:outerShdw>
                  </a:effectLst>
                  <a:latin typeface="Amasis MT Pro Black" panose="02040A04050005020304" pitchFamily="18" charset="0"/>
                </a:rPr>
                <a:t>Living as a New Man</a:t>
              </a:r>
            </a:p>
          </p:txBody>
        </p:sp>
        <p:sp>
          <p:nvSpPr>
            <p:cNvPr id="4" name="TextBox 3">
              <a:extLst>
                <a:ext uri="{FF2B5EF4-FFF2-40B4-BE49-F238E27FC236}">
                  <a16:creationId xmlns:a16="http://schemas.microsoft.com/office/drawing/2014/main" id="{ABDE757A-9F2E-65BA-8BAF-1B7D19D99312}"/>
                </a:ext>
              </a:extLst>
            </p:cNvPr>
            <p:cNvSpPr txBox="1"/>
            <p:nvPr/>
          </p:nvSpPr>
          <p:spPr>
            <a:xfrm>
              <a:off x="1123349" y="503552"/>
              <a:ext cx="6911639"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masis MT Pro Black" panose="02040A04050005020304" pitchFamily="18" charset="0"/>
                </a:rPr>
                <a:t>Living as a New Man</a:t>
              </a:r>
            </a:p>
          </p:txBody>
        </p:sp>
      </p:grpSp>
      <p:sp>
        <p:nvSpPr>
          <p:cNvPr id="2" name="Rectangle: Rounded Corners 1">
            <a:extLst>
              <a:ext uri="{FF2B5EF4-FFF2-40B4-BE49-F238E27FC236}">
                <a16:creationId xmlns:a16="http://schemas.microsoft.com/office/drawing/2014/main" id="{9A064429-9611-3005-9C16-F708394DD622}"/>
              </a:ext>
            </a:extLst>
          </p:cNvPr>
          <p:cNvSpPr/>
          <p:nvPr/>
        </p:nvSpPr>
        <p:spPr>
          <a:xfrm>
            <a:off x="793376" y="159911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200" dirty="0">
                <a:solidFill>
                  <a:srgbClr val="3333CC"/>
                </a:solidFill>
                <a:latin typeface="Amasis MT Pro Light" panose="02040304050005020304" pitchFamily="18" charset="0"/>
              </a:rPr>
              <a:t>Family Obligations (3:18-21)</a:t>
            </a:r>
          </a:p>
        </p:txBody>
      </p:sp>
      <p:grpSp>
        <p:nvGrpSpPr>
          <p:cNvPr id="6" name="Group 5">
            <a:extLst>
              <a:ext uri="{FF2B5EF4-FFF2-40B4-BE49-F238E27FC236}">
                <a16:creationId xmlns:a16="http://schemas.microsoft.com/office/drawing/2014/main" id="{6DB00CA9-BCF4-29CD-8AFB-83C58D943EE5}"/>
              </a:ext>
            </a:extLst>
          </p:cNvPr>
          <p:cNvGrpSpPr/>
          <p:nvPr/>
        </p:nvGrpSpPr>
        <p:grpSpPr>
          <a:xfrm>
            <a:off x="1441524" y="5786408"/>
            <a:ext cx="6251984" cy="546524"/>
            <a:chOff x="1441524" y="5786408"/>
            <a:chExt cx="6251984" cy="546524"/>
          </a:xfrm>
        </p:grpSpPr>
        <p:sp>
          <p:nvSpPr>
            <p:cNvPr id="7" name="TextBox 6">
              <a:extLst>
                <a:ext uri="{FF2B5EF4-FFF2-40B4-BE49-F238E27FC236}">
                  <a16:creationId xmlns:a16="http://schemas.microsoft.com/office/drawing/2014/main" id="{A22EC00C-1364-A9E8-2286-43B15C96A992}"/>
                </a:ext>
              </a:extLst>
            </p:cNvPr>
            <p:cNvSpPr txBox="1"/>
            <p:nvPr/>
          </p:nvSpPr>
          <p:spPr>
            <a:xfrm>
              <a:off x="1464830" y="5809712"/>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masis MT Pro Black" panose="02040A04050005020304" pitchFamily="18" charset="0"/>
                  <a:ea typeface="+mn-ea"/>
                  <a:cs typeface="+mn-cs"/>
                </a:rPr>
                <a:t>Colossians 3:18 – 4:6</a:t>
              </a:r>
            </a:p>
          </p:txBody>
        </p:sp>
        <p:sp>
          <p:nvSpPr>
            <p:cNvPr id="8" name="TextBox 7">
              <a:extLst>
                <a:ext uri="{FF2B5EF4-FFF2-40B4-BE49-F238E27FC236}">
                  <a16:creationId xmlns:a16="http://schemas.microsoft.com/office/drawing/2014/main" id="{CA9CAB9C-AD0F-3BFB-4D37-333178FB8F5C}"/>
                </a:ext>
              </a:extLst>
            </p:cNvPr>
            <p:cNvSpPr txBox="1"/>
            <p:nvPr/>
          </p:nvSpPr>
          <p:spPr>
            <a:xfrm>
              <a:off x="1441524" y="5786408"/>
              <a:ext cx="62286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masis MT Pro Black" panose="02040A04050005020304" pitchFamily="18" charset="0"/>
                  <a:ea typeface="+mn-ea"/>
                  <a:cs typeface="+mn-cs"/>
                </a:rPr>
                <a:t>Colossians 3:18 – 4:6</a:t>
              </a:r>
            </a:p>
          </p:txBody>
        </p:sp>
      </p:grpSp>
      <p:sp>
        <p:nvSpPr>
          <p:cNvPr id="14" name="Rectangle: Rounded Corners 13">
            <a:extLst>
              <a:ext uri="{FF2B5EF4-FFF2-40B4-BE49-F238E27FC236}">
                <a16:creationId xmlns:a16="http://schemas.microsoft.com/office/drawing/2014/main" id="{C9EBC930-33A1-BFB1-3649-AB87E9CB26E0}"/>
              </a:ext>
            </a:extLst>
          </p:cNvPr>
          <p:cNvSpPr/>
          <p:nvPr/>
        </p:nvSpPr>
        <p:spPr>
          <a:xfrm>
            <a:off x="850743" y="2918114"/>
            <a:ext cx="7524974" cy="1185928"/>
          </a:xfrm>
          <a:custGeom>
            <a:avLst/>
            <a:gdLst>
              <a:gd name="connsiteX0" fmla="*/ 0 w 7524974"/>
              <a:gd name="connsiteY0" fmla="*/ 197659 h 1185928"/>
              <a:gd name="connsiteX1" fmla="*/ 197659 w 7524974"/>
              <a:gd name="connsiteY1" fmla="*/ 0 h 1185928"/>
              <a:gd name="connsiteX2" fmla="*/ 7327315 w 7524974"/>
              <a:gd name="connsiteY2" fmla="*/ 0 h 1185928"/>
              <a:gd name="connsiteX3" fmla="*/ 7524974 w 7524974"/>
              <a:gd name="connsiteY3" fmla="*/ 197659 h 1185928"/>
              <a:gd name="connsiteX4" fmla="*/ 7524974 w 7524974"/>
              <a:gd name="connsiteY4" fmla="*/ 988269 h 1185928"/>
              <a:gd name="connsiteX5" fmla="*/ 7327315 w 7524974"/>
              <a:gd name="connsiteY5" fmla="*/ 1185928 h 1185928"/>
              <a:gd name="connsiteX6" fmla="*/ 197659 w 7524974"/>
              <a:gd name="connsiteY6" fmla="*/ 1185928 h 1185928"/>
              <a:gd name="connsiteX7" fmla="*/ 0 w 7524974"/>
              <a:gd name="connsiteY7" fmla="*/ 988269 h 1185928"/>
              <a:gd name="connsiteX8" fmla="*/ 0 w 7524974"/>
              <a:gd name="connsiteY8" fmla="*/ 197659 h 118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185928" fill="none" extrusionOk="0">
                <a:moveTo>
                  <a:pt x="0" y="197659"/>
                </a:moveTo>
                <a:cubicBezTo>
                  <a:pt x="-3426" y="83656"/>
                  <a:pt x="76485" y="-17673"/>
                  <a:pt x="197659" y="0"/>
                </a:cubicBezTo>
                <a:cubicBezTo>
                  <a:pt x="1026677" y="-73545"/>
                  <a:pt x="5824798" y="152048"/>
                  <a:pt x="7327315" y="0"/>
                </a:cubicBezTo>
                <a:cubicBezTo>
                  <a:pt x="7434201" y="7769"/>
                  <a:pt x="7527385" y="82671"/>
                  <a:pt x="7524974" y="197659"/>
                </a:cubicBezTo>
                <a:cubicBezTo>
                  <a:pt x="7453834" y="346839"/>
                  <a:pt x="7554105" y="683830"/>
                  <a:pt x="7524974" y="988269"/>
                </a:cubicBezTo>
                <a:cubicBezTo>
                  <a:pt x="7516887" y="1099434"/>
                  <a:pt x="7453848" y="1183688"/>
                  <a:pt x="7327315" y="1185928"/>
                </a:cubicBezTo>
                <a:cubicBezTo>
                  <a:pt x="4974581" y="1328723"/>
                  <a:pt x="1002709" y="1345698"/>
                  <a:pt x="197659" y="1185928"/>
                </a:cubicBezTo>
                <a:cubicBezTo>
                  <a:pt x="96706" y="1174298"/>
                  <a:pt x="5251" y="1093611"/>
                  <a:pt x="0" y="988269"/>
                </a:cubicBezTo>
                <a:cubicBezTo>
                  <a:pt x="57118" y="657254"/>
                  <a:pt x="64597" y="510909"/>
                  <a:pt x="0" y="197659"/>
                </a:cubicBezTo>
                <a:close/>
              </a:path>
              <a:path w="7524974" h="1185928" stroke="0" extrusionOk="0">
                <a:moveTo>
                  <a:pt x="0" y="197659"/>
                </a:moveTo>
                <a:cubicBezTo>
                  <a:pt x="-2857" y="81543"/>
                  <a:pt x="104530" y="14683"/>
                  <a:pt x="197659" y="0"/>
                </a:cubicBezTo>
                <a:cubicBezTo>
                  <a:pt x="2693202" y="133790"/>
                  <a:pt x="4794777" y="72498"/>
                  <a:pt x="7327315" y="0"/>
                </a:cubicBezTo>
                <a:cubicBezTo>
                  <a:pt x="7435906" y="1594"/>
                  <a:pt x="7513467" y="87139"/>
                  <a:pt x="7524974" y="197659"/>
                </a:cubicBezTo>
                <a:cubicBezTo>
                  <a:pt x="7590982" y="497642"/>
                  <a:pt x="7536794" y="620502"/>
                  <a:pt x="7524974" y="988269"/>
                </a:cubicBezTo>
                <a:cubicBezTo>
                  <a:pt x="7527896" y="1119035"/>
                  <a:pt x="7449011" y="1187834"/>
                  <a:pt x="7327315" y="1185928"/>
                </a:cubicBezTo>
                <a:cubicBezTo>
                  <a:pt x="4765911" y="1042157"/>
                  <a:pt x="2500938" y="1322536"/>
                  <a:pt x="197659" y="1185928"/>
                </a:cubicBezTo>
                <a:cubicBezTo>
                  <a:pt x="94350" y="1193909"/>
                  <a:pt x="-5671" y="1108473"/>
                  <a:pt x="0" y="988269"/>
                </a:cubicBezTo>
                <a:cubicBezTo>
                  <a:pt x="-69614" y="612160"/>
                  <a:pt x="31538" y="460074"/>
                  <a:pt x="0" y="197659"/>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200" dirty="0">
                <a:solidFill>
                  <a:srgbClr val="3333CC"/>
                </a:solidFill>
                <a:latin typeface="Amasis MT Pro Light" panose="02040304050005020304" pitchFamily="18" charset="0"/>
              </a:rPr>
              <a:t>Master – Servant Relationships        (3:22 – 4:1)</a:t>
            </a:r>
          </a:p>
        </p:txBody>
      </p:sp>
      <p:sp>
        <p:nvSpPr>
          <p:cNvPr id="15" name="Rectangle: Rounded Corners 14">
            <a:extLst>
              <a:ext uri="{FF2B5EF4-FFF2-40B4-BE49-F238E27FC236}">
                <a16:creationId xmlns:a16="http://schemas.microsoft.com/office/drawing/2014/main" id="{078CAF5D-E059-9BBB-3AC7-6323C2FDAF10}"/>
              </a:ext>
            </a:extLst>
          </p:cNvPr>
          <p:cNvSpPr/>
          <p:nvPr/>
        </p:nvSpPr>
        <p:spPr>
          <a:xfrm>
            <a:off x="850743" y="4344884"/>
            <a:ext cx="7524974" cy="1063404"/>
          </a:xfrm>
          <a:custGeom>
            <a:avLst/>
            <a:gdLst>
              <a:gd name="connsiteX0" fmla="*/ 0 w 7524974"/>
              <a:gd name="connsiteY0" fmla="*/ 177238 h 1063404"/>
              <a:gd name="connsiteX1" fmla="*/ 177238 w 7524974"/>
              <a:gd name="connsiteY1" fmla="*/ 0 h 1063404"/>
              <a:gd name="connsiteX2" fmla="*/ 7347736 w 7524974"/>
              <a:gd name="connsiteY2" fmla="*/ 0 h 1063404"/>
              <a:gd name="connsiteX3" fmla="*/ 7524974 w 7524974"/>
              <a:gd name="connsiteY3" fmla="*/ 177238 h 1063404"/>
              <a:gd name="connsiteX4" fmla="*/ 7524974 w 7524974"/>
              <a:gd name="connsiteY4" fmla="*/ 886166 h 1063404"/>
              <a:gd name="connsiteX5" fmla="*/ 7347736 w 7524974"/>
              <a:gd name="connsiteY5" fmla="*/ 1063404 h 1063404"/>
              <a:gd name="connsiteX6" fmla="*/ 177238 w 7524974"/>
              <a:gd name="connsiteY6" fmla="*/ 1063404 h 1063404"/>
              <a:gd name="connsiteX7" fmla="*/ 0 w 7524974"/>
              <a:gd name="connsiteY7" fmla="*/ 886166 h 1063404"/>
              <a:gd name="connsiteX8" fmla="*/ 0 w 7524974"/>
              <a:gd name="connsiteY8" fmla="*/ 177238 h 106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974" h="1063404" fill="none" extrusionOk="0">
                <a:moveTo>
                  <a:pt x="0" y="177238"/>
                </a:moveTo>
                <a:cubicBezTo>
                  <a:pt x="-5503" y="71579"/>
                  <a:pt x="69887" y="-13929"/>
                  <a:pt x="177238" y="0"/>
                </a:cubicBezTo>
                <a:cubicBezTo>
                  <a:pt x="3478855" y="-73545"/>
                  <a:pt x="5255193" y="152048"/>
                  <a:pt x="7347736" y="0"/>
                </a:cubicBezTo>
                <a:cubicBezTo>
                  <a:pt x="7440821" y="16374"/>
                  <a:pt x="7529526" y="68356"/>
                  <a:pt x="7524974" y="177238"/>
                </a:cubicBezTo>
                <a:cubicBezTo>
                  <a:pt x="7467894" y="305434"/>
                  <a:pt x="7512068" y="770668"/>
                  <a:pt x="7524974" y="886166"/>
                </a:cubicBezTo>
                <a:cubicBezTo>
                  <a:pt x="7510425" y="987652"/>
                  <a:pt x="7448052" y="1063091"/>
                  <a:pt x="7347736" y="1063404"/>
                </a:cubicBezTo>
                <a:cubicBezTo>
                  <a:pt x="3952965" y="1206199"/>
                  <a:pt x="2858553" y="1223174"/>
                  <a:pt x="177238" y="1063404"/>
                </a:cubicBezTo>
                <a:cubicBezTo>
                  <a:pt x="82340" y="1059172"/>
                  <a:pt x="5289" y="980202"/>
                  <a:pt x="0" y="886166"/>
                </a:cubicBezTo>
                <a:cubicBezTo>
                  <a:pt x="62672" y="772636"/>
                  <a:pt x="-15454" y="316514"/>
                  <a:pt x="0" y="177238"/>
                </a:cubicBezTo>
                <a:close/>
              </a:path>
              <a:path w="7524974" h="1063404" stroke="0" extrusionOk="0">
                <a:moveTo>
                  <a:pt x="0" y="177238"/>
                </a:moveTo>
                <a:cubicBezTo>
                  <a:pt x="-2573" y="73092"/>
                  <a:pt x="88882" y="8727"/>
                  <a:pt x="177238" y="0"/>
                </a:cubicBezTo>
                <a:cubicBezTo>
                  <a:pt x="2361573" y="133790"/>
                  <a:pt x="5991731" y="72498"/>
                  <a:pt x="7347736" y="0"/>
                </a:cubicBezTo>
                <a:cubicBezTo>
                  <a:pt x="7442707" y="8109"/>
                  <a:pt x="7505561" y="77064"/>
                  <a:pt x="7524974" y="177238"/>
                </a:cubicBezTo>
                <a:cubicBezTo>
                  <a:pt x="7507479" y="462537"/>
                  <a:pt x="7515413" y="706392"/>
                  <a:pt x="7524974" y="886166"/>
                </a:cubicBezTo>
                <a:cubicBezTo>
                  <a:pt x="7525549" y="988303"/>
                  <a:pt x="7452476" y="1064446"/>
                  <a:pt x="7347736" y="1063404"/>
                </a:cubicBezTo>
                <a:cubicBezTo>
                  <a:pt x="5081204" y="919633"/>
                  <a:pt x="2095228" y="1200012"/>
                  <a:pt x="177238" y="1063404"/>
                </a:cubicBezTo>
                <a:cubicBezTo>
                  <a:pt x="83021" y="1068405"/>
                  <a:pt x="-610" y="985239"/>
                  <a:pt x="0" y="886166"/>
                </a:cubicBezTo>
                <a:cubicBezTo>
                  <a:pt x="1804" y="565193"/>
                  <a:pt x="-1871" y="468131"/>
                  <a:pt x="0" y="177238"/>
                </a:cubicBezTo>
                <a:close/>
              </a:path>
            </a:pathLst>
          </a:custGeom>
          <a:solidFill>
            <a:schemeClr val="bg1">
              <a:alpha val="83000"/>
            </a:schemeClr>
          </a:solidFill>
          <a:ln>
            <a:solidFill>
              <a:srgbClr val="3333CC"/>
            </a:solidFill>
            <a:extLst>
              <a:ext uri="{C807C97D-BFC1-408E-A445-0C87EB9F89A2}">
                <ask:lineSketchStyleProps xmlns:ask="http://schemas.microsoft.com/office/drawing/2018/sketchyshapes" sd="343614287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200" dirty="0">
                <a:solidFill>
                  <a:srgbClr val="3333CC"/>
                </a:solidFill>
                <a:latin typeface="Amasis MT Pro Light" panose="02040304050005020304" pitchFamily="18" charset="0"/>
              </a:rPr>
              <a:t>Daily Living (4:2-6)</a:t>
            </a:r>
          </a:p>
        </p:txBody>
      </p:sp>
    </p:spTree>
    <p:extLst>
      <p:ext uri="{BB962C8B-B14F-4D97-AF65-F5344CB8AC3E}">
        <p14:creationId xmlns:p14="http://schemas.microsoft.com/office/powerpoint/2010/main" val="3216104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1780</TotalTime>
  <Words>1154</Words>
  <Application>Microsoft Office PowerPoint</Application>
  <PresentationFormat>On-screen Show (4:3)</PresentationFormat>
  <Paragraphs>134</Paragraphs>
  <Slides>22</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22</vt:i4>
      </vt:variant>
    </vt:vector>
  </HeadingPairs>
  <TitlesOfParts>
    <vt:vector size="33" baseType="lpstr">
      <vt:lpstr>Amasis MT Pro Medium</vt:lpstr>
      <vt:lpstr>Amasis MT Pro Light</vt:lpstr>
      <vt:lpstr>Amasis MT Pro Black</vt:lpstr>
      <vt:lpstr>Arial</vt:lpstr>
      <vt:lpstr>Calibri Light</vt:lpstr>
      <vt:lpstr>Times New Roman</vt:lpstr>
      <vt:lpstr>Calibri</vt:lpstr>
      <vt:lpstr>Office Theme</vt:lpstr>
      <vt:lpstr>1_Office Theme</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9</cp:revision>
  <dcterms:created xsi:type="dcterms:W3CDTF">2023-04-01T02:11:45Z</dcterms:created>
  <dcterms:modified xsi:type="dcterms:W3CDTF">2023-04-09T02:38:31Z</dcterms:modified>
</cp:coreProperties>
</file>