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6.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 id="2147483696" r:id="rId2"/>
    <p:sldMasterId id="2147483672" r:id="rId3"/>
    <p:sldMasterId id="2147483684" r:id="rId4"/>
    <p:sldMasterId id="2147483708" r:id="rId5"/>
    <p:sldMasterId id="2147483720" r:id="rId6"/>
  </p:sldMasterIdLst>
  <p:sldIdLst>
    <p:sldId id="256" r:id="rId7"/>
    <p:sldId id="260" r:id="rId8"/>
    <p:sldId id="261" r:id="rId9"/>
    <p:sldId id="257" r:id="rId10"/>
    <p:sldId id="973" r:id="rId11"/>
    <p:sldId id="981" r:id="rId12"/>
    <p:sldId id="262" r:id="rId13"/>
    <p:sldId id="259" r:id="rId14"/>
    <p:sldId id="982" r:id="rId15"/>
    <p:sldId id="984" r:id="rId16"/>
    <p:sldId id="974" r:id="rId17"/>
    <p:sldId id="978" r:id="rId18"/>
    <p:sldId id="985" r:id="rId19"/>
    <p:sldId id="986" r:id="rId20"/>
    <p:sldId id="987" r:id="rId21"/>
    <p:sldId id="988" r:id="rId22"/>
    <p:sldId id="989" r:id="rId23"/>
    <p:sldId id="990" r:id="rId24"/>
    <p:sldId id="991" r:id="rId25"/>
    <p:sldId id="992" r:id="rId26"/>
    <p:sldId id="993" r:id="rId27"/>
    <p:sldId id="994" r:id="rId28"/>
    <p:sldId id="995" r:id="rId29"/>
    <p:sldId id="975" r:id="rId30"/>
    <p:sldId id="384" r:id="rId31"/>
    <p:sldId id="979" r:id="rId32"/>
    <p:sldId id="394" r:id="rId33"/>
    <p:sldId id="996" r:id="rId34"/>
    <p:sldId id="997" r:id="rId35"/>
    <p:sldId id="998" r:id="rId36"/>
    <p:sldId id="976" r:id="rId37"/>
    <p:sldId id="980" r:id="rId38"/>
    <p:sldId id="1000" r:id="rId39"/>
    <p:sldId id="999" r:id="rId40"/>
    <p:sldId id="1001" r:id="rId41"/>
    <p:sldId id="1002" r:id="rId42"/>
    <p:sldId id="1003" r:id="rId43"/>
    <p:sldId id="977" r:id="rId44"/>
  </p:sldIdLst>
  <p:sldSz cx="9144000" cy="6858000" type="screen4x3"/>
  <p:notesSz cx="6858000" cy="9144000"/>
  <p:embeddedFontLst>
    <p:embeddedFont>
      <p:font typeface="Arial Narrow" panose="020B0606020202030204" pitchFamily="34" charset="0"/>
      <p:regular r:id="rId45"/>
      <p:bold r:id="rId46"/>
      <p:italic r:id="rId47"/>
      <p:boldItalic r:id="rId48"/>
    </p:embeddedFont>
    <p:embeddedFont>
      <p:font typeface="Calibri" panose="020F0502020204030204" pitchFamily="34" charset="0"/>
      <p:regular r:id="rId49"/>
      <p:bold r:id="rId50"/>
      <p:italic r:id="rId51"/>
      <p:boldItalic r:id="rId52"/>
    </p:embeddedFont>
    <p:embeddedFont>
      <p:font typeface="Calibri Light" panose="020F0302020204030204" pitchFamily="34" charset="0"/>
      <p:regular r:id="rId53"/>
      <p:italic r:id="rId54"/>
    </p:embeddedFont>
    <p:embeddedFont>
      <p:font typeface="Consolas" panose="020B0609020204030204" pitchFamily="49" charset="0"/>
      <p:regular r:id="rId55"/>
      <p:bold r:id="rId56"/>
      <p:italic r:id="rId57"/>
      <p:boldItalic r:id="rId58"/>
    </p:embeddedFont>
    <p:embeddedFont>
      <p:font typeface="Corbel" panose="020B0503020204020204" pitchFamily="34" charset="0"/>
      <p:regular r:id="rId59"/>
      <p:bold r:id="rId60"/>
      <p:italic r:id="rId61"/>
      <p:boldItalic r:id="rId62"/>
    </p:embeddedFont>
    <p:embeddedFont>
      <p:font typeface="Maiandra GD" panose="020E0502030308020204" pitchFamily="34" charset="0"/>
      <p:regular r:id="rId63"/>
    </p:embeddedFont>
    <p:embeddedFont>
      <p:font typeface="Wingdings 2" panose="05020102010507070707" pitchFamily="18" charset="2"/>
      <p:regular r:id="rId64"/>
    </p:embeddedFont>
    <p:embeddedFont>
      <p:font typeface="Wingdings 3" panose="05040102010807070707" pitchFamily="18" charset="2"/>
      <p:regular r:id="rId65"/>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CC"/>
    <a:srgbClr val="6600FF"/>
    <a:srgbClr val="F2F2F2"/>
    <a:srgbClr val="FFFFFF"/>
    <a:srgbClr val="FFE6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79C3ADD-DC17-44D7-81D9-A5C086BB21EF}" v="1873" dt="2023-04-23T20:56:24.72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857" autoAdjust="0"/>
    <p:restoredTop sz="94660"/>
  </p:normalViewPr>
  <p:slideViewPr>
    <p:cSldViewPr snapToGrid="0">
      <p:cViewPr varScale="1">
        <p:scale>
          <a:sx n="93" d="100"/>
          <a:sy n="93" d="100"/>
        </p:scale>
        <p:origin x="324" y="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font" Target="fonts/font3.fntdata"/><Relationship Id="rId63" Type="http://schemas.openxmlformats.org/officeDocument/2006/relationships/font" Target="fonts/font19.fntdata"/><Relationship Id="rId68" Type="http://schemas.openxmlformats.org/officeDocument/2006/relationships/theme" Target="theme/theme1.xml"/><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font" Target="fonts/font1.fntdata"/><Relationship Id="rId53" Type="http://schemas.openxmlformats.org/officeDocument/2006/relationships/font" Target="fonts/font9.fntdata"/><Relationship Id="rId58" Type="http://schemas.openxmlformats.org/officeDocument/2006/relationships/font" Target="fonts/font14.fntdata"/><Relationship Id="rId66" Type="http://schemas.openxmlformats.org/officeDocument/2006/relationships/presProps" Target="presProps.xml"/><Relationship Id="rId5" Type="http://schemas.openxmlformats.org/officeDocument/2006/relationships/slideMaster" Target="slideMasters/slideMaster5.xml"/><Relationship Id="rId61" Type="http://schemas.openxmlformats.org/officeDocument/2006/relationships/font" Target="fonts/font17.fntdata"/><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font" Target="fonts/font4.fntdata"/><Relationship Id="rId56" Type="http://schemas.openxmlformats.org/officeDocument/2006/relationships/font" Target="fonts/font12.fntdata"/><Relationship Id="rId64" Type="http://schemas.openxmlformats.org/officeDocument/2006/relationships/font" Target="fonts/font20.fntdata"/><Relationship Id="rId69" Type="http://schemas.openxmlformats.org/officeDocument/2006/relationships/tableStyles" Target="tableStyles.xml"/><Relationship Id="rId8" Type="http://schemas.openxmlformats.org/officeDocument/2006/relationships/slide" Target="slides/slide2.xml"/><Relationship Id="rId51" Type="http://schemas.openxmlformats.org/officeDocument/2006/relationships/font" Target="fonts/font7.fntdata"/><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font" Target="fonts/font2.fntdata"/><Relationship Id="rId59" Type="http://schemas.openxmlformats.org/officeDocument/2006/relationships/font" Target="fonts/font15.fntdata"/><Relationship Id="rId67" Type="http://schemas.openxmlformats.org/officeDocument/2006/relationships/viewProps" Target="viewProps.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font" Target="fonts/font10.fntdata"/><Relationship Id="rId62" Type="http://schemas.openxmlformats.org/officeDocument/2006/relationships/font" Target="fonts/font18.fntdata"/><Relationship Id="rId7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font" Target="fonts/font5.fntdata"/><Relationship Id="rId57" Type="http://schemas.openxmlformats.org/officeDocument/2006/relationships/font" Target="fonts/font13.fntdata"/><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font" Target="fonts/font8.fntdata"/><Relationship Id="rId60" Type="http://schemas.openxmlformats.org/officeDocument/2006/relationships/font" Target="fonts/font16.fntdata"/><Relationship Id="rId65" Type="http://schemas.openxmlformats.org/officeDocument/2006/relationships/font" Target="fonts/font21.fntdata"/><Relationship Id="rId4" Type="http://schemas.openxmlformats.org/officeDocument/2006/relationships/slideMaster" Target="slideMasters/slideMaster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font" Target="fonts/font6.fntdata"/><Relationship Id="rId55" Type="http://schemas.openxmlformats.org/officeDocument/2006/relationships/font" Target="fonts/font11.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9332864-2C81-463D-B9EC-9B5A8B64DCB9}" type="datetimeFigureOut">
              <a:rPr lang="en-US" smtClean="0"/>
              <a:t>4/23/2023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10224850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332864-2C81-463D-B9EC-9B5A8B64DCB9}" type="datetimeFigureOut">
              <a:rPr lang="en-US" smtClean="0"/>
              <a:t>4/23/2023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29562359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9332864-2C81-463D-B9EC-9B5A8B64DCB9}" type="datetimeFigureOut">
              <a:rPr lang="en-US" smtClean="0"/>
              <a:t>4/23/2023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28602020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9332864-2C81-463D-B9EC-9B5A8B64DCB9}" type="datetimeFigureOut">
              <a:rPr lang="en-US" smtClean="0"/>
              <a:t>4/23/2023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8495784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9332864-2C81-463D-B9EC-9B5A8B64DCB9}" type="datetimeFigureOut">
              <a:rPr lang="en-US" smtClean="0"/>
              <a:t>4/23/2023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28491041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9332864-2C81-463D-B9EC-9B5A8B64DCB9}" type="datetimeFigureOut">
              <a:rPr lang="en-US" smtClean="0"/>
              <a:t>4/23/2023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39131642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9332864-2C81-463D-B9EC-9B5A8B64DCB9}" type="datetimeFigureOut">
              <a:rPr lang="en-US" smtClean="0"/>
              <a:t>4/23/2023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10823410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9332864-2C81-463D-B9EC-9B5A8B64DCB9}" type="datetimeFigureOut">
              <a:rPr lang="en-US" smtClean="0"/>
              <a:t>4/23/2023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1228122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9332864-2C81-463D-B9EC-9B5A8B64DCB9}" type="datetimeFigureOut">
              <a:rPr lang="en-US" smtClean="0"/>
              <a:t>4/23/2023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28424610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332864-2C81-463D-B9EC-9B5A8B64DCB9}" type="datetimeFigureOut">
              <a:rPr lang="en-US" smtClean="0"/>
              <a:t>4/23/2023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29035540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332864-2C81-463D-B9EC-9B5A8B64DCB9}" type="datetimeFigureOut">
              <a:rPr lang="en-US" smtClean="0"/>
              <a:t>4/23/2023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26895444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9332864-2C81-463D-B9EC-9B5A8B64DCB9}" type="datetimeFigureOut">
              <a:rPr lang="en-US" smtClean="0"/>
              <a:t>4/23/2023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9062665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332864-2C81-463D-B9EC-9B5A8B64DCB9}" type="datetimeFigureOut">
              <a:rPr lang="en-US" smtClean="0"/>
              <a:t>4/23/2023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1490847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9332864-2C81-463D-B9EC-9B5A8B64DCB9}" type="datetimeFigureOut">
              <a:rPr lang="en-US" smtClean="0"/>
              <a:t>4/23/2023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17758031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9332864-2C81-463D-B9EC-9B5A8B64DCB9}" type="datetimeFigureOut">
              <a:rPr lang="en-US" smtClean="0"/>
              <a:t>4/23/2023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11028356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9332864-2C81-463D-B9EC-9B5A8B64DCB9}" type="datetimeFigureOut">
              <a:rPr lang="en-US" smtClean="0"/>
              <a:t>4/23/2023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36629951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9332864-2C81-463D-B9EC-9B5A8B64DCB9}" type="datetimeFigureOut">
              <a:rPr lang="en-US" smtClean="0"/>
              <a:t>4/23/2023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13787933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9332864-2C81-463D-B9EC-9B5A8B64DCB9}" type="datetimeFigureOut">
              <a:rPr lang="en-US" smtClean="0"/>
              <a:t>4/23/2023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3363719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9332864-2C81-463D-B9EC-9B5A8B64DCB9}" type="datetimeFigureOut">
              <a:rPr lang="en-US" smtClean="0"/>
              <a:t>4/23/2023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27237805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9332864-2C81-463D-B9EC-9B5A8B64DCB9}" type="datetimeFigureOut">
              <a:rPr lang="en-US" smtClean="0"/>
              <a:t>4/23/2023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1971367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332864-2C81-463D-B9EC-9B5A8B64DCB9}" type="datetimeFigureOut">
              <a:rPr lang="en-US" smtClean="0"/>
              <a:t>4/23/2023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37432949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332864-2C81-463D-B9EC-9B5A8B64DCB9}" type="datetimeFigureOut">
              <a:rPr lang="en-US" smtClean="0"/>
              <a:t>4/23/2023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18808577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9332864-2C81-463D-B9EC-9B5A8B64DCB9}" type="datetimeFigureOut">
              <a:rPr lang="en-US" smtClean="0"/>
              <a:t>4/23/2023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20864840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332864-2C81-463D-B9EC-9B5A8B64DCB9}" type="datetimeFigureOut">
              <a:rPr lang="en-US" smtClean="0"/>
              <a:t>4/23/2023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3919281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9332864-2C81-463D-B9EC-9B5A8B64DCB9}" type="datetimeFigureOut">
              <a:rPr lang="en-US" smtClean="0"/>
              <a:t>4/23/2023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36135404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9332864-2C81-463D-B9EC-9B5A8B64DCB9}" type="datetimeFigureOut">
              <a:rPr lang="en-US" smtClean="0"/>
              <a:t>4/23/2023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30023649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9332864-2C81-463D-B9EC-9B5A8B64DCB9}" type="datetimeFigureOut">
              <a:rPr lang="en-US" smtClean="0"/>
              <a:t>4/23/2023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30002440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9332864-2C81-463D-B9EC-9B5A8B64DCB9}" type="datetimeFigureOut">
              <a:rPr lang="en-US" smtClean="0"/>
              <a:t>4/23/2023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28365593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9332864-2C81-463D-B9EC-9B5A8B64DCB9}" type="datetimeFigureOut">
              <a:rPr lang="en-US" smtClean="0"/>
              <a:t>4/23/2023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16114358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9332864-2C81-463D-B9EC-9B5A8B64DCB9}" type="datetimeFigureOut">
              <a:rPr lang="en-US" smtClean="0"/>
              <a:t>4/23/2023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35757924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9332864-2C81-463D-B9EC-9B5A8B64DCB9}" type="datetimeFigureOut">
              <a:rPr lang="en-US" smtClean="0"/>
              <a:t>4/23/2023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9753011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332864-2C81-463D-B9EC-9B5A8B64DCB9}" type="datetimeFigureOut">
              <a:rPr lang="en-US" smtClean="0"/>
              <a:t>4/23/2023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31987811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332864-2C81-463D-B9EC-9B5A8B64DCB9}" type="datetimeFigureOut">
              <a:rPr lang="en-US" smtClean="0"/>
              <a:t>4/23/2023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4817675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a:prstGeom prst="rect">
            <a:avLst/>
          </a:prstGeo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9332864-2C81-463D-B9EC-9B5A8B64DCB9}" type="datetimeFigureOut">
              <a:rPr lang="en-US" smtClean="0"/>
              <a:t>4/23/2023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21701266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a:t>Click to edit Master title style</a:t>
            </a:r>
            <a:endParaRPr lang="en-US" dirty="0"/>
          </a:p>
        </p:txBody>
      </p:sp>
      <p:sp>
        <p:nvSpPr>
          <p:cNvPr id="3" name="Content Placeholder 2"/>
          <p:cNvSpPr>
            <a:spLocks noGrp="1"/>
          </p:cNvSpPr>
          <p:nvPr>
            <p:ph idx="1"/>
          </p:nvPr>
        </p:nvSpPr>
        <p:spPr>
          <a:xfrm>
            <a:off x="628650" y="1541721"/>
            <a:ext cx="7886700" cy="463524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332864-2C81-463D-B9EC-9B5A8B64DCB9}" type="datetimeFigureOut">
              <a:rPr lang="en-US" smtClean="0"/>
              <a:t>4/23/2023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39302895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a:prstGeom prst="rect">
            <a:avLst/>
          </a:prstGeo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a:prstGeom prst="rect">
            <a:avLst/>
          </a:prstGeo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9332864-2C81-463D-B9EC-9B5A8B64DCB9}" type="datetimeFigureOut">
              <a:rPr lang="en-US" smtClean="0"/>
              <a:t>4/23/2023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4978667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9332864-2C81-463D-B9EC-9B5A8B64DCB9}" type="datetimeFigureOut">
              <a:rPr lang="en-US" smtClean="0"/>
              <a:t>4/23/2023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23813741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a:prstGeom prst="rect">
            <a:avLst/>
          </a:prstGeo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9332864-2C81-463D-B9EC-9B5A8B64DCB9}" type="datetimeFigureOut">
              <a:rPr lang="en-US" smtClean="0"/>
              <a:t>4/23/2023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23143242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9332864-2C81-463D-B9EC-9B5A8B64DCB9}" type="datetimeFigureOut">
              <a:rPr lang="en-US" smtClean="0"/>
              <a:t>4/23/2023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23521479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9332864-2C81-463D-B9EC-9B5A8B64DCB9}" type="datetimeFigureOut">
              <a:rPr lang="en-US" smtClean="0"/>
              <a:t>4/23/2023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30498918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9332864-2C81-463D-B9EC-9B5A8B64DCB9}" type="datetimeFigureOut">
              <a:rPr lang="en-US" smtClean="0"/>
              <a:t>4/23/2023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29895589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9332864-2C81-463D-B9EC-9B5A8B64DCB9}" type="datetimeFigureOut">
              <a:rPr lang="en-US" smtClean="0"/>
              <a:t>4/23/2023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24683169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28650" y="1541721"/>
            <a:ext cx="7886700" cy="4635242"/>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332864-2C81-463D-B9EC-9B5A8B64DCB9}" type="datetimeFigureOut">
              <a:rPr lang="en-US" smtClean="0"/>
              <a:t>4/23/2023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5242941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a:prstGeom prst="rect">
            <a:avLst/>
          </a:prstGeo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332864-2C81-463D-B9EC-9B5A8B64DCB9}" type="datetimeFigureOut">
              <a:rPr lang="en-US" smtClean="0"/>
              <a:t>4/23/2023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6660825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8" name="Date Placeholder 27"/>
          <p:cNvSpPr>
            <a:spLocks noGrp="1"/>
          </p:cNvSpPr>
          <p:nvPr>
            <p:ph type="dt" sz="half" idx="10"/>
          </p:nvPr>
        </p:nvSpPr>
        <p:spPr/>
        <p:txBody>
          <a:bodyPr/>
          <a:lstStyle/>
          <a:p>
            <a:fld id="{BF488121-3355-4A57-8346-4230DF24FDD9}" type="datetimeFigureOut">
              <a:rPr lang="en-US" smtClean="0"/>
              <a:t>4/23/2023</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358D0C37-8CD9-4AC1-B6D3-AD5C8E361ECB}" type="slidenum">
              <a:rPr lang="en-US" smtClean="0"/>
              <a:t>‹#›</a:t>
            </a:fld>
            <a:endParaRPr lang="en-US"/>
          </a:p>
        </p:txBody>
      </p:sp>
      <p:sp>
        <p:nvSpPr>
          <p:cNvPr id="32" name="Rectangle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Rectangle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0" name="Rectangle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1" name="Rectangle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2" name="Rectangle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Title 7"/>
          <p:cNvSpPr>
            <a:spLocks noGrp="1"/>
          </p:cNvSpPr>
          <p:nvPr>
            <p:ph type="ctrTitle"/>
          </p:nvPr>
        </p:nvSpPr>
        <p:spPr>
          <a:xfrm>
            <a:off x="914400" y="4343400"/>
            <a:ext cx="7772400" cy="1975104"/>
          </a:xfrm>
          <a:prstGeom prst="rect">
            <a:avLst/>
          </a:prstGeom>
        </p:spPr>
        <p:txBody>
          <a:bodyPr/>
          <a:lstStyle>
            <a:lvl1pPr marR="9144" algn="l">
              <a:defRPr sz="4000" b="1" cap="all" spc="0" baseline="0">
                <a:effectLst>
                  <a:reflection blurRad="12700" stA="34000" endA="740" endPos="53000" dir="5400000" sy="-100000" algn="bl" rotWithShape="0"/>
                </a:effectLst>
              </a:defRPr>
            </a:lvl1pPr>
            <a:extLst/>
          </a:lstStyle>
          <a:p>
            <a:r>
              <a:rPr kumimoji="0" lang="en-US"/>
              <a:t>Click to edit Master title style</a:t>
            </a:r>
          </a:p>
        </p:txBody>
      </p:sp>
      <p:sp>
        <p:nvSpPr>
          <p:cNvPr id="9" name="Subtitle 8"/>
          <p:cNvSpPr>
            <a:spLocks noGrp="1"/>
          </p:cNvSpPr>
          <p:nvPr>
            <p:ph type="subTitle" idx="1"/>
          </p:nvPr>
        </p:nvSpPr>
        <p:spPr>
          <a:xfrm>
            <a:off x="914400" y="2834640"/>
            <a:ext cx="7772400" cy="1508760"/>
          </a:xfrm>
          <a:prstGeom prst="rect">
            <a:avLst/>
          </a:prstGeo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sp>
        <p:nvSpPr>
          <p:cNvPr id="56" name="Rectangle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5" name="Rectangle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6" name="Rectangle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7" name="Rectangle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extLst>
      <p:ext uri="{BB962C8B-B14F-4D97-AF65-F5344CB8AC3E}">
        <p14:creationId xmlns:p14="http://schemas.microsoft.com/office/powerpoint/2010/main" val="1273914014"/>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914400"/>
          </a:xfrm>
          <a:prstGeom prst="rect">
            <a:avLst/>
          </a:prstGeom>
        </p:spPr>
        <p:txBody>
          <a:bodyPr/>
          <a:lstStyle/>
          <a:p>
            <a:r>
              <a:rPr kumimoji="0" lang="en-US"/>
              <a:t>Click to edit Master title style</a:t>
            </a:r>
          </a:p>
        </p:txBody>
      </p:sp>
      <p:sp>
        <p:nvSpPr>
          <p:cNvPr id="3" name="Content Placeholder 2"/>
          <p:cNvSpPr>
            <a:spLocks noGrp="1"/>
          </p:cNvSpPr>
          <p:nvPr>
            <p:ph idx="1"/>
          </p:nvPr>
        </p:nvSpPr>
        <p:spPr>
          <a:xfrm>
            <a:off x="914400" y="1783560"/>
            <a:ext cx="7772400" cy="4572000"/>
          </a:xfrm>
          <a:prstGeom prst="rect">
            <a:avLst/>
          </a:prstGeo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F488121-3355-4A57-8346-4230DF24FDD9}" type="datetimeFigureOut">
              <a:rPr lang="en-US" smtClean="0"/>
              <a:t>4/23/2023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8D0C37-8CD9-4AC1-B6D3-AD5C8E361ECB}" type="slidenum">
              <a:rPr lang="en-US" smtClean="0"/>
              <a:t>‹#›</a:t>
            </a:fld>
            <a:endParaRPr lang="en-US"/>
          </a:p>
        </p:txBody>
      </p:sp>
    </p:spTree>
    <p:extLst>
      <p:ext uri="{BB962C8B-B14F-4D97-AF65-F5344CB8AC3E}">
        <p14:creationId xmlns:p14="http://schemas.microsoft.com/office/powerpoint/2010/main" val="3542883604"/>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4" name="Freeform 13"/>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Freeform 14"/>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Freeform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Freeform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Freeform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Freeform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Freeform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1" name="Freeform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Freeform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3" name="Freeform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4" name="Freeform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5" name="Freeform 24"/>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6" name="Freeform 25"/>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Freeform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3" name="Text Placeholder 2"/>
          <p:cNvSpPr>
            <a:spLocks noGrp="1"/>
          </p:cNvSpPr>
          <p:nvPr>
            <p:ph type="body" idx="1"/>
          </p:nvPr>
        </p:nvSpPr>
        <p:spPr>
          <a:xfrm>
            <a:off x="706902" y="1351672"/>
            <a:ext cx="5718048" cy="977486"/>
          </a:xfrm>
          <a:prstGeom prst="rect">
            <a:avLst/>
          </a:prstGeo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BF488121-3355-4A57-8346-4230DF24FDD9}" type="datetimeFigureOut">
              <a:rPr lang="en-US" smtClean="0"/>
              <a:t>4/23/2023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8D0C37-8CD9-4AC1-B6D3-AD5C8E361ECB}" type="slidenum">
              <a:rPr lang="en-US" smtClean="0"/>
              <a:t>‹#›</a:t>
            </a:fld>
            <a:endParaRPr lang="en-US"/>
          </a:p>
        </p:txBody>
      </p:sp>
      <p:sp>
        <p:nvSpPr>
          <p:cNvPr id="7" name="Rectangle 6"/>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06902" y="512064"/>
            <a:ext cx="8156448" cy="777240"/>
          </a:xfrm>
          <a:prstGeom prst="rect">
            <a:avLst/>
          </a:prstGeom>
        </p:spPr>
        <p:txBody>
          <a:bodyPr tIns="64008"/>
          <a:lstStyle>
            <a:lvl1pPr algn="l">
              <a:buNone/>
              <a:defRPr sz="3800" b="0" cap="none" spc="-150" baseline="0"/>
            </a:lvl1pPr>
            <a:extLst/>
          </a:lstStyle>
          <a:p>
            <a:r>
              <a:rPr kumimoji="0" lang="en-US"/>
              <a:t>Click to edit Master title style</a:t>
            </a:r>
          </a:p>
        </p:txBody>
      </p:sp>
      <p:sp>
        <p:nvSpPr>
          <p:cNvPr id="8" name="Rectangle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Rectangle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Rectangle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extLst>
      <p:ext uri="{BB962C8B-B14F-4D97-AF65-F5344CB8AC3E}">
        <p14:creationId xmlns:p14="http://schemas.microsoft.com/office/powerpoint/2010/main" val="3934829259"/>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12064"/>
            <a:ext cx="8229600" cy="914400"/>
          </a:xfrm>
          <a:prstGeom prst="rect">
            <a:avLst/>
          </a:prstGeom>
        </p:spPr>
        <p:txBody>
          <a:bodyPr/>
          <a:lstStyle/>
          <a:p>
            <a:r>
              <a:rPr kumimoji="0" lang="en-US"/>
              <a:t>Click to edit Master title style</a:t>
            </a:r>
          </a:p>
        </p:txBody>
      </p:sp>
      <p:sp>
        <p:nvSpPr>
          <p:cNvPr id="3" name="Content Placeholder 2"/>
          <p:cNvSpPr>
            <a:spLocks noGrp="1"/>
          </p:cNvSpPr>
          <p:nvPr>
            <p:ph sz="half" idx="1"/>
          </p:nvPr>
        </p:nvSpPr>
        <p:spPr>
          <a:xfrm>
            <a:off x="464344" y="1770501"/>
            <a:ext cx="4038600" cy="4525963"/>
          </a:xfrm>
          <a:prstGeom prst="rect">
            <a:avLst/>
          </a:prstGeo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55344" y="1770501"/>
            <a:ext cx="4038600" cy="4525963"/>
          </a:xfrm>
          <a:prstGeom prst="rect">
            <a:avLst/>
          </a:prstGeo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BF488121-3355-4A57-8346-4230DF24FDD9}" type="datetimeFigureOut">
              <a:rPr lang="en-US" smtClean="0"/>
              <a:t>4/23/2023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8D0C37-8CD9-4AC1-B6D3-AD5C8E361ECB}" type="slidenum">
              <a:rPr lang="en-US" smtClean="0"/>
              <a:t>‹#›</a:t>
            </a:fld>
            <a:endParaRPr lang="en-US"/>
          </a:p>
        </p:txBody>
      </p:sp>
    </p:spTree>
    <p:extLst>
      <p:ext uri="{BB962C8B-B14F-4D97-AF65-F5344CB8AC3E}">
        <p14:creationId xmlns:p14="http://schemas.microsoft.com/office/powerpoint/2010/main" val="2826194928"/>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5" name="Rectangle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504824" y="512064"/>
            <a:ext cx="7772400" cy="914400"/>
          </a:xfrm>
          <a:prstGeom prst="rect">
            <a:avLst/>
          </a:prstGeom>
        </p:spPr>
        <p:txBody>
          <a:bodyPr anchor="t"/>
          <a:lstStyle>
            <a:lvl1pPr>
              <a:defRPr sz="4000"/>
            </a:lvl1pPr>
            <a:extLst/>
          </a:lstStyle>
          <a:p>
            <a:r>
              <a:rPr kumimoji="0" lang="en-US"/>
              <a:t>Click to edit Master title style</a:t>
            </a:r>
          </a:p>
        </p:txBody>
      </p:sp>
      <p:sp>
        <p:nvSpPr>
          <p:cNvPr id="3" name="Text Placeholder 2"/>
          <p:cNvSpPr>
            <a:spLocks noGrp="1"/>
          </p:cNvSpPr>
          <p:nvPr>
            <p:ph type="body" idx="1"/>
          </p:nvPr>
        </p:nvSpPr>
        <p:spPr>
          <a:xfrm>
            <a:off x="457200" y="1809750"/>
            <a:ext cx="4040188" cy="639762"/>
          </a:xfrm>
          <a:prstGeom prst="rect">
            <a:avLst/>
          </a:prstGeo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09750"/>
            <a:ext cx="4041775" cy="639762"/>
          </a:xfrm>
          <a:prstGeom prst="rect">
            <a:avLst/>
          </a:prstGeo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459037"/>
            <a:ext cx="4040188" cy="3959352"/>
          </a:xfrm>
          <a:prstGeom prst="rect">
            <a:avLst/>
          </a:prstGeo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459037"/>
            <a:ext cx="4041775" cy="3959352"/>
          </a:xfrm>
          <a:prstGeom prst="rect">
            <a:avLst/>
          </a:prstGeo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BF488121-3355-4A57-8346-4230DF24FDD9}" type="datetimeFigureOut">
              <a:rPr lang="en-US" smtClean="0"/>
              <a:t>4/23/2023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58D0C37-8CD9-4AC1-B6D3-AD5C8E361ECB}" type="slidenum">
              <a:rPr lang="en-US" smtClean="0"/>
              <a:t>‹#›</a:t>
            </a:fld>
            <a:endParaRPr lang="en-US"/>
          </a:p>
        </p:txBody>
      </p:sp>
      <p:sp>
        <p:nvSpPr>
          <p:cNvPr id="16" name="Rectangle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7" name="Rectangle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Rectangle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Rectangle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Rectangle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Rectangle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Rectangle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0" name="Rectangle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extLst>
      <p:ext uri="{BB962C8B-B14F-4D97-AF65-F5344CB8AC3E}">
        <p14:creationId xmlns:p14="http://schemas.microsoft.com/office/powerpoint/2010/main" val="3051924660"/>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914400"/>
          </a:xfrm>
          <a:prstGeom prst="rect">
            <a:avLst/>
          </a:prstGeom>
        </p:spPr>
        <p:txBody>
          <a:bodyPr/>
          <a:lstStyle>
            <a:lvl1pPr>
              <a:defRPr sz="4000" cap="none" baseline="0"/>
            </a:lvl1pPr>
            <a:extLst/>
          </a:lstStyle>
          <a:p>
            <a:r>
              <a:rPr kumimoji="0" lang="en-US"/>
              <a:t>Click to edit Master title style</a:t>
            </a:r>
          </a:p>
        </p:txBody>
      </p:sp>
      <p:sp>
        <p:nvSpPr>
          <p:cNvPr id="3" name="Date Placeholder 2"/>
          <p:cNvSpPr>
            <a:spLocks noGrp="1"/>
          </p:cNvSpPr>
          <p:nvPr>
            <p:ph type="dt" sz="half" idx="10"/>
          </p:nvPr>
        </p:nvSpPr>
        <p:spPr/>
        <p:txBody>
          <a:bodyPr/>
          <a:lstStyle/>
          <a:p>
            <a:fld id="{BF488121-3355-4A57-8346-4230DF24FDD9}" type="datetimeFigureOut">
              <a:rPr lang="en-US" smtClean="0"/>
              <a:t>4/23/2023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58D0C37-8CD9-4AC1-B6D3-AD5C8E361ECB}" type="slidenum">
              <a:rPr lang="en-US" smtClean="0"/>
              <a:t>‹#›</a:t>
            </a:fld>
            <a:endParaRPr lang="en-US"/>
          </a:p>
        </p:txBody>
      </p:sp>
    </p:spTree>
    <p:extLst>
      <p:ext uri="{BB962C8B-B14F-4D97-AF65-F5344CB8AC3E}">
        <p14:creationId xmlns:p14="http://schemas.microsoft.com/office/powerpoint/2010/main" val="3244118056"/>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F488121-3355-4A57-8346-4230DF24FDD9}" type="datetimeFigureOut">
              <a:rPr lang="en-US" smtClean="0"/>
              <a:t>4/23/2023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58D0C37-8CD9-4AC1-B6D3-AD5C8E361ECB}" type="slidenum">
              <a:rPr lang="en-US" smtClean="0"/>
              <a:t>‹#›</a:t>
            </a:fld>
            <a:endParaRPr lang="en-US"/>
          </a:p>
        </p:txBody>
      </p:sp>
    </p:spTree>
    <p:extLst>
      <p:ext uri="{BB962C8B-B14F-4D97-AF65-F5344CB8AC3E}">
        <p14:creationId xmlns:p14="http://schemas.microsoft.com/office/powerpoint/2010/main" val="2269578697"/>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8229600" cy="1162050"/>
          </a:xfrm>
          <a:prstGeom prst="rect">
            <a:avLst/>
          </a:prstGeom>
        </p:spPr>
        <p:txBody>
          <a:bodyPr anchor="ctr"/>
          <a:lstStyle>
            <a:lvl1pPr algn="l">
              <a:buNone/>
              <a:defRPr sz="3600" b="0"/>
            </a:lvl1pPr>
            <a:extLst/>
          </a:lstStyle>
          <a:p>
            <a:r>
              <a:rPr kumimoji="0" lang="en-US"/>
              <a:t>Click to edit Master title style</a:t>
            </a:r>
          </a:p>
        </p:txBody>
      </p:sp>
      <p:sp>
        <p:nvSpPr>
          <p:cNvPr id="3" name="Text Placeholder 2"/>
          <p:cNvSpPr>
            <a:spLocks noGrp="1"/>
          </p:cNvSpPr>
          <p:nvPr>
            <p:ph type="body" idx="2"/>
          </p:nvPr>
        </p:nvSpPr>
        <p:spPr>
          <a:xfrm>
            <a:off x="685800" y="1435100"/>
            <a:ext cx="2514600" cy="4572000"/>
          </a:xfrm>
          <a:prstGeom prst="rect">
            <a:avLst/>
          </a:prstGeo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3429000" y="1435100"/>
            <a:ext cx="5486400" cy="4572000"/>
          </a:xfrm>
          <a:prstGeom prst="rect">
            <a:avLst/>
          </a:prstGeo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BF488121-3355-4A57-8346-4230DF24FDD9}" type="datetimeFigureOut">
              <a:rPr lang="en-US" smtClean="0"/>
              <a:t>4/23/2023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8D0C37-8CD9-4AC1-B6D3-AD5C8E361ECB}" type="slidenum">
              <a:rPr lang="en-US" smtClean="0"/>
              <a:t>‹#›</a:t>
            </a:fld>
            <a:endParaRPr lang="en-US"/>
          </a:p>
        </p:txBody>
      </p:sp>
    </p:spTree>
    <p:extLst>
      <p:ext uri="{BB962C8B-B14F-4D97-AF65-F5344CB8AC3E}">
        <p14:creationId xmlns:p14="http://schemas.microsoft.com/office/powerpoint/2010/main" val="2171379641"/>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9" name="Straight Connector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Group 9"/>
          <p:cNvGrpSpPr/>
          <p:nvPr/>
        </p:nvGrpSpPr>
        <p:grpSpPr>
          <a:xfrm rot="5400000">
            <a:off x="8514581" y="1219200"/>
            <a:ext cx="132763" cy="128466"/>
            <a:chOff x="6668087" y="1297746"/>
            <a:chExt cx="161840" cy="156602"/>
          </a:xfrm>
        </p:grpSpPr>
        <p:cxnSp>
          <p:nvCxnSpPr>
            <p:cNvPr id="15" name="Straight Connector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bwMode="grayWhite">
          <a:xfrm>
            <a:off x="914400" y="441251"/>
            <a:ext cx="6858000" cy="701749"/>
          </a:xfrm>
          <a:prstGeom prst="rect">
            <a:avLst/>
          </a:prstGeom>
        </p:spPr>
        <p:txBody>
          <a:bodyPr anchor="b"/>
          <a:lstStyle>
            <a:lvl1pPr algn="l">
              <a:buNone/>
              <a:defRPr sz="2100" b="0"/>
            </a:lvl1pPr>
            <a:extLst/>
          </a:lstStyle>
          <a:p>
            <a:r>
              <a:rPr kumimoji="0" lang="en-US"/>
              <a:t>Click to edit Master title style</a:t>
            </a:r>
          </a:p>
        </p:txBody>
      </p:sp>
      <p:sp>
        <p:nvSpPr>
          <p:cNvPr id="3" name="Picture Placeholder 2"/>
          <p:cNvSpPr>
            <a:spLocks noGrp="1"/>
          </p:cNvSpPr>
          <p:nvPr>
            <p:ph type="pic" idx="1"/>
          </p:nvPr>
        </p:nvSpPr>
        <p:spPr>
          <a:xfrm>
            <a:off x="368032" y="1893781"/>
            <a:ext cx="8778240" cy="4960144"/>
          </a:xfrm>
          <a:prstGeom prst="rect">
            <a:avLst/>
          </a:prstGeom>
          <a:solidFill>
            <a:schemeClr val="bg2"/>
          </a:solidFill>
        </p:spPr>
        <p:txBody>
          <a:bodyPr/>
          <a:lstStyle>
            <a:lvl1pPr marL="0" indent="0">
              <a:buNone/>
              <a:defRPr sz="3200"/>
            </a:lvl1pPr>
            <a:extLst/>
          </a:lstStyle>
          <a:p>
            <a:r>
              <a:rPr kumimoji="0" lang="en-US"/>
              <a:t>Click icon to add picture</a:t>
            </a:r>
          </a:p>
        </p:txBody>
      </p:sp>
      <p:sp>
        <p:nvSpPr>
          <p:cNvPr id="4" name="Text Placeholder 3"/>
          <p:cNvSpPr>
            <a:spLocks noGrp="1"/>
          </p:cNvSpPr>
          <p:nvPr>
            <p:ph type="body" sz="half" idx="2"/>
          </p:nvPr>
        </p:nvSpPr>
        <p:spPr bwMode="grayWhite">
          <a:xfrm>
            <a:off x="914400" y="1150144"/>
            <a:ext cx="6858000" cy="685800"/>
          </a:xfrm>
          <a:prstGeom prst="rect">
            <a:avLst/>
          </a:prstGeo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grpSp>
        <p:nvGrpSpPr>
          <p:cNvPr id="14" name="Group 13"/>
          <p:cNvGrpSpPr/>
          <p:nvPr/>
        </p:nvGrpSpPr>
        <p:grpSpPr>
          <a:xfrm rot="5400000">
            <a:off x="8666981" y="1371600"/>
            <a:ext cx="132763" cy="128466"/>
            <a:chOff x="6668087" y="1297746"/>
            <a:chExt cx="161840" cy="156602"/>
          </a:xfrm>
        </p:grpSpPr>
        <p:cxnSp>
          <p:nvCxnSpPr>
            <p:cNvPr id="11" name="Straight Connector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Group 17"/>
          <p:cNvGrpSpPr/>
          <p:nvPr/>
        </p:nvGrpSpPr>
        <p:grpSpPr>
          <a:xfrm rot="5400000">
            <a:off x="8320088" y="1474763"/>
            <a:ext cx="132763" cy="128466"/>
            <a:chOff x="6668087" y="1297746"/>
            <a:chExt cx="161840" cy="156602"/>
          </a:xfrm>
        </p:grpSpPr>
        <p:cxnSp>
          <p:nvCxnSpPr>
            <p:cNvPr id="19" name="Straight Connector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Date Placeholder 4"/>
          <p:cNvSpPr>
            <a:spLocks noGrp="1"/>
          </p:cNvSpPr>
          <p:nvPr>
            <p:ph type="dt" sz="half" idx="10"/>
          </p:nvPr>
        </p:nvSpPr>
        <p:spPr>
          <a:xfrm>
            <a:off x="6477000" y="55499"/>
            <a:ext cx="2133600" cy="365125"/>
          </a:xfrm>
        </p:spPr>
        <p:txBody>
          <a:bodyPr/>
          <a:lstStyle/>
          <a:p>
            <a:fld id="{BF488121-3355-4A57-8346-4230DF24FDD9}" type="datetimeFigureOut">
              <a:rPr lang="en-US" smtClean="0"/>
              <a:t>4/23/2023</a:t>
            </a:fld>
            <a:endParaRPr lang="en-US"/>
          </a:p>
        </p:txBody>
      </p:sp>
      <p:sp>
        <p:nvSpPr>
          <p:cNvPr id="6" name="Footer Placeholder 5"/>
          <p:cNvSpPr>
            <a:spLocks noGrp="1"/>
          </p:cNvSpPr>
          <p:nvPr>
            <p:ph type="ftr" sz="quarter" idx="11"/>
          </p:nvPr>
        </p:nvSpPr>
        <p:spPr>
          <a:xfrm>
            <a:off x="914400" y="55499"/>
            <a:ext cx="5562600" cy="365125"/>
          </a:xfrm>
        </p:spPr>
        <p:txBody>
          <a:bodyPr/>
          <a:lstStyle/>
          <a:p>
            <a:endParaRPr lang="en-US"/>
          </a:p>
        </p:txBody>
      </p:sp>
      <p:sp>
        <p:nvSpPr>
          <p:cNvPr id="7" name="Slide Number Placeholder 6"/>
          <p:cNvSpPr>
            <a:spLocks noGrp="1"/>
          </p:cNvSpPr>
          <p:nvPr>
            <p:ph type="sldNum" sz="quarter" idx="12"/>
          </p:nvPr>
        </p:nvSpPr>
        <p:spPr>
          <a:xfrm>
            <a:off x="8610600" y="55499"/>
            <a:ext cx="457200" cy="365125"/>
          </a:xfrm>
        </p:spPr>
        <p:txBody>
          <a:bodyPr/>
          <a:lstStyle/>
          <a:p>
            <a:fld id="{358D0C37-8CD9-4AC1-B6D3-AD5C8E361ECB}" type="slidenum">
              <a:rPr lang="en-US" smtClean="0"/>
              <a:t>‹#›</a:t>
            </a:fld>
            <a:endParaRPr lang="en-US"/>
          </a:p>
        </p:txBody>
      </p:sp>
    </p:spTree>
    <p:extLst>
      <p:ext uri="{BB962C8B-B14F-4D97-AF65-F5344CB8AC3E}">
        <p14:creationId xmlns:p14="http://schemas.microsoft.com/office/powerpoint/2010/main" val="2021038844"/>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914400"/>
          </a:xfrm>
          <a:prstGeom prst="rect">
            <a:avLst/>
          </a:prstGeom>
        </p:spPr>
        <p:txBody>
          <a:bodyPr/>
          <a:lstStyle/>
          <a:p>
            <a:r>
              <a:rPr kumimoji="0" lang="en-US"/>
              <a:t>Click to edit Master title style</a:t>
            </a:r>
          </a:p>
        </p:txBody>
      </p:sp>
      <p:sp>
        <p:nvSpPr>
          <p:cNvPr id="3" name="Vertical Text Placeholder 2"/>
          <p:cNvSpPr>
            <a:spLocks noGrp="1"/>
          </p:cNvSpPr>
          <p:nvPr>
            <p:ph type="body" orient="vert" idx="1"/>
          </p:nvPr>
        </p:nvSpPr>
        <p:spPr>
          <a:xfrm>
            <a:off x="914400" y="1783560"/>
            <a:ext cx="7772400" cy="4572000"/>
          </a:xfrm>
          <a:prstGeom prst="rect">
            <a:avLst/>
          </a:prstGeo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F488121-3355-4A57-8346-4230DF24FDD9}" type="datetimeFigureOut">
              <a:rPr lang="en-US" smtClean="0"/>
              <a:t>4/23/2023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8D0C37-8CD9-4AC1-B6D3-AD5C8E361ECB}" type="slidenum">
              <a:rPr lang="en-US" smtClean="0"/>
              <a:t>‹#›</a:t>
            </a:fld>
            <a:endParaRPr lang="en-US"/>
          </a:p>
        </p:txBody>
      </p:sp>
    </p:spTree>
    <p:extLst>
      <p:ext uri="{BB962C8B-B14F-4D97-AF65-F5344CB8AC3E}">
        <p14:creationId xmlns:p14="http://schemas.microsoft.com/office/powerpoint/2010/main" val="2961463371"/>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981200" cy="5851525"/>
          </a:xfrm>
          <a:prstGeom prst="rect">
            <a:avLst/>
          </a:prstGeom>
        </p:spPr>
        <p:txBody>
          <a:bodyPr vert="eaVert" anchor="ctr"/>
          <a:lstStyle/>
          <a:p>
            <a:r>
              <a:rPr kumimoji="0" lang="en-US"/>
              <a:t>Click to edit Master title style</a:t>
            </a:r>
          </a:p>
        </p:txBody>
      </p:sp>
      <p:sp>
        <p:nvSpPr>
          <p:cNvPr id="3" name="Vertical Text Placeholder 2"/>
          <p:cNvSpPr>
            <a:spLocks noGrp="1"/>
          </p:cNvSpPr>
          <p:nvPr>
            <p:ph type="body" orient="vert" idx="1"/>
          </p:nvPr>
        </p:nvSpPr>
        <p:spPr>
          <a:xfrm>
            <a:off x="609600" y="274639"/>
            <a:ext cx="5867400" cy="5851525"/>
          </a:xfrm>
          <a:prstGeom prst="rect">
            <a:avLst/>
          </a:prstGeo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F488121-3355-4A57-8346-4230DF24FDD9}" type="datetimeFigureOut">
              <a:rPr lang="en-US" smtClean="0"/>
              <a:t>4/23/2023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8D0C37-8CD9-4AC1-B6D3-AD5C8E361ECB}" type="slidenum">
              <a:rPr lang="en-US" smtClean="0"/>
              <a:t>‹#›</a:t>
            </a:fld>
            <a:endParaRPr lang="en-US"/>
          </a:p>
        </p:txBody>
      </p:sp>
    </p:spTree>
    <p:extLst>
      <p:ext uri="{BB962C8B-B14F-4D97-AF65-F5344CB8AC3E}">
        <p14:creationId xmlns:p14="http://schemas.microsoft.com/office/powerpoint/2010/main" val="2402652058"/>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8" name="Date Placeholder 27"/>
          <p:cNvSpPr>
            <a:spLocks noGrp="1"/>
          </p:cNvSpPr>
          <p:nvPr>
            <p:ph type="dt" sz="half" idx="10"/>
          </p:nvPr>
        </p:nvSpPr>
        <p:spPr/>
        <p:txBody>
          <a:bodyPr/>
          <a:lstStyle/>
          <a:p>
            <a:fld id="{BF488121-3355-4A57-8346-4230DF24FDD9}" type="datetimeFigureOut">
              <a:rPr lang="en-US" smtClean="0"/>
              <a:t>4/23/2023</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358D0C37-8CD9-4AC1-B6D3-AD5C8E361ECB}" type="slidenum">
              <a:rPr lang="en-US" smtClean="0"/>
              <a:t>‹#›</a:t>
            </a:fld>
            <a:endParaRPr lang="en-US"/>
          </a:p>
        </p:txBody>
      </p:sp>
      <p:sp>
        <p:nvSpPr>
          <p:cNvPr id="32" name="Rectangle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Rectangle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0" name="Rectangle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1" name="Rectangle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2" name="Rectangle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Title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en-US"/>
              <a:t>Click to edit Master title style</a:t>
            </a:r>
          </a:p>
        </p:txBody>
      </p:sp>
      <p:sp>
        <p:nvSpPr>
          <p:cNvPr id="9" name="Subtitle 8"/>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sp>
        <p:nvSpPr>
          <p:cNvPr id="56" name="Rectangle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5" name="Rectangle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6" name="Rectangle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7" name="Rectangle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extLst>
      <p:ext uri="{BB962C8B-B14F-4D97-AF65-F5344CB8AC3E}">
        <p14:creationId xmlns:p14="http://schemas.microsoft.com/office/powerpoint/2010/main" val="1347733357"/>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F488121-3355-4A57-8346-4230DF24FDD9}" type="datetimeFigureOut">
              <a:rPr lang="en-US" smtClean="0"/>
              <a:t>4/23/2023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8D0C37-8CD9-4AC1-B6D3-AD5C8E361ECB}" type="slidenum">
              <a:rPr lang="en-US" smtClean="0"/>
              <a:t>‹#›</a:t>
            </a:fld>
            <a:endParaRPr lang="en-US"/>
          </a:p>
        </p:txBody>
      </p:sp>
    </p:spTree>
    <p:extLst>
      <p:ext uri="{BB962C8B-B14F-4D97-AF65-F5344CB8AC3E}">
        <p14:creationId xmlns:p14="http://schemas.microsoft.com/office/powerpoint/2010/main" val="3345927644"/>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4" name="Freeform 13"/>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Freeform 14"/>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Freeform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Freeform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Freeform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Freeform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Freeform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1" name="Freeform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Freeform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3" name="Freeform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4" name="Freeform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5" name="Freeform 24"/>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6" name="Freeform 25"/>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Freeform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3" name="Text Placeholder 2"/>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BF488121-3355-4A57-8346-4230DF24FDD9}" type="datetimeFigureOut">
              <a:rPr lang="en-US" smtClean="0"/>
              <a:t>4/23/2023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8D0C37-8CD9-4AC1-B6D3-AD5C8E361ECB}" type="slidenum">
              <a:rPr lang="en-US" smtClean="0"/>
              <a:t>‹#›</a:t>
            </a:fld>
            <a:endParaRPr lang="en-US"/>
          </a:p>
        </p:txBody>
      </p:sp>
      <p:sp>
        <p:nvSpPr>
          <p:cNvPr id="7" name="Rectangle 6"/>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kumimoji="0" lang="en-US"/>
              <a:t>Click to edit Master title style</a:t>
            </a:r>
          </a:p>
        </p:txBody>
      </p:sp>
      <p:sp>
        <p:nvSpPr>
          <p:cNvPr id="8" name="Rectangle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Rectangle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Rectangle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extLst>
      <p:ext uri="{BB962C8B-B14F-4D97-AF65-F5344CB8AC3E}">
        <p14:creationId xmlns:p14="http://schemas.microsoft.com/office/powerpoint/2010/main" val="1224535176"/>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12064"/>
            <a:ext cx="8229600" cy="914400"/>
          </a:xfrm>
        </p:spPr>
        <p:txBody>
          <a:bodyPr/>
          <a:lstStyle/>
          <a:p>
            <a:r>
              <a:rPr kumimoji="0" lang="en-US"/>
              <a:t>Click to edit Master title style</a:t>
            </a:r>
          </a:p>
        </p:txBody>
      </p:sp>
      <p:sp>
        <p:nvSpPr>
          <p:cNvPr id="3" name="Content Placeholder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BF488121-3355-4A57-8346-4230DF24FDD9}" type="datetimeFigureOut">
              <a:rPr lang="en-US" smtClean="0"/>
              <a:t>4/23/2023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8D0C37-8CD9-4AC1-B6D3-AD5C8E361ECB}" type="slidenum">
              <a:rPr lang="en-US" smtClean="0"/>
              <a:t>‹#›</a:t>
            </a:fld>
            <a:endParaRPr lang="en-US"/>
          </a:p>
        </p:txBody>
      </p:sp>
    </p:spTree>
    <p:extLst>
      <p:ext uri="{BB962C8B-B14F-4D97-AF65-F5344CB8AC3E}">
        <p14:creationId xmlns:p14="http://schemas.microsoft.com/office/powerpoint/2010/main" val="2903039073"/>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5" name="Rectangle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504824" y="512064"/>
            <a:ext cx="7772400" cy="914400"/>
          </a:xfrm>
        </p:spPr>
        <p:txBody>
          <a:bodyPr anchor="t"/>
          <a:lstStyle>
            <a:lvl1pPr>
              <a:defRPr sz="4000"/>
            </a:lvl1pPr>
            <a:extLst/>
          </a:lstStyle>
          <a:p>
            <a:r>
              <a:rPr kumimoji="0" lang="en-US"/>
              <a:t>Click to edit Master title style</a:t>
            </a:r>
          </a:p>
        </p:txBody>
      </p:sp>
      <p:sp>
        <p:nvSpPr>
          <p:cNvPr id="3" name="Text Placeholder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BF488121-3355-4A57-8346-4230DF24FDD9}" type="datetimeFigureOut">
              <a:rPr lang="en-US" smtClean="0"/>
              <a:t>4/23/2023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58D0C37-8CD9-4AC1-B6D3-AD5C8E361ECB}" type="slidenum">
              <a:rPr lang="en-US" smtClean="0"/>
              <a:t>‹#›</a:t>
            </a:fld>
            <a:endParaRPr lang="en-US"/>
          </a:p>
        </p:txBody>
      </p:sp>
      <p:sp>
        <p:nvSpPr>
          <p:cNvPr id="16" name="Rectangle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7" name="Rectangle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Rectangle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Rectangle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Rectangle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Rectangle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Rectangle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0" name="Rectangle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extLst>
      <p:ext uri="{BB962C8B-B14F-4D97-AF65-F5344CB8AC3E}">
        <p14:creationId xmlns:p14="http://schemas.microsoft.com/office/powerpoint/2010/main" val="2367491432"/>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914400"/>
          </a:xfrm>
        </p:spPr>
        <p:txBody>
          <a:bodyPr/>
          <a:lstStyle>
            <a:lvl1pPr>
              <a:defRPr sz="4000" cap="none" baseline="0"/>
            </a:lvl1pPr>
            <a:extLst/>
          </a:lstStyle>
          <a:p>
            <a:r>
              <a:rPr kumimoji="0" lang="en-US"/>
              <a:t>Click to edit Master title style</a:t>
            </a:r>
          </a:p>
        </p:txBody>
      </p:sp>
      <p:sp>
        <p:nvSpPr>
          <p:cNvPr id="3" name="Date Placeholder 2"/>
          <p:cNvSpPr>
            <a:spLocks noGrp="1"/>
          </p:cNvSpPr>
          <p:nvPr>
            <p:ph type="dt" sz="half" idx="10"/>
          </p:nvPr>
        </p:nvSpPr>
        <p:spPr/>
        <p:txBody>
          <a:bodyPr/>
          <a:lstStyle/>
          <a:p>
            <a:fld id="{BF488121-3355-4A57-8346-4230DF24FDD9}" type="datetimeFigureOut">
              <a:rPr lang="en-US" smtClean="0"/>
              <a:t>4/23/2023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58D0C37-8CD9-4AC1-B6D3-AD5C8E361ECB}" type="slidenum">
              <a:rPr lang="en-US" smtClean="0"/>
              <a:t>‹#›</a:t>
            </a:fld>
            <a:endParaRPr lang="en-US"/>
          </a:p>
        </p:txBody>
      </p:sp>
    </p:spTree>
    <p:extLst>
      <p:ext uri="{BB962C8B-B14F-4D97-AF65-F5344CB8AC3E}">
        <p14:creationId xmlns:p14="http://schemas.microsoft.com/office/powerpoint/2010/main" val="2700155254"/>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F488121-3355-4A57-8346-4230DF24FDD9}" type="datetimeFigureOut">
              <a:rPr lang="en-US" smtClean="0"/>
              <a:t>4/23/2023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58D0C37-8CD9-4AC1-B6D3-AD5C8E361ECB}" type="slidenum">
              <a:rPr lang="en-US" smtClean="0"/>
              <a:t>‹#›</a:t>
            </a:fld>
            <a:endParaRPr lang="en-US"/>
          </a:p>
        </p:txBody>
      </p:sp>
    </p:spTree>
    <p:extLst>
      <p:ext uri="{BB962C8B-B14F-4D97-AF65-F5344CB8AC3E}">
        <p14:creationId xmlns:p14="http://schemas.microsoft.com/office/powerpoint/2010/main" val="3630965113"/>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8229600" cy="1162050"/>
          </a:xfrm>
        </p:spPr>
        <p:txBody>
          <a:bodyPr anchor="ctr"/>
          <a:lstStyle>
            <a:lvl1pPr algn="l">
              <a:buNone/>
              <a:defRPr sz="3600" b="0"/>
            </a:lvl1pPr>
            <a:extLst/>
          </a:lstStyle>
          <a:p>
            <a:r>
              <a:rPr kumimoji="0" lang="en-US"/>
              <a:t>Click to edit Master title style</a:t>
            </a:r>
          </a:p>
        </p:txBody>
      </p:sp>
      <p:sp>
        <p:nvSpPr>
          <p:cNvPr id="3" name="Text Placeholder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BF488121-3355-4A57-8346-4230DF24FDD9}" type="datetimeFigureOut">
              <a:rPr lang="en-US" smtClean="0"/>
              <a:t>4/23/2023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8D0C37-8CD9-4AC1-B6D3-AD5C8E361ECB}" type="slidenum">
              <a:rPr lang="en-US" smtClean="0"/>
              <a:t>‹#›</a:t>
            </a:fld>
            <a:endParaRPr lang="en-US"/>
          </a:p>
        </p:txBody>
      </p:sp>
    </p:spTree>
    <p:extLst>
      <p:ext uri="{BB962C8B-B14F-4D97-AF65-F5344CB8AC3E}">
        <p14:creationId xmlns:p14="http://schemas.microsoft.com/office/powerpoint/2010/main" val="618146318"/>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9" name="Straight Connector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Group 9"/>
          <p:cNvGrpSpPr/>
          <p:nvPr/>
        </p:nvGrpSpPr>
        <p:grpSpPr>
          <a:xfrm rot="5400000">
            <a:off x="8514581" y="1219200"/>
            <a:ext cx="132763" cy="128466"/>
            <a:chOff x="6668087" y="1297746"/>
            <a:chExt cx="161840" cy="156602"/>
          </a:xfrm>
        </p:grpSpPr>
        <p:cxnSp>
          <p:nvCxnSpPr>
            <p:cNvPr id="15" name="Straight Connector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bwMode="grayWhite">
          <a:xfrm>
            <a:off x="914400" y="441251"/>
            <a:ext cx="6858000" cy="701749"/>
          </a:xfrm>
        </p:spPr>
        <p:txBody>
          <a:bodyPr anchor="b"/>
          <a:lstStyle>
            <a:lvl1pPr algn="l">
              <a:buNone/>
              <a:defRPr sz="2100" b="0"/>
            </a:lvl1pPr>
            <a:extLst/>
          </a:lstStyle>
          <a:p>
            <a:r>
              <a:rPr kumimoji="0" lang="en-US"/>
              <a:t>Click to edit Master title style</a:t>
            </a:r>
          </a:p>
        </p:txBody>
      </p:sp>
      <p:sp>
        <p:nvSpPr>
          <p:cNvPr id="3" name="Picture Placeholder 2"/>
          <p:cNvSpPr>
            <a:spLocks noGrp="1"/>
          </p:cNvSpPr>
          <p:nvPr>
            <p:ph type="pic" idx="1"/>
          </p:nvPr>
        </p:nvSpPr>
        <p:spPr>
          <a:xfrm>
            <a:off x="368032" y="1893781"/>
            <a:ext cx="8778240" cy="4960144"/>
          </a:xfrm>
          <a:solidFill>
            <a:schemeClr val="bg2"/>
          </a:solidFill>
        </p:spPr>
        <p:txBody>
          <a:bodyPr/>
          <a:lstStyle>
            <a:lvl1pPr marL="0" indent="0">
              <a:buNone/>
              <a:defRPr sz="3200"/>
            </a:lvl1pPr>
            <a:extLst/>
          </a:lstStyle>
          <a:p>
            <a:r>
              <a:rPr kumimoji="0" lang="en-US"/>
              <a:t>Click icon to add picture</a:t>
            </a:r>
          </a:p>
        </p:txBody>
      </p:sp>
      <p:sp>
        <p:nvSpPr>
          <p:cNvPr id="4" name="Text Placeholder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grpSp>
        <p:nvGrpSpPr>
          <p:cNvPr id="14" name="Group 13"/>
          <p:cNvGrpSpPr/>
          <p:nvPr/>
        </p:nvGrpSpPr>
        <p:grpSpPr>
          <a:xfrm rot="5400000">
            <a:off x="8666981" y="1371600"/>
            <a:ext cx="132763" cy="128466"/>
            <a:chOff x="6668087" y="1297746"/>
            <a:chExt cx="161840" cy="156602"/>
          </a:xfrm>
        </p:grpSpPr>
        <p:cxnSp>
          <p:nvCxnSpPr>
            <p:cNvPr id="11" name="Straight Connector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Group 17"/>
          <p:cNvGrpSpPr/>
          <p:nvPr/>
        </p:nvGrpSpPr>
        <p:grpSpPr>
          <a:xfrm rot="5400000">
            <a:off x="8320088" y="1474763"/>
            <a:ext cx="132763" cy="128466"/>
            <a:chOff x="6668087" y="1297746"/>
            <a:chExt cx="161840" cy="156602"/>
          </a:xfrm>
        </p:grpSpPr>
        <p:cxnSp>
          <p:nvCxnSpPr>
            <p:cNvPr id="19" name="Straight Connector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Date Placeholder 4"/>
          <p:cNvSpPr>
            <a:spLocks noGrp="1"/>
          </p:cNvSpPr>
          <p:nvPr>
            <p:ph type="dt" sz="half" idx="10"/>
          </p:nvPr>
        </p:nvSpPr>
        <p:spPr>
          <a:xfrm>
            <a:off x="6477000" y="55499"/>
            <a:ext cx="2133600" cy="365125"/>
          </a:xfrm>
        </p:spPr>
        <p:txBody>
          <a:bodyPr/>
          <a:lstStyle/>
          <a:p>
            <a:fld id="{BF488121-3355-4A57-8346-4230DF24FDD9}" type="datetimeFigureOut">
              <a:rPr lang="en-US" smtClean="0"/>
              <a:t>4/23/2023</a:t>
            </a:fld>
            <a:endParaRPr lang="en-US"/>
          </a:p>
        </p:txBody>
      </p:sp>
      <p:sp>
        <p:nvSpPr>
          <p:cNvPr id="6" name="Footer Placeholder 5"/>
          <p:cNvSpPr>
            <a:spLocks noGrp="1"/>
          </p:cNvSpPr>
          <p:nvPr>
            <p:ph type="ftr" sz="quarter" idx="11"/>
          </p:nvPr>
        </p:nvSpPr>
        <p:spPr>
          <a:xfrm>
            <a:off x="914400" y="55499"/>
            <a:ext cx="5562600" cy="365125"/>
          </a:xfrm>
        </p:spPr>
        <p:txBody>
          <a:bodyPr/>
          <a:lstStyle/>
          <a:p>
            <a:endParaRPr lang="en-US"/>
          </a:p>
        </p:txBody>
      </p:sp>
      <p:sp>
        <p:nvSpPr>
          <p:cNvPr id="7" name="Slide Number Placeholder 6"/>
          <p:cNvSpPr>
            <a:spLocks noGrp="1"/>
          </p:cNvSpPr>
          <p:nvPr>
            <p:ph type="sldNum" sz="quarter" idx="12"/>
          </p:nvPr>
        </p:nvSpPr>
        <p:spPr>
          <a:xfrm>
            <a:off x="8610600" y="55499"/>
            <a:ext cx="457200" cy="365125"/>
          </a:xfrm>
        </p:spPr>
        <p:txBody>
          <a:bodyPr/>
          <a:lstStyle/>
          <a:p>
            <a:fld id="{358D0C37-8CD9-4AC1-B6D3-AD5C8E361ECB}" type="slidenum">
              <a:rPr lang="en-US" smtClean="0"/>
              <a:t>‹#›</a:t>
            </a:fld>
            <a:endParaRPr lang="en-US"/>
          </a:p>
        </p:txBody>
      </p:sp>
    </p:spTree>
    <p:extLst>
      <p:ext uri="{BB962C8B-B14F-4D97-AF65-F5344CB8AC3E}">
        <p14:creationId xmlns:p14="http://schemas.microsoft.com/office/powerpoint/2010/main" val="918423826"/>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F488121-3355-4A57-8346-4230DF24FDD9}" type="datetimeFigureOut">
              <a:rPr lang="en-US" smtClean="0"/>
              <a:t>4/23/2023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8D0C37-8CD9-4AC1-B6D3-AD5C8E361ECB}" type="slidenum">
              <a:rPr lang="en-US" smtClean="0"/>
              <a:t>‹#›</a:t>
            </a:fld>
            <a:endParaRPr lang="en-US"/>
          </a:p>
        </p:txBody>
      </p:sp>
    </p:spTree>
    <p:extLst>
      <p:ext uri="{BB962C8B-B14F-4D97-AF65-F5344CB8AC3E}">
        <p14:creationId xmlns:p14="http://schemas.microsoft.com/office/powerpoint/2010/main" val="3638118178"/>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981200" cy="5851525"/>
          </a:xfrm>
        </p:spPr>
        <p:txBody>
          <a:bodyPr vert="eaVert" anchor="ctr"/>
          <a:lstStyle/>
          <a:p>
            <a:r>
              <a:rPr kumimoji="0" lang="en-US"/>
              <a:t>Click to edit Master title style</a:t>
            </a:r>
          </a:p>
        </p:txBody>
      </p:sp>
      <p:sp>
        <p:nvSpPr>
          <p:cNvPr id="3" name="Vertical Text Placeholder 2"/>
          <p:cNvSpPr>
            <a:spLocks noGrp="1"/>
          </p:cNvSpPr>
          <p:nvPr>
            <p:ph type="body" orient="vert" idx="1"/>
          </p:nvPr>
        </p:nvSpPr>
        <p:spPr>
          <a:xfrm>
            <a:off x="609600" y="274639"/>
            <a:ext cx="58674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F488121-3355-4A57-8346-4230DF24FDD9}" type="datetimeFigureOut">
              <a:rPr lang="en-US" smtClean="0"/>
              <a:t>4/23/2023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8D0C37-8CD9-4AC1-B6D3-AD5C8E361ECB}" type="slidenum">
              <a:rPr lang="en-US" smtClean="0"/>
              <a:t>‹#›</a:t>
            </a:fld>
            <a:endParaRPr lang="en-US"/>
          </a:p>
        </p:txBody>
      </p:sp>
    </p:spTree>
    <p:extLst>
      <p:ext uri="{BB962C8B-B14F-4D97-AF65-F5344CB8AC3E}">
        <p14:creationId xmlns:p14="http://schemas.microsoft.com/office/powerpoint/2010/main" val="1196222032"/>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a:t>Click to edit Master title style</a:t>
            </a:r>
          </a:p>
        </p:txBody>
      </p:sp>
      <p:sp>
        <p:nvSpPr>
          <p:cNvPr id="3" name="Text Placeholder 2"/>
          <p:cNvSpPr>
            <a:spLocks noGrp="1"/>
          </p:cNvSpPr>
          <p:nvPr>
            <p:ph type="body" sz="half" idx="1"/>
          </p:nvPr>
        </p:nvSpPr>
        <p:spPr>
          <a:xfrm>
            <a:off x="457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245225"/>
            <a:ext cx="2133600" cy="476250"/>
          </a:xfrm>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FFFFFF"/>
              </a:solidFill>
              <a:effectLst/>
              <a:uLnTx/>
              <a:uFillTx/>
              <a:latin typeface="Corbel"/>
              <a:ea typeface="+mn-ea"/>
              <a:cs typeface="+mn-cs"/>
            </a:endParaRPr>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FFFFFF"/>
              </a:solidFill>
              <a:effectLst/>
              <a:uLnTx/>
              <a:uFillTx/>
              <a:latin typeface="Corbel"/>
              <a:ea typeface="+mn-ea"/>
              <a:cs typeface="+mn-cs"/>
            </a:endParaRPr>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0D280CE-DD1E-430F-9B20-8AF0CCA3C5C1}" type="slidenum">
              <a:rPr kumimoji="0" lang="en-US" sz="1200" b="0" i="0" u="none" strike="noStrike" kern="1200" cap="none" spc="0" normalizeH="0" baseline="0" noProof="0">
                <a:ln>
                  <a:noFill/>
                </a:ln>
                <a:solidFill>
                  <a:srgbClr val="FFFFFF"/>
                </a:solidFill>
                <a:effectLst/>
                <a:uLnTx/>
                <a:uFillTx/>
                <a:latin typeface="Corbe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srgbClr val="FFFFFF"/>
              </a:solidFill>
              <a:effectLst/>
              <a:uLnTx/>
              <a:uFillTx/>
              <a:latin typeface="Corbel"/>
              <a:ea typeface="+mn-ea"/>
              <a:cs typeface="+mn-cs"/>
            </a:endParaRPr>
          </a:p>
        </p:txBody>
      </p:sp>
    </p:spTree>
    <p:extLst>
      <p:ext uri="{BB962C8B-B14F-4D97-AF65-F5344CB8AC3E}">
        <p14:creationId xmlns:p14="http://schemas.microsoft.com/office/powerpoint/2010/main" val="460533918"/>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3.jpe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theme" Target="../theme/theme6.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332864-2C81-463D-B9EC-9B5A8B64DCB9}" type="datetimeFigureOut">
              <a:rPr lang="en-US" smtClean="0"/>
              <a:t>4/23/2023</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2158A0-D379-4D0F-894F-294FFC74CC1A}" type="slidenum">
              <a:rPr lang="en-US" smtClean="0"/>
              <a:t>‹#›</a:t>
            </a:fld>
            <a:endParaRPr lang="en-US"/>
          </a:p>
        </p:txBody>
      </p:sp>
      <p:pic>
        <p:nvPicPr>
          <p:cNvPr id="7" name="Picture 6" descr="Jigsaw puzzles in plastic figures">
            <a:extLst>
              <a:ext uri="{FF2B5EF4-FFF2-40B4-BE49-F238E27FC236}">
                <a16:creationId xmlns:a16="http://schemas.microsoft.com/office/drawing/2014/main" id="{D8A32338-4EC6-71A6-B670-BD8CC081B97B}"/>
              </a:ext>
            </a:extLst>
          </p:cNvPr>
          <p:cNvPicPr>
            <a:picLocks noChangeAspect="1"/>
          </p:cNvPicPr>
          <p:nvPr userDrawn="1"/>
        </p:nvPicPr>
        <p:blipFill rotWithShape="1">
          <a:blip r:embed="rId13"/>
          <a:srcRect r="3" b="3196"/>
          <a:stretch/>
        </p:blipFill>
        <p:spPr>
          <a:xfrm>
            <a:off x="0" y="-48410"/>
            <a:ext cx="9144000" cy="6954819"/>
          </a:xfrm>
          <a:prstGeom prst="rect">
            <a:avLst/>
          </a:prstGeom>
        </p:spPr>
      </p:pic>
    </p:spTree>
    <p:extLst>
      <p:ext uri="{BB962C8B-B14F-4D97-AF65-F5344CB8AC3E}">
        <p14:creationId xmlns:p14="http://schemas.microsoft.com/office/powerpoint/2010/main" val="98996959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332864-2C81-463D-B9EC-9B5A8B64DCB9}" type="datetimeFigureOut">
              <a:rPr lang="en-US" smtClean="0"/>
              <a:t>4/23/2023</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2158A0-D379-4D0F-894F-294FFC74CC1A}" type="slidenum">
              <a:rPr lang="en-US" smtClean="0"/>
              <a:t>‹#›</a:t>
            </a:fld>
            <a:endParaRPr lang="en-US"/>
          </a:p>
        </p:txBody>
      </p:sp>
      <p:pic>
        <p:nvPicPr>
          <p:cNvPr id="7" name="Picture 6" descr="Jigsaw puzzles in plastic figures">
            <a:extLst>
              <a:ext uri="{FF2B5EF4-FFF2-40B4-BE49-F238E27FC236}">
                <a16:creationId xmlns:a16="http://schemas.microsoft.com/office/drawing/2014/main" id="{D8A32338-4EC6-71A6-B670-BD8CC081B97B}"/>
              </a:ext>
            </a:extLst>
          </p:cNvPr>
          <p:cNvPicPr>
            <a:picLocks noChangeAspect="1"/>
          </p:cNvPicPr>
          <p:nvPr userDrawn="1"/>
        </p:nvPicPr>
        <p:blipFill rotWithShape="1">
          <a:blip r:embed="rId13"/>
          <a:srcRect r="3" b="3196"/>
          <a:stretch/>
        </p:blipFill>
        <p:spPr>
          <a:xfrm>
            <a:off x="0" y="-48410"/>
            <a:ext cx="9144000" cy="6954819"/>
          </a:xfrm>
          <a:prstGeom prst="rect">
            <a:avLst/>
          </a:prstGeom>
        </p:spPr>
      </p:pic>
      <p:sp>
        <p:nvSpPr>
          <p:cNvPr id="8" name="Rectangle: Rounded Corners 7">
            <a:extLst>
              <a:ext uri="{FF2B5EF4-FFF2-40B4-BE49-F238E27FC236}">
                <a16:creationId xmlns:a16="http://schemas.microsoft.com/office/drawing/2014/main" id="{C8B23999-EA8A-CB01-60AF-23746B2627BD}"/>
              </a:ext>
            </a:extLst>
          </p:cNvPr>
          <p:cNvSpPr/>
          <p:nvPr userDrawn="1"/>
        </p:nvSpPr>
        <p:spPr>
          <a:xfrm>
            <a:off x="566848" y="1446028"/>
            <a:ext cx="8010303" cy="5275448"/>
          </a:xfrm>
          <a:prstGeom prst="roundRect">
            <a:avLst>
              <a:gd name="adj" fmla="val 2116"/>
            </a:avLst>
          </a:prstGeom>
          <a:solidFill>
            <a:schemeClr val="bg1"/>
          </a:solidFill>
          <a:ln w="28575">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66036816"/>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332864-2C81-463D-B9EC-9B5A8B64DCB9}" type="datetimeFigureOut">
              <a:rPr lang="en-US" smtClean="0"/>
              <a:t>4/23/2023</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2158A0-D379-4D0F-894F-294FFC74CC1A}" type="slidenum">
              <a:rPr lang="en-US" smtClean="0"/>
              <a:t>‹#›</a:t>
            </a:fld>
            <a:endParaRPr lang="en-US"/>
          </a:p>
        </p:txBody>
      </p:sp>
      <p:pic>
        <p:nvPicPr>
          <p:cNvPr id="7" name="Picture 6" descr="Jigsaw puzzles in plastic figures">
            <a:extLst>
              <a:ext uri="{FF2B5EF4-FFF2-40B4-BE49-F238E27FC236}">
                <a16:creationId xmlns:a16="http://schemas.microsoft.com/office/drawing/2014/main" id="{D8A32338-4EC6-71A6-B670-BD8CC081B97B}"/>
              </a:ext>
            </a:extLst>
          </p:cNvPr>
          <p:cNvPicPr>
            <a:picLocks noChangeAspect="1"/>
          </p:cNvPicPr>
          <p:nvPr userDrawn="1"/>
        </p:nvPicPr>
        <p:blipFill rotWithShape="1">
          <a:blip r:embed="rId13">
            <a:lum bright="70000" contrast="-70000"/>
          </a:blip>
          <a:srcRect r="3" b="3196"/>
          <a:stretch/>
        </p:blipFill>
        <p:spPr>
          <a:xfrm>
            <a:off x="0" y="-48410"/>
            <a:ext cx="9144000" cy="6954819"/>
          </a:xfrm>
          <a:prstGeom prst="rect">
            <a:avLst/>
          </a:prstGeom>
        </p:spPr>
      </p:pic>
    </p:spTree>
    <p:extLst>
      <p:ext uri="{BB962C8B-B14F-4D97-AF65-F5344CB8AC3E}">
        <p14:creationId xmlns:p14="http://schemas.microsoft.com/office/powerpoint/2010/main" val="242140475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332864-2C81-463D-B9EC-9B5A8B64DCB9}" type="datetimeFigureOut">
              <a:rPr lang="en-US" smtClean="0"/>
              <a:t>4/23/2023</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2158A0-D379-4D0F-894F-294FFC74CC1A}" type="slidenum">
              <a:rPr lang="en-US" smtClean="0"/>
              <a:t>‹#›</a:t>
            </a:fld>
            <a:endParaRPr lang="en-US"/>
          </a:p>
        </p:txBody>
      </p:sp>
      <p:pic>
        <p:nvPicPr>
          <p:cNvPr id="9" name="Picture 8" descr="Jigsaw puzzles in plastic figures">
            <a:extLst>
              <a:ext uri="{FF2B5EF4-FFF2-40B4-BE49-F238E27FC236}">
                <a16:creationId xmlns:a16="http://schemas.microsoft.com/office/drawing/2014/main" id="{116C5627-5665-1C2C-C313-42270A4809CF}"/>
              </a:ext>
            </a:extLst>
          </p:cNvPr>
          <p:cNvPicPr>
            <a:picLocks noChangeAspect="1"/>
          </p:cNvPicPr>
          <p:nvPr userDrawn="1"/>
        </p:nvPicPr>
        <p:blipFill rotWithShape="1">
          <a:blip r:embed="rId13"/>
          <a:srcRect r="3" b="3196"/>
          <a:stretch/>
        </p:blipFill>
        <p:spPr>
          <a:xfrm>
            <a:off x="-1" y="0"/>
            <a:ext cx="1901197" cy="1446028"/>
          </a:xfrm>
          <a:prstGeom prst="rect">
            <a:avLst/>
          </a:prstGeom>
          <a:ln>
            <a:noFill/>
          </a:ln>
          <a:effectLst>
            <a:softEdge rad="112500"/>
          </a:effectLst>
        </p:spPr>
      </p:pic>
      <p:pic>
        <p:nvPicPr>
          <p:cNvPr id="10" name="Picture 9" descr="Jigsaw puzzles in plastic figures">
            <a:extLst>
              <a:ext uri="{FF2B5EF4-FFF2-40B4-BE49-F238E27FC236}">
                <a16:creationId xmlns:a16="http://schemas.microsoft.com/office/drawing/2014/main" id="{779E7D2A-68F4-AE97-D89B-8409D4407D4C}"/>
              </a:ext>
            </a:extLst>
          </p:cNvPr>
          <p:cNvPicPr>
            <a:picLocks noChangeAspect="1"/>
          </p:cNvPicPr>
          <p:nvPr userDrawn="1"/>
        </p:nvPicPr>
        <p:blipFill rotWithShape="1">
          <a:blip r:embed="rId13"/>
          <a:srcRect r="3" b="3196"/>
          <a:stretch/>
        </p:blipFill>
        <p:spPr>
          <a:xfrm>
            <a:off x="7242803" y="0"/>
            <a:ext cx="1901197" cy="1446028"/>
          </a:xfrm>
          <a:prstGeom prst="rect">
            <a:avLst/>
          </a:prstGeom>
          <a:ln>
            <a:noFill/>
          </a:ln>
          <a:effectLst>
            <a:softEdge rad="112500"/>
          </a:effectLst>
        </p:spPr>
      </p:pic>
      <p:sp>
        <p:nvSpPr>
          <p:cNvPr id="11" name="Rectangle: Rounded Corners 10">
            <a:extLst>
              <a:ext uri="{FF2B5EF4-FFF2-40B4-BE49-F238E27FC236}">
                <a16:creationId xmlns:a16="http://schemas.microsoft.com/office/drawing/2014/main" id="{714610C0-AD11-CF89-64B7-69A28133EE95}"/>
              </a:ext>
            </a:extLst>
          </p:cNvPr>
          <p:cNvSpPr/>
          <p:nvPr userDrawn="1"/>
        </p:nvSpPr>
        <p:spPr>
          <a:xfrm>
            <a:off x="566848" y="1446028"/>
            <a:ext cx="8010303" cy="5275448"/>
          </a:xfrm>
          <a:prstGeom prst="roundRect">
            <a:avLst>
              <a:gd name="adj" fmla="val 2116"/>
            </a:avLst>
          </a:prstGeom>
          <a:solidFill>
            <a:schemeClr val="bg1"/>
          </a:solidFill>
          <a:ln w="28575">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8211237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Rectangle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Rectangle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6" name="Rectangle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7" name="Rectangle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Date Placeholder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BF488121-3355-4A57-8346-4230DF24FDD9}" type="datetimeFigureOut">
              <a:rPr lang="en-US" smtClean="0"/>
              <a:t>4/23/2023</a:t>
            </a:fld>
            <a:endParaRPr lang="en-US"/>
          </a:p>
        </p:txBody>
      </p:sp>
      <p:sp>
        <p:nvSpPr>
          <p:cNvPr id="3" name="Footer Placeholder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endParaRPr lang="en-US"/>
          </a:p>
        </p:txBody>
      </p:sp>
      <p:sp>
        <p:nvSpPr>
          <p:cNvPr id="23" name="Slide Number Placeholder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358D0C37-8CD9-4AC1-B6D3-AD5C8E361ECB}" type="slidenum">
              <a:rPr lang="en-US" smtClean="0"/>
              <a:t>‹#›</a:t>
            </a:fld>
            <a:endParaRPr lang="en-US"/>
          </a:p>
        </p:txBody>
      </p:sp>
      <p:pic>
        <p:nvPicPr>
          <p:cNvPr id="1026" name="Picture 2" descr="Las Vegas Skyline"/>
          <p:cNvPicPr>
            <a:picLocks noChangeAspect="1" noChangeArrowheads="1"/>
          </p:cNvPicPr>
          <p:nvPr userDrawn="1"/>
        </p:nvPicPr>
        <p:blipFill rotWithShape="1">
          <a:blip r:embed="rId13">
            <a:extLst>
              <a:ext uri="{28A0092B-C50C-407E-A947-70E740481C1C}">
                <a14:useLocalDpi xmlns:a14="http://schemas.microsoft.com/office/drawing/2010/main" val="0"/>
              </a:ext>
            </a:extLst>
          </a:blip>
          <a:srcRect l="34421" t="1735" r="24670" b="-1735"/>
          <a:stretch/>
        </p:blipFill>
        <p:spPr bwMode="auto">
          <a:xfrm>
            <a:off x="0" y="0"/>
            <a:ext cx="3958814" cy="7010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3840411"/>
      </p:ext>
    </p:extLst>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Rectangle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Rectangle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6" name="Rectangle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7" name="Rectangle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Title Placeholder 21"/>
          <p:cNvSpPr>
            <a:spLocks noGrp="1"/>
          </p:cNvSpPr>
          <p:nvPr>
            <p:ph type="title"/>
          </p:nvPr>
        </p:nvSpPr>
        <p:spPr>
          <a:xfrm>
            <a:off x="914400" y="512064"/>
            <a:ext cx="7772400" cy="914400"/>
          </a:xfrm>
          <a:prstGeom prst="rect">
            <a:avLst/>
          </a:prstGeom>
        </p:spPr>
        <p:txBody>
          <a:bodyPr vert="horz" anchor="t">
            <a:noAutofit/>
          </a:bodyPr>
          <a:lstStyle/>
          <a:p>
            <a:r>
              <a:rPr kumimoji="0" lang="en-US"/>
              <a:t>Click to edit Master title style</a:t>
            </a:r>
          </a:p>
        </p:txBody>
      </p:sp>
      <p:sp>
        <p:nvSpPr>
          <p:cNvPr id="13" name="Text Placeholder 12"/>
          <p:cNvSpPr>
            <a:spLocks noGrp="1"/>
          </p:cNvSpPr>
          <p:nvPr>
            <p:ph type="body" idx="1"/>
          </p:nvPr>
        </p:nvSpPr>
        <p:spPr>
          <a:xfrm>
            <a:off x="914400" y="1783560"/>
            <a:ext cx="7772400" cy="457200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BF488121-3355-4A57-8346-4230DF24FDD9}" type="datetimeFigureOut">
              <a:rPr lang="en-US" smtClean="0"/>
              <a:t>4/23/2023</a:t>
            </a:fld>
            <a:endParaRPr lang="en-US"/>
          </a:p>
        </p:txBody>
      </p:sp>
      <p:sp>
        <p:nvSpPr>
          <p:cNvPr id="3" name="Footer Placeholder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endParaRPr lang="en-US"/>
          </a:p>
        </p:txBody>
      </p:sp>
      <p:sp>
        <p:nvSpPr>
          <p:cNvPr id="23" name="Slide Number Placeholder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358D0C37-8CD9-4AC1-B6D3-AD5C8E361ECB}" type="slidenum">
              <a:rPr lang="en-US" smtClean="0"/>
              <a:t>‹#›</a:t>
            </a:fld>
            <a:endParaRPr lang="en-US"/>
          </a:p>
        </p:txBody>
      </p:sp>
    </p:spTree>
    <p:extLst>
      <p:ext uri="{BB962C8B-B14F-4D97-AF65-F5344CB8AC3E}">
        <p14:creationId xmlns:p14="http://schemas.microsoft.com/office/powerpoint/2010/main" val="1619777985"/>
      </p:ext>
    </p:extLst>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Lst>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0.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0.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0.xml"/></Relationships>
</file>

<file path=ppt/slides/_rels/slide2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0.xml"/></Relationships>
</file>

<file path=ppt/slides/_rels/slide2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0.xml"/></Relationships>
</file>

<file path=ppt/slides/_rels/slide2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2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0.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3F44B4C-A519-8B94-970F-BFC36D8C5360}"/>
              </a:ext>
            </a:extLst>
          </p:cNvPr>
          <p:cNvSpPr/>
          <p:nvPr/>
        </p:nvSpPr>
        <p:spPr>
          <a:xfrm>
            <a:off x="770317" y="296133"/>
            <a:ext cx="7603365" cy="2215991"/>
          </a:xfrm>
          <a:custGeom>
            <a:avLst/>
            <a:gdLst>
              <a:gd name="connsiteX0" fmla="*/ 0 w 7603365"/>
              <a:gd name="connsiteY0" fmla="*/ 0 h 2215991"/>
              <a:gd name="connsiteX1" fmla="*/ 615181 w 7603365"/>
              <a:gd name="connsiteY1" fmla="*/ 0 h 2215991"/>
              <a:gd name="connsiteX2" fmla="*/ 1078295 w 7603365"/>
              <a:gd name="connsiteY2" fmla="*/ 0 h 2215991"/>
              <a:gd name="connsiteX3" fmla="*/ 1845544 w 7603365"/>
              <a:gd name="connsiteY3" fmla="*/ 0 h 2215991"/>
              <a:gd name="connsiteX4" fmla="*/ 2384692 w 7603365"/>
              <a:gd name="connsiteY4" fmla="*/ 0 h 2215991"/>
              <a:gd name="connsiteX5" fmla="*/ 2999873 w 7603365"/>
              <a:gd name="connsiteY5" fmla="*/ 0 h 2215991"/>
              <a:gd name="connsiteX6" fmla="*/ 3843155 w 7603365"/>
              <a:gd name="connsiteY6" fmla="*/ 0 h 2215991"/>
              <a:gd name="connsiteX7" fmla="*/ 4686438 w 7603365"/>
              <a:gd name="connsiteY7" fmla="*/ 0 h 2215991"/>
              <a:gd name="connsiteX8" fmla="*/ 5529720 w 7603365"/>
              <a:gd name="connsiteY8" fmla="*/ 0 h 2215991"/>
              <a:gd name="connsiteX9" fmla="*/ 6220935 w 7603365"/>
              <a:gd name="connsiteY9" fmla="*/ 0 h 2215991"/>
              <a:gd name="connsiteX10" fmla="*/ 6912150 w 7603365"/>
              <a:gd name="connsiteY10" fmla="*/ 0 h 2215991"/>
              <a:gd name="connsiteX11" fmla="*/ 7603365 w 7603365"/>
              <a:gd name="connsiteY11" fmla="*/ 0 h 2215991"/>
              <a:gd name="connsiteX12" fmla="*/ 7603365 w 7603365"/>
              <a:gd name="connsiteY12" fmla="*/ 553998 h 2215991"/>
              <a:gd name="connsiteX13" fmla="*/ 7603365 w 7603365"/>
              <a:gd name="connsiteY13" fmla="*/ 1152315 h 2215991"/>
              <a:gd name="connsiteX14" fmla="*/ 7603365 w 7603365"/>
              <a:gd name="connsiteY14" fmla="*/ 1706313 h 2215991"/>
              <a:gd name="connsiteX15" fmla="*/ 7603365 w 7603365"/>
              <a:gd name="connsiteY15" fmla="*/ 2215991 h 2215991"/>
              <a:gd name="connsiteX16" fmla="*/ 6912150 w 7603365"/>
              <a:gd name="connsiteY16" fmla="*/ 2215991 h 2215991"/>
              <a:gd name="connsiteX17" fmla="*/ 6068868 w 7603365"/>
              <a:gd name="connsiteY17" fmla="*/ 2215991 h 2215991"/>
              <a:gd name="connsiteX18" fmla="*/ 5453686 w 7603365"/>
              <a:gd name="connsiteY18" fmla="*/ 2215991 h 2215991"/>
              <a:gd name="connsiteX19" fmla="*/ 4990572 w 7603365"/>
              <a:gd name="connsiteY19" fmla="*/ 2215991 h 2215991"/>
              <a:gd name="connsiteX20" fmla="*/ 4451425 w 7603365"/>
              <a:gd name="connsiteY20" fmla="*/ 2215991 h 2215991"/>
              <a:gd name="connsiteX21" fmla="*/ 3684176 w 7603365"/>
              <a:gd name="connsiteY21" fmla="*/ 2215991 h 2215991"/>
              <a:gd name="connsiteX22" fmla="*/ 2916927 w 7603365"/>
              <a:gd name="connsiteY22" fmla="*/ 2215991 h 2215991"/>
              <a:gd name="connsiteX23" fmla="*/ 2149679 w 7603365"/>
              <a:gd name="connsiteY23" fmla="*/ 2215991 h 2215991"/>
              <a:gd name="connsiteX24" fmla="*/ 1534497 w 7603365"/>
              <a:gd name="connsiteY24" fmla="*/ 2215991 h 2215991"/>
              <a:gd name="connsiteX25" fmla="*/ 691215 w 7603365"/>
              <a:gd name="connsiteY25" fmla="*/ 2215991 h 2215991"/>
              <a:gd name="connsiteX26" fmla="*/ 0 w 7603365"/>
              <a:gd name="connsiteY26" fmla="*/ 2215991 h 2215991"/>
              <a:gd name="connsiteX27" fmla="*/ 0 w 7603365"/>
              <a:gd name="connsiteY27" fmla="*/ 1684153 h 2215991"/>
              <a:gd name="connsiteX28" fmla="*/ 0 w 7603365"/>
              <a:gd name="connsiteY28" fmla="*/ 1130155 h 2215991"/>
              <a:gd name="connsiteX29" fmla="*/ 0 w 7603365"/>
              <a:gd name="connsiteY29" fmla="*/ 598318 h 2215991"/>
              <a:gd name="connsiteX30" fmla="*/ 0 w 7603365"/>
              <a:gd name="connsiteY30" fmla="*/ 0 h 2215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7603365" h="2215991" fill="none" extrusionOk="0">
                <a:moveTo>
                  <a:pt x="0" y="0"/>
                </a:moveTo>
                <a:cubicBezTo>
                  <a:pt x="239305" y="-27549"/>
                  <a:pt x="348645" y="26540"/>
                  <a:pt x="615181" y="0"/>
                </a:cubicBezTo>
                <a:cubicBezTo>
                  <a:pt x="881717" y="-26540"/>
                  <a:pt x="921122" y="13988"/>
                  <a:pt x="1078295" y="0"/>
                </a:cubicBezTo>
                <a:cubicBezTo>
                  <a:pt x="1235468" y="-13988"/>
                  <a:pt x="1629222" y="26605"/>
                  <a:pt x="1845544" y="0"/>
                </a:cubicBezTo>
                <a:cubicBezTo>
                  <a:pt x="2061866" y="-26605"/>
                  <a:pt x="2256993" y="-2025"/>
                  <a:pt x="2384692" y="0"/>
                </a:cubicBezTo>
                <a:cubicBezTo>
                  <a:pt x="2512391" y="2025"/>
                  <a:pt x="2793476" y="-4767"/>
                  <a:pt x="2999873" y="0"/>
                </a:cubicBezTo>
                <a:cubicBezTo>
                  <a:pt x="3206270" y="4767"/>
                  <a:pt x="3534565" y="-33884"/>
                  <a:pt x="3843155" y="0"/>
                </a:cubicBezTo>
                <a:cubicBezTo>
                  <a:pt x="4151745" y="33884"/>
                  <a:pt x="4275236" y="-3755"/>
                  <a:pt x="4686438" y="0"/>
                </a:cubicBezTo>
                <a:cubicBezTo>
                  <a:pt x="5097640" y="3755"/>
                  <a:pt x="5358894" y="-6501"/>
                  <a:pt x="5529720" y="0"/>
                </a:cubicBezTo>
                <a:cubicBezTo>
                  <a:pt x="5700546" y="6501"/>
                  <a:pt x="5991292" y="12031"/>
                  <a:pt x="6220935" y="0"/>
                </a:cubicBezTo>
                <a:cubicBezTo>
                  <a:pt x="6450579" y="-12031"/>
                  <a:pt x="6663389" y="-7613"/>
                  <a:pt x="6912150" y="0"/>
                </a:cubicBezTo>
                <a:cubicBezTo>
                  <a:pt x="7160911" y="7613"/>
                  <a:pt x="7357346" y="-34515"/>
                  <a:pt x="7603365" y="0"/>
                </a:cubicBezTo>
                <a:cubicBezTo>
                  <a:pt x="7626802" y="162264"/>
                  <a:pt x="7606503" y="373370"/>
                  <a:pt x="7603365" y="553998"/>
                </a:cubicBezTo>
                <a:cubicBezTo>
                  <a:pt x="7600227" y="734626"/>
                  <a:pt x="7577976" y="993907"/>
                  <a:pt x="7603365" y="1152315"/>
                </a:cubicBezTo>
                <a:cubicBezTo>
                  <a:pt x="7628754" y="1310723"/>
                  <a:pt x="7589349" y="1526938"/>
                  <a:pt x="7603365" y="1706313"/>
                </a:cubicBezTo>
                <a:cubicBezTo>
                  <a:pt x="7617381" y="1885688"/>
                  <a:pt x="7580770" y="2042243"/>
                  <a:pt x="7603365" y="2215991"/>
                </a:cubicBezTo>
                <a:cubicBezTo>
                  <a:pt x="7355578" y="2209092"/>
                  <a:pt x="7197500" y="2207637"/>
                  <a:pt x="6912150" y="2215991"/>
                </a:cubicBezTo>
                <a:cubicBezTo>
                  <a:pt x="6626801" y="2224345"/>
                  <a:pt x="6475605" y="2252691"/>
                  <a:pt x="6068868" y="2215991"/>
                </a:cubicBezTo>
                <a:cubicBezTo>
                  <a:pt x="5662131" y="2179291"/>
                  <a:pt x="5743909" y="2228646"/>
                  <a:pt x="5453686" y="2215991"/>
                </a:cubicBezTo>
                <a:cubicBezTo>
                  <a:pt x="5163463" y="2203336"/>
                  <a:pt x="5152135" y="2226641"/>
                  <a:pt x="4990572" y="2215991"/>
                </a:cubicBezTo>
                <a:cubicBezTo>
                  <a:pt x="4829009" y="2205341"/>
                  <a:pt x="4584202" y="2220914"/>
                  <a:pt x="4451425" y="2215991"/>
                </a:cubicBezTo>
                <a:cubicBezTo>
                  <a:pt x="4318648" y="2211068"/>
                  <a:pt x="3879323" y="2224836"/>
                  <a:pt x="3684176" y="2215991"/>
                </a:cubicBezTo>
                <a:cubicBezTo>
                  <a:pt x="3489029" y="2207146"/>
                  <a:pt x="3086794" y="2242799"/>
                  <a:pt x="2916927" y="2215991"/>
                </a:cubicBezTo>
                <a:cubicBezTo>
                  <a:pt x="2747060" y="2189183"/>
                  <a:pt x="2354030" y="2199364"/>
                  <a:pt x="2149679" y="2215991"/>
                </a:cubicBezTo>
                <a:cubicBezTo>
                  <a:pt x="1945328" y="2232618"/>
                  <a:pt x="1809780" y="2200001"/>
                  <a:pt x="1534497" y="2215991"/>
                </a:cubicBezTo>
                <a:cubicBezTo>
                  <a:pt x="1259214" y="2231981"/>
                  <a:pt x="1083306" y="2227142"/>
                  <a:pt x="691215" y="2215991"/>
                </a:cubicBezTo>
                <a:cubicBezTo>
                  <a:pt x="299124" y="2204840"/>
                  <a:pt x="341591" y="2200757"/>
                  <a:pt x="0" y="2215991"/>
                </a:cubicBezTo>
                <a:cubicBezTo>
                  <a:pt x="-9586" y="1995931"/>
                  <a:pt x="18513" y="1915038"/>
                  <a:pt x="0" y="1684153"/>
                </a:cubicBezTo>
                <a:cubicBezTo>
                  <a:pt x="-18513" y="1453268"/>
                  <a:pt x="26" y="1274110"/>
                  <a:pt x="0" y="1130155"/>
                </a:cubicBezTo>
                <a:cubicBezTo>
                  <a:pt x="-26" y="986200"/>
                  <a:pt x="-10620" y="825414"/>
                  <a:pt x="0" y="598318"/>
                </a:cubicBezTo>
                <a:cubicBezTo>
                  <a:pt x="10620" y="371222"/>
                  <a:pt x="-2700" y="288760"/>
                  <a:pt x="0" y="0"/>
                </a:cubicBezTo>
                <a:close/>
              </a:path>
              <a:path w="7603365" h="2215991" stroke="0" extrusionOk="0">
                <a:moveTo>
                  <a:pt x="0" y="0"/>
                </a:moveTo>
                <a:cubicBezTo>
                  <a:pt x="178096" y="-3976"/>
                  <a:pt x="397054" y="20963"/>
                  <a:pt x="539148" y="0"/>
                </a:cubicBezTo>
                <a:cubicBezTo>
                  <a:pt x="681242" y="-20963"/>
                  <a:pt x="923636" y="-7220"/>
                  <a:pt x="1230363" y="0"/>
                </a:cubicBezTo>
                <a:cubicBezTo>
                  <a:pt x="1537091" y="7220"/>
                  <a:pt x="1636031" y="14027"/>
                  <a:pt x="1921578" y="0"/>
                </a:cubicBezTo>
                <a:cubicBezTo>
                  <a:pt x="2207125" y="-14027"/>
                  <a:pt x="2429386" y="-4555"/>
                  <a:pt x="2764860" y="0"/>
                </a:cubicBezTo>
                <a:cubicBezTo>
                  <a:pt x="3100334" y="4555"/>
                  <a:pt x="3369964" y="8572"/>
                  <a:pt x="3532109" y="0"/>
                </a:cubicBezTo>
                <a:cubicBezTo>
                  <a:pt x="3694254" y="-8572"/>
                  <a:pt x="3978593" y="19048"/>
                  <a:pt x="4299357" y="0"/>
                </a:cubicBezTo>
                <a:cubicBezTo>
                  <a:pt x="4620121" y="-19048"/>
                  <a:pt x="4718306" y="9486"/>
                  <a:pt x="4990572" y="0"/>
                </a:cubicBezTo>
                <a:cubicBezTo>
                  <a:pt x="5262838" y="-9486"/>
                  <a:pt x="5303684" y="-28318"/>
                  <a:pt x="5605754" y="0"/>
                </a:cubicBezTo>
                <a:cubicBezTo>
                  <a:pt x="5907824" y="28318"/>
                  <a:pt x="5859884" y="19622"/>
                  <a:pt x="6068868" y="0"/>
                </a:cubicBezTo>
                <a:cubicBezTo>
                  <a:pt x="6277852" y="-19622"/>
                  <a:pt x="6397322" y="9109"/>
                  <a:pt x="6531982" y="0"/>
                </a:cubicBezTo>
                <a:cubicBezTo>
                  <a:pt x="6666642" y="-9109"/>
                  <a:pt x="7343758" y="-13349"/>
                  <a:pt x="7603365" y="0"/>
                </a:cubicBezTo>
                <a:cubicBezTo>
                  <a:pt x="7590687" y="168145"/>
                  <a:pt x="7609179" y="368501"/>
                  <a:pt x="7603365" y="487518"/>
                </a:cubicBezTo>
                <a:cubicBezTo>
                  <a:pt x="7597551" y="606535"/>
                  <a:pt x="7606686" y="806637"/>
                  <a:pt x="7603365" y="997196"/>
                </a:cubicBezTo>
                <a:cubicBezTo>
                  <a:pt x="7600044" y="1187755"/>
                  <a:pt x="7590357" y="1365438"/>
                  <a:pt x="7603365" y="1506874"/>
                </a:cubicBezTo>
                <a:cubicBezTo>
                  <a:pt x="7616373" y="1648310"/>
                  <a:pt x="7604077" y="1997523"/>
                  <a:pt x="7603365" y="2215991"/>
                </a:cubicBezTo>
                <a:cubicBezTo>
                  <a:pt x="7474287" y="2196655"/>
                  <a:pt x="7287157" y="2239602"/>
                  <a:pt x="6988184" y="2215991"/>
                </a:cubicBezTo>
                <a:cubicBezTo>
                  <a:pt x="6689211" y="2192380"/>
                  <a:pt x="6696252" y="2236444"/>
                  <a:pt x="6449036" y="2215991"/>
                </a:cubicBezTo>
                <a:cubicBezTo>
                  <a:pt x="6201820" y="2195538"/>
                  <a:pt x="5795993" y="2190104"/>
                  <a:pt x="5605754" y="2215991"/>
                </a:cubicBezTo>
                <a:cubicBezTo>
                  <a:pt x="5415515" y="2241878"/>
                  <a:pt x="5314983" y="2226107"/>
                  <a:pt x="5066606" y="2215991"/>
                </a:cubicBezTo>
                <a:cubicBezTo>
                  <a:pt x="4818229" y="2205875"/>
                  <a:pt x="4653547" y="2203742"/>
                  <a:pt x="4375391" y="2215991"/>
                </a:cubicBezTo>
                <a:cubicBezTo>
                  <a:pt x="4097236" y="2228240"/>
                  <a:pt x="4025057" y="2227394"/>
                  <a:pt x="3836243" y="2215991"/>
                </a:cubicBezTo>
                <a:cubicBezTo>
                  <a:pt x="3647429" y="2204588"/>
                  <a:pt x="3354333" y="2229538"/>
                  <a:pt x="3145028" y="2215991"/>
                </a:cubicBezTo>
                <a:cubicBezTo>
                  <a:pt x="2935724" y="2202444"/>
                  <a:pt x="2864856" y="2220236"/>
                  <a:pt x="2681914" y="2215991"/>
                </a:cubicBezTo>
                <a:cubicBezTo>
                  <a:pt x="2498972" y="2211746"/>
                  <a:pt x="2355486" y="2215485"/>
                  <a:pt x="2218800" y="2215991"/>
                </a:cubicBezTo>
                <a:cubicBezTo>
                  <a:pt x="2082114" y="2216497"/>
                  <a:pt x="1719744" y="2238993"/>
                  <a:pt x="1451551" y="2215991"/>
                </a:cubicBezTo>
                <a:cubicBezTo>
                  <a:pt x="1183358" y="2192989"/>
                  <a:pt x="986692" y="2215528"/>
                  <a:pt x="836370" y="2215991"/>
                </a:cubicBezTo>
                <a:cubicBezTo>
                  <a:pt x="686048" y="2216454"/>
                  <a:pt x="311666" y="2181391"/>
                  <a:pt x="0" y="2215991"/>
                </a:cubicBezTo>
                <a:cubicBezTo>
                  <a:pt x="23616" y="2062741"/>
                  <a:pt x="18551" y="1819104"/>
                  <a:pt x="0" y="1617673"/>
                </a:cubicBezTo>
                <a:cubicBezTo>
                  <a:pt x="-18551" y="1416242"/>
                  <a:pt x="-24863" y="1195716"/>
                  <a:pt x="0" y="1041516"/>
                </a:cubicBezTo>
                <a:cubicBezTo>
                  <a:pt x="24863" y="887316"/>
                  <a:pt x="24391" y="703161"/>
                  <a:pt x="0" y="487518"/>
                </a:cubicBezTo>
                <a:cubicBezTo>
                  <a:pt x="-24391" y="271875"/>
                  <a:pt x="911" y="220178"/>
                  <a:pt x="0" y="0"/>
                </a:cubicBezTo>
                <a:close/>
              </a:path>
            </a:pathLst>
          </a:custGeom>
          <a:solidFill>
            <a:srgbClr val="FFFFFF">
              <a:alpha val="75686"/>
            </a:srgbClr>
          </a:solidFill>
          <a:ln w="38100">
            <a:solidFill>
              <a:schemeClr val="tx1">
                <a:lumMod val="50000"/>
                <a:lumOff val="50000"/>
              </a:schemeClr>
            </a:solidFill>
            <a:extLst>
              <a:ext uri="{C807C97D-BFC1-408E-A445-0C87EB9F89A2}">
                <ask:lineSketchStyleProps xmlns:ask="http://schemas.microsoft.com/office/drawing/2018/sketchyshapes" sd="2300044109">
                  <a:prstGeom prst="rect">
                    <a:avLst/>
                  </a:prstGeom>
                  <ask:type>
                    <ask:lineSketchFreehand/>
                  </ask:type>
                </ask:lineSketchStyleProps>
              </a:ext>
            </a:extLst>
          </a:ln>
          <a:effectLst>
            <a:outerShdw blurRad="50800" dist="50800" dir="5400000" algn="ctr" rotWithShape="0">
              <a:schemeClr val="tx1"/>
            </a:outerShdw>
          </a:effectLst>
        </p:spPr>
        <p:txBody>
          <a:bodyPr wrap="none" lIns="91440" tIns="45720" rIns="91440" bIns="45720">
            <a:spAutoFit/>
          </a:bodyPr>
          <a:lstStyle/>
          <a:p>
            <a:pPr algn="ctr"/>
            <a:r>
              <a:rPr lang="en-US" sz="13800" b="1" cap="none" spc="50" dirty="0">
                <a:ln w="0"/>
                <a:solidFill>
                  <a:schemeClr val="tx1">
                    <a:lumMod val="65000"/>
                    <a:lumOff val="35000"/>
                  </a:schemeClr>
                </a:solidFill>
                <a:effectLst>
                  <a:innerShdw blurRad="63500" dist="50800" dir="13500000">
                    <a:srgbClr val="000000">
                      <a:alpha val="50000"/>
                    </a:srgbClr>
                  </a:innerShdw>
                </a:effectLst>
              </a:rPr>
              <a:t>Is it a Sin?</a:t>
            </a:r>
          </a:p>
        </p:txBody>
      </p:sp>
      <p:sp>
        <p:nvSpPr>
          <p:cNvPr id="8" name="Rectangle 7">
            <a:extLst>
              <a:ext uri="{FF2B5EF4-FFF2-40B4-BE49-F238E27FC236}">
                <a16:creationId xmlns:a16="http://schemas.microsoft.com/office/drawing/2014/main" id="{7AA82445-3301-CB69-CD71-BF59F7032F7F}"/>
              </a:ext>
            </a:extLst>
          </p:cNvPr>
          <p:cNvSpPr/>
          <p:nvPr/>
        </p:nvSpPr>
        <p:spPr>
          <a:xfrm>
            <a:off x="2181697" y="2848315"/>
            <a:ext cx="4780604" cy="3785652"/>
          </a:xfrm>
          <a:custGeom>
            <a:avLst/>
            <a:gdLst>
              <a:gd name="connsiteX0" fmla="*/ 0 w 4780604"/>
              <a:gd name="connsiteY0" fmla="*/ 0 h 3785652"/>
              <a:gd name="connsiteX1" fmla="*/ 682943 w 4780604"/>
              <a:gd name="connsiteY1" fmla="*/ 0 h 3785652"/>
              <a:gd name="connsiteX2" fmla="*/ 1365887 w 4780604"/>
              <a:gd name="connsiteY2" fmla="*/ 0 h 3785652"/>
              <a:gd name="connsiteX3" fmla="*/ 2001024 w 4780604"/>
              <a:gd name="connsiteY3" fmla="*/ 0 h 3785652"/>
              <a:gd name="connsiteX4" fmla="*/ 2731774 w 4780604"/>
              <a:gd name="connsiteY4" fmla="*/ 0 h 3785652"/>
              <a:gd name="connsiteX5" fmla="*/ 3271299 w 4780604"/>
              <a:gd name="connsiteY5" fmla="*/ 0 h 3785652"/>
              <a:gd name="connsiteX6" fmla="*/ 4049855 w 4780604"/>
              <a:gd name="connsiteY6" fmla="*/ 0 h 3785652"/>
              <a:gd name="connsiteX7" fmla="*/ 4780604 w 4780604"/>
              <a:gd name="connsiteY7" fmla="*/ 0 h 3785652"/>
              <a:gd name="connsiteX8" fmla="*/ 4780604 w 4780604"/>
              <a:gd name="connsiteY8" fmla="*/ 668799 h 3785652"/>
              <a:gd name="connsiteX9" fmla="*/ 4780604 w 4780604"/>
              <a:gd name="connsiteY9" fmla="*/ 1375454 h 3785652"/>
              <a:gd name="connsiteX10" fmla="*/ 4780604 w 4780604"/>
              <a:gd name="connsiteY10" fmla="*/ 2044252 h 3785652"/>
              <a:gd name="connsiteX11" fmla="*/ 4780604 w 4780604"/>
              <a:gd name="connsiteY11" fmla="*/ 2713051 h 3785652"/>
              <a:gd name="connsiteX12" fmla="*/ 4780604 w 4780604"/>
              <a:gd name="connsiteY12" fmla="*/ 3785652 h 3785652"/>
              <a:gd name="connsiteX13" fmla="*/ 4002048 w 4780604"/>
              <a:gd name="connsiteY13" fmla="*/ 3785652 h 3785652"/>
              <a:gd name="connsiteX14" fmla="*/ 3319105 w 4780604"/>
              <a:gd name="connsiteY14" fmla="*/ 3785652 h 3785652"/>
              <a:gd name="connsiteX15" fmla="*/ 2683968 w 4780604"/>
              <a:gd name="connsiteY15" fmla="*/ 3785652 h 3785652"/>
              <a:gd name="connsiteX16" fmla="*/ 1953218 w 4780604"/>
              <a:gd name="connsiteY16" fmla="*/ 3785652 h 3785652"/>
              <a:gd name="connsiteX17" fmla="*/ 1270275 w 4780604"/>
              <a:gd name="connsiteY17" fmla="*/ 3785652 h 3785652"/>
              <a:gd name="connsiteX18" fmla="*/ 0 w 4780604"/>
              <a:gd name="connsiteY18" fmla="*/ 3785652 h 3785652"/>
              <a:gd name="connsiteX19" fmla="*/ 0 w 4780604"/>
              <a:gd name="connsiteY19" fmla="*/ 3230423 h 3785652"/>
              <a:gd name="connsiteX20" fmla="*/ 0 w 4780604"/>
              <a:gd name="connsiteY20" fmla="*/ 2713051 h 3785652"/>
              <a:gd name="connsiteX21" fmla="*/ 0 w 4780604"/>
              <a:gd name="connsiteY21" fmla="*/ 2082109 h 3785652"/>
              <a:gd name="connsiteX22" fmla="*/ 0 w 4780604"/>
              <a:gd name="connsiteY22" fmla="*/ 1489023 h 3785652"/>
              <a:gd name="connsiteX23" fmla="*/ 0 w 4780604"/>
              <a:gd name="connsiteY23" fmla="*/ 820225 h 3785652"/>
              <a:gd name="connsiteX24" fmla="*/ 0 w 4780604"/>
              <a:gd name="connsiteY24" fmla="*/ 0 h 3785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780604" h="3785652" fill="none" extrusionOk="0">
                <a:moveTo>
                  <a:pt x="0" y="0"/>
                </a:moveTo>
                <a:cubicBezTo>
                  <a:pt x="337716" y="16641"/>
                  <a:pt x="425394" y="3441"/>
                  <a:pt x="682943" y="0"/>
                </a:cubicBezTo>
                <a:cubicBezTo>
                  <a:pt x="940492" y="-3441"/>
                  <a:pt x="1186739" y="-20066"/>
                  <a:pt x="1365887" y="0"/>
                </a:cubicBezTo>
                <a:cubicBezTo>
                  <a:pt x="1545035" y="20066"/>
                  <a:pt x="1748480" y="2437"/>
                  <a:pt x="2001024" y="0"/>
                </a:cubicBezTo>
                <a:cubicBezTo>
                  <a:pt x="2253568" y="-2437"/>
                  <a:pt x="2483213" y="-4492"/>
                  <a:pt x="2731774" y="0"/>
                </a:cubicBezTo>
                <a:cubicBezTo>
                  <a:pt x="2980335" y="4492"/>
                  <a:pt x="3138706" y="21219"/>
                  <a:pt x="3271299" y="0"/>
                </a:cubicBezTo>
                <a:cubicBezTo>
                  <a:pt x="3403893" y="-21219"/>
                  <a:pt x="3701091" y="-37621"/>
                  <a:pt x="4049855" y="0"/>
                </a:cubicBezTo>
                <a:cubicBezTo>
                  <a:pt x="4398619" y="37621"/>
                  <a:pt x="4513232" y="3235"/>
                  <a:pt x="4780604" y="0"/>
                </a:cubicBezTo>
                <a:cubicBezTo>
                  <a:pt x="4793819" y="204053"/>
                  <a:pt x="4772779" y="357552"/>
                  <a:pt x="4780604" y="668799"/>
                </a:cubicBezTo>
                <a:cubicBezTo>
                  <a:pt x="4788429" y="980046"/>
                  <a:pt x="4815864" y="1115604"/>
                  <a:pt x="4780604" y="1375454"/>
                </a:cubicBezTo>
                <a:cubicBezTo>
                  <a:pt x="4745344" y="1635304"/>
                  <a:pt x="4806890" y="1797168"/>
                  <a:pt x="4780604" y="2044252"/>
                </a:cubicBezTo>
                <a:cubicBezTo>
                  <a:pt x="4754318" y="2291336"/>
                  <a:pt x="4773391" y="2404551"/>
                  <a:pt x="4780604" y="2713051"/>
                </a:cubicBezTo>
                <a:cubicBezTo>
                  <a:pt x="4787817" y="3021551"/>
                  <a:pt x="4742681" y="3481518"/>
                  <a:pt x="4780604" y="3785652"/>
                </a:cubicBezTo>
                <a:cubicBezTo>
                  <a:pt x="4474063" y="3823584"/>
                  <a:pt x="4276828" y="3751745"/>
                  <a:pt x="4002048" y="3785652"/>
                </a:cubicBezTo>
                <a:cubicBezTo>
                  <a:pt x="3727268" y="3819559"/>
                  <a:pt x="3656255" y="3802039"/>
                  <a:pt x="3319105" y="3785652"/>
                </a:cubicBezTo>
                <a:cubicBezTo>
                  <a:pt x="2981955" y="3769265"/>
                  <a:pt x="2824737" y="3811271"/>
                  <a:pt x="2683968" y="3785652"/>
                </a:cubicBezTo>
                <a:cubicBezTo>
                  <a:pt x="2543199" y="3760033"/>
                  <a:pt x="2243568" y="3819948"/>
                  <a:pt x="1953218" y="3785652"/>
                </a:cubicBezTo>
                <a:cubicBezTo>
                  <a:pt x="1662868" y="3751357"/>
                  <a:pt x="1605728" y="3814314"/>
                  <a:pt x="1270275" y="3785652"/>
                </a:cubicBezTo>
                <a:cubicBezTo>
                  <a:pt x="934822" y="3756990"/>
                  <a:pt x="386222" y="3818285"/>
                  <a:pt x="0" y="3785652"/>
                </a:cubicBezTo>
                <a:cubicBezTo>
                  <a:pt x="8950" y="3650408"/>
                  <a:pt x="11931" y="3452398"/>
                  <a:pt x="0" y="3230423"/>
                </a:cubicBezTo>
                <a:cubicBezTo>
                  <a:pt x="-11931" y="3008448"/>
                  <a:pt x="-24519" y="2953325"/>
                  <a:pt x="0" y="2713051"/>
                </a:cubicBezTo>
                <a:cubicBezTo>
                  <a:pt x="24519" y="2472777"/>
                  <a:pt x="-4138" y="2359076"/>
                  <a:pt x="0" y="2082109"/>
                </a:cubicBezTo>
                <a:cubicBezTo>
                  <a:pt x="4138" y="1805142"/>
                  <a:pt x="6641" y="1732700"/>
                  <a:pt x="0" y="1489023"/>
                </a:cubicBezTo>
                <a:cubicBezTo>
                  <a:pt x="-6641" y="1245346"/>
                  <a:pt x="-10719" y="975204"/>
                  <a:pt x="0" y="820225"/>
                </a:cubicBezTo>
                <a:cubicBezTo>
                  <a:pt x="10719" y="665246"/>
                  <a:pt x="15027" y="271409"/>
                  <a:pt x="0" y="0"/>
                </a:cubicBezTo>
                <a:close/>
              </a:path>
              <a:path w="4780604" h="3785652" stroke="0" extrusionOk="0">
                <a:moveTo>
                  <a:pt x="0" y="0"/>
                </a:moveTo>
                <a:cubicBezTo>
                  <a:pt x="227168" y="22699"/>
                  <a:pt x="319471" y="27076"/>
                  <a:pt x="587331" y="0"/>
                </a:cubicBezTo>
                <a:cubicBezTo>
                  <a:pt x="855191" y="-27076"/>
                  <a:pt x="1119438" y="9028"/>
                  <a:pt x="1270275" y="0"/>
                </a:cubicBezTo>
                <a:cubicBezTo>
                  <a:pt x="1421112" y="-9028"/>
                  <a:pt x="1718459" y="-27544"/>
                  <a:pt x="1953218" y="0"/>
                </a:cubicBezTo>
                <a:cubicBezTo>
                  <a:pt x="2187977" y="27544"/>
                  <a:pt x="2427417" y="-33293"/>
                  <a:pt x="2731774" y="0"/>
                </a:cubicBezTo>
                <a:cubicBezTo>
                  <a:pt x="3036131" y="33293"/>
                  <a:pt x="3238882" y="1813"/>
                  <a:pt x="3462523" y="0"/>
                </a:cubicBezTo>
                <a:cubicBezTo>
                  <a:pt x="3686164" y="-1813"/>
                  <a:pt x="3870787" y="21458"/>
                  <a:pt x="4193273" y="0"/>
                </a:cubicBezTo>
                <a:cubicBezTo>
                  <a:pt x="4515759" y="-21458"/>
                  <a:pt x="4620732" y="4369"/>
                  <a:pt x="4780604" y="0"/>
                </a:cubicBezTo>
                <a:cubicBezTo>
                  <a:pt x="4761338" y="127099"/>
                  <a:pt x="4790696" y="459325"/>
                  <a:pt x="4780604" y="593085"/>
                </a:cubicBezTo>
                <a:cubicBezTo>
                  <a:pt x="4770512" y="726846"/>
                  <a:pt x="4760975" y="1031191"/>
                  <a:pt x="4780604" y="1299741"/>
                </a:cubicBezTo>
                <a:cubicBezTo>
                  <a:pt x="4800233" y="1568291"/>
                  <a:pt x="4807375" y="1767496"/>
                  <a:pt x="4780604" y="1892826"/>
                </a:cubicBezTo>
                <a:cubicBezTo>
                  <a:pt x="4753833" y="2018157"/>
                  <a:pt x="4747455" y="2416207"/>
                  <a:pt x="4780604" y="2561625"/>
                </a:cubicBezTo>
                <a:cubicBezTo>
                  <a:pt x="4813753" y="2707043"/>
                  <a:pt x="4798776" y="2922964"/>
                  <a:pt x="4780604" y="3078997"/>
                </a:cubicBezTo>
                <a:cubicBezTo>
                  <a:pt x="4762432" y="3235030"/>
                  <a:pt x="4753877" y="3472318"/>
                  <a:pt x="4780604" y="3785652"/>
                </a:cubicBezTo>
                <a:cubicBezTo>
                  <a:pt x="4638039" y="3813896"/>
                  <a:pt x="4342929" y="3791004"/>
                  <a:pt x="4193273" y="3785652"/>
                </a:cubicBezTo>
                <a:cubicBezTo>
                  <a:pt x="4043617" y="3780300"/>
                  <a:pt x="3779006" y="3769598"/>
                  <a:pt x="3462523" y="3785652"/>
                </a:cubicBezTo>
                <a:cubicBezTo>
                  <a:pt x="3146040" y="3801707"/>
                  <a:pt x="3072114" y="3802986"/>
                  <a:pt x="2922998" y="3785652"/>
                </a:cubicBezTo>
                <a:cubicBezTo>
                  <a:pt x="2773883" y="3768318"/>
                  <a:pt x="2560282" y="3770053"/>
                  <a:pt x="2335667" y="3785652"/>
                </a:cubicBezTo>
                <a:cubicBezTo>
                  <a:pt x="2111052" y="3801251"/>
                  <a:pt x="1773954" y="3787829"/>
                  <a:pt x="1557111" y="3785652"/>
                </a:cubicBezTo>
                <a:cubicBezTo>
                  <a:pt x="1340268" y="3783475"/>
                  <a:pt x="1132737" y="3768119"/>
                  <a:pt x="969780" y="3785652"/>
                </a:cubicBezTo>
                <a:cubicBezTo>
                  <a:pt x="806823" y="3803185"/>
                  <a:pt x="451195" y="3813697"/>
                  <a:pt x="0" y="3785652"/>
                </a:cubicBezTo>
                <a:cubicBezTo>
                  <a:pt x="-17018" y="3575280"/>
                  <a:pt x="-23430" y="3434666"/>
                  <a:pt x="0" y="3230423"/>
                </a:cubicBezTo>
                <a:cubicBezTo>
                  <a:pt x="23430" y="3026180"/>
                  <a:pt x="-24763" y="2784674"/>
                  <a:pt x="0" y="2637338"/>
                </a:cubicBezTo>
                <a:cubicBezTo>
                  <a:pt x="24763" y="2490002"/>
                  <a:pt x="-12374" y="2302780"/>
                  <a:pt x="0" y="2006396"/>
                </a:cubicBezTo>
                <a:cubicBezTo>
                  <a:pt x="12374" y="1710012"/>
                  <a:pt x="-16019" y="1615394"/>
                  <a:pt x="0" y="1375454"/>
                </a:cubicBezTo>
                <a:cubicBezTo>
                  <a:pt x="16019" y="1135514"/>
                  <a:pt x="-4480" y="953554"/>
                  <a:pt x="0" y="744512"/>
                </a:cubicBezTo>
                <a:cubicBezTo>
                  <a:pt x="4480" y="535470"/>
                  <a:pt x="15834" y="195785"/>
                  <a:pt x="0" y="0"/>
                </a:cubicBezTo>
                <a:close/>
              </a:path>
            </a:pathLst>
          </a:custGeom>
          <a:solidFill>
            <a:srgbClr val="FFFFFF">
              <a:alpha val="75686"/>
            </a:srgbClr>
          </a:solidFill>
          <a:ln w="38100">
            <a:solidFill>
              <a:schemeClr val="tx1">
                <a:lumMod val="50000"/>
                <a:lumOff val="50000"/>
              </a:schemeClr>
            </a:solidFill>
            <a:extLst>
              <a:ext uri="{C807C97D-BFC1-408E-A445-0C87EB9F89A2}">
                <ask:lineSketchStyleProps xmlns:ask="http://schemas.microsoft.com/office/drawing/2018/sketchyshapes" sd="2300044109">
                  <a:prstGeom prst="rect">
                    <a:avLst/>
                  </a:prstGeom>
                  <ask:type>
                    <ask:lineSketchFreehand/>
                  </ask:type>
                </ask:lineSketchStyleProps>
              </a:ext>
            </a:extLst>
          </a:ln>
          <a:effectLst>
            <a:outerShdw blurRad="50800" dist="50800" dir="5400000" algn="ctr" rotWithShape="0">
              <a:schemeClr val="tx1"/>
            </a:outerShdw>
          </a:effectLst>
        </p:spPr>
        <p:txBody>
          <a:bodyPr wrap="none" lIns="91440" tIns="45720" rIns="91440" bIns="45720">
            <a:spAutoFit/>
          </a:bodyPr>
          <a:lstStyle/>
          <a:p>
            <a:pPr marL="571500" indent="-571500">
              <a:buFont typeface="Wingdings" panose="05000000000000000000" pitchFamily="2" charset="2"/>
              <a:buChar char="§"/>
            </a:pPr>
            <a:r>
              <a:rPr lang="en-US" sz="4000" b="1" i="1" cap="none" spc="50" dirty="0">
                <a:ln w="0"/>
                <a:solidFill>
                  <a:schemeClr val="tx1">
                    <a:lumMod val="65000"/>
                    <a:lumOff val="35000"/>
                  </a:schemeClr>
                </a:solidFill>
                <a:effectLst>
                  <a:innerShdw blurRad="63500" dist="50800" dir="13500000">
                    <a:srgbClr val="000000">
                      <a:alpha val="50000"/>
                    </a:srgbClr>
                  </a:innerShdw>
                </a:effectLst>
              </a:rPr>
              <a:t>Drink?</a:t>
            </a:r>
          </a:p>
          <a:p>
            <a:pPr marL="571500" indent="-571500">
              <a:buFont typeface="Wingdings" panose="05000000000000000000" pitchFamily="2" charset="2"/>
              <a:buChar char="§"/>
            </a:pPr>
            <a:r>
              <a:rPr lang="en-US" sz="4000" b="1" i="1" spc="50" dirty="0">
                <a:ln w="0"/>
                <a:solidFill>
                  <a:schemeClr val="tx1">
                    <a:lumMod val="65000"/>
                    <a:lumOff val="35000"/>
                  </a:schemeClr>
                </a:solidFill>
                <a:effectLst>
                  <a:innerShdw blurRad="63500" dist="50800" dir="13500000">
                    <a:srgbClr val="000000">
                      <a:alpha val="50000"/>
                    </a:srgbClr>
                  </a:innerShdw>
                </a:effectLst>
              </a:rPr>
              <a:t>Dance?</a:t>
            </a:r>
          </a:p>
          <a:p>
            <a:pPr marL="571500" indent="-571500">
              <a:buFont typeface="Wingdings" panose="05000000000000000000" pitchFamily="2" charset="2"/>
              <a:buChar char="§"/>
            </a:pPr>
            <a:r>
              <a:rPr lang="en-US" sz="4000" b="1" i="1" cap="none" spc="50" dirty="0">
                <a:ln w="0"/>
                <a:solidFill>
                  <a:schemeClr val="tx1">
                    <a:lumMod val="65000"/>
                    <a:lumOff val="35000"/>
                  </a:schemeClr>
                </a:solidFill>
                <a:effectLst>
                  <a:innerShdw blurRad="63500" dist="50800" dir="13500000">
                    <a:srgbClr val="000000">
                      <a:alpha val="50000"/>
                    </a:srgbClr>
                  </a:innerShdw>
                </a:effectLst>
              </a:rPr>
              <a:t>Ga</a:t>
            </a:r>
            <a:r>
              <a:rPr lang="en-US" sz="4000" b="1" i="1" spc="50" dirty="0">
                <a:ln w="0"/>
                <a:solidFill>
                  <a:schemeClr val="tx1">
                    <a:lumMod val="65000"/>
                    <a:lumOff val="35000"/>
                  </a:schemeClr>
                </a:solidFill>
                <a:effectLst>
                  <a:innerShdw blurRad="63500" dist="50800" dir="13500000">
                    <a:srgbClr val="000000">
                      <a:alpha val="50000"/>
                    </a:srgbClr>
                  </a:innerShdw>
                </a:effectLst>
              </a:rPr>
              <a:t>mble?</a:t>
            </a:r>
          </a:p>
          <a:p>
            <a:pPr marL="571500" indent="-571500">
              <a:buFont typeface="Wingdings" panose="05000000000000000000" pitchFamily="2" charset="2"/>
              <a:buChar char="§"/>
            </a:pPr>
            <a:r>
              <a:rPr lang="en-US" sz="4000" b="1" i="1" spc="50" dirty="0">
                <a:ln w="0"/>
                <a:solidFill>
                  <a:schemeClr val="tx1">
                    <a:lumMod val="65000"/>
                    <a:lumOff val="35000"/>
                  </a:schemeClr>
                </a:solidFill>
                <a:effectLst>
                  <a:innerShdw blurRad="63500" dist="50800" dir="13500000">
                    <a:srgbClr val="000000">
                      <a:alpha val="50000"/>
                    </a:srgbClr>
                  </a:innerShdw>
                </a:effectLst>
              </a:rPr>
              <a:t>Pre-marital sex?</a:t>
            </a:r>
          </a:p>
          <a:p>
            <a:pPr marL="571500" indent="-571500">
              <a:buFont typeface="Wingdings" panose="05000000000000000000" pitchFamily="2" charset="2"/>
              <a:buChar char="§"/>
            </a:pPr>
            <a:r>
              <a:rPr lang="en-US" sz="4000" b="1" i="1" spc="50" dirty="0">
                <a:ln w="0"/>
                <a:solidFill>
                  <a:schemeClr val="tx1">
                    <a:lumMod val="65000"/>
                    <a:lumOff val="35000"/>
                  </a:schemeClr>
                </a:solidFill>
                <a:effectLst>
                  <a:innerShdw blurRad="63500" dist="50800" dir="13500000">
                    <a:srgbClr val="000000">
                      <a:alpha val="50000"/>
                    </a:srgbClr>
                  </a:innerShdw>
                </a:effectLst>
              </a:rPr>
              <a:t>Homosexuality?</a:t>
            </a:r>
          </a:p>
          <a:p>
            <a:pPr marL="571500" indent="-571500">
              <a:buFont typeface="Wingdings" panose="05000000000000000000" pitchFamily="2" charset="2"/>
              <a:buChar char="§"/>
            </a:pPr>
            <a:r>
              <a:rPr lang="en-US" sz="4000" b="1" i="1" spc="50" dirty="0">
                <a:ln w="0"/>
                <a:solidFill>
                  <a:schemeClr val="tx1">
                    <a:lumMod val="65000"/>
                    <a:lumOff val="35000"/>
                  </a:schemeClr>
                </a:solidFill>
                <a:effectLst>
                  <a:innerShdw blurRad="63500" dist="50800" dir="13500000">
                    <a:srgbClr val="000000">
                      <a:alpha val="50000"/>
                    </a:srgbClr>
                  </a:innerShdw>
                </a:effectLst>
              </a:rPr>
              <a:t>Wear short attire?</a:t>
            </a:r>
          </a:p>
        </p:txBody>
      </p:sp>
    </p:spTree>
    <p:extLst>
      <p:ext uri="{BB962C8B-B14F-4D97-AF65-F5344CB8AC3E}">
        <p14:creationId xmlns:p14="http://schemas.microsoft.com/office/powerpoint/2010/main" val="5351385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strVal val="#ppt_w*0.70"/>
                                          </p:val>
                                        </p:tav>
                                        <p:tav tm="100000">
                                          <p:val>
                                            <p:strVal val="#ppt_w"/>
                                          </p:val>
                                        </p:tav>
                                      </p:tavLst>
                                    </p:anim>
                                    <p:anim calcmode="lin" valueType="num">
                                      <p:cBhvr>
                                        <p:cTn id="8" dur="1000" fill="hold"/>
                                        <p:tgtEl>
                                          <p:spTgt spid="8"/>
                                        </p:tgtEl>
                                        <p:attrNameLst>
                                          <p:attrName>ppt_h</p:attrName>
                                        </p:attrNameLst>
                                      </p:cBhvr>
                                      <p:tavLst>
                                        <p:tav tm="0">
                                          <p:val>
                                            <p:strVal val="#ppt_h"/>
                                          </p:val>
                                        </p:tav>
                                        <p:tav tm="100000">
                                          <p:val>
                                            <p:strVal val="#ppt_h"/>
                                          </p:val>
                                        </p:tav>
                                      </p:tavLst>
                                    </p:anim>
                                    <p:animEffect transition="in" filter="fade">
                                      <p:cBhvr>
                                        <p:cTn id="9"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3F44B4C-A519-8B94-970F-BFC36D8C5360}"/>
              </a:ext>
            </a:extLst>
          </p:cNvPr>
          <p:cNvSpPr/>
          <p:nvPr/>
        </p:nvSpPr>
        <p:spPr>
          <a:xfrm>
            <a:off x="770317" y="296133"/>
            <a:ext cx="7603365" cy="2215991"/>
          </a:xfrm>
          <a:custGeom>
            <a:avLst/>
            <a:gdLst>
              <a:gd name="connsiteX0" fmla="*/ 0 w 7603365"/>
              <a:gd name="connsiteY0" fmla="*/ 0 h 2215991"/>
              <a:gd name="connsiteX1" fmla="*/ 615181 w 7603365"/>
              <a:gd name="connsiteY1" fmla="*/ 0 h 2215991"/>
              <a:gd name="connsiteX2" fmla="*/ 1078295 w 7603365"/>
              <a:gd name="connsiteY2" fmla="*/ 0 h 2215991"/>
              <a:gd name="connsiteX3" fmla="*/ 1845544 w 7603365"/>
              <a:gd name="connsiteY3" fmla="*/ 0 h 2215991"/>
              <a:gd name="connsiteX4" fmla="*/ 2384692 w 7603365"/>
              <a:gd name="connsiteY4" fmla="*/ 0 h 2215991"/>
              <a:gd name="connsiteX5" fmla="*/ 2999873 w 7603365"/>
              <a:gd name="connsiteY5" fmla="*/ 0 h 2215991"/>
              <a:gd name="connsiteX6" fmla="*/ 3843155 w 7603365"/>
              <a:gd name="connsiteY6" fmla="*/ 0 h 2215991"/>
              <a:gd name="connsiteX7" fmla="*/ 4686438 w 7603365"/>
              <a:gd name="connsiteY7" fmla="*/ 0 h 2215991"/>
              <a:gd name="connsiteX8" fmla="*/ 5529720 w 7603365"/>
              <a:gd name="connsiteY8" fmla="*/ 0 h 2215991"/>
              <a:gd name="connsiteX9" fmla="*/ 6220935 w 7603365"/>
              <a:gd name="connsiteY9" fmla="*/ 0 h 2215991"/>
              <a:gd name="connsiteX10" fmla="*/ 6912150 w 7603365"/>
              <a:gd name="connsiteY10" fmla="*/ 0 h 2215991"/>
              <a:gd name="connsiteX11" fmla="*/ 7603365 w 7603365"/>
              <a:gd name="connsiteY11" fmla="*/ 0 h 2215991"/>
              <a:gd name="connsiteX12" fmla="*/ 7603365 w 7603365"/>
              <a:gd name="connsiteY12" fmla="*/ 553998 h 2215991"/>
              <a:gd name="connsiteX13" fmla="*/ 7603365 w 7603365"/>
              <a:gd name="connsiteY13" fmla="*/ 1152315 h 2215991"/>
              <a:gd name="connsiteX14" fmla="*/ 7603365 w 7603365"/>
              <a:gd name="connsiteY14" fmla="*/ 1706313 h 2215991"/>
              <a:gd name="connsiteX15" fmla="*/ 7603365 w 7603365"/>
              <a:gd name="connsiteY15" fmla="*/ 2215991 h 2215991"/>
              <a:gd name="connsiteX16" fmla="*/ 6912150 w 7603365"/>
              <a:gd name="connsiteY16" fmla="*/ 2215991 h 2215991"/>
              <a:gd name="connsiteX17" fmla="*/ 6068868 w 7603365"/>
              <a:gd name="connsiteY17" fmla="*/ 2215991 h 2215991"/>
              <a:gd name="connsiteX18" fmla="*/ 5453686 w 7603365"/>
              <a:gd name="connsiteY18" fmla="*/ 2215991 h 2215991"/>
              <a:gd name="connsiteX19" fmla="*/ 4990572 w 7603365"/>
              <a:gd name="connsiteY19" fmla="*/ 2215991 h 2215991"/>
              <a:gd name="connsiteX20" fmla="*/ 4451425 w 7603365"/>
              <a:gd name="connsiteY20" fmla="*/ 2215991 h 2215991"/>
              <a:gd name="connsiteX21" fmla="*/ 3684176 w 7603365"/>
              <a:gd name="connsiteY21" fmla="*/ 2215991 h 2215991"/>
              <a:gd name="connsiteX22" fmla="*/ 2916927 w 7603365"/>
              <a:gd name="connsiteY22" fmla="*/ 2215991 h 2215991"/>
              <a:gd name="connsiteX23" fmla="*/ 2149679 w 7603365"/>
              <a:gd name="connsiteY23" fmla="*/ 2215991 h 2215991"/>
              <a:gd name="connsiteX24" fmla="*/ 1534497 w 7603365"/>
              <a:gd name="connsiteY24" fmla="*/ 2215991 h 2215991"/>
              <a:gd name="connsiteX25" fmla="*/ 691215 w 7603365"/>
              <a:gd name="connsiteY25" fmla="*/ 2215991 h 2215991"/>
              <a:gd name="connsiteX26" fmla="*/ 0 w 7603365"/>
              <a:gd name="connsiteY26" fmla="*/ 2215991 h 2215991"/>
              <a:gd name="connsiteX27" fmla="*/ 0 w 7603365"/>
              <a:gd name="connsiteY27" fmla="*/ 1684153 h 2215991"/>
              <a:gd name="connsiteX28" fmla="*/ 0 w 7603365"/>
              <a:gd name="connsiteY28" fmla="*/ 1130155 h 2215991"/>
              <a:gd name="connsiteX29" fmla="*/ 0 w 7603365"/>
              <a:gd name="connsiteY29" fmla="*/ 598318 h 2215991"/>
              <a:gd name="connsiteX30" fmla="*/ 0 w 7603365"/>
              <a:gd name="connsiteY30" fmla="*/ 0 h 2215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7603365" h="2215991" fill="none" extrusionOk="0">
                <a:moveTo>
                  <a:pt x="0" y="0"/>
                </a:moveTo>
                <a:cubicBezTo>
                  <a:pt x="239305" y="-27549"/>
                  <a:pt x="348645" y="26540"/>
                  <a:pt x="615181" y="0"/>
                </a:cubicBezTo>
                <a:cubicBezTo>
                  <a:pt x="881717" y="-26540"/>
                  <a:pt x="921122" y="13988"/>
                  <a:pt x="1078295" y="0"/>
                </a:cubicBezTo>
                <a:cubicBezTo>
                  <a:pt x="1235468" y="-13988"/>
                  <a:pt x="1629222" y="26605"/>
                  <a:pt x="1845544" y="0"/>
                </a:cubicBezTo>
                <a:cubicBezTo>
                  <a:pt x="2061866" y="-26605"/>
                  <a:pt x="2256993" y="-2025"/>
                  <a:pt x="2384692" y="0"/>
                </a:cubicBezTo>
                <a:cubicBezTo>
                  <a:pt x="2512391" y="2025"/>
                  <a:pt x="2793476" y="-4767"/>
                  <a:pt x="2999873" y="0"/>
                </a:cubicBezTo>
                <a:cubicBezTo>
                  <a:pt x="3206270" y="4767"/>
                  <a:pt x="3534565" y="-33884"/>
                  <a:pt x="3843155" y="0"/>
                </a:cubicBezTo>
                <a:cubicBezTo>
                  <a:pt x="4151745" y="33884"/>
                  <a:pt x="4275236" y="-3755"/>
                  <a:pt x="4686438" y="0"/>
                </a:cubicBezTo>
                <a:cubicBezTo>
                  <a:pt x="5097640" y="3755"/>
                  <a:pt x="5358894" y="-6501"/>
                  <a:pt x="5529720" y="0"/>
                </a:cubicBezTo>
                <a:cubicBezTo>
                  <a:pt x="5700546" y="6501"/>
                  <a:pt x="5991292" y="12031"/>
                  <a:pt x="6220935" y="0"/>
                </a:cubicBezTo>
                <a:cubicBezTo>
                  <a:pt x="6450579" y="-12031"/>
                  <a:pt x="6663389" y="-7613"/>
                  <a:pt x="6912150" y="0"/>
                </a:cubicBezTo>
                <a:cubicBezTo>
                  <a:pt x="7160911" y="7613"/>
                  <a:pt x="7357346" y="-34515"/>
                  <a:pt x="7603365" y="0"/>
                </a:cubicBezTo>
                <a:cubicBezTo>
                  <a:pt x="7626802" y="162264"/>
                  <a:pt x="7606503" y="373370"/>
                  <a:pt x="7603365" y="553998"/>
                </a:cubicBezTo>
                <a:cubicBezTo>
                  <a:pt x="7600227" y="734626"/>
                  <a:pt x="7577976" y="993907"/>
                  <a:pt x="7603365" y="1152315"/>
                </a:cubicBezTo>
                <a:cubicBezTo>
                  <a:pt x="7628754" y="1310723"/>
                  <a:pt x="7589349" y="1526938"/>
                  <a:pt x="7603365" y="1706313"/>
                </a:cubicBezTo>
                <a:cubicBezTo>
                  <a:pt x="7617381" y="1885688"/>
                  <a:pt x="7580770" y="2042243"/>
                  <a:pt x="7603365" y="2215991"/>
                </a:cubicBezTo>
                <a:cubicBezTo>
                  <a:pt x="7355578" y="2209092"/>
                  <a:pt x="7197500" y="2207637"/>
                  <a:pt x="6912150" y="2215991"/>
                </a:cubicBezTo>
                <a:cubicBezTo>
                  <a:pt x="6626801" y="2224345"/>
                  <a:pt x="6475605" y="2252691"/>
                  <a:pt x="6068868" y="2215991"/>
                </a:cubicBezTo>
                <a:cubicBezTo>
                  <a:pt x="5662131" y="2179291"/>
                  <a:pt x="5743909" y="2228646"/>
                  <a:pt x="5453686" y="2215991"/>
                </a:cubicBezTo>
                <a:cubicBezTo>
                  <a:pt x="5163463" y="2203336"/>
                  <a:pt x="5152135" y="2226641"/>
                  <a:pt x="4990572" y="2215991"/>
                </a:cubicBezTo>
                <a:cubicBezTo>
                  <a:pt x="4829009" y="2205341"/>
                  <a:pt x="4584202" y="2220914"/>
                  <a:pt x="4451425" y="2215991"/>
                </a:cubicBezTo>
                <a:cubicBezTo>
                  <a:pt x="4318648" y="2211068"/>
                  <a:pt x="3879323" y="2224836"/>
                  <a:pt x="3684176" y="2215991"/>
                </a:cubicBezTo>
                <a:cubicBezTo>
                  <a:pt x="3489029" y="2207146"/>
                  <a:pt x="3086794" y="2242799"/>
                  <a:pt x="2916927" y="2215991"/>
                </a:cubicBezTo>
                <a:cubicBezTo>
                  <a:pt x="2747060" y="2189183"/>
                  <a:pt x="2354030" y="2199364"/>
                  <a:pt x="2149679" y="2215991"/>
                </a:cubicBezTo>
                <a:cubicBezTo>
                  <a:pt x="1945328" y="2232618"/>
                  <a:pt x="1809780" y="2200001"/>
                  <a:pt x="1534497" y="2215991"/>
                </a:cubicBezTo>
                <a:cubicBezTo>
                  <a:pt x="1259214" y="2231981"/>
                  <a:pt x="1083306" y="2227142"/>
                  <a:pt x="691215" y="2215991"/>
                </a:cubicBezTo>
                <a:cubicBezTo>
                  <a:pt x="299124" y="2204840"/>
                  <a:pt x="341591" y="2200757"/>
                  <a:pt x="0" y="2215991"/>
                </a:cubicBezTo>
                <a:cubicBezTo>
                  <a:pt x="-9586" y="1995931"/>
                  <a:pt x="18513" y="1915038"/>
                  <a:pt x="0" y="1684153"/>
                </a:cubicBezTo>
                <a:cubicBezTo>
                  <a:pt x="-18513" y="1453268"/>
                  <a:pt x="26" y="1274110"/>
                  <a:pt x="0" y="1130155"/>
                </a:cubicBezTo>
                <a:cubicBezTo>
                  <a:pt x="-26" y="986200"/>
                  <a:pt x="-10620" y="825414"/>
                  <a:pt x="0" y="598318"/>
                </a:cubicBezTo>
                <a:cubicBezTo>
                  <a:pt x="10620" y="371222"/>
                  <a:pt x="-2700" y="288760"/>
                  <a:pt x="0" y="0"/>
                </a:cubicBezTo>
                <a:close/>
              </a:path>
              <a:path w="7603365" h="2215991" stroke="0" extrusionOk="0">
                <a:moveTo>
                  <a:pt x="0" y="0"/>
                </a:moveTo>
                <a:cubicBezTo>
                  <a:pt x="178096" y="-3976"/>
                  <a:pt x="397054" y="20963"/>
                  <a:pt x="539148" y="0"/>
                </a:cubicBezTo>
                <a:cubicBezTo>
                  <a:pt x="681242" y="-20963"/>
                  <a:pt x="923636" y="-7220"/>
                  <a:pt x="1230363" y="0"/>
                </a:cubicBezTo>
                <a:cubicBezTo>
                  <a:pt x="1537091" y="7220"/>
                  <a:pt x="1636031" y="14027"/>
                  <a:pt x="1921578" y="0"/>
                </a:cubicBezTo>
                <a:cubicBezTo>
                  <a:pt x="2207125" y="-14027"/>
                  <a:pt x="2429386" y="-4555"/>
                  <a:pt x="2764860" y="0"/>
                </a:cubicBezTo>
                <a:cubicBezTo>
                  <a:pt x="3100334" y="4555"/>
                  <a:pt x="3369964" y="8572"/>
                  <a:pt x="3532109" y="0"/>
                </a:cubicBezTo>
                <a:cubicBezTo>
                  <a:pt x="3694254" y="-8572"/>
                  <a:pt x="3978593" y="19048"/>
                  <a:pt x="4299357" y="0"/>
                </a:cubicBezTo>
                <a:cubicBezTo>
                  <a:pt x="4620121" y="-19048"/>
                  <a:pt x="4718306" y="9486"/>
                  <a:pt x="4990572" y="0"/>
                </a:cubicBezTo>
                <a:cubicBezTo>
                  <a:pt x="5262838" y="-9486"/>
                  <a:pt x="5303684" y="-28318"/>
                  <a:pt x="5605754" y="0"/>
                </a:cubicBezTo>
                <a:cubicBezTo>
                  <a:pt x="5907824" y="28318"/>
                  <a:pt x="5859884" y="19622"/>
                  <a:pt x="6068868" y="0"/>
                </a:cubicBezTo>
                <a:cubicBezTo>
                  <a:pt x="6277852" y="-19622"/>
                  <a:pt x="6397322" y="9109"/>
                  <a:pt x="6531982" y="0"/>
                </a:cubicBezTo>
                <a:cubicBezTo>
                  <a:pt x="6666642" y="-9109"/>
                  <a:pt x="7343758" y="-13349"/>
                  <a:pt x="7603365" y="0"/>
                </a:cubicBezTo>
                <a:cubicBezTo>
                  <a:pt x="7590687" y="168145"/>
                  <a:pt x="7609179" y="368501"/>
                  <a:pt x="7603365" y="487518"/>
                </a:cubicBezTo>
                <a:cubicBezTo>
                  <a:pt x="7597551" y="606535"/>
                  <a:pt x="7606686" y="806637"/>
                  <a:pt x="7603365" y="997196"/>
                </a:cubicBezTo>
                <a:cubicBezTo>
                  <a:pt x="7600044" y="1187755"/>
                  <a:pt x="7590357" y="1365438"/>
                  <a:pt x="7603365" y="1506874"/>
                </a:cubicBezTo>
                <a:cubicBezTo>
                  <a:pt x="7616373" y="1648310"/>
                  <a:pt x="7604077" y="1997523"/>
                  <a:pt x="7603365" y="2215991"/>
                </a:cubicBezTo>
                <a:cubicBezTo>
                  <a:pt x="7474287" y="2196655"/>
                  <a:pt x="7287157" y="2239602"/>
                  <a:pt x="6988184" y="2215991"/>
                </a:cubicBezTo>
                <a:cubicBezTo>
                  <a:pt x="6689211" y="2192380"/>
                  <a:pt x="6696252" y="2236444"/>
                  <a:pt x="6449036" y="2215991"/>
                </a:cubicBezTo>
                <a:cubicBezTo>
                  <a:pt x="6201820" y="2195538"/>
                  <a:pt x="5795993" y="2190104"/>
                  <a:pt x="5605754" y="2215991"/>
                </a:cubicBezTo>
                <a:cubicBezTo>
                  <a:pt x="5415515" y="2241878"/>
                  <a:pt x="5314983" y="2226107"/>
                  <a:pt x="5066606" y="2215991"/>
                </a:cubicBezTo>
                <a:cubicBezTo>
                  <a:pt x="4818229" y="2205875"/>
                  <a:pt x="4653547" y="2203742"/>
                  <a:pt x="4375391" y="2215991"/>
                </a:cubicBezTo>
                <a:cubicBezTo>
                  <a:pt x="4097236" y="2228240"/>
                  <a:pt x="4025057" y="2227394"/>
                  <a:pt x="3836243" y="2215991"/>
                </a:cubicBezTo>
                <a:cubicBezTo>
                  <a:pt x="3647429" y="2204588"/>
                  <a:pt x="3354333" y="2229538"/>
                  <a:pt x="3145028" y="2215991"/>
                </a:cubicBezTo>
                <a:cubicBezTo>
                  <a:pt x="2935724" y="2202444"/>
                  <a:pt x="2864856" y="2220236"/>
                  <a:pt x="2681914" y="2215991"/>
                </a:cubicBezTo>
                <a:cubicBezTo>
                  <a:pt x="2498972" y="2211746"/>
                  <a:pt x="2355486" y="2215485"/>
                  <a:pt x="2218800" y="2215991"/>
                </a:cubicBezTo>
                <a:cubicBezTo>
                  <a:pt x="2082114" y="2216497"/>
                  <a:pt x="1719744" y="2238993"/>
                  <a:pt x="1451551" y="2215991"/>
                </a:cubicBezTo>
                <a:cubicBezTo>
                  <a:pt x="1183358" y="2192989"/>
                  <a:pt x="986692" y="2215528"/>
                  <a:pt x="836370" y="2215991"/>
                </a:cubicBezTo>
                <a:cubicBezTo>
                  <a:pt x="686048" y="2216454"/>
                  <a:pt x="311666" y="2181391"/>
                  <a:pt x="0" y="2215991"/>
                </a:cubicBezTo>
                <a:cubicBezTo>
                  <a:pt x="23616" y="2062741"/>
                  <a:pt x="18551" y="1819104"/>
                  <a:pt x="0" y="1617673"/>
                </a:cubicBezTo>
                <a:cubicBezTo>
                  <a:pt x="-18551" y="1416242"/>
                  <a:pt x="-24863" y="1195716"/>
                  <a:pt x="0" y="1041516"/>
                </a:cubicBezTo>
                <a:cubicBezTo>
                  <a:pt x="24863" y="887316"/>
                  <a:pt x="24391" y="703161"/>
                  <a:pt x="0" y="487518"/>
                </a:cubicBezTo>
                <a:cubicBezTo>
                  <a:pt x="-24391" y="271875"/>
                  <a:pt x="911" y="220178"/>
                  <a:pt x="0" y="0"/>
                </a:cubicBezTo>
                <a:close/>
              </a:path>
            </a:pathLst>
          </a:custGeom>
          <a:solidFill>
            <a:srgbClr val="FFFFFF">
              <a:alpha val="75686"/>
            </a:srgbClr>
          </a:solidFill>
          <a:ln w="38100">
            <a:solidFill>
              <a:schemeClr val="tx1">
                <a:lumMod val="50000"/>
                <a:lumOff val="50000"/>
              </a:schemeClr>
            </a:solidFill>
            <a:extLst>
              <a:ext uri="{C807C97D-BFC1-408E-A445-0C87EB9F89A2}">
                <ask:lineSketchStyleProps xmlns:ask="http://schemas.microsoft.com/office/drawing/2018/sketchyshapes" sd="2300044109">
                  <a:prstGeom prst="rect">
                    <a:avLst/>
                  </a:prstGeom>
                  <ask:type>
                    <ask:lineSketchFreehand/>
                  </ask:type>
                </ask:lineSketchStyleProps>
              </a:ext>
            </a:extLst>
          </a:ln>
          <a:effectLst>
            <a:outerShdw blurRad="50800" dist="50800" dir="5400000" algn="ctr" rotWithShape="0">
              <a:schemeClr val="tx1"/>
            </a:outerShdw>
          </a:effectLst>
        </p:spPr>
        <p:txBody>
          <a:bodyPr wrap="none" lIns="91440" tIns="45720" rIns="91440" bIns="45720">
            <a:spAutoFit/>
          </a:bodyPr>
          <a:lstStyle/>
          <a:p>
            <a:pPr algn="ctr"/>
            <a:r>
              <a:rPr lang="en-US" sz="13800" b="1" cap="none" spc="50" dirty="0">
                <a:ln w="0"/>
                <a:solidFill>
                  <a:schemeClr val="tx1">
                    <a:lumMod val="65000"/>
                    <a:lumOff val="35000"/>
                  </a:schemeClr>
                </a:solidFill>
                <a:effectLst>
                  <a:innerShdw blurRad="63500" dist="50800" dir="13500000">
                    <a:srgbClr val="000000">
                      <a:alpha val="50000"/>
                    </a:srgbClr>
                  </a:innerShdw>
                </a:effectLst>
              </a:rPr>
              <a:t>Is it a Sin?</a:t>
            </a:r>
          </a:p>
        </p:txBody>
      </p:sp>
      <p:sp>
        <p:nvSpPr>
          <p:cNvPr id="8" name="Rectangle 7">
            <a:extLst>
              <a:ext uri="{FF2B5EF4-FFF2-40B4-BE49-F238E27FC236}">
                <a16:creationId xmlns:a16="http://schemas.microsoft.com/office/drawing/2014/main" id="{7AA82445-3301-CB69-CD71-BF59F7032F7F}"/>
              </a:ext>
            </a:extLst>
          </p:cNvPr>
          <p:cNvSpPr/>
          <p:nvPr/>
        </p:nvSpPr>
        <p:spPr>
          <a:xfrm>
            <a:off x="1929742" y="3356986"/>
            <a:ext cx="5435079" cy="1569660"/>
          </a:xfrm>
          <a:custGeom>
            <a:avLst/>
            <a:gdLst>
              <a:gd name="connsiteX0" fmla="*/ 0 w 5435079"/>
              <a:gd name="connsiteY0" fmla="*/ 0 h 1569660"/>
              <a:gd name="connsiteX1" fmla="*/ 625034 w 5435079"/>
              <a:gd name="connsiteY1" fmla="*/ 0 h 1569660"/>
              <a:gd name="connsiteX2" fmla="*/ 1358770 w 5435079"/>
              <a:gd name="connsiteY2" fmla="*/ 0 h 1569660"/>
              <a:gd name="connsiteX3" fmla="*/ 2038155 w 5435079"/>
              <a:gd name="connsiteY3" fmla="*/ 0 h 1569660"/>
              <a:gd name="connsiteX4" fmla="*/ 2717540 w 5435079"/>
              <a:gd name="connsiteY4" fmla="*/ 0 h 1569660"/>
              <a:gd name="connsiteX5" fmla="*/ 3396924 w 5435079"/>
              <a:gd name="connsiteY5" fmla="*/ 0 h 1569660"/>
              <a:gd name="connsiteX6" fmla="*/ 4021958 w 5435079"/>
              <a:gd name="connsiteY6" fmla="*/ 0 h 1569660"/>
              <a:gd name="connsiteX7" fmla="*/ 4701343 w 5435079"/>
              <a:gd name="connsiteY7" fmla="*/ 0 h 1569660"/>
              <a:gd name="connsiteX8" fmla="*/ 5435079 w 5435079"/>
              <a:gd name="connsiteY8" fmla="*/ 0 h 1569660"/>
              <a:gd name="connsiteX9" fmla="*/ 5435079 w 5435079"/>
              <a:gd name="connsiteY9" fmla="*/ 538917 h 1569660"/>
              <a:gd name="connsiteX10" fmla="*/ 5435079 w 5435079"/>
              <a:gd name="connsiteY10" fmla="*/ 1030743 h 1569660"/>
              <a:gd name="connsiteX11" fmla="*/ 5435079 w 5435079"/>
              <a:gd name="connsiteY11" fmla="*/ 1569660 h 1569660"/>
              <a:gd name="connsiteX12" fmla="*/ 4646993 w 5435079"/>
              <a:gd name="connsiteY12" fmla="*/ 1569660 h 1569660"/>
              <a:gd name="connsiteX13" fmla="*/ 4021958 w 5435079"/>
              <a:gd name="connsiteY13" fmla="*/ 1569660 h 1569660"/>
              <a:gd name="connsiteX14" fmla="*/ 3505626 w 5435079"/>
              <a:gd name="connsiteY14" fmla="*/ 1569660 h 1569660"/>
              <a:gd name="connsiteX15" fmla="*/ 2989293 w 5435079"/>
              <a:gd name="connsiteY15" fmla="*/ 1569660 h 1569660"/>
              <a:gd name="connsiteX16" fmla="*/ 2201207 w 5435079"/>
              <a:gd name="connsiteY16" fmla="*/ 1569660 h 1569660"/>
              <a:gd name="connsiteX17" fmla="*/ 1576173 w 5435079"/>
              <a:gd name="connsiteY17" fmla="*/ 1569660 h 1569660"/>
              <a:gd name="connsiteX18" fmla="*/ 1005490 w 5435079"/>
              <a:gd name="connsiteY18" fmla="*/ 1569660 h 1569660"/>
              <a:gd name="connsiteX19" fmla="*/ 0 w 5435079"/>
              <a:gd name="connsiteY19" fmla="*/ 1569660 h 1569660"/>
              <a:gd name="connsiteX20" fmla="*/ 0 w 5435079"/>
              <a:gd name="connsiteY20" fmla="*/ 1062137 h 1569660"/>
              <a:gd name="connsiteX21" fmla="*/ 0 w 5435079"/>
              <a:gd name="connsiteY21" fmla="*/ 570310 h 1569660"/>
              <a:gd name="connsiteX22" fmla="*/ 0 w 5435079"/>
              <a:gd name="connsiteY22" fmla="*/ 0 h 1569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435079" h="1569660" fill="none" extrusionOk="0">
                <a:moveTo>
                  <a:pt x="0" y="0"/>
                </a:moveTo>
                <a:cubicBezTo>
                  <a:pt x="252877" y="-22002"/>
                  <a:pt x="321339" y="-22414"/>
                  <a:pt x="625034" y="0"/>
                </a:cubicBezTo>
                <a:cubicBezTo>
                  <a:pt x="928729" y="22414"/>
                  <a:pt x="1183098" y="-2546"/>
                  <a:pt x="1358770" y="0"/>
                </a:cubicBezTo>
                <a:cubicBezTo>
                  <a:pt x="1534442" y="2546"/>
                  <a:pt x="1724996" y="7256"/>
                  <a:pt x="2038155" y="0"/>
                </a:cubicBezTo>
                <a:cubicBezTo>
                  <a:pt x="2351314" y="-7256"/>
                  <a:pt x="2576493" y="22868"/>
                  <a:pt x="2717540" y="0"/>
                </a:cubicBezTo>
                <a:cubicBezTo>
                  <a:pt x="2858587" y="-22868"/>
                  <a:pt x="3134274" y="-975"/>
                  <a:pt x="3396924" y="0"/>
                </a:cubicBezTo>
                <a:cubicBezTo>
                  <a:pt x="3659574" y="975"/>
                  <a:pt x="3751673" y="-5300"/>
                  <a:pt x="4021958" y="0"/>
                </a:cubicBezTo>
                <a:cubicBezTo>
                  <a:pt x="4292243" y="5300"/>
                  <a:pt x="4405101" y="-17355"/>
                  <a:pt x="4701343" y="0"/>
                </a:cubicBezTo>
                <a:cubicBezTo>
                  <a:pt x="4997586" y="17355"/>
                  <a:pt x="5206174" y="11608"/>
                  <a:pt x="5435079" y="0"/>
                </a:cubicBezTo>
                <a:cubicBezTo>
                  <a:pt x="5418191" y="126389"/>
                  <a:pt x="5454293" y="405547"/>
                  <a:pt x="5435079" y="538917"/>
                </a:cubicBezTo>
                <a:cubicBezTo>
                  <a:pt x="5415865" y="672287"/>
                  <a:pt x="5441541" y="928466"/>
                  <a:pt x="5435079" y="1030743"/>
                </a:cubicBezTo>
                <a:cubicBezTo>
                  <a:pt x="5428617" y="1133020"/>
                  <a:pt x="5420698" y="1336553"/>
                  <a:pt x="5435079" y="1569660"/>
                </a:cubicBezTo>
                <a:cubicBezTo>
                  <a:pt x="5176402" y="1605171"/>
                  <a:pt x="4962458" y="1539633"/>
                  <a:pt x="4646993" y="1569660"/>
                </a:cubicBezTo>
                <a:cubicBezTo>
                  <a:pt x="4331528" y="1599687"/>
                  <a:pt x="4246737" y="1598526"/>
                  <a:pt x="4021958" y="1569660"/>
                </a:cubicBezTo>
                <a:cubicBezTo>
                  <a:pt x="3797180" y="1540794"/>
                  <a:pt x="3758332" y="1560370"/>
                  <a:pt x="3505626" y="1569660"/>
                </a:cubicBezTo>
                <a:cubicBezTo>
                  <a:pt x="3252920" y="1578950"/>
                  <a:pt x="3191709" y="1595030"/>
                  <a:pt x="2989293" y="1569660"/>
                </a:cubicBezTo>
                <a:cubicBezTo>
                  <a:pt x="2786877" y="1544290"/>
                  <a:pt x="2384932" y="1607368"/>
                  <a:pt x="2201207" y="1569660"/>
                </a:cubicBezTo>
                <a:cubicBezTo>
                  <a:pt x="2017482" y="1531952"/>
                  <a:pt x="1830014" y="1575415"/>
                  <a:pt x="1576173" y="1569660"/>
                </a:cubicBezTo>
                <a:cubicBezTo>
                  <a:pt x="1322332" y="1563905"/>
                  <a:pt x="1289658" y="1549273"/>
                  <a:pt x="1005490" y="1569660"/>
                </a:cubicBezTo>
                <a:cubicBezTo>
                  <a:pt x="721322" y="1590047"/>
                  <a:pt x="242514" y="1557638"/>
                  <a:pt x="0" y="1569660"/>
                </a:cubicBezTo>
                <a:cubicBezTo>
                  <a:pt x="-8914" y="1414281"/>
                  <a:pt x="-4617" y="1281948"/>
                  <a:pt x="0" y="1062137"/>
                </a:cubicBezTo>
                <a:cubicBezTo>
                  <a:pt x="4617" y="842326"/>
                  <a:pt x="-24083" y="770215"/>
                  <a:pt x="0" y="570310"/>
                </a:cubicBezTo>
                <a:cubicBezTo>
                  <a:pt x="24083" y="370405"/>
                  <a:pt x="5504" y="280798"/>
                  <a:pt x="0" y="0"/>
                </a:cubicBezTo>
                <a:close/>
              </a:path>
              <a:path w="5435079" h="1569660" stroke="0" extrusionOk="0">
                <a:moveTo>
                  <a:pt x="0" y="0"/>
                </a:moveTo>
                <a:cubicBezTo>
                  <a:pt x="176252" y="13866"/>
                  <a:pt x="444706" y="21067"/>
                  <a:pt x="570683" y="0"/>
                </a:cubicBezTo>
                <a:cubicBezTo>
                  <a:pt x="696660" y="-21067"/>
                  <a:pt x="1060273" y="-12407"/>
                  <a:pt x="1250068" y="0"/>
                </a:cubicBezTo>
                <a:cubicBezTo>
                  <a:pt x="1439863" y="12407"/>
                  <a:pt x="1620087" y="-23829"/>
                  <a:pt x="1929453" y="0"/>
                </a:cubicBezTo>
                <a:cubicBezTo>
                  <a:pt x="2238819" y="23829"/>
                  <a:pt x="2463497" y="9968"/>
                  <a:pt x="2717540" y="0"/>
                </a:cubicBezTo>
                <a:cubicBezTo>
                  <a:pt x="2971583" y="-9968"/>
                  <a:pt x="3259455" y="21777"/>
                  <a:pt x="3451275" y="0"/>
                </a:cubicBezTo>
                <a:cubicBezTo>
                  <a:pt x="3643096" y="-21777"/>
                  <a:pt x="4035422" y="11812"/>
                  <a:pt x="4185011" y="0"/>
                </a:cubicBezTo>
                <a:cubicBezTo>
                  <a:pt x="4334600" y="-11812"/>
                  <a:pt x="4989999" y="-60665"/>
                  <a:pt x="5435079" y="0"/>
                </a:cubicBezTo>
                <a:cubicBezTo>
                  <a:pt x="5419091" y="248718"/>
                  <a:pt x="5422356" y="341567"/>
                  <a:pt x="5435079" y="507523"/>
                </a:cubicBezTo>
                <a:cubicBezTo>
                  <a:pt x="5447802" y="673479"/>
                  <a:pt x="5430458" y="916086"/>
                  <a:pt x="5435079" y="1062137"/>
                </a:cubicBezTo>
                <a:cubicBezTo>
                  <a:pt x="5439700" y="1208188"/>
                  <a:pt x="5452050" y="1466072"/>
                  <a:pt x="5435079" y="1569660"/>
                </a:cubicBezTo>
                <a:cubicBezTo>
                  <a:pt x="5164568" y="1533329"/>
                  <a:pt x="4904118" y="1581352"/>
                  <a:pt x="4701343" y="1569660"/>
                </a:cubicBezTo>
                <a:cubicBezTo>
                  <a:pt x="4498568" y="1557968"/>
                  <a:pt x="4326657" y="1572487"/>
                  <a:pt x="3967608" y="1569660"/>
                </a:cubicBezTo>
                <a:cubicBezTo>
                  <a:pt x="3608559" y="1566833"/>
                  <a:pt x="3437971" y="1561246"/>
                  <a:pt x="3179521" y="1569660"/>
                </a:cubicBezTo>
                <a:cubicBezTo>
                  <a:pt x="2921071" y="1578074"/>
                  <a:pt x="2709425" y="1590888"/>
                  <a:pt x="2554487" y="1569660"/>
                </a:cubicBezTo>
                <a:cubicBezTo>
                  <a:pt x="2399549" y="1548432"/>
                  <a:pt x="2070501" y="1592146"/>
                  <a:pt x="1820751" y="1569660"/>
                </a:cubicBezTo>
                <a:cubicBezTo>
                  <a:pt x="1571001" y="1547174"/>
                  <a:pt x="1426360" y="1557093"/>
                  <a:pt x="1304419" y="1569660"/>
                </a:cubicBezTo>
                <a:cubicBezTo>
                  <a:pt x="1182478" y="1582227"/>
                  <a:pt x="852994" y="1544518"/>
                  <a:pt x="733736" y="1569660"/>
                </a:cubicBezTo>
                <a:cubicBezTo>
                  <a:pt x="614478" y="1594802"/>
                  <a:pt x="273706" y="1563235"/>
                  <a:pt x="0" y="1569660"/>
                </a:cubicBezTo>
                <a:cubicBezTo>
                  <a:pt x="-2784" y="1367357"/>
                  <a:pt x="-3111" y="1272185"/>
                  <a:pt x="0" y="1077833"/>
                </a:cubicBezTo>
                <a:cubicBezTo>
                  <a:pt x="3111" y="883481"/>
                  <a:pt x="10851" y="728807"/>
                  <a:pt x="0" y="570310"/>
                </a:cubicBezTo>
                <a:cubicBezTo>
                  <a:pt x="-10851" y="411813"/>
                  <a:pt x="-9559" y="180848"/>
                  <a:pt x="0" y="0"/>
                </a:cubicBezTo>
                <a:close/>
              </a:path>
            </a:pathLst>
          </a:custGeom>
          <a:solidFill>
            <a:srgbClr val="FFFFFF">
              <a:alpha val="75686"/>
            </a:srgbClr>
          </a:solidFill>
          <a:ln w="38100">
            <a:solidFill>
              <a:schemeClr val="tx1">
                <a:lumMod val="50000"/>
                <a:lumOff val="50000"/>
              </a:schemeClr>
            </a:solidFill>
            <a:extLst>
              <a:ext uri="{C807C97D-BFC1-408E-A445-0C87EB9F89A2}">
                <ask:lineSketchStyleProps xmlns:ask="http://schemas.microsoft.com/office/drawing/2018/sketchyshapes" sd="2300044109">
                  <a:prstGeom prst="rect">
                    <a:avLst/>
                  </a:prstGeom>
                  <ask:type>
                    <ask:lineSketchFreehand/>
                  </ask:type>
                </ask:lineSketchStyleProps>
              </a:ext>
            </a:extLst>
          </a:ln>
          <a:effectLst>
            <a:outerShdw blurRad="50800" dist="50800" dir="5400000" algn="ctr" rotWithShape="0">
              <a:schemeClr val="tx1"/>
            </a:outerShdw>
          </a:effectLst>
        </p:spPr>
        <p:txBody>
          <a:bodyPr wrap="none" lIns="91440" tIns="45720" rIns="91440" bIns="45720">
            <a:spAutoFit/>
          </a:bodyPr>
          <a:lstStyle/>
          <a:p>
            <a:pPr algn="ctr"/>
            <a:r>
              <a:rPr lang="en-US" sz="9600" b="1" i="1" cap="none" spc="50" dirty="0">
                <a:ln w="0"/>
                <a:solidFill>
                  <a:schemeClr val="tx1">
                    <a:lumMod val="65000"/>
                    <a:lumOff val="35000"/>
                  </a:schemeClr>
                </a:solidFill>
                <a:effectLst>
                  <a:innerShdw blurRad="63500" dist="50800" dir="13500000">
                    <a:srgbClr val="000000">
                      <a:alpha val="50000"/>
                    </a:srgbClr>
                  </a:innerShdw>
                </a:effectLst>
              </a:rPr>
              <a:t>To Dance?</a:t>
            </a:r>
          </a:p>
        </p:txBody>
      </p:sp>
    </p:spTree>
    <p:extLst>
      <p:ext uri="{BB962C8B-B14F-4D97-AF65-F5344CB8AC3E}">
        <p14:creationId xmlns:p14="http://schemas.microsoft.com/office/powerpoint/2010/main" val="27355523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F06E6DB-DD50-1B7F-8596-2086F3A6A253}"/>
              </a:ext>
            </a:extLst>
          </p:cNvPr>
          <p:cNvSpPr txBox="1"/>
          <p:nvPr/>
        </p:nvSpPr>
        <p:spPr>
          <a:xfrm>
            <a:off x="508673" y="254336"/>
            <a:ext cx="8126654" cy="1107996"/>
          </a:xfrm>
          <a:prstGeom prst="rect">
            <a:avLst/>
          </a:prstGeom>
          <a:noFill/>
        </p:spPr>
        <p:txBody>
          <a:bodyPr wrap="square" rtlCol="0">
            <a:spAutoFit/>
          </a:bodyPr>
          <a:lstStyle/>
          <a:p>
            <a:pPr algn="ctr"/>
            <a:r>
              <a:rPr lang="en-US" sz="6600" b="1" dirty="0"/>
              <a:t>What Constitutes Sin?</a:t>
            </a:r>
          </a:p>
        </p:txBody>
      </p:sp>
      <p:grpSp>
        <p:nvGrpSpPr>
          <p:cNvPr id="6" name="Group 5">
            <a:extLst>
              <a:ext uri="{FF2B5EF4-FFF2-40B4-BE49-F238E27FC236}">
                <a16:creationId xmlns:a16="http://schemas.microsoft.com/office/drawing/2014/main" id="{B6B8A211-F1B9-4AEB-FD26-0B78B024BA84}"/>
              </a:ext>
            </a:extLst>
          </p:cNvPr>
          <p:cNvGrpSpPr/>
          <p:nvPr/>
        </p:nvGrpSpPr>
        <p:grpSpPr>
          <a:xfrm>
            <a:off x="844760" y="1919324"/>
            <a:ext cx="7454480" cy="1695576"/>
            <a:chOff x="1090013" y="1810633"/>
            <a:chExt cx="7454480" cy="1695576"/>
          </a:xfrm>
        </p:grpSpPr>
        <p:sp>
          <p:nvSpPr>
            <p:cNvPr id="4" name="Rectangle: Rounded Corners 3">
              <a:extLst>
                <a:ext uri="{FF2B5EF4-FFF2-40B4-BE49-F238E27FC236}">
                  <a16:creationId xmlns:a16="http://schemas.microsoft.com/office/drawing/2014/main" id="{0669BD26-E688-391D-52BB-5C5F3AE51544}"/>
                </a:ext>
              </a:extLst>
            </p:cNvPr>
            <p:cNvSpPr/>
            <p:nvPr/>
          </p:nvSpPr>
          <p:spPr>
            <a:xfrm>
              <a:off x="1090013" y="1810633"/>
              <a:ext cx="7454480" cy="1695576"/>
            </a:xfrm>
            <a:prstGeom prst="roundRect">
              <a:avLst/>
            </a:prstGeom>
            <a:solidFill>
              <a:srgbClr val="C00000"/>
            </a:solidFill>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tx1"/>
                  </a:solidFill>
                </a:rPr>
                <a:t>Sin is a violation of God’s law</a:t>
              </a:r>
            </a:p>
          </p:txBody>
        </p:sp>
        <p:sp>
          <p:nvSpPr>
            <p:cNvPr id="5" name="TextBox 4">
              <a:extLst>
                <a:ext uri="{FF2B5EF4-FFF2-40B4-BE49-F238E27FC236}">
                  <a16:creationId xmlns:a16="http://schemas.microsoft.com/office/drawing/2014/main" id="{9962E639-0C19-4ECD-56E8-1641D9CC6E11}"/>
                </a:ext>
              </a:extLst>
            </p:cNvPr>
            <p:cNvSpPr txBox="1"/>
            <p:nvPr/>
          </p:nvSpPr>
          <p:spPr>
            <a:xfrm>
              <a:off x="1410956" y="2292366"/>
              <a:ext cx="6739915" cy="707886"/>
            </a:xfrm>
            <a:prstGeom prst="rect">
              <a:avLst/>
            </a:prstGeom>
            <a:noFill/>
          </p:spPr>
          <p:txBody>
            <a:bodyPr wrap="square" rtlCol="0">
              <a:spAutoFit/>
            </a:bodyPr>
            <a:lstStyle/>
            <a:p>
              <a:pPr algn="ctr"/>
              <a:r>
                <a:rPr lang="en-US" sz="4000" b="1" dirty="0">
                  <a:solidFill>
                    <a:srgbClr val="FFFF00"/>
                  </a:solidFill>
                </a:rPr>
                <a:t>Sin is a violation of God’s law</a:t>
              </a:r>
            </a:p>
          </p:txBody>
        </p:sp>
      </p:grpSp>
      <p:sp>
        <p:nvSpPr>
          <p:cNvPr id="7" name="TextBox 6">
            <a:extLst>
              <a:ext uri="{FF2B5EF4-FFF2-40B4-BE49-F238E27FC236}">
                <a16:creationId xmlns:a16="http://schemas.microsoft.com/office/drawing/2014/main" id="{2797649F-4AC1-6794-C549-8BC6643AB3CF}"/>
              </a:ext>
            </a:extLst>
          </p:cNvPr>
          <p:cNvSpPr txBox="1"/>
          <p:nvPr/>
        </p:nvSpPr>
        <p:spPr>
          <a:xfrm>
            <a:off x="337213" y="4096633"/>
            <a:ext cx="5595402" cy="1200329"/>
          </a:xfrm>
          <a:prstGeom prst="rect">
            <a:avLst/>
          </a:prstGeom>
          <a:noFill/>
        </p:spPr>
        <p:txBody>
          <a:bodyPr wrap="square" rtlCol="0">
            <a:spAutoFit/>
          </a:bodyPr>
          <a:lstStyle/>
          <a:p>
            <a:pPr algn="ctr"/>
            <a:r>
              <a:rPr lang="en-US" sz="3600" dirty="0"/>
              <a:t>1 John 3:4</a:t>
            </a:r>
          </a:p>
          <a:p>
            <a:pPr algn="ctr"/>
            <a:r>
              <a:rPr lang="en-US" sz="3600" dirty="0"/>
              <a:t>Rom. 4:15</a:t>
            </a:r>
          </a:p>
        </p:txBody>
      </p:sp>
      <p:sp>
        <p:nvSpPr>
          <p:cNvPr id="8" name="TextBox 7">
            <a:extLst>
              <a:ext uri="{FF2B5EF4-FFF2-40B4-BE49-F238E27FC236}">
                <a16:creationId xmlns:a16="http://schemas.microsoft.com/office/drawing/2014/main" id="{887919D2-9FD8-B8BD-0404-42FADA27E820}"/>
              </a:ext>
            </a:extLst>
          </p:cNvPr>
          <p:cNvSpPr txBox="1"/>
          <p:nvPr/>
        </p:nvSpPr>
        <p:spPr>
          <a:xfrm>
            <a:off x="272503" y="5706117"/>
            <a:ext cx="8362824" cy="646331"/>
          </a:xfrm>
          <a:prstGeom prst="rect">
            <a:avLst/>
          </a:prstGeom>
          <a:noFill/>
        </p:spPr>
        <p:txBody>
          <a:bodyPr wrap="square" rtlCol="0">
            <a:spAutoFit/>
          </a:bodyPr>
          <a:lstStyle/>
          <a:p>
            <a:pPr algn="ctr"/>
            <a:r>
              <a:rPr lang="en-US" sz="3600" i="1" dirty="0">
                <a:solidFill>
                  <a:srgbClr val="6600FF"/>
                </a:solidFill>
              </a:rPr>
              <a:t>It does not have to be specifically stated</a:t>
            </a:r>
          </a:p>
        </p:txBody>
      </p:sp>
      <p:pic>
        <p:nvPicPr>
          <p:cNvPr id="9" name="Picture 8" descr="A picture containing indoor, table, sitting&#10;&#10;Description automatically generated">
            <a:extLst>
              <a:ext uri="{FF2B5EF4-FFF2-40B4-BE49-F238E27FC236}">
                <a16:creationId xmlns:a16="http://schemas.microsoft.com/office/drawing/2014/main" id="{04F194C2-3363-EF79-E23A-1F1CFF1FE97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51964" y="3108943"/>
            <a:ext cx="3683363" cy="1895076"/>
          </a:xfrm>
          <a:prstGeom prst="rect">
            <a:avLst/>
          </a:prstGeom>
        </p:spPr>
      </p:pic>
    </p:spTree>
    <p:extLst>
      <p:ext uri="{BB962C8B-B14F-4D97-AF65-F5344CB8AC3E}">
        <p14:creationId xmlns:p14="http://schemas.microsoft.com/office/powerpoint/2010/main" val="33167799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37" presetClass="entr" presetSubtype="0"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2250"/>
                                        <p:tgtEl>
                                          <p:spTgt spid="9"/>
                                        </p:tgtEl>
                                      </p:cBhvr>
                                    </p:animEffect>
                                    <p:anim calcmode="lin" valueType="num">
                                      <p:cBhvr>
                                        <p:cTn id="13" dur="2250" fill="hold"/>
                                        <p:tgtEl>
                                          <p:spTgt spid="9"/>
                                        </p:tgtEl>
                                        <p:attrNameLst>
                                          <p:attrName>ppt_x</p:attrName>
                                        </p:attrNameLst>
                                      </p:cBhvr>
                                      <p:tavLst>
                                        <p:tav tm="0">
                                          <p:val>
                                            <p:strVal val="#ppt_x"/>
                                          </p:val>
                                        </p:tav>
                                        <p:tav tm="100000">
                                          <p:val>
                                            <p:strVal val="#ppt_x"/>
                                          </p:val>
                                        </p:tav>
                                      </p:tavLst>
                                    </p:anim>
                                    <p:anim calcmode="lin" valueType="num">
                                      <p:cBhvr>
                                        <p:cTn id="14" dur="2025" decel="100000" fill="hold"/>
                                        <p:tgtEl>
                                          <p:spTgt spid="9"/>
                                        </p:tgtEl>
                                        <p:attrNameLst>
                                          <p:attrName>ppt_y</p:attrName>
                                        </p:attrNameLst>
                                      </p:cBhvr>
                                      <p:tavLst>
                                        <p:tav tm="0">
                                          <p:val>
                                            <p:strVal val="#ppt_y+1"/>
                                          </p:val>
                                        </p:tav>
                                        <p:tav tm="100000">
                                          <p:val>
                                            <p:strVal val="#ppt_y-.03"/>
                                          </p:val>
                                        </p:tav>
                                      </p:tavLst>
                                    </p:anim>
                                    <p:anim calcmode="lin" valueType="num">
                                      <p:cBhvr>
                                        <p:cTn id="15" dur="225" accel="100000" fill="hold">
                                          <p:stCondLst>
                                            <p:cond delay="2025"/>
                                          </p:stCondLst>
                                        </p:cTn>
                                        <p:tgtEl>
                                          <p:spTgt spid="9"/>
                                        </p:tgtEl>
                                        <p:attrNameLst>
                                          <p:attrName>ppt_y</p:attrName>
                                        </p:attrNameLst>
                                      </p:cBhvr>
                                      <p:tavLst>
                                        <p:tav tm="0">
                                          <p:val>
                                            <p:strVal val="#ppt_y-.03"/>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1000"/>
                                        <p:tgtEl>
                                          <p:spTgt spid="7"/>
                                        </p:tgtEl>
                                      </p:cBhvr>
                                    </p:animEffect>
                                    <p:anim calcmode="lin" valueType="num">
                                      <p:cBhvr>
                                        <p:cTn id="21" dur="1000" fill="hold"/>
                                        <p:tgtEl>
                                          <p:spTgt spid="7"/>
                                        </p:tgtEl>
                                        <p:attrNameLst>
                                          <p:attrName>ppt_x</p:attrName>
                                        </p:attrNameLst>
                                      </p:cBhvr>
                                      <p:tavLst>
                                        <p:tav tm="0">
                                          <p:val>
                                            <p:strVal val="#ppt_x"/>
                                          </p:val>
                                        </p:tav>
                                        <p:tav tm="100000">
                                          <p:val>
                                            <p:strVal val="#ppt_x"/>
                                          </p:val>
                                        </p:tav>
                                      </p:tavLst>
                                    </p:anim>
                                    <p:anim calcmode="lin" valueType="num">
                                      <p:cBhvr>
                                        <p:cTn id="22"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1000"/>
                                        <p:tgtEl>
                                          <p:spTgt spid="8"/>
                                        </p:tgtEl>
                                      </p:cBhvr>
                                    </p:animEffect>
                                    <p:anim calcmode="lin" valueType="num">
                                      <p:cBhvr>
                                        <p:cTn id="28" dur="1000" fill="hold"/>
                                        <p:tgtEl>
                                          <p:spTgt spid="8"/>
                                        </p:tgtEl>
                                        <p:attrNameLst>
                                          <p:attrName>ppt_x</p:attrName>
                                        </p:attrNameLst>
                                      </p:cBhvr>
                                      <p:tavLst>
                                        <p:tav tm="0">
                                          <p:val>
                                            <p:strVal val="#ppt_x"/>
                                          </p:val>
                                        </p:tav>
                                        <p:tav tm="100000">
                                          <p:val>
                                            <p:strVal val="#ppt_x"/>
                                          </p:val>
                                        </p:tav>
                                      </p:tavLst>
                                    </p:anim>
                                    <p:anim calcmode="lin" valueType="num">
                                      <p:cBhvr>
                                        <p:cTn id="2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3F44B4C-A519-8B94-970F-BFC36D8C5360}"/>
              </a:ext>
            </a:extLst>
          </p:cNvPr>
          <p:cNvSpPr/>
          <p:nvPr/>
        </p:nvSpPr>
        <p:spPr>
          <a:xfrm>
            <a:off x="693889" y="296133"/>
            <a:ext cx="7756227" cy="1200329"/>
          </a:xfrm>
          <a:custGeom>
            <a:avLst/>
            <a:gdLst>
              <a:gd name="connsiteX0" fmla="*/ 0 w 7756227"/>
              <a:gd name="connsiteY0" fmla="*/ 0 h 1200329"/>
              <a:gd name="connsiteX1" fmla="*/ 646352 w 7756227"/>
              <a:gd name="connsiteY1" fmla="*/ 0 h 1200329"/>
              <a:gd name="connsiteX2" fmla="*/ 1060018 w 7756227"/>
              <a:gd name="connsiteY2" fmla="*/ 0 h 1200329"/>
              <a:gd name="connsiteX3" fmla="*/ 1861494 w 7756227"/>
              <a:gd name="connsiteY3" fmla="*/ 0 h 1200329"/>
              <a:gd name="connsiteX4" fmla="*/ 2275160 w 7756227"/>
              <a:gd name="connsiteY4" fmla="*/ 0 h 1200329"/>
              <a:gd name="connsiteX5" fmla="*/ 2999074 w 7756227"/>
              <a:gd name="connsiteY5" fmla="*/ 0 h 1200329"/>
              <a:gd name="connsiteX6" fmla="*/ 3490302 w 7756227"/>
              <a:gd name="connsiteY6" fmla="*/ 0 h 1200329"/>
              <a:gd name="connsiteX7" fmla="*/ 4059092 w 7756227"/>
              <a:gd name="connsiteY7" fmla="*/ 0 h 1200329"/>
              <a:gd name="connsiteX8" fmla="*/ 4860569 w 7756227"/>
              <a:gd name="connsiteY8" fmla="*/ 0 h 1200329"/>
              <a:gd name="connsiteX9" fmla="*/ 5662046 w 7756227"/>
              <a:gd name="connsiteY9" fmla="*/ 0 h 1200329"/>
              <a:gd name="connsiteX10" fmla="*/ 6463522 w 7756227"/>
              <a:gd name="connsiteY10" fmla="*/ 0 h 1200329"/>
              <a:gd name="connsiteX11" fmla="*/ 7109875 w 7756227"/>
              <a:gd name="connsiteY11" fmla="*/ 0 h 1200329"/>
              <a:gd name="connsiteX12" fmla="*/ 7756227 w 7756227"/>
              <a:gd name="connsiteY12" fmla="*/ 0 h 1200329"/>
              <a:gd name="connsiteX13" fmla="*/ 7756227 w 7756227"/>
              <a:gd name="connsiteY13" fmla="*/ 624171 h 1200329"/>
              <a:gd name="connsiteX14" fmla="*/ 7756227 w 7756227"/>
              <a:gd name="connsiteY14" fmla="*/ 1200329 h 1200329"/>
              <a:gd name="connsiteX15" fmla="*/ 6954750 w 7756227"/>
              <a:gd name="connsiteY15" fmla="*/ 1200329 h 1200329"/>
              <a:gd name="connsiteX16" fmla="*/ 6463523 w 7756227"/>
              <a:gd name="connsiteY16" fmla="*/ 1200329 h 1200329"/>
              <a:gd name="connsiteX17" fmla="*/ 5817170 w 7756227"/>
              <a:gd name="connsiteY17" fmla="*/ 1200329 h 1200329"/>
              <a:gd name="connsiteX18" fmla="*/ 5170818 w 7756227"/>
              <a:gd name="connsiteY18" fmla="*/ 1200329 h 1200329"/>
              <a:gd name="connsiteX19" fmla="*/ 4369341 w 7756227"/>
              <a:gd name="connsiteY19" fmla="*/ 1200329 h 1200329"/>
              <a:gd name="connsiteX20" fmla="*/ 3800551 w 7756227"/>
              <a:gd name="connsiteY20" fmla="*/ 1200329 h 1200329"/>
              <a:gd name="connsiteX21" fmla="*/ 3386886 w 7756227"/>
              <a:gd name="connsiteY21" fmla="*/ 1200329 h 1200329"/>
              <a:gd name="connsiteX22" fmla="*/ 2895658 w 7756227"/>
              <a:gd name="connsiteY22" fmla="*/ 1200329 h 1200329"/>
              <a:gd name="connsiteX23" fmla="*/ 2171744 w 7756227"/>
              <a:gd name="connsiteY23" fmla="*/ 1200329 h 1200329"/>
              <a:gd name="connsiteX24" fmla="*/ 1447829 w 7756227"/>
              <a:gd name="connsiteY24" fmla="*/ 1200329 h 1200329"/>
              <a:gd name="connsiteX25" fmla="*/ 723915 w 7756227"/>
              <a:gd name="connsiteY25" fmla="*/ 1200329 h 1200329"/>
              <a:gd name="connsiteX26" fmla="*/ 0 w 7756227"/>
              <a:gd name="connsiteY26" fmla="*/ 1200329 h 1200329"/>
              <a:gd name="connsiteX27" fmla="*/ 0 w 7756227"/>
              <a:gd name="connsiteY27" fmla="*/ 576158 h 1200329"/>
              <a:gd name="connsiteX28" fmla="*/ 0 w 7756227"/>
              <a:gd name="connsiteY28" fmla="*/ 0 h 1200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756227" h="1200329" fill="none" extrusionOk="0">
                <a:moveTo>
                  <a:pt x="0" y="0"/>
                </a:moveTo>
                <a:cubicBezTo>
                  <a:pt x="250157" y="-16366"/>
                  <a:pt x="365576" y="25846"/>
                  <a:pt x="646352" y="0"/>
                </a:cubicBezTo>
                <a:cubicBezTo>
                  <a:pt x="927128" y="-25846"/>
                  <a:pt x="966327" y="-14853"/>
                  <a:pt x="1060018" y="0"/>
                </a:cubicBezTo>
                <a:cubicBezTo>
                  <a:pt x="1153709" y="14853"/>
                  <a:pt x="1583536" y="-29928"/>
                  <a:pt x="1861494" y="0"/>
                </a:cubicBezTo>
                <a:cubicBezTo>
                  <a:pt x="2139452" y="29928"/>
                  <a:pt x="2073971" y="-7780"/>
                  <a:pt x="2275160" y="0"/>
                </a:cubicBezTo>
                <a:cubicBezTo>
                  <a:pt x="2476349" y="7780"/>
                  <a:pt x="2649460" y="11506"/>
                  <a:pt x="2999074" y="0"/>
                </a:cubicBezTo>
                <a:cubicBezTo>
                  <a:pt x="3348688" y="-11506"/>
                  <a:pt x="3381177" y="-23528"/>
                  <a:pt x="3490302" y="0"/>
                </a:cubicBezTo>
                <a:cubicBezTo>
                  <a:pt x="3599427" y="23528"/>
                  <a:pt x="3869317" y="-9557"/>
                  <a:pt x="4059092" y="0"/>
                </a:cubicBezTo>
                <a:cubicBezTo>
                  <a:pt x="4248867" y="9557"/>
                  <a:pt x="4588143" y="14323"/>
                  <a:pt x="4860569" y="0"/>
                </a:cubicBezTo>
                <a:cubicBezTo>
                  <a:pt x="5132995" y="-14323"/>
                  <a:pt x="5443812" y="-4230"/>
                  <a:pt x="5662046" y="0"/>
                </a:cubicBezTo>
                <a:cubicBezTo>
                  <a:pt x="5880280" y="4230"/>
                  <a:pt x="6142387" y="16405"/>
                  <a:pt x="6463522" y="0"/>
                </a:cubicBezTo>
                <a:cubicBezTo>
                  <a:pt x="6784657" y="-16405"/>
                  <a:pt x="6810726" y="-9582"/>
                  <a:pt x="7109875" y="0"/>
                </a:cubicBezTo>
                <a:cubicBezTo>
                  <a:pt x="7409024" y="9582"/>
                  <a:pt x="7528131" y="-28877"/>
                  <a:pt x="7756227" y="0"/>
                </a:cubicBezTo>
                <a:cubicBezTo>
                  <a:pt x="7761975" y="150050"/>
                  <a:pt x="7785065" y="365157"/>
                  <a:pt x="7756227" y="624171"/>
                </a:cubicBezTo>
                <a:cubicBezTo>
                  <a:pt x="7727389" y="883185"/>
                  <a:pt x="7767422" y="1062064"/>
                  <a:pt x="7756227" y="1200329"/>
                </a:cubicBezTo>
                <a:cubicBezTo>
                  <a:pt x="7570131" y="1194277"/>
                  <a:pt x="7332773" y="1190403"/>
                  <a:pt x="6954750" y="1200329"/>
                </a:cubicBezTo>
                <a:cubicBezTo>
                  <a:pt x="6576727" y="1210255"/>
                  <a:pt x="6570924" y="1214395"/>
                  <a:pt x="6463523" y="1200329"/>
                </a:cubicBezTo>
                <a:cubicBezTo>
                  <a:pt x="6356122" y="1186263"/>
                  <a:pt x="6100900" y="1228778"/>
                  <a:pt x="5817170" y="1200329"/>
                </a:cubicBezTo>
                <a:cubicBezTo>
                  <a:pt x="5533440" y="1171880"/>
                  <a:pt x="5331379" y="1208732"/>
                  <a:pt x="5170818" y="1200329"/>
                </a:cubicBezTo>
                <a:cubicBezTo>
                  <a:pt x="5010257" y="1191926"/>
                  <a:pt x="4721495" y="1184779"/>
                  <a:pt x="4369341" y="1200329"/>
                </a:cubicBezTo>
                <a:cubicBezTo>
                  <a:pt x="4017187" y="1215879"/>
                  <a:pt x="4040887" y="1215440"/>
                  <a:pt x="3800551" y="1200329"/>
                </a:cubicBezTo>
                <a:cubicBezTo>
                  <a:pt x="3560215" y="1185219"/>
                  <a:pt x="3562336" y="1188139"/>
                  <a:pt x="3386886" y="1200329"/>
                </a:cubicBezTo>
                <a:cubicBezTo>
                  <a:pt x="3211436" y="1212519"/>
                  <a:pt x="3045577" y="1215043"/>
                  <a:pt x="2895658" y="1200329"/>
                </a:cubicBezTo>
                <a:cubicBezTo>
                  <a:pt x="2745739" y="1185615"/>
                  <a:pt x="2514735" y="1186478"/>
                  <a:pt x="2171744" y="1200329"/>
                </a:cubicBezTo>
                <a:cubicBezTo>
                  <a:pt x="1828753" y="1214180"/>
                  <a:pt x="1703469" y="1204352"/>
                  <a:pt x="1447829" y="1200329"/>
                </a:cubicBezTo>
                <a:cubicBezTo>
                  <a:pt x="1192189" y="1196306"/>
                  <a:pt x="981791" y="1213454"/>
                  <a:pt x="723915" y="1200329"/>
                </a:cubicBezTo>
                <a:cubicBezTo>
                  <a:pt x="466039" y="1187204"/>
                  <a:pt x="311305" y="1197099"/>
                  <a:pt x="0" y="1200329"/>
                </a:cubicBezTo>
                <a:cubicBezTo>
                  <a:pt x="15533" y="922341"/>
                  <a:pt x="-1738" y="854172"/>
                  <a:pt x="0" y="576158"/>
                </a:cubicBezTo>
                <a:cubicBezTo>
                  <a:pt x="1738" y="298144"/>
                  <a:pt x="13649" y="188836"/>
                  <a:pt x="0" y="0"/>
                </a:cubicBezTo>
                <a:close/>
              </a:path>
              <a:path w="7756227" h="1200329" stroke="0" extrusionOk="0">
                <a:moveTo>
                  <a:pt x="0" y="0"/>
                </a:moveTo>
                <a:cubicBezTo>
                  <a:pt x="148554" y="-22814"/>
                  <a:pt x="309085" y="-11427"/>
                  <a:pt x="491228" y="0"/>
                </a:cubicBezTo>
                <a:cubicBezTo>
                  <a:pt x="673371" y="11427"/>
                  <a:pt x="905676" y="-613"/>
                  <a:pt x="1137580" y="0"/>
                </a:cubicBezTo>
                <a:cubicBezTo>
                  <a:pt x="1369484" y="613"/>
                  <a:pt x="1478622" y="17305"/>
                  <a:pt x="1783932" y="0"/>
                </a:cubicBezTo>
                <a:cubicBezTo>
                  <a:pt x="2089242" y="-17305"/>
                  <a:pt x="2285914" y="-29233"/>
                  <a:pt x="2585409" y="0"/>
                </a:cubicBezTo>
                <a:cubicBezTo>
                  <a:pt x="2884904" y="29233"/>
                  <a:pt x="3077840" y="18646"/>
                  <a:pt x="3309324" y="0"/>
                </a:cubicBezTo>
                <a:cubicBezTo>
                  <a:pt x="3540809" y="-18646"/>
                  <a:pt x="3850830" y="-8855"/>
                  <a:pt x="4033238" y="0"/>
                </a:cubicBezTo>
                <a:cubicBezTo>
                  <a:pt x="4215646" y="8855"/>
                  <a:pt x="4468723" y="8644"/>
                  <a:pt x="4679590" y="0"/>
                </a:cubicBezTo>
                <a:cubicBezTo>
                  <a:pt x="4890457" y="-8644"/>
                  <a:pt x="5077964" y="-20505"/>
                  <a:pt x="5248380" y="0"/>
                </a:cubicBezTo>
                <a:cubicBezTo>
                  <a:pt x="5418796" y="20505"/>
                  <a:pt x="5552533" y="-1976"/>
                  <a:pt x="5662046" y="0"/>
                </a:cubicBezTo>
                <a:cubicBezTo>
                  <a:pt x="5771559" y="1976"/>
                  <a:pt x="5931830" y="1766"/>
                  <a:pt x="6075711" y="0"/>
                </a:cubicBezTo>
                <a:cubicBezTo>
                  <a:pt x="6219593" y="-1766"/>
                  <a:pt x="6549664" y="16301"/>
                  <a:pt x="6799626" y="0"/>
                </a:cubicBezTo>
                <a:cubicBezTo>
                  <a:pt x="7049588" y="-16301"/>
                  <a:pt x="7444245" y="44490"/>
                  <a:pt x="7756227" y="0"/>
                </a:cubicBezTo>
                <a:cubicBezTo>
                  <a:pt x="7765487" y="123181"/>
                  <a:pt x="7745289" y="296634"/>
                  <a:pt x="7756227" y="564155"/>
                </a:cubicBezTo>
                <a:cubicBezTo>
                  <a:pt x="7767165" y="831677"/>
                  <a:pt x="7777194" y="927418"/>
                  <a:pt x="7756227" y="1200329"/>
                </a:cubicBezTo>
                <a:cubicBezTo>
                  <a:pt x="7460248" y="1200993"/>
                  <a:pt x="7345386" y="1186276"/>
                  <a:pt x="7109875" y="1200329"/>
                </a:cubicBezTo>
                <a:cubicBezTo>
                  <a:pt x="6874364" y="1214382"/>
                  <a:pt x="6803958" y="1197056"/>
                  <a:pt x="6696209" y="1200329"/>
                </a:cubicBezTo>
                <a:cubicBezTo>
                  <a:pt x="6588460" y="1203602"/>
                  <a:pt x="6419352" y="1206060"/>
                  <a:pt x="6204982" y="1200329"/>
                </a:cubicBezTo>
                <a:cubicBezTo>
                  <a:pt x="5990612" y="1194598"/>
                  <a:pt x="5736089" y="1183562"/>
                  <a:pt x="5403505" y="1200329"/>
                </a:cubicBezTo>
                <a:cubicBezTo>
                  <a:pt x="5070921" y="1217096"/>
                  <a:pt x="5020827" y="1184702"/>
                  <a:pt x="4912277" y="1200329"/>
                </a:cubicBezTo>
                <a:cubicBezTo>
                  <a:pt x="4803727" y="1215956"/>
                  <a:pt x="4409412" y="1224103"/>
                  <a:pt x="4265925" y="1200329"/>
                </a:cubicBezTo>
                <a:cubicBezTo>
                  <a:pt x="4122438" y="1176555"/>
                  <a:pt x="3992044" y="1185667"/>
                  <a:pt x="3774697" y="1200329"/>
                </a:cubicBezTo>
                <a:cubicBezTo>
                  <a:pt x="3557350" y="1214991"/>
                  <a:pt x="3376675" y="1181832"/>
                  <a:pt x="3128345" y="1200329"/>
                </a:cubicBezTo>
                <a:cubicBezTo>
                  <a:pt x="2880015" y="1218826"/>
                  <a:pt x="2817168" y="1182377"/>
                  <a:pt x="2714679" y="1200329"/>
                </a:cubicBezTo>
                <a:cubicBezTo>
                  <a:pt x="2612190" y="1218281"/>
                  <a:pt x="2495847" y="1202974"/>
                  <a:pt x="2301014" y="1200329"/>
                </a:cubicBezTo>
                <a:cubicBezTo>
                  <a:pt x="2106181" y="1197684"/>
                  <a:pt x="1722989" y="1188366"/>
                  <a:pt x="1577099" y="1200329"/>
                </a:cubicBezTo>
                <a:cubicBezTo>
                  <a:pt x="1431210" y="1212292"/>
                  <a:pt x="1257318" y="1190383"/>
                  <a:pt x="1008310" y="1200329"/>
                </a:cubicBezTo>
                <a:cubicBezTo>
                  <a:pt x="759302" y="1210275"/>
                  <a:pt x="222012" y="1158031"/>
                  <a:pt x="0" y="1200329"/>
                </a:cubicBezTo>
                <a:cubicBezTo>
                  <a:pt x="-29184" y="1007684"/>
                  <a:pt x="1099" y="750263"/>
                  <a:pt x="0" y="576158"/>
                </a:cubicBezTo>
                <a:cubicBezTo>
                  <a:pt x="-1099" y="402053"/>
                  <a:pt x="26128" y="158840"/>
                  <a:pt x="0" y="0"/>
                </a:cubicBezTo>
                <a:close/>
              </a:path>
            </a:pathLst>
          </a:custGeom>
          <a:solidFill>
            <a:srgbClr val="FFFFFF">
              <a:alpha val="75686"/>
            </a:srgbClr>
          </a:solidFill>
          <a:ln w="38100">
            <a:solidFill>
              <a:schemeClr val="tx1">
                <a:lumMod val="50000"/>
                <a:lumOff val="50000"/>
              </a:schemeClr>
            </a:solidFill>
            <a:extLst>
              <a:ext uri="{C807C97D-BFC1-408E-A445-0C87EB9F89A2}">
                <ask:lineSketchStyleProps xmlns:ask="http://schemas.microsoft.com/office/drawing/2018/sketchyshapes" sd="2300044109">
                  <a:prstGeom prst="rect">
                    <a:avLst/>
                  </a:prstGeom>
                  <ask:type>
                    <ask:lineSketchFreehand/>
                  </ask:type>
                </ask:lineSketchStyleProps>
              </a:ext>
            </a:extLst>
          </a:ln>
          <a:effectLst>
            <a:outerShdw blurRad="50800" dist="50800" dir="5400000" algn="ctr" rotWithShape="0">
              <a:schemeClr val="tx1"/>
            </a:outerShdw>
          </a:effectLst>
        </p:spPr>
        <p:txBody>
          <a:bodyPr wrap="none" lIns="91440" tIns="45720" rIns="91440" bIns="45720">
            <a:spAutoFit/>
          </a:bodyPr>
          <a:lstStyle/>
          <a:p>
            <a:pPr algn="ctr"/>
            <a:r>
              <a:rPr lang="en-US" sz="7200" b="1" cap="none" spc="50" dirty="0">
                <a:ln w="0"/>
                <a:solidFill>
                  <a:schemeClr val="tx1">
                    <a:lumMod val="65000"/>
                    <a:lumOff val="35000"/>
                  </a:schemeClr>
                </a:solidFill>
                <a:effectLst>
                  <a:innerShdw blurRad="63500" dist="50800" dir="13500000">
                    <a:srgbClr val="000000">
                      <a:alpha val="50000"/>
                    </a:srgbClr>
                  </a:innerShdw>
                </a:effectLst>
              </a:rPr>
              <a:t>Is it a Sin to Dance?</a:t>
            </a:r>
          </a:p>
        </p:txBody>
      </p:sp>
      <p:sp>
        <p:nvSpPr>
          <p:cNvPr id="2" name="TextBox 1">
            <a:extLst>
              <a:ext uri="{FF2B5EF4-FFF2-40B4-BE49-F238E27FC236}">
                <a16:creationId xmlns:a16="http://schemas.microsoft.com/office/drawing/2014/main" id="{0683FFFE-8C15-91FB-51E9-CC94B7662F01}"/>
              </a:ext>
            </a:extLst>
          </p:cNvPr>
          <p:cNvSpPr txBox="1"/>
          <p:nvPr/>
        </p:nvSpPr>
        <p:spPr>
          <a:xfrm>
            <a:off x="989740" y="2244115"/>
            <a:ext cx="7007074" cy="2602636"/>
          </a:xfrm>
          <a:custGeom>
            <a:avLst/>
            <a:gdLst>
              <a:gd name="connsiteX0" fmla="*/ 0 w 7007074"/>
              <a:gd name="connsiteY0" fmla="*/ 0 h 2602636"/>
              <a:gd name="connsiteX1" fmla="*/ 496865 w 7007074"/>
              <a:gd name="connsiteY1" fmla="*/ 0 h 2602636"/>
              <a:gd name="connsiteX2" fmla="*/ 923660 w 7007074"/>
              <a:gd name="connsiteY2" fmla="*/ 0 h 2602636"/>
              <a:gd name="connsiteX3" fmla="*/ 1490596 w 7007074"/>
              <a:gd name="connsiteY3" fmla="*/ 0 h 2602636"/>
              <a:gd name="connsiteX4" fmla="*/ 1917390 w 7007074"/>
              <a:gd name="connsiteY4" fmla="*/ 0 h 2602636"/>
              <a:gd name="connsiteX5" fmla="*/ 2554397 w 7007074"/>
              <a:gd name="connsiteY5" fmla="*/ 0 h 2602636"/>
              <a:gd name="connsiteX6" fmla="*/ 3191404 w 7007074"/>
              <a:gd name="connsiteY6" fmla="*/ 0 h 2602636"/>
              <a:gd name="connsiteX7" fmla="*/ 3688269 w 7007074"/>
              <a:gd name="connsiteY7" fmla="*/ 0 h 2602636"/>
              <a:gd name="connsiteX8" fmla="*/ 4185134 w 7007074"/>
              <a:gd name="connsiteY8" fmla="*/ 0 h 2602636"/>
              <a:gd name="connsiteX9" fmla="*/ 4822141 w 7007074"/>
              <a:gd name="connsiteY9" fmla="*/ 0 h 2602636"/>
              <a:gd name="connsiteX10" fmla="*/ 5389077 w 7007074"/>
              <a:gd name="connsiteY10" fmla="*/ 0 h 2602636"/>
              <a:gd name="connsiteX11" fmla="*/ 6096154 w 7007074"/>
              <a:gd name="connsiteY11" fmla="*/ 0 h 2602636"/>
              <a:gd name="connsiteX12" fmla="*/ 7007074 w 7007074"/>
              <a:gd name="connsiteY12" fmla="*/ 0 h 2602636"/>
              <a:gd name="connsiteX13" fmla="*/ 7007074 w 7007074"/>
              <a:gd name="connsiteY13" fmla="*/ 624633 h 2602636"/>
              <a:gd name="connsiteX14" fmla="*/ 7007074 w 7007074"/>
              <a:gd name="connsiteY14" fmla="*/ 1249265 h 2602636"/>
              <a:gd name="connsiteX15" fmla="*/ 7007074 w 7007074"/>
              <a:gd name="connsiteY15" fmla="*/ 1925951 h 2602636"/>
              <a:gd name="connsiteX16" fmla="*/ 7007074 w 7007074"/>
              <a:gd name="connsiteY16" fmla="*/ 2602636 h 2602636"/>
              <a:gd name="connsiteX17" fmla="*/ 6440138 w 7007074"/>
              <a:gd name="connsiteY17" fmla="*/ 2602636 h 2602636"/>
              <a:gd name="connsiteX18" fmla="*/ 5733061 w 7007074"/>
              <a:gd name="connsiteY18" fmla="*/ 2602636 h 2602636"/>
              <a:gd name="connsiteX19" fmla="*/ 5306266 w 7007074"/>
              <a:gd name="connsiteY19" fmla="*/ 2602636 h 2602636"/>
              <a:gd name="connsiteX20" fmla="*/ 4879472 w 7007074"/>
              <a:gd name="connsiteY20" fmla="*/ 2602636 h 2602636"/>
              <a:gd name="connsiteX21" fmla="*/ 4242465 w 7007074"/>
              <a:gd name="connsiteY21" fmla="*/ 2602636 h 2602636"/>
              <a:gd name="connsiteX22" fmla="*/ 3675529 w 7007074"/>
              <a:gd name="connsiteY22" fmla="*/ 2602636 h 2602636"/>
              <a:gd name="connsiteX23" fmla="*/ 3038522 w 7007074"/>
              <a:gd name="connsiteY23" fmla="*/ 2602636 h 2602636"/>
              <a:gd name="connsiteX24" fmla="*/ 2261374 w 7007074"/>
              <a:gd name="connsiteY24" fmla="*/ 2602636 h 2602636"/>
              <a:gd name="connsiteX25" fmla="*/ 1834579 w 7007074"/>
              <a:gd name="connsiteY25" fmla="*/ 2602636 h 2602636"/>
              <a:gd name="connsiteX26" fmla="*/ 1127502 w 7007074"/>
              <a:gd name="connsiteY26" fmla="*/ 2602636 h 2602636"/>
              <a:gd name="connsiteX27" fmla="*/ 0 w 7007074"/>
              <a:gd name="connsiteY27" fmla="*/ 2602636 h 2602636"/>
              <a:gd name="connsiteX28" fmla="*/ 0 w 7007074"/>
              <a:gd name="connsiteY28" fmla="*/ 1925951 h 2602636"/>
              <a:gd name="connsiteX29" fmla="*/ 0 w 7007074"/>
              <a:gd name="connsiteY29" fmla="*/ 1327344 h 2602636"/>
              <a:gd name="connsiteX30" fmla="*/ 0 w 7007074"/>
              <a:gd name="connsiteY30" fmla="*/ 702712 h 2602636"/>
              <a:gd name="connsiteX31" fmla="*/ 0 w 7007074"/>
              <a:gd name="connsiteY31" fmla="*/ 0 h 2602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007074" h="2602636" fill="none" extrusionOk="0">
                <a:moveTo>
                  <a:pt x="0" y="0"/>
                </a:moveTo>
                <a:cubicBezTo>
                  <a:pt x="147505" y="-15365"/>
                  <a:pt x="319205" y="12086"/>
                  <a:pt x="496865" y="0"/>
                </a:cubicBezTo>
                <a:cubicBezTo>
                  <a:pt x="674525" y="-12086"/>
                  <a:pt x="807080" y="11003"/>
                  <a:pt x="923660" y="0"/>
                </a:cubicBezTo>
                <a:cubicBezTo>
                  <a:pt x="1040241" y="-11003"/>
                  <a:pt x="1312717" y="-228"/>
                  <a:pt x="1490596" y="0"/>
                </a:cubicBezTo>
                <a:cubicBezTo>
                  <a:pt x="1668475" y="228"/>
                  <a:pt x="1818234" y="20747"/>
                  <a:pt x="1917390" y="0"/>
                </a:cubicBezTo>
                <a:cubicBezTo>
                  <a:pt x="2016546" y="-20747"/>
                  <a:pt x="2391950" y="-4323"/>
                  <a:pt x="2554397" y="0"/>
                </a:cubicBezTo>
                <a:cubicBezTo>
                  <a:pt x="2716844" y="4323"/>
                  <a:pt x="3021550" y="3043"/>
                  <a:pt x="3191404" y="0"/>
                </a:cubicBezTo>
                <a:cubicBezTo>
                  <a:pt x="3361258" y="-3043"/>
                  <a:pt x="3547971" y="-19862"/>
                  <a:pt x="3688269" y="0"/>
                </a:cubicBezTo>
                <a:cubicBezTo>
                  <a:pt x="3828567" y="19862"/>
                  <a:pt x="4053914" y="-15474"/>
                  <a:pt x="4185134" y="0"/>
                </a:cubicBezTo>
                <a:cubicBezTo>
                  <a:pt x="4316354" y="15474"/>
                  <a:pt x="4688609" y="-6677"/>
                  <a:pt x="4822141" y="0"/>
                </a:cubicBezTo>
                <a:cubicBezTo>
                  <a:pt x="4955673" y="6677"/>
                  <a:pt x="5248056" y="6335"/>
                  <a:pt x="5389077" y="0"/>
                </a:cubicBezTo>
                <a:cubicBezTo>
                  <a:pt x="5530098" y="-6335"/>
                  <a:pt x="5935922" y="-18061"/>
                  <a:pt x="6096154" y="0"/>
                </a:cubicBezTo>
                <a:cubicBezTo>
                  <a:pt x="6256386" y="18061"/>
                  <a:pt x="6641930" y="-31105"/>
                  <a:pt x="7007074" y="0"/>
                </a:cubicBezTo>
                <a:cubicBezTo>
                  <a:pt x="6986532" y="294173"/>
                  <a:pt x="6978845" y="414826"/>
                  <a:pt x="7007074" y="624633"/>
                </a:cubicBezTo>
                <a:cubicBezTo>
                  <a:pt x="7035303" y="834440"/>
                  <a:pt x="7032643" y="1005443"/>
                  <a:pt x="7007074" y="1249265"/>
                </a:cubicBezTo>
                <a:cubicBezTo>
                  <a:pt x="6981505" y="1493087"/>
                  <a:pt x="7011175" y="1742182"/>
                  <a:pt x="7007074" y="1925951"/>
                </a:cubicBezTo>
                <a:cubicBezTo>
                  <a:pt x="7002973" y="2109720"/>
                  <a:pt x="6994010" y="2361458"/>
                  <a:pt x="7007074" y="2602636"/>
                </a:cubicBezTo>
                <a:cubicBezTo>
                  <a:pt x="6870357" y="2607396"/>
                  <a:pt x="6615647" y="2605010"/>
                  <a:pt x="6440138" y="2602636"/>
                </a:cubicBezTo>
                <a:cubicBezTo>
                  <a:pt x="6264629" y="2600262"/>
                  <a:pt x="5943083" y="2636769"/>
                  <a:pt x="5733061" y="2602636"/>
                </a:cubicBezTo>
                <a:cubicBezTo>
                  <a:pt x="5523039" y="2568503"/>
                  <a:pt x="5456067" y="2581841"/>
                  <a:pt x="5306266" y="2602636"/>
                </a:cubicBezTo>
                <a:cubicBezTo>
                  <a:pt x="5156466" y="2623431"/>
                  <a:pt x="5043127" y="2601745"/>
                  <a:pt x="4879472" y="2602636"/>
                </a:cubicBezTo>
                <a:cubicBezTo>
                  <a:pt x="4715817" y="2603527"/>
                  <a:pt x="4379262" y="2591587"/>
                  <a:pt x="4242465" y="2602636"/>
                </a:cubicBezTo>
                <a:cubicBezTo>
                  <a:pt x="4105668" y="2613685"/>
                  <a:pt x="3823246" y="2589427"/>
                  <a:pt x="3675529" y="2602636"/>
                </a:cubicBezTo>
                <a:cubicBezTo>
                  <a:pt x="3527812" y="2615845"/>
                  <a:pt x="3287329" y="2627975"/>
                  <a:pt x="3038522" y="2602636"/>
                </a:cubicBezTo>
                <a:cubicBezTo>
                  <a:pt x="2789715" y="2577297"/>
                  <a:pt x="2500243" y="2577277"/>
                  <a:pt x="2261374" y="2602636"/>
                </a:cubicBezTo>
                <a:cubicBezTo>
                  <a:pt x="2022505" y="2627995"/>
                  <a:pt x="1932567" y="2602681"/>
                  <a:pt x="1834579" y="2602636"/>
                </a:cubicBezTo>
                <a:cubicBezTo>
                  <a:pt x="1736592" y="2602591"/>
                  <a:pt x="1350615" y="2574264"/>
                  <a:pt x="1127502" y="2602636"/>
                </a:cubicBezTo>
                <a:cubicBezTo>
                  <a:pt x="904389" y="2631008"/>
                  <a:pt x="308448" y="2554121"/>
                  <a:pt x="0" y="2602636"/>
                </a:cubicBezTo>
                <a:cubicBezTo>
                  <a:pt x="25886" y="2332526"/>
                  <a:pt x="-2198" y="2182575"/>
                  <a:pt x="0" y="1925951"/>
                </a:cubicBezTo>
                <a:cubicBezTo>
                  <a:pt x="2198" y="1669328"/>
                  <a:pt x="-29715" y="1511715"/>
                  <a:pt x="0" y="1327344"/>
                </a:cubicBezTo>
                <a:cubicBezTo>
                  <a:pt x="29715" y="1142973"/>
                  <a:pt x="13315" y="943882"/>
                  <a:pt x="0" y="702712"/>
                </a:cubicBezTo>
                <a:cubicBezTo>
                  <a:pt x="-13315" y="461542"/>
                  <a:pt x="-15747" y="247342"/>
                  <a:pt x="0" y="0"/>
                </a:cubicBezTo>
                <a:close/>
              </a:path>
              <a:path w="7007074" h="2602636" stroke="0" extrusionOk="0">
                <a:moveTo>
                  <a:pt x="0" y="0"/>
                </a:moveTo>
                <a:cubicBezTo>
                  <a:pt x="358810" y="25414"/>
                  <a:pt x="538139" y="-16754"/>
                  <a:pt x="777148" y="0"/>
                </a:cubicBezTo>
                <a:cubicBezTo>
                  <a:pt x="1016157" y="16754"/>
                  <a:pt x="1242388" y="-16755"/>
                  <a:pt x="1484226" y="0"/>
                </a:cubicBezTo>
                <a:cubicBezTo>
                  <a:pt x="1726064" y="16755"/>
                  <a:pt x="1942969" y="-2666"/>
                  <a:pt x="2191303" y="0"/>
                </a:cubicBezTo>
                <a:cubicBezTo>
                  <a:pt x="2439637" y="2666"/>
                  <a:pt x="2727727" y="-30429"/>
                  <a:pt x="2968451" y="0"/>
                </a:cubicBezTo>
                <a:cubicBezTo>
                  <a:pt x="3209175" y="30429"/>
                  <a:pt x="3433865" y="-33205"/>
                  <a:pt x="3675529" y="0"/>
                </a:cubicBezTo>
                <a:cubicBezTo>
                  <a:pt x="3917193" y="33205"/>
                  <a:pt x="4007194" y="-4310"/>
                  <a:pt x="4102323" y="0"/>
                </a:cubicBezTo>
                <a:cubicBezTo>
                  <a:pt x="4197452" y="4310"/>
                  <a:pt x="4461616" y="50"/>
                  <a:pt x="4809401" y="0"/>
                </a:cubicBezTo>
                <a:cubicBezTo>
                  <a:pt x="5157186" y="-50"/>
                  <a:pt x="5214366" y="839"/>
                  <a:pt x="5446408" y="0"/>
                </a:cubicBezTo>
                <a:cubicBezTo>
                  <a:pt x="5678450" y="-839"/>
                  <a:pt x="5673874" y="13107"/>
                  <a:pt x="5873202" y="0"/>
                </a:cubicBezTo>
                <a:cubicBezTo>
                  <a:pt x="6072530" y="-13107"/>
                  <a:pt x="6514048" y="-1571"/>
                  <a:pt x="7007074" y="0"/>
                </a:cubicBezTo>
                <a:cubicBezTo>
                  <a:pt x="7006114" y="171412"/>
                  <a:pt x="7026355" y="311712"/>
                  <a:pt x="7007074" y="598606"/>
                </a:cubicBezTo>
                <a:cubicBezTo>
                  <a:pt x="6987793" y="885500"/>
                  <a:pt x="6981027" y="1128313"/>
                  <a:pt x="7007074" y="1275292"/>
                </a:cubicBezTo>
                <a:cubicBezTo>
                  <a:pt x="7033121" y="1422271"/>
                  <a:pt x="6996641" y="1771690"/>
                  <a:pt x="7007074" y="1899924"/>
                </a:cubicBezTo>
                <a:cubicBezTo>
                  <a:pt x="7017507" y="2028158"/>
                  <a:pt x="6975568" y="2299956"/>
                  <a:pt x="7007074" y="2602636"/>
                </a:cubicBezTo>
                <a:cubicBezTo>
                  <a:pt x="6759947" y="2626488"/>
                  <a:pt x="6589131" y="2575058"/>
                  <a:pt x="6440138" y="2602636"/>
                </a:cubicBezTo>
                <a:cubicBezTo>
                  <a:pt x="6291145" y="2630214"/>
                  <a:pt x="6052461" y="2578022"/>
                  <a:pt x="5733061" y="2602636"/>
                </a:cubicBezTo>
                <a:cubicBezTo>
                  <a:pt x="5413661" y="2627250"/>
                  <a:pt x="5176292" y="2586119"/>
                  <a:pt x="4955912" y="2602636"/>
                </a:cubicBezTo>
                <a:cubicBezTo>
                  <a:pt x="4735532" y="2619153"/>
                  <a:pt x="4378037" y="2571217"/>
                  <a:pt x="4178764" y="2602636"/>
                </a:cubicBezTo>
                <a:cubicBezTo>
                  <a:pt x="3979491" y="2634055"/>
                  <a:pt x="3849785" y="2630716"/>
                  <a:pt x="3611828" y="2602636"/>
                </a:cubicBezTo>
                <a:cubicBezTo>
                  <a:pt x="3373871" y="2574556"/>
                  <a:pt x="3179200" y="2572522"/>
                  <a:pt x="2974821" y="2602636"/>
                </a:cubicBezTo>
                <a:cubicBezTo>
                  <a:pt x="2770442" y="2632750"/>
                  <a:pt x="2642159" y="2608093"/>
                  <a:pt x="2548027" y="2602636"/>
                </a:cubicBezTo>
                <a:cubicBezTo>
                  <a:pt x="2453895" y="2597179"/>
                  <a:pt x="1957971" y="2592509"/>
                  <a:pt x="1770879" y="2602636"/>
                </a:cubicBezTo>
                <a:cubicBezTo>
                  <a:pt x="1583787" y="2612763"/>
                  <a:pt x="1357861" y="2629015"/>
                  <a:pt x="1133872" y="2602636"/>
                </a:cubicBezTo>
                <a:cubicBezTo>
                  <a:pt x="909883" y="2576257"/>
                  <a:pt x="446642" y="2655803"/>
                  <a:pt x="0" y="2602636"/>
                </a:cubicBezTo>
                <a:cubicBezTo>
                  <a:pt x="-2243" y="2461484"/>
                  <a:pt x="32301" y="2126041"/>
                  <a:pt x="0" y="1925951"/>
                </a:cubicBezTo>
                <a:cubicBezTo>
                  <a:pt x="-32301" y="1725862"/>
                  <a:pt x="-30967" y="1491852"/>
                  <a:pt x="0" y="1301318"/>
                </a:cubicBezTo>
                <a:cubicBezTo>
                  <a:pt x="30967" y="1110784"/>
                  <a:pt x="-14891" y="898838"/>
                  <a:pt x="0" y="728738"/>
                </a:cubicBezTo>
                <a:cubicBezTo>
                  <a:pt x="14891" y="558638"/>
                  <a:pt x="-35847" y="256076"/>
                  <a:pt x="0" y="0"/>
                </a:cubicBezTo>
                <a:close/>
              </a:path>
            </a:pathLst>
          </a:custGeom>
          <a:solidFill>
            <a:srgbClr val="F2F2F2">
              <a:alpha val="90000"/>
            </a:srgbClr>
          </a:solidFill>
          <a:ln w="28575">
            <a:solidFill>
              <a:schemeClr val="tx1">
                <a:lumMod val="50000"/>
                <a:lumOff val="50000"/>
              </a:schemeClr>
            </a:solidFill>
            <a:extLst>
              <a:ext uri="{C807C97D-BFC1-408E-A445-0C87EB9F89A2}">
                <ask:lineSketchStyleProps xmlns:ask="http://schemas.microsoft.com/office/drawing/2018/sketchyshapes" sd="3110278125">
                  <a:prstGeom prst="rect">
                    <a:avLst/>
                  </a:prstGeom>
                  <ask:type>
                    <ask:lineSketchFreehand/>
                  </ask:type>
                </ask:lineSketchStyleProps>
              </a:ext>
            </a:extLst>
          </a:ln>
        </p:spPr>
        <p:txBody>
          <a:bodyPr wrap="square" rtlCol="0">
            <a:spAutoFit/>
          </a:bodyPr>
          <a:lstStyle/>
          <a:p>
            <a:pPr marR="0" lvl="0" algn="ctr" defTabSz="914400" rtl="0" eaLnBrk="1" fontAlgn="auto" latinLnBrk="0" hangingPunct="1">
              <a:lnSpc>
                <a:spcPts val="2400"/>
              </a:lnSpc>
              <a:spcBef>
                <a:spcPts val="0"/>
              </a:spcBef>
              <a:spcAft>
                <a:spcPts val="0"/>
              </a:spcAft>
              <a:buClrTx/>
              <a:buSzTx/>
              <a:tabLst/>
              <a:defRPr/>
            </a:pPr>
            <a:endParaRPr kumimoji="0" lang="en-US" sz="1400" b="1" i="0" u="sng" strike="noStrike" kern="1200" cap="none" spc="0" normalizeH="0" baseline="0" noProof="0" dirty="0">
              <a:ln>
                <a:noFill/>
              </a:ln>
              <a:uLnTx/>
              <a:uFillTx/>
              <a:latin typeface="Maiandra GD" pitchFamily="34" charset="0"/>
              <a:ea typeface="+mn-ea"/>
              <a:cs typeface="+mn-cs"/>
            </a:endParaRPr>
          </a:p>
          <a:p>
            <a:pPr marR="0" lvl="0" algn="ctr" defTabSz="914400" rtl="0" eaLnBrk="1" fontAlgn="auto" latinLnBrk="0" hangingPunct="1">
              <a:lnSpc>
                <a:spcPts val="4700"/>
              </a:lnSpc>
              <a:spcBef>
                <a:spcPts val="0"/>
              </a:spcBef>
              <a:spcAft>
                <a:spcPts val="0"/>
              </a:spcAft>
              <a:buClrTx/>
              <a:buSzTx/>
              <a:tabLst/>
              <a:defRPr/>
            </a:pPr>
            <a:r>
              <a:rPr kumimoji="0" lang="en-US" sz="3600" b="1" i="0" u="sng" strike="noStrike" kern="1200" cap="none" spc="0" normalizeH="0" baseline="0" noProof="0" dirty="0">
                <a:ln>
                  <a:noFill/>
                </a:ln>
                <a:uLnTx/>
                <a:uFillTx/>
                <a:latin typeface="Maiandra GD" pitchFamily="34" charset="0"/>
                <a:ea typeface="+mn-ea"/>
                <a:cs typeface="+mn-cs"/>
              </a:rPr>
              <a:t>Is it wrong to dance?</a:t>
            </a:r>
          </a:p>
          <a:p>
            <a:pPr marR="0" lvl="0" algn="ctr" defTabSz="914400" rtl="0" eaLnBrk="1" fontAlgn="auto" latinLnBrk="0" hangingPunct="1">
              <a:lnSpc>
                <a:spcPts val="3400"/>
              </a:lnSpc>
              <a:spcBef>
                <a:spcPts val="0"/>
              </a:spcBef>
              <a:spcAft>
                <a:spcPts val="0"/>
              </a:spcAft>
              <a:buClrTx/>
              <a:buSzTx/>
              <a:tabLst/>
              <a:defRPr/>
            </a:pPr>
            <a:endParaRPr lang="en-US" sz="1200" b="1" u="sng" dirty="0">
              <a:latin typeface="Maiandra GD" pitchFamily="34" charset="0"/>
            </a:endParaRPr>
          </a:p>
          <a:p>
            <a:pPr marR="0" lvl="0" algn="ctr" defTabSz="914400" rtl="0" eaLnBrk="1" fontAlgn="auto" latinLnBrk="0" hangingPunct="1">
              <a:lnSpc>
                <a:spcPts val="4700"/>
              </a:lnSpc>
              <a:spcBef>
                <a:spcPts val="0"/>
              </a:spcBef>
              <a:spcAft>
                <a:spcPts val="0"/>
              </a:spcAft>
              <a:buClrTx/>
              <a:buSzTx/>
              <a:tabLst/>
              <a:defRPr/>
            </a:pPr>
            <a:r>
              <a:rPr lang="en-US" sz="3600" b="1" u="sng" dirty="0">
                <a:latin typeface="Maiandra GD" pitchFamily="34" charset="0"/>
              </a:rPr>
              <a:t>Is it wrong to go to the prom?</a:t>
            </a:r>
          </a:p>
          <a:p>
            <a:pPr marR="0" lvl="0" algn="ctr" defTabSz="914400" rtl="0" eaLnBrk="1" fontAlgn="auto" latinLnBrk="0" hangingPunct="1">
              <a:lnSpc>
                <a:spcPts val="4700"/>
              </a:lnSpc>
              <a:spcBef>
                <a:spcPts val="0"/>
              </a:spcBef>
              <a:spcAft>
                <a:spcPts val="0"/>
              </a:spcAft>
              <a:buClrTx/>
              <a:buSzTx/>
              <a:tabLst/>
              <a:defRPr/>
            </a:pPr>
            <a:endParaRPr lang="en-US" sz="3600" dirty="0">
              <a:latin typeface="Maiandra GD" pitchFamily="34" charset="0"/>
            </a:endParaRPr>
          </a:p>
        </p:txBody>
      </p:sp>
    </p:spTree>
    <p:extLst>
      <p:ext uri="{BB962C8B-B14F-4D97-AF65-F5344CB8AC3E}">
        <p14:creationId xmlns:p14="http://schemas.microsoft.com/office/powerpoint/2010/main" val="42484478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5">
            <a:extLst>
              <a:ext uri="{FF2B5EF4-FFF2-40B4-BE49-F238E27FC236}">
                <a16:creationId xmlns:a16="http://schemas.microsoft.com/office/drawing/2014/main" id="{10A32D5A-FDBC-0C22-3470-E0B383FBA3D5}"/>
              </a:ext>
            </a:extLst>
          </p:cNvPr>
          <p:cNvSpPr txBox="1">
            <a:spLocks noChangeArrowheads="1"/>
          </p:cNvSpPr>
          <p:nvPr/>
        </p:nvSpPr>
        <p:spPr bwMode="auto">
          <a:xfrm>
            <a:off x="725184" y="303944"/>
            <a:ext cx="7693631" cy="1076325"/>
          </a:xfrm>
          <a:prstGeom prst="rect">
            <a:avLst/>
          </a:prstGeom>
          <a:solidFill>
            <a:schemeClr val="accent2">
              <a:lumMod val="60000"/>
              <a:lumOff val="40000"/>
            </a:schemeClr>
          </a:solidFill>
          <a:ln w="9525">
            <a:solidFill>
              <a:srgbClr val="CC6600"/>
            </a:solidFill>
            <a:miter lim="800000"/>
            <a:headEnd/>
            <a:tailEnd/>
          </a:ln>
          <a:effectLst/>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3333CC"/>
                </a:solidFill>
                <a:effectLst/>
                <a:uLnTx/>
                <a:uFillTx/>
                <a:latin typeface="Maiandra GD" pitchFamily="34" charset="0"/>
                <a:ea typeface="+mn-ea"/>
                <a:cs typeface="+mn-cs"/>
              </a:rPr>
              <a:t>Why Can’t Christian Dance Or Go To The Prom?</a:t>
            </a:r>
          </a:p>
        </p:txBody>
      </p:sp>
      <p:sp>
        <p:nvSpPr>
          <p:cNvPr id="3" name="Text Box 7">
            <a:extLst>
              <a:ext uri="{FF2B5EF4-FFF2-40B4-BE49-F238E27FC236}">
                <a16:creationId xmlns:a16="http://schemas.microsoft.com/office/drawing/2014/main" id="{B73B8F66-ECBC-713E-48E9-6A61748F462F}"/>
              </a:ext>
            </a:extLst>
          </p:cNvPr>
          <p:cNvSpPr txBox="1">
            <a:spLocks noChangeArrowheads="1"/>
          </p:cNvSpPr>
          <p:nvPr/>
        </p:nvSpPr>
        <p:spPr bwMode="auto">
          <a:xfrm>
            <a:off x="725184" y="1881026"/>
            <a:ext cx="7693630" cy="38841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228600">
              <a:defRPr>
                <a:solidFill>
                  <a:schemeClr val="tx1"/>
                </a:solidFill>
                <a:latin typeface="Arial" charset="0"/>
              </a:defRPr>
            </a:lvl1pPr>
            <a:lvl2pPr defTabSz="228600">
              <a:defRPr>
                <a:solidFill>
                  <a:schemeClr val="tx1"/>
                </a:solidFill>
                <a:latin typeface="Arial" charset="0"/>
              </a:defRPr>
            </a:lvl2pPr>
            <a:lvl3pPr defTabSz="228600">
              <a:defRPr>
                <a:solidFill>
                  <a:schemeClr val="tx1"/>
                </a:solidFill>
                <a:latin typeface="Arial" charset="0"/>
              </a:defRPr>
            </a:lvl3pPr>
            <a:lvl4pPr defTabSz="228600">
              <a:defRPr>
                <a:solidFill>
                  <a:schemeClr val="tx1"/>
                </a:solidFill>
                <a:latin typeface="Arial" charset="0"/>
              </a:defRPr>
            </a:lvl4pPr>
            <a:lvl5pPr defTabSz="228600">
              <a:defRPr>
                <a:solidFill>
                  <a:schemeClr val="tx1"/>
                </a:solidFill>
                <a:latin typeface="Arial" charset="0"/>
              </a:defRPr>
            </a:lvl5pPr>
            <a:lvl6pPr defTabSz="228600" fontAlgn="base">
              <a:spcBef>
                <a:spcPct val="0"/>
              </a:spcBef>
              <a:spcAft>
                <a:spcPct val="0"/>
              </a:spcAft>
              <a:defRPr>
                <a:solidFill>
                  <a:schemeClr val="tx1"/>
                </a:solidFill>
                <a:latin typeface="Arial" charset="0"/>
              </a:defRPr>
            </a:lvl6pPr>
            <a:lvl7pPr defTabSz="228600" fontAlgn="base">
              <a:spcBef>
                <a:spcPct val="0"/>
              </a:spcBef>
              <a:spcAft>
                <a:spcPct val="0"/>
              </a:spcAft>
              <a:defRPr>
                <a:solidFill>
                  <a:schemeClr val="tx1"/>
                </a:solidFill>
                <a:latin typeface="Arial" charset="0"/>
              </a:defRPr>
            </a:lvl7pPr>
            <a:lvl8pPr defTabSz="228600" fontAlgn="base">
              <a:spcBef>
                <a:spcPct val="0"/>
              </a:spcBef>
              <a:spcAft>
                <a:spcPct val="0"/>
              </a:spcAft>
              <a:defRPr>
                <a:solidFill>
                  <a:schemeClr val="tx1"/>
                </a:solidFill>
                <a:latin typeface="Arial" charset="0"/>
              </a:defRPr>
            </a:lvl8pPr>
            <a:lvl9pPr defTabSz="228600" fontAlgn="base">
              <a:spcBef>
                <a:spcPct val="0"/>
              </a:spcBef>
              <a:spcAft>
                <a:spcPct val="0"/>
              </a:spcAft>
              <a:defRPr>
                <a:solidFill>
                  <a:schemeClr val="tx1"/>
                </a:solidFill>
                <a:latin typeface="Arial" charset="0"/>
              </a:defRPr>
            </a:lvl9pPr>
          </a:lstStyle>
          <a:p>
            <a:pPr marL="457200" marR="0" lvl="0" indent="-457200" algn="l" defTabSz="228600" rtl="0" eaLnBrk="0" fontAlgn="base" latinLnBrk="0" hangingPunct="0">
              <a:lnSpc>
                <a:spcPct val="90000"/>
              </a:lnSpc>
              <a:spcBef>
                <a:spcPct val="0"/>
              </a:spcBef>
              <a:spcAft>
                <a:spcPct val="0"/>
              </a:spcAft>
              <a:buClrTx/>
              <a:buSzTx/>
              <a:buFont typeface="Arial" panose="020B0604020202020204" pitchFamily="34" charset="0"/>
              <a:buChar char="•"/>
              <a:tabLst/>
              <a:defRPr/>
            </a:pPr>
            <a:r>
              <a:rPr kumimoji="0" lang="en-US" sz="2800" b="1" i="0" u="none" strike="noStrike" kern="1200" cap="none" spc="0" normalizeH="0" baseline="0" noProof="0" dirty="0">
                <a:ln>
                  <a:noFill/>
                </a:ln>
                <a:uLnTx/>
                <a:uFillTx/>
                <a:latin typeface="Arial" charset="0"/>
                <a:ea typeface="+mn-ea"/>
                <a:cs typeface="+mn-cs"/>
              </a:rPr>
              <a:t>How can we say it is wrong when no</a:t>
            </a:r>
            <a:r>
              <a:rPr kumimoji="0" lang="en-US" sz="2800" b="1" i="0" u="none" strike="noStrike" kern="1200" cap="none" spc="0" normalizeH="0" noProof="0" dirty="0">
                <a:ln>
                  <a:noFill/>
                </a:ln>
                <a:uLnTx/>
                <a:uFillTx/>
                <a:latin typeface="Arial" charset="0"/>
                <a:ea typeface="+mn-ea"/>
                <a:cs typeface="+mn-cs"/>
              </a:rPr>
              <a:t> </a:t>
            </a:r>
            <a:r>
              <a:rPr kumimoji="0" lang="en-US" sz="2800" b="1" i="0" u="none" strike="noStrike" kern="1200" cap="none" spc="0" normalizeH="0" baseline="0" noProof="0" dirty="0">
                <a:ln>
                  <a:noFill/>
                </a:ln>
                <a:uLnTx/>
                <a:uFillTx/>
                <a:latin typeface="Arial" charset="0"/>
                <a:ea typeface="+mn-ea"/>
                <a:cs typeface="+mn-cs"/>
              </a:rPr>
              <a:t>passage specifically forbids it?</a:t>
            </a:r>
          </a:p>
          <a:p>
            <a:pPr marL="457200" marR="0" lvl="0" indent="-457200" algn="l" defTabSz="2286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sz="1400" b="1" i="0" u="none" strike="noStrike" kern="1200" cap="none" spc="0" normalizeH="0" baseline="0" noProof="0" dirty="0">
              <a:ln>
                <a:noFill/>
              </a:ln>
              <a:uLnTx/>
              <a:uFillTx/>
              <a:latin typeface="Arial" charset="0"/>
              <a:ea typeface="+mn-ea"/>
              <a:cs typeface="+mn-cs"/>
            </a:endParaRPr>
          </a:p>
          <a:p>
            <a:pPr marL="457200" marR="0" lvl="0" indent="-457200" algn="l" defTabSz="2286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2800" b="1" i="0" u="none" strike="noStrike" kern="1200" cap="none" spc="0" normalizeH="0" baseline="0" noProof="0" dirty="0">
                <a:ln>
                  <a:noFill/>
                </a:ln>
                <a:uLnTx/>
                <a:uFillTx/>
                <a:latin typeface="Arial" charset="0"/>
                <a:ea typeface="+mn-ea"/>
                <a:cs typeface="+mn-cs"/>
              </a:rPr>
              <a:t>Why some Christians see nothing wrong with dancing &amp; encourage it?</a:t>
            </a:r>
          </a:p>
          <a:p>
            <a:pPr marL="457200" marR="0" lvl="0" indent="-457200" algn="l" defTabSz="2286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sz="1400" b="1" i="0" u="none" strike="noStrike" kern="1200" cap="none" spc="0" normalizeH="0" baseline="0" noProof="0" dirty="0">
              <a:ln>
                <a:noFill/>
              </a:ln>
              <a:uLnTx/>
              <a:uFillTx/>
              <a:latin typeface="Arial" charset="0"/>
              <a:ea typeface="+mn-ea"/>
              <a:cs typeface="+mn-cs"/>
            </a:endParaRPr>
          </a:p>
          <a:p>
            <a:pPr marL="457200" marR="0" lvl="0" indent="-457200" algn="l" defTabSz="2286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2800" b="1" i="0" u="none" strike="noStrike" kern="1200" cap="none" spc="0" normalizeH="0" baseline="0" noProof="0" dirty="0">
                <a:ln>
                  <a:noFill/>
                </a:ln>
                <a:uLnTx/>
                <a:uFillTx/>
                <a:latin typeface="Arial" charset="0"/>
                <a:ea typeface="+mn-ea"/>
                <a:cs typeface="+mn-cs"/>
              </a:rPr>
              <a:t>World thinks it is an innocent thing.</a:t>
            </a:r>
          </a:p>
          <a:p>
            <a:pPr marL="457200" marR="0" lvl="0" indent="-457200" algn="l" defTabSz="2286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sz="1400" b="1" i="0" u="none" strike="noStrike" kern="1200" cap="none" spc="0" normalizeH="0" baseline="0" noProof="0" dirty="0">
              <a:ln>
                <a:noFill/>
              </a:ln>
              <a:uLnTx/>
              <a:uFillTx/>
              <a:latin typeface="Arial" charset="0"/>
              <a:ea typeface="+mn-ea"/>
              <a:cs typeface="+mn-cs"/>
            </a:endParaRPr>
          </a:p>
          <a:p>
            <a:pPr marL="457200" marR="0" lvl="0" indent="-457200" algn="l" defTabSz="2286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2800" b="1" i="0" u="none" strike="noStrike" kern="1200" cap="none" spc="0" normalizeH="0" baseline="0" noProof="0" dirty="0">
                <a:ln>
                  <a:noFill/>
                </a:ln>
                <a:uLnTx/>
                <a:uFillTx/>
                <a:latin typeface="Arial" charset="0"/>
                <a:ea typeface="+mn-ea"/>
                <a:cs typeface="+mn-cs"/>
              </a:rPr>
              <a:t>Is it wrong to go to school prom?</a:t>
            </a:r>
          </a:p>
          <a:p>
            <a:pPr marL="457200" marR="0" lvl="0" indent="-457200" algn="l" defTabSz="2286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sz="1400" b="1" i="0" u="none" strike="noStrike" kern="1200" cap="none" spc="0" normalizeH="0" baseline="0" noProof="0" dirty="0">
              <a:ln>
                <a:noFill/>
              </a:ln>
              <a:uLnTx/>
              <a:uFillTx/>
              <a:latin typeface="Arial" charset="0"/>
              <a:ea typeface="+mn-ea"/>
              <a:cs typeface="+mn-cs"/>
            </a:endParaRPr>
          </a:p>
          <a:p>
            <a:pPr marL="457200" marR="0" lvl="0" indent="-457200" algn="l" defTabSz="2286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2800" b="1" i="0" u="none" strike="noStrike" kern="1200" cap="none" spc="0" normalizeH="0" baseline="0" noProof="0" dirty="0">
                <a:ln>
                  <a:noFill/>
                </a:ln>
                <a:uLnTx/>
                <a:uFillTx/>
                <a:latin typeface="Arial" charset="0"/>
                <a:ea typeface="+mn-ea"/>
                <a:cs typeface="+mn-cs"/>
              </a:rPr>
              <a:t>Many know it is wrong – can’t prove it.</a:t>
            </a:r>
          </a:p>
        </p:txBody>
      </p:sp>
    </p:spTree>
    <p:extLst>
      <p:ext uri="{BB962C8B-B14F-4D97-AF65-F5344CB8AC3E}">
        <p14:creationId xmlns:p14="http://schemas.microsoft.com/office/powerpoint/2010/main" val="16204663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left)">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wipe(left)">
                                      <p:cBhvr>
                                        <p:cTn id="17" dur="20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wipe(left)">
                                      <p:cBhvr>
                                        <p:cTn id="22" dur="20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wipe(left)">
                                      <p:cBhvr>
                                        <p:cTn id="27" dur="2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858B5F78-96AA-8DB5-3A3F-8481767F673F}"/>
              </a:ext>
            </a:extLst>
          </p:cNvPr>
          <p:cNvSpPr txBox="1">
            <a:spLocks/>
          </p:cNvSpPr>
          <p:nvPr/>
        </p:nvSpPr>
        <p:spPr>
          <a:xfrm>
            <a:off x="706902" y="512064"/>
            <a:ext cx="8156448" cy="777240"/>
          </a:xfrm>
          <a:prstGeom prst="rect">
            <a:avLst/>
          </a:prstGeom>
          <a:solidFill>
            <a:schemeClr val="accent2">
              <a:lumMod val="60000"/>
              <a:lumOff val="40000"/>
            </a:schemeClr>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rgbClr val="3333CC"/>
                </a:solidFill>
              </a:rPr>
              <a:t>People Often Live Like They Want</a:t>
            </a:r>
          </a:p>
        </p:txBody>
      </p:sp>
      <p:sp>
        <p:nvSpPr>
          <p:cNvPr id="3" name="TextBox 2">
            <a:extLst>
              <a:ext uri="{FF2B5EF4-FFF2-40B4-BE49-F238E27FC236}">
                <a16:creationId xmlns:a16="http://schemas.microsoft.com/office/drawing/2014/main" id="{9D36A135-91A6-6841-1B20-8228C7A01D5B}"/>
              </a:ext>
            </a:extLst>
          </p:cNvPr>
          <p:cNvSpPr txBox="1"/>
          <p:nvPr/>
        </p:nvSpPr>
        <p:spPr>
          <a:xfrm>
            <a:off x="758889" y="1722633"/>
            <a:ext cx="8025150" cy="1200329"/>
          </a:xfrm>
          <a:prstGeom prst="rect">
            <a:avLst/>
          </a:prstGeom>
          <a:solidFill>
            <a:schemeClr val="bg1">
              <a:lumMod val="85000"/>
            </a:schemeClr>
          </a:solid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effectLst/>
                <a:uLnTx/>
                <a:uFillTx/>
                <a:latin typeface="Corbel"/>
                <a:ea typeface="+mn-ea"/>
                <a:cs typeface="+mn-cs"/>
              </a:rPr>
              <a:t>Judges 21:25 (17:6)</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effectLst/>
                <a:uLnTx/>
                <a:uFillTx/>
                <a:latin typeface="Corbel"/>
                <a:ea typeface="+mn-ea"/>
                <a:cs typeface="+mn-cs"/>
              </a:rPr>
              <a:t>In those days </a:t>
            </a:r>
            <a:r>
              <a:rPr kumimoji="0" lang="en-US" sz="2400" b="0" i="1" u="none" strike="noStrike" kern="1200" cap="none" spc="0" normalizeH="0" baseline="0" noProof="0" dirty="0">
                <a:ln>
                  <a:noFill/>
                </a:ln>
                <a:effectLst/>
                <a:uLnTx/>
                <a:uFillTx/>
                <a:latin typeface="Corbel"/>
                <a:ea typeface="+mn-ea"/>
                <a:cs typeface="+mn-cs"/>
              </a:rPr>
              <a:t>there was no king in Israel; everyone did what was right in his own eyes.</a:t>
            </a:r>
          </a:p>
        </p:txBody>
      </p:sp>
      <p:sp>
        <p:nvSpPr>
          <p:cNvPr id="4" name="TextBox 3">
            <a:extLst>
              <a:ext uri="{FF2B5EF4-FFF2-40B4-BE49-F238E27FC236}">
                <a16:creationId xmlns:a16="http://schemas.microsoft.com/office/drawing/2014/main" id="{A4A50210-7FBD-4B73-910D-85C89D65682A}"/>
              </a:ext>
            </a:extLst>
          </p:cNvPr>
          <p:cNvSpPr txBox="1"/>
          <p:nvPr/>
        </p:nvSpPr>
        <p:spPr>
          <a:xfrm>
            <a:off x="758889" y="3475233"/>
            <a:ext cx="8025150" cy="1569660"/>
          </a:xfrm>
          <a:prstGeom prst="rect">
            <a:avLst/>
          </a:prstGeom>
          <a:solidFill>
            <a:schemeClr val="bg1">
              <a:lumMod val="85000"/>
            </a:schemeClr>
          </a:solid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effectLst/>
                <a:uLnTx/>
                <a:uFillTx/>
                <a:latin typeface="Corbel"/>
                <a:ea typeface="+mn-ea"/>
                <a:cs typeface="+mn-cs"/>
              </a:rPr>
              <a:t>Isaiah 5:20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effectLst/>
                <a:uLnTx/>
                <a:uFillTx/>
                <a:latin typeface="Corbel"/>
                <a:ea typeface="+mn-ea"/>
                <a:cs typeface="+mn-cs"/>
              </a:rPr>
              <a:t>Woe to those who call evil good, and good evil;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effectLst/>
                <a:uLnTx/>
                <a:uFillTx/>
                <a:latin typeface="Corbel"/>
                <a:ea typeface="+mn-ea"/>
                <a:cs typeface="+mn-cs"/>
              </a:rPr>
              <a:t>Who put darkness for light, and light for darkness;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effectLst/>
                <a:uLnTx/>
                <a:uFillTx/>
                <a:latin typeface="Corbel"/>
                <a:ea typeface="+mn-ea"/>
                <a:cs typeface="+mn-cs"/>
              </a:rPr>
              <a:t>Who put bitter for sweet, and sweet for bitter! </a:t>
            </a:r>
          </a:p>
        </p:txBody>
      </p:sp>
      <p:sp>
        <p:nvSpPr>
          <p:cNvPr id="5" name="TextBox 4">
            <a:extLst>
              <a:ext uri="{FF2B5EF4-FFF2-40B4-BE49-F238E27FC236}">
                <a16:creationId xmlns:a16="http://schemas.microsoft.com/office/drawing/2014/main" id="{FBE6139F-005B-7CB3-E897-06F83DF44304}"/>
              </a:ext>
            </a:extLst>
          </p:cNvPr>
          <p:cNvSpPr txBox="1"/>
          <p:nvPr/>
        </p:nvSpPr>
        <p:spPr>
          <a:xfrm>
            <a:off x="1047938" y="5381923"/>
            <a:ext cx="746760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dirty="0">
                <a:ln>
                  <a:noFill/>
                </a:ln>
                <a:effectLst>
                  <a:outerShdw blurRad="38100" dist="38100" dir="2700000" algn="tl">
                    <a:srgbClr val="000000">
                      <a:alpha val="43137"/>
                    </a:srgbClr>
                  </a:outerShdw>
                </a:effectLst>
                <a:uLnTx/>
                <a:uFillTx/>
                <a:latin typeface="Corbel"/>
                <a:ea typeface="+mn-ea"/>
                <a:cs typeface="+mn-cs"/>
              </a:rPr>
              <a:t>Christians Are Not Exempt!</a:t>
            </a:r>
          </a:p>
        </p:txBody>
      </p:sp>
    </p:spTree>
    <p:extLst>
      <p:ext uri="{BB962C8B-B14F-4D97-AF65-F5344CB8AC3E}">
        <p14:creationId xmlns:p14="http://schemas.microsoft.com/office/powerpoint/2010/main" val="17474841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outVertical)">
                                      <p:cBhvr>
                                        <p:cTn id="7" dur="75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1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3F44B4C-A519-8B94-970F-BFC36D8C5360}"/>
              </a:ext>
            </a:extLst>
          </p:cNvPr>
          <p:cNvSpPr/>
          <p:nvPr/>
        </p:nvSpPr>
        <p:spPr>
          <a:xfrm>
            <a:off x="693889" y="296133"/>
            <a:ext cx="7756227" cy="1200329"/>
          </a:xfrm>
          <a:custGeom>
            <a:avLst/>
            <a:gdLst>
              <a:gd name="connsiteX0" fmla="*/ 0 w 7756227"/>
              <a:gd name="connsiteY0" fmla="*/ 0 h 1200329"/>
              <a:gd name="connsiteX1" fmla="*/ 646352 w 7756227"/>
              <a:gd name="connsiteY1" fmla="*/ 0 h 1200329"/>
              <a:gd name="connsiteX2" fmla="*/ 1060018 w 7756227"/>
              <a:gd name="connsiteY2" fmla="*/ 0 h 1200329"/>
              <a:gd name="connsiteX3" fmla="*/ 1861494 w 7756227"/>
              <a:gd name="connsiteY3" fmla="*/ 0 h 1200329"/>
              <a:gd name="connsiteX4" fmla="*/ 2275160 w 7756227"/>
              <a:gd name="connsiteY4" fmla="*/ 0 h 1200329"/>
              <a:gd name="connsiteX5" fmla="*/ 2999074 w 7756227"/>
              <a:gd name="connsiteY5" fmla="*/ 0 h 1200329"/>
              <a:gd name="connsiteX6" fmla="*/ 3490302 w 7756227"/>
              <a:gd name="connsiteY6" fmla="*/ 0 h 1200329"/>
              <a:gd name="connsiteX7" fmla="*/ 4059092 w 7756227"/>
              <a:gd name="connsiteY7" fmla="*/ 0 h 1200329"/>
              <a:gd name="connsiteX8" fmla="*/ 4860569 w 7756227"/>
              <a:gd name="connsiteY8" fmla="*/ 0 h 1200329"/>
              <a:gd name="connsiteX9" fmla="*/ 5662046 w 7756227"/>
              <a:gd name="connsiteY9" fmla="*/ 0 h 1200329"/>
              <a:gd name="connsiteX10" fmla="*/ 6463522 w 7756227"/>
              <a:gd name="connsiteY10" fmla="*/ 0 h 1200329"/>
              <a:gd name="connsiteX11" fmla="*/ 7109875 w 7756227"/>
              <a:gd name="connsiteY11" fmla="*/ 0 h 1200329"/>
              <a:gd name="connsiteX12" fmla="*/ 7756227 w 7756227"/>
              <a:gd name="connsiteY12" fmla="*/ 0 h 1200329"/>
              <a:gd name="connsiteX13" fmla="*/ 7756227 w 7756227"/>
              <a:gd name="connsiteY13" fmla="*/ 624171 h 1200329"/>
              <a:gd name="connsiteX14" fmla="*/ 7756227 w 7756227"/>
              <a:gd name="connsiteY14" fmla="*/ 1200329 h 1200329"/>
              <a:gd name="connsiteX15" fmla="*/ 6954750 w 7756227"/>
              <a:gd name="connsiteY15" fmla="*/ 1200329 h 1200329"/>
              <a:gd name="connsiteX16" fmla="*/ 6463523 w 7756227"/>
              <a:gd name="connsiteY16" fmla="*/ 1200329 h 1200329"/>
              <a:gd name="connsiteX17" fmla="*/ 5817170 w 7756227"/>
              <a:gd name="connsiteY17" fmla="*/ 1200329 h 1200329"/>
              <a:gd name="connsiteX18" fmla="*/ 5170818 w 7756227"/>
              <a:gd name="connsiteY18" fmla="*/ 1200329 h 1200329"/>
              <a:gd name="connsiteX19" fmla="*/ 4369341 w 7756227"/>
              <a:gd name="connsiteY19" fmla="*/ 1200329 h 1200329"/>
              <a:gd name="connsiteX20" fmla="*/ 3800551 w 7756227"/>
              <a:gd name="connsiteY20" fmla="*/ 1200329 h 1200329"/>
              <a:gd name="connsiteX21" fmla="*/ 3386886 w 7756227"/>
              <a:gd name="connsiteY21" fmla="*/ 1200329 h 1200329"/>
              <a:gd name="connsiteX22" fmla="*/ 2895658 w 7756227"/>
              <a:gd name="connsiteY22" fmla="*/ 1200329 h 1200329"/>
              <a:gd name="connsiteX23" fmla="*/ 2171744 w 7756227"/>
              <a:gd name="connsiteY23" fmla="*/ 1200329 h 1200329"/>
              <a:gd name="connsiteX24" fmla="*/ 1447829 w 7756227"/>
              <a:gd name="connsiteY24" fmla="*/ 1200329 h 1200329"/>
              <a:gd name="connsiteX25" fmla="*/ 723915 w 7756227"/>
              <a:gd name="connsiteY25" fmla="*/ 1200329 h 1200329"/>
              <a:gd name="connsiteX26" fmla="*/ 0 w 7756227"/>
              <a:gd name="connsiteY26" fmla="*/ 1200329 h 1200329"/>
              <a:gd name="connsiteX27" fmla="*/ 0 w 7756227"/>
              <a:gd name="connsiteY27" fmla="*/ 576158 h 1200329"/>
              <a:gd name="connsiteX28" fmla="*/ 0 w 7756227"/>
              <a:gd name="connsiteY28" fmla="*/ 0 h 1200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756227" h="1200329" fill="none" extrusionOk="0">
                <a:moveTo>
                  <a:pt x="0" y="0"/>
                </a:moveTo>
                <a:cubicBezTo>
                  <a:pt x="250157" y="-16366"/>
                  <a:pt x="365576" y="25846"/>
                  <a:pt x="646352" y="0"/>
                </a:cubicBezTo>
                <a:cubicBezTo>
                  <a:pt x="927128" y="-25846"/>
                  <a:pt x="966327" y="-14853"/>
                  <a:pt x="1060018" y="0"/>
                </a:cubicBezTo>
                <a:cubicBezTo>
                  <a:pt x="1153709" y="14853"/>
                  <a:pt x="1583536" y="-29928"/>
                  <a:pt x="1861494" y="0"/>
                </a:cubicBezTo>
                <a:cubicBezTo>
                  <a:pt x="2139452" y="29928"/>
                  <a:pt x="2073971" y="-7780"/>
                  <a:pt x="2275160" y="0"/>
                </a:cubicBezTo>
                <a:cubicBezTo>
                  <a:pt x="2476349" y="7780"/>
                  <a:pt x="2649460" y="11506"/>
                  <a:pt x="2999074" y="0"/>
                </a:cubicBezTo>
                <a:cubicBezTo>
                  <a:pt x="3348688" y="-11506"/>
                  <a:pt x="3381177" y="-23528"/>
                  <a:pt x="3490302" y="0"/>
                </a:cubicBezTo>
                <a:cubicBezTo>
                  <a:pt x="3599427" y="23528"/>
                  <a:pt x="3869317" y="-9557"/>
                  <a:pt x="4059092" y="0"/>
                </a:cubicBezTo>
                <a:cubicBezTo>
                  <a:pt x="4248867" y="9557"/>
                  <a:pt x="4588143" y="14323"/>
                  <a:pt x="4860569" y="0"/>
                </a:cubicBezTo>
                <a:cubicBezTo>
                  <a:pt x="5132995" y="-14323"/>
                  <a:pt x="5443812" y="-4230"/>
                  <a:pt x="5662046" y="0"/>
                </a:cubicBezTo>
                <a:cubicBezTo>
                  <a:pt x="5880280" y="4230"/>
                  <a:pt x="6142387" y="16405"/>
                  <a:pt x="6463522" y="0"/>
                </a:cubicBezTo>
                <a:cubicBezTo>
                  <a:pt x="6784657" y="-16405"/>
                  <a:pt x="6810726" y="-9582"/>
                  <a:pt x="7109875" y="0"/>
                </a:cubicBezTo>
                <a:cubicBezTo>
                  <a:pt x="7409024" y="9582"/>
                  <a:pt x="7528131" y="-28877"/>
                  <a:pt x="7756227" y="0"/>
                </a:cubicBezTo>
                <a:cubicBezTo>
                  <a:pt x="7761975" y="150050"/>
                  <a:pt x="7785065" y="365157"/>
                  <a:pt x="7756227" y="624171"/>
                </a:cubicBezTo>
                <a:cubicBezTo>
                  <a:pt x="7727389" y="883185"/>
                  <a:pt x="7767422" y="1062064"/>
                  <a:pt x="7756227" y="1200329"/>
                </a:cubicBezTo>
                <a:cubicBezTo>
                  <a:pt x="7570131" y="1194277"/>
                  <a:pt x="7332773" y="1190403"/>
                  <a:pt x="6954750" y="1200329"/>
                </a:cubicBezTo>
                <a:cubicBezTo>
                  <a:pt x="6576727" y="1210255"/>
                  <a:pt x="6570924" y="1214395"/>
                  <a:pt x="6463523" y="1200329"/>
                </a:cubicBezTo>
                <a:cubicBezTo>
                  <a:pt x="6356122" y="1186263"/>
                  <a:pt x="6100900" y="1228778"/>
                  <a:pt x="5817170" y="1200329"/>
                </a:cubicBezTo>
                <a:cubicBezTo>
                  <a:pt x="5533440" y="1171880"/>
                  <a:pt x="5331379" y="1208732"/>
                  <a:pt x="5170818" y="1200329"/>
                </a:cubicBezTo>
                <a:cubicBezTo>
                  <a:pt x="5010257" y="1191926"/>
                  <a:pt x="4721495" y="1184779"/>
                  <a:pt x="4369341" y="1200329"/>
                </a:cubicBezTo>
                <a:cubicBezTo>
                  <a:pt x="4017187" y="1215879"/>
                  <a:pt x="4040887" y="1215440"/>
                  <a:pt x="3800551" y="1200329"/>
                </a:cubicBezTo>
                <a:cubicBezTo>
                  <a:pt x="3560215" y="1185219"/>
                  <a:pt x="3562336" y="1188139"/>
                  <a:pt x="3386886" y="1200329"/>
                </a:cubicBezTo>
                <a:cubicBezTo>
                  <a:pt x="3211436" y="1212519"/>
                  <a:pt x="3045577" y="1215043"/>
                  <a:pt x="2895658" y="1200329"/>
                </a:cubicBezTo>
                <a:cubicBezTo>
                  <a:pt x="2745739" y="1185615"/>
                  <a:pt x="2514735" y="1186478"/>
                  <a:pt x="2171744" y="1200329"/>
                </a:cubicBezTo>
                <a:cubicBezTo>
                  <a:pt x="1828753" y="1214180"/>
                  <a:pt x="1703469" y="1204352"/>
                  <a:pt x="1447829" y="1200329"/>
                </a:cubicBezTo>
                <a:cubicBezTo>
                  <a:pt x="1192189" y="1196306"/>
                  <a:pt x="981791" y="1213454"/>
                  <a:pt x="723915" y="1200329"/>
                </a:cubicBezTo>
                <a:cubicBezTo>
                  <a:pt x="466039" y="1187204"/>
                  <a:pt x="311305" y="1197099"/>
                  <a:pt x="0" y="1200329"/>
                </a:cubicBezTo>
                <a:cubicBezTo>
                  <a:pt x="15533" y="922341"/>
                  <a:pt x="-1738" y="854172"/>
                  <a:pt x="0" y="576158"/>
                </a:cubicBezTo>
                <a:cubicBezTo>
                  <a:pt x="1738" y="298144"/>
                  <a:pt x="13649" y="188836"/>
                  <a:pt x="0" y="0"/>
                </a:cubicBezTo>
                <a:close/>
              </a:path>
              <a:path w="7756227" h="1200329" stroke="0" extrusionOk="0">
                <a:moveTo>
                  <a:pt x="0" y="0"/>
                </a:moveTo>
                <a:cubicBezTo>
                  <a:pt x="148554" y="-22814"/>
                  <a:pt x="309085" y="-11427"/>
                  <a:pt x="491228" y="0"/>
                </a:cubicBezTo>
                <a:cubicBezTo>
                  <a:pt x="673371" y="11427"/>
                  <a:pt x="905676" y="-613"/>
                  <a:pt x="1137580" y="0"/>
                </a:cubicBezTo>
                <a:cubicBezTo>
                  <a:pt x="1369484" y="613"/>
                  <a:pt x="1478622" y="17305"/>
                  <a:pt x="1783932" y="0"/>
                </a:cubicBezTo>
                <a:cubicBezTo>
                  <a:pt x="2089242" y="-17305"/>
                  <a:pt x="2285914" y="-29233"/>
                  <a:pt x="2585409" y="0"/>
                </a:cubicBezTo>
                <a:cubicBezTo>
                  <a:pt x="2884904" y="29233"/>
                  <a:pt x="3077840" y="18646"/>
                  <a:pt x="3309324" y="0"/>
                </a:cubicBezTo>
                <a:cubicBezTo>
                  <a:pt x="3540809" y="-18646"/>
                  <a:pt x="3850830" y="-8855"/>
                  <a:pt x="4033238" y="0"/>
                </a:cubicBezTo>
                <a:cubicBezTo>
                  <a:pt x="4215646" y="8855"/>
                  <a:pt x="4468723" y="8644"/>
                  <a:pt x="4679590" y="0"/>
                </a:cubicBezTo>
                <a:cubicBezTo>
                  <a:pt x="4890457" y="-8644"/>
                  <a:pt x="5077964" y="-20505"/>
                  <a:pt x="5248380" y="0"/>
                </a:cubicBezTo>
                <a:cubicBezTo>
                  <a:pt x="5418796" y="20505"/>
                  <a:pt x="5552533" y="-1976"/>
                  <a:pt x="5662046" y="0"/>
                </a:cubicBezTo>
                <a:cubicBezTo>
                  <a:pt x="5771559" y="1976"/>
                  <a:pt x="5931830" y="1766"/>
                  <a:pt x="6075711" y="0"/>
                </a:cubicBezTo>
                <a:cubicBezTo>
                  <a:pt x="6219593" y="-1766"/>
                  <a:pt x="6549664" y="16301"/>
                  <a:pt x="6799626" y="0"/>
                </a:cubicBezTo>
                <a:cubicBezTo>
                  <a:pt x="7049588" y="-16301"/>
                  <a:pt x="7444245" y="44490"/>
                  <a:pt x="7756227" y="0"/>
                </a:cubicBezTo>
                <a:cubicBezTo>
                  <a:pt x="7765487" y="123181"/>
                  <a:pt x="7745289" y="296634"/>
                  <a:pt x="7756227" y="564155"/>
                </a:cubicBezTo>
                <a:cubicBezTo>
                  <a:pt x="7767165" y="831677"/>
                  <a:pt x="7777194" y="927418"/>
                  <a:pt x="7756227" y="1200329"/>
                </a:cubicBezTo>
                <a:cubicBezTo>
                  <a:pt x="7460248" y="1200993"/>
                  <a:pt x="7345386" y="1186276"/>
                  <a:pt x="7109875" y="1200329"/>
                </a:cubicBezTo>
                <a:cubicBezTo>
                  <a:pt x="6874364" y="1214382"/>
                  <a:pt x="6803958" y="1197056"/>
                  <a:pt x="6696209" y="1200329"/>
                </a:cubicBezTo>
                <a:cubicBezTo>
                  <a:pt x="6588460" y="1203602"/>
                  <a:pt x="6419352" y="1206060"/>
                  <a:pt x="6204982" y="1200329"/>
                </a:cubicBezTo>
                <a:cubicBezTo>
                  <a:pt x="5990612" y="1194598"/>
                  <a:pt x="5736089" y="1183562"/>
                  <a:pt x="5403505" y="1200329"/>
                </a:cubicBezTo>
                <a:cubicBezTo>
                  <a:pt x="5070921" y="1217096"/>
                  <a:pt x="5020827" y="1184702"/>
                  <a:pt x="4912277" y="1200329"/>
                </a:cubicBezTo>
                <a:cubicBezTo>
                  <a:pt x="4803727" y="1215956"/>
                  <a:pt x="4409412" y="1224103"/>
                  <a:pt x="4265925" y="1200329"/>
                </a:cubicBezTo>
                <a:cubicBezTo>
                  <a:pt x="4122438" y="1176555"/>
                  <a:pt x="3992044" y="1185667"/>
                  <a:pt x="3774697" y="1200329"/>
                </a:cubicBezTo>
                <a:cubicBezTo>
                  <a:pt x="3557350" y="1214991"/>
                  <a:pt x="3376675" y="1181832"/>
                  <a:pt x="3128345" y="1200329"/>
                </a:cubicBezTo>
                <a:cubicBezTo>
                  <a:pt x="2880015" y="1218826"/>
                  <a:pt x="2817168" y="1182377"/>
                  <a:pt x="2714679" y="1200329"/>
                </a:cubicBezTo>
                <a:cubicBezTo>
                  <a:pt x="2612190" y="1218281"/>
                  <a:pt x="2495847" y="1202974"/>
                  <a:pt x="2301014" y="1200329"/>
                </a:cubicBezTo>
                <a:cubicBezTo>
                  <a:pt x="2106181" y="1197684"/>
                  <a:pt x="1722989" y="1188366"/>
                  <a:pt x="1577099" y="1200329"/>
                </a:cubicBezTo>
                <a:cubicBezTo>
                  <a:pt x="1431210" y="1212292"/>
                  <a:pt x="1257318" y="1190383"/>
                  <a:pt x="1008310" y="1200329"/>
                </a:cubicBezTo>
                <a:cubicBezTo>
                  <a:pt x="759302" y="1210275"/>
                  <a:pt x="222012" y="1158031"/>
                  <a:pt x="0" y="1200329"/>
                </a:cubicBezTo>
                <a:cubicBezTo>
                  <a:pt x="-29184" y="1007684"/>
                  <a:pt x="1099" y="750263"/>
                  <a:pt x="0" y="576158"/>
                </a:cubicBezTo>
                <a:cubicBezTo>
                  <a:pt x="-1099" y="402053"/>
                  <a:pt x="26128" y="158840"/>
                  <a:pt x="0" y="0"/>
                </a:cubicBezTo>
                <a:close/>
              </a:path>
            </a:pathLst>
          </a:custGeom>
          <a:solidFill>
            <a:srgbClr val="FFFFFF">
              <a:alpha val="75686"/>
            </a:srgbClr>
          </a:solidFill>
          <a:ln w="38100">
            <a:solidFill>
              <a:schemeClr val="tx1">
                <a:lumMod val="50000"/>
                <a:lumOff val="50000"/>
              </a:schemeClr>
            </a:solidFill>
            <a:extLst>
              <a:ext uri="{C807C97D-BFC1-408E-A445-0C87EB9F89A2}">
                <ask:lineSketchStyleProps xmlns:ask="http://schemas.microsoft.com/office/drawing/2018/sketchyshapes" sd="2300044109">
                  <a:prstGeom prst="rect">
                    <a:avLst/>
                  </a:prstGeom>
                  <ask:type>
                    <ask:lineSketchFreehand/>
                  </ask:type>
                </ask:lineSketchStyleProps>
              </a:ext>
            </a:extLst>
          </a:ln>
          <a:effectLst>
            <a:outerShdw blurRad="50800" dist="50800" dir="5400000" algn="ctr" rotWithShape="0">
              <a:schemeClr val="tx1"/>
            </a:outerShdw>
          </a:effectLst>
        </p:spPr>
        <p:txBody>
          <a:bodyPr wrap="none" lIns="91440" tIns="45720" rIns="91440" bIns="45720">
            <a:spAutoFit/>
          </a:bodyPr>
          <a:lstStyle/>
          <a:p>
            <a:pPr algn="ctr"/>
            <a:r>
              <a:rPr lang="en-US" sz="7200" b="1" cap="none" spc="50" dirty="0">
                <a:ln w="0"/>
                <a:solidFill>
                  <a:schemeClr val="tx1">
                    <a:lumMod val="65000"/>
                    <a:lumOff val="35000"/>
                  </a:schemeClr>
                </a:solidFill>
                <a:effectLst>
                  <a:innerShdw blurRad="63500" dist="50800" dir="13500000">
                    <a:srgbClr val="000000">
                      <a:alpha val="50000"/>
                    </a:srgbClr>
                  </a:innerShdw>
                </a:effectLst>
              </a:rPr>
              <a:t>Is it a Sin to Dance?</a:t>
            </a:r>
          </a:p>
        </p:txBody>
      </p:sp>
      <p:sp>
        <p:nvSpPr>
          <p:cNvPr id="2" name="TextBox 1">
            <a:extLst>
              <a:ext uri="{FF2B5EF4-FFF2-40B4-BE49-F238E27FC236}">
                <a16:creationId xmlns:a16="http://schemas.microsoft.com/office/drawing/2014/main" id="{0683FFFE-8C15-91FB-51E9-CC94B7662F01}"/>
              </a:ext>
            </a:extLst>
          </p:cNvPr>
          <p:cNvSpPr txBox="1"/>
          <p:nvPr/>
        </p:nvSpPr>
        <p:spPr>
          <a:xfrm>
            <a:off x="500865" y="2418777"/>
            <a:ext cx="8142270" cy="2461571"/>
          </a:xfrm>
          <a:custGeom>
            <a:avLst/>
            <a:gdLst>
              <a:gd name="connsiteX0" fmla="*/ 0 w 8142270"/>
              <a:gd name="connsiteY0" fmla="*/ 0 h 2461571"/>
              <a:gd name="connsiteX1" fmla="*/ 434254 w 8142270"/>
              <a:gd name="connsiteY1" fmla="*/ 0 h 2461571"/>
              <a:gd name="connsiteX2" fmla="*/ 1112777 w 8142270"/>
              <a:gd name="connsiteY2" fmla="*/ 0 h 2461571"/>
              <a:gd name="connsiteX3" fmla="*/ 1791299 w 8142270"/>
              <a:gd name="connsiteY3" fmla="*/ 0 h 2461571"/>
              <a:gd name="connsiteX4" fmla="*/ 2306977 w 8142270"/>
              <a:gd name="connsiteY4" fmla="*/ 0 h 2461571"/>
              <a:gd name="connsiteX5" fmla="*/ 2822654 w 8142270"/>
              <a:gd name="connsiteY5" fmla="*/ 0 h 2461571"/>
              <a:gd name="connsiteX6" fmla="*/ 3501176 w 8142270"/>
              <a:gd name="connsiteY6" fmla="*/ 0 h 2461571"/>
              <a:gd name="connsiteX7" fmla="*/ 4098276 w 8142270"/>
              <a:gd name="connsiteY7" fmla="*/ 0 h 2461571"/>
              <a:gd name="connsiteX8" fmla="*/ 4858221 w 8142270"/>
              <a:gd name="connsiteY8" fmla="*/ 0 h 2461571"/>
              <a:gd name="connsiteX9" fmla="*/ 5536744 w 8142270"/>
              <a:gd name="connsiteY9" fmla="*/ 0 h 2461571"/>
              <a:gd name="connsiteX10" fmla="*/ 6133843 w 8142270"/>
              <a:gd name="connsiteY10" fmla="*/ 0 h 2461571"/>
              <a:gd name="connsiteX11" fmla="*/ 6812366 w 8142270"/>
              <a:gd name="connsiteY11" fmla="*/ 0 h 2461571"/>
              <a:gd name="connsiteX12" fmla="*/ 7246620 w 8142270"/>
              <a:gd name="connsiteY12" fmla="*/ 0 h 2461571"/>
              <a:gd name="connsiteX13" fmla="*/ 8142270 w 8142270"/>
              <a:gd name="connsiteY13" fmla="*/ 0 h 2461571"/>
              <a:gd name="connsiteX14" fmla="*/ 8142270 w 8142270"/>
              <a:gd name="connsiteY14" fmla="*/ 566161 h 2461571"/>
              <a:gd name="connsiteX15" fmla="*/ 8142270 w 8142270"/>
              <a:gd name="connsiteY15" fmla="*/ 1156938 h 2461571"/>
              <a:gd name="connsiteX16" fmla="*/ 8142270 w 8142270"/>
              <a:gd name="connsiteY16" fmla="*/ 1747715 h 2461571"/>
              <a:gd name="connsiteX17" fmla="*/ 8142270 w 8142270"/>
              <a:gd name="connsiteY17" fmla="*/ 2461571 h 2461571"/>
              <a:gd name="connsiteX18" fmla="*/ 7463748 w 8142270"/>
              <a:gd name="connsiteY18" fmla="*/ 2461571 h 2461571"/>
              <a:gd name="connsiteX19" fmla="*/ 6866648 w 8142270"/>
              <a:gd name="connsiteY19" fmla="*/ 2461571 h 2461571"/>
              <a:gd name="connsiteX20" fmla="*/ 6188125 w 8142270"/>
              <a:gd name="connsiteY20" fmla="*/ 2461571 h 2461571"/>
              <a:gd name="connsiteX21" fmla="*/ 5346757 w 8142270"/>
              <a:gd name="connsiteY21" fmla="*/ 2461571 h 2461571"/>
              <a:gd name="connsiteX22" fmla="*/ 4912503 w 8142270"/>
              <a:gd name="connsiteY22" fmla="*/ 2461571 h 2461571"/>
              <a:gd name="connsiteX23" fmla="*/ 4152558 w 8142270"/>
              <a:gd name="connsiteY23" fmla="*/ 2461571 h 2461571"/>
              <a:gd name="connsiteX24" fmla="*/ 3474035 w 8142270"/>
              <a:gd name="connsiteY24" fmla="*/ 2461571 h 2461571"/>
              <a:gd name="connsiteX25" fmla="*/ 2714090 w 8142270"/>
              <a:gd name="connsiteY25" fmla="*/ 2461571 h 2461571"/>
              <a:gd name="connsiteX26" fmla="*/ 1954145 w 8142270"/>
              <a:gd name="connsiteY26" fmla="*/ 2461571 h 2461571"/>
              <a:gd name="connsiteX27" fmla="*/ 1112777 w 8142270"/>
              <a:gd name="connsiteY27" fmla="*/ 2461571 h 2461571"/>
              <a:gd name="connsiteX28" fmla="*/ 0 w 8142270"/>
              <a:gd name="connsiteY28" fmla="*/ 2461571 h 2461571"/>
              <a:gd name="connsiteX29" fmla="*/ 0 w 8142270"/>
              <a:gd name="connsiteY29" fmla="*/ 1796947 h 2461571"/>
              <a:gd name="connsiteX30" fmla="*/ 0 w 8142270"/>
              <a:gd name="connsiteY30" fmla="*/ 1132323 h 2461571"/>
              <a:gd name="connsiteX31" fmla="*/ 0 w 8142270"/>
              <a:gd name="connsiteY31" fmla="*/ 0 h 24615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8142270" h="2461571" fill="none" extrusionOk="0">
                <a:moveTo>
                  <a:pt x="0" y="0"/>
                </a:moveTo>
                <a:cubicBezTo>
                  <a:pt x="190421" y="-3385"/>
                  <a:pt x="236651" y="-8204"/>
                  <a:pt x="434254" y="0"/>
                </a:cubicBezTo>
                <a:cubicBezTo>
                  <a:pt x="631857" y="8204"/>
                  <a:pt x="775575" y="-5875"/>
                  <a:pt x="1112777" y="0"/>
                </a:cubicBezTo>
                <a:cubicBezTo>
                  <a:pt x="1449979" y="5875"/>
                  <a:pt x="1452490" y="-5763"/>
                  <a:pt x="1791299" y="0"/>
                </a:cubicBezTo>
                <a:cubicBezTo>
                  <a:pt x="2130108" y="5763"/>
                  <a:pt x="2170082" y="-14333"/>
                  <a:pt x="2306977" y="0"/>
                </a:cubicBezTo>
                <a:cubicBezTo>
                  <a:pt x="2443872" y="14333"/>
                  <a:pt x="2624203" y="16311"/>
                  <a:pt x="2822654" y="0"/>
                </a:cubicBezTo>
                <a:cubicBezTo>
                  <a:pt x="3021105" y="-16311"/>
                  <a:pt x="3337136" y="31934"/>
                  <a:pt x="3501176" y="0"/>
                </a:cubicBezTo>
                <a:cubicBezTo>
                  <a:pt x="3665216" y="-31934"/>
                  <a:pt x="3867414" y="-1136"/>
                  <a:pt x="4098276" y="0"/>
                </a:cubicBezTo>
                <a:cubicBezTo>
                  <a:pt x="4329138" y="1136"/>
                  <a:pt x="4538645" y="25103"/>
                  <a:pt x="4858221" y="0"/>
                </a:cubicBezTo>
                <a:cubicBezTo>
                  <a:pt x="5177798" y="-25103"/>
                  <a:pt x="5238125" y="-28258"/>
                  <a:pt x="5536744" y="0"/>
                </a:cubicBezTo>
                <a:cubicBezTo>
                  <a:pt x="5835363" y="28258"/>
                  <a:pt x="5964741" y="23995"/>
                  <a:pt x="6133843" y="0"/>
                </a:cubicBezTo>
                <a:cubicBezTo>
                  <a:pt x="6302945" y="-23995"/>
                  <a:pt x="6551299" y="-13308"/>
                  <a:pt x="6812366" y="0"/>
                </a:cubicBezTo>
                <a:cubicBezTo>
                  <a:pt x="7073433" y="13308"/>
                  <a:pt x="7031940" y="-5844"/>
                  <a:pt x="7246620" y="0"/>
                </a:cubicBezTo>
                <a:cubicBezTo>
                  <a:pt x="7461300" y="5844"/>
                  <a:pt x="7822293" y="13177"/>
                  <a:pt x="8142270" y="0"/>
                </a:cubicBezTo>
                <a:cubicBezTo>
                  <a:pt x="8163867" y="210353"/>
                  <a:pt x="8146809" y="340215"/>
                  <a:pt x="8142270" y="566161"/>
                </a:cubicBezTo>
                <a:cubicBezTo>
                  <a:pt x="8137731" y="792107"/>
                  <a:pt x="8158609" y="1022689"/>
                  <a:pt x="8142270" y="1156938"/>
                </a:cubicBezTo>
                <a:cubicBezTo>
                  <a:pt x="8125931" y="1291187"/>
                  <a:pt x="8127399" y="1477646"/>
                  <a:pt x="8142270" y="1747715"/>
                </a:cubicBezTo>
                <a:cubicBezTo>
                  <a:pt x="8157141" y="2017784"/>
                  <a:pt x="8115965" y="2112866"/>
                  <a:pt x="8142270" y="2461571"/>
                </a:cubicBezTo>
                <a:cubicBezTo>
                  <a:pt x="7954805" y="2492651"/>
                  <a:pt x="7622113" y="2446199"/>
                  <a:pt x="7463748" y="2461571"/>
                </a:cubicBezTo>
                <a:cubicBezTo>
                  <a:pt x="7305383" y="2476943"/>
                  <a:pt x="7015693" y="2443266"/>
                  <a:pt x="6866648" y="2461571"/>
                </a:cubicBezTo>
                <a:cubicBezTo>
                  <a:pt x="6717603" y="2479876"/>
                  <a:pt x="6483514" y="2436893"/>
                  <a:pt x="6188125" y="2461571"/>
                </a:cubicBezTo>
                <a:cubicBezTo>
                  <a:pt x="5892736" y="2486249"/>
                  <a:pt x="5544930" y="2494257"/>
                  <a:pt x="5346757" y="2461571"/>
                </a:cubicBezTo>
                <a:cubicBezTo>
                  <a:pt x="5148584" y="2428885"/>
                  <a:pt x="5105009" y="2460585"/>
                  <a:pt x="4912503" y="2461571"/>
                </a:cubicBezTo>
                <a:cubicBezTo>
                  <a:pt x="4719997" y="2462557"/>
                  <a:pt x="4312613" y="2472340"/>
                  <a:pt x="4152558" y="2461571"/>
                </a:cubicBezTo>
                <a:cubicBezTo>
                  <a:pt x="3992503" y="2450802"/>
                  <a:pt x="3704373" y="2491541"/>
                  <a:pt x="3474035" y="2461571"/>
                </a:cubicBezTo>
                <a:cubicBezTo>
                  <a:pt x="3243697" y="2431601"/>
                  <a:pt x="3019617" y="2431415"/>
                  <a:pt x="2714090" y="2461571"/>
                </a:cubicBezTo>
                <a:cubicBezTo>
                  <a:pt x="2408563" y="2491727"/>
                  <a:pt x="2111181" y="2447390"/>
                  <a:pt x="1954145" y="2461571"/>
                </a:cubicBezTo>
                <a:cubicBezTo>
                  <a:pt x="1797109" y="2475752"/>
                  <a:pt x="1440197" y="2426423"/>
                  <a:pt x="1112777" y="2461571"/>
                </a:cubicBezTo>
                <a:cubicBezTo>
                  <a:pt x="785357" y="2496719"/>
                  <a:pt x="491133" y="2420650"/>
                  <a:pt x="0" y="2461571"/>
                </a:cubicBezTo>
                <a:cubicBezTo>
                  <a:pt x="27708" y="2151512"/>
                  <a:pt x="871" y="2101338"/>
                  <a:pt x="0" y="1796947"/>
                </a:cubicBezTo>
                <a:cubicBezTo>
                  <a:pt x="-871" y="1492556"/>
                  <a:pt x="-9921" y="1414414"/>
                  <a:pt x="0" y="1132323"/>
                </a:cubicBezTo>
                <a:cubicBezTo>
                  <a:pt x="9921" y="850232"/>
                  <a:pt x="-12937" y="416725"/>
                  <a:pt x="0" y="0"/>
                </a:cubicBezTo>
                <a:close/>
              </a:path>
              <a:path w="8142270" h="2461571" stroke="0" extrusionOk="0">
                <a:moveTo>
                  <a:pt x="0" y="0"/>
                </a:moveTo>
                <a:cubicBezTo>
                  <a:pt x="193841" y="41037"/>
                  <a:pt x="476326" y="-32232"/>
                  <a:pt x="841368" y="0"/>
                </a:cubicBezTo>
                <a:cubicBezTo>
                  <a:pt x="1206410" y="32232"/>
                  <a:pt x="1238589" y="-19178"/>
                  <a:pt x="1601313" y="0"/>
                </a:cubicBezTo>
                <a:cubicBezTo>
                  <a:pt x="1964037" y="19178"/>
                  <a:pt x="2189596" y="-7701"/>
                  <a:pt x="2361258" y="0"/>
                </a:cubicBezTo>
                <a:cubicBezTo>
                  <a:pt x="2532921" y="7701"/>
                  <a:pt x="2877539" y="7784"/>
                  <a:pt x="3202626" y="0"/>
                </a:cubicBezTo>
                <a:cubicBezTo>
                  <a:pt x="3527713" y="-7784"/>
                  <a:pt x="3591240" y="-36600"/>
                  <a:pt x="3962571" y="0"/>
                </a:cubicBezTo>
                <a:cubicBezTo>
                  <a:pt x="4333902" y="36600"/>
                  <a:pt x="4295769" y="19264"/>
                  <a:pt x="4396826" y="0"/>
                </a:cubicBezTo>
                <a:cubicBezTo>
                  <a:pt x="4497884" y="-19264"/>
                  <a:pt x="4978569" y="-3446"/>
                  <a:pt x="5156771" y="0"/>
                </a:cubicBezTo>
                <a:cubicBezTo>
                  <a:pt x="5334974" y="3446"/>
                  <a:pt x="5664483" y="30698"/>
                  <a:pt x="5835294" y="0"/>
                </a:cubicBezTo>
                <a:cubicBezTo>
                  <a:pt x="6006105" y="-30698"/>
                  <a:pt x="6078883" y="-20608"/>
                  <a:pt x="6269548" y="0"/>
                </a:cubicBezTo>
                <a:cubicBezTo>
                  <a:pt x="6460213" y="20608"/>
                  <a:pt x="6713905" y="-29279"/>
                  <a:pt x="6948070" y="0"/>
                </a:cubicBezTo>
                <a:cubicBezTo>
                  <a:pt x="7182235" y="29279"/>
                  <a:pt x="7209673" y="21334"/>
                  <a:pt x="7463748" y="0"/>
                </a:cubicBezTo>
                <a:cubicBezTo>
                  <a:pt x="7717823" y="-21334"/>
                  <a:pt x="7887500" y="28044"/>
                  <a:pt x="8142270" y="0"/>
                </a:cubicBezTo>
                <a:cubicBezTo>
                  <a:pt x="8137257" y="224917"/>
                  <a:pt x="8141224" y="378344"/>
                  <a:pt x="8142270" y="541546"/>
                </a:cubicBezTo>
                <a:cubicBezTo>
                  <a:pt x="8143316" y="704748"/>
                  <a:pt x="8139597" y="932155"/>
                  <a:pt x="8142270" y="1206170"/>
                </a:cubicBezTo>
                <a:cubicBezTo>
                  <a:pt x="8144943" y="1480185"/>
                  <a:pt x="8151012" y="1633367"/>
                  <a:pt x="8142270" y="1796947"/>
                </a:cubicBezTo>
                <a:cubicBezTo>
                  <a:pt x="8133528" y="1960527"/>
                  <a:pt x="8109649" y="2220675"/>
                  <a:pt x="8142270" y="2461571"/>
                </a:cubicBezTo>
                <a:cubicBezTo>
                  <a:pt x="7988322" y="2467427"/>
                  <a:pt x="7826075" y="2487409"/>
                  <a:pt x="7545170" y="2461571"/>
                </a:cubicBezTo>
                <a:cubicBezTo>
                  <a:pt x="7264265" y="2435733"/>
                  <a:pt x="6978481" y="2433918"/>
                  <a:pt x="6703802" y="2461571"/>
                </a:cubicBezTo>
                <a:cubicBezTo>
                  <a:pt x="6429123" y="2489224"/>
                  <a:pt x="6229834" y="2456724"/>
                  <a:pt x="6106703" y="2461571"/>
                </a:cubicBezTo>
                <a:cubicBezTo>
                  <a:pt x="5983572" y="2466418"/>
                  <a:pt x="5624035" y="2447251"/>
                  <a:pt x="5428180" y="2461571"/>
                </a:cubicBezTo>
                <a:cubicBezTo>
                  <a:pt x="5232325" y="2475891"/>
                  <a:pt x="5140993" y="2481588"/>
                  <a:pt x="4993926" y="2461571"/>
                </a:cubicBezTo>
                <a:cubicBezTo>
                  <a:pt x="4846859" y="2441554"/>
                  <a:pt x="4439646" y="2500601"/>
                  <a:pt x="4152558" y="2461571"/>
                </a:cubicBezTo>
                <a:cubicBezTo>
                  <a:pt x="3865470" y="2422541"/>
                  <a:pt x="3783806" y="2468870"/>
                  <a:pt x="3474035" y="2461571"/>
                </a:cubicBezTo>
                <a:cubicBezTo>
                  <a:pt x="3164264" y="2454272"/>
                  <a:pt x="2961949" y="2451440"/>
                  <a:pt x="2714090" y="2461571"/>
                </a:cubicBezTo>
                <a:cubicBezTo>
                  <a:pt x="2466232" y="2471702"/>
                  <a:pt x="2192366" y="2463921"/>
                  <a:pt x="1954145" y="2461571"/>
                </a:cubicBezTo>
                <a:cubicBezTo>
                  <a:pt x="1715925" y="2459221"/>
                  <a:pt x="1472259" y="2456554"/>
                  <a:pt x="1112777" y="2461571"/>
                </a:cubicBezTo>
                <a:cubicBezTo>
                  <a:pt x="753295" y="2466588"/>
                  <a:pt x="343407" y="2458578"/>
                  <a:pt x="0" y="2461571"/>
                </a:cubicBezTo>
                <a:cubicBezTo>
                  <a:pt x="-5057" y="2210658"/>
                  <a:pt x="-9077" y="2037477"/>
                  <a:pt x="0" y="1920025"/>
                </a:cubicBezTo>
                <a:cubicBezTo>
                  <a:pt x="9077" y="1802573"/>
                  <a:pt x="27169" y="1594977"/>
                  <a:pt x="0" y="1353864"/>
                </a:cubicBezTo>
                <a:cubicBezTo>
                  <a:pt x="-27169" y="1112751"/>
                  <a:pt x="12038" y="1031629"/>
                  <a:pt x="0" y="713856"/>
                </a:cubicBezTo>
                <a:cubicBezTo>
                  <a:pt x="-12038" y="396083"/>
                  <a:pt x="7111" y="231247"/>
                  <a:pt x="0" y="0"/>
                </a:cubicBezTo>
                <a:close/>
              </a:path>
            </a:pathLst>
          </a:custGeom>
          <a:solidFill>
            <a:srgbClr val="F2F2F2">
              <a:alpha val="90000"/>
            </a:srgbClr>
          </a:solidFill>
          <a:ln w="28575">
            <a:solidFill>
              <a:schemeClr val="tx1">
                <a:lumMod val="50000"/>
                <a:lumOff val="50000"/>
              </a:schemeClr>
            </a:solidFill>
            <a:extLst>
              <a:ext uri="{C807C97D-BFC1-408E-A445-0C87EB9F89A2}">
                <ask:lineSketchStyleProps xmlns:ask="http://schemas.microsoft.com/office/drawing/2018/sketchyshapes" sd="3110278125">
                  <a:prstGeom prst="rect">
                    <a:avLst/>
                  </a:prstGeom>
                  <ask:type>
                    <ask:lineSketchFreehand/>
                  </ask:type>
                </ask:lineSketchStyleProps>
              </a:ext>
            </a:extLst>
          </a:ln>
        </p:spPr>
        <p:txBody>
          <a:bodyPr wrap="square" rtlCol="0">
            <a:spAutoFit/>
          </a:bodyPr>
          <a:lstStyle/>
          <a:p>
            <a:pPr marL="857250" marR="0" lvl="0" indent="-857250" algn="l" defTabSz="914400" rtl="0" eaLnBrk="1" fontAlgn="auto" latinLnBrk="0" hangingPunct="1">
              <a:lnSpc>
                <a:spcPts val="4700"/>
              </a:lnSpc>
              <a:spcBef>
                <a:spcPts val="0"/>
              </a:spcBef>
              <a:spcAft>
                <a:spcPts val="0"/>
              </a:spcAft>
              <a:buClrTx/>
              <a:buSzTx/>
              <a:buFont typeface="+mj-lt"/>
              <a:buAutoNum type="romanUcPeriod"/>
              <a:tabLst/>
              <a:defRPr/>
            </a:pPr>
            <a:r>
              <a:rPr kumimoji="0" lang="en-US" sz="3600" b="0" i="0" u="none" strike="noStrike" kern="1200" cap="none" spc="0" normalizeH="0" baseline="0" noProof="0" dirty="0">
                <a:ln>
                  <a:noFill/>
                </a:ln>
                <a:uLnTx/>
                <a:uFillTx/>
                <a:latin typeface="Maiandra GD" pitchFamily="34" charset="0"/>
                <a:ea typeface="+mn-ea"/>
                <a:cs typeface="+mn-cs"/>
              </a:rPr>
              <a:t>What is Dancing?</a:t>
            </a:r>
          </a:p>
          <a:p>
            <a:pPr marL="857250" marR="0" lvl="0" indent="-857250" algn="l" defTabSz="914400" rtl="0" eaLnBrk="1" fontAlgn="auto" latinLnBrk="0" hangingPunct="1">
              <a:lnSpc>
                <a:spcPts val="4700"/>
              </a:lnSpc>
              <a:spcBef>
                <a:spcPts val="0"/>
              </a:spcBef>
              <a:spcAft>
                <a:spcPts val="0"/>
              </a:spcAft>
              <a:buClrTx/>
              <a:buSzTx/>
              <a:buFont typeface="+mj-lt"/>
              <a:buAutoNum type="romanUcPeriod"/>
              <a:tabLst/>
              <a:defRPr/>
            </a:pPr>
            <a:r>
              <a:rPr lang="en-US" sz="3600" dirty="0">
                <a:solidFill>
                  <a:schemeClr val="bg1">
                    <a:lumMod val="75000"/>
                  </a:schemeClr>
                </a:solidFill>
                <a:latin typeface="Maiandra GD" pitchFamily="34" charset="0"/>
              </a:rPr>
              <a:t>What is the Appeal?</a:t>
            </a:r>
          </a:p>
          <a:p>
            <a:pPr marL="857250" marR="0" lvl="0" indent="-857250" algn="l" defTabSz="914400" rtl="0" eaLnBrk="1" fontAlgn="auto" latinLnBrk="0" hangingPunct="1">
              <a:lnSpc>
                <a:spcPts val="4700"/>
              </a:lnSpc>
              <a:spcBef>
                <a:spcPts val="0"/>
              </a:spcBef>
              <a:spcAft>
                <a:spcPts val="0"/>
              </a:spcAft>
              <a:buClrTx/>
              <a:buSzTx/>
              <a:buFont typeface="+mj-lt"/>
              <a:buAutoNum type="romanUcPeriod"/>
              <a:tabLst/>
              <a:defRPr/>
            </a:pPr>
            <a:r>
              <a:rPr kumimoji="0" lang="en-US" sz="3600" b="0" i="0" u="none" strike="noStrike" kern="1200" cap="none" spc="0" normalizeH="0" baseline="0" noProof="0" dirty="0">
                <a:ln>
                  <a:noFill/>
                </a:ln>
                <a:solidFill>
                  <a:schemeClr val="bg1">
                    <a:lumMod val="75000"/>
                  </a:schemeClr>
                </a:solidFill>
                <a:uLnTx/>
                <a:uFillTx/>
                <a:latin typeface="Maiandra GD" pitchFamily="34" charset="0"/>
                <a:ea typeface="+mn-ea"/>
                <a:cs typeface="+mn-cs"/>
              </a:rPr>
              <a:t>Principles that Condemn the Dance</a:t>
            </a:r>
          </a:p>
          <a:p>
            <a:pPr marL="857250" marR="0" lvl="0" indent="-857250" algn="l" defTabSz="914400" rtl="0" eaLnBrk="1" fontAlgn="auto" latinLnBrk="0" hangingPunct="1">
              <a:lnSpc>
                <a:spcPts val="4700"/>
              </a:lnSpc>
              <a:spcBef>
                <a:spcPts val="0"/>
              </a:spcBef>
              <a:spcAft>
                <a:spcPts val="0"/>
              </a:spcAft>
              <a:buClrTx/>
              <a:buSzTx/>
              <a:buFont typeface="+mj-lt"/>
              <a:buAutoNum type="romanUcPeriod"/>
              <a:tabLst/>
              <a:defRPr/>
            </a:pPr>
            <a:r>
              <a:rPr lang="en-US" sz="3600" dirty="0">
                <a:solidFill>
                  <a:schemeClr val="bg1">
                    <a:lumMod val="75000"/>
                  </a:schemeClr>
                </a:solidFill>
                <a:latin typeface="Maiandra GD" pitchFamily="34" charset="0"/>
              </a:rPr>
              <a:t>Arguments to Justify</a:t>
            </a:r>
            <a:endParaRPr kumimoji="0" lang="en-US" sz="3600" b="0" i="0" u="none" strike="noStrike" kern="1200" cap="none" spc="0" normalizeH="0" baseline="0" noProof="0" dirty="0">
              <a:ln>
                <a:noFill/>
              </a:ln>
              <a:solidFill>
                <a:schemeClr val="bg1">
                  <a:lumMod val="75000"/>
                </a:schemeClr>
              </a:solidFill>
              <a:uLnTx/>
              <a:uFillTx/>
              <a:latin typeface="Maiandra GD" pitchFamily="34" charset="0"/>
              <a:ea typeface="+mn-ea"/>
              <a:cs typeface="+mn-cs"/>
            </a:endParaRPr>
          </a:p>
        </p:txBody>
      </p:sp>
    </p:spTree>
    <p:extLst>
      <p:ext uri="{BB962C8B-B14F-4D97-AF65-F5344CB8AC3E}">
        <p14:creationId xmlns:p14="http://schemas.microsoft.com/office/powerpoint/2010/main" val="24099560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805DC85-3AC3-0A86-BF88-5663B1769E8D}"/>
              </a:ext>
            </a:extLst>
          </p:cNvPr>
          <p:cNvSpPr txBox="1"/>
          <p:nvPr/>
        </p:nvSpPr>
        <p:spPr>
          <a:xfrm>
            <a:off x="903766" y="1576366"/>
            <a:ext cx="7554433" cy="3416320"/>
          </a:xfrm>
          <a:prstGeom prst="rect">
            <a:avLst/>
          </a:prstGeom>
          <a:noFill/>
        </p:spPr>
        <p:txBody>
          <a:bodyPr wrap="square" rtlCol="0">
            <a:spAutoFit/>
          </a:bodyPr>
          <a:lstStyle/>
          <a:p>
            <a:pPr marL="457200" indent="-457200">
              <a:buFont typeface="+mj-lt"/>
              <a:buAutoNum type="alphaUcPeriod"/>
            </a:pPr>
            <a:r>
              <a:rPr lang="en-US" sz="2400" b="1" dirty="0"/>
              <a:t>Defined</a:t>
            </a:r>
          </a:p>
          <a:p>
            <a:pPr marL="914400" lvl="1" indent="-457200">
              <a:buFont typeface="+mj-lt"/>
              <a:buAutoNum type="arabicPeriod"/>
            </a:pPr>
            <a:r>
              <a:rPr lang="en-US" sz="2400" dirty="0"/>
              <a:t>Dance is an expression in rhythmic movement of an intensified sense of life, arising from an inner perception that stimulates </a:t>
            </a:r>
            <a:r>
              <a:rPr lang="en-US" sz="2400" i="1" dirty="0"/>
              <a:t>both mind and body.</a:t>
            </a:r>
            <a:r>
              <a:rPr lang="en-US" sz="2400" dirty="0"/>
              <a:t>  -</a:t>
            </a:r>
            <a:r>
              <a:rPr lang="en-US" sz="2400" i="1" dirty="0"/>
              <a:t>Grolier</a:t>
            </a:r>
          </a:p>
          <a:p>
            <a:pPr marL="914400" lvl="1" indent="-457200">
              <a:buFont typeface="+mj-lt"/>
              <a:buAutoNum type="arabicPeriod"/>
            </a:pPr>
            <a:r>
              <a:rPr lang="en-US" sz="2400" dirty="0"/>
              <a:t>To move rhythmically to music, using prescribed or improvised steps and gestures.  -</a:t>
            </a:r>
            <a:r>
              <a:rPr lang="en-US" sz="2400" i="1" dirty="0"/>
              <a:t>American Heritage Dictionary</a:t>
            </a:r>
          </a:p>
          <a:p>
            <a:pPr marL="914400" lvl="1" indent="-457200">
              <a:buFont typeface="+mj-lt"/>
              <a:buAutoNum type="arabicPeriod"/>
            </a:pPr>
            <a:endParaRPr lang="en-US" sz="2400" i="1" dirty="0"/>
          </a:p>
        </p:txBody>
      </p:sp>
      <p:sp>
        <p:nvSpPr>
          <p:cNvPr id="3" name="TextBox 2">
            <a:extLst>
              <a:ext uri="{FF2B5EF4-FFF2-40B4-BE49-F238E27FC236}">
                <a16:creationId xmlns:a16="http://schemas.microsoft.com/office/drawing/2014/main" id="{9AD56955-8A54-D11F-48F7-1FD01B9A36D5}"/>
              </a:ext>
            </a:extLst>
          </p:cNvPr>
          <p:cNvSpPr txBox="1"/>
          <p:nvPr/>
        </p:nvSpPr>
        <p:spPr>
          <a:xfrm>
            <a:off x="1971107" y="379357"/>
            <a:ext cx="5201785" cy="653384"/>
          </a:xfrm>
          <a:custGeom>
            <a:avLst/>
            <a:gdLst>
              <a:gd name="connsiteX0" fmla="*/ 0 w 5201785"/>
              <a:gd name="connsiteY0" fmla="*/ 0 h 653384"/>
              <a:gd name="connsiteX1" fmla="*/ 546187 w 5201785"/>
              <a:gd name="connsiteY1" fmla="*/ 0 h 653384"/>
              <a:gd name="connsiteX2" fmla="*/ 1248428 w 5201785"/>
              <a:gd name="connsiteY2" fmla="*/ 0 h 653384"/>
              <a:gd name="connsiteX3" fmla="*/ 1794616 w 5201785"/>
              <a:gd name="connsiteY3" fmla="*/ 0 h 653384"/>
              <a:gd name="connsiteX4" fmla="*/ 2288785 w 5201785"/>
              <a:gd name="connsiteY4" fmla="*/ 0 h 653384"/>
              <a:gd name="connsiteX5" fmla="*/ 2991026 w 5201785"/>
              <a:gd name="connsiteY5" fmla="*/ 0 h 653384"/>
              <a:gd name="connsiteX6" fmla="*/ 3641250 w 5201785"/>
              <a:gd name="connsiteY6" fmla="*/ 0 h 653384"/>
              <a:gd name="connsiteX7" fmla="*/ 4343490 w 5201785"/>
              <a:gd name="connsiteY7" fmla="*/ 0 h 653384"/>
              <a:gd name="connsiteX8" fmla="*/ 5201785 w 5201785"/>
              <a:gd name="connsiteY8" fmla="*/ 0 h 653384"/>
              <a:gd name="connsiteX9" fmla="*/ 5201785 w 5201785"/>
              <a:gd name="connsiteY9" fmla="*/ 653384 h 653384"/>
              <a:gd name="connsiteX10" fmla="*/ 4551562 w 5201785"/>
              <a:gd name="connsiteY10" fmla="*/ 653384 h 653384"/>
              <a:gd name="connsiteX11" fmla="*/ 3849321 w 5201785"/>
              <a:gd name="connsiteY11" fmla="*/ 653384 h 653384"/>
              <a:gd name="connsiteX12" fmla="*/ 3147080 w 5201785"/>
              <a:gd name="connsiteY12" fmla="*/ 653384 h 653384"/>
              <a:gd name="connsiteX13" fmla="*/ 2652910 w 5201785"/>
              <a:gd name="connsiteY13" fmla="*/ 653384 h 653384"/>
              <a:gd name="connsiteX14" fmla="*/ 2054705 w 5201785"/>
              <a:gd name="connsiteY14" fmla="*/ 653384 h 653384"/>
              <a:gd name="connsiteX15" fmla="*/ 1352464 w 5201785"/>
              <a:gd name="connsiteY15" fmla="*/ 653384 h 653384"/>
              <a:gd name="connsiteX16" fmla="*/ 858295 w 5201785"/>
              <a:gd name="connsiteY16" fmla="*/ 653384 h 653384"/>
              <a:gd name="connsiteX17" fmla="*/ 0 w 5201785"/>
              <a:gd name="connsiteY17" fmla="*/ 653384 h 653384"/>
              <a:gd name="connsiteX18" fmla="*/ 0 w 5201785"/>
              <a:gd name="connsiteY18" fmla="*/ 0 h 653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201785" h="653384" fill="none" extrusionOk="0">
                <a:moveTo>
                  <a:pt x="0" y="0"/>
                </a:moveTo>
                <a:cubicBezTo>
                  <a:pt x="154726" y="-5799"/>
                  <a:pt x="282889" y="4150"/>
                  <a:pt x="546187" y="0"/>
                </a:cubicBezTo>
                <a:cubicBezTo>
                  <a:pt x="809485" y="-4150"/>
                  <a:pt x="951671" y="-23601"/>
                  <a:pt x="1248428" y="0"/>
                </a:cubicBezTo>
                <a:cubicBezTo>
                  <a:pt x="1545185" y="23601"/>
                  <a:pt x="1583950" y="-21087"/>
                  <a:pt x="1794616" y="0"/>
                </a:cubicBezTo>
                <a:cubicBezTo>
                  <a:pt x="2005282" y="21087"/>
                  <a:pt x="2071302" y="13785"/>
                  <a:pt x="2288785" y="0"/>
                </a:cubicBezTo>
                <a:cubicBezTo>
                  <a:pt x="2506268" y="-13785"/>
                  <a:pt x="2739389" y="-3645"/>
                  <a:pt x="2991026" y="0"/>
                </a:cubicBezTo>
                <a:cubicBezTo>
                  <a:pt x="3242663" y="3645"/>
                  <a:pt x="3391812" y="-18666"/>
                  <a:pt x="3641250" y="0"/>
                </a:cubicBezTo>
                <a:cubicBezTo>
                  <a:pt x="3890688" y="18666"/>
                  <a:pt x="4133669" y="-17827"/>
                  <a:pt x="4343490" y="0"/>
                </a:cubicBezTo>
                <a:cubicBezTo>
                  <a:pt x="4553311" y="17827"/>
                  <a:pt x="4804504" y="-42402"/>
                  <a:pt x="5201785" y="0"/>
                </a:cubicBezTo>
                <a:cubicBezTo>
                  <a:pt x="5231093" y="245653"/>
                  <a:pt x="5169329" y="520128"/>
                  <a:pt x="5201785" y="653384"/>
                </a:cubicBezTo>
                <a:cubicBezTo>
                  <a:pt x="5032202" y="681126"/>
                  <a:pt x="4862986" y="630515"/>
                  <a:pt x="4551562" y="653384"/>
                </a:cubicBezTo>
                <a:cubicBezTo>
                  <a:pt x="4240138" y="676253"/>
                  <a:pt x="4161937" y="655860"/>
                  <a:pt x="3849321" y="653384"/>
                </a:cubicBezTo>
                <a:cubicBezTo>
                  <a:pt x="3536705" y="650908"/>
                  <a:pt x="3416344" y="661815"/>
                  <a:pt x="3147080" y="653384"/>
                </a:cubicBezTo>
                <a:cubicBezTo>
                  <a:pt x="2877816" y="644953"/>
                  <a:pt x="2840196" y="670386"/>
                  <a:pt x="2652910" y="653384"/>
                </a:cubicBezTo>
                <a:cubicBezTo>
                  <a:pt x="2465624" y="636383"/>
                  <a:pt x="2176920" y="656828"/>
                  <a:pt x="2054705" y="653384"/>
                </a:cubicBezTo>
                <a:cubicBezTo>
                  <a:pt x="1932490" y="649940"/>
                  <a:pt x="1608121" y="676546"/>
                  <a:pt x="1352464" y="653384"/>
                </a:cubicBezTo>
                <a:cubicBezTo>
                  <a:pt x="1096807" y="630222"/>
                  <a:pt x="980481" y="645451"/>
                  <a:pt x="858295" y="653384"/>
                </a:cubicBezTo>
                <a:cubicBezTo>
                  <a:pt x="736109" y="661317"/>
                  <a:pt x="235688" y="617312"/>
                  <a:pt x="0" y="653384"/>
                </a:cubicBezTo>
                <a:cubicBezTo>
                  <a:pt x="20477" y="337814"/>
                  <a:pt x="-7019" y="217964"/>
                  <a:pt x="0" y="0"/>
                </a:cubicBezTo>
                <a:close/>
              </a:path>
              <a:path w="5201785" h="653384" stroke="0" extrusionOk="0">
                <a:moveTo>
                  <a:pt x="0" y="0"/>
                </a:moveTo>
                <a:cubicBezTo>
                  <a:pt x="302338" y="-3148"/>
                  <a:pt x="506648" y="-4640"/>
                  <a:pt x="754259" y="0"/>
                </a:cubicBezTo>
                <a:cubicBezTo>
                  <a:pt x="1001870" y="4640"/>
                  <a:pt x="1157193" y="22693"/>
                  <a:pt x="1456500" y="0"/>
                </a:cubicBezTo>
                <a:cubicBezTo>
                  <a:pt x="1755807" y="-22693"/>
                  <a:pt x="1993514" y="-5633"/>
                  <a:pt x="2158741" y="0"/>
                </a:cubicBezTo>
                <a:cubicBezTo>
                  <a:pt x="2323968" y="5633"/>
                  <a:pt x="2680986" y="-33399"/>
                  <a:pt x="2913000" y="0"/>
                </a:cubicBezTo>
                <a:cubicBezTo>
                  <a:pt x="3145014" y="33399"/>
                  <a:pt x="3264659" y="11274"/>
                  <a:pt x="3615241" y="0"/>
                </a:cubicBezTo>
                <a:cubicBezTo>
                  <a:pt x="3965823" y="-11274"/>
                  <a:pt x="3876085" y="-1665"/>
                  <a:pt x="4109410" y="0"/>
                </a:cubicBezTo>
                <a:cubicBezTo>
                  <a:pt x="4342735" y="1665"/>
                  <a:pt x="4779296" y="20371"/>
                  <a:pt x="5201785" y="0"/>
                </a:cubicBezTo>
                <a:cubicBezTo>
                  <a:pt x="5215508" y="231475"/>
                  <a:pt x="5218766" y="377270"/>
                  <a:pt x="5201785" y="653384"/>
                </a:cubicBezTo>
                <a:cubicBezTo>
                  <a:pt x="4976966" y="636979"/>
                  <a:pt x="4714408" y="676415"/>
                  <a:pt x="4551562" y="653384"/>
                </a:cubicBezTo>
                <a:cubicBezTo>
                  <a:pt x="4388716" y="630353"/>
                  <a:pt x="4071849" y="642615"/>
                  <a:pt x="3901339" y="653384"/>
                </a:cubicBezTo>
                <a:cubicBezTo>
                  <a:pt x="3730829" y="664153"/>
                  <a:pt x="3451770" y="641666"/>
                  <a:pt x="3303133" y="653384"/>
                </a:cubicBezTo>
                <a:cubicBezTo>
                  <a:pt x="3154496" y="665102"/>
                  <a:pt x="2899791" y="632401"/>
                  <a:pt x="2756946" y="653384"/>
                </a:cubicBezTo>
                <a:cubicBezTo>
                  <a:pt x="2614101" y="674367"/>
                  <a:pt x="2299569" y="647919"/>
                  <a:pt x="2158741" y="653384"/>
                </a:cubicBezTo>
                <a:cubicBezTo>
                  <a:pt x="2017913" y="658849"/>
                  <a:pt x="1881460" y="673209"/>
                  <a:pt x="1664571" y="653384"/>
                </a:cubicBezTo>
                <a:cubicBezTo>
                  <a:pt x="1447682" y="633560"/>
                  <a:pt x="1359345" y="660361"/>
                  <a:pt x="1066366" y="653384"/>
                </a:cubicBezTo>
                <a:cubicBezTo>
                  <a:pt x="773388" y="646407"/>
                  <a:pt x="364915" y="656564"/>
                  <a:pt x="0" y="653384"/>
                </a:cubicBezTo>
                <a:cubicBezTo>
                  <a:pt x="19344" y="463935"/>
                  <a:pt x="-24650" y="196969"/>
                  <a:pt x="0" y="0"/>
                </a:cubicBezTo>
                <a:close/>
              </a:path>
            </a:pathLst>
          </a:custGeom>
          <a:solidFill>
            <a:srgbClr val="F2F2F2">
              <a:alpha val="90000"/>
            </a:srgbClr>
          </a:solidFill>
          <a:ln w="28575">
            <a:solidFill>
              <a:schemeClr val="tx1">
                <a:lumMod val="50000"/>
                <a:lumOff val="50000"/>
              </a:schemeClr>
            </a:solidFill>
            <a:extLst>
              <a:ext uri="{C807C97D-BFC1-408E-A445-0C87EB9F89A2}">
                <ask:lineSketchStyleProps xmlns:ask="http://schemas.microsoft.com/office/drawing/2018/sketchyshapes" sd="3110278125">
                  <a:prstGeom prst="rect">
                    <a:avLst/>
                  </a:prstGeom>
                  <ask:type>
                    <ask:lineSketchFreehand/>
                  </ask:type>
                </ask:lineSketchStyleProps>
              </a:ext>
            </a:extLst>
          </a:ln>
        </p:spPr>
        <p:txBody>
          <a:bodyPr wrap="square" rtlCol="0">
            <a:spAutoFit/>
          </a:bodyPr>
          <a:lstStyle/>
          <a:p>
            <a:pPr marL="857250" marR="0" lvl="0" indent="-857250" algn="ctr" defTabSz="914400" rtl="0" eaLnBrk="1" fontAlgn="auto" latinLnBrk="0" hangingPunct="1">
              <a:lnSpc>
                <a:spcPts val="4700"/>
              </a:lnSpc>
              <a:spcBef>
                <a:spcPts val="0"/>
              </a:spcBef>
              <a:spcAft>
                <a:spcPts val="0"/>
              </a:spcAft>
              <a:buClrTx/>
              <a:buSzTx/>
              <a:buFont typeface="+mj-lt"/>
              <a:buAutoNum type="romanUcPeriod"/>
              <a:tabLst/>
              <a:defRPr/>
            </a:pPr>
            <a:r>
              <a:rPr kumimoji="0" lang="en-US" sz="3600" b="0" i="0" u="none" strike="noStrike" kern="1200" cap="none" spc="0" normalizeH="0" baseline="0" noProof="0" dirty="0">
                <a:ln>
                  <a:noFill/>
                </a:ln>
                <a:uLnTx/>
                <a:uFillTx/>
                <a:latin typeface="Maiandra GD" pitchFamily="34" charset="0"/>
                <a:ea typeface="+mn-ea"/>
                <a:cs typeface="+mn-cs"/>
              </a:rPr>
              <a:t>What is Dancing?</a:t>
            </a:r>
            <a:endParaRPr kumimoji="0" lang="en-US" sz="3600" b="0" i="0" u="none" strike="noStrike" kern="1200" cap="none" spc="0" normalizeH="0" baseline="0" noProof="0" dirty="0">
              <a:ln>
                <a:noFill/>
              </a:ln>
              <a:solidFill>
                <a:schemeClr val="bg1">
                  <a:lumMod val="75000"/>
                </a:schemeClr>
              </a:solidFill>
              <a:uLnTx/>
              <a:uFillTx/>
              <a:latin typeface="Maiandra GD" pitchFamily="34" charset="0"/>
              <a:ea typeface="+mn-ea"/>
              <a:cs typeface="+mn-cs"/>
            </a:endParaRPr>
          </a:p>
        </p:txBody>
      </p:sp>
      <p:sp>
        <p:nvSpPr>
          <p:cNvPr id="5" name="Rectangle 3">
            <a:extLst>
              <a:ext uri="{FF2B5EF4-FFF2-40B4-BE49-F238E27FC236}">
                <a16:creationId xmlns:a16="http://schemas.microsoft.com/office/drawing/2014/main" id="{889DFBCF-B68E-6340-83B4-97525A7834C2}"/>
              </a:ext>
            </a:extLst>
          </p:cNvPr>
          <p:cNvSpPr txBox="1">
            <a:spLocks noChangeArrowheads="1"/>
          </p:cNvSpPr>
          <p:nvPr/>
        </p:nvSpPr>
        <p:spPr>
          <a:xfrm>
            <a:off x="2708953" y="2172128"/>
            <a:ext cx="5181600" cy="4114800"/>
          </a:xfrm>
          <a:prstGeom prst="rect">
            <a:avLst/>
          </a:prstGeom>
        </p:spPr>
        <p:txBody>
          <a:bodyPr/>
          <a:lst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a:lstStyle>
          <a:p>
            <a:pPr marL="68580" indent="0" defTabSz="914400">
              <a:lnSpc>
                <a:spcPct val="80000"/>
              </a:lnSpc>
              <a:buClr>
                <a:srgbClr val="ECE9C6"/>
              </a:buClr>
              <a:buNone/>
              <a:defRPr/>
            </a:pPr>
            <a:endParaRPr kumimoji="0" lang="en-US" sz="2800" b="0" i="1" u="none" strike="noStrike" kern="1200" cap="none" spc="0" normalizeH="0" baseline="0" noProof="0" dirty="0">
              <a:ln>
                <a:noFill/>
              </a:ln>
              <a:solidFill>
                <a:srgbClr val="3333CC"/>
              </a:solidFill>
              <a:effectLst>
                <a:outerShdw blurRad="38100" dist="38100" dir="2700000" algn="tl">
                  <a:srgbClr val="000000">
                    <a:alpha val="43137"/>
                  </a:srgbClr>
                </a:outerShdw>
              </a:effectLst>
              <a:uLnTx/>
              <a:uFillTx/>
              <a:latin typeface="Corbel"/>
              <a:ea typeface="+mn-ea"/>
              <a:cs typeface="+mn-cs"/>
            </a:endParaRPr>
          </a:p>
        </p:txBody>
      </p:sp>
      <p:pic>
        <p:nvPicPr>
          <p:cNvPr id="7" name="Picture 2" descr="http://www.elms.edu/Images/shared/events/Salsa_Dance.jpg">
            <a:extLst>
              <a:ext uri="{FF2B5EF4-FFF2-40B4-BE49-F238E27FC236}">
                <a16:creationId xmlns:a16="http://schemas.microsoft.com/office/drawing/2014/main" id="{56AFE81C-1B14-0C21-7A35-FB30667EFD18}"/>
              </a:ext>
            </a:extLst>
          </p:cNvPr>
          <p:cNvPicPr>
            <a:picLocks noChangeAspect="1" noChangeArrowheads="1"/>
          </p:cNvPicPr>
          <p:nvPr/>
        </p:nvPicPr>
        <p:blipFill>
          <a:blip r:embed="rId2" cstate="print">
            <a:duotone>
              <a:prstClr val="black"/>
              <a:schemeClr val="accent3">
                <a:tint val="45000"/>
                <a:satMod val="400000"/>
              </a:schemeClr>
            </a:duotone>
            <a:extLst>
              <a:ext uri="{28A0092B-C50C-407E-A947-70E740481C1C}">
                <a14:useLocalDpi xmlns:a14="http://schemas.microsoft.com/office/drawing/2010/main" val="0"/>
              </a:ext>
            </a:extLst>
          </a:blip>
          <a:srcRect/>
          <a:stretch>
            <a:fillRect/>
          </a:stretch>
        </p:blipFill>
        <p:spPr bwMode="auto">
          <a:xfrm>
            <a:off x="7018027" y="5211566"/>
            <a:ext cx="1534353" cy="145436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4330400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805DC85-3AC3-0A86-BF88-5663B1769E8D}"/>
              </a:ext>
            </a:extLst>
          </p:cNvPr>
          <p:cNvSpPr txBox="1"/>
          <p:nvPr/>
        </p:nvSpPr>
        <p:spPr>
          <a:xfrm>
            <a:off x="903766" y="1576366"/>
            <a:ext cx="7554433" cy="2435731"/>
          </a:xfrm>
          <a:prstGeom prst="rect">
            <a:avLst/>
          </a:prstGeom>
          <a:noFill/>
        </p:spPr>
        <p:txBody>
          <a:bodyPr wrap="square" rtlCol="0">
            <a:spAutoFit/>
          </a:bodyPr>
          <a:lstStyle/>
          <a:p>
            <a:pPr marL="457200" indent="-457200">
              <a:buFont typeface="+mj-lt"/>
              <a:buAutoNum type="alphaUcPeriod"/>
            </a:pPr>
            <a:r>
              <a:rPr lang="en-US" sz="2400" b="1" dirty="0"/>
              <a:t>Defined</a:t>
            </a:r>
          </a:p>
          <a:p>
            <a:pPr marL="457200" indent="-457200">
              <a:buFont typeface="+mj-lt"/>
              <a:buAutoNum type="alphaUcPeriod"/>
            </a:pPr>
            <a:r>
              <a:rPr lang="en-US" sz="2400" b="1" dirty="0"/>
              <a:t>What is involved?</a:t>
            </a:r>
          </a:p>
          <a:p>
            <a:pPr marL="914400" lvl="1" indent="-457200">
              <a:lnSpc>
                <a:spcPct val="150000"/>
              </a:lnSpc>
              <a:buFont typeface="+mj-lt"/>
              <a:buAutoNum type="arabicPeriod"/>
            </a:pPr>
            <a:r>
              <a:rPr lang="en-US" sz="2400" dirty="0"/>
              <a:t>Close bodily contact</a:t>
            </a:r>
          </a:p>
          <a:p>
            <a:pPr marL="914400" lvl="1" indent="-457200">
              <a:lnSpc>
                <a:spcPct val="150000"/>
              </a:lnSpc>
              <a:buFont typeface="+mj-lt"/>
              <a:buAutoNum type="arabicPeriod"/>
            </a:pPr>
            <a:r>
              <a:rPr lang="en-US" sz="2400" dirty="0"/>
              <a:t>Moving in rhythm to the music</a:t>
            </a:r>
          </a:p>
          <a:p>
            <a:pPr marL="914400" lvl="1" indent="-457200">
              <a:lnSpc>
                <a:spcPct val="150000"/>
              </a:lnSpc>
              <a:buFont typeface="+mj-lt"/>
              <a:buAutoNum type="arabicPeriod"/>
            </a:pPr>
            <a:r>
              <a:rPr lang="en-US" sz="2400" dirty="0"/>
              <a:t>Romantic atmosphere: lights, music, revealing attire</a:t>
            </a:r>
          </a:p>
        </p:txBody>
      </p:sp>
      <p:sp>
        <p:nvSpPr>
          <p:cNvPr id="3" name="TextBox 2">
            <a:extLst>
              <a:ext uri="{FF2B5EF4-FFF2-40B4-BE49-F238E27FC236}">
                <a16:creationId xmlns:a16="http://schemas.microsoft.com/office/drawing/2014/main" id="{9AD56955-8A54-D11F-48F7-1FD01B9A36D5}"/>
              </a:ext>
            </a:extLst>
          </p:cNvPr>
          <p:cNvSpPr txBox="1"/>
          <p:nvPr/>
        </p:nvSpPr>
        <p:spPr>
          <a:xfrm>
            <a:off x="1971107" y="379357"/>
            <a:ext cx="5201785" cy="653384"/>
          </a:xfrm>
          <a:custGeom>
            <a:avLst/>
            <a:gdLst>
              <a:gd name="connsiteX0" fmla="*/ 0 w 5201785"/>
              <a:gd name="connsiteY0" fmla="*/ 0 h 653384"/>
              <a:gd name="connsiteX1" fmla="*/ 546187 w 5201785"/>
              <a:gd name="connsiteY1" fmla="*/ 0 h 653384"/>
              <a:gd name="connsiteX2" fmla="*/ 1248428 w 5201785"/>
              <a:gd name="connsiteY2" fmla="*/ 0 h 653384"/>
              <a:gd name="connsiteX3" fmla="*/ 1794616 w 5201785"/>
              <a:gd name="connsiteY3" fmla="*/ 0 h 653384"/>
              <a:gd name="connsiteX4" fmla="*/ 2288785 w 5201785"/>
              <a:gd name="connsiteY4" fmla="*/ 0 h 653384"/>
              <a:gd name="connsiteX5" fmla="*/ 2991026 w 5201785"/>
              <a:gd name="connsiteY5" fmla="*/ 0 h 653384"/>
              <a:gd name="connsiteX6" fmla="*/ 3641250 w 5201785"/>
              <a:gd name="connsiteY6" fmla="*/ 0 h 653384"/>
              <a:gd name="connsiteX7" fmla="*/ 4343490 w 5201785"/>
              <a:gd name="connsiteY7" fmla="*/ 0 h 653384"/>
              <a:gd name="connsiteX8" fmla="*/ 5201785 w 5201785"/>
              <a:gd name="connsiteY8" fmla="*/ 0 h 653384"/>
              <a:gd name="connsiteX9" fmla="*/ 5201785 w 5201785"/>
              <a:gd name="connsiteY9" fmla="*/ 653384 h 653384"/>
              <a:gd name="connsiteX10" fmla="*/ 4551562 w 5201785"/>
              <a:gd name="connsiteY10" fmla="*/ 653384 h 653384"/>
              <a:gd name="connsiteX11" fmla="*/ 3849321 w 5201785"/>
              <a:gd name="connsiteY11" fmla="*/ 653384 h 653384"/>
              <a:gd name="connsiteX12" fmla="*/ 3147080 w 5201785"/>
              <a:gd name="connsiteY12" fmla="*/ 653384 h 653384"/>
              <a:gd name="connsiteX13" fmla="*/ 2652910 w 5201785"/>
              <a:gd name="connsiteY13" fmla="*/ 653384 h 653384"/>
              <a:gd name="connsiteX14" fmla="*/ 2054705 w 5201785"/>
              <a:gd name="connsiteY14" fmla="*/ 653384 h 653384"/>
              <a:gd name="connsiteX15" fmla="*/ 1352464 w 5201785"/>
              <a:gd name="connsiteY15" fmla="*/ 653384 h 653384"/>
              <a:gd name="connsiteX16" fmla="*/ 858295 w 5201785"/>
              <a:gd name="connsiteY16" fmla="*/ 653384 h 653384"/>
              <a:gd name="connsiteX17" fmla="*/ 0 w 5201785"/>
              <a:gd name="connsiteY17" fmla="*/ 653384 h 653384"/>
              <a:gd name="connsiteX18" fmla="*/ 0 w 5201785"/>
              <a:gd name="connsiteY18" fmla="*/ 0 h 653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201785" h="653384" fill="none" extrusionOk="0">
                <a:moveTo>
                  <a:pt x="0" y="0"/>
                </a:moveTo>
                <a:cubicBezTo>
                  <a:pt x="154726" y="-5799"/>
                  <a:pt x="282889" y="4150"/>
                  <a:pt x="546187" y="0"/>
                </a:cubicBezTo>
                <a:cubicBezTo>
                  <a:pt x="809485" y="-4150"/>
                  <a:pt x="951671" y="-23601"/>
                  <a:pt x="1248428" y="0"/>
                </a:cubicBezTo>
                <a:cubicBezTo>
                  <a:pt x="1545185" y="23601"/>
                  <a:pt x="1583950" y="-21087"/>
                  <a:pt x="1794616" y="0"/>
                </a:cubicBezTo>
                <a:cubicBezTo>
                  <a:pt x="2005282" y="21087"/>
                  <a:pt x="2071302" y="13785"/>
                  <a:pt x="2288785" y="0"/>
                </a:cubicBezTo>
                <a:cubicBezTo>
                  <a:pt x="2506268" y="-13785"/>
                  <a:pt x="2739389" y="-3645"/>
                  <a:pt x="2991026" y="0"/>
                </a:cubicBezTo>
                <a:cubicBezTo>
                  <a:pt x="3242663" y="3645"/>
                  <a:pt x="3391812" y="-18666"/>
                  <a:pt x="3641250" y="0"/>
                </a:cubicBezTo>
                <a:cubicBezTo>
                  <a:pt x="3890688" y="18666"/>
                  <a:pt x="4133669" y="-17827"/>
                  <a:pt x="4343490" y="0"/>
                </a:cubicBezTo>
                <a:cubicBezTo>
                  <a:pt x="4553311" y="17827"/>
                  <a:pt x="4804504" y="-42402"/>
                  <a:pt x="5201785" y="0"/>
                </a:cubicBezTo>
                <a:cubicBezTo>
                  <a:pt x="5231093" y="245653"/>
                  <a:pt x="5169329" y="520128"/>
                  <a:pt x="5201785" y="653384"/>
                </a:cubicBezTo>
                <a:cubicBezTo>
                  <a:pt x="5032202" y="681126"/>
                  <a:pt x="4862986" y="630515"/>
                  <a:pt x="4551562" y="653384"/>
                </a:cubicBezTo>
                <a:cubicBezTo>
                  <a:pt x="4240138" y="676253"/>
                  <a:pt x="4161937" y="655860"/>
                  <a:pt x="3849321" y="653384"/>
                </a:cubicBezTo>
                <a:cubicBezTo>
                  <a:pt x="3536705" y="650908"/>
                  <a:pt x="3416344" y="661815"/>
                  <a:pt x="3147080" y="653384"/>
                </a:cubicBezTo>
                <a:cubicBezTo>
                  <a:pt x="2877816" y="644953"/>
                  <a:pt x="2840196" y="670386"/>
                  <a:pt x="2652910" y="653384"/>
                </a:cubicBezTo>
                <a:cubicBezTo>
                  <a:pt x="2465624" y="636383"/>
                  <a:pt x="2176920" y="656828"/>
                  <a:pt x="2054705" y="653384"/>
                </a:cubicBezTo>
                <a:cubicBezTo>
                  <a:pt x="1932490" y="649940"/>
                  <a:pt x="1608121" y="676546"/>
                  <a:pt x="1352464" y="653384"/>
                </a:cubicBezTo>
                <a:cubicBezTo>
                  <a:pt x="1096807" y="630222"/>
                  <a:pt x="980481" y="645451"/>
                  <a:pt x="858295" y="653384"/>
                </a:cubicBezTo>
                <a:cubicBezTo>
                  <a:pt x="736109" y="661317"/>
                  <a:pt x="235688" y="617312"/>
                  <a:pt x="0" y="653384"/>
                </a:cubicBezTo>
                <a:cubicBezTo>
                  <a:pt x="20477" y="337814"/>
                  <a:pt x="-7019" y="217964"/>
                  <a:pt x="0" y="0"/>
                </a:cubicBezTo>
                <a:close/>
              </a:path>
              <a:path w="5201785" h="653384" stroke="0" extrusionOk="0">
                <a:moveTo>
                  <a:pt x="0" y="0"/>
                </a:moveTo>
                <a:cubicBezTo>
                  <a:pt x="302338" y="-3148"/>
                  <a:pt x="506648" y="-4640"/>
                  <a:pt x="754259" y="0"/>
                </a:cubicBezTo>
                <a:cubicBezTo>
                  <a:pt x="1001870" y="4640"/>
                  <a:pt x="1157193" y="22693"/>
                  <a:pt x="1456500" y="0"/>
                </a:cubicBezTo>
                <a:cubicBezTo>
                  <a:pt x="1755807" y="-22693"/>
                  <a:pt x="1993514" y="-5633"/>
                  <a:pt x="2158741" y="0"/>
                </a:cubicBezTo>
                <a:cubicBezTo>
                  <a:pt x="2323968" y="5633"/>
                  <a:pt x="2680986" y="-33399"/>
                  <a:pt x="2913000" y="0"/>
                </a:cubicBezTo>
                <a:cubicBezTo>
                  <a:pt x="3145014" y="33399"/>
                  <a:pt x="3264659" y="11274"/>
                  <a:pt x="3615241" y="0"/>
                </a:cubicBezTo>
                <a:cubicBezTo>
                  <a:pt x="3965823" y="-11274"/>
                  <a:pt x="3876085" y="-1665"/>
                  <a:pt x="4109410" y="0"/>
                </a:cubicBezTo>
                <a:cubicBezTo>
                  <a:pt x="4342735" y="1665"/>
                  <a:pt x="4779296" y="20371"/>
                  <a:pt x="5201785" y="0"/>
                </a:cubicBezTo>
                <a:cubicBezTo>
                  <a:pt x="5215508" y="231475"/>
                  <a:pt x="5218766" y="377270"/>
                  <a:pt x="5201785" y="653384"/>
                </a:cubicBezTo>
                <a:cubicBezTo>
                  <a:pt x="4976966" y="636979"/>
                  <a:pt x="4714408" y="676415"/>
                  <a:pt x="4551562" y="653384"/>
                </a:cubicBezTo>
                <a:cubicBezTo>
                  <a:pt x="4388716" y="630353"/>
                  <a:pt x="4071849" y="642615"/>
                  <a:pt x="3901339" y="653384"/>
                </a:cubicBezTo>
                <a:cubicBezTo>
                  <a:pt x="3730829" y="664153"/>
                  <a:pt x="3451770" y="641666"/>
                  <a:pt x="3303133" y="653384"/>
                </a:cubicBezTo>
                <a:cubicBezTo>
                  <a:pt x="3154496" y="665102"/>
                  <a:pt x="2899791" y="632401"/>
                  <a:pt x="2756946" y="653384"/>
                </a:cubicBezTo>
                <a:cubicBezTo>
                  <a:pt x="2614101" y="674367"/>
                  <a:pt x="2299569" y="647919"/>
                  <a:pt x="2158741" y="653384"/>
                </a:cubicBezTo>
                <a:cubicBezTo>
                  <a:pt x="2017913" y="658849"/>
                  <a:pt x="1881460" y="673209"/>
                  <a:pt x="1664571" y="653384"/>
                </a:cubicBezTo>
                <a:cubicBezTo>
                  <a:pt x="1447682" y="633560"/>
                  <a:pt x="1359345" y="660361"/>
                  <a:pt x="1066366" y="653384"/>
                </a:cubicBezTo>
                <a:cubicBezTo>
                  <a:pt x="773388" y="646407"/>
                  <a:pt x="364915" y="656564"/>
                  <a:pt x="0" y="653384"/>
                </a:cubicBezTo>
                <a:cubicBezTo>
                  <a:pt x="19344" y="463935"/>
                  <a:pt x="-24650" y="196969"/>
                  <a:pt x="0" y="0"/>
                </a:cubicBezTo>
                <a:close/>
              </a:path>
            </a:pathLst>
          </a:custGeom>
          <a:solidFill>
            <a:srgbClr val="F2F2F2">
              <a:alpha val="90000"/>
            </a:srgbClr>
          </a:solidFill>
          <a:ln w="28575">
            <a:solidFill>
              <a:schemeClr val="tx1">
                <a:lumMod val="50000"/>
                <a:lumOff val="50000"/>
              </a:schemeClr>
            </a:solidFill>
            <a:extLst>
              <a:ext uri="{C807C97D-BFC1-408E-A445-0C87EB9F89A2}">
                <ask:lineSketchStyleProps xmlns:ask="http://schemas.microsoft.com/office/drawing/2018/sketchyshapes" sd="3110278125">
                  <a:prstGeom prst="rect">
                    <a:avLst/>
                  </a:prstGeom>
                  <ask:type>
                    <ask:lineSketchFreehand/>
                  </ask:type>
                </ask:lineSketchStyleProps>
              </a:ext>
            </a:extLst>
          </a:ln>
        </p:spPr>
        <p:txBody>
          <a:bodyPr wrap="square" rtlCol="0">
            <a:spAutoFit/>
          </a:bodyPr>
          <a:lstStyle/>
          <a:p>
            <a:pPr marL="857250" marR="0" lvl="0" indent="-857250" algn="ctr" defTabSz="914400" rtl="0" eaLnBrk="1" fontAlgn="auto" latinLnBrk="0" hangingPunct="1">
              <a:lnSpc>
                <a:spcPts val="4700"/>
              </a:lnSpc>
              <a:spcBef>
                <a:spcPts val="0"/>
              </a:spcBef>
              <a:spcAft>
                <a:spcPts val="0"/>
              </a:spcAft>
              <a:buClrTx/>
              <a:buSzTx/>
              <a:buFont typeface="+mj-lt"/>
              <a:buAutoNum type="romanUcPeriod"/>
              <a:tabLst/>
              <a:defRPr/>
            </a:pPr>
            <a:r>
              <a:rPr kumimoji="0" lang="en-US" sz="3600" b="0" i="0" u="none" strike="noStrike" kern="1200" cap="none" spc="0" normalizeH="0" baseline="0" noProof="0" dirty="0">
                <a:ln>
                  <a:noFill/>
                </a:ln>
                <a:uLnTx/>
                <a:uFillTx/>
                <a:latin typeface="Maiandra GD" pitchFamily="34" charset="0"/>
                <a:ea typeface="+mn-ea"/>
                <a:cs typeface="+mn-cs"/>
              </a:rPr>
              <a:t>What is Dancing?</a:t>
            </a:r>
            <a:endParaRPr kumimoji="0" lang="en-US" sz="3600" b="0" i="0" u="none" strike="noStrike" kern="1200" cap="none" spc="0" normalizeH="0" baseline="0" noProof="0" dirty="0">
              <a:ln>
                <a:noFill/>
              </a:ln>
              <a:solidFill>
                <a:schemeClr val="bg1">
                  <a:lumMod val="75000"/>
                </a:schemeClr>
              </a:solidFill>
              <a:uLnTx/>
              <a:uFillTx/>
              <a:latin typeface="Maiandra GD" pitchFamily="34" charset="0"/>
              <a:ea typeface="+mn-ea"/>
              <a:cs typeface="+mn-cs"/>
            </a:endParaRPr>
          </a:p>
        </p:txBody>
      </p:sp>
      <p:sp>
        <p:nvSpPr>
          <p:cNvPr id="5" name="Rectangle 3">
            <a:extLst>
              <a:ext uri="{FF2B5EF4-FFF2-40B4-BE49-F238E27FC236}">
                <a16:creationId xmlns:a16="http://schemas.microsoft.com/office/drawing/2014/main" id="{889DFBCF-B68E-6340-83B4-97525A7834C2}"/>
              </a:ext>
            </a:extLst>
          </p:cNvPr>
          <p:cNvSpPr txBox="1">
            <a:spLocks noChangeArrowheads="1"/>
          </p:cNvSpPr>
          <p:nvPr/>
        </p:nvSpPr>
        <p:spPr>
          <a:xfrm>
            <a:off x="2708953" y="2172128"/>
            <a:ext cx="5181600" cy="4114800"/>
          </a:xfrm>
          <a:prstGeom prst="rect">
            <a:avLst/>
          </a:prstGeom>
        </p:spPr>
        <p:txBody>
          <a:bodyPr/>
          <a:lst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a:lstStyle>
          <a:p>
            <a:pPr marL="68580" indent="0" defTabSz="914400">
              <a:lnSpc>
                <a:spcPct val="80000"/>
              </a:lnSpc>
              <a:buClr>
                <a:srgbClr val="ECE9C6"/>
              </a:buClr>
              <a:buNone/>
              <a:defRPr/>
            </a:pPr>
            <a:endParaRPr kumimoji="0" lang="en-US" sz="2800" b="0" i="1" u="none" strike="noStrike" kern="1200" cap="none" spc="0" normalizeH="0" baseline="0" noProof="0" dirty="0">
              <a:ln>
                <a:noFill/>
              </a:ln>
              <a:solidFill>
                <a:srgbClr val="3333CC"/>
              </a:solidFill>
              <a:effectLst>
                <a:outerShdw blurRad="38100" dist="38100" dir="2700000" algn="tl">
                  <a:srgbClr val="000000">
                    <a:alpha val="43137"/>
                  </a:srgbClr>
                </a:outerShdw>
              </a:effectLst>
              <a:uLnTx/>
              <a:uFillTx/>
              <a:latin typeface="Corbel"/>
              <a:ea typeface="+mn-ea"/>
              <a:cs typeface="+mn-cs"/>
            </a:endParaRPr>
          </a:p>
        </p:txBody>
      </p:sp>
      <p:pic>
        <p:nvPicPr>
          <p:cNvPr id="6" name="Picture 5">
            <a:extLst>
              <a:ext uri="{FF2B5EF4-FFF2-40B4-BE49-F238E27FC236}">
                <a16:creationId xmlns:a16="http://schemas.microsoft.com/office/drawing/2014/main" id="{35920C1F-4F1C-EFC2-6CDF-5A00D9E5CE27}"/>
              </a:ext>
            </a:extLst>
          </p:cNvPr>
          <p:cNvPicPr>
            <a:picLocks noChangeAspect="1"/>
          </p:cNvPicPr>
          <p:nvPr/>
        </p:nvPicPr>
        <p:blipFill>
          <a:blip r:embed="rId2"/>
          <a:stretch>
            <a:fillRect/>
          </a:stretch>
        </p:blipFill>
        <p:spPr>
          <a:xfrm>
            <a:off x="2309759" y="4012097"/>
            <a:ext cx="4914900" cy="2562112"/>
          </a:xfrm>
          <a:prstGeom prst="rect">
            <a:avLst/>
          </a:prstGeom>
        </p:spPr>
      </p:pic>
      <p:sp>
        <p:nvSpPr>
          <p:cNvPr id="7" name="Oval 6">
            <a:extLst>
              <a:ext uri="{FF2B5EF4-FFF2-40B4-BE49-F238E27FC236}">
                <a16:creationId xmlns:a16="http://schemas.microsoft.com/office/drawing/2014/main" id="{8439607D-2238-459B-6D60-11C6B7DC34E8}"/>
              </a:ext>
            </a:extLst>
          </p:cNvPr>
          <p:cNvSpPr/>
          <p:nvPr/>
        </p:nvSpPr>
        <p:spPr>
          <a:xfrm>
            <a:off x="1710647" y="2332234"/>
            <a:ext cx="3056562" cy="657546"/>
          </a:xfrm>
          <a:prstGeom prst="ellipse">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096043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1000"/>
                                        <p:tgtEl>
                                          <p:spTgt spid="4">
                                            <p:txEl>
                                              <p:pRg st="2" end="2"/>
                                            </p:txEl>
                                          </p:spTgt>
                                        </p:tgtEl>
                                      </p:cBhvr>
                                    </p:animEffect>
                                    <p:anim calcmode="lin" valueType="num">
                                      <p:cBhvr>
                                        <p:cTn id="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3" end="3"/>
                                            </p:txEl>
                                          </p:spTgt>
                                        </p:tgtEl>
                                        <p:attrNameLst>
                                          <p:attrName>style.visibility</p:attrName>
                                        </p:attrNameLst>
                                      </p:cBhvr>
                                      <p:to>
                                        <p:strVal val="visible"/>
                                      </p:to>
                                    </p:set>
                                    <p:animEffect transition="in" filter="fade">
                                      <p:cBhvr>
                                        <p:cTn id="14" dur="1000"/>
                                        <p:tgtEl>
                                          <p:spTgt spid="4">
                                            <p:txEl>
                                              <p:pRg st="3" end="3"/>
                                            </p:txEl>
                                          </p:spTgt>
                                        </p:tgtEl>
                                      </p:cBhvr>
                                    </p:animEffect>
                                    <p:anim calcmode="lin" valueType="num">
                                      <p:cBhvr>
                                        <p:cTn id="15"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fade">
                                      <p:cBhvr>
                                        <p:cTn id="21" dur="1000"/>
                                        <p:tgtEl>
                                          <p:spTgt spid="4">
                                            <p:txEl>
                                              <p:pRg st="4" end="4"/>
                                            </p:txEl>
                                          </p:spTgt>
                                        </p:tgtEl>
                                      </p:cBhvr>
                                    </p:animEffect>
                                    <p:anim calcmode="lin" valueType="num">
                                      <p:cBhvr>
                                        <p:cTn id="22"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3" presetClass="entr" presetSubtype="16" fill="hold" grpId="0" nodeType="clickEffect" nodePh="1">
                                  <p:stCondLst>
                                    <p:cond delay="0"/>
                                  </p:stCondLst>
                                  <p:endCondLst>
                                    <p:cond evt="begin" delay="0">
                                      <p:tn val="26"/>
                                    </p:cond>
                                  </p:endCondLst>
                                  <p:childTnLst>
                                    <p:set>
                                      <p:cBhvr>
                                        <p:cTn id="27" dur="1" fill="hold">
                                          <p:stCondLst>
                                            <p:cond delay="0"/>
                                          </p:stCondLst>
                                        </p:cTn>
                                        <p:tgtEl>
                                          <p:spTgt spid="5">
                                            <p:txEl>
                                              <p:pRg st="0" end="0"/>
                                            </p:txEl>
                                          </p:spTgt>
                                        </p:tgtEl>
                                        <p:attrNameLst>
                                          <p:attrName>style.visibility</p:attrName>
                                        </p:attrNameLst>
                                      </p:cBhvr>
                                      <p:to>
                                        <p:strVal val="visible"/>
                                      </p:to>
                                    </p:set>
                                    <p:anim calcmode="lin" valueType="num">
                                      <p:cBhvr>
                                        <p:cTn id="28"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grpId="0" nodeType="click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wipe(down)">
                                      <p:cBhvr>
                                        <p:cTn id="3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P spid="5" grpId="0" build="p"/>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805DC85-3AC3-0A86-BF88-5663B1769E8D}"/>
              </a:ext>
            </a:extLst>
          </p:cNvPr>
          <p:cNvSpPr txBox="1"/>
          <p:nvPr/>
        </p:nvSpPr>
        <p:spPr>
          <a:xfrm>
            <a:off x="903766" y="1576366"/>
            <a:ext cx="6036427" cy="4893647"/>
          </a:xfrm>
          <a:prstGeom prst="rect">
            <a:avLst/>
          </a:prstGeom>
          <a:noFill/>
        </p:spPr>
        <p:txBody>
          <a:bodyPr wrap="square" rtlCol="0">
            <a:spAutoFit/>
          </a:bodyPr>
          <a:lstStyle/>
          <a:p>
            <a:pPr marL="457200" indent="-457200">
              <a:buFont typeface="+mj-lt"/>
              <a:buAutoNum type="alphaUcPeriod"/>
            </a:pPr>
            <a:r>
              <a:rPr lang="en-US" sz="2400" b="1" dirty="0"/>
              <a:t>Defined</a:t>
            </a:r>
          </a:p>
          <a:p>
            <a:pPr marL="457200" indent="-457200">
              <a:buFont typeface="+mj-lt"/>
              <a:buAutoNum type="alphaUcPeriod"/>
            </a:pPr>
            <a:r>
              <a:rPr lang="en-US" sz="2400" b="1" dirty="0"/>
              <a:t>What is involved?</a:t>
            </a:r>
          </a:p>
          <a:p>
            <a:pPr marL="457200" indent="-457200">
              <a:buFont typeface="+mj-lt"/>
              <a:buAutoNum type="alphaUcPeriod"/>
            </a:pPr>
            <a:r>
              <a:rPr lang="en-US" sz="2400" b="1" dirty="0"/>
              <a:t>What we </a:t>
            </a:r>
            <a:r>
              <a:rPr lang="en-US" sz="2400" b="1" u="sng" dirty="0"/>
              <a:t>are not </a:t>
            </a:r>
            <a:r>
              <a:rPr lang="en-US" sz="2400" b="1" dirty="0"/>
              <a:t>talking about:</a:t>
            </a:r>
          </a:p>
          <a:p>
            <a:pPr marL="914400" lvl="1" indent="-457200">
              <a:buFont typeface="+mj-lt"/>
              <a:buAutoNum type="arabicPeriod"/>
            </a:pPr>
            <a:r>
              <a:rPr lang="en-US" sz="2400" dirty="0"/>
              <a:t>“Dance” = to leap or skip about with excitement</a:t>
            </a:r>
          </a:p>
          <a:p>
            <a:pPr marL="914400" lvl="1" indent="-457200">
              <a:buFont typeface="+mj-lt"/>
              <a:buAutoNum type="arabicPeriod"/>
            </a:pPr>
            <a:r>
              <a:rPr lang="en-US" sz="2400" dirty="0"/>
              <a:t>“Dance” that is either approve or not condemned (Psa. 149:2-3; 150; 1 Sam. 18:6; Exo. 15:20-21; Luke 15:25)</a:t>
            </a:r>
          </a:p>
          <a:p>
            <a:pPr marL="457200" indent="-457200">
              <a:buFont typeface="+mj-lt"/>
              <a:buAutoNum type="alphaUcPeriod"/>
            </a:pPr>
            <a:r>
              <a:rPr lang="en-US" sz="2400" b="1" dirty="0"/>
              <a:t>What we </a:t>
            </a:r>
            <a:r>
              <a:rPr lang="en-US" sz="2400" b="1" u="sng" dirty="0"/>
              <a:t>are</a:t>
            </a:r>
            <a:r>
              <a:rPr lang="en-US" sz="2400" b="1" dirty="0"/>
              <a:t> talking about:</a:t>
            </a:r>
          </a:p>
          <a:p>
            <a:pPr marL="914400" lvl="1" indent="-457200">
              <a:buFont typeface="+mj-lt"/>
              <a:buAutoNum type="arabicPeriod"/>
            </a:pPr>
            <a:r>
              <a:rPr lang="en-US" sz="2400" dirty="0"/>
              <a:t>Close bodily contact</a:t>
            </a:r>
          </a:p>
          <a:p>
            <a:pPr marL="914400" lvl="1" indent="-457200">
              <a:buFont typeface="+mj-lt"/>
              <a:buAutoNum type="arabicPeriod"/>
            </a:pPr>
            <a:r>
              <a:rPr lang="en-US" sz="2400" dirty="0"/>
              <a:t>Moving in rhythm to the music</a:t>
            </a:r>
          </a:p>
          <a:p>
            <a:pPr marL="914400" lvl="1" indent="-457200">
              <a:buFont typeface="+mj-lt"/>
              <a:buAutoNum type="arabicPeriod"/>
            </a:pPr>
            <a:r>
              <a:rPr lang="en-US" sz="2400" dirty="0"/>
              <a:t>Romantic atmosphere: lights &amp; music</a:t>
            </a:r>
          </a:p>
          <a:p>
            <a:pPr marL="914400" lvl="1" indent="-457200">
              <a:buFont typeface="+mj-lt"/>
              <a:buAutoNum type="arabicPeriod"/>
            </a:pPr>
            <a:r>
              <a:rPr lang="en-US" sz="2400" dirty="0"/>
              <a:t>At times: dresses tight &amp; revealing</a:t>
            </a:r>
          </a:p>
        </p:txBody>
      </p:sp>
      <p:sp>
        <p:nvSpPr>
          <p:cNvPr id="3" name="TextBox 2">
            <a:extLst>
              <a:ext uri="{FF2B5EF4-FFF2-40B4-BE49-F238E27FC236}">
                <a16:creationId xmlns:a16="http://schemas.microsoft.com/office/drawing/2014/main" id="{9AD56955-8A54-D11F-48F7-1FD01B9A36D5}"/>
              </a:ext>
            </a:extLst>
          </p:cNvPr>
          <p:cNvSpPr txBox="1"/>
          <p:nvPr/>
        </p:nvSpPr>
        <p:spPr>
          <a:xfrm>
            <a:off x="1971107" y="379357"/>
            <a:ext cx="5201785" cy="653384"/>
          </a:xfrm>
          <a:custGeom>
            <a:avLst/>
            <a:gdLst>
              <a:gd name="connsiteX0" fmla="*/ 0 w 5201785"/>
              <a:gd name="connsiteY0" fmla="*/ 0 h 653384"/>
              <a:gd name="connsiteX1" fmla="*/ 546187 w 5201785"/>
              <a:gd name="connsiteY1" fmla="*/ 0 h 653384"/>
              <a:gd name="connsiteX2" fmla="*/ 1248428 w 5201785"/>
              <a:gd name="connsiteY2" fmla="*/ 0 h 653384"/>
              <a:gd name="connsiteX3" fmla="*/ 1794616 w 5201785"/>
              <a:gd name="connsiteY3" fmla="*/ 0 h 653384"/>
              <a:gd name="connsiteX4" fmla="*/ 2288785 w 5201785"/>
              <a:gd name="connsiteY4" fmla="*/ 0 h 653384"/>
              <a:gd name="connsiteX5" fmla="*/ 2991026 w 5201785"/>
              <a:gd name="connsiteY5" fmla="*/ 0 h 653384"/>
              <a:gd name="connsiteX6" fmla="*/ 3641250 w 5201785"/>
              <a:gd name="connsiteY6" fmla="*/ 0 h 653384"/>
              <a:gd name="connsiteX7" fmla="*/ 4343490 w 5201785"/>
              <a:gd name="connsiteY7" fmla="*/ 0 h 653384"/>
              <a:gd name="connsiteX8" fmla="*/ 5201785 w 5201785"/>
              <a:gd name="connsiteY8" fmla="*/ 0 h 653384"/>
              <a:gd name="connsiteX9" fmla="*/ 5201785 w 5201785"/>
              <a:gd name="connsiteY9" fmla="*/ 653384 h 653384"/>
              <a:gd name="connsiteX10" fmla="*/ 4551562 w 5201785"/>
              <a:gd name="connsiteY10" fmla="*/ 653384 h 653384"/>
              <a:gd name="connsiteX11" fmla="*/ 3849321 w 5201785"/>
              <a:gd name="connsiteY11" fmla="*/ 653384 h 653384"/>
              <a:gd name="connsiteX12" fmla="*/ 3147080 w 5201785"/>
              <a:gd name="connsiteY12" fmla="*/ 653384 h 653384"/>
              <a:gd name="connsiteX13" fmla="*/ 2652910 w 5201785"/>
              <a:gd name="connsiteY13" fmla="*/ 653384 h 653384"/>
              <a:gd name="connsiteX14" fmla="*/ 2054705 w 5201785"/>
              <a:gd name="connsiteY14" fmla="*/ 653384 h 653384"/>
              <a:gd name="connsiteX15" fmla="*/ 1352464 w 5201785"/>
              <a:gd name="connsiteY15" fmla="*/ 653384 h 653384"/>
              <a:gd name="connsiteX16" fmla="*/ 858295 w 5201785"/>
              <a:gd name="connsiteY16" fmla="*/ 653384 h 653384"/>
              <a:gd name="connsiteX17" fmla="*/ 0 w 5201785"/>
              <a:gd name="connsiteY17" fmla="*/ 653384 h 653384"/>
              <a:gd name="connsiteX18" fmla="*/ 0 w 5201785"/>
              <a:gd name="connsiteY18" fmla="*/ 0 h 653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201785" h="653384" fill="none" extrusionOk="0">
                <a:moveTo>
                  <a:pt x="0" y="0"/>
                </a:moveTo>
                <a:cubicBezTo>
                  <a:pt x="154726" y="-5799"/>
                  <a:pt x="282889" y="4150"/>
                  <a:pt x="546187" y="0"/>
                </a:cubicBezTo>
                <a:cubicBezTo>
                  <a:pt x="809485" y="-4150"/>
                  <a:pt x="951671" y="-23601"/>
                  <a:pt x="1248428" y="0"/>
                </a:cubicBezTo>
                <a:cubicBezTo>
                  <a:pt x="1545185" y="23601"/>
                  <a:pt x="1583950" y="-21087"/>
                  <a:pt x="1794616" y="0"/>
                </a:cubicBezTo>
                <a:cubicBezTo>
                  <a:pt x="2005282" y="21087"/>
                  <a:pt x="2071302" y="13785"/>
                  <a:pt x="2288785" y="0"/>
                </a:cubicBezTo>
                <a:cubicBezTo>
                  <a:pt x="2506268" y="-13785"/>
                  <a:pt x="2739389" y="-3645"/>
                  <a:pt x="2991026" y="0"/>
                </a:cubicBezTo>
                <a:cubicBezTo>
                  <a:pt x="3242663" y="3645"/>
                  <a:pt x="3391812" y="-18666"/>
                  <a:pt x="3641250" y="0"/>
                </a:cubicBezTo>
                <a:cubicBezTo>
                  <a:pt x="3890688" y="18666"/>
                  <a:pt x="4133669" y="-17827"/>
                  <a:pt x="4343490" y="0"/>
                </a:cubicBezTo>
                <a:cubicBezTo>
                  <a:pt x="4553311" y="17827"/>
                  <a:pt x="4804504" y="-42402"/>
                  <a:pt x="5201785" y="0"/>
                </a:cubicBezTo>
                <a:cubicBezTo>
                  <a:pt x="5231093" y="245653"/>
                  <a:pt x="5169329" y="520128"/>
                  <a:pt x="5201785" y="653384"/>
                </a:cubicBezTo>
                <a:cubicBezTo>
                  <a:pt x="5032202" y="681126"/>
                  <a:pt x="4862986" y="630515"/>
                  <a:pt x="4551562" y="653384"/>
                </a:cubicBezTo>
                <a:cubicBezTo>
                  <a:pt x="4240138" y="676253"/>
                  <a:pt x="4161937" y="655860"/>
                  <a:pt x="3849321" y="653384"/>
                </a:cubicBezTo>
                <a:cubicBezTo>
                  <a:pt x="3536705" y="650908"/>
                  <a:pt x="3416344" y="661815"/>
                  <a:pt x="3147080" y="653384"/>
                </a:cubicBezTo>
                <a:cubicBezTo>
                  <a:pt x="2877816" y="644953"/>
                  <a:pt x="2840196" y="670386"/>
                  <a:pt x="2652910" y="653384"/>
                </a:cubicBezTo>
                <a:cubicBezTo>
                  <a:pt x="2465624" y="636383"/>
                  <a:pt x="2176920" y="656828"/>
                  <a:pt x="2054705" y="653384"/>
                </a:cubicBezTo>
                <a:cubicBezTo>
                  <a:pt x="1932490" y="649940"/>
                  <a:pt x="1608121" y="676546"/>
                  <a:pt x="1352464" y="653384"/>
                </a:cubicBezTo>
                <a:cubicBezTo>
                  <a:pt x="1096807" y="630222"/>
                  <a:pt x="980481" y="645451"/>
                  <a:pt x="858295" y="653384"/>
                </a:cubicBezTo>
                <a:cubicBezTo>
                  <a:pt x="736109" y="661317"/>
                  <a:pt x="235688" y="617312"/>
                  <a:pt x="0" y="653384"/>
                </a:cubicBezTo>
                <a:cubicBezTo>
                  <a:pt x="20477" y="337814"/>
                  <a:pt x="-7019" y="217964"/>
                  <a:pt x="0" y="0"/>
                </a:cubicBezTo>
                <a:close/>
              </a:path>
              <a:path w="5201785" h="653384" stroke="0" extrusionOk="0">
                <a:moveTo>
                  <a:pt x="0" y="0"/>
                </a:moveTo>
                <a:cubicBezTo>
                  <a:pt x="302338" y="-3148"/>
                  <a:pt x="506648" y="-4640"/>
                  <a:pt x="754259" y="0"/>
                </a:cubicBezTo>
                <a:cubicBezTo>
                  <a:pt x="1001870" y="4640"/>
                  <a:pt x="1157193" y="22693"/>
                  <a:pt x="1456500" y="0"/>
                </a:cubicBezTo>
                <a:cubicBezTo>
                  <a:pt x="1755807" y="-22693"/>
                  <a:pt x="1993514" y="-5633"/>
                  <a:pt x="2158741" y="0"/>
                </a:cubicBezTo>
                <a:cubicBezTo>
                  <a:pt x="2323968" y="5633"/>
                  <a:pt x="2680986" y="-33399"/>
                  <a:pt x="2913000" y="0"/>
                </a:cubicBezTo>
                <a:cubicBezTo>
                  <a:pt x="3145014" y="33399"/>
                  <a:pt x="3264659" y="11274"/>
                  <a:pt x="3615241" y="0"/>
                </a:cubicBezTo>
                <a:cubicBezTo>
                  <a:pt x="3965823" y="-11274"/>
                  <a:pt x="3876085" y="-1665"/>
                  <a:pt x="4109410" y="0"/>
                </a:cubicBezTo>
                <a:cubicBezTo>
                  <a:pt x="4342735" y="1665"/>
                  <a:pt x="4779296" y="20371"/>
                  <a:pt x="5201785" y="0"/>
                </a:cubicBezTo>
                <a:cubicBezTo>
                  <a:pt x="5215508" y="231475"/>
                  <a:pt x="5218766" y="377270"/>
                  <a:pt x="5201785" y="653384"/>
                </a:cubicBezTo>
                <a:cubicBezTo>
                  <a:pt x="4976966" y="636979"/>
                  <a:pt x="4714408" y="676415"/>
                  <a:pt x="4551562" y="653384"/>
                </a:cubicBezTo>
                <a:cubicBezTo>
                  <a:pt x="4388716" y="630353"/>
                  <a:pt x="4071849" y="642615"/>
                  <a:pt x="3901339" y="653384"/>
                </a:cubicBezTo>
                <a:cubicBezTo>
                  <a:pt x="3730829" y="664153"/>
                  <a:pt x="3451770" y="641666"/>
                  <a:pt x="3303133" y="653384"/>
                </a:cubicBezTo>
                <a:cubicBezTo>
                  <a:pt x="3154496" y="665102"/>
                  <a:pt x="2899791" y="632401"/>
                  <a:pt x="2756946" y="653384"/>
                </a:cubicBezTo>
                <a:cubicBezTo>
                  <a:pt x="2614101" y="674367"/>
                  <a:pt x="2299569" y="647919"/>
                  <a:pt x="2158741" y="653384"/>
                </a:cubicBezTo>
                <a:cubicBezTo>
                  <a:pt x="2017913" y="658849"/>
                  <a:pt x="1881460" y="673209"/>
                  <a:pt x="1664571" y="653384"/>
                </a:cubicBezTo>
                <a:cubicBezTo>
                  <a:pt x="1447682" y="633560"/>
                  <a:pt x="1359345" y="660361"/>
                  <a:pt x="1066366" y="653384"/>
                </a:cubicBezTo>
                <a:cubicBezTo>
                  <a:pt x="773388" y="646407"/>
                  <a:pt x="364915" y="656564"/>
                  <a:pt x="0" y="653384"/>
                </a:cubicBezTo>
                <a:cubicBezTo>
                  <a:pt x="19344" y="463935"/>
                  <a:pt x="-24650" y="196969"/>
                  <a:pt x="0" y="0"/>
                </a:cubicBezTo>
                <a:close/>
              </a:path>
            </a:pathLst>
          </a:custGeom>
          <a:solidFill>
            <a:srgbClr val="F2F2F2">
              <a:alpha val="90000"/>
            </a:srgbClr>
          </a:solidFill>
          <a:ln w="28575">
            <a:solidFill>
              <a:schemeClr val="tx1">
                <a:lumMod val="50000"/>
                <a:lumOff val="50000"/>
              </a:schemeClr>
            </a:solidFill>
            <a:extLst>
              <a:ext uri="{C807C97D-BFC1-408E-A445-0C87EB9F89A2}">
                <ask:lineSketchStyleProps xmlns:ask="http://schemas.microsoft.com/office/drawing/2018/sketchyshapes" sd="3110278125">
                  <a:prstGeom prst="rect">
                    <a:avLst/>
                  </a:prstGeom>
                  <ask:type>
                    <ask:lineSketchFreehand/>
                  </ask:type>
                </ask:lineSketchStyleProps>
              </a:ext>
            </a:extLst>
          </a:ln>
        </p:spPr>
        <p:txBody>
          <a:bodyPr wrap="square" rtlCol="0">
            <a:spAutoFit/>
          </a:bodyPr>
          <a:lstStyle/>
          <a:p>
            <a:pPr marL="857250" marR="0" lvl="0" indent="-857250" algn="ctr" defTabSz="914400" rtl="0" eaLnBrk="1" fontAlgn="auto" latinLnBrk="0" hangingPunct="1">
              <a:lnSpc>
                <a:spcPts val="4700"/>
              </a:lnSpc>
              <a:spcBef>
                <a:spcPts val="0"/>
              </a:spcBef>
              <a:spcAft>
                <a:spcPts val="0"/>
              </a:spcAft>
              <a:buClrTx/>
              <a:buSzTx/>
              <a:buFont typeface="+mj-lt"/>
              <a:buAutoNum type="romanUcPeriod"/>
              <a:tabLst/>
              <a:defRPr/>
            </a:pPr>
            <a:r>
              <a:rPr kumimoji="0" lang="en-US" sz="3600" b="0" i="0" u="none" strike="noStrike" kern="1200" cap="none" spc="0" normalizeH="0" baseline="0" noProof="0" dirty="0">
                <a:ln>
                  <a:noFill/>
                </a:ln>
                <a:uLnTx/>
                <a:uFillTx/>
                <a:latin typeface="Maiandra GD" pitchFamily="34" charset="0"/>
                <a:ea typeface="+mn-ea"/>
                <a:cs typeface="+mn-cs"/>
              </a:rPr>
              <a:t>What is Dancing?</a:t>
            </a:r>
            <a:endParaRPr kumimoji="0" lang="en-US" sz="3600" b="0" i="0" u="none" strike="noStrike" kern="1200" cap="none" spc="0" normalizeH="0" baseline="0" noProof="0" dirty="0">
              <a:ln>
                <a:noFill/>
              </a:ln>
              <a:solidFill>
                <a:schemeClr val="bg1">
                  <a:lumMod val="75000"/>
                </a:schemeClr>
              </a:solidFill>
              <a:uLnTx/>
              <a:uFillTx/>
              <a:latin typeface="Maiandra GD" pitchFamily="34" charset="0"/>
              <a:ea typeface="+mn-ea"/>
              <a:cs typeface="+mn-cs"/>
            </a:endParaRPr>
          </a:p>
        </p:txBody>
      </p:sp>
      <p:sp>
        <p:nvSpPr>
          <p:cNvPr id="5" name="Rectangle 3">
            <a:extLst>
              <a:ext uri="{FF2B5EF4-FFF2-40B4-BE49-F238E27FC236}">
                <a16:creationId xmlns:a16="http://schemas.microsoft.com/office/drawing/2014/main" id="{889DFBCF-B68E-6340-83B4-97525A7834C2}"/>
              </a:ext>
            </a:extLst>
          </p:cNvPr>
          <p:cNvSpPr txBox="1">
            <a:spLocks noChangeArrowheads="1"/>
          </p:cNvSpPr>
          <p:nvPr/>
        </p:nvSpPr>
        <p:spPr>
          <a:xfrm>
            <a:off x="2708953" y="2172128"/>
            <a:ext cx="5181600" cy="4114800"/>
          </a:xfrm>
          <a:prstGeom prst="rect">
            <a:avLst/>
          </a:prstGeom>
        </p:spPr>
        <p:txBody>
          <a:bodyPr/>
          <a:lst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a:lstStyle>
          <a:p>
            <a:pPr marL="68580" indent="0" defTabSz="914400">
              <a:lnSpc>
                <a:spcPct val="80000"/>
              </a:lnSpc>
              <a:buClr>
                <a:srgbClr val="ECE9C6"/>
              </a:buClr>
              <a:buNone/>
              <a:defRPr/>
            </a:pPr>
            <a:endParaRPr kumimoji="0" lang="en-US" sz="2800" b="0" i="1" u="none" strike="noStrike" kern="1200" cap="none" spc="0" normalizeH="0" baseline="0" noProof="0" dirty="0">
              <a:ln>
                <a:noFill/>
              </a:ln>
              <a:solidFill>
                <a:srgbClr val="3333CC"/>
              </a:solidFill>
              <a:effectLst>
                <a:outerShdw blurRad="38100" dist="38100" dir="2700000" algn="tl">
                  <a:srgbClr val="000000">
                    <a:alpha val="43137"/>
                  </a:srgbClr>
                </a:outerShdw>
              </a:effectLst>
              <a:uLnTx/>
              <a:uFillTx/>
              <a:latin typeface="Corbel"/>
              <a:ea typeface="+mn-ea"/>
              <a:cs typeface="+mn-cs"/>
            </a:endParaRPr>
          </a:p>
        </p:txBody>
      </p:sp>
      <p:pic>
        <p:nvPicPr>
          <p:cNvPr id="12" name="Picture 11">
            <a:extLst>
              <a:ext uri="{FF2B5EF4-FFF2-40B4-BE49-F238E27FC236}">
                <a16:creationId xmlns:a16="http://schemas.microsoft.com/office/drawing/2014/main" id="{53E2E90E-ADB3-DEDB-EA21-C626BC2AB8CF}"/>
              </a:ext>
            </a:extLst>
          </p:cNvPr>
          <p:cNvPicPr>
            <a:picLocks noChangeAspect="1"/>
          </p:cNvPicPr>
          <p:nvPr/>
        </p:nvPicPr>
        <p:blipFill>
          <a:blip r:embed="rId2"/>
          <a:stretch>
            <a:fillRect/>
          </a:stretch>
        </p:blipFill>
        <p:spPr>
          <a:xfrm>
            <a:off x="6835679" y="1910993"/>
            <a:ext cx="1560042" cy="4447285"/>
          </a:xfrm>
          <a:prstGeom prst="rect">
            <a:avLst/>
          </a:prstGeom>
        </p:spPr>
      </p:pic>
      <p:sp>
        <p:nvSpPr>
          <p:cNvPr id="13" name="Oval 12">
            <a:extLst>
              <a:ext uri="{FF2B5EF4-FFF2-40B4-BE49-F238E27FC236}">
                <a16:creationId xmlns:a16="http://schemas.microsoft.com/office/drawing/2014/main" id="{7EBF4B68-CBB5-8534-E3AE-2B430DFBC07A}"/>
              </a:ext>
            </a:extLst>
          </p:cNvPr>
          <p:cNvSpPr/>
          <p:nvPr/>
        </p:nvSpPr>
        <p:spPr>
          <a:xfrm>
            <a:off x="1710647" y="4916184"/>
            <a:ext cx="2953820" cy="375724"/>
          </a:xfrm>
          <a:prstGeom prst="ellipse">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364753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fade">
                                      <p:cBhvr>
                                        <p:cTn id="7" dur="1000"/>
                                        <p:tgtEl>
                                          <p:spTgt spid="4">
                                            <p:txEl>
                                              <p:pRg st="3" end="3"/>
                                            </p:txEl>
                                          </p:spTgt>
                                        </p:tgtEl>
                                      </p:cBhvr>
                                    </p:animEffect>
                                    <p:anim calcmode="lin" valueType="num">
                                      <p:cBhvr>
                                        <p:cTn id="8"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Effect transition="in" filter="fade">
                                      <p:cBhvr>
                                        <p:cTn id="14" dur="1000"/>
                                        <p:tgtEl>
                                          <p:spTgt spid="4">
                                            <p:txEl>
                                              <p:pRg st="4" end="4"/>
                                            </p:txEl>
                                          </p:spTgt>
                                        </p:tgtEl>
                                      </p:cBhvr>
                                    </p:animEffect>
                                    <p:anim calcmode="lin" valueType="num">
                                      <p:cBhvr>
                                        <p:cTn id="15"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animEffect transition="in" filter="fade">
                                      <p:cBhvr>
                                        <p:cTn id="21" dur="1000"/>
                                        <p:tgtEl>
                                          <p:spTgt spid="4">
                                            <p:txEl>
                                              <p:pRg st="5" end="5"/>
                                            </p:txEl>
                                          </p:spTgt>
                                        </p:tgtEl>
                                      </p:cBhvr>
                                    </p:animEffect>
                                    <p:anim calcmode="lin" valueType="num">
                                      <p:cBhvr>
                                        <p:cTn id="22"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6" end="6"/>
                                            </p:txEl>
                                          </p:spTgt>
                                        </p:tgtEl>
                                        <p:attrNameLst>
                                          <p:attrName>style.visibility</p:attrName>
                                        </p:attrNameLst>
                                      </p:cBhvr>
                                      <p:to>
                                        <p:strVal val="visible"/>
                                      </p:to>
                                    </p:set>
                                    <p:animEffect transition="in" filter="fade">
                                      <p:cBhvr>
                                        <p:cTn id="28" dur="1000"/>
                                        <p:tgtEl>
                                          <p:spTgt spid="4">
                                            <p:txEl>
                                              <p:pRg st="6" end="6"/>
                                            </p:txEl>
                                          </p:spTgt>
                                        </p:tgtEl>
                                      </p:cBhvr>
                                    </p:animEffect>
                                    <p:anim calcmode="lin" valueType="num">
                                      <p:cBhvr>
                                        <p:cTn id="29"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7" end="7"/>
                                            </p:txEl>
                                          </p:spTgt>
                                        </p:tgtEl>
                                        <p:attrNameLst>
                                          <p:attrName>style.visibility</p:attrName>
                                        </p:attrNameLst>
                                      </p:cBhvr>
                                      <p:to>
                                        <p:strVal val="visible"/>
                                      </p:to>
                                    </p:set>
                                    <p:animEffect transition="in" filter="fade">
                                      <p:cBhvr>
                                        <p:cTn id="35" dur="1000"/>
                                        <p:tgtEl>
                                          <p:spTgt spid="4">
                                            <p:txEl>
                                              <p:pRg st="7" end="7"/>
                                            </p:txEl>
                                          </p:spTgt>
                                        </p:tgtEl>
                                      </p:cBhvr>
                                    </p:animEffect>
                                    <p:anim calcmode="lin" valueType="num">
                                      <p:cBhvr>
                                        <p:cTn id="36"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4">
                                            <p:txEl>
                                              <p:pRg st="8" end="8"/>
                                            </p:txEl>
                                          </p:spTgt>
                                        </p:tgtEl>
                                        <p:attrNameLst>
                                          <p:attrName>style.visibility</p:attrName>
                                        </p:attrNameLst>
                                      </p:cBhvr>
                                      <p:to>
                                        <p:strVal val="visible"/>
                                      </p:to>
                                    </p:set>
                                    <p:animEffect transition="in" filter="fade">
                                      <p:cBhvr>
                                        <p:cTn id="42" dur="1000"/>
                                        <p:tgtEl>
                                          <p:spTgt spid="4">
                                            <p:txEl>
                                              <p:pRg st="8" end="8"/>
                                            </p:txEl>
                                          </p:spTgt>
                                        </p:tgtEl>
                                      </p:cBhvr>
                                    </p:animEffect>
                                    <p:anim calcmode="lin" valueType="num">
                                      <p:cBhvr>
                                        <p:cTn id="43"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4">
                                            <p:txEl>
                                              <p:pRg st="9" end="9"/>
                                            </p:txEl>
                                          </p:spTgt>
                                        </p:tgtEl>
                                        <p:attrNameLst>
                                          <p:attrName>style.visibility</p:attrName>
                                        </p:attrNameLst>
                                      </p:cBhvr>
                                      <p:to>
                                        <p:strVal val="visible"/>
                                      </p:to>
                                    </p:set>
                                    <p:animEffect transition="in" filter="fade">
                                      <p:cBhvr>
                                        <p:cTn id="49" dur="1000"/>
                                        <p:tgtEl>
                                          <p:spTgt spid="4">
                                            <p:txEl>
                                              <p:pRg st="9" end="9"/>
                                            </p:txEl>
                                          </p:spTgt>
                                        </p:tgtEl>
                                      </p:cBhvr>
                                    </p:animEffect>
                                    <p:anim calcmode="lin" valueType="num">
                                      <p:cBhvr>
                                        <p:cTn id="50"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2" presetClass="entr" presetSubtype="4" fill="hold" grpId="0" nodeType="clickEffect">
                                  <p:stCondLst>
                                    <p:cond delay="0"/>
                                  </p:stCondLst>
                                  <p:childTnLst>
                                    <p:set>
                                      <p:cBhvr>
                                        <p:cTn id="55" dur="1" fill="hold">
                                          <p:stCondLst>
                                            <p:cond delay="0"/>
                                          </p:stCondLst>
                                        </p:cTn>
                                        <p:tgtEl>
                                          <p:spTgt spid="13"/>
                                        </p:tgtEl>
                                        <p:attrNameLst>
                                          <p:attrName>style.visibility</p:attrName>
                                        </p:attrNameLst>
                                      </p:cBhvr>
                                      <p:to>
                                        <p:strVal val="visible"/>
                                      </p:to>
                                    </p:set>
                                    <p:animEffect transition="in" filter="wipe(down)">
                                      <p:cBhvr>
                                        <p:cTn id="5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P spid="1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3F44B4C-A519-8B94-970F-BFC36D8C5360}"/>
              </a:ext>
            </a:extLst>
          </p:cNvPr>
          <p:cNvSpPr/>
          <p:nvPr/>
        </p:nvSpPr>
        <p:spPr>
          <a:xfrm>
            <a:off x="693889" y="296133"/>
            <a:ext cx="7756227" cy="1200329"/>
          </a:xfrm>
          <a:custGeom>
            <a:avLst/>
            <a:gdLst>
              <a:gd name="connsiteX0" fmla="*/ 0 w 7756227"/>
              <a:gd name="connsiteY0" fmla="*/ 0 h 1200329"/>
              <a:gd name="connsiteX1" fmla="*/ 646352 w 7756227"/>
              <a:gd name="connsiteY1" fmla="*/ 0 h 1200329"/>
              <a:gd name="connsiteX2" fmla="*/ 1060018 w 7756227"/>
              <a:gd name="connsiteY2" fmla="*/ 0 h 1200329"/>
              <a:gd name="connsiteX3" fmla="*/ 1861494 w 7756227"/>
              <a:gd name="connsiteY3" fmla="*/ 0 h 1200329"/>
              <a:gd name="connsiteX4" fmla="*/ 2275160 w 7756227"/>
              <a:gd name="connsiteY4" fmla="*/ 0 h 1200329"/>
              <a:gd name="connsiteX5" fmla="*/ 2999074 w 7756227"/>
              <a:gd name="connsiteY5" fmla="*/ 0 h 1200329"/>
              <a:gd name="connsiteX6" fmla="*/ 3490302 w 7756227"/>
              <a:gd name="connsiteY6" fmla="*/ 0 h 1200329"/>
              <a:gd name="connsiteX7" fmla="*/ 4059092 w 7756227"/>
              <a:gd name="connsiteY7" fmla="*/ 0 h 1200329"/>
              <a:gd name="connsiteX8" fmla="*/ 4860569 w 7756227"/>
              <a:gd name="connsiteY8" fmla="*/ 0 h 1200329"/>
              <a:gd name="connsiteX9" fmla="*/ 5662046 w 7756227"/>
              <a:gd name="connsiteY9" fmla="*/ 0 h 1200329"/>
              <a:gd name="connsiteX10" fmla="*/ 6463522 w 7756227"/>
              <a:gd name="connsiteY10" fmla="*/ 0 h 1200329"/>
              <a:gd name="connsiteX11" fmla="*/ 7109875 w 7756227"/>
              <a:gd name="connsiteY11" fmla="*/ 0 h 1200329"/>
              <a:gd name="connsiteX12" fmla="*/ 7756227 w 7756227"/>
              <a:gd name="connsiteY12" fmla="*/ 0 h 1200329"/>
              <a:gd name="connsiteX13" fmla="*/ 7756227 w 7756227"/>
              <a:gd name="connsiteY13" fmla="*/ 624171 h 1200329"/>
              <a:gd name="connsiteX14" fmla="*/ 7756227 w 7756227"/>
              <a:gd name="connsiteY14" fmla="*/ 1200329 h 1200329"/>
              <a:gd name="connsiteX15" fmla="*/ 6954750 w 7756227"/>
              <a:gd name="connsiteY15" fmla="*/ 1200329 h 1200329"/>
              <a:gd name="connsiteX16" fmla="*/ 6463523 w 7756227"/>
              <a:gd name="connsiteY16" fmla="*/ 1200329 h 1200329"/>
              <a:gd name="connsiteX17" fmla="*/ 5817170 w 7756227"/>
              <a:gd name="connsiteY17" fmla="*/ 1200329 h 1200329"/>
              <a:gd name="connsiteX18" fmla="*/ 5170818 w 7756227"/>
              <a:gd name="connsiteY18" fmla="*/ 1200329 h 1200329"/>
              <a:gd name="connsiteX19" fmla="*/ 4369341 w 7756227"/>
              <a:gd name="connsiteY19" fmla="*/ 1200329 h 1200329"/>
              <a:gd name="connsiteX20" fmla="*/ 3800551 w 7756227"/>
              <a:gd name="connsiteY20" fmla="*/ 1200329 h 1200329"/>
              <a:gd name="connsiteX21" fmla="*/ 3386886 w 7756227"/>
              <a:gd name="connsiteY21" fmla="*/ 1200329 h 1200329"/>
              <a:gd name="connsiteX22" fmla="*/ 2895658 w 7756227"/>
              <a:gd name="connsiteY22" fmla="*/ 1200329 h 1200329"/>
              <a:gd name="connsiteX23" fmla="*/ 2171744 w 7756227"/>
              <a:gd name="connsiteY23" fmla="*/ 1200329 h 1200329"/>
              <a:gd name="connsiteX24" fmla="*/ 1447829 w 7756227"/>
              <a:gd name="connsiteY24" fmla="*/ 1200329 h 1200329"/>
              <a:gd name="connsiteX25" fmla="*/ 723915 w 7756227"/>
              <a:gd name="connsiteY25" fmla="*/ 1200329 h 1200329"/>
              <a:gd name="connsiteX26" fmla="*/ 0 w 7756227"/>
              <a:gd name="connsiteY26" fmla="*/ 1200329 h 1200329"/>
              <a:gd name="connsiteX27" fmla="*/ 0 w 7756227"/>
              <a:gd name="connsiteY27" fmla="*/ 576158 h 1200329"/>
              <a:gd name="connsiteX28" fmla="*/ 0 w 7756227"/>
              <a:gd name="connsiteY28" fmla="*/ 0 h 1200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756227" h="1200329" fill="none" extrusionOk="0">
                <a:moveTo>
                  <a:pt x="0" y="0"/>
                </a:moveTo>
                <a:cubicBezTo>
                  <a:pt x="250157" y="-16366"/>
                  <a:pt x="365576" y="25846"/>
                  <a:pt x="646352" y="0"/>
                </a:cubicBezTo>
                <a:cubicBezTo>
                  <a:pt x="927128" y="-25846"/>
                  <a:pt x="966327" y="-14853"/>
                  <a:pt x="1060018" y="0"/>
                </a:cubicBezTo>
                <a:cubicBezTo>
                  <a:pt x="1153709" y="14853"/>
                  <a:pt x="1583536" y="-29928"/>
                  <a:pt x="1861494" y="0"/>
                </a:cubicBezTo>
                <a:cubicBezTo>
                  <a:pt x="2139452" y="29928"/>
                  <a:pt x="2073971" y="-7780"/>
                  <a:pt x="2275160" y="0"/>
                </a:cubicBezTo>
                <a:cubicBezTo>
                  <a:pt x="2476349" y="7780"/>
                  <a:pt x="2649460" y="11506"/>
                  <a:pt x="2999074" y="0"/>
                </a:cubicBezTo>
                <a:cubicBezTo>
                  <a:pt x="3348688" y="-11506"/>
                  <a:pt x="3381177" y="-23528"/>
                  <a:pt x="3490302" y="0"/>
                </a:cubicBezTo>
                <a:cubicBezTo>
                  <a:pt x="3599427" y="23528"/>
                  <a:pt x="3869317" y="-9557"/>
                  <a:pt x="4059092" y="0"/>
                </a:cubicBezTo>
                <a:cubicBezTo>
                  <a:pt x="4248867" y="9557"/>
                  <a:pt x="4588143" y="14323"/>
                  <a:pt x="4860569" y="0"/>
                </a:cubicBezTo>
                <a:cubicBezTo>
                  <a:pt x="5132995" y="-14323"/>
                  <a:pt x="5443812" y="-4230"/>
                  <a:pt x="5662046" y="0"/>
                </a:cubicBezTo>
                <a:cubicBezTo>
                  <a:pt x="5880280" y="4230"/>
                  <a:pt x="6142387" y="16405"/>
                  <a:pt x="6463522" y="0"/>
                </a:cubicBezTo>
                <a:cubicBezTo>
                  <a:pt x="6784657" y="-16405"/>
                  <a:pt x="6810726" y="-9582"/>
                  <a:pt x="7109875" y="0"/>
                </a:cubicBezTo>
                <a:cubicBezTo>
                  <a:pt x="7409024" y="9582"/>
                  <a:pt x="7528131" y="-28877"/>
                  <a:pt x="7756227" y="0"/>
                </a:cubicBezTo>
                <a:cubicBezTo>
                  <a:pt x="7761975" y="150050"/>
                  <a:pt x="7785065" y="365157"/>
                  <a:pt x="7756227" y="624171"/>
                </a:cubicBezTo>
                <a:cubicBezTo>
                  <a:pt x="7727389" y="883185"/>
                  <a:pt x="7767422" y="1062064"/>
                  <a:pt x="7756227" y="1200329"/>
                </a:cubicBezTo>
                <a:cubicBezTo>
                  <a:pt x="7570131" y="1194277"/>
                  <a:pt x="7332773" y="1190403"/>
                  <a:pt x="6954750" y="1200329"/>
                </a:cubicBezTo>
                <a:cubicBezTo>
                  <a:pt x="6576727" y="1210255"/>
                  <a:pt x="6570924" y="1214395"/>
                  <a:pt x="6463523" y="1200329"/>
                </a:cubicBezTo>
                <a:cubicBezTo>
                  <a:pt x="6356122" y="1186263"/>
                  <a:pt x="6100900" y="1228778"/>
                  <a:pt x="5817170" y="1200329"/>
                </a:cubicBezTo>
                <a:cubicBezTo>
                  <a:pt x="5533440" y="1171880"/>
                  <a:pt x="5331379" y="1208732"/>
                  <a:pt x="5170818" y="1200329"/>
                </a:cubicBezTo>
                <a:cubicBezTo>
                  <a:pt x="5010257" y="1191926"/>
                  <a:pt x="4721495" y="1184779"/>
                  <a:pt x="4369341" y="1200329"/>
                </a:cubicBezTo>
                <a:cubicBezTo>
                  <a:pt x="4017187" y="1215879"/>
                  <a:pt x="4040887" y="1215440"/>
                  <a:pt x="3800551" y="1200329"/>
                </a:cubicBezTo>
                <a:cubicBezTo>
                  <a:pt x="3560215" y="1185219"/>
                  <a:pt x="3562336" y="1188139"/>
                  <a:pt x="3386886" y="1200329"/>
                </a:cubicBezTo>
                <a:cubicBezTo>
                  <a:pt x="3211436" y="1212519"/>
                  <a:pt x="3045577" y="1215043"/>
                  <a:pt x="2895658" y="1200329"/>
                </a:cubicBezTo>
                <a:cubicBezTo>
                  <a:pt x="2745739" y="1185615"/>
                  <a:pt x="2514735" y="1186478"/>
                  <a:pt x="2171744" y="1200329"/>
                </a:cubicBezTo>
                <a:cubicBezTo>
                  <a:pt x="1828753" y="1214180"/>
                  <a:pt x="1703469" y="1204352"/>
                  <a:pt x="1447829" y="1200329"/>
                </a:cubicBezTo>
                <a:cubicBezTo>
                  <a:pt x="1192189" y="1196306"/>
                  <a:pt x="981791" y="1213454"/>
                  <a:pt x="723915" y="1200329"/>
                </a:cubicBezTo>
                <a:cubicBezTo>
                  <a:pt x="466039" y="1187204"/>
                  <a:pt x="311305" y="1197099"/>
                  <a:pt x="0" y="1200329"/>
                </a:cubicBezTo>
                <a:cubicBezTo>
                  <a:pt x="15533" y="922341"/>
                  <a:pt x="-1738" y="854172"/>
                  <a:pt x="0" y="576158"/>
                </a:cubicBezTo>
                <a:cubicBezTo>
                  <a:pt x="1738" y="298144"/>
                  <a:pt x="13649" y="188836"/>
                  <a:pt x="0" y="0"/>
                </a:cubicBezTo>
                <a:close/>
              </a:path>
              <a:path w="7756227" h="1200329" stroke="0" extrusionOk="0">
                <a:moveTo>
                  <a:pt x="0" y="0"/>
                </a:moveTo>
                <a:cubicBezTo>
                  <a:pt x="148554" y="-22814"/>
                  <a:pt x="309085" y="-11427"/>
                  <a:pt x="491228" y="0"/>
                </a:cubicBezTo>
                <a:cubicBezTo>
                  <a:pt x="673371" y="11427"/>
                  <a:pt x="905676" y="-613"/>
                  <a:pt x="1137580" y="0"/>
                </a:cubicBezTo>
                <a:cubicBezTo>
                  <a:pt x="1369484" y="613"/>
                  <a:pt x="1478622" y="17305"/>
                  <a:pt x="1783932" y="0"/>
                </a:cubicBezTo>
                <a:cubicBezTo>
                  <a:pt x="2089242" y="-17305"/>
                  <a:pt x="2285914" y="-29233"/>
                  <a:pt x="2585409" y="0"/>
                </a:cubicBezTo>
                <a:cubicBezTo>
                  <a:pt x="2884904" y="29233"/>
                  <a:pt x="3077840" y="18646"/>
                  <a:pt x="3309324" y="0"/>
                </a:cubicBezTo>
                <a:cubicBezTo>
                  <a:pt x="3540809" y="-18646"/>
                  <a:pt x="3850830" y="-8855"/>
                  <a:pt x="4033238" y="0"/>
                </a:cubicBezTo>
                <a:cubicBezTo>
                  <a:pt x="4215646" y="8855"/>
                  <a:pt x="4468723" y="8644"/>
                  <a:pt x="4679590" y="0"/>
                </a:cubicBezTo>
                <a:cubicBezTo>
                  <a:pt x="4890457" y="-8644"/>
                  <a:pt x="5077964" y="-20505"/>
                  <a:pt x="5248380" y="0"/>
                </a:cubicBezTo>
                <a:cubicBezTo>
                  <a:pt x="5418796" y="20505"/>
                  <a:pt x="5552533" y="-1976"/>
                  <a:pt x="5662046" y="0"/>
                </a:cubicBezTo>
                <a:cubicBezTo>
                  <a:pt x="5771559" y="1976"/>
                  <a:pt x="5931830" y="1766"/>
                  <a:pt x="6075711" y="0"/>
                </a:cubicBezTo>
                <a:cubicBezTo>
                  <a:pt x="6219593" y="-1766"/>
                  <a:pt x="6549664" y="16301"/>
                  <a:pt x="6799626" y="0"/>
                </a:cubicBezTo>
                <a:cubicBezTo>
                  <a:pt x="7049588" y="-16301"/>
                  <a:pt x="7444245" y="44490"/>
                  <a:pt x="7756227" y="0"/>
                </a:cubicBezTo>
                <a:cubicBezTo>
                  <a:pt x="7765487" y="123181"/>
                  <a:pt x="7745289" y="296634"/>
                  <a:pt x="7756227" y="564155"/>
                </a:cubicBezTo>
                <a:cubicBezTo>
                  <a:pt x="7767165" y="831677"/>
                  <a:pt x="7777194" y="927418"/>
                  <a:pt x="7756227" y="1200329"/>
                </a:cubicBezTo>
                <a:cubicBezTo>
                  <a:pt x="7460248" y="1200993"/>
                  <a:pt x="7345386" y="1186276"/>
                  <a:pt x="7109875" y="1200329"/>
                </a:cubicBezTo>
                <a:cubicBezTo>
                  <a:pt x="6874364" y="1214382"/>
                  <a:pt x="6803958" y="1197056"/>
                  <a:pt x="6696209" y="1200329"/>
                </a:cubicBezTo>
                <a:cubicBezTo>
                  <a:pt x="6588460" y="1203602"/>
                  <a:pt x="6419352" y="1206060"/>
                  <a:pt x="6204982" y="1200329"/>
                </a:cubicBezTo>
                <a:cubicBezTo>
                  <a:pt x="5990612" y="1194598"/>
                  <a:pt x="5736089" y="1183562"/>
                  <a:pt x="5403505" y="1200329"/>
                </a:cubicBezTo>
                <a:cubicBezTo>
                  <a:pt x="5070921" y="1217096"/>
                  <a:pt x="5020827" y="1184702"/>
                  <a:pt x="4912277" y="1200329"/>
                </a:cubicBezTo>
                <a:cubicBezTo>
                  <a:pt x="4803727" y="1215956"/>
                  <a:pt x="4409412" y="1224103"/>
                  <a:pt x="4265925" y="1200329"/>
                </a:cubicBezTo>
                <a:cubicBezTo>
                  <a:pt x="4122438" y="1176555"/>
                  <a:pt x="3992044" y="1185667"/>
                  <a:pt x="3774697" y="1200329"/>
                </a:cubicBezTo>
                <a:cubicBezTo>
                  <a:pt x="3557350" y="1214991"/>
                  <a:pt x="3376675" y="1181832"/>
                  <a:pt x="3128345" y="1200329"/>
                </a:cubicBezTo>
                <a:cubicBezTo>
                  <a:pt x="2880015" y="1218826"/>
                  <a:pt x="2817168" y="1182377"/>
                  <a:pt x="2714679" y="1200329"/>
                </a:cubicBezTo>
                <a:cubicBezTo>
                  <a:pt x="2612190" y="1218281"/>
                  <a:pt x="2495847" y="1202974"/>
                  <a:pt x="2301014" y="1200329"/>
                </a:cubicBezTo>
                <a:cubicBezTo>
                  <a:pt x="2106181" y="1197684"/>
                  <a:pt x="1722989" y="1188366"/>
                  <a:pt x="1577099" y="1200329"/>
                </a:cubicBezTo>
                <a:cubicBezTo>
                  <a:pt x="1431210" y="1212292"/>
                  <a:pt x="1257318" y="1190383"/>
                  <a:pt x="1008310" y="1200329"/>
                </a:cubicBezTo>
                <a:cubicBezTo>
                  <a:pt x="759302" y="1210275"/>
                  <a:pt x="222012" y="1158031"/>
                  <a:pt x="0" y="1200329"/>
                </a:cubicBezTo>
                <a:cubicBezTo>
                  <a:pt x="-29184" y="1007684"/>
                  <a:pt x="1099" y="750263"/>
                  <a:pt x="0" y="576158"/>
                </a:cubicBezTo>
                <a:cubicBezTo>
                  <a:pt x="-1099" y="402053"/>
                  <a:pt x="26128" y="158840"/>
                  <a:pt x="0" y="0"/>
                </a:cubicBezTo>
                <a:close/>
              </a:path>
            </a:pathLst>
          </a:custGeom>
          <a:solidFill>
            <a:srgbClr val="FFFFFF">
              <a:alpha val="75686"/>
            </a:srgbClr>
          </a:solidFill>
          <a:ln w="38100">
            <a:solidFill>
              <a:schemeClr val="tx1">
                <a:lumMod val="50000"/>
                <a:lumOff val="50000"/>
              </a:schemeClr>
            </a:solidFill>
            <a:extLst>
              <a:ext uri="{C807C97D-BFC1-408E-A445-0C87EB9F89A2}">
                <ask:lineSketchStyleProps xmlns:ask="http://schemas.microsoft.com/office/drawing/2018/sketchyshapes" sd="2300044109">
                  <a:prstGeom prst="rect">
                    <a:avLst/>
                  </a:prstGeom>
                  <ask:type>
                    <ask:lineSketchFreehand/>
                  </ask:type>
                </ask:lineSketchStyleProps>
              </a:ext>
            </a:extLst>
          </a:ln>
          <a:effectLst>
            <a:outerShdw blurRad="50800" dist="50800" dir="5400000" algn="ctr" rotWithShape="0">
              <a:schemeClr val="tx1"/>
            </a:outerShdw>
          </a:effectLst>
        </p:spPr>
        <p:txBody>
          <a:bodyPr wrap="none" lIns="91440" tIns="45720" rIns="91440" bIns="45720">
            <a:spAutoFit/>
          </a:bodyPr>
          <a:lstStyle/>
          <a:p>
            <a:pPr algn="ctr"/>
            <a:r>
              <a:rPr lang="en-US" sz="7200" b="1" cap="none" spc="50" dirty="0">
                <a:ln w="0"/>
                <a:solidFill>
                  <a:schemeClr val="tx1">
                    <a:lumMod val="65000"/>
                    <a:lumOff val="35000"/>
                  </a:schemeClr>
                </a:solidFill>
                <a:effectLst>
                  <a:innerShdw blurRad="63500" dist="50800" dir="13500000">
                    <a:srgbClr val="000000">
                      <a:alpha val="50000"/>
                    </a:srgbClr>
                  </a:innerShdw>
                </a:effectLst>
              </a:rPr>
              <a:t>Is it a Sin to Dance?</a:t>
            </a:r>
          </a:p>
        </p:txBody>
      </p:sp>
      <p:sp>
        <p:nvSpPr>
          <p:cNvPr id="2" name="TextBox 1">
            <a:extLst>
              <a:ext uri="{FF2B5EF4-FFF2-40B4-BE49-F238E27FC236}">
                <a16:creationId xmlns:a16="http://schemas.microsoft.com/office/drawing/2014/main" id="{0683FFFE-8C15-91FB-51E9-CC94B7662F01}"/>
              </a:ext>
            </a:extLst>
          </p:cNvPr>
          <p:cNvSpPr txBox="1"/>
          <p:nvPr/>
        </p:nvSpPr>
        <p:spPr>
          <a:xfrm>
            <a:off x="500865" y="2418777"/>
            <a:ext cx="8142270" cy="2461571"/>
          </a:xfrm>
          <a:custGeom>
            <a:avLst/>
            <a:gdLst>
              <a:gd name="connsiteX0" fmla="*/ 0 w 8142270"/>
              <a:gd name="connsiteY0" fmla="*/ 0 h 2461571"/>
              <a:gd name="connsiteX1" fmla="*/ 434254 w 8142270"/>
              <a:gd name="connsiteY1" fmla="*/ 0 h 2461571"/>
              <a:gd name="connsiteX2" fmla="*/ 1112777 w 8142270"/>
              <a:gd name="connsiteY2" fmla="*/ 0 h 2461571"/>
              <a:gd name="connsiteX3" fmla="*/ 1791299 w 8142270"/>
              <a:gd name="connsiteY3" fmla="*/ 0 h 2461571"/>
              <a:gd name="connsiteX4" fmla="*/ 2306977 w 8142270"/>
              <a:gd name="connsiteY4" fmla="*/ 0 h 2461571"/>
              <a:gd name="connsiteX5" fmla="*/ 2822654 w 8142270"/>
              <a:gd name="connsiteY5" fmla="*/ 0 h 2461571"/>
              <a:gd name="connsiteX6" fmla="*/ 3501176 w 8142270"/>
              <a:gd name="connsiteY6" fmla="*/ 0 h 2461571"/>
              <a:gd name="connsiteX7" fmla="*/ 4098276 w 8142270"/>
              <a:gd name="connsiteY7" fmla="*/ 0 h 2461571"/>
              <a:gd name="connsiteX8" fmla="*/ 4858221 w 8142270"/>
              <a:gd name="connsiteY8" fmla="*/ 0 h 2461571"/>
              <a:gd name="connsiteX9" fmla="*/ 5536744 w 8142270"/>
              <a:gd name="connsiteY9" fmla="*/ 0 h 2461571"/>
              <a:gd name="connsiteX10" fmla="*/ 6133843 w 8142270"/>
              <a:gd name="connsiteY10" fmla="*/ 0 h 2461571"/>
              <a:gd name="connsiteX11" fmla="*/ 6812366 w 8142270"/>
              <a:gd name="connsiteY11" fmla="*/ 0 h 2461571"/>
              <a:gd name="connsiteX12" fmla="*/ 7246620 w 8142270"/>
              <a:gd name="connsiteY12" fmla="*/ 0 h 2461571"/>
              <a:gd name="connsiteX13" fmla="*/ 8142270 w 8142270"/>
              <a:gd name="connsiteY13" fmla="*/ 0 h 2461571"/>
              <a:gd name="connsiteX14" fmla="*/ 8142270 w 8142270"/>
              <a:gd name="connsiteY14" fmla="*/ 566161 h 2461571"/>
              <a:gd name="connsiteX15" fmla="*/ 8142270 w 8142270"/>
              <a:gd name="connsiteY15" fmla="*/ 1156938 h 2461571"/>
              <a:gd name="connsiteX16" fmla="*/ 8142270 w 8142270"/>
              <a:gd name="connsiteY16" fmla="*/ 1747715 h 2461571"/>
              <a:gd name="connsiteX17" fmla="*/ 8142270 w 8142270"/>
              <a:gd name="connsiteY17" fmla="*/ 2461571 h 2461571"/>
              <a:gd name="connsiteX18" fmla="*/ 7463748 w 8142270"/>
              <a:gd name="connsiteY18" fmla="*/ 2461571 h 2461571"/>
              <a:gd name="connsiteX19" fmla="*/ 6866648 w 8142270"/>
              <a:gd name="connsiteY19" fmla="*/ 2461571 h 2461571"/>
              <a:gd name="connsiteX20" fmla="*/ 6188125 w 8142270"/>
              <a:gd name="connsiteY20" fmla="*/ 2461571 h 2461571"/>
              <a:gd name="connsiteX21" fmla="*/ 5346757 w 8142270"/>
              <a:gd name="connsiteY21" fmla="*/ 2461571 h 2461571"/>
              <a:gd name="connsiteX22" fmla="*/ 4912503 w 8142270"/>
              <a:gd name="connsiteY22" fmla="*/ 2461571 h 2461571"/>
              <a:gd name="connsiteX23" fmla="*/ 4152558 w 8142270"/>
              <a:gd name="connsiteY23" fmla="*/ 2461571 h 2461571"/>
              <a:gd name="connsiteX24" fmla="*/ 3474035 w 8142270"/>
              <a:gd name="connsiteY24" fmla="*/ 2461571 h 2461571"/>
              <a:gd name="connsiteX25" fmla="*/ 2714090 w 8142270"/>
              <a:gd name="connsiteY25" fmla="*/ 2461571 h 2461571"/>
              <a:gd name="connsiteX26" fmla="*/ 1954145 w 8142270"/>
              <a:gd name="connsiteY26" fmla="*/ 2461571 h 2461571"/>
              <a:gd name="connsiteX27" fmla="*/ 1112777 w 8142270"/>
              <a:gd name="connsiteY27" fmla="*/ 2461571 h 2461571"/>
              <a:gd name="connsiteX28" fmla="*/ 0 w 8142270"/>
              <a:gd name="connsiteY28" fmla="*/ 2461571 h 2461571"/>
              <a:gd name="connsiteX29" fmla="*/ 0 w 8142270"/>
              <a:gd name="connsiteY29" fmla="*/ 1796947 h 2461571"/>
              <a:gd name="connsiteX30" fmla="*/ 0 w 8142270"/>
              <a:gd name="connsiteY30" fmla="*/ 1132323 h 2461571"/>
              <a:gd name="connsiteX31" fmla="*/ 0 w 8142270"/>
              <a:gd name="connsiteY31" fmla="*/ 0 h 24615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8142270" h="2461571" fill="none" extrusionOk="0">
                <a:moveTo>
                  <a:pt x="0" y="0"/>
                </a:moveTo>
                <a:cubicBezTo>
                  <a:pt x="190421" y="-3385"/>
                  <a:pt x="236651" y="-8204"/>
                  <a:pt x="434254" y="0"/>
                </a:cubicBezTo>
                <a:cubicBezTo>
                  <a:pt x="631857" y="8204"/>
                  <a:pt x="775575" y="-5875"/>
                  <a:pt x="1112777" y="0"/>
                </a:cubicBezTo>
                <a:cubicBezTo>
                  <a:pt x="1449979" y="5875"/>
                  <a:pt x="1452490" y="-5763"/>
                  <a:pt x="1791299" y="0"/>
                </a:cubicBezTo>
                <a:cubicBezTo>
                  <a:pt x="2130108" y="5763"/>
                  <a:pt x="2170082" y="-14333"/>
                  <a:pt x="2306977" y="0"/>
                </a:cubicBezTo>
                <a:cubicBezTo>
                  <a:pt x="2443872" y="14333"/>
                  <a:pt x="2624203" y="16311"/>
                  <a:pt x="2822654" y="0"/>
                </a:cubicBezTo>
                <a:cubicBezTo>
                  <a:pt x="3021105" y="-16311"/>
                  <a:pt x="3337136" y="31934"/>
                  <a:pt x="3501176" y="0"/>
                </a:cubicBezTo>
                <a:cubicBezTo>
                  <a:pt x="3665216" y="-31934"/>
                  <a:pt x="3867414" y="-1136"/>
                  <a:pt x="4098276" y="0"/>
                </a:cubicBezTo>
                <a:cubicBezTo>
                  <a:pt x="4329138" y="1136"/>
                  <a:pt x="4538645" y="25103"/>
                  <a:pt x="4858221" y="0"/>
                </a:cubicBezTo>
                <a:cubicBezTo>
                  <a:pt x="5177798" y="-25103"/>
                  <a:pt x="5238125" y="-28258"/>
                  <a:pt x="5536744" y="0"/>
                </a:cubicBezTo>
                <a:cubicBezTo>
                  <a:pt x="5835363" y="28258"/>
                  <a:pt x="5964741" y="23995"/>
                  <a:pt x="6133843" y="0"/>
                </a:cubicBezTo>
                <a:cubicBezTo>
                  <a:pt x="6302945" y="-23995"/>
                  <a:pt x="6551299" y="-13308"/>
                  <a:pt x="6812366" y="0"/>
                </a:cubicBezTo>
                <a:cubicBezTo>
                  <a:pt x="7073433" y="13308"/>
                  <a:pt x="7031940" y="-5844"/>
                  <a:pt x="7246620" y="0"/>
                </a:cubicBezTo>
                <a:cubicBezTo>
                  <a:pt x="7461300" y="5844"/>
                  <a:pt x="7822293" y="13177"/>
                  <a:pt x="8142270" y="0"/>
                </a:cubicBezTo>
                <a:cubicBezTo>
                  <a:pt x="8163867" y="210353"/>
                  <a:pt x="8146809" y="340215"/>
                  <a:pt x="8142270" y="566161"/>
                </a:cubicBezTo>
                <a:cubicBezTo>
                  <a:pt x="8137731" y="792107"/>
                  <a:pt x="8158609" y="1022689"/>
                  <a:pt x="8142270" y="1156938"/>
                </a:cubicBezTo>
                <a:cubicBezTo>
                  <a:pt x="8125931" y="1291187"/>
                  <a:pt x="8127399" y="1477646"/>
                  <a:pt x="8142270" y="1747715"/>
                </a:cubicBezTo>
                <a:cubicBezTo>
                  <a:pt x="8157141" y="2017784"/>
                  <a:pt x="8115965" y="2112866"/>
                  <a:pt x="8142270" y="2461571"/>
                </a:cubicBezTo>
                <a:cubicBezTo>
                  <a:pt x="7954805" y="2492651"/>
                  <a:pt x="7622113" y="2446199"/>
                  <a:pt x="7463748" y="2461571"/>
                </a:cubicBezTo>
                <a:cubicBezTo>
                  <a:pt x="7305383" y="2476943"/>
                  <a:pt x="7015693" y="2443266"/>
                  <a:pt x="6866648" y="2461571"/>
                </a:cubicBezTo>
                <a:cubicBezTo>
                  <a:pt x="6717603" y="2479876"/>
                  <a:pt x="6483514" y="2436893"/>
                  <a:pt x="6188125" y="2461571"/>
                </a:cubicBezTo>
                <a:cubicBezTo>
                  <a:pt x="5892736" y="2486249"/>
                  <a:pt x="5544930" y="2494257"/>
                  <a:pt x="5346757" y="2461571"/>
                </a:cubicBezTo>
                <a:cubicBezTo>
                  <a:pt x="5148584" y="2428885"/>
                  <a:pt x="5105009" y="2460585"/>
                  <a:pt x="4912503" y="2461571"/>
                </a:cubicBezTo>
                <a:cubicBezTo>
                  <a:pt x="4719997" y="2462557"/>
                  <a:pt x="4312613" y="2472340"/>
                  <a:pt x="4152558" y="2461571"/>
                </a:cubicBezTo>
                <a:cubicBezTo>
                  <a:pt x="3992503" y="2450802"/>
                  <a:pt x="3704373" y="2491541"/>
                  <a:pt x="3474035" y="2461571"/>
                </a:cubicBezTo>
                <a:cubicBezTo>
                  <a:pt x="3243697" y="2431601"/>
                  <a:pt x="3019617" y="2431415"/>
                  <a:pt x="2714090" y="2461571"/>
                </a:cubicBezTo>
                <a:cubicBezTo>
                  <a:pt x="2408563" y="2491727"/>
                  <a:pt x="2111181" y="2447390"/>
                  <a:pt x="1954145" y="2461571"/>
                </a:cubicBezTo>
                <a:cubicBezTo>
                  <a:pt x="1797109" y="2475752"/>
                  <a:pt x="1440197" y="2426423"/>
                  <a:pt x="1112777" y="2461571"/>
                </a:cubicBezTo>
                <a:cubicBezTo>
                  <a:pt x="785357" y="2496719"/>
                  <a:pt x="491133" y="2420650"/>
                  <a:pt x="0" y="2461571"/>
                </a:cubicBezTo>
                <a:cubicBezTo>
                  <a:pt x="27708" y="2151512"/>
                  <a:pt x="871" y="2101338"/>
                  <a:pt x="0" y="1796947"/>
                </a:cubicBezTo>
                <a:cubicBezTo>
                  <a:pt x="-871" y="1492556"/>
                  <a:pt x="-9921" y="1414414"/>
                  <a:pt x="0" y="1132323"/>
                </a:cubicBezTo>
                <a:cubicBezTo>
                  <a:pt x="9921" y="850232"/>
                  <a:pt x="-12937" y="416725"/>
                  <a:pt x="0" y="0"/>
                </a:cubicBezTo>
                <a:close/>
              </a:path>
              <a:path w="8142270" h="2461571" stroke="0" extrusionOk="0">
                <a:moveTo>
                  <a:pt x="0" y="0"/>
                </a:moveTo>
                <a:cubicBezTo>
                  <a:pt x="193841" y="41037"/>
                  <a:pt x="476326" y="-32232"/>
                  <a:pt x="841368" y="0"/>
                </a:cubicBezTo>
                <a:cubicBezTo>
                  <a:pt x="1206410" y="32232"/>
                  <a:pt x="1238589" y="-19178"/>
                  <a:pt x="1601313" y="0"/>
                </a:cubicBezTo>
                <a:cubicBezTo>
                  <a:pt x="1964037" y="19178"/>
                  <a:pt x="2189596" y="-7701"/>
                  <a:pt x="2361258" y="0"/>
                </a:cubicBezTo>
                <a:cubicBezTo>
                  <a:pt x="2532921" y="7701"/>
                  <a:pt x="2877539" y="7784"/>
                  <a:pt x="3202626" y="0"/>
                </a:cubicBezTo>
                <a:cubicBezTo>
                  <a:pt x="3527713" y="-7784"/>
                  <a:pt x="3591240" y="-36600"/>
                  <a:pt x="3962571" y="0"/>
                </a:cubicBezTo>
                <a:cubicBezTo>
                  <a:pt x="4333902" y="36600"/>
                  <a:pt x="4295769" y="19264"/>
                  <a:pt x="4396826" y="0"/>
                </a:cubicBezTo>
                <a:cubicBezTo>
                  <a:pt x="4497884" y="-19264"/>
                  <a:pt x="4978569" y="-3446"/>
                  <a:pt x="5156771" y="0"/>
                </a:cubicBezTo>
                <a:cubicBezTo>
                  <a:pt x="5334974" y="3446"/>
                  <a:pt x="5664483" y="30698"/>
                  <a:pt x="5835294" y="0"/>
                </a:cubicBezTo>
                <a:cubicBezTo>
                  <a:pt x="6006105" y="-30698"/>
                  <a:pt x="6078883" y="-20608"/>
                  <a:pt x="6269548" y="0"/>
                </a:cubicBezTo>
                <a:cubicBezTo>
                  <a:pt x="6460213" y="20608"/>
                  <a:pt x="6713905" y="-29279"/>
                  <a:pt x="6948070" y="0"/>
                </a:cubicBezTo>
                <a:cubicBezTo>
                  <a:pt x="7182235" y="29279"/>
                  <a:pt x="7209673" y="21334"/>
                  <a:pt x="7463748" y="0"/>
                </a:cubicBezTo>
                <a:cubicBezTo>
                  <a:pt x="7717823" y="-21334"/>
                  <a:pt x="7887500" y="28044"/>
                  <a:pt x="8142270" y="0"/>
                </a:cubicBezTo>
                <a:cubicBezTo>
                  <a:pt x="8137257" y="224917"/>
                  <a:pt x="8141224" y="378344"/>
                  <a:pt x="8142270" y="541546"/>
                </a:cubicBezTo>
                <a:cubicBezTo>
                  <a:pt x="8143316" y="704748"/>
                  <a:pt x="8139597" y="932155"/>
                  <a:pt x="8142270" y="1206170"/>
                </a:cubicBezTo>
                <a:cubicBezTo>
                  <a:pt x="8144943" y="1480185"/>
                  <a:pt x="8151012" y="1633367"/>
                  <a:pt x="8142270" y="1796947"/>
                </a:cubicBezTo>
                <a:cubicBezTo>
                  <a:pt x="8133528" y="1960527"/>
                  <a:pt x="8109649" y="2220675"/>
                  <a:pt x="8142270" y="2461571"/>
                </a:cubicBezTo>
                <a:cubicBezTo>
                  <a:pt x="7988322" y="2467427"/>
                  <a:pt x="7826075" y="2487409"/>
                  <a:pt x="7545170" y="2461571"/>
                </a:cubicBezTo>
                <a:cubicBezTo>
                  <a:pt x="7264265" y="2435733"/>
                  <a:pt x="6978481" y="2433918"/>
                  <a:pt x="6703802" y="2461571"/>
                </a:cubicBezTo>
                <a:cubicBezTo>
                  <a:pt x="6429123" y="2489224"/>
                  <a:pt x="6229834" y="2456724"/>
                  <a:pt x="6106703" y="2461571"/>
                </a:cubicBezTo>
                <a:cubicBezTo>
                  <a:pt x="5983572" y="2466418"/>
                  <a:pt x="5624035" y="2447251"/>
                  <a:pt x="5428180" y="2461571"/>
                </a:cubicBezTo>
                <a:cubicBezTo>
                  <a:pt x="5232325" y="2475891"/>
                  <a:pt x="5140993" y="2481588"/>
                  <a:pt x="4993926" y="2461571"/>
                </a:cubicBezTo>
                <a:cubicBezTo>
                  <a:pt x="4846859" y="2441554"/>
                  <a:pt x="4439646" y="2500601"/>
                  <a:pt x="4152558" y="2461571"/>
                </a:cubicBezTo>
                <a:cubicBezTo>
                  <a:pt x="3865470" y="2422541"/>
                  <a:pt x="3783806" y="2468870"/>
                  <a:pt x="3474035" y="2461571"/>
                </a:cubicBezTo>
                <a:cubicBezTo>
                  <a:pt x="3164264" y="2454272"/>
                  <a:pt x="2961949" y="2451440"/>
                  <a:pt x="2714090" y="2461571"/>
                </a:cubicBezTo>
                <a:cubicBezTo>
                  <a:pt x="2466232" y="2471702"/>
                  <a:pt x="2192366" y="2463921"/>
                  <a:pt x="1954145" y="2461571"/>
                </a:cubicBezTo>
                <a:cubicBezTo>
                  <a:pt x="1715925" y="2459221"/>
                  <a:pt x="1472259" y="2456554"/>
                  <a:pt x="1112777" y="2461571"/>
                </a:cubicBezTo>
                <a:cubicBezTo>
                  <a:pt x="753295" y="2466588"/>
                  <a:pt x="343407" y="2458578"/>
                  <a:pt x="0" y="2461571"/>
                </a:cubicBezTo>
                <a:cubicBezTo>
                  <a:pt x="-5057" y="2210658"/>
                  <a:pt x="-9077" y="2037477"/>
                  <a:pt x="0" y="1920025"/>
                </a:cubicBezTo>
                <a:cubicBezTo>
                  <a:pt x="9077" y="1802573"/>
                  <a:pt x="27169" y="1594977"/>
                  <a:pt x="0" y="1353864"/>
                </a:cubicBezTo>
                <a:cubicBezTo>
                  <a:pt x="-27169" y="1112751"/>
                  <a:pt x="12038" y="1031629"/>
                  <a:pt x="0" y="713856"/>
                </a:cubicBezTo>
                <a:cubicBezTo>
                  <a:pt x="-12038" y="396083"/>
                  <a:pt x="7111" y="231247"/>
                  <a:pt x="0" y="0"/>
                </a:cubicBezTo>
                <a:close/>
              </a:path>
            </a:pathLst>
          </a:custGeom>
          <a:solidFill>
            <a:srgbClr val="F2F2F2">
              <a:alpha val="90000"/>
            </a:srgbClr>
          </a:solidFill>
          <a:ln w="28575">
            <a:solidFill>
              <a:schemeClr val="tx1">
                <a:lumMod val="50000"/>
                <a:lumOff val="50000"/>
              </a:schemeClr>
            </a:solidFill>
            <a:extLst>
              <a:ext uri="{C807C97D-BFC1-408E-A445-0C87EB9F89A2}">
                <ask:lineSketchStyleProps xmlns:ask="http://schemas.microsoft.com/office/drawing/2018/sketchyshapes" sd="3110278125">
                  <a:prstGeom prst="rect">
                    <a:avLst/>
                  </a:prstGeom>
                  <ask:type>
                    <ask:lineSketchFreehand/>
                  </ask:type>
                </ask:lineSketchStyleProps>
              </a:ext>
            </a:extLst>
          </a:ln>
        </p:spPr>
        <p:txBody>
          <a:bodyPr wrap="square" rtlCol="0">
            <a:spAutoFit/>
          </a:bodyPr>
          <a:lstStyle/>
          <a:p>
            <a:pPr marL="857250" marR="0" lvl="0" indent="-857250" algn="l" defTabSz="914400" rtl="0" eaLnBrk="1" fontAlgn="auto" latinLnBrk="0" hangingPunct="1">
              <a:lnSpc>
                <a:spcPts val="4700"/>
              </a:lnSpc>
              <a:spcBef>
                <a:spcPts val="0"/>
              </a:spcBef>
              <a:spcAft>
                <a:spcPts val="0"/>
              </a:spcAft>
              <a:buClrTx/>
              <a:buSzTx/>
              <a:buFont typeface="+mj-lt"/>
              <a:buAutoNum type="romanUcPeriod"/>
              <a:tabLst/>
              <a:defRPr/>
            </a:pPr>
            <a:r>
              <a:rPr kumimoji="0" lang="en-US" sz="3600" b="0" i="0" u="none" strike="noStrike" kern="1200" cap="none" spc="0" normalizeH="0" baseline="0" noProof="0" dirty="0">
                <a:ln>
                  <a:noFill/>
                </a:ln>
                <a:solidFill>
                  <a:schemeClr val="bg1">
                    <a:lumMod val="50000"/>
                  </a:schemeClr>
                </a:solidFill>
                <a:uLnTx/>
                <a:uFillTx/>
                <a:latin typeface="Maiandra GD" pitchFamily="34" charset="0"/>
                <a:ea typeface="+mn-ea"/>
                <a:cs typeface="+mn-cs"/>
              </a:rPr>
              <a:t>What is Dancing?</a:t>
            </a:r>
          </a:p>
          <a:p>
            <a:pPr marL="857250" marR="0" lvl="0" indent="-857250" algn="l" defTabSz="914400" rtl="0" eaLnBrk="1" fontAlgn="auto" latinLnBrk="0" hangingPunct="1">
              <a:lnSpc>
                <a:spcPts val="4700"/>
              </a:lnSpc>
              <a:spcBef>
                <a:spcPts val="0"/>
              </a:spcBef>
              <a:spcAft>
                <a:spcPts val="0"/>
              </a:spcAft>
              <a:buClrTx/>
              <a:buSzTx/>
              <a:buFont typeface="+mj-lt"/>
              <a:buAutoNum type="romanUcPeriod"/>
              <a:tabLst/>
              <a:defRPr/>
            </a:pPr>
            <a:r>
              <a:rPr lang="en-US" sz="3600" dirty="0">
                <a:latin typeface="Maiandra GD" pitchFamily="34" charset="0"/>
              </a:rPr>
              <a:t>What is the Appeal?</a:t>
            </a:r>
          </a:p>
          <a:p>
            <a:pPr marL="857250" marR="0" lvl="0" indent="-857250" algn="l" defTabSz="914400" rtl="0" eaLnBrk="1" fontAlgn="auto" latinLnBrk="0" hangingPunct="1">
              <a:lnSpc>
                <a:spcPts val="4700"/>
              </a:lnSpc>
              <a:spcBef>
                <a:spcPts val="0"/>
              </a:spcBef>
              <a:spcAft>
                <a:spcPts val="0"/>
              </a:spcAft>
              <a:buClrTx/>
              <a:buSzTx/>
              <a:buFont typeface="+mj-lt"/>
              <a:buAutoNum type="romanUcPeriod"/>
              <a:tabLst/>
              <a:defRPr/>
            </a:pPr>
            <a:r>
              <a:rPr kumimoji="0" lang="en-US" sz="3600" b="0" i="0" u="none" strike="noStrike" kern="1200" cap="none" spc="0" normalizeH="0" baseline="0" noProof="0" dirty="0">
                <a:ln>
                  <a:noFill/>
                </a:ln>
                <a:solidFill>
                  <a:schemeClr val="bg1">
                    <a:lumMod val="75000"/>
                  </a:schemeClr>
                </a:solidFill>
                <a:uLnTx/>
                <a:uFillTx/>
                <a:latin typeface="Maiandra GD" pitchFamily="34" charset="0"/>
                <a:ea typeface="+mn-ea"/>
                <a:cs typeface="+mn-cs"/>
              </a:rPr>
              <a:t>Principles that Condemn the Dance</a:t>
            </a:r>
          </a:p>
          <a:p>
            <a:pPr marL="857250" marR="0" lvl="0" indent="-857250" algn="l" defTabSz="914400" rtl="0" eaLnBrk="1" fontAlgn="auto" latinLnBrk="0" hangingPunct="1">
              <a:lnSpc>
                <a:spcPts val="4700"/>
              </a:lnSpc>
              <a:spcBef>
                <a:spcPts val="0"/>
              </a:spcBef>
              <a:spcAft>
                <a:spcPts val="0"/>
              </a:spcAft>
              <a:buClrTx/>
              <a:buSzTx/>
              <a:buFont typeface="+mj-lt"/>
              <a:buAutoNum type="romanUcPeriod"/>
              <a:tabLst/>
              <a:defRPr/>
            </a:pPr>
            <a:r>
              <a:rPr lang="en-US" sz="3600" dirty="0">
                <a:solidFill>
                  <a:schemeClr val="bg1">
                    <a:lumMod val="75000"/>
                  </a:schemeClr>
                </a:solidFill>
                <a:latin typeface="Maiandra GD" pitchFamily="34" charset="0"/>
              </a:rPr>
              <a:t>Arguments to Justify</a:t>
            </a:r>
            <a:endParaRPr kumimoji="0" lang="en-US" sz="3600" b="0" i="0" u="none" strike="noStrike" kern="1200" cap="none" spc="0" normalizeH="0" baseline="0" noProof="0" dirty="0">
              <a:ln>
                <a:noFill/>
              </a:ln>
              <a:solidFill>
                <a:schemeClr val="bg1">
                  <a:lumMod val="75000"/>
                </a:schemeClr>
              </a:solidFill>
              <a:uLnTx/>
              <a:uFillTx/>
              <a:latin typeface="Maiandra GD" pitchFamily="34" charset="0"/>
              <a:ea typeface="+mn-ea"/>
              <a:cs typeface="+mn-cs"/>
            </a:endParaRPr>
          </a:p>
        </p:txBody>
      </p:sp>
    </p:spTree>
    <p:extLst>
      <p:ext uri="{BB962C8B-B14F-4D97-AF65-F5344CB8AC3E}">
        <p14:creationId xmlns:p14="http://schemas.microsoft.com/office/powerpoint/2010/main" val="5841018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8AE0B86-2053-1EA6-A579-1AF5003122AD}"/>
              </a:ext>
            </a:extLst>
          </p:cNvPr>
          <p:cNvSpPr txBox="1"/>
          <p:nvPr/>
        </p:nvSpPr>
        <p:spPr>
          <a:xfrm>
            <a:off x="1982912" y="415316"/>
            <a:ext cx="5193587" cy="653384"/>
          </a:xfrm>
          <a:custGeom>
            <a:avLst/>
            <a:gdLst>
              <a:gd name="connsiteX0" fmla="*/ 0 w 5193587"/>
              <a:gd name="connsiteY0" fmla="*/ 0 h 653384"/>
              <a:gd name="connsiteX1" fmla="*/ 545327 w 5193587"/>
              <a:gd name="connsiteY1" fmla="*/ 0 h 653384"/>
              <a:gd name="connsiteX2" fmla="*/ 1246461 w 5193587"/>
              <a:gd name="connsiteY2" fmla="*/ 0 h 653384"/>
              <a:gd name="connsiteX3" fmla="*/ 1791788 w 5193587"/>
              <a:gd name="connsiteY3" fmla="*/ 0 h 653384"/>
              <a:gd name="connsiteX4" fmla="*/ 2285178 w 5193587"/>
              <a:gd name="connsiteY4" fmla="*/ 0 h 653384"/>
              <a:gd name="connsiteX5" fmla="*/ 2986313 w 5193587"/>
              <a:gd name="connsiteY5" fmla="*/ 0 h 653384"/>
              <a:gd name="connsiteX6" fmla="*/ 3635511 w 5193587"/>
              <a:gd name="connsiteY6" fmla="*/ 0 h 653384"/>
              <a:gd name="connsiteX7" fmla="*/ 4336645 w 5193587"/>
              <a:gd name="connsiteY7" fmla="*/ 0 h 653384"/>
              <a:gd name="connsiteX8" fmla="*/ 5193587 w 5193587"/>
              <a:gd name="connsiteY8" fmla="*/ 0 h 653384"/>
              <a:gd name="connsiteX9" fmla="*/ 5193587 w 5193587"/>
              <a:gd name="connsiteY9" fmla="*/ 653384 h 653384"/>
              <a:gd name="connsiteX10" fmla="*/ 4544389 w 5193587"/>
              <a:gd name="connsiteY10" fmla="*/ 653384 h 653384"/>
              <a:gd name="connsiteX11" fmla="*/ 3843254 w 5193587"/>
              <a:gd name="connsiteY11" fmla="*/ 653384 h 653384"/>
              <a:gd name="connsiteX12" fmla="*/ 3142120 w 5193587"/>
              <a:gd name="connsiteY12" fmla="*/ 653384 h 653384"/>
              <a:gd name="connsiteX13" fmla="*/ 2648729 w 5193587"/>
              <a:gd name="connsiteY13" fmla="*/ 653384 h 653384"/>
              <a:gd name="connsiteX14" fmla="*/ 2051467 w 5193587"/>
              <a:gd name="connsiteY14" fmla="*/ 653384 h 653384"/>
              <a:gd name="connsiteX15" fmla="*/ 1350333 w 5193587"/>
              <a:gd name="connsiteY15" fmla="*/ 653384 h 653384"/>
              <a:gd name="connsiteX16" fmla="*/ 856942 w 5193587"/>
              <a:gd name="connsiteY16" fmla="*/ 653384 h 653384"/>
              <a:gd name="connsiteX17" fmla="*/ 0 w 5193587"/>
              <a:gd name="connsiteY17" fmla="*/ 653384 h 653384"/>
              <a:gd name="connsiteX18" fmla="*/ 0 w 5193587"/>
              <a:gd name="connsiteY18" fmla="*/ 0 h 653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193587" h="653384" fill="none" extrusionOk="0">
                <a:moveTo>
                  <a:pt x="0" y="0"/>
                </a:moveTo>
                <a:cubicBezTo>
                  <a:pt x="271048" y="-16079"/>
                  <a:pt x="355352" y="-19255"/>
                  <a:pt x="545327" y="0"/>
                </a:cubicBezTo>
                <a:cubicBezTo>
                  <a:pt x="735302" y="19255"/>
                  <a:pt x="1045003" y="8012"/>
                  <a:pt x="1246461" y="0"/>
                </a:cubicBezTo>
                <a:cubicBezTo>
                  <a:pt x="1447919" y="-8012"/>
                  <a:pt x="1580355" y="-16679"/>
                  <a:pt x="1791788" y="0"/>
                </a:cubicBezTo>
                <a:cubicBezTo>
                  <a:pt x="2003221" y="16679"/>
                  <a:pt x="2096628" y="-4929"/>
                  <a:pt x="2285178" y="0"/>
                </a:cubicBezTo>
                <a:cubicBezTo>
                  <a:pt x="2473728" y="4929"/>
                  <a:pt x="2659444" y="28670"/>
                  <a:pt x="2986313" y="0"/>
                </a:cubicBezTo>
                <a:cubicBezTo>
                  <a:pt x="3313182" y="-28670"/>
                  <a:pt x="3315793" y="28634"/>
                  <a:pt x="3635511" y="0"/>
                </a:cubicBezTo>
                <a:cubicBezTo>
                  <a:pt x="3955229" y="-28634"/>
                  <a:pt x="4058271" y="-12683"/>
                  <a:pt x="4336645" y="0"/>
                </a:cubicBezTo>
                <a:cubicBezTo>
                  <a:pt x="4615019" y="12683"/>
                  <a:pt x="4850412" y="3095"/>
                  <a:pt x="5193587" y="0"/>
                </a:cubicBezTo>
                <a:cubicBezTo>
                  <a:pt x="5222895" y="245653"/>
                  <a:pt x="5161131" y="520128"/>
                  <a:pt x="5193587" y="653384"/>
                </a:cubicBezTo>
                <a:cubicBezTo>
                  <a:pt x="4994607" y="636693"/>
                  <a:pt x="4736742" y="666061"/>
                  <a:pt x="4544389" y="653384"/>
                </a:cubicBezTo>
                <a:cubicBezTo>
                  <a:pt x="4352036" y="640707"/>
                  <a:pt x="4141086" y="681105"/>
                  <a:pt x="3843254" y="653384"/>
                </a:cubicBezTo>
                <a:cubicBezTo>
                  <a:pt x="3545422" y="625663"/>
                  <a:pt x="3412041" y="627246"/>
                  <a:pt x="3142120" y="653384"/>
                </a:cubicBezTo>
                <a:cubicBezTo>
                  <a:pt x="2872199" y="679522"/>
                  <a:pt x="2842489" y="649735"/>
                  <a:pt x="2648729" y="653384"/>
                </a:cubicBezTo>
                <a:cubicBezTo>
                  <a:pt x="2454969" y="657033"/>
                  <a:pt x="2217891" y="652110"/>
                  <a:pt x="2051467" y="653384"/>
                </a:cubicBezTo>
                <a:cubicBezTo>
                  <a:pt x="1885043" y="654658"/>
                  <a:pt x="1528965" y="686042"/>
                  <a:pt x="1350333" y="653384"/>
                </a:cubicBezTo>
                <a:cubicBezTo>
                  <a:pt x="1171701" y="620726"/>
                  <a:pt x="1101750" y="659364"/>
                  <a:pt x="856942" y="653384"/>
                </a:cubicBezTo>
                <a:cubicBezTo>
                  <a:pt x="612134" y="647404"/>
                  <a:pt x="266090" y="620162"/>
                  <a:pt x="0" y="653384"/>
                </a:cubicBezTo>
                <a:cubicBezTo>
                  <a:pt x="20477" y="337814"/>
                  <a:pt x="-7019" y="217964"/>
                  <a:pt x="0" y="0"/>
                </a:cubicBezTo>
                <a:close/>
              </a:path>
              <a:path w="5193587" h="653384" stroke="0" extrusionOk="0">
                <a:moveTo>
                  <a:pt x="0" y="0"/>
                </a:moveTo>
                <a:cubicBezTo>
                  <a:pt x="214516" y="-27834"/>
                  <a:pt x="426234" y="36437"/>
                  <a:pt x="753070" y="0"/>
                </a:cubicBezTo>
                <a:cubicBezTo>
                  <a:pt x="1079906" y="-36437"/>
                  <a:pt x="1109873" y="-32544"/>
                  <a:pt x="1454204" y="0"/>
                </a:cubicBezTo>
                <a:cubicBezTo>
                  <a:pt x="1798535" y="32544"/>
                  <a:pt x="1989285" y="25203"/>
                  <a:pt x="2155339" y="0"/>
                </a:cubicBezTo>
                <a:cubicBezTo>
                  <a:pt x="2321393" y="-25203"/>
                  <a:pt x="2602711" y="21912"/>
                  <a:pt x="2908409" y="0"/>
                </a:cubicBezTo>
                <a:cubicBezTo>
                  <a:pt x="3214107" y="-21912"/>
                  <a:pt x="3460876" y="-26513"/>
                  <a:pt x="3609543" y="0"/>
                </a:cubicBezTo>
                <a:cubicBezTo>
                  <a:pt x="3758210" y="26513"/>
                  <a:pt x="3929785" y="-1101"/>
                  <a:pt x="4102934" y="0"/>
                </a:cubicBezTo>
                <a:cubicBezTo>
                  <a:pt x="4276083" y="1101"/>
                  <a:pt x="4714427" y="49495"/>
                  <a:pt x="5193587" y="0"/>
                </a:cubicBezTo>
                <a:cubicBezTo>
                  <a:pt x="5207310" y="231475"/>
                  <a:pt x="5210568" y="377270"/>
                  <a:pt x="5193587" y="653384"/>
                </a:cubicBezTo>
                <a:cubicBezTo>
                  <a:pt x="5004811" y="683074"/>
                  <a:pt x="4689308" y="671334"/>
                  <a:pt x="4544389" y="653384"/>
                </a:cubicBezTo>
                <a:cubicBezTo>
                  <a:pt x="4399470" y="635434"/>
                  <a:pt x="4061789" y="680959"/>
                  <a:pt x="3895190" y="653384"/>
                </a:cubicBezTo>
                <a:cubicBezTo>
                  <a:pt x="3728591" y="625809"/>
                  <a:pt x="3564941" y="644984"/>
                  <a:pt x="3297928" y="653384"/>
                </a:cubicBezTo>
                <a:cubicBezTo>
                  <a:pt x="3030915" y="661784"/>
                  <a:pt x="2915505" y="651511"/>
                  <a:pt x="2752601" y="653384"/>
                </a:cubicBezTo>
                <a:cubicBezTo>
                  <a:pt x="2589697" y="655257"/>
                  <a:pt x="2392430" y="677508"/>
                  <a:pt x="2155339" y="653384"/>
                </a:cubicBezTo>
                <a:cubicBezTo>
                  <a:pt x="1918248" y="629260"/>
                  <a:pt x="1807110" y="635451"/>
                  <a:pt x="1661948" y="653384"/>
                </a:cubicBezTo>
                <a:cubicBezTo>
                  <a:pt x="1516786" y="671317"/>
                  <a:pt x="1304282" y="659872"/>
                  <a:pt x="1064685" y="653384"/>
                </a:cubicBezTo>
                <a:cubicBezTo>
                  <a:pt x="825088" y="646896"/>
                  <a:pt x="496030" y="674348"/>
                  <a:pt x="0" y="653384"/>
                </a:cubicBezTo>
                <a:cubicBezTo>
                  <a:pt x="19344" y="463935"/>
                  <a:pt x="-24650" y="196969"/>
                  <a:pt x="0" y="0"/>
                </a:cubicBezTo>
                <a:close/>
              </a:path>
            </a:pathLst>
          </a:custGeom>
          <a:solidFill>
            <a:srgbClr val="F2F2F2">
              <a:alpha val="90000"/>
            </a:srgbClr>
          </a:solidFill>
          <a:ln w="28575">
            <a:solidFill>
              <a:schemeClr val="tx1">
                <a:lumMod val="50000"/>
                <a:lumOff val="50000"/>
              </a:schemeClr>
            </a:solidFill>
            <a:extLst>
              <a:ext uri="{C807C97D-BFC1-408E-A445-0C87EB9F89A2}">
                <ask:lineSketchStyleProps xmlns:ask="http://schemas.microsoft.com/office/drawing/2018/sketchyshapes" sd="3110278125">
                  <a:prstGeom prst="rect">
                    <a:avLst/>
                  </a:prstGeom>
                  <ask:type>
                    <ask:lineSketchFreehand/>
                  </ask:type>
                </ask:lineSketchStyleProps>
              </a:ext>
            </a:extLst>
          </a:ln>
        </p:spPr>
        <p:txBody>
          <a:bodyPr wrap="square" rtlCol="0">
            <a:spAutoFit/>
          </a:bodyPr>
          <a:lstStyle/>
          <a:p>
            <a:pPr marL="857250" marR="0" lvl="0" indent="-857250" algn="ctr" defTabSz="914400" rtl="0" eaLnBrk="1" fontAlgn="auto" latinLnBrk="0" hangingPunct="1">
              <a:lnSpc>
                <a:spcPts val="4700"/>
              </a:lnSpc>
              <a:spcBef>
                <a:spcPts val="0"/>
              </a:spcBef>
              <a:spcAft>
                <a:spcPts val="0"/>
              </a:spcAft>
              <a:buClrTx/>
              <a:buSzTx/>
              <a:buFont typeface="+mj-lt"/>
              <a:buAutoNum type="romanUcPeriod" startAt="2"/>
              <a:tabLst/>
              <a:defRPr/>
            </a:pPr>
            <a:r>
              <a:rPr lang="en-US" sz="3600" dirty="0">
                <a:latin typeface="Maiandra GD" pitchFamily="34" charset="0"/>
              </a:rPr>
              <a:t>What is the Appeal?</a:t>
            </a:r>
            <a:endParaRPr kumimoji="0" lang="en-US" sz="3600" b="0" i="0" u="none" strike="noStrike" kern="1200" cap="none" spc="0" normalizeH="0" baseline="0" noProof="0" dirty="0">
              <a:ln>
                <a:noFill/>
              </a:ln>
              <a:solidFill>
                <a:schemeClr val="bg1">
                  <a:lumMod val="75000"/>
                </a:schemeClr>
              </a:solidFill>
              <a:uLnTx/>
              <a:uFillTx/>
              <a:latin typeface="Maiandra GD" pitchFamily="34" charset="0"/>
              <a:ea typeface="+mn-ea"/>
              <a:cs typeface="+mn-cs"/>
            </a:endParaRPr>
          </a:p>
        </p:txBody>
      </p:sp>
      <p:sp>
        <p:nvSpPr>
          <p:cNvPr id="3" name="Oval 2">
            <a:extLst>
              <a:ext uri="{FF2B5EF4-FFF2-40B4-BE49-F238E27FC236}">
                <a16:creationId xmlns:a16="http://schemas.microsoft.com/office/drawing/2014/main" id="{D2C3C315-D55D-2853-9502-FE2CFBE3A218}"/>
              </a:ext>
            </a:extLst>
          </p:cNvPr>
          <p:cNvSpPr/>
          <p:nvPr/>
        </p:nvSpPr>
        <p:spPr>
          <a:xfrm>
            <a:off x="2779159" y="1125208"/>
            <a:ext cx="3601092" cy="830997"/>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i="1" dirty="0">
                <a:solidFill>
                  <a:schemeClr val="accent4">
                    <a:lumMod val="20000"/>
                    <a:lumOff val="80000"/>
                  </a:schemeClr>
                </a:solidFill>
              </a:rPr>
              <a:t>Sexual</a:t>
            </a:r>
          </a:p>
        </p:txBody>
      </p:sp>
      <p:sp>
        <p:nvSpPr>
          <p:cNvPr id="5" name="Text Box 2">
            <a:extLst>
              <a:ext uri="{FF2B5EF4-FFF2-40B4-BE49-F238E27FC236}">
                <a16:creationId xmlns:a16="http://schemas.microsoft.com/office/drawing/2014/main" id="{E07F47C6-3756-959D-2BAB-2DCE67152426}"/>
              </a:ext>
            </a:extLst>
          </p:cNvPr>
          <p:cNvSpPr txBox="1">
            <a:spLocks noChangeArrowheads="1"/>
          </p:cNvSpPr>
          <p:nvPr/>
        </p:nvSpPr>
        <p:spPr bwMode="auto">
          <a:xfrm>
            <a:off x="750013" y="2407241"/>
            <a:ext cx="7608013" cy="27699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200" b="0" i="0" u="sng" strike="noStrike" kern="1200" cap="none" spc="0" normalizeH="0" baseline="0" noProof="0" dirty="0">
                <a:ln>
                  <a:noFill/>
                </a:ln>
                <a:uLnTx/>
                <a:uFillTx/>
                <a:latin typeface="Corbel"/>
                <a:ea typeface="+mn-ea"/>
                <a:cs typeface="+mn-cs"/>
              </a:rPr>
              <a:t>J. Edgar Hoover:</a:t>
            </a:r>
            <a:r>
              <a:rPr kumimoji="0" lang="en-US" sz="2200" b="0" i="0" u="none" strike="noStrike" kern="1200" cap="none" spc="0" normalizeH="0" baseline="0" noProof="0" dirty="0">
                <a:ln>
                  <a:noFill/>
                </a:ln>
                <a:uLnTx/>
                <a:uFillTx/>
                <a:latin typeface="Corbel"/>
                <a:ea typeface="+mn-ea"/>
                <a:cs typeface="+mn-cs"/>
              </a:rPr>
              <a:t> “Most juvenile crime has its inception in the dance hall, either public or private.”</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dirty="0">
              <a:ln>
                <a:noFill/>
              </a:ln>
              <a:uLnTx/>
              <a:uFillTx/>
              <a:latin typeface="Corbel"/>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200" b="0" i="0" u="sng" strike="noStrike" kern="1200" cap="none" spc="0" normalizeH="0" baseline="0" noProof="0" dirty="0">
                <a:ln>
                  <a:noFill/>
                </a:ln>
                <a:uLnTx/>
                <a:uFillTx/>
                <a:latin typeface="Corbel"/>
                <a:ea typeface="+mn-ea"/>
                <a:cs typeface="+mn-cs"/>
              </a:rPr>
              <a:t>Prof. W. C. Wilkerson of Chicago University</a:t>
            </a:r>
            <a:r>
              <a:rPr kumimoji="0" lang="en-US" sz="2200" b="0" i="0" u="none" strike="noStrike" kern="1200" cap="none" spc="0" normalizeH="0" baseline="0" noProof="0" dirty="0">
                <a:ln>
                  <a:noFill/>
                </a:ln>
                <a:uLnTx/>
                <a:uFillTx/>
                <a:latin typeface="Corbel"/>
                <a:ea typeface="+mn-ea"/>
                <a:cs typeface="+mn-cs"/>
              </a:rPr>
              <a:t>: it is a “system of means, contrived with more than human ingenuity, to excite the instinct of sex action.”</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dirty="0">
              <a:ln>
                <a:noFill/>
              </a:ln>
              <a:uLnTx/>
              <a:uFillTx/>
              <a:latin typeface="Corbel"/>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200" b="0" i="0" u="sng" strike="noStrike" kern="1200" cap="none" spc="0" normalizeH="0" baseline="0" noProof="0" dirty="0">
                <a:ln>
                  <a:noFill/>
                </a:ln>
                <a:uLnTx/>
                <a:uFillTx/>
                <a:latin typeface="Corbel"/>
                <a:ea typeface="+mn-ea"/>
                <a:cs typeface="+mn-cs"/>
              </a:rPr>
              <a:t>T. A. </a:t>
            </a:r>
            <a:r>
              <a:rPr kumimoji="0" lang="en-US" sz="2200" b="0" i="0" u="sng" strike="noStrike" kern="1200" cap="none" spc="0" normalizeH="0" baseline="0" noProof="0" dirty="0" err="1">
                <a:ln>
                  <a:noFill/>
                </a:ln>
                <a:uLnTx/>
                <a:uFillTx/>
                <a:latin typeface="Corbel"/>
                <a:ea typeface="+mn-ea"/>
                <a:cs typeface="+mn-cs"/>
              </a:rPr>
              <a:t>Vogner</a:t>
            </a:r>
            <a:r>
              <a:rPr kumimoji="0" lang="en-US" sz="2200" b="0" i="0" u="sng" strike="noStrike" kern="1200" cap="none" spc="0" normalizeH="0" baseline="0" noProof="0" dirty="0">
                <a:ln>
                  <a:noFill/>
                </a:ln>
                <a:uLnTx/>
                <a:uFillTx/>
                <a:latin typeface="Corbel"/>
                <a:ea typeface="+mn-ea"/>
                <a:cs typeface="+mn-cs"/>
              </a:rPr>
              <a:t>, former supervisor of the Dancing Academy in CA:</a:t>
            </a:r>
            <a:r>
              <a:rPr kumimoji="0" lang="en-US" sz="2200" b="0" i="0" u="none" strike="noStrike" kern="1200" cap="none" spc="0" normalizeH="0" baseline="0" noProof="0" dirty="0">
                <a:ln>
                  <a:noFill/>
                </a:ln>
                <a:uLnTx/>
                <a:uFillTx/>
                <a:latin typeface="Corbel"/>
                <a:ea typeface="+mn-ea"/>
                <a:cs typeface="+mn-cs"/>
              </a:rPr>
              <a:t> “No woman can waltz well and waltz virtuously.”</a:t>
            </a:r>
          </a:p>
        </p:txBody>
      </p:sp>
    </p:spTree>
    <p:extLst>
      <p:ext uri="{BB962C8B-B14F-4D97-AF65-F5344CB8AC3E}">
        <p14:creationId xmlns:p14="http://schemas.microsoft.com/office/powerpoint/2010/main" val="6666696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2"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slide(fromRight)">
                                      <p:cBhvr>
                                        <p:cTn id="7" dur="1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2" fill="hold" grpId="0"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slide(fromRight)">
                                      <p:cBhvr>
                                        <p:cTn id="12" dur="10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2" fill="hold" grpId="0"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animEffect transition="in" filter="slide(fromRight)">
                                      <p:cBhvr>
                                        <p:cTn id="17" dur="10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8AE0B86-2053-1EA6-A579-1AF5003122AD}"/>
              </a:ext>
            </a:extLst>
          </p:cNvPr>
          <p:cNvSpPr txBox="1"/>
          <p:nvPr/>
        </p:nvSpPr>
        <p:spPr>
          <a:xfrm>
            <a:off x="1982912" y="415316"/>
            <a:ext cx="5193587" cy="653384"/>
          </a:xfrm>
          <a:custGeom>
            <a:avLst/>
            <a:gdLst>
              <a:gd name="connsiteX0" fmla="*/ 0 w 5193587"/>
              <a:gd name="connsiteY0" fmla="*/ 0 h 653384"/>
              <a:gd name="connsiteX1" fmla="*/ 545327 w 5193587"/>
              <a:gd name="connsiteY1" fmla="*/ 0 h 653384"/>
              <a:gd name="connsiteX2" fmla="*/ 1246461 w 5193587"/>
              <a:gd name="connsiteY2" fmla="*/ 0 h 653384"/>
              <a:gd name="connsiteX3" fmla="*/ 1791788 w 5193587"/>
              <a:gd name="connsiteY3" fmla="*/ 0 h 653384"/>
              <a:gd name="connsiteX4" fmla="*/ 2285178 w 5193587"/>
              <a:gd name="connsiteY4" fmla="*/ 0 h 653384"/>
              <a:gd name="connsiteX5" fmla="*/ 2986313 w 5193587"/>
              <a:gd name="connsiteY5" fmla="*/ 0 h 653384"/>
              <a:gd name="connsiteX6" fmla="*/ 3635511 w 5193587"/>
              <a:gd name="connsiteY6" fmla="*/ 0 h 653384"/>
              <a:gd name="connsiteX7" fmla="*/ 4336645 w 5193587"/>
              <a:gd name="connsiteY7" fmla="*/ 0 h 653384"/>
              <a:gd name="connsiteX8" fmla="*/ 5193587 w 5193587"/>
              <a:gd name="connsiteY8" fmla="*/ 0 h 653384"/>
              <a:gd name="connsiteX9" fmla="*/ 5193587 w 5193587"/>
              <a:gd name="connsiteY9" fmla="*/ 653384 h 653384"/>
              <a:gd name="connsiteX10" fmla="*/ 4544389 w 5193587"/>
              <a:gd name="connsiteY10" fmla="*/ 653384 h 653384"/>
              <a:gd name="connsiteX11" fmla="*/ 3843254 w 5193587"/>
              <a:gd name="connsiteY11" fmla="*/ 653384 h 653384"/>
              <a:gd name="connsiteX12" fmla="*/ 3142120 w 5193587"/>
              <a:gd name="connsiteY12" fmla="*/ 653384 h 653384"/>
              <a:gd name="connsiteX13" fmla="*/ 2648729 w 5193587"/>
              <a:gd name="connsiteY13" fmla="*/ 653384 h 653384"/>
              <a:gd name="connsiteX14" fmla="*/ 2051467 w 5193587"/>
              <a:gd name="connsiteY14" fmla="*/ 653384 h 653384"/>
              <a:gd name="connsiteX15" fmla="*/ 1350333 w 5193587"/>
              <a:gd name="connsiteY15" fmla="*/ 653384 h 653384"/>
              <a:gd name="connsiteX16" fmla="*/ 856942 w 5193587"/>
              <a:gd name="connsiteY16" fmla="*/ 653384 h 653384"/>
              <a:gd name="connsiteX17" fmla="*/ 0 w 5193587"/>
              <a:gd name="connsiteY17" fmla="*/ 653384 h 653384"/>
              <a:gd name="connsiteX18" fmla="*/ 0 w 5193587"/>
              <a:gd name="connsiteY18" fmla="*/ 0 h 653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193587" h="653384" fill="none" extrusionOk="0">
                <a:moveTo>
                  <a:pt x="0" y="0"/>
                </a:moveTo>
                <a:cubicBezTo>
                  <a:pt x="271048" y="-16079"/>
                  <a:pt x="355352" y="-19255"/>
                  <a:pt x="545327" y="0"/>
                </a:cubicBezTo>
                <a:cubicBezTo>
                  <a:pt x="735302" y="19255"/>
                  <a:pt x="1045003" y="8012"/>
                  <a:pt x="1246461" y="0"/>
                </a:cubicBezTo>
                <a:cubicBezTo>
                  <a:pt x="1447919" y="-8012"/>
                  <a:pt x="1580355" y="-16679"/>
                  <a:pt x="1791788" y="0"/>
                </a:cubicBezTo>
                <a:cubicBezTo>
                  <a:pt x="2003221" y="16679"/>
                  <a:pt x="2096628" y="-4929"/>
                  <a:pt x="2285178" y="0"/>
                </a:cubicBezTo>
                <a:cubicBezTo>
                  <a:pt x="2473728" y="4929"/>
                  <a:pt x="2659444" y="28670"/>
                  <a:pt x="2986313" y="0"/>
                </a:cubicBezTo>
                <a:cubicBezTo>
                  <a:pt x="3313182" y="-28670"/>
                  <a:pt x="3315793" y="28634"/>
                  <a:pt x="3635511" y="0"/>
                </a:cubicBezTo>
                <a:cubicBezTo>
                  <a:pt x="3955229" y="-28634"/>
                  <a:pt x="4058271" y="-12683"/>
                  <a:pt x="4336645" y="0"/>
                </a:cubicBezTo>
                <a:cubicBezTo>
                  <a:pt x="4615019" y="12683"/>
                  <a:pt x="4850412" y="3095"/>
                  <a:pt x="5193587" y="0"/>
                </a:cubicBezTo>
                <a:cubicBezTo>
                  <a:pt x="5222895" y="245653"/>
                  <a:pt x="5161131" y="520128"/>
                  <a:pt x="5193587" y="653384"/>
                </a:cubicBezTo>
                <a:cubicBezTo>
                  <a:pt x="4994607" y="636693"/>
                  <a:pt x="4736742" y="666061"/>
                  <a:pt x="4544389" y="653384"/>
                </a:cubicBezTo>
                <a:cubicBezTo>
                  <a:pt x="4352036" y="640707"/>
                  <a:pt x="4141086" y="681105"/>
                  <a:pt x="3843254" y="653384"/>
                </a:cubicBezTo>
                <a:cubicBezTo>
                  <a:pt x="3545422" y="625663"/>
                  <a:pt x="3412041" y="627246"/>
                  <a:pt x="3142120" y="653384"/>
                </a:cubicBezTo>
                <a:cubicBezTo>
                  <a:pt x="2872199" y="679522"/>
                  <a:pt x="2842489" y="649735"/>
                  <a:pt x="2648729" y="653384"/>
                </a:cubicBezTo>
                <a:cubicBezTo>
                  <a:pt x="2454969" y="657033"/>
                  <a:pt x="2217891" y="652110"/>
                  <a:pt x="2051467" y="653384"/>
                </a:cubicBezTo>
                <a:cubicBezTo>
                  <a:pt x="1885043" y="654658"/>
                  <a:pt x="1528965" y="686042"/>
                  <a:pt x="1350333" y="653384"/>
                </a:cubicBezTo>
                <a:cubicBezTo>
                  <a:pt x="1171701" y="620726"/>
                  <a:pt x="1101750" y="659364"/>
                  <a:pt x="856942" y="653384"/>
                </a:cubicBezTo>
                <a:cubicBezTo>
                  <a:pt x="612134" y="647404"/>
                  <a:pt x="266090" y="620162"/>
                  <a:pt x="0" y="653384"/>
                </a:cubicBezTo>
                <a:cubicBezTo>
                  <a:pt x="20477" y="337814"/>
                  <a:pt x="-7019" y="217964"/>
                  <a:pt x="0" y="0"/>
                </a:cubicBezTo>
                <a:close/>
              </a:path>
              <a:path w="5193587" h="653384" stroke="0" extrusionOk="0">
                <a:moveTo>
                  <a:pt x="0" y="0"/>
                </a:moveTo>
                <a:cubicBezTo>
                  <a:pt x="214516" y="-27834"/>
                  <a:pt x="426234" y="36437"/>
                  <a:pt x="753070" y="0"/>
                </a:cubicBezTo>
                <a:cubicBezTo>
                  <a:pt x="1079906" y="-36437"/>
                  <a:pt x="1109873" y="-32544"/>
                  <a:pt x="1454204" y="0"/>
                </a:cubicBezTo>
                <a:cubicBezTo>
                  <a:pt x="1798535" y="32544"/>
                  <a:pt x="1989285" y="25203"/>
                  <a:pt x="2155339" y="0"/>
                </a:cubicBezTo>
                <a:cubicBezTo>
                  <a:pt x="2321393" y="-25203"/>
                  <a:pt x="2602711" y="21912"/>
                  <a:pt x="2908409" y="0"/>
                </a:cubicBezTo>
                <a:cubicBezTo>
                  <a:pt x="3214107" y="-21912"/>
                  <a:pt x="3460876" y="-26513"/>
                  <a:pt x="3609543" y="0"/>
                </a:cubicBezTo>
                <a:cubicBezTo>
                  <a:pt x="3758210" y="26513"/>
                  <a:pt x="3929785" y="-1101"/>
                  <a:pt x="4102934" y="0"/>
                </a:cubicBezTo>
                <a:cubicBezTo>
                  <a:pt x="4276083" y="1101"/>
                  <a:pt x="4714427" y="49495"/>
                  <a:pt x="5193587" y="0"/>
                </a:cubicBezTo>
                <a:cubicBezTo>
                  <a:pt x="5207310" y="231475"/>
                  <a:pt x="5210568" y="377270"/>
                  <a:pt x="5193587" y="653384"/>
                </a:cubicBezTo>
                <a:cubicBezTo>
                  <a:pt x="5004811" y="683074"/>
                  <a:pt x="4689308" y="671334"/>
                  <a:pt x="4544389" y="653384"/>
                </a:cubicBezTo>
                <a:cubicBezTo>
                  <a:pt x="4399470" y="635434"/>
                  <a:pt x="4061789" y="680959"/>
                  <a:pt x="3895190" y="653384"/>
                </a:cubicBezTo>
                <a:cubicBezTo>
                  <a:pt x="3728591" y="625809"/>
                  <a:pt x="3564941" y="644984"/>
                  <a:pt x="3297928" y="653384"/>
                </a:cubicBezTo>
                <a:cubicBezTo>
                  <a:pt x="3030915" y="661784"/>
                  <a:pt x="2915505" y="651511"/>
                  <a:pt x="2752601" y="653384"/>
                </a:cubicBezTo>
                <a:cubicBezTo>
                  <a:pt x="2589697" y="655257"/>
                  <a:pt x="2392430" y="677508"/>
                  <a:pt x="2155339" y="653384"/>
                </a:cubicBezTo>
                <a:cubicBezTo>
                  <a:pt x="1918248" y="629260"/>
                  <a:pt x="1807110" y="635451"/>
                  <a:pt x="1661948" y="653384"/>
                </a:cubicBezTo>
                <a:cubicBezTo>
                  <a:pt x="1516786" y="671317"/>
                  <a:pt x="1304282" y="659872"/>
                  <a:pt x="1064685" y="653384"/>
                </a:cubicBezTo>
                <a:cubicBezTo>
                  <a:pt x="825088" y="646896"/>
                  <a:pt x="496030" y="674348"/>
                  <a:pt x="0" y="653384"/>
                </a:cubicBezTo>
                <a:cubicBezTo>
                  <a:pt x="19344" y="463935"/>
                  <a:pt x="-24650" y="196969"/>
                  <a:pt x="0" y="0"/>
                </a:cubicBezTo>
                <a:close/>
              </a:path>
            </a:pathLst>
          </a:custGeom>
          <a:solidFill>
            <a:srgbClr val="F2F2F2">
              <a:alpha val="90000"/>
            </a:srgbClr>
          </a:solidFill>
          <a:ln w="28575">
            <a:solidFill>
              <a:schemeClr val="tx1">
                <a:lumMod val="50000"/>
                <a:lumOff val="50000"/>
              </a:schemeClr>
            </a:solidFill>
            <a:extLst>
              <a:ext uri="{C807C97D-BFC1-408E-A445-0C87EB9F89A2}">
                <ask:lineSketchStyleProps xmlns:ask="http://schemas.microsoft.com/office/drawing/2018/sketchyshapes" sd="3110278125">
                  <a:prstGeom prst="rect">
                    <a:avLst/>
                  </a:prstGeom>
                  <ask:type>
                    <ask:lineSketchFreehand/>
                  </ask:type>
                </ask:lineSketchStyleProps>
              </a:ext>
            </a:extLst>
          </a:ln>
        </p:spPr>
        <p:txBody>
          <a:bodyPr wrap="square" rtlCol="0">
            <a:spAutoFit/>
          </a:bodyPr>
          <a:lstStyle/>
          <a:p>
            <a:pPr marL="857250" marR="0" lvl="0" indent="-857250" algn="ctr" defTabSz="914400" rtl="0" eaLnBrk="1" fontAlgn="auto" latinLnBrk="0" hangingPunct="1">
              <a:lnSpc>
                <a:spcPts val="4700"/>
              </a:lnSpc>
              <a:spcBef>
                <a:spcPts val="0"/>
              </a:spcBef>
              <a:spcAft>
                <a:spcPts val="0"/>
              </a:spcAft>
              <a:buClrTx/>
              <a:buSzTx/>
              <a:buFont typeface="+mj-lt"/>
              <a:buAutoNum type="romanUcPeriod" startAt="2"/>
              <a:tabLst/>
              <a:defRPr/>
            </a:pPr>
            <a:r>
              <a:rPr lang="en-US" sz="3600" dirty="0">
                <a:latin typeface="Maiandra GD" pitchFamily="34" charset="0"/>
              </a:rPr>
              <a:t>What is the Appeal?</a:t>
            </a:r>
            <a:endParaRPr kumimoji="0" lang="en-US" sz="3600" b="0" i="0" u="none" strike="noStrike" kern="1200" cap="none" spc="0" normalizeH="0" baseline="0" noProof="0" dirty="0">
              <a:ln>
                <a:noFill/>
              </a:ln>
              <a:solidFill>
                <a:schemeClr val="bg1">
                  <a:lumMod val="75000"/>
                </a:schemeClr>
              </a:solidFill>
              <a:uLnTx/>
              <a:uFillTx/>
              <a:latin typeface="Maiandra GD" pitchFamily="34" charset="0"/>
              <a:ea typeface="+mn-ea"/>
              <a:cs typeface="+mn-cs"/>
            </a:endParaRPr>
          </a:p>
        </p:txBody>
      </p:sp>
      <p:sp>
        <p:nvSpPr>
          <p:cNvPr id="3" name="Oval 2">
            <a:extLst>
              <a:ext uri="{FF2B5EF4-FFF2-40B4-BE49-F238E27FC236}">
                <a16:creationId xmlns:a16="http://schemas.microsoft.com/office/drawing/2014/main" id="{D2C3C315-D55D-2853-9502-FE2CFBE3A218}"/>
              </a:ext>
            </a:extLst>
          </p:cNvPr>
          <p:cNvSpPr/>
          <p:nvPr/>
        </p:nvSpPr>
        <p:spPr>
          <a:xfrm>
            <a:off x="2779159" y="1125208"/>
            <a:ext cx="3601092" cy="830997"/>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i="1" dirty="0">
                <a:solidFill>
                  <a:schemeClr val="accent4">
                    <a:lumMod val="20000"/>
                    <a:lumOff val="80000"/>
                  </a:schemeClr>
                </a:solidFill>
              </a:rPr>
              <a:t>Sexual</a:t>
            </a:r>
          </a:p>
        </p:txBody>
      </p:sp>
      <p:sp>
        <p:nvSpPr>
          <p:cNvPr id="5" name="Text Box 2">
            <a:extLst>
              <a:ext uri="{FF2B5EF4-FFF2-40B4-BE49-F238E27FC236}">
                <a16:creationId xmlns:a16="http://schemas.microsoft.com/office/drawing/2014/main" id="{E07F47C6-3756-959D-2BAB-2DCE67152426}"/>
              </a:ext>
            </a:extLst>
          </p:cNvPr>
          <p:cNvSpPr txBox="1">
            <a:spLocks noChangeArrowheads="1"/>
          </p:cNvSpPr>
          <p:nvPr/>
        </p:nvSpPr>
        <p:spPr bwMode="auto">
          <a:xfrm>
            <a:off x="767993" y="2237722"/>
            <a:ext cx="7608013" cy="26161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dirty="0">
              <a:ln>
                <a:noFill/>
              </a:ln>
              <a:uLnTx/>
              <a:uFillTx/>
              <a:latin typeface="Corbel"/>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200" b="0" i="0" u="sng" strike="noStrike" kern="1200" cap="none" spc="0" normalizeH="0" baseline="0" noProof="0" dirty="0">
                <a:ln>
                  <a:noFill/>
                </a:ln>
                <a:uLnTx/>
                <a:uFillTx/>
                <a:latin typeface="Corbel"/>
                <a:ea typeface="+mn-ea"/>
                <a:cs typeface="+mn-cs"/>
              </a:rPr>
              <a:t>J. P. Gibson, MD:</a:t>
            </a:r>
            <a:r>
              <a:rPr kumimoji="0" lang="en-US" sz="2200" b="0" i="0" u="none" strike="noStrike" kern="1200" cap="none" spc="0" normalizeH="0" baseline="0" noProof="0" dirty="0">
                <a:ln>
                  <a:noFill/>
                </a:ln>
                <a:uLnTx/>
                <a:uFillTx/>
                <a:latin typeface="Corbel"/>
                <a:ea typeface="+mn-ea"/>
                <a:cs typeface="+mn-cs"/>
              </a:rPr>
              <a:t> “Among those who dance it is noteworthy that very few girls spend much time dancing with other girls. Neither do men dance very much with own wives, nor brothers with their own sisters...the secret of the popularity of dancing (or is it a secret) is the exciting, sexual stimulation resulting from the close embrace of male and female whether it be with music in dancing or without music in petting and necking.”</a:t>
            </a:r>
          </a:p>
        </p:txBody>
      </p:sp>
    </p:spTree>
    <p:extLst>
      <p:ext uri="{BB962C8B-B14F-4D97-AF65-F5344CB8AC3E}">
        <p14:creationId xmlns:p14="http://schemas.microsoft.com/office/powerpoint/2010/main" val="20673820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8AE0B86-2053-1EA6-A579-1AF5003122AD}"/>
              </a:ext>
            </a:extLst>
          </p:cNvPr>
          <p:cNvSpPr txBox="1"/>
          <p:nvPr/>
        </p:nvSpPr>
        <p:spPr>
          <a:xfrm>
            <a:off x="1982912" y="415316"/>
            <a:ext cx="5193587" cy="653384"/>
          </a:xfrm>
          <a:custGeom>
            <a:avLst/>
            <a:gdLst>
              <a:gd name="connsiteX0" fmla="*/ 0 w 5193587"/>
              <a:gd name="connsiteY0" fmla="*/ 0 h 653384"/>
              <a:gd name="connsiteX1" fmla="*/ 545327 w 5193587"/>
              <a:gd name="connsiteY1" fmla="*/ 0 h 653384"/>
              <a:gd name="connsiteX2" fmla="*/ 1246461 w 5193587"/>
              <a:gd name="connsiteY2" fmla="*/ 0 h 653384"/>
              <a:gd name="connsiteX3" fmla="*/ 1791788 w 5193587"/>
              <a:gd name="connsiteY3" fmla="*/ 0 h 653384"/>
              <a:gd name="connsiteX4" fmla="*/ 2285178 w 5193587"/>
              <a:gd name="connsiteY4" fmla="*/ 0 h 653384"/>
              <a:gd name="connsiteX5" fmla="*/ 2986313 w 5193587"/>
              <a:gd name="connsiteY5" fmla="*/ 0 h 653384"/>
              <a:gd name="connsiteX6" fmla="*/ 3635511 w 5193587"/>
              <a:gd name="connsiteY6" fmla="*/ 0 h 653384"/>
              <a:gd name="connsiteX7" fmla="*/ 4336645 w 5193587"/>
              <a:gd name="connsiteY7" fmla="*/ 0 h 653384"/>
              <a:gd name="connsiteX8" fmla="*/ 5193587 w 5193587"/>
              <a:gd name="connsiteY8" fmla="*/ 0 h 653384"/>
              <a:gd name="connsiteX9" fmla="*/ 5193587 w 5193587"/>
              <a:gd name="connsiteY9" fmla="*/ 653384 h 653384"/>
              <a:gd name="connsiteX10" fmla="*/ 4544389 w 5193587"/>
              <a:gd name="connsiteY10" fmla="*/ 653384 h 653384"/>
              <a:gd name="connsiteX11" fmla="*/ 3843254 w 5193587"/>
              <a:gd name="connsiteY11" fmla="*/ 653384 h 653384"/>
              <a:gd name="connsiteX12" fmla="*/ 3142120 w 5193587"/>
              <a:gd name="connsiteY12" fmla="*/ 653384 h 653384"/>
              <a:gd name="connsiteX13" fmla="*/ 2648729 w 5193587"/>
              <a:gd name="connsiteY13" fmla="*/ 653384 h 653384"/>
              <a:gd name="connsiteX14" fmla="*/ 2051467 w 5193587"/>
              <a:gd name="connsiteY14" fmla="*/ 653384 h 653384"/>
              <a:gd name="connsiteX15" fmla="*/ 1350333 w 5193587"/>
              <a:gd name="connsiteY15" fmla="*/ 653384 h 653384"/>
              <a:gd name="connsiteX16" fmla="*/ 856942 w 5193587"/>
              <a:gd name="connsiteY16" fmla="*/ 653384 h 653384"/>
              <a:gd name="connsiteX17" fmla="*/ 0 w 5193587"/>
              <a:gd name="connsiteY17" fmla="*/ 653384 h 653384"/>
              <a:gd name="connsiteX18" fmla="*/ 0 w 5193587"/>
              <a:gd name="connsiteY18" fmla="*/ 0 h 653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193587" h="653384" fill="none" extrusionOk="0">
                <a:moveTo>
                  <a:pt x="0" y="0"/>
                </a:moveTo>
                <a:cubicBezTo>
                  <a:pt x="271048" y="-16079"/>
                  <a:pt x="355352" y="-19255"/>
                  <a:pt x="545327" y="0"/>
                </a:cubicBezTo>
                <a:cubicBezTo>
                  <a:pt x="735302" y="19255"/>
                  <a:pt x="1045003" y="8012"/>
                  <a:pt x="1246461" y="0"/>
                </a:cubicBezTo>
                <a:cubicBezTo>
                  <a:pt x="1447919" y="-8012"/>
                  <a:pt x="1580355" y="-16679"/>
                  <a:pt x="1791788" y="0"/>
                </a:cubicBezTo>
                <a:cubicBezTo>
                  <a:pt x="2003221" y="16679"/>
                  <a:pt x="2096628" y="-4929"/>
                  <a:pt x="2285178" y="0"/>
                </a:cubicBezTo>
                <a:cubicBezTo>
                  <a:pt x="2473728" y="4929"/>
                  <a:pt x="2659444" y="28670"/>
                  <a:pt x="2986313" y="0"/>
                </a:cubicBezTo>
                <a:cubicBezTo>
                  <a:pt x="3313182" y="-28670"/>
                  <a:pt x="3315793" y="28634"/>
                  <a:pt x="3635511" y="0"/>
                </a:cubicBezTo>
                <a:cubicBezTo>
                  <a:pt x="3955229" y="-28634"/>
                  <a:pt x="4058271" y="-12683"/>
                  <a:pt x="4336645" y="0"/>
                </a:cubicBezTo>
                <a:cubicBezTo>
                  <a:pt x="4615019" y="12683"/>
                  <a:pt x="4850412" y="3095"/>
                  <a:pt x="5193587" y="0"/>
                </a:cubicBezTo>
                <a:cubicBezTo>
                  <a:pt x="5222895" y="245653"/>
                  <a:pt x="5161131" y="520128"/>
                  <a:pt x="5193587" y="653384"/>
                </a:cubicBezTo>
                <a:cubicBezTo>
                  <a:pt x="4994607" y="636693"/>
                  <a:pt x="4736742" y="666061"/>
                  <a:pt x="4544389" y="653384"/>
                </a:cubicBezTo>
                <a:cubicBezTo>
                  <a:pt x="4352036" y="640707"/>
                  <a:pt x="4141086" y="681105"/>
                  <a:pt x="3843254" y="653384"/>
                </a:cubicBezTo>
                <a:cubicBezTo>
                  <a:pt x="3545422" y="625663"/>
                  <a:pt x="3412041" y="627246"/>
                  <a:pt x="3142120" y="653384"/>
                </a:cubicBezTo>
                <a:cubicBezTo>
                  <a:pt x="2872199" y="679522"/>
                  <a:pt x="2842489" y="649735"/>
                  <a:pt x="2648729" y="653384"/>
                </a:cubicBezTo>
                <a:cubicBezTo>
                  <a:pt x="2454969" y="657033"/>
                  <a:pt x="2217891" y="652110"/>
                  <a:pt x="2051467" y="653384"/>
                </a:cubicBezTo>
                <a:cubicBezTo>
                  <a:pt x="1885043" y="654658"/>
                  <a:pt x="1528965" y="686042"/>
                  <a:pt x="1350333" y="653384"/>
                </a:cubicBezTo>
                <a:cubicBezTo>
                  <a:pt x="1171701" y="620726"/>
                  <a:pt x="1101750" y="659364"/>
                  <a:pt x="856942" y="653384"/>
                </a:cubicBezTo>
                <a:cubicBezTo>
                  <a:pt x="612134" y="647404"/>
                  <a:pt x="266090" y="620162"/>
                  <a:pt x="0" y="653384"/>
                </a:cubicBezTo>
                <a:cubicBezTo>
                  <a:pt x="20477" y="337814"/>
                  <a:pt x="-7019" y="217964"/>
                  <a:pt x="0" y="0"/>
                </a:cubicBezTo>
                <a:close/>
              </a:path>
              <a:path w="5193587" h="653384" stroke="0" extrusionOk="0">
                <a:moveTo>
                  <a:pt x="0" y="0"/>
                </a:moveTo>
                <a:cubicBezTo>
                  <a:pt x="214516" y="-27834"/>
                  <a:pt x="426234" y="36437"/>
                  <a:pt x="753070" y="0"/>
                </a:cubicBezTo>
                <a:cubicBezTo>
                  <a:pt x="1079906" y="-36437"/>
                  <a:pt x="1109873" y="-32544"/>
                  <a:pt x="1454204" y="0"/>
                </a:cubicBezTo>
                <a:cubicBezTo>
                  <a:pt x="1798535" y="32544"/>
                  <a:pt x="1989285" y="25203"/>
                  <a:pt x="2155339" y="0"/>
                </a:cubicBezTo>
                <a:cubicBezTo>
                  <a:pt x="2321393" y="-25203"/>
                  <a:pt x="2602711" y="21912"/>
                  <a:pt x="2908409" y="0"/>
                </a:cubicBezTo>
                <a:cubicBezTo>
                  <a:pt x="3214107" y="-21912"/>
                  <a:pt x="3460876" y="-26513"/>
                  <a:pt x="3609543" y="0"/>
                </a:cubicBezTo>
                <a:cubicBezTo>
                  <a:pt x="3758210" y="26513"/>
                  <a:pt x="3929785" y="-1101"/>
                  <a:pt x="4102934" y="0"/>
                </a:cubicBezTo>
                <a:cubicBezTo>
                  <a:pt x="4276083" y="1101"/>
                  <a:pt x="4714427" y="49495"/>
                  <a:pt x="5193587" y="0"/>
                </a:cubicBezTo>
                <a:cubicBezTo>
                  <a:pt x="5207310" y="231475"/>
                  <a:pt x="5210568" y="377270"/>
                  <a:pt x="5193587" y="653384"/>
                </a:cubicBezTo>
                <a:cubicBezTo>
                  <a:pt x="5004811" y="683074"/>
                  <a:pt x="4689308" y="671334"/>
                  <a:pt x="4544389" y="653384"/>
                </a:cubicBezTo>
                <a:cubicBezTo>
                  <a:pt x="4399470" y="635434"/>
                  <a:pt x="4061789" y="680959"/>
                  <a:pt x="3895190" y="653384"/>
                </a:cubicBezTo>
                <a:cubicBezTo>
                  <a:pt x="3728591" y="625809"/>
                  <a:pt x="3564941" y="644984"/>
                  <a:pt x="3297928" y="653384"/>
                </a:cubicBezTo>
                <a:cubicBezTo>
                  <a:pt x="3030915" y="661784"/>
                  <a:pt x="2915505" y="651511"/>
                  <a:pt x="2752601" y="653384"/>
                </a:cubicBezTo>
                <a:cubicBezTo>
                  <a:pt x="2589697" y="655257"/>
                  <a:pt x="2392430" y="677508"/>
                  <a:pt x="2155339" y="653384"/>
                </a:cubicBezTo>
                <a:cubicBezTo>
                  <a:pt x="1918248" y="629260"/>
                  <a:pt x="1807110" y="635451"/>
                  <a:pt x="1661948" y="653384"/>
                </a:cubicBezTo>
                <a:cubicBezTo>
                  <a:pt x="1516786" y="671317"/>
                  <a:pt x="1304282" y="659872"/>
                  <a:pt x="1064685" y="653384"/>
                </a:cubicBezTo>
                <a:cubicBezTo>
                  <a:pt x="825088" y="646896"/>
                  <a:pt x="496030" y="674348"/>
                  <a:pt x="0" y="653384"/>
                </a:cubicBezTo>
                <a:cubicBezTo>
                  <a:pt x="19344" y="463935"/>
                  <a:pt x="-24650" y="196969"/>
                  <a:pt x="0" y="0"/>
                </a:cubicBezTo>
                <a:close/>
              </a:path>
            </a:pathLst>
          </a:custGeom>
          <a:solidFill>
            <a:srgbClr val="F2F2F2">
              <a:alpha val="90000"/>
            </a:srgbClr>
          </a:solidFill>
          <a:ln w="28575">
            <a:solidFill>
              <a:schemeClr val="tx1">
                <a:lumMod val="50000"/>
                <a:lumOff val="50000"/>
              </a:schemeClr>
            </a:solidFill>
            <a:extLst>
              <a:ext uri="{C807C97D-BFC1-408E-A445-0C87EB9F89A2}">
                <ask:lineSketchStyleProps xmlns:ask="http://schemas.microsoft.com/office/drawing/2018/sketchyshapes" sd="3110278125">
                  <a:prstGeom prst="rect">
                    <a:avLst/>
                  </a:prstGeom>
                  <ask:type>
                    <ask:lineSketchFreehand/>
                  </ask:type>
                </ask:lineSketchStyleProps>
              </a:ext>
            </a:extLst>
          </a:ln>
        </p:spPr>
        <p:txBody>
          <a:bodyPr wrap="square" rtlCol="0">
            <a:spAutoFit/>
          </a:bodyPr>
          <a:lstStyle/>
          <a:p>
            <a:pPr marL="857250" marR="0" lvl="0" indent="-857250" algn="ctr" defTabSz="914400" rtl="0" eaLnBrk="1" fontAlgn="auto" latinLnBrk="0" hangingPunct="1">
              <a:lnSpc>
                <a:spcPts val="4700"/>
              </a:lnSpc>
              <a:spcBef>
                <a:spcPts val="0"/>
              </a:spcBef>
              <a:spcAft>
                <a:spcPts val="0"/>
              </a:spcAft>
              <a:buClrTx/>
              <a:buSzTx/>
              <a:buFont typeface="+mj-lt"/>
              <a:buAutoNum type="romanUcPeriod" startAt="2"/>
              <a:tabLst/>
              <a:defRPr/>
            </a:pPr>
            <a:r>
              <a:rPr lang="en-US" sz="3600" dirty="0">
                <a:latin typeface="Maiandra GD" pitchFamily="34" charset="0"/>
              </a:rPr>
              <a:t>What is the Appeal?</a:t>
            </a:r>
            <a:endParaRPr kumimoji="0" lang="en-US" sz="3600" b="0" i="0" u="none" strike="noStrike" kern="1200" cap="none" spc="0" normalizeH="0" baseline="0" noProof="0" dirty="0">
              <a:ln>
                <a:noFill/>
              </a:ln>
              <a:solidFill>
                <a:schemeClr val="bg1">
                  <a:lumMod val="75000"/>
                </a:schemeClr>
              </a:solidFill>
              <a:uLnTx/>
              <a:uFillTx/>
              <a:latin typeface="Maiandra GD" pitchFamily="34" charset="0"/>
              <a:ea typeface="+mn-ea"/>
              <a:cs typeface="+mn-cs"/>
            </a:endParaRPr>
          </a:p>
        </p:txBody>
      </p:sp>
      <p:sp>
        <p:nvSpPr>
          <p:cNvPr id="3" name="Oval 2">
            <a:extLst>
              <a:ext uri="{FF2B5EF4-FFF2-40B4-BE49-F238E27FC236}">
                <a16:creationId xmlns:a16="http://schemas.microsoft.com/office/drawing/2014/main" id="{D2C3C315-D55D-2853-9502-FE2CFBE3A218}"/>
              </a:ext>
            </a:extLst>
          </p:cNvPr>
          <p:cNvSpPr/>
          <p:nvPr/>
        </p:nvSpPr>
        <p:spPr>
          <a:xfrm>
            <a:off x="2779159" y="1125208"/>
            <a:ext cx="3601092" cy="830997"/>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i="1" dirty="0">
                <a:solidFill>
                  <a:schemeClr val="accent4">
                    <a:lumMod val="20000"/>
                    <a:lumOff val="80000"/>
                  </a:schemeClr>
                </a:solidFill>
              </a:rPr>
              <a:t>Sexual</a:t>
            </a:r>
          </a:p>
        </p:txBody>
      </p:sp>
      <p:sp>
        <p:nvSpPr>
          <p:cNvPr id="4" name="Text Box 2">
            <a:extLst>
              <a:ext uri="{FF2B5EF4-FFF2-40B4-BE49-F238E27FC236}">
                <a16:creationId xmlns:a16="http://schemas.microsoft.com/office/drawing/2014/main" id="{609E6332-3580-D8D0-17A3-DC4DAEAA9A7F}"/>
              </a:ext>
            </a:extLst>
          </p:cNvPr>
          <p:cNvSpPr txBox="1">
            <a:spLocks noChangeArrowheads="1"/>
          </p:cNvSpPr>
          <p:nvPr/>
        </p:nvSpPr>
        <p:spPr bwMode="auto">
          <a:xfrm>
            <a:off x="893850" y="2365625"/>
            <a:ext cx="7233007" cy="36009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uLnTx/>
                <a:uFillTx/>
                <a:latin typeface="Corbel"/>
                <a:ea typeface="+mn-ea"/>
                <a:cs typeface="+mn-cs"/>
              </a:rPr>
              <a:t>"Another motive for the dance is the sexual motive - the dance has always been used as a means of expressing sexual desire and as a means of wooing...We find this same sex motive in the modern ballroom dance, which has now degenerated into dull and stupid forms, but it is a legitimate opportunity for contact." </a:t>
            </a:r>
          </a:p>
          <a:p>
            <a:pPr marL="0" marR="0" lvl="0" indent="0" algn="just" defTabSz="914400" rtl="0" eaLnBrk="1" fontAlgn="base" latinLnBrk="0" hangingPunct="1">
              <a:lnSpc>
                <a:spcPct val="100000"/>
              </a:lnSpc>
              <a:spcBef>
                <a:spcPct val="0"/>
              </a:spcBef>
              <a:spcAft>
                <a:spcPct val="0"/>
              </a:spcAft>
              <a:buClrTx/>
              <a:buSzTx/>
              <a:buFontTx/>
              <a:buNone/>
              <a:tabLst/>
              <a:defRPr/>
            </a:pPr>
            <a:endParaRPr lang="en-US" sz="2400" dirty="0">
              <a:latin typeface="Corbel"/>
            </a:endParaRPr>
          </a:p>
          <a:p>
            <a:pPr marL="0" marR="0" lvl="0" indent="0" algn="just"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uLnTx/>
                <a:uFillTx/>
                <a:latin typeface="Corbel"/>
                <a:ea typeface="+mn-ea"/>
                <a:cs typeface="+mn-cs"/>
              </a:rPr>
              <a:t>- Dance We Must (1938, reprinted 1950), p. 6 (from a series of lectures given by Ted Shawn at George Peabody College For Teachers </a:t>
            </a:r>
          </a:p>
        </p:txBody>
      </p:sp>
    </p:spTree>
    <p:extLst>
      <p:ext uri="{BB962C8B-B14F-4D97-AF65-F5344CB8AC3E}">
        <p14:creationId xmlns:p14="http://schemas.microsoft.com/office/powerpoint/2010/main" val="42238883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8AE0B86-2053-1EA6-A579-1AF5003122AD}"/>
              </a:ext>
            </a:extLst>
          </p:cNvPr>
          <p:cNvSpPr txBox="1"/>
          <p:nvPr/>
        </p:nvSpPr>
        <p:spPr>
          <a:xfrm>
            <a:off x="1982912" y="415316"/>
            <a:ext cx="5193587" cy="653384"/>
          </a:xfrm>
          <a:custGeom>
            <a:avLst/>
            <a:gdLst>
              <a:gd name="connsiteX0" fmla="*/ 0 w 5193587"/>
              <a:gd name="connsiteY0" fmla="*/ 0 h 653384"/>
              <a:gd name="connsiteX1" fmla="*/ 545327 w 5193587"/>
              <a:gd name="connsiteY1" fmla="*/ 0 h 653384"/>
              <a:gd name="connsiteX2" fmla="*/ 1246461 w 5193587"/>
              <a:gd name="connsiteY2" fmla="*/ 0 h 653384"/>
              <a:gd name="connsiteX3" fmla="*/ 1791788 w 5193587"/>
              <a:gd name="connsiteY3" fmla="*/ 0 h 653384"/>
              <a:gd name="connsiteX4" fmla="*/ 2285178 w 5193587"/>
              <a:gd name="connsiteY4" fmla="*/ 0 h 653384"/>
              <a:gd name="connsiteX5" fmla="*/ 2986313 w 5193587"/>
              <a:gd name="connsiteY5" fmla="*/ 0 h 653384"/>
              <a:gd name="connsiteX6" fmla="*/ 3635511 w 5193587"/>
              <a:gd name="connsiteY6" fmla="*/ 0 h 653384"/>
              <a:gd name="connsiteX7" fmla="*/ 4336645 w 5193587"/>
              <a:gd name="connsiteY7" fmla="*/ 0 h 653384"/>
              <a:gd name="connsiteX8" fmla="*/ 5193587 w 5193587"/>
              <a:gd name="connsiteY8" fmla="*/ 0 h 653384"/>
              <a:gd name="connsiteX9" fmla="*/ 5193587 w 5193587"/>
              <a:gd name="connsiteY9" fmla="*/ 653384 h 653384"/>
              <a:gd name="connsiteX10" fmla="*/ 4544389 w 5193587"/>
              <a:gd name="connsiteY10" fmla="*/ 653384 h 653384"/>
              <a:gd name="connsiteX11" fmla="*/ 3843254 w 5193587"/>
              <a:gd name="connsiteY11" fmla="*/ 653384 h 653384"/>
              <a:gd name="connsiteX12" fmla="*/ 3142120 w 5193587"/>
              <a:gd name="connsiteY12" fmla="*/ 653384 h 653384"/>
              <a:gd name="connsiteX13" fmla="*/ 2648729 w 5193587"/>
              <a:gd name="connsiteY13" fmla="*/ 653384 h 653384"/>
              <a:gd name="connsiteX14" fmla="*/ 2051467 w 5193587"/>
              <a:gd name="connsiteY14" fmla="*/ 653384 h 653384"/>
              <a:gd name="connsiteX15" fmla="*/ 1350333 w 5193587"/>
              <a:gd name="connsiteY15" fmla="*/ 653384 h 653384"/>
              <a:gd name="connsiteX16" fmla="*/ 856942 w 5193587"/>
              <a:gd name="connsiteY16" fmla="*/ 653384 h 653384"/>
              <a:gd name="connsiteX17" fmla="*/ 0 w 5193587"/>
              <a:gd name="connsiteY17" fmla="*/ 653384 h 653384"/>
              <a:gd name="connsiteX18" fmla="*/ 0 w 5193587"/>
              <a:gd name="connsiteY18" fmla="*/ 0 h 653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193587" h="653384" fill="none" extrusionOk="0">
                <a:moveTo>
                  <a:pt x="0" y="0"/>
                </a:moveTo>
                <a:cubicBezTo>
                  <a:pt x="271048" y="-16079"/>
                  <a:pt x="355352" y="-19255"/>
                  <a:pt x="545327" y="0"/>
                </a:cubicBezTo>
                <a:cubicBezTo>
                  <a:pt x="735302" y="19255"/>
                  <a:pt x="1045003" y="8012"/>
                  <a:pt x="1246461" y="0"/>
                </a:cubicBezTo>
                <a:cubicBezTo>
                  <a:pt x="1447919" y="-8012"/>
                  <a:pt x="1580355" y="-16679"/>
                  <a:pt x="1791788" y="0"/>
                </a:cubicBezTo>
                <a:cubicBezTo>
                  <a:pt x="2003221" y="16679"/>
                  <a:pt x="2096628" y="-4929"/>
                  <a:pt x="2285178" y="0"/>
                </a:cubicBezTo>
                <a:cubicBezTo>
                  <a:pt x="2473728" y="4929"/>
                  <a:pt x="2659444" y="28670"/>
                  <a:pt x="2986313" y="0"/>
                </a:cubicBezTo>
                <a:cubicBezTo>
                  <a:pt x="3313182" y="-28670"/>
                  <a:pt x="3315793" y="28634"/>
                  <a:pt x="3635511" y="0"/>
                </a:cubicBezTo>
                <a:cubicBezTo>
                  <a:pt x="3955229" y="-28634"/>
                  <a:pt x="4058271" y="-12683"/>
                  <a:pt x="4336645" y="0"/>
                </a:cubicBezTo>
                <a:cubicBezTo>
                  <a:pt x="4615019" y="12683"/>
                  <a:pt x="4850412" y="3095"/>
                  <a:pt x="5193587" y="0"/>
                </a:cubicBezTo>
                <a:cubicBezTo>
                  <a:pt x="5222895" y="245653"/>
                  <a:pt x="5161131" y="520128"/>
                  <a:pt x="5193587" y="653384"/>
                </a:cubicBezTo>
                <a:cubicBezTo>
                  <a:pt x="4994607" y="636693"/>
                  <a:pt x="4736742" y="666061"/>
                  <a:pt x="4544389" y="653384"/>
                </a:cubicBezTo>
                <a:cubicBezTo>
                  <a:pt x="4352036" y="640707"/>
                  <a:pt x="4141086" y="681105"/>
                  <a:pt x="3843254" y="653384"/>
                </a:cubicBezTo>
                <a:cubicBezTo>
                  <a:pt x="3545422" y="625663"/>
                  <a:pt x="3412041" y="627246"/>
                  <a:pt x="3142120" y="653384"/>
                </a:cubicBezTo>
                <a:cubicBezTo>
                  <a:pt x="2872199" y="679522"/>
                  <a:pt x="2842489" y="649735"/>
                  <a:pt x="2648729" y="653384"/>
                </a:cubicBezTo>
                <a:cubicBezTo>
                  <a:pt x="2454969" y="657033"/>
                  <a:pt x="2217891" y="652110"/>
                  <a:pt x="2051467" y="653384"/>
                </a:cubicBezTo>
                <a:cubicBezTo>
                  <a:pt x="1885043" y="654658"/>
                  <a:pt x="1528965" y="686042"/>
                  <a:pt x="1350333" y="653384"/>
                </a:cubicBezTo>
                <a:cubicBezTo>
                  <a:pt x="1171701" y="620726"/>
                  <a:pt x="1101750" y="659364"/>
                  <a:pt x="856942" y="653384"/>
                </a:cubicBezTo>
                <a:cubicBezTo>
                  <a:pt x="612134" y="647404"/>
                  <a:pt x="266090" y="620162"/>
                  <a:pt x="0" y="653384"/>
                </a:cubicBezTo>
                <a:cubicBezTo>
                  <a:pt x="20477" y="337814"/>
                  <a:pt x="-7019" y="217964"/>
                  <a:pt x="0" y="0"/>
                </a:cubicBezTo>
                <a:close/>
              </a:path>
              <a:path w="5193587" h="653384" stroke="0" extrusionOk="0">
                <a:moveTo>
                  <a:pt x="0" y="0"/>
                </a:moveTo>
                <a:cubicBezTo>
                  <a:pt x="214516" y="-27834"/>
                  <a:pt x="426234" y="36437"/>
                  <a:pt x="753070" y="0"/>
                </a:cubicBezTo>
                <a:cubicBezTo>
                  <a:pt x="1079906" y="-36437"/>
                  <a:pt x="1109873" y="-32544"/>
                  <a:pt x="1454204" y="0"/>
                </a:cubicBezTo>
                <a:cubicBezTo>
                  <a:pt x="1798535" y="32544"/>
                  <a:pt x="1989285" y="25203"/>
                  <a:pt x="2155339" y="0"/>
                </a:cubicBezTo>
                <a:cubicBezTo>
                  <a:pt x="2321393" y="-25203"/>
                  <a:pt x="2602711" y="21912"/>
                  <a:pt x="2908409" y="0"/>
                </a:cubicBezTo>
                <a:cubicBezTo>
                  <a:pt x="3214107" y="-21912"/>
                  <a:pt x="3460876" y="-26513"/>
                  <a:pt x="3609543" y="0"/>
                </a:cubicBezTo>
                <a:cubicBezTo>
                  <a:pt x="3758210" y="26513"/>
                  <a:pt x="3929785" y="-1101"/>
                  <a:pt x="4102934" y="0"/>
                </a:cubicBezTo>
                <a:cubicBezTo>
                  <a:pt x="4276083" y="1101"/>
                  <a:pt x="4714427" y="49495"/>
                  <a:pt x="5193587" y="0"/>
                </a:cubicBezTo>
                <a:cubicBezTo>
                  <a:pt x="5207310" y="231475"/>
                  <a:pt x="5210568" y="377270"/>
                  <a:pt x="5193587" y="653384"/>
                </a:cubicBezTo>
                <a:cubicBezTo>
                  <a:pt x="5004811" y="683074"/>
                  <a:pt x="4689308" y="671334"/>
                  <a:pt x="4544389" y="653384"/>
                </a:cubicBezTo>
                <a:cubicBezTo>
                  <a:pt x="4399470" y="635434"/>
                  <a:pt x="4061789" y="680959"/>
                  <a:pt x="3895190" y="653384"/>
                </a:cubicBezTo>
                <a:cubicBezTo>
                  <a:pt x="3728591" y="625809"/>
                  <a:pt x="3564941" y="644984"/>
                  <a:pt x="3297928" y="653384"/>
                </a:cubicBezTo>
                <a:cubicBezTo>
                  <a:pt x="3030915" y="661784"/>
                  <a:pt x="2915505" y="651511"/>
                  <a:pt x="2752601" y="653384"/>
                </a:cubicBezTo>
                <a:cubicBezTo>
                  <a:pt x="2589697" y="655257"/>
                  <a:pt x="2392430" y="677508"/>
                  <a:pt x="2155339" y="653384"/>
                </a:cubicBezTo>
                <a:cubicBezTo>
                  <a:pt x="1918248" y="629260"/>
                  <a:pt x="1807110" y="635451"/>
                  <a:pt x="1661948" y="653384"/>
                </a:cubicBezTo>
                <a:cubicBezTo>
                  <a:pt x="1516786" y="671317"/>
                  <a:pt x="1304282" y="659872"/>
                  <a:pt x="1064685" y="653384"/>
                </a:cubicBezTo>
                <a:cubicBezTo>
                  <a:pt x="825088" y="646896"/>
                  <a:pt x="496030" y="674348"/>
                  <a:pt x="0" y="653384"/>
                </a:cubicBezTo>
                <a:cubicBezTo>
                  <a:pt x="19344" y="463935"/>
                  <a:pt x="-24650" y="196969"/>
                  <a:pt x="0" y="0"/>
                </a:cubicBezTo>
                <a:close/>
              </a:path>
            </a:pathLst>
          </a:custGeom>
          <a:solidFill>
            <a:srgbClr val="F2F2F2">
              <a:alpha val="90000"/>
            </a:srgbClr>
          </a:solidFill>
          <a:ln w="28575">
            <a:solidFill>
              <a:schemeClr val="tx1">
                <a:lumMod val="50000"/>
                <a:lumOff val="50000"/>
              </a:schemeClr>
            </a:solidFill>
            <a:extLst>
              <a:ext uri="{C807C97D-BFC1-408E-A445-0C87EB9F89A2}">
                <ask:lineSketchStyleProps xmlns:ask="http://schemas.microsoft.com/office/drawing/2018/sketchyshapes" sd="3110278125">
                  <a:prstGeom prst="rect">
                    <a:avLst/>
                  </a:prstGeom>
                  <ask:type>
                    <ask:lineSketchFreehand/>
                  </ask:type>
                </ask:lineSketchStyleProps>
              </a:ext>
            </a:extLst>
          </a:ln>
        </p:spPr>
        <p:txBody>
          <a:bodyPr wrap="square" rtlCol="0">
            <a:spAutoFit/>
          </a:bodyPr>
          <a:lstStyle/>
          <a:p>
            <a:pPr marL="857250" marR="0" lvl="0" indent="-857250" algn="ctr" defTabSz="914400" rtl="0" eaLnBrk="1" fontAlgn="auto" latinLnBrk="0" hangingPunct="1">
              <a:lnSpc>
                <a:spcPts val="4700"/>
              </a:lnSpc>
              <a:spcBef>
                <a:spcPts val="0"/>
              </a:spcBef>
              <a:spcAft>
                <a:spcPts val="0"/>
              </a:spcAft>
              <a:buClrTx/>
              <a:buSzTx/>
              <a:buFont typeface="+mj-lt"/>
              <a:buAutoNum type="romanUcPeriod" startAt="2"/>
              <a:tabLst/>
              <a:defRPr/>
            </a:pPr>
            <a:r>
              <a:rPr lang="en-US" sz="3600" dirty="0">
                <a:latin typeface="Maiandra GD" pitchFamily="34" charset="0"/>
              </a:rPr>
              <a:t>What is the Appeal?</a:t>
            </a:r>
            <a:endParaRPr kumimoji="0" lang="en-US" sz="3600" b="0" i="0" u="none" strike="noStrike" kern="1200" cap="none" spc="0" normalizeH="0" baseline="0" noProof="0" dirty="0">
              <a:ln>
                <a:noFill/>
              </a:ln>
              <a:solidFill>
                <a:schemeClr val="bg1">
                  <a:lumMod val="75000"/>
                </a:schemeClr>
              </a:solidFill>
              <a:uLnTx/>
              <a:uFillTx/>
              <a:latin typeface="Maiandra GD" pitchFamily="34" charset="0"/>
              <a:ea typeface="+mn-ea"/>
              <a:cs typeface="+mn-cs"/>
            </a:endParaRPr>
          </a:p>
        </p:txBody>
      </p:sp>
      <p:sp>
        <p:nvSpPr>
          <p:cNvPr id="3" name="Oval 2">
            <a:extLst>
              <a:ext uri="{FF2B5EF4-FFF2-40B4-BE49-F238E27FC236}">
                <a16:creationId xmlns:a16="http://schemas.microsoft.com/office/drawing/2014/main" id="{D2C3C315-D55D-2853-9502-FE2CFBE3A218}"/>
              </a:ext>
            </a:extLst>
          </p:cNvPr>
          <p:cNvSpPr/>
          <p:nvPr/>
        </p:nvSpPr>
        <p:spPr>
          <a:xfrm>
            <a:off x="2779159" y="1125208"/>
            <a:ext cx="3601092" cy="830997"/>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i="1" dirty="0">
                <a:solidFill>
                  <a:schemeClr val="accent4">
                    <a:lumMod val="20000"/>
                    <a:lumOff val="80000"/>
                  </a:schemeClr>
                </a:solidFill>
              </a:rPr>
              <a:t>Sexual</a:t>
            </a:r>
          </a:p>
        </p:txBody>
      </p:sp>
      <p:sp>
        <p:nvSpPr>
          <p:cNvPr id="4" name="Text Box 2">
            <a:extLst>
              <a:ext uri="{FF2B5EF4-FFF2-40B4-BE49-F238E27FC236}">
                <a16:creationId xmlns:a16="http://schemas.microsoft.com/office/drawing/2014/main" id="{9A3BC87F-C888-B8D9-C7C9-0F2930820D32}"/>
              </a:ext>
            </a:extLst>
          </p:cNvPr>
          <p:cNvSpPr txBox="1">
            <a:spLocks noChangeArrowheads="1"/>
          </p:cNvSpPr>
          <p:nvPr/>
        </p:nvSpPr>
        <p:spPr bwMode="auto">
          <a:xfrm>
            <a:off x="868166" y="1956205"/>
            <a:ext cx="7479587" cy="44135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l" defTabSz="914400" rtl="0" eaLnBrk="1" fontAlgn="base" latinLnBrk="0" hangingPunct="1">
              <a:lnSpc>
                <a:spcPct val="90000"/>
              </a:lnSpc>
              <a:spcBef>
                <a:spcPct val="0"/>
              </a:spcBef>
              <a:spcAft>
                <a:spcPct val="0"/>
              </a:spcAft>
              <a:buClrTx/>
              <a:buSzTx/>
              <a:buFontTx/>
              <a:buNone/>
              <a:tabLst/>
              <a:defRPr/>
            </a:pPr>
            <a:r>
              <a:rPr kumimoji="0" lang="en-US" sz="2400" b="0" i="0" u="none" strike="noStrike" kern="1200" cap="none" spc="0" normalizeH="0" baseline="0" noProof="0" dirty="0">
                <a:ln>
                  <a:noFill/>
                </a:ln>
                <a:uLnTx/>
                <a:uFillTx/>
                <a:latin typeface="Corbel"/>
                <a:ea typeface="+mn-ea"/>
                <a:cs typeface="+mn-cs"/>
              </a:rPr>
              <a:t>Interview with Arthur Murray: “Why has ballroom dancing declined?  Murray responds: ‘Since dancing is based on sexual flirtation and since young people have no problem with sexual flirtation; dancing has taken a back seat to the back seat’.  This only confirms what we all know, dancing leads from the ballroom to the bedroom – L.A. radio host Ervin Edwards [Big E.].”</a:t>
            </a:r>
          </a:p>
          <a:p>
            <a:pPr marL="0" marR="0" lvl="0" indent="0" algn="l" defTabSz="914400"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a:ln>
                <a:noFill/>
              </a:ln>
              <a:uLnTx/>
              <a:uFillTx/>
              <a:latin typeface="Corbel"/>
              <a:ea typeface="+mn-ea"/>
              <a:cs typeface="+mn-cs"/>
            </a:endParaRPr>
          </a:p>
          <a:p>
            <a:pPr marL="0" marR="0" lvl="0" indent="0" algn="l" defTabSz="914400" rtl="0" eaLnBrk="1" fontAlgn="base" latinLnBrk="0" hangingPunct="1">
              <a:lnSpc>
                <a:spcPct val="90000"/>
              </a:lnSpc>
              <a:spcBef>
                <a:spcPct val="0"/>
              </a:spcBef>
              <a:spcAft>
                <a:spcPct val="0"/>
              </a:spcAft>
              <a:buClrTx/>
              <a:buSzTx/>
              <a:buFontTx/>
              <a:buNone/>
              <a:tabLst/>
              <a:defRPr/>
            </a:pPr>
            <a:r>
              <a:rPr kumimoji="0" lang="en-US" sz="2400" b="0" i="0" u="none" strike="noStrike" kern="1200" cap="none" spc="0" normalizeH="0" baseline="0" noProof="0" dirty="0">
                <a:ln>
                  <a:noFill/>
                </a:ln>
                <a:uLnTx/>
                <a:uFillTx/>
                <a:latin typeface="Corbel"/>
                <a:ea typeface="+mn-ea"/>
                <a:cs typeface="+mn-cs"/>
              </a:rPr>
              <a:t>Mark </a:t>
            </a:r>
            <a:r>
              <a:rPr kumimoji="0" lang="en-US" sz="2400" b="0" i="0" u="none" strike="noStrike" kern="1200" cap="none" spc="0" normalizeH="0" baseline="0" noProof="0" dirty="0" err="1">
                <a:ln>
                  <a:noFill/>
                </a:ln>
                <a:uLnTx/>
                <a:uFillTx/>
                <a:latin typeface="Corbel"/>
                <a:ea typeface="+mn-ea"/>
                <a:cs typeface="+mn-cs"/>
              </a:rPr>
              <a:t>Weisner</a:t>
            </a:r>
            <a:r>
              <a:rPr kumimoji="0" lang="en-US" sz="2400" b="0" i="0" u="none" strike="noStrike" kern="1200" cap="none" spc="0" normalizeH="0" baseline="0" noProof="0" dirty="0">
                <a:ln>
                  <a:noFill/>
                </a:ln>
                <a:uLnTx/>
                <a:uFillTx/>
                <a:latin typeface="Corbel"/>
                <a:ea typeface="+mn-ea"/>
                <a:cs typeface="+mn-cs"/>
              </a:rPr>
              <a:t>, Ph.D. in his article “When the Answer is Not Tonight” – “Think about activities that lead to sex.  A dark crowded room with whispers of delight, the dance floor, a proven place for the struggling couple.  A romantic dinner with a band, candles, and ‘the right foods’.” – </a:t>
            </a:r>
          </a:p>
        </p:txBody>
      </p:sp>
    </p:spTree>
    <p:extLst>
      <p:ext uri="{BB962C8B-B14F-4D97-AF65-F5344CB8AC3E}">
        <p14:creationId xmlns:p14="http://schemas.microsoft.com/office/powerpoint/2010/main" val="12644172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2" fill="hold" grpId="0"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slide(fromRight)">
                                      <p:cBhvr>
                                        <p:cTn id="7" dur="10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8AE0B86-2053-1EA6-A579-1AF5003122AD}"/>
              </a:ext>
            </a:extLst>
          </p:cNvPr>
          <p:cNvSpPr txBox="1"/>
          <p:nvPr/>
        </p:nvSpPr>
        <p:spPr>
          <a:xfrm>
            <a:off x="1982912" y="415316"/>
            <a:ext cx="5193587" cy="653384"/>
          </a:xfrm>
          <a:custGeom>
            <a:avLst/>
            <a:gdLst>
              <a:gd name="connsiteX0" fmla="*/ 0 w 5193587"/>
              <a:gd name="connsiteY0" fmla="*/ 0 h 653384"/>
              <a:gd name="connsiteX1" fmla="*/ 545327 w 5193587"/>
              <a:gd name="connsiteY1" fmla="*/ 0 h 653384"/>
              <a:gd name="connsiteX2" fmla="*/ 1246461 w 5193587"/>
              <a:gd name="connsiteY2" fmla="*/ 0 h 653384"/>
              <a:gd name="connsiteX3" fmla="*/ 1791788 w 5193587"/>
              <a:gd name="connsiteY3" fmla="*/ 0 h 653384"/>
              <a:gd name="connsiteX4" fmla="*/ 2285178 w 5193587"/>
              <a:gd name="connsiteY4" fmla="*/ 0 h 653384"/>
              <a:gd name="connsiteX5" fmla="*/ 2986313 w 5193587"/>
              <a:gd name="connsiteY5" fmla="*/ 0 h 653384"/>
              <a:gd name="connsiteX6" fmla="*/ 3635511 w 5193587"/>
              <a:gd name="connsiteY6" fmla="*/ 0 h 653384"/>
              <a:gd name="connsiteX7" fmla="*/ 4336645 w 5193587"/>
              <a:gd name="connsiteY7" fmla="*/ 0 h 653384"/>
              <a:gd name="connsiteX8" fmla="*/ 5193587 w 5193587"/>
              <a:gd name="connsiteY8" fmla="*/ 0 h 653384"/>
              <a:gd name="connsiteX9" fmla="*/ 5193587 w 5193587"/>
              <a:gd name="connsiteY9" fmla="*/ 653384 h 653384"/>
              <a:gd name="connsiteX10" fmla="*/ 4544389 w 5193587"/>
              <a:gd name="connsiteY10" fmla="*/ 653384 h 653384"/>
              <a:gd name="connsiteX11" fmla="*/ 3843254 w 5193587"/>
              <a:gd name="connsiteY11" fmla="*/ 653384 h 653384"/>
              <a:gd name="connsiteX12" fmla="*/ 3142120 w 5193587"/>
              <a:gd name="connsiteY12" fmla="*/ 653384 h 653384"/>
              <a:gd name="connsiteX13" fmla="*/ 2648729 w 5193587"/>
              <a:gd name="connsiteY13" fmla="*/ 653384 h 653384"/>
              <a:gd name="connsiteX14" fmla="*/ 2051467 w 5193587"/>
              <a:gd name="connsiteY14" fmla="*/ 653384 h 653384"/>
              <a:gd name="connsiteX15" fmla="*/ 1350333 w 5193587"/>
              <a:gd name="connsiteY15" fmla="*/ 653384 h 653384"/>
              <a:gd name="connsiteX16" fmla="*/ 856942 w 5193587"/>
              <a:gd name="connsiteY16" fmla="*/ 653384 h 653384"/>
              <a:gd name="connsiteX17" fmla="*/ 0 w 5193587"/>
              <a:gd name="connsiteY17" fmla="*/ 653384 h 653384"/>
              <a:gd name="connsiteX18" fmla="*/ 0 w 5193587"/>
              <a:gd name="connsiteY18" fmla="*/ 0 h 653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193587" h="653384" fill="none" extrusionOk="0">
                <a:moveTo>
                  <a:pt x="0" y="0"/>
                </a:moveTo>
                <a:cubicBezTo>
                  <a:pt x="271048" y="-16079"/>
                  <a:pt x="355352" y="-19255"/>
                  <a:pt x="545327" y="0"/>
                </a:cubicBezTo>
                <a:cubicBezTo>
                  <a:pt x="735302" y="19255"/>
                  <a:pt x="1045003" y="8012"/>
                  <a:pt x="1246461" y="0"/>
                </a:cubicBezTo>
                <a:cubicBezTo>
                  <a:pt x="1447919" y="-8012"/>
                  <a:pt x="1580355" y="-16679"/>
                  <a:pt x="1791788" y="0"/>
                </a:cubicBezTo>
                <a:cubicBezTo>
                  <a:pt x="2003221" y="16679"/>
                  <a:pt x="2096628" y="-4929"/>
                  <a:pt x="2285178" y="0"/>
                </a:cubicBezTo>
                <a:cubicBezTo>
                  <a:pt x="2473728" y="4929"/>
                  <a:pt x="2659444" y="28670"/>
                  <a:pt x="2986313" y="0"/>
                </a:cubicBezTo>
                <a:cubicBezTo>
                  <a:pt x="3313182" y="-28670"/>
                  <a:pt x="3315793" y="28634"/>
                  <a:pt x="3635511" y="0"/>
                </a:cubicBezTo>
                <a:cubicBezTo>
                  <a:pt x="3955229" y="-28634"/>
                  <a:pt x="4058271" y="-12683"/>
                  <a:pt x="4336645" y="0"/>
                </a:cubicBezTo>
                <a:cubicBezTo>
                  <a:pt x="4615019" y="12683"/>
                  <a:pt x="4850412" y="3095"/>
                  <a:pt x="5193587" y="0"/>
                </a:cubicBezTo>
                <a:cubicBezTo>
                  <a:pt x="5222895" y="245653"/>
                  <a:pt x="5161131" y="520128"/>
                  <a:pt x="5193587" y="653384"/>
                </a:cubicBezTo>
                <a:cubicBezTo>
                  <a:pt x="4994607" y="636693"/>
                  <a:pt x="4736742" y="666061"/>
                  <a:pt x="4544389" y="653384"/>
                </a:cubicBezTo>
                <a:cubicBezTo>
                  <a:pt x="4352036" y="640707"/>
                  <a:pt x="4141086" y="681105"/>
                  <a:pt x="3843254" y="653384"/>
                </a:cubicBezTo>
                <a:cubicBezTo>
                  <a:pt x="3545422" y="625663"/>
                  <a:pt x="3412041" y="627246"/>
                  <a:pt x="3142120" y="653384"/>
                </a:cubicBezTo>
                <a:cubicBezTo>
                  <a:pt x="2872199" y="679522"/>
                  <a:pt x="2842489" y="649735"/>
                  <a:pt x="2648729" y="653384"/>
                </a:cubicBezTo>
                <a:cubicBezTo>
                  <a:pt x="2454969" y="657033"/>
                  <a:pt x="2217891" y="652110"/>
                  <a:pt x="2051467" y="653384"/>
                </a:cubicBezTo>
                <a:cubicBezTo>
                  <a:pt x="1885043" y="654658"/>
                  <a:pt x="1528965" y="686042"/>
                  <a:pt x="1350333" y="653384"/>
                </a:cubicBezTo>
                <a:cubicBezTo>
                  <a:pt x="1171701" y="620726"/>
                  <a:pt x="1101750" y="659364"/>
                  <a:pt x="856942" y="653384"/>
                </a:cubicBezTo>
                <a:cubicBezTo>
                  <a:pt x="612134" y="647404"/>
                  <a:pt x="266090" y="620162"/>
                  <a:pt x="0" y="653384"/>
                </a:cubicBezTo>
                <a:cubicBezTo>
                  <a:pt x="20477" y="337814"/>
                  <a:pt x="-7019" y="217964"/>
                  <a:pt x="0" y="0"/>
                </a:cubicBezTo>
                <a:close/>
              </a:path>
              <a:path w="5193587" h="653384" stroke="0" extrusionOk="0">
                <a:moveTo>
                  <a:pt x="0" y="0"/>
                </a:moveTo>
                <a:cubicBezTo>
                  <a:pt x="214516" y="-27834"/>
                  <a:pt x="426234" y="36437"/>
                  <a:pt x="753070" y="0"/>
                </a:cubicBezTo>
                <a:cubicBezTo>
                  <a:pt x="1079906" y="-36437"/>
                  <a:pt x="1109873" y="-32544"/>
                  <a:pt x="1454204" y="0"/>
                </a:cubicBezTo>
                <a:cubicBezTo>
                  <a:pt x="1798535" y="32544"/>
                  <a:pt x="1989285" y="25203"/>
                  <a:pt x="2155339" y="0"/>
                </a:cubicBezTo>
                <a:cubicBezTo>
                  <a:pt x="2321393" y="-25203"/>
                  <a:pt x="2602711" y="21912"/>
                  <a:pt x="2908409" y="0"/>
                </a:cubicBezTo>
                <a:cubicBezTo>
                  <a:pt x="3214107" y="-21912"/>
                  <a:pt x="3460876" y="-26513"/>
                  <a:pt x="3609543" y="0"/>
                </a:cubicBezTo>
                <a:cubicBezTo>
                  <a:pt x="3758210" y="26513"/>
                  <a:pt x="3929785" y="-1101"/>
                  <a:pt x="4102934" y="0"/>
                </a:cubicBezTo>
                <a:cubicBezTo>
                  <a:pt x="4276083" y="1101"/>
                  <a:pt x="4714427" y="49495"/>
                  <a:pt x="5193587" y="0"/>
                </a:cubicBezTo>
                <a:cubicBezTo>
                  <a:pt x="5207310" y="231475"/>
                  <a:pt x="5210568" y="377270"/>
                  <a:pt x="5193587" y="653384"/>
                </a:cubicBezTo>
                <a:cubicBezTo>
                  <a:pt x="5004811" y="683074"/>
                  <a:pt x="4689308" y="671334"/>
                  <a:pt x="4544389" y="653384"/>
                </a:cubicBezTo>
                <a:cubicBezTo>
                  <a:pt x="4399470" y="635434"/>
                  <a:pt x="4061789" y="680959"/>
                  <a:pt x="3895190" y="653384"/>
                </a:cubicBezTo>
                <a:cubicBezTo>
                  <a:pt x="3728591" y="625809"/>
                  <a:pt x="3564941" y="644984"/>
                  <a:pt x="3297928" y="653384"/>
                </a:cubicBezTo>
                <a:cubicBezTo>
                  <a:pt x="3030915" y="661784"/>
                  <a:pt x="2915505" y="651511"/>
                  <a:pt x="2752601" y="653384"/>
                </a:cubicBezTo>
                <a:cubicBezTo>
                  <a:pt x="2589697" y="655257"/>
                  <a:pt x="2392430" y="677508"/>
                  <a:pt x="2155339" y="653384"/>
                </a:cubicBezTo>
                <a:cubicBezTo>
                  <a:pt x="1918248" y="629260"/>
                  <a:pt x="1807110" y="635451"/>
                  <a:pt x="1661948" y="653384"/>
                </a:cubicBezTo>
                <a:cubicBezTo>
                  <a:pt x="1516786" y="671317"/>
                  <a:pt x="1304282" y="659872"/>
                  <a:pt x="1064685" y="653384"/>
                </a:cubicBezTo>
                <a:cubicBezTo>
                  <a:pt x="825088" y="646896"/>
                  <a:pt x="496030" y="674348"/>
                  <a:pt x="0" y="653384"/>
                </a:cubicBezTo>
                <a:cubicBezTo>
                  <a:pt x="19344" y="463935"/>
                  <a:pt x="-24650" y="196969"/>
                  <a:pt x="0" y="0"/>
                </a:cubicBezTo>
                <a:close/>
              </a:path>
            </a:pathLst>
          </a:custGeom>
          <a:solidFill>
            <a:srgbClr val="F2F2F2">
              <a:alpha val="90000"/>
            </a:srgbClr>
          </a:solidFill>
          <a:ln w="28575">
            <a:solidFill>
              <a:schemeClr val="tx1">
                <a:lumMod val="50000"/>
                <a:lumOff val="50000"/>
              </a:schemeClr>
            </a:solidFill>
            <a:extLst>
              <a:ext uri="{C807C97D-BFC1-408E-A445-0C87EB9F89A2}">
                <ask:lineSketchStyleProps xmlns:ask="http://schemas.microsoft.com/office/drawing/2018/sketchyshapes" sd="3110278125">
                  <a:prstGeom prst="rect">
                    <a:avLst/>
                  </a:prstGeom>
                  <ask:type>
                    <ask:lineSketchFreehand/>
                  </ask:type>
                </ask:lineSketchStyleProps>
              </a:ext>
            </a:extLst>
          </a:ln>
        </p:spPr>
        <p:txBody>
          <a:bodyPr wrap="square" rtlCol="0">
            <a:spAutoFit/>
          </a:bodyPr>
          <a:lstStyle/>
          <a:p>
            <a:pPr marL="857250" marR="0" lvl="0" indent="-857250" algn="ctr" defTabSz="914400" rtl="0" eaLnBrk="1" fontAlgn="auto" latinLnBrk="0" hangingPunct="1">
              <a:lnSpc>
                <a:spcPts val="4700"/>
              </a:lnSpc>
              <a:spcBef>
                <a:spcPts val="0"/>
              </a:spcBef>
              <a:spcAft>
                <a:spcPts val="0"/>
              </a:spcAft>
              <a:buClrTx/>
              <a:buSzTx/>
              <a:buFont typeface="+mj-lt"/>
              <a:buAutoNum type="romanUcPeriod" startAt="2"/>
              <a:tabLst/>
              <a:defRPr/>
            </a:pPr>
            <a:r>
              <a:rPr lang="en-US" sz="3600" dirty="0">
                <a:latin typeface="Maiandra GD" pitchFamily="34" charset="0"/>
              </a:rPr>
              <a:t>What is the Appeal?</a:t>
            </a:r>
            <a:endParaRPr kumimoji="0" lang="en-US" sz="3600" b="0" i="0" u="none" strike="noStrike" kern="1200" cap="none" spc="0" normalizeH="0" baseline="0" noProof="0" dirty="0">
              <a:ln>
                <a:noFill/>
              </a:ln>
              <a:solidFill>
                <a:schemeClr val="bg1">
                  <a:lumMod val="75000"/>
                </a:schemeClr>
              </a:solidFill>
              <a:uLnTx/>
              <a:uFillTx/>
              <a:latin typeface="Maiandra GD" pitchFamily="34" charset="0"/>
              <a:ea typeface="+mn-ea"/>
              <a:cs typeface="+mn-cs"/>
            </a:endParaRPr>
          </a:p>
        </p:txBody>
      </p:sp>
      <p:sp>
        <p:nvSpPr>
          <p:cNvPr id="3" name="Oval 2">
            <a:extLst>
              <a:ext uri="{FF2B5EF4-FFF2-40B4-BE49-F238E27FC236}">
                <a16:creationId xmlns:a16="http://schemas.microsoft.com/office/drawing/2014/main" id="{D2C3C315-D55D-2853-9502-FE2CFBE3A218}"/>
              </a:ext>
            </a:extLst>
          </p:cNvPr>
          <p:cNvSpPr/>
          <p:nvPr/>
        </p:nvSpPr>
        <p:spPr>
          <a:xfrm>
            <a:off x="2779159" y="1125208"/>
            <a:ext cx="3601092" cy="830997"/>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i="1" dirty="0">
                <a:solidFill>
                  <a:schemeClr val="accent4">
                    <a:lumMod val="20000"/>
                    <a:lumOff val="80000"/>
                  </a:schemeClr>
                </a:solidFill>
              </a:rPr>
              <a:t>Sexual</a:t>
            </a:r>
          </a:p>
        </p:txBody>
      </p:sp>
      <p:sp>
        <p:nvSpPr>
          <p:cNvPr id="4" name="Text Box 2">
            <a:extLst>
              <a:ext uri="{FF2B5EF4-FFF2-40B4-BE49-F238E27FC236}">
                <a16:creationId xmlns:a16="http://schemas.microsoft.com/office/drawing/2014/main" id="{DA38DF5F-06C7-8E80-6B93-B0B961785CCE}"/>
              </a:ext>
            </a:extLst>
          </p:cNvPr>
          <p:cNvSpPr txBox="1">
            <a:spLocks noChangeArrowheads="1"/>
          </p:cNvSpPr>
          <p:nvPr/>
        </p:nvSpPr>
        <p:spPr bwMode="auto">
          <a:xfrm>
            <a:off x="796247" y="2029168"/>
            <a:ext cx="7715892" cy="44135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l" defTabSz="914400" rtl="0" eaLnBrk="1" fontAlgn="base" latinLnBrk="0" hangingPunct="1">
              <a:lnSpc>
                <a:spcPct val="90000"/>
              </a:lnSpc>
              <a:spcBef>
                <a:spcPct val="0"/>
              </a:spcBef>
              <a:spcAft>
                <a:spcPct val="0"/>
              </a:spcAft>
              <a:buClr>
                <a:srgbClr val="FFFF00"/>
              </a:buClr>
              <a:buSzPct val="75000"/>
              <a:buFontTx/>
              <a:buNone/>
              <a:tabLst>
                <a:tab pos="341313" algn="l"/>
              </a:tabLst>
              <a:defRPr/>
            </a:pPr>
            <a:r>
              <a:rPr kumimoji="0" lang="en-US" sz="2400" b="0" i="0" u="none" strike="noStrike" kern="1200" cap="none" spc="0" normalizeH="0" baseline="0" noProof="0" dirty="0">
                <a:ln>
                  <a:noFill/>
                </a:ln>
                <a:uLnTx/>
                <a:uFillTx/>
                <a:latin typeface="Corbel"/>
                <a:ea typeface="Tahoma" pitchFamily="34" charset="0"/>
                <a:cs typeface="Tahoma" pitchFamily="34" charset="0"/>
              </a:rPr>
              <a:t>“There can scarcely be any doubt that dancing came about as an adjunct of sexual stimulation” </a:t>
            </a:r>
            <a:r>
              <a:rPr kumimoji="0" lang="en-US" sz="2400" b="0" i="1" u="none" strike="noStrike" kern="1200" cap="none" spc="0" normalizeH="0" baseline="0" noProof="0" dirty="0">
                <a:ln>
                  <a:noFill/>
                </a:ln>
                <a:uLnTx/>
                <a:uFillTx/>
                <a:latin typeface="Corbel"/>
                <a:ea typeface="Tahoma" pitchFamily="34" charset="0"/>
                <a:cs typeface="Tahoma" pitchFamily="34" charset="0"/>
              </a:rPr>
              <a:t>(Medical Review of America)</a:t>
            </a:r>
          </a:p>
          <a:p>
            <a:pPr marL="0" marR="0" lvl="0" indent="0" algn="l" defTabSz="914400" rtl="0" eaLnBrk="1" fontAlgn="base" latinLnBrk="0" hangingPunct="1">
              <a:lnSpc>
                <a:spcPct val="90000"/>
              </a:lnSpc>
              <a:spcBef>
                <a:spcPct val="0"/>
              </a:spcBef>
              <a:spcAft>
                <a:spcPct val="0"/>
              </a:spcAft>
              <a:buClr>
                <a:srgbClr val="FFFF00"/>
              </a:buClr>
              <a:buSzPct val="75000"/>
              <a:buFontTx/>
              <a:buNone/>
              <a:tabLst>
                <a:tab pos="341313" algn="l"/>
              </a:tabLst>
              <a:defRPr/>
            </a:pPr>
            <a:endParaRPr kumimoji="0" lang="en-US" sz="2400" b="0" i="1" u="none" strike="noStrike" kern="1200" cap="none" spc="0" normalizeH="0" baseline="0" noProof="0" dirty="0">
              <a:ln>
                <a:noFill/>
              </a:ln>
              <a:uLnTx/>
              <a:uFillTx/>
              <a:latin typeface="Corbel"/>
              <a:ea typeface="Tahoma" pitchFamily="34" charset="0"/>
              <a:cs typeface="Tahoma" pitchFamily="34" charset="0"/>
            </a:endParaRPr>
          </a:p>
          <a:p>
            <a:pPr marL="0" marR="0" lvl="0" indent="0" algn="l" defTabSz="914400" rtl="0" eaLnBrk="1" fontAlgn="base" latinLnBrk="0" hangingPunct="1">
              <a:lnSpc>
                <a:spcPct val="90000"/>
              </a:lnSpc>
              <a:spcBef>
                <a:spcPct val="0"/>
              </a:spcBef>
              <a:spcAft>
                <a:spcPct val="0"/>
              </a:spcAft>
              <a:buClr>
                <a:srgbClr val="FFFF00"/>
              </a:buClr>
              <a:buSzPct val="75000"/>
              <a:buFontTx/>
              <a:buNone/>
              <a:tabLst>
                <a:tab pos="341313" algn="l"/>
              </a:tabLst>
              <a:defRPr/>
            </a:pPr>
            <a:r>
              <a:rPr kumimoji="0" lang="en-US" sz="2400" b="0" i="0" u="none" strike="noStrike" kern="1200" cap="none" spc="0" normalizeH="0" baseline="0" noProof="0" dirty="0">
                <a:ln>
                  <a:noFill/>
                </a:ln>
                <a:uLnTx/>
                <a:uFillTx/>
                <a:latin typeface="Corbel"/>
                <a:ea typeface="Tahoma" pitchFamily="34" charset="0"/>
                <a:cs typeface="Tahoma" pitchFamily="34" charset="0"/>
              </a:rPr>
              <a:t>The drawing power of the discos attributed to its “progressive sexuality” and the promoters pin-pointing “sex-appeal” as the life-blood of the fad </a:t>
            </a:r>
            <a:r>
              <a:rPr kumimoji="0" lang="en-US" sz="2400" b="0" i="1" u="none" strike="noStrike" kern="1200" cap="none" spc="0" normalizeH="0" baseline="0" noProof="0" dirty="0">
                <a:ln>
                  <a:noFill/>
                </a:ln>
                <a:uLnTx/>
                <a:uFillTx/>
                <a:latin typeface="Corbel"/>
                <a:ea typeface="Tahoma" pitchFamily="34" charset="0"/>
                <a:cs typeface="Tahoma" pitchFamily="34" charset="0"/>
              </a:rPr>
              <a:t>(The New York Times Magazine)</a:t>
            </a:r>
          </a:p>
          <a:p>
            <a:pPr marL="0" marR="0" lvl="0" indent="0" algn="l" defTabSz="914400" rtl="0" eaLnBrk="1" fontAlgn="base" latinLnBrk="0" hangingPunct="1">
              <a:lnSpc>
                <a:spcPct val="90000"/>
              </a:lnSpc>
              <a:spcBef>
                <a:spcPct val="0"/>
              </a:spcBef>
              <a:spcAft>
                <a:spcPct val="0"/>
              </a:spcAft>
              <a:buClr>
                <a:srgbClr val="FFFF00"/>
              </a:buClr>
              <a:buSzPct val="75000"/>
              <a:buFontTx/>
              <a:buNone/>
              <a:tabLst>
                <a:tab pos="341313" algn="l"/>
              </a:tabLst>
              <a:defRPr/>
            </a:pPr>
            <a:endParaRPr kumimoji="0" lang="en-US" sz="2400" b="0" i="1" u="none" strike="noStrike" kern="1200" cap="none" spc="0" normalizeH="0" baseline="0" noProof="0" dirty="0">
              <a:ln>
                <a:noFill/>
              </a:ln>
              <a:uLnTx/>
              <a:uFillTx/>
              <a:latin typeface="Corbel"/>
              <a:ea typeface="Tahoma" pitchFamily="34" charset="0"/>
              <a:cs typeface="Tahoma" pitchFamily="34" charset="0"/>
            </a:endParaRPr>
          </a:p>
          <a:p>
            <a:pPr marL="0" marR="0" lvl="0" indent="0" algn="l" defTabSz="914400" rtl="0" eaLnBrk="1" fontAlgn="base" latinLnBrk="0" hangingPunct="1">
              <a:lnSpc>
                <a:spcPct val="90000"/>
              </a:lnSpc>
              <a:spcBef>
                <a:spcPct val="0"/>
              </a:spcBef>
              <a:spcAft>
                <a:spcPct val="0"/>
              </a:spcAft>
              <a:buClr>
                <a:srgbClr val="FFFF00"/>
              </a:buClr>
              <a:buSzPct val="75000"/>
              <a:buFontTx/>
              <a:buNone/>
              <a:tabLst>
                <a:tab pos="341313" algn="l"/>
              </a:tabLst>
              <a:defRPr/>
            </a:pPr>
            <a:r>
              <a:rPr kumimoji="0" lang="en-US" sz="2400" b="0" i="0" u="none" strike="noStrike" kern="1200" cap="none" spc="0" normalizeH="0" baseline="0" noProof="0" dirty="0">
                <a:ln>
                  <a:noFill/>
                </a:ln>
                <a:uLnTx/>
                <a:uFillTx/>
                <a:latin typeface="Corbel"/>
                <a:ea typeface="Tahoma" pitchFamily="34" charset="0"/>
                <a:cs typeface="Tahoma" pitchFamily="34" charset="0"/>
              </a:rPr>
              <a:t>"I don't think ballroom dancing will ever return to popularity. People always thought it was a prelude to sex, but people don't need preludes anymore" (Arthur Murray, </a:t>
            </a:r>
            <a:r>
              <a:rPr kumimoji="0" lang="en-US" sz="2400" b="0" i="1" u="none" strike="noStrike" kern="1200" cap="none" spc="0" normalizeH="0" baseline="0" noProof="0" dirty="0">
                <a:ln>
                  <a:noFill/>
                </a:ln>
                <a:uLnTx/>
                <a:uFillTx/>
                <a:latin typeface="Corbel"/>
                <a:ea typeface="Tahoma" pitchFamily="34" charset="0"/>
                <a:cs typeface="Tahoma" pitchFamily="34" charset="0"/>
              </a:rPr>
              <a:t>Chicago Tribune</a:t>
            </a:r>
            <a:r>
              <a:rPr kumimoji="0" lang="en-US" sz="2400" b="0" i="0" u="none" strike="noStrike" kern="1200" cap="none" spc="0" normalizeH="0" baseline="0" noProof="0" dirty="0">
                <a:ln>
                  <a:noFill/>
                </a:ln>
                <a:uLnTx/>
                <a:uFillTx/>
                <a:latin typeface="Corbel"/>
                <a:ea typeface="Tahoma" pitchFamily="34" charset="0"/>
                <a:cs typeface="Tahoma" pitchFamily="34" charset="0"/>
              </a:rPr>
              <a:t>, "No Prelims, All Main Event") </a:t>
            </a:r>
            <a:endParaRPr kumimoji="0" lang="en-US" sz="2400" b="0" i="1" u="none" strike="noStrike" kern="1200" cap="none" spc="0" normalizeH="0" baseline="0" noProof="0" dirty="0">
              <a:ln>
                <a:noFill/>
              </a:ln>
              <a:uLnTx/>
              <a:uFillTx/>
              <a:latin typeface="Corbel"/>
              <a:ea typeface="Tahoma" pitchFamily="34" charset="0"/>
              <a:cs typeface="Tahoma" pitchFamily="34" charset="0"/>
            </a:endParaRPr>
          </a:p>
        </p:txBody>
      </p:sp>
    </p:spTree>
    <p:extLst>
      <p:ext uri="{BB962C8B-B14F-4D97-AF65-F5344CB8AC3E}">
        <p14:creationId xmlns:p14="http://schemas.microsoft.com/office/powerpoint/2010/main" val="686247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2" fill="hold" grpId="0"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slide(fromRight)">
                                      <p:cBhvr>
                                        <p:cTn id="7" dur="1000"/>
                                        <p:tgtEl>
                                          <p:spTgt spid="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2" fill="hold" grpId="0" nodeType="clickEffect">
                                  <p:stCondLst>
                                    <p:cond delay="0"/>
                                  </p:stCondLst>
                                  <p:childTnLst>
                                    <p:set>
                                      <p:cBhvr>
                                        <p:cTn id="11" dur="1" fill="hold">
                                          <p:stCondLst>
                                            <p:cond delay="0"/>
                                          </p:stCondLst>
                                        </p:cTn>
                                        <p:tgtEl>
                                          <p:spTgt spid="4">
                                            <p:txEl>
                                              <p:pRg st="4" end="4"/>
                                            </p:txEl>
                                          </p:spTgt>
                                        </p:tgtEl>
                                        <p:attrNameLst>
                                          <p:attrName>style.visibility</p:attrName>
                                        </p:attrNameLst>
                                      </p:cBhvr>
                                      <p:to>
                                        <p:strVal val="visible"/>
                                      </p:to>
                                    </p:set>
                                    <p:animEffect transition="in" filter="slide(fromRight)">
                                      <p:cBhvr>
                                        <p:cTn id="12" dur="10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8AE0B86-2053-1EA6-A579-1AF5003122AD}"/>
              </a:ext>
            </a:extLst>
          </p:cNvPr>
          <p:cNvSpPr txBox="1"/>
          <p:nvPr/>
        </p:nvSpPr>
        <p:spPr>
          <a:xfrm>
            <a:off x="1982912" y="415316"/>
            <a:ext cx="5193587" cy="653384"/>
          </a:xfrm>
          <a:custGeom>
            <a:avLst/>
            <a:gdLst>
              <a:gd name="connsiteX0" fmla="*/ 0 w 5193587"/>
              <a:gd name="connsiteY0" fmla="*/ 0 h 653384"/>
              <a:gd name="connsiteX1" fmla="*/ 545327 w 5193587"/>
              <a:gd name="connsiteY1" fmla="*/ 0 h 653384"/>
              <a:gd name="connsiteX2" fmla="*/ 1246461 w 5193587"/>
              <a:gd name="connsiteY2" fmla="*/ 0 h 653384"/>
              <a:gd name="connsiteX3" fmla="*/ 1791788 w 5193587"/>
              <a:gd name="connsiteY3" fmla="*/ 0 h 653384"/>
              <a:gd name="connsiteX4" fmla="*/ 2285178 w 5193587"/>
              <a:gd name="connsiteY4" fmla="*/ 0 h 653384"/>
              <a:gd name="connsiteX5" fmla="*/ 2986313 w 5193587"/>
              <a:gd name="connsiteY5" fmla="*/ 0 h 653384"/>
              <a:gd name="connsiteX6" fmla="*/ 3635511 w 5193587"/>
              <a:gd name="connsiteY6" fmla="*/ 0 h 653384"/>
              <a:gd name="connsiteX7" fmla="*/ 4336645 w 5193587"/>
              <a:gd name="connsiteY7" fmla="*/ 0 h 653384"/>
              <a:gd name="connsiteX8" fmla="*/ 5193587 w 5193587"/>
              <a:gd name="connsiteY8" fmla="*/ 0 h 653384"/>
              <a:gd name="connsiteX9" fmla="*/ 5193587 w 5193587"/>
              <a:gd name="connsiteY9" fmla="*/ 653384 h 653384"/>
              <a:gd name="connsiteX10" fmla="*/ 4544389 w 5193587"/>
              <a:gd name="connsiteY10" fmla="*/ 653384 h 653384"/>
              <a:gd name="connsiteX11" fmla="*/ 3843254 w 5193587"/>
              <a:gd name="connsiteY11" fmla="*/ 653384 h 653384"/>
              <a:gd name="connsiteX12" fmla="*/ 3142120 w 5193587"/>
              <a:gd name="connsiteY12" fmla="*/ 653384 h 653384"/>
              <a:gd name="connsiteX13" fmla="*/ 2648729 w 5193587"/>
              <a:gd name="connsiteY13" fmla="*/ 653384 h 653384"/>
              <a:gd name="connsiteX14" fmla="*/ 2051467 w 5193587"/>
              <a:gd name="connsiteY14" fmla="*/ 653384 h 653384"/>
              <a:gd name="connsiteX15" fmla="*/ 1350333 w 5193587"/>
              <a:gd name="connsiteY15" fmla="*/ 653384 h 653384"/>
              <a:gd name="connsiteX16" fmla="*/ 856942 w 5193587"/>
              <a:gd name="connsiteY16" fmla="*/ 653384 h 653384"/>
              <a:gd name="connsiteX17" fmla="*/ 0 w 5193587"/>
              <a:gd name="connsiteY17" fmla="*/ 653384 h 653384"/>
              <a:gd name="connsiteX18" fmla="*/ 0 w 5193587"/>
              <a:gd name="connsiteY18" fmla="*/ 0 h 653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193587" h="653384" fill="none" extrusionOk="0">
                <a:moveTo>
                  <a:pt x="0" y="0"/>
                </a:moveTo>
                <a:cubicBezTo>
                  <a:pt x="271048" y="-16079"/>
                  <a:pt x="355352" y="-19255"/>
                  <a:pt x="545327" y="0"/>
                </a:cubicBezTo>
                <a:cubicBezTo>
                  <a:pt x="735302" y="19255"/>
                  <a:pt x="1045003" y="8012"/>
                  <a:pt x="1246461" y="0"/>
                </a:cubicBezTo>
                <a:cubicBezTo>
                  <a:pt x="1447919" y="-8012"/>
                  <a:pt x="1580355" y="-16679"/>
                  <a:pt x="1791788" y="0"/>
                </a:cubicBezTo>
                <a:cubicBezTo>
                  <a:pt x="2003221" y="16679"/>
                  <a:pt x="2096628" y="-4929"/>
                  <a:pt x="2285178" y="0"/>
                </a:cubicBezTo>
                <a:cubicBezTo>
                  <a:pt x="2473728" y="4929"/>
                  <a:pt x="2659444" y="28670"/>
                  <a:pt x="2986313" y="0"/>
                </a:cubicBezTo>
                <a:cubicBezTo>
                  <a:pt x="3313182" y="-28670"/>
                  <a:pt x="3315793" y="28634"/>
                  <a:pt x="3635511" y="0"/>
                </a:cubicBezTo>
                <a:cubicBezTo>
                  <a:pt x="3955229" y="-28634"/>
                  <a:pt x="4058271" y="-12683"/>
                  <a:pt x="4336645" y="0"/>
                </a:cubicBezTo>
                <a:cubicBezTo>
                  <a:pt x="4615019" y="12683"/>
                  <a:pt x="4850412" y="3095"/>
                  <a:pt x="5193587" y="0"/>
                </a:cubicBezTo>
                <a:cubicBezTo>
                  <a:pt x="5222895" y="245653"/>
                  <a:pt x="5161131" y="520128"/>
                  <a:pt x="5193587" y="653384"/>
                </a:cubicBezTo>
                <a:cubicBezTo>
                  <a:pt x="4994607" y="636693"/>
                  <a:pt x="4736742" y="666061"/>
                  <a:pt x="4544389" y="653384"/>
                </a:cubicBezTo>
                <a:cubicBezTo>
                  <a:pt x="4352036" y="640707"/>
                  <a:pt x="4141086" y="681105"/>
                  <a:pt x="3843254" y="653384"/>
                </a:cubicBezTo>
                <a:cubicBezTo>
                  <a:pt x="3545422" y="625663"/>
                  <a:pt x="3412041" y="627246"/>
                  <a:pt x="3142120" y="653384"/>
                </a:cubicBezTo>
                <a:cubicBezTo>
                  <a:pt x="2872199" y="679522"/>
                  <a:pt x="2842489" y="649735"/>
                  <a:pt x="2648729" y="653384"/>
                </a:cubicBezTo>
                <a:cubicBezTo>
                  <a:pt x="2454969" y="657033"/>
                  <a:pt x="2217891" y="652110"/>
                  <a:pt x="2051467" y="653384"/>
                </a:cubicBezTo>
                <a:cubicBezTo>
                  <a:pt x="1885043" y="654658"/>
                  <a:pt x="1528965" y="686042"/>
                  <a:pt x="1350333" y="653384"/>
                </a:cubicBezTo>
                <a:cubicBezTo>
                  <a:pt x="1171701" y="620726"/>
                  <a:pt x="1101750" y="659364"/>
                  <a:pt x="856942" y="653384"/>
                </a:cubicBezTo>
                <a:cubicBezTo>
                  <a:pt x="612134" y="647404"/>
                  <a:pt x="266090" y="620162"/>
                  <a:pt x="0" y="653384"/>
                </a:cubicBezTo>
                <a:cubicBezTo>
                  <a:pt x="20477" y="337814"/>
                  <a:pt x="-7019" y="217964"/>
                  <a:pt x="0" y="0"/>
                </a:cubicBezTo>
                <a:close/>
              </a:path>
              <a:path w="5193587" h="653384" stroke="0" extrusionOk="0">
                <a:moveTo>
                  <a:pt x="0" y="0"/>
                </a:moveTo>
                <a:cubicBezTo>
                  <a:pt x="214516" y="-27834"/>
                  <a:pt x="426234" y="36437"/>
                  <a:pt x="753070" y="0"/>
                </a:cubicBezTo>
                <a:cubicBezTo>
                  <a:pt x="1079906" y="-36437"/>
                  <a:pt x="1109873" y="-32544"/>
                  <a:pt x="1454204" y="0"/>
                </a:cubicBezTo>
                <a:cubicBezTo>
                  <a:pt x="1798535" y="32544"/>
                  <a:pt x="1989285" y="25203"/>
                  <a:pt x="2155339" y="0"/>
                </a:cubicBezTo>
                <a:cubicBezTo>
                  <a:pt x="2321393" y="-25203"/>
                  <a:pt x="2602711" y="21912"/>
                  <a:pt x="2908409" y="0"/>
                </a:cubicBezTo>
                <a:cubicBezTo>
                  <a:pt x="3214107" y="-21912"/>
                  <a:pt x="3460876" y="-26513"/>
                  <a:pt x="3609543" y="0"/>
                </a:cubicBezTo>
                <a:cubicBezTo>
                  <a:pt x="3758210" y="26513"/>
                  <a:pt x="3929785" y="-1101"/>
                  <a:pt x="4102934" y="0"/>
                </a:cubicBezTo>
                <a:cubicBezTo>
                  <a:pt x="4276083" y="1101"/>
                  <a:pt x="4714427" y="49495"/>
                  <a:pt x="5193587" y="0"/>
                </a:cubicBezTo>
                <a:cubicBezTo>
                  <a:pt x="5207310" y="231475"/>
                  <a:pt x="5210568" y="377270"/>
                  <a:pt x="5193587" y="653384"/>
                </a:cubicBezTo>
                <a:cubicBezTo>
                  <a:pt x="5004811" y="683074"/>
                  <a:pt x="4689308" y="671334"/>
                  <a:pt x="4544389" y="653384"/>
                </a:cubicBezTo>
                <a:cubicBezTo>
                  <a:pt x="4399470" y="635434"/>
                  <a:pt x="4061789" y="680959"/>
                  <a:pt x="3895190" y="653384"/>
                </a:cubicBezTo>
                <a:cubicBezTo>
                  <a:pt x="3728591" y="625809"/>
                  <a:pt x="3564941" y="644984"/>
                  <a:pt x="3297928" y="653384"/>
                </a:cubicBezTo>
                <a:cubicBezTo>
                  <a:pt x="3030915" y="661784"/>
                  <a:pt x="2915505" y="651511"/>
                  <a:pt x="2752601" y="653384"/>
                </a:cubicBezTo>
                <a:cubicBezTo>
                  <a:pt x="2589697" y="655257"/>
                  <a:pt x="2392430" y="677508"/>
                  <a:pt x="2155339" y="653384"/>
                </a:cubicBezTo>
                <a:cubicBezTo>
                  <a:pt x="1918248" y="629260"/>
                  <a:pt x="1807110" y="635451"/>
                  <a:pt x="1661948" y="653384"/>
                </a:cubicBezTo>
                <a:cubicBezTo>
                  <a:pt x="1516786" y="671317"/>
                  <a:pt x="1304282" y="659872"/>
                  <a:pt x="1064685" y="653384"/>
                </a:cubicBezTo>
                <a:cubicBezTo>
                  <a:pt x="825088" y="646896"/>
                  <a:pt x="496030" y="674348"/>
                  <a:pt x="0" y="653384"/>
                </a:cubicBezTo>
                <a:cubicBezTo>
                  <a:pt x="19344" y="463935"/>
                  <a:pt x="-24650" y="196969"/>
                  <a:pt x="0" y="0"/>
                </a:cubicBezTo>
                <a:close/>
              </a:path>
            </a:pathLst>
          </a:custGeom>
          <a:solidFill>
            <a:srgbClr val="F2F2F2">
              <a:alpha val="90000"/>
            </a:srgbClr>
          </a:solidFill>
          <a:ln w="28575">
            <a:solidFill>
              <a:schemeClr val="tx1">
                <a:lumMod val="50000"/>
                <a:lumOff val="50000"/>
              </a:schemeClr>
            </a:solidFill>
            <a:extLst>
              <a:ext uri="{C807C97D-BFC1-408E-A445-0C87EB9F89A2}">
                <ask:lineSketchStyleProps xmlns:ask="http://schemas.microsoft.com/office/drawing/2018/sketchyshapes" sd="3110278125">
                  <a:prstGeom prst="rect">
                    <a:avLst/>
                  </a:prstGeom>
                  <ask:type>
                    <ask:lineSketchFreehand/>
                  </ask:type>
                </ask:lineSketchStyleProps>
              </a:ext>
            </a:extLst>
          </a:ln>
        </p:spPr>
        <p:txBody>
          <a:bodyPr wrap="square" rtlCol="0">
            <a:spAutoFit/>
          </a:bodyPr>
          <a:lstStyle/>
          <a:p>
            <a:pPr marL="857250" marR="0" lvl="0" indent="-857250" algn="ctr" defTabSz="914400" rtl="0" eaLnBrk="1" fontAlgn="auto" latinLnBrk="0" hangingPunct="1">
              <a:lnSpc>
                <a:spcPts val="4700"/>
              </a:lnSpc>
              <a:spcBef>
                <a:spcPts val="0"/>
              </a:spcBef>
              <a:spcAft>
                <a:spcPts val="0"/>
              </a:spcAft>
              <a:buClrTx/>
              <a:buSzTx/>
              <a:buFont typeface="+mj-lt"/>
              <a:buAutoNum type="romanUcPeriod" startAt="2"/>
              <a:tabLst/>
              <a:defRPr/>
            </a:pPr>
            <a:r>
              <a:rPr lang="en-US" sz="3600" dirty="0">
                <a:latin typeface="Maiandra GD" pitchFamily="34" charset="0"/>
              </a:rPr>
              <a:t>What is the Appeal?</a:t>
            </a:r>
            <a:endParaRPr kumimoji="0" lang="en-US" sz="3600" b="0" i="0" u="none" strike="noStrike" kern="1200" cap="none" spc="0" normalizeH="0" baseline="0" noProof="0" dirty="0">
              <a:ln>
                <a:noFill/>
              </a:ln>
              <a:solidFill>
                <a:schemeClr val="bg1">
                  <a:lumMod val="75000"/>
                </a:schemeClr>
              </a:solidFill>
              <a:uLnTx/>
              <a:uFillTx/>
              <a:latin typeface="Maiandra GD" pitchFamily="34" charset="0"/>
              <a:ea typeface="+mn-ea"/>
              <a:cs typeface="+mn-cs"/>
            </a:endParaRPr>
          </a:p>
        </p:txBody>
      </p:sp>
      <p:sp>
        <p:nvSpPr>
          <p:cNvPr id="3" name="Oval 2">
            <a:extLst>
              <a:ext uri="{FF2B5EF4-FFF2-40B4-BE49-F238E27FC236}">
                <a16:creationId xmlns:a16="http://schemas.microsoft.com/office/drawing/2014/main" id="{D2C3C315-D55D-2853-9502-FE2CFBE3A218}"/>
              </a:ext>
            </a:extLst>
          </p:cNvPr>
          <p:cNvSpPr/>
          <p:nvPr/>
        </p:nvSpPr>
        <p:spPr>
          <a:xfrm>
            <a:off x="2779159" y="1125208"/>
            <a:ext cx="3601092" cy="830997"/>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i="1" dirty="0">
                <a:solidFill>
                  <a:schemeClr val="accent4">
                    <a:lumMod val="20000"/>
                    <a:lumOff val="80000"/>
                  </a:schemeClr>
                </a:solidFill>
              </a:rPr>
              <a:t>Sexual</a:t>
            </a:r>
          </a:p>
        </p:txBody>
      </p:sp>
      <p:sp>
        <p:nvSpPr>
          <p:cNvPr id="5" name="Text Box 2">
            <a:extLst>
              <a:ext uri="{FF2B5EF4-FFF2-40B4-BE49-F238E27FC236}">
                <a16:creationId xmlns:a16="http://schemas.microsoft.com/office/drawing/2014/main" id="{9264E0AC-A637-D66A-7262-73E38608ABDE}"/>
              </a:ext>
            </a:extLst>
          </p:cNvPr>
          <p:cNvSpPr txBox="1">
            <a:spLocks noChangeArrowheads="1"/>
          </p:cNvSpPr>
          <p:nvPr/>
        </p:nvSpPr>
        <p:spPr bwMode="auto">
          <a:xfrm>
            <a:off x="647270" y="2266308"/>
            <a:ext cx="7751853" cy="42362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just" defTabSz="914400" rtl="0" eaLnBrk="1" fontAlgn="base" latinLnBrk="0" hangingPunct="1">
              <a:lnSpc>
                <a:spcPct val="80000"/>
              </a:lnSpc>
              <a:spcBef>
                <a:spcPct val="0"/>
              </a:spcBef>
              <a:spcAft>
                <a:spcPct val="0"/>
              </a:spcAft>
              <a:buClrTx/>
              <a:buSzTx/>
              <a:buFontTx/>
              <a:buNone/>
              <a:tabLst/>
              <a:defRPr/>
            </a:pPr>
            <a:r>
              <a:rPr kumimoji="0" lang="en-US" sz="2400" b="0" i="0" u="none" strike="noStrike" kern="1200" cap="none" spc="0" normalizeH="0" baseline="0" noProof="0" dirty="0">
                <a:ln>
                  <a:noFill/>
                </a:ln>
                <a:uLnTx/>
                <a:uFillTx/>
                <a:latin typeface="Corbel"/>
                <a:ea typeface="+mn-ea"/>
                <a:cs typeface="+mn-cs"/>
              </a:rPr>
              <a:t>“We are all men. We know the natural desires of youth. We know that sex is the strongest impulse Implanted in the human race. You can picture the effect on a boy or girl of eighteen or twenty, when this hunger is the keenest, when knowledge and experience are lacking in formation of judgment, of one of these dances which call for close abdominal contact and frequently brings the cheeks together and entwine the limbs ... There is left but one reason for the popularity of the dance, and that is sex appeal. I hasten to assure you that I do not believe the dancers are always conscious that this is the reason they enjoy this position and the steps that go with it. But this lack of consciousness is merely an added factor of danger ... when you are told that</a:t>
            </a:r>
          </a:p>
        </p:txBody>
      </p:sp>
    </p:spTree>
    <p:extLst>
      <p:ext uri="{BB962C8B-B14F-4D97-AF65-F5344CB8AC3E}">
        <p14:creationId xmlns:p14="http://schemas.microsoft.com/office/powerpoint/2010/main" val="2709285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8AE0B86-2053-1EA6-A579-1AF5003122AD}"/>
              </a:ext>
            </a:extLst>
          </p:cNvPr>
          <p:cNvSpPr txBox="1"/>
          <p:nvPr/>
        </p:nvSpPr>
        <p:spPr>
          <a:xfrm>
            <a:off x="1982912" y="415316"/>
            <a:ext cx="5193587" cy="653384"/>
          </a:xfrm>
          <a:custGeom>
            <a:avLst/>
            <a:gdLst>
              <a:gd name="connsiteX0" fmla="*/ 0 w 5193587"/>
              <a:gd name="connsiteY0" fmla="*/ 0 h 653384"/>
              <a:gd name="connsiteX1" fmla="*/ 545327 w 5193587"/>
              <a:gd name="connsiteY1" fmla="*/ 0 h 653384"/>
              <a:gd name="connsiteX2" fmla="*/ 1246461 w 5193587"/>
              <a:gd name="connsiteY2" fmla="*/ 0 h 653384"/>
              <a:gd name="connsiteX3" fmla="*/ 1791788 w 5193587"/>
              <a:gd name="connsiteY3" fmla="*/ 0 h 653384"/>
              <a:gd name="connsiteX4" fmla="*/ 2285178 w 5193587"/>
              <a:gd name="connsiteY4" fmla="*/ 0 h 653384"/>
              <a:gd name="connsiteX5" fmla="*/ 2986313 w 5193587"/>
              <a:gd name="connsiteY5" fmla="*/ 0 h 653384"/>
              <a:gd name="connsiteX6" fmla="*/ 3635511 w 5193587"/>
              <a:gd name="connsiteY6" fmla="*/ 0 h 653384"/>
              <a:gd name="connsiteX7" fmla="*/ 4336645 w 5193587"/>
              <a:gd name="connsiteY7" fmla="*/ 0 h 653384"/>
              <a:gd name="connsiteX8" fmla="*/ 5193587 w 5193587"/>
              <a:gd name="connsiteY8" fmla="*/ 0 h 653384"/>
              <a:gd name="connsiteX9" fmla="*/ 5193587 w 5193587"/>
              <a:gd name="connsiteY9" fmla="*/ 653384 h 653384"/>
              <a:gd name="connsiteX10" fmla="*/ 4544389 w 5193587"/>
              <a:gd name="connsiteY10" fmla="*/ 653384 h 653384"/>
              <a:gd name="connsiteX11" fmla="*/ 3843254 w 5193587"/>
              <a:gd name="connsiteY11" fmla="*/ 653384 h 653384"/>
              <a:gd name="connsiteX12" fmla="*/ 3142120 w 5193587"/>
              <a:gd name="connsiteY12" fmla="*/ 653384 h 653384"/>
              <a:gd name="connsiteX13" fmla="*/ 2648729 w 5193587"/>
              <a:gd name="connsiteY13" fmla="*/ 653384 h 653384"/>
              <a:gd name="connsiteX14" fmla="*/ 2051467 w 5193587"/>
              <a:gd name="connsiteY14" fmla="*/ 653384 h 653384"/>
              <a:gd name="connsiteX15" fmla="*/ 1350333 w 5193587"/>
              <a:gd name="connsiteY15" fmla="*/ 653384 h 653384"/>
              <a:gd name="connsiteX16" fmla="*/ 856942 w 5193587"/>
              <a:gd name="connsiteY16" fmla="*/ 653384 h 653384"/>
              <a:gd name="connsiteX17" fmla="*/ 0 w 5193587"/>
              <a:gd name="connsiteY17" fmla="*/ 653384 h 653384"/>
              <a:gd name="connsiteX18" fmla="*/ 0 w 5193587"/>
              <a:gd name="connsiteY18" fmla="*/ 0 h 653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193587" h="653384" fill="none" extrusionOk="0">
                <a:moveTo>
                  <a:pt x="0" y="0"/>
                </a:moveTo>
                <a:cubicBezTo>
                  <a:pt x="271048" y="-16079"/>
                  <a:pt x="355352" y="-19255"/>
                  <a:pt x="545327" y="0"/>
                </a:cubicBezTo>
                <a:cubicBezTo>
                  <a:pt x="735302" y="19255"/>
                  <a:pt x="1045003" y="8012"/>
                  <a:pt x="1246461" y="0"/>
                </a:cubicBezTo>
                <a:cubicBezTo>
                  <a:pt x="1447919" y="-8012"/>
                  <a:pt x="1580355" y="-16679"/>
                  <a:pt x="1791788" y="0"/>
                </a:cubicBezTo>
                <a:cubicBezTo>
                  <a:pt x="2003221" y="16679"/>
                  <a:pt x="2096628" y="-4929"/>
                  <a:pt x="2285178" y="0"/>
                </a:cubicBezTo>
                <a:cubicBezTo>
                  <a:pt x="2473728" y="4929"/>
                  <a:pt x="2659444" y="28670"/>
                  <a:pt x="2986313" y="0"/>
                </a:cubicBezTo>
                <a:cubicBezTo>
                  <a:pt x="3313182" y="-28670"/>
                  <a:pt x="3315793" y="28634"/>
                  <a:pt x="3635511" y="0"/>
                </a:cubicBezTo>
                <a:cubicBezTo>
                  <a:pt x="3955229" y="-28634"/>
                  <a:pt x="4058271" y="-12683"/>
                  <a:pt x="4336645" y="0"/>
                </a:cubicBezTo>
                <a:cubicBezTo>
                  <a:pt x="4615019" y="12683"/>
                  <a:pt x="4850412" y="3095"/>
                  <a:pt x="5193587" y="0"/>
                </a:cubicBezTo>
                <a:cubicBezTo>
                  <a:pt x="5222895" y="245653"/>
                  <a:pt x="5161131" y="520128"/>
                  <a:pt x="5193587" y="653384"/>
                </a:cubicBezTo>
                <a:cubicBezTo>
                  <a:pt x="4994607" y="636693"/>
                  <a:pt x="4736742" y="666061"/>
                  <a:pt x="4544389" y="653384"/>
                </a:cubicBezTo>
                <a:cubicBezTo>
                  <a:pt x="4352036" y="640707"/>
                  <a:pt x="4141086" y="681105"/>
                  <a:pt x="3843254" y="653384"/>
                </a:cubicBezTo>
                <a:cubicBezTo>
                  <a:pt x="3545422" y="625663"/>
                  <a:pt x="3412041" y="627246"/>
                  <a:pt x="3142120" y="653384"/>
                </a:cubicBezTo>
                <a:cubicBezTo>
                  <a:pt x="2872199" y="679522"/>
                  <a:pt x="2842489" y="649735"/>
                  <a:pt x="2648729" y="653384"/>
                </a:cubicBezTo>
                <a:cubicBezTo>
                  <a:pt x="2454969" y="657033"/>
                  <a:pt x="2217891" y="652110"/>
                  <a:pt x="2051467" y="653384"/>
                </a:cubicBezTo>
                <a:cubicBezTo>
                  <a:pt x="1885043" y="654658"/>
                  <a:pt x="1528965" y="686042"/>
                  <a:pt x="1350333" y="653384"/>
                </a:cubicBezTo>
                <a:cubicBezTo>
                  <a:pt x="1171701" y="620726"/>
                  <a:pt x="1101750" y="659364"/>
                  <a:pt x="856942" y="653384"/>
                </a:cubicBezTo>
                <a:cubicBezTo>
                  <a:pt x="612134" y="647404"/>
                  <a:pt x="266090" y="620162"/>
                  <a:pt x="0" y="653384"/>
                </a:cubicBezTo>
                <a:cubicBezTo>
                  <a:pt x="20477" y="337814"/>
                  <a:pt x="-7019" y="217964"/>
                  <a:pt x="0" y="0"/>
                </a:cubicBezTo>
                <a:close/>
              </a:path>
              <a:path w="5193587" h="653384" stroke="0" extrusionOk="0">
                <a:moveTo>
                  <a:pt x="0" y="0"/>
                </a:moveTo>
                <a:cubicBezTo>
                  <a:pt x="214516" y="-27834"/>
                  <a:pt x="426234" y="36437"/>
                  <a:pt x="753070" y="0"/>
                </a:cubicBezTo>
                <a:cubicBezTo>
                  <a:pt x="1079906" y="-36437"/>
                  <a:pt x="1109873" y="-32544"/>
                  <a:pt x="1454204" y="0"/>
                </a:cubicBezTo>
                <a:cubicBezTo>
                  <a:pt x="1798535" y="32544"/>
                  <a:pt x="1989285" y="25203"/>
                  <a:pt x="2155339" y="0"/>
                </a:cubicBezTo>
                <a:cubicBezTo>
                  <a:pt x="2321393" y="-25203"/>
                  <a:pt x="2602711" y="21912"/>
                  <a:pt x="2908409" y="0"/>
                </a:cubicBezTo>
                <a:cubicBezTo>
                  <a:pt x="3214107" y="-21912"/>
                  <a:pt x="3460876" y="-26513"/>
                  <a:pt x="3609543" y="0"/>
                </a:cubicBezTo>
                <a:cubicBezTo>
                  <a:pt x="3758210" y="26513"/>
                  <a:pt x="3929785" y="-1101"/>
                  <a:pt x="4102934" y="0"/>
                </a:cubicBezTo>
                <a:cubicBezTo>
                  <a:pt x="4276083" y="1101"/>
                  <a:pt x="4714427" y="49495"/>
                  <a:pt x="5193587" y="0"/>
                </a:cubicBezTo>
                <a:cubicBezTo>
                  <a:pt x="5207310" y="231475"/>
                  <a:pt x="5210568" y="377270"/>
                  <a:pt x="5193587" y="653384"/>
                </a:cubicBezTo>
                <a:cubicBezTo>
                  <a:pt x="5004811" y="683074"/>
                  <a:pt x="4689308" y="671334"/>
                  <a:pt x="4544389" y="653384"/>
                </a:cubicBezTo>
                <a:cubicBezTo>
                  <a:pt x="4399470" y="635434"/>
                  <a:pt x="4061789" y="680959"/>
                  <a:pt x="3895190" y="653384"/>
                </a:cubicBezTo>
                <a:cubicBezTo>
                  <a:pt x="3728591" y="625809"/>
                  <a:pt x="3564941" y="644984"/>
                  <a:pt x="3297928" y="653384"/>
                </a:cubicBezTo>
                <a:cubicBezTo>
                  <a:pt x="3030915" y="661784"/>
                  <a:pt x="2915505" y="651511"/>
                  <a:pt x="2752601" y="653384"/>
                </a:cubicBezTo>
                <a:cubicBezTo>
                  <a:pt x="2589697" y="655257"/>
                  <a:pt x="2392430" y="677508"/>
                  <a:pt x="2155339" y="653384"/>
                </a:cubicBezTo>
                <a:cubicBezTo>
                  <a:pt x="1918248" y="629260"/>
                  <a:pt x="1807110" y="635451"/>
                  <a:pt x="1661948" y="653384"/>
                </a:cubicBezTo>
                <a:cubicBezTo>
                  <a:pt x="1516786" y="671317"/>
                  <a:pt x="1304282" y="659872"/>
                  <a:pt x="1064685" y="653384"/>
                </a:cubicBezTo>
                <a:cubicBezTo>
                  <a:pt x="825088" y="646896"/>
                  <a:pt x="496030" y="674348"/>
                  <a:pt x="0" y="653384"/>
                </a:cubicBezTo>
                <a:cubicBezTo>
                  <a:pt x="19344" y="463935"/>
                  <a:pt x="-24650" y="196969"/>
                  <a:pt x="0" y="0"/>
                </a:cubicBezTo>
                <a:close/>
              </a:path>
            </a:pathLst>
          </a:custGeom>
          <a:solidFill>
            <a:srgbClr val="F2F2F2">
              <a:alpha val="90000"/>
            </a:srgbClr>
          </a:solidFill>
          <a:ln w="28575">
            <a:solidFill>
              <a:schemeClr val="tx1">
                <a:lumMod val="50000"/>
                <a:lumOff val="50000"/>
              </a:schemeClr>
            </a:solidFill>
            <a:extLst>
              <a:ext uri="{C807C97D-BFC1-408E-A445-0C87EB9F89A2}">
                <ask:lineSketchStyleProps xmlns:ask="http://schemas.microsoft.com/office/drawing/2018/sketchyshapes" sd="3110278125">
                  <a:prstGeom prst="rect">
                    <a:avLst/>
                  </a:prstGeom>
                  <ask:type>
                    <ask:lineSketchFreehand/>
                  </ask:type>
                </ask:lineSketchStyleProps>
              </a:ext>
            </a:extLst>
          </a:ln>
        </p:spPr>
        <p:txBody>
          <a:bodyPr wrap="square" rtlCol="0">
            <a:spAutoFit/>
          </a:bodyPr>
          <a:lstStyle/>
          <a:p>
            <a:pPr marL="857250" marR="0" lvl="0" indent="-857250" algn="ctr" defTabSz="914400" rtl="0" eaLnBrk="1" fontAlgn="auto" latinLnBrk="0" hangingPunct="1">
              <a:lnSpc>
                <a:spcPts val="4700"/>
              </a:lnSpc>
              <a:spcBef>
                <a:spcPts val="0"/>
              </a:spcBef>
              <a:spcAft>
                <a:spcPts val="0"/>
              </a:spcAft>
              <a:buClrTx/>
              <a:buSzTx/>
              <a:buFont typeface="+mj-lt"/>
              <a:buAutoNum type="romanUcPeriod" startAt="2"/>
              <a:tabLst/>
              <a:defRPr/>
            </a:pPr>
            <a:r>
              <a:rPr lang="en-US" sz="3600" dirty="0">
                <a:latin typeface="Maiandra GD" pitchFamily="34" charset="0"/>
              </a:rPr>
              <a:t>What is the Appeal?</a:t>
            </a:r>
            <a:endParaRPr kumimoji="0" lang="en-US" sz="3600" b="0" i="0" u="none" strike="noStrike" kern="1200" cap="none" spc="0" normalizeH="0" baseline="0" noProof="0" dirty="0">
              <a:ln>
                <a:noFill/>
              </a:ln>
              <a:solidFill>
                <a:schemeClr val="bg1">
                  <a:lumMod val="75000"/>
                </a:schemeClr>
              </a:solidFill>
              <a:uLnTx/>
              <a:uFillTx/>
              <a:latin typeface="Maiandra GD" pitchFamily="34" charset="0"/>
              <a:ea typeface="+mn-ea"/>
              <a:cs typeface="+mn-cs"/>
            </a:endParaRPr>
          </a:p>
        </p:txBody>
      </p:sp>
      <p:sp>
        <p:nvSpPr>
          <p:cNvPr id="3" name="Oval 2">
            <a:extLst>
              <a:ext uri="{FF2B5EF4-FFF2-40B4-BE49-F238E27FC236}">
                <a16:creationId xmlns:a16="http://schemas.microsoft.com/office/drawing/2014/main" id="{D2C3C315-D55D-2853-9502-FE2CFBE3A218}"/>
              </a:ext>
            </a:extLst>
          </p:cNvPr>
          <p:cNvSpPr/>
          <p:nvPr/>
        </p:nvSpPr>
        <p:spPr>
          <a:xfrm>
            <a:off x="2779159" y="1125208"/>
            <a:ext cx="3601092" cy="830997"/>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i="1" dirty="0">
                <a:solidFill>
                  <a:schemeClr val="accent4">
                    <a:lumMod val="20000"/>
                    <a:lumOff val="80000"/>
                  </a:schemeClr>
                </a:solidFill>
              </a:rPr>
              <a:t>Sexual</a:t>
            </a:r>
          </a:p>
        </p:txBody>
      </p:sp>
      <p:sp>
        <p:nvSpPr>
          <p:cNvPr id="4" name="Text Box 2">
            <a:extLst>
              <a:ext uri="{FF2B5EF4-FFF2-40B4-BE49-F238E27FC236}">
                <a16:creationId xmlns:a16="http://schemas.microsoft.com/office/drawing/2014/main" id="{1E24D5C3-C1EE-37E8-367C-9D880C2D9D83}"/>
              </a:ext>
            </a:extLst>
          </p:cNvPr>
          <p:cNvSpPr txBox="1">
            <a:spLocks noChangeArrowheads="1"/>
          </p:cNvSpPr>
          <p:nvPr/>
        </p:nvSpPr>
        <p:spPr bwMode="auto">
          <a:xfrm>
            <a:off x="683231" y="2410146"/>
            <a:ext cx="7705620" cy="27588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just" defTabSz="914400" rtl="0" eaLnBrk="1" fontAlgn="base" latinLnBrk="0" hangingPunct="1">
              <a:lnSpc>
                <a:spcPct val="80000"/>
              </a:lnSpc>
              <a:spcBef>
                <a:spcPct val="0"/>
              </a:spcBef>
              <a:spcAft>
                <a:spcPct val="0"/>
              </a:spcAft>
              <a:buClrTx/>
              <a:buSzTx/>
              <a:buFontTx/>
              <a:buNone/>
              <a:tabLst/>
              <a:defRPr/>
            </a:pPr>
            <a:r>
              <a:rPr kumimoji="0" lang="en-US" sz="2400" b="0" i="0" u="none" strike="noStrike" kern="1200" cap="none" spc="0" normalizeH="0" baseline="0" noProof="0" dirty="0">
                <a:ln>
                  <a:noFill/>
                </a:ln>
                <a:uLnTx/>
                <a:uFillTx/>
                <a:latin typeface="Corbel"/>
                <a:ea typeface="+mn-ea"/>
                <a:cs typeface="+mn-cs"/>
              </a:rPr>
              <a:t>youth of both sexes can survive this experience without mental, moral, or physical pollution, you know the teller lies ... If you can believe youth is the same after this experience as before, then God help your child or your charge, for you are not mentally fit for your responsibility. If you do not believe I have correctly described the modern dances and their effects, you either have not seen them performed or you are willfully blind to their true nature. “ – Louis </a:t>
            </a:r>
            <a:r>
              <a:rPr kumimoji="0" lang="en-US" sz="2400" b="0" i="0" u="none" strike="noStrike" kern="1200" cap="none" spc="0" normalizeH="0" baseline="0" noProof="0" dirty="0" err="1">
                <a:ln>
                  <a:noFill/>
                </a:ln>
                <a:uLnTx/>
                <a:uFillTx/>
                <a:latin typeface="Corbel"/>
                <a:ea typeface="+mn-ea"/>
                <a:cs typeface="+mn-cs"/>
              </a:rPr>
              <a:t>Guyon</a:t>
            </a:r>
            <a:r>
              <a:rPr kumimoji="0" lang="en-US" sz="2400" b="0" i="0" u="none" strike="noStrike" kern="1200" cap="none" spc="0" normalizeH="0" baseline="0" noProof="0" dirty="0">
                <a:ln>
                  <a:noFill/>
                </a:ln>
                <a:uLnTx/>
                <a:uFillTx/>
                <a:latin typeface="Corbel"/>
                <a:ea typeface="+mn-ea"/>
                <a:cs typeface="+mn-cs"/>
              </a:rPr>
              <a:t>, owner and operator of Chicago’s largest dance hall</a:t>
            </a:r>
          </a:p>
        </p:txBody>
      </p:sp>
    </p:spTree>
    <p:extLst>
      <p:ext uri="{BB962C8B-B14F-4D97-AF65-F5344CB8AC3E}">
        <p14:creationId xmlns:p14="http://schemas.microsoft.com/office/powerpoint/2010/main" val="35939246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8AE0B86-2053-1EA6-A579-1AF5003122AD}"/>
              </a:ext>
            </a:extLst>
          </p:cNvPr>
          <p:cNvSpPr txBox="1"/>
          <p:nvPr/>
        </p:nvSpPr>
        <p:spPr>
          <a:xfrm>
            <a:off x="1982912" y="415316"/>
            <a:ext cx="5193587" cy="653384"/>
          </a:xfrm>
          <a:custGeom>
            <a:avLst/>
            <a:gdLst>
              <a:gd name="connsiteX0" fmla="*/ 0 w 5193587"/>
              <a:gd name="connsiteY0" fmla="*/ 0 h 653384"/>
              <a:gd name="connsiteX1" fmla="*/ 545327 w 5193587"/>
              <a:gd name="connsiteY1" fmla="*/ 0 h 653384"/>
              <a:gd name="connsiteX2" fmla="*/ 1246461 w 5193587"/>
              <a:gd name="connsiteY2" fmla="*/ 0 h 653384"/>
              <a:gd name="connsiteX3" fmla="*/ 1791788 w 5193587"/>
              <a:gd name="connsiteY3" fmla="*/ 0 h 653384"/>
              <a:gd name="connsiteX4" fmla="*/ 2285178 w 5193587"/>
              <a:gd name="connsiteY4" fmla="*/ 0 h 653384"/>
              <a:gd name="connsiteX5" fmla="*/ 2986313 w 5193587"/>
              <a:gd name="connsiteY5" fmla="*/ 0 h 653384"/>
              <a:gd name="connsiteX6" fmla="*/ 3635511 w 5193587"/>
              <a:gd name="connsiteY6" fmla="*/ 0 h 653384"/>
              <a:gd name="connsiteX7" fmla="*/ 4336645 w 5193587"/>
              <a:gd name="connsiteY7" fmla="*/ 0 h 653384"/>
              <a:gd name="connsiteX8" fmla="*/ 5193587 w 5193587"/>
              <a:gd name="connsiteY8" fmla="*/ 0 h 653384"/>
              <a:gd name="connsiteX9" fmla="*/ 5193587 w 5193587"/>
              <a:gd name="connsiteY9" fmla="*/ 653384 h 653384"/>
              <a:gd name="connsiteX10" fmla="*/ 4544389 w 5193587"/>
              <a:gd name="connsiteY10" fmla="*/ 653384 h 653384"/>
              <a:gd name="connsiteX11" fmla="*/ 3843254 w 5193587"/>
              <a:gd name="connsiteY11" fmla="*/ 653384 h 653384"/>
              <a:gd name="connsiteX12" fmla="*/ 3142120 w 5193587"/>
              <a:gd name="connsiteY12" fmla="*/ 653384 h 653384"/>
              <a:gd name="connsiteX13" fmla="*/ 2648729 w 5193587"/>
              <a:gd name="connsiteY13" fmla="*/ 653384 h 653384"/>
              <a:gd name="connsiteX14" fmla="*/ 2051467 w 5193587"/>
              <a:gd name="connsiteY14" fmla="*/ 653384 h 653384"/>
              <a:gd name="connsiteX15" fmla="*/ 1350333 w 5193587"/>
              <a:gd name="connsiteY15" fmla="*/ 653384 h 653384"/>
              <a:gd name="connsiteX16" fmla="*/ 856942 w 5193587"/>
              <a:gd name="connsiteY16" fmla="*/ 653384 h 653384"/>
              <a:gd name="connsiteX17" fmla="*/ 0 w 5193587"/>
              <a:gd name="connsiteY17" fmla="*/ 653384 h 653384"/>
              <a:gd name="connsiteX18" fmla="*/ 0 w 5193587"/>
              <a:gd name="connsiteY18" fmla="*/ 0 h 653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193587" h="653384" fill="none" extrusionOk="0">
                <a:moveTo>
                  <a:pt x="0" y="0"/>
                </a:moveTo>
                <a:cubicBezTo>
                  <a:pt x="271048" y="-16079"/>
                  <a:pt x="355352" y="-19255"/>
                  <a:pt x="545327" y="0"/>
                </a:cubicBezTo>
                <a:cubicBezTo>
                  <a:pt x="735302" y="19255"/>
                  <a:pt x="1045003" y="8012"/>
                  <a:pt x="1246461" y="0"/>
                </a:cubicBezTo>
                <a:cubicBezTo>
                  <a:pt x="1447919" y="-8012"/>
                  <a:pt x="1580355" y="-16679"/>
                  <a:pt x="1791788" y="0"/>
                </a:cubicBezTo>
                <a:cubicBezTo>
                  <a:pt x="2003221" y="16679"/>
                  <a:pt x="2096628" y="-4929"/>
                  <a:pt x="2285178" y="0"/>
                </a:cubicBezTo>
                <a:cubicBezTo>
                  <a:pt x="2473728" y="4929"/>
                  <a:pt x="2659444" y="28670"/>
                  <a:pt x="2986313" y="0"/>
                </a:cubicBezTo>
                <a:cubicBezTo>
                  <a:pt x="3313182" y="-28670"/>
                  <a:pt x="3315793" y="28634"/>
                  <a:pt x="3635511" y="0"/>
                </a:cubicBezTo>
                <a:cubicBezTo>
                  <a:pt x="3955229" y="-28634"/>
                  <a:pt x="4058271" y="-12683"/>
                  <a:pt x="4336645" y="0"/>
                </a:cubicBezTo>
                <a:cubicBezTo>
                  <a:pt x="4615019" y="12683"/>
                  <a:pt x="4850412" y="3095"/>
                  <a:pt x="5193587" y="0"/>
                </a:cubicBezTo>
                <a:cubicBezTo>
                  <a:pt x="5222895" y="245653"/>
                  <a:pt x="5161131" y="520128"/>
                  <a:pt x="5193587" y="653384"/>
                </a:cubicBezTo>
                <a:cubicBezTo>
                  <a:pt x="4994607" y="636693"/>
                  <a:pt x="4736742" y="666061"/>
                  <a:pt x="4544389" y="653384"/>
                </a:cubicBezTo>
                <a:cubicBezTo>
                  <a:pt x="4352036" y="640707"/>
                  <a:pt x="4141086" y="681105"/>
                  <a:pt x="3843254" y="653384"/>
                </a:cubicBezTo>
                <a:cubicBezTo>
                  <a:pt x="3545422" y="625663"/>
                  <a:pt x="3412041" y="627246"/>
                  <a:pt x="3142120" y="653384"/>
                </a:cubicBezTo>
                <a:cubicBezTo>
                  <a:pt x="2872199" y="679522"/>
                  <a:pt x="2842489" y="649735"/>
                  <a:pt x="2648729" y="653384"/>
                </a:cubicBezTo>
                <a:cubicBezTo>
                  <a:pt x="2454969" y="657033"/>
                  <a:pt x="2217891" y="652110"/>
                  <a:pt x="2051467" y="653384"/>
                </a:cubicBezTo>
                <a:cubicBezTo>
                  <a:pt x="1885043" y="654658"/>
                  <a:pt x="1528965" y="686042"/>
                  <a:pt x="1350333" y="653384"/>
                </a:cubicBezTo>
                <a:cubicBezTo>
                  <a:pt x="1171701" y="620726"/>
                  <a:pt x="1101750" y="659364"/>
                  <a:pt x="856942" y="653384"/>
                </a:cubicBezTo>
                <a:cubicBezTo>
                  <a:pt x="612134" y="647404"/>
                  <a:pt x="266090" y="620162"/>
                  <a:pt x="0" y="653384"/>
                </a:cubicBezTo>
                <a:cubicBezTo>
                  <a:pt x="20477" y="337814"/>
                  <a:pt x="-7019" y="217964"/>
                  <a:pt x="0" y="0"/>
                </a:cubicBezTo>
                <a:close/>
              </a:path>
              <a:path w="5193587" h="653384" stroke="0" extrusionOk="0">
                <a:moveTo>
                  <a:pt x="0" y="0"/>
                </a:moveTo>
                <a:cubicBezTo>
                  <a:pt x="214516" y="-27834"/>
                  <a:pt x="426234" y="36437"/>
                  <a:pt x="753070" y="0"/>
                </a:cubicBezTo>
                <a:cubicBezTo>
                  <a:pt x="1079906" y="-36437"/>
                  <a:pt x="1109873" y="-32544"/>
                  <a:pt x="1454204" y="0"/>
                </a:cubicBezTo>
                <a:cubicBezTo>
                  <a:pt x="1798535" y="32544"/>
                  <a:pt x="1989285" y="25203"/>
                  <a:pt x="2155339" y="0"/>
                </a:cubicBezTo>
                <a:cubicBezTo>
                  <a:pt x="2321393" y="-25203"/>
                  <a:pt x="2602711" y="21912"/>
                  <a:pt x="2908409" y="0"/>
                </a:cubicBezTo>
                <a:cubicBezTo>
                  <a:pt x="3214107" y="-21912"/>
                  <a:pt x="3460876" y="-26513"/>
                  <a:pt x="3609543" y="0"/>
                </a:cubicBezTo>
                <a:cubicBezTo>
                  <a:pt x="3758210" y="26513"/>
                  <a:pt x="3929785" y="-1101"/>
                  <a:pt x="4102934" y="0"/>
                </a:cubicBezTo>
                <a:cubicBezTo>
                  <a:pt x="4276083" y="1101"/>
                  <a:pt x="4714427" y="49495"/>
                  <a:pt x="5193587" y="0"/>
                </a:cubicBezTo>
                <a:cubicBezTo>
                  <a:pt x="5207310" y="231475"/>
                  <a:pt x="5210568" y="377270"/>
                  <a:pt x="5193587" y="653384"/>
                </a:cubicBezTo>
                <a:cubicBezTo>
                  <a:pt x="5004811" y="683074"/>
                  <a:pt x="4689308" y="671334"/>
                  <a:pt x="4544389" y="653384"/>
                </a:cubicBezTo>
                <a:cubicBezTo>
                  <a:pt x="4399470" y="635434"/>
                  <a:pt x="4061789" y="680959"/>
                  <a:pt x="3895190" y="653384"/>
                </a:cubicBezTo>
                <a:cubicBezTo>
                  <a:pt x="3728591" y="625809"/>
                  <a:pt x="3564941" y="644984"/>
                  <a:pt x="3297928" y="653384"/>
                </a:cubicBezTo>
                <a:cubicBezTo>
                  <a:pt x="3030915" y="661784"/>
                  <a:pt x="2915505" y="651511"/>
                  <a:pt x="2752601" y="653384"/>
                </a:cubicBezTo>
                <a:cubicBezTo>
                  <a:pt x="2589697" y="655257"/>
                  <a:pt x="2392430" y="677508"/>
                  <a:pt x="2155339" y="653384"/>
                </a:cubicBezTo>
                <a:cubicBezTo>
                  <a:pt x="1918248" y="629260"/>
                  <a:pt x="1807110" y="635451"/>
                  <a:pt x="1661948" y="653384"/>
                </a:cubicBezTo>
                <a:cubicBezTo>
                  <a:pt x="1516786" y="671317"/>
                  <a:pt x="1304282" y="659872"/>
                  <a:pt x="1064685" y="653384"/>
                </a:cubicBezTo>
                <a:cubicBezTo>
                  <a:pt x="825088" y="646896"/>
                  <a:pt x="496030" y="674348"/>
                  <a:pt x="0" y="653384"/>
                </a:cubicBezTo>
                <a:cubicBezTo>
                  <a:pt x="19344" y="463935"/>
                  <a:pt x="-24650" y="196969"/>
                  <a:pt x="0" y="0"/>
                </a:cubicBezTo>
                <a:close/>
              </a:path>
            </a:pathLst>
          </a:custGeom>
          <a:solidFill>
            <a:srgbClr val="F2F2F2">
              <a:alpha val="90000"/>
            </a:srgbClr>
          </a:solidFill>
          <a:ln w="28575">
            <a:solidFill>
              <a:schemeClr val="tx1">
                <a:lumMod val="50000"/>
                <a:lumOff val="50000"/>
              </a:schemeClr>
            </a:solidFill>
            <a:extLst>
              <a:ext uri="{C807C97D-BFC1-408E-A445-0C87EB9F89A2}">
                <ask:lineSketchStyleProps xmlns:ask="http://schemas.microsoft.com/office/drawing/2018/sketchyshapes" sd="3110278125">
                  <a:prstGeom prst="rect">
                    <a:avLst/>
                  </a:prstGeom>
                  <ask:type>
                    <ask:lineSketchFreehand/>
                  </ask:type>
                </ask:lineSketchStyleProps>
              </a:ext>
            </a:extLst>
          </a:ln>
        </p:spPr>
        <p:txBody>
          <a:bodyPr wrap="square" rtlCol="0">
            <a:spAutoFit/>
          </a:bodyPr>
          <a:lstStyle/>
          <a:p>
            <a:pPr marL="857250" marR="0" lvl="0" indent="-857250" algn="ctr" defTabSz="914400" rtl="0" eaLnBrk="1" fontAlgn="auto" latinLnBrk="0" hangingPunct="1">
              <a:lnSpc>
                <a:spcPts val="4700"/>
              </a:lnSpc>
              <a:spcBef>
                <a:spcPts val="0"/>
              </a:spcBef>
              <a:spcAft>
                <a:spcPts val="0"/>
              </a:spcAft>
              <a:buClrTx/>
              <a:buSzTx/>
              <a:buFont typeface="+mj-lt"/>
              <a:buAutoNum type="romanUcPeriod" startAt="2"/>
              <a:tabLst/>
              <a:defRPr/>
            </a:pPr>
            <a:r>
              <a:rPr lang="en-US" sz="3600" dirty="0">
                <a:latin typeface="Maiandra GD" pitchFamily="34" charset="0"/>
              </a:rPr>
              <a:t>What is the Appeal?</a:t>
            </a:r>
            <a:endParaRPr kumimoji="0" lang="en-US" sz="3600" b="0" i="0" u="none" strike="noStrike" kern="1200" cap="none" spc="0" normalizeH="0" baseline="0" noProof="0" dirty="0">
              <a:ln>
                <a:noFill/>
              </a:ln>
              <a:solidFill>
                <a:schemeClr val="bg1">
                  <a:lumMod val="75000"/>
                </a:schemeClr>
              </a:solidFill>
              <a:uLnTx/>
              <a:uFillTx/>
              <a:latin typeface="Maiandra GD" pitchFamily="34" charset="0"/>
              <a:ea typeface="+mn-ea"/>
              <a:cs typeface="+mn-cs"/>
            </a:endParaRPr>
          </a:p>
        </p:txBody>
      </p:sp>
      <p:sp>
        <p:nvSpPr>
          <p:cNvPr id="3" name="Oval 2">
            <a:extLst>
              <a:ext uri="{FF2B5EF4-FFF2-40B4-BE49-F238E27FC236}">
                <a16:creationId xmlns:a16="http://schemas.microsoft.com/office/drawing/2014/main" id="{D2C3C315-D55D-2853-9502-FE2CFBE3A218}"/>
              </a:ext>
            </a:extLst>
          </p:cNvPr>
          <p:cNvSpPr/>
          <p:nvPr/>
        </p:nvSpPr>
        <p:spPr>
          <a:xfrm>
            <a:off x="2779159" y="1125208"/>
            <a:ext cx="3601092" cy="830997"/>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i="1" dirty="0">
                <a:solidFill>
                  <a:schemeClr val="accent4">
                    <a:lumMod val="20000"/>
                    <a:lumOff val="80000"/>
                  </a:schemeClr>
                </a:solidFill>
              </a:rPr>
              <a:t>Sexual</a:t>
            </a:r>
          </a:p>
        </p:txBody>
      </p:sp>
      <p:sp>
        <p:nvSpPr>
          <p:cNvPr id="5" name="TextBox 4">
            <a:extLst>
              <a:ext uri="{FF2B5EF4-FFF2-40B4-BE49-F238E27FC236}">
                <a16:creationId xmlns:a16="http://schemas.microsoft.com/office/drawing/2014/main" id="{672CDCCE-0FED-43D3-2376-8BFDB34C1ED4}"/>
              </a:ext>
            </a:extLst>
          </p:cNvPr>
          <p:cNvSpPr txBox="1"/>
          <p:nvPr/>
        </p:nvSpPr>
        <p:spPr>
          <a:xfrm>
            <a:off x="798816" y="2116476"/>
            <a:ext cx="7546368" cy="2246769"/>
          </a:xfrm>
          <a:prstGeom prst="rect">
            <a:avLst/>
          </a:prstGeom>
          <a:noFill/>
        </p:spPr>
        <p:txBody>
          <a:bodyPr wrap="square" rtlCol="0">
            <a:spAutoFit/>
          </a:bodyPr>
          <a:lstStyle/>
          <a:p>
            <a:pPr algn="ctr"/>
            <a:r>
              <a:rPr lang="en-US" sz="2800" dirty="0"/>
              <a:t>If you removed the sexual – would kill the dance!</a:t>
            </a:r>
          </a:p>
          <a:p>
            <a:pPr algn="ctr"/>
            <a:endParaRPr lang="en-US" sz="2800" dirty="0"/>
          </a:p>
          <a:p>
            <a:pPr marL="1257300" lvl="2" indent="-342900">
              <a:buFont typeface="Wingdings" panose="05000000000000000000" pitchFamily="2" charset="2"/>
              <a:buChar char="§"/>
            </a:pPr>
            <a:r>
              <a:rPr lang="en-US" sz="2800" dirty="0"/>
              <a:t>Close bodily contact</a:t>
            </a:r>
          </a:p>
          <a:p>
            <a:pPr marL="1257300" lvl="2" indent="-342900">
              <a:buFont typeface="Wingdings" panose="05000000000000000000" pitchFamily="2" charset="2"/>
              <a:buChar char="§"/>
            </a:pPr>
            <a:r>
              <a:rPr lang="en-US" sz="2800" dirty="0"/>
              <a:t>Lewd movements</a:t>
            </a:r>
          </a:p>
          <a:p>
            <a:pPr marL="1257300" lvl="2" indent="-342900">
              <a:buFont typeface="Wingdings" panose="05000000000000000000" pitchFamily="2" charset="2"/>
              <a:buChar char="§"/>
            </a:pPr>
            <a:r>
              <a:rPr lang="en-US" sz="2800" dirty="0"/>
              <a:t>Boys with girls</a:t>
            </a:r>
          </a:p>
        </p:txBody>
      </p:sp>
      <p:sp>
        <p:nvSpPr>
          <p:cNvPr id="6" name="TextBox 5">
            <a:extLst>
              <a:ext uri="{FF2B5EF4-FFF2-40B4-BE49-F238E27FC236}">
                <a16:creationId xmlns:a16="http://schemas.microsoft.com/office/drawing/2014/main" id="{B3A0A3A3-6477-E56D-CC5C-1E40EE65031F}"/>
              </a:ext>
            </a:extLst>
          </p:cNvPr>
          <p:cNvSpPr txBox="1"/>
          <p:nvPr/>
        </p:nvSpPr>
        <p:spPr>
          <a:xfrm>
            <a:off x="806521" y="4452134"/>
            <a:ext cx="7546368" cy="2246769"/>
          </a:xfrm>
          <a:prstGeom prst="rect">
            <a:avLst/>
          </a:prstGeom>
          <a:solidFill>
            <a:srgbClr val="FFFF00"/>
          </a:solidFill>
        </p:spPr>
        <p:txBody>
          <a:bodyPr wrap="square" rtlCol="0">
            <a:spAutoFit/>
          </a:bodyPr>
          <a:lstStyle/>
          <a:p>
            <a:pPr marL="457200" indent="-457200">
              <a:buFont typeface="Wingdings" panose="05000000000000000000" pitchFamily="2" charset="2"/>
              <a:buChar char="ü"/>
            </a:pPr>
            <a:r>
              <a:rPr lang="en-US" sz="2800" dirty="0"/>
              <a:t>If a young man takes your daughter to the prom – the parents are proud!</a:t>
            </a:r>
          </a:p>
          <a:p>
            <a:pPr marL="457200" indent="-457200">
              <a:buFont typeface="Wingdings" panose="05000000000000000000" pitchFamily="2" charset="2"/>
              <a:buChar char="ü"/>
            </a:pPr>
            <a:r>
              <a:rPr lang="en-US" sz="2800" dirty="0"/>
              <a:t>If they engaged in the same action in the living room (without the music) – they would send him home!</a:t>
            </a:r>
          </a:p>
        </p:txBody>
      </p:sp>
    </p:spTree>
    <p:extLst>
      <p:ext uri="{BB962C8B-B14F-4D97-AF65-F5344CB8AC3E}">
        <p14:creationId xmlns:p14="http://schemas.microsoft.com/office/powerpoint/2010/main" val="41113893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8AE0B86-2053-1EA6-A579-1AF5003122AD}"/>
              </a:ext>
            </a:extLst>
          </p:cNvPr>
          <p:cNvSpPr txBox="1"/>
          <p:nvPr/>
        </p:nvSpPr>
        <p:spPr>
          <a:xfrm>
            <a:off x="1982912" y="415316"/>
            <a:ext cx="5193587" cy="653384"/>
          </a:xfrm>
          <a:custGeom>
            <a:avLst/>
            <a:gdLst>
              <a:gd name="connsiteX0" fmla="*/ 0 w 5193587"/>
              <a:gd name="connsiteY0" fmla="*/ 0 h 653384"/>
              <a:gd name="connsiteX1" fmla="*/ 545327 w 5193587"/>
              <a:gd name="connsiteY1" fmla="*/ 0 h 653384"/>
              <a:gd name="connsiteX2" fmla="*/ 1246461 w 5193587"/>
              <a:gd name="connsiteY2" fmla="*/ 0 h 653384"/>
              <a:gd name="connsiteX3" fmla="*/ 1791788 w 5193587"/>
              <a:gd name="connsiteY3" fmla="*/ 0 h 653384"/>
              <a:gd name="connsiteX4" fmla="*/ 2285178 w 5193587"/>
              <a:gd name="connsiteY4" fmla="*/ 0 h 653384"/>
              <a:gd name="connsiteX5" fmla="*/ 2986313 w 5193587"/>
              <a:gd name="connsiteY5" fmla="*/ 0 h 653384"/>
              <a:gd name="connsiteX6" fmla="*/ 3635511 w 5193587"/>
              <a:gd name="connsiteY6" fmla="*/ 0 h 653384"/>
              <a:gd name="connsiteX7" fmla="*/ 4336645 w 5193587"/>
              <a:gd name="connsiteY7" fmla="*/ 0 h 653384"/>
              <a:gd name="connsiteX8" fmla="*/ 5193587 w 5193587"/>
              <a:gd name="connsiteY8" fmla="*/ 0 h 653384"/>
              <a:gd name="connsiteX9" fmla="*/ 5193587 w 5193587"/>
              <a:gd name="connsiteY9" fmla="*/ 653384 h 653384"/>
              <a:gd name="connsiteX10" fmla="*/ 4544389 w 5193587"/>
              <a:gd name="connsiteY10" fmla="*/ 653384 h 653384"/>
              <a:gd name="connsiteX11" fmla="*/ 3843254 w 5193587"/>
              <a:gd name="connsiteY11" fmla="*/ 653384 h 653384"/>
              <a:gd name="connsiteX12" fmla="*/ 3142120 w 5193587"/>
              <a:gd name="connsiteY12" fmla="*/ 653384 h 653384"/>
              <a:gd name="connsiteX13" fmla="*/ 2648729 w 5193587"/>
              <a:gd name="connsiteY13" fmla="*/ 653384 h 653384"/>
              <a:gd name="connsiteX14" fmla="*/ 2051467 w 5193587"/>
              <a:gd name="connsiteY14" fmla="*/ 653384 h 653384"/>
              <a:gd name="connsiteX15" fmla="*/ 1350333 w 5193587"/>
              <a:gd name="connsiteY15" fmla="*/ 653384 h 653384"/>
              <a:gd name="connsiteX16" fmla="*/ 856942 w 5193587"/>
              <a:gd name="connsiteY16" fmla="*/ 653384 h 653384"/>
              <a:gd name="connsiteX17" fmla="*/ 0 w 5193587"/>
              <a:gd name="connsiteY17" fmla="*/ 653384 h 653384"/>
              <a:gd name="connsiteX18" fmla="*/ 0 w 5193587"/>
              <a:gd name="connsiteY18" fmla="*/ 0 h 653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193587" h="653384" fill="none" extrusionOk="0">
                <a:moveTo>
                  <a:pt x="0" y="0"/>
                </a:moveTo>
                <a:cubicBezTo>
                  <a:pt x="271048" y="-16079"/>
                  <a:pt x="355352" y="-19255"/>
                  <a:pt x="545327" y="0"/>
                </a:cubicBezTo>
                <a:cubicBezTo>
                  <a:pt x="735302" y="19255"/>
                  <a:pt x="1045003" y="8012"/>
                  <a:pt x="1246461" y="0"/>
                </a:cubicBezTo>
                <a:cubicBezTo>
                  <a:pt x="1447919" y="-8012"/>
                  <a:pt x="1580355" y="-16679"/>
                  <a:pt x="1791788" y="0"/>
                </a:cubicBezTo>
                <a:cubicBezTo>
                  <a:pt x="2003221" y="16679"/>
                  <a:pt x="2096628" y="-4929"/>
                  <a:pt x="2285178" y="0"/>
                </a:cubicBezTo>
                <a:cubicBezTo>
                  <a:pt x="2473728" y="4929"/>
                  <a:pt x="2659444" y="28670"/>
                  <a:pt x="2986313" y="0"/>
                </a:cubicBezTo>
                <a:cubicBezTo>
                  <a:pt x="3313182" y="-28670"/>
                  <a:pt x="3315793" y="28634"/>
                  <a:pt x="3635511" y="0"/>
                </a:cubicBezTo>
                <a:cubicBezTo>
                  <a:pt x="3955229" y="-28634"/>
                  <a:pt x="4058271" y="-12683"/>
                  <a:pt x="4336645" y="0"/>
                </a:cubicBezTo>
                <a:cubicBezTo>
                  <a:pt x="4615019" y="12683"/>
                  <a:pt x="4850412" y="3095"/>
                  <a:pt x="5193587" y="0"/>
                </a:cubicBezTo>
                <a:cubicBezTo>
                  <a:pt x="5222895" y="245653"/>
                  <a:pt x="5161131" y="520128"/>
                  <a:pt x="5193587" y="653384"/>
                </a:cubicBezTo>
                <a:cubicBezTo>
                  <a:pt x="4994607" y="636693"/>
                  <a:pt x="4736742" y="666061"/>
                  <a:pt x="4544389" y="653384"/>
                </a:cubicBezTo>
                <a:cubicBezTo>
                  <a:pt x="4352036" y="640707"/>
                  <a:pt x="4141086" y="681105"/>
                  <a:pt x="3843254" y="653384"/>
                </a:cubicBezTo>
                <a:cubicBezTo>
                  <a:pt x="3545422" y="625663"/>
                  <a:pt x="3412041" y="627246"/>
                  <a:pt x="3142120" y="653384"/>
                </a:cubicBezTo>
                <a:cubicBezTo>
                  <a:pt x="2872199" y="679522"/>
                  <a:pt x="2842489" y="649735"/>
                  <a:pt x="2648729" y="653384"/>
                </a:cubicBezTo>
                <a:cubicBezTo>
                  <a:pt x="2454969" y="657033"/>
                  <a:pt x="2217891" y="652110"/>
                  <a:pt x="2051467" y="653384"/>
                </a:cubicBezTo>
                <a:cubicBezTo>
                  <a:pt x="1885043" y="654658"/>
                  <a:pt x="1528965" y="686042"/>
                  <a:pt x="1350333" y="653384"/>
                </a:cubicBezTo>
                <a:cubicBezTo>
                  <a:pt x="1171701" y="620726"/>
                  <a:pt x="1101750" y="659364"/>
                  <a:pt x="856942" y="653384"/>
                </a:cubicBezTo>
                <a:cubicBezTo>
                  <a:pt x="612134" y="647404"/>
                  <a:pt x="266090" y="620162"/>
                  <a:pt x="0" y="653384"/>
                </a:cubicBezTo>
                <a:cubicBezTo>
                  <a:pt x="20477" y="337814"/>
                  <a:pt x="-7019" y="217964"/>
                  <a:pt x="0" y="0"/>
                </a:cubicBezTo>
                <a:close/>
              </a:path>
              <a:path w="5193587" h="653384" stroke="0" extrusionOk="0">
                <a:moveTo>
                  <a:pt x="0" y="0"/>
                </a:moveTo>
                <a:cubicBezTo>
                  <a:pt x="214516" y="-27834"/>
                  <a:pt x="426234" y="36437"/>
                  <a:pt x="753070" y="0"/>
                </a:cubicBezTo>
                <a:cubicBezTo>
                  <a:pt x="1079906" y="-36437"/>
                  <a:pt x="1109873" y="-32544"/>
                  <a:pt x="1454204" y="0"/>
                </a:cubicBezTo>
                <a:cubicBezTo>
                  <a:pt x="1798535" y="32544"/>
                  <a:pt x="1989285" y="25203"/>
                  <a:pt x="2155339" y="0"/>
                </a:cubicBezTo>
                <a:cubicBezTo>
                  <a:pt x="2321393" y="-25203"/>
                  <a:pt x="2602711" y="21912"/>
                  <a:pt x="2908409" y="0"/>
                </a:cubicBezTo>
                <a:cubicBezTo>
                  <a:pt x="3214107" y="-21912"/>
                  <a:pt x="3460876" y="-26513"/>
                  <a:pt x="3609543" y="0"/>
                </a:cubicBezTo>
                <a:cubicBezTo>
                  <a:pt x="3758210" y="26513"/>
                  <a:pt x="3929785" y="-1101"/>
                  <a:pt x="4102934" y="0"/>
                </a:cubicBezTo>
                <a:cubicBezTo>
                  <a:pt x="4276083" y="1101"/>
                  <a:pt x="4714427" y="49495"/>
                  <a:pt x="5193587" y="0"/>
                </a:cubicBezTo>
                <a:cubicBezTo>
                  <a:pt x="5207310" y="231475"/>
                  <a:pt x="5210568" y="377270"/>
                  <a:pt x="5193587" y="653384"/>
                </a:cubicBezTo>
                <a:cubicBezTo>
                  <a:pt x="5004811" y="683074"/>
                  <a:pt x="4689308" y="671334"/>
                  <a:pt x="4544389" y="653384"/>
                </a:cubicBezTo>
                <a:cubicBezTo>
                  <a:pt x="4399470" y="635434"/>
                  <a:pt x="4061789" y="680959"/>
                  <a:pt x="3895190" y="653384"/>
                </a:cubicBezTo>
                <a:cubicBezTo>
                  <a:pt x="3728591" y="625809"/>
                  <a:pt x="3564941" y="644984"/>
                  <a:pt x="3297928" y="653384"/>
                </a:cubicBezTo>
                <a:cubicBezTo>
                  <a:pt x="3030915" y="661784"/>
                  <a:pt x="2915505" y="651511"/>
                  <a:pt x="2752601" y="653384"/>
                </a:cubicBezTo>
                <a:cubicBezTo>
                  <a:pt x="2589697" y="655257"/>
                  <a:pt x="2392430" y="677508"/>
                  <a:pt x="2155339" y="653384"/>
                </a:cubicBezTo>
                <a:cubicBezTo>
                  <a:pt x="1918248" y="629260"/>
                  <a:pt x="1807110" y="635451"/>
                  <a:pt x="1661948" y="653384"/>
                </a:cubicBezTo>
                <a:cubicBezTo>
                  <a:pt x="1516786" y="671317"/>
                  <a:pt x="1304282" y="659872"/>
                  <a:pt x="1064685" y="653384"/>
                </a:cubicBezTo>
                <a:cubicBezTo>
                  <a:pt x="825088" y="646896"/>
                  <a:pt x="496030" y="674348"/>
                  <a:pt x="0" y="653384"/>
                </a:cubicBezTo>
                <a:cubicBezTo>
                  <a:pt x="19344" y="463935"/>
                  <a:pt x="-24650" y="196969"/>
                  <a:pt x="0" y="0"/>
                </a:cubicBezTo>
                <a:close/>
              </a:path>
            </a:pathLst>
          </a:custGeom>
          <a:solidFill>
            <a:srgbClr val="F2F2F2">
              <a:alpha val="90000"/>
            </a:srgbClr>
          </a:solidFill>
          <a:ln w="28575">
            <a:solidFill>
              <a:schemeClr val="tx1">
                <a:lumMod val="50000"/>
                <a:lumOff val="50000"/>
              </a:schemeClr>
            </a:solidFill>
            <a:extLst>
              <a:ext uri="{C807C97D-BFC1-408E-A445-0C87EB9F89A2}">
                <ask:lineSketchStyleProps xmlns:ask="http://schemas.microsoft.com/office/drawing/2018/sketchyshapes" sd="3110278125">
                  <a:prstGeom prst="rect">
                    <a:avLst/>
                  </a:prstGeom>
                  <ask:type>
                    <ask:lineSketchFreehand/>
                  </ask:type>
                </ask:lineSketchStyleProps>
              </a:ext>
            </a:extLst>
          </a:ln>
        </p:spPr>
        <p:txBody>
          <a:bodyPr wrap="square" rtlCol="0">
            <a:spAutoFit/>
          </a:bodyPr>
          <a:lstStyle/>
          <a:p>
            <a:pPr marL="857250" marR="0" lvl="0" indent="-857250" algn="ctr" defTabSz="914400" rtl="0" eaLnBrk="1" fontAlgn="auto" latinLnBrk="0" hangingPunct="1">
              <a:lnSpc>
                <a:spcPts val="4700"/>
              </a:lnSpc>
              <a:spcBef>
                <a:spcPts val="0"/>
              </a:spcBef>
              <a:spcAft>
                <a:spcPts val="0"/>
              </a:spcAft>
              <a:buClrTx/>
              <a:buSzTx/>
              <a:buFont typeface="+mj-lt"/>
              <a:buAutoNum type="romanUcPeriod" startAt="2"/>
              <a:tabLst/>
              <a:defRPr/>
            </a:pPr>
            <a:r>
              <a:rPr lang="en-US" sz="3600" dirty="0">
                <a:latin typeface="Maiandra GD" pitchFamily="34" charset="0"/>
              </a:rPr>
              <a:t>What is the Appeal?</a:t>
            </a:r>
            <a:endParaRPr kumimoji="0" lang="en-US" sz="3600" b="0" i="0" u="none" strike="noStrike" kern="1200" cap="none" spc="0" normalizeH="0" baseline="0" noProof="0" dirty="0">
              <a:ln>
                <a:noFill/>
              </a:ln>
              <a:solidFill>
                <a:schemeClr val="bg1">
                  <a:lumMod val="75000"/>
                </a:schemeClr>
              </a:solidFill>
              <a:uLnTx/>
              <a:uFillTx/>
              <a:latin typeface="Maiandra GD" pitchFamily="34" charset="0"/>
              <a:ea typeface="+mn-ea"/>
              <a:cs typeface="+mn-cs"/>
            </a:endParaRPr>
          </a:p>
        </p:txBody>
      </p:sp>
      <p:sp>
        <p:nvSpPr>
          <p:cNvPr id="3" name="Oval 2">
            <a:extLst>
              <a:ext uri="{FF2B5EF4-FFF2-40B4-BE49-F238E27FC236}">
                <a16:creationId xmlns:a16="http://schemas.microsoft.com/office/drawing/2014/main" id="{D2C3C315-D55D-2853-9502-FE2CFBE3A218}"/>
              </a:ext>
            </a:extLst>
          </p:cNvPr>
          <p:cNvSpPr/>
          <p:nvPr/>
        </p:nvSpPr>
        <p:spPr>
          <a:xfrm>
            <a:off x="2779159" y="1125208"/>
            <a:ext cx="3601092" cy="830997"/>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i="1" dirty="0">
                <a:solidFill>
                  <a:schemeClr val="accent4">
                    <a:lumMod val="20000"/>
                    <a:lumOff val="80000"/>
                  </a:schemeClr>
                </a:solidFill>
              </a:rPr>
              <a:t>Sexual</a:t>
            </a:r>
          </a:p>
        </p:txBody>
      </p:sp>
      <p:pic>
        <p:nvPicPr>
          <p:cNvPr id="4" name="Picture 4" descr="http://ts1.mm.bing.net/th?&amp;id=JN.BeYImQn4C4VeUTUqdCqGuQ&amp;w=300&amp;h=300&amp;c=0&amp;pid=1.9&amp;rs=0&amp;p=0">
            <a:extLst>
              <a:ext uri="{FF2B5EF4-FFF2-40B4-BE49-F238E27FC236}">
                <a16:creationId xmlns:a16="http://schemas.microsoft.com/office/drawing/2014/main" id="{4E9B99AD-17D8-ABD6-46AA-B242FA1AF0D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1200" y="4114800"/>
            <a:ext cx="2533650" cy="253365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63AF56FD-C12C-D7DB-6285-A1521B66544F}"/>
              </a:ext>
            </a:extLst>
          </p:cNvPr>
          <p:cNvSpPr txBox="1"/>
          <p:nvPr/>
        </p:nvSpPr>
        <p:spPr>
          <a:xfrm>
            <a:off x="559940" y="2364265"/>
            <a:ext cx="7900827" cy="830997"/>
          </a:xfrm>
          <a:prstGeom prst="rect">
            <a:avLst/>
          </a:prstGeom>
          <a:noFill/>
        </p:spPr>
        <p:txBody>
          <a:bodyPr wrap="square" rtlCol="0">
            <a:spAutoFit/>
          </a:bodyPr>
          <a:lstStyle/>
          <a:p>
            <a:pPr algn="ctr"/>
            <a:r>
              <a:rPr lang="en-US" sz="2400" dirty="0"/>
              <a:t>If you walked into a room and saw boys dancing with boys</a:t>
            </a:r>
          </a:p>
          <a:p>
            <a:pPr algn="ctr"/>
            <a:r>
              <a:rPr lang="en-US" sz="2400" dirty="0"/>
              <a:t>what would you conclude?</a:t>
            </a:r>
          </a:p>
        </p:txBody>
      </p:sp>
      <p:sp>
        <p:nvSpPr>
          <p:cNvPr id="6" name="TextBox 5">
            <a:extLst>
              <a:ext uri="{FF2B5EF4-FFF2-40B4-BE49-F238E27FC236}">
                <a16:creationId xmlns:a16="http://schemas.microsoft.com/office/drawing/2014/main" id="{9A615A36-25E2-F2BE-54BA-A6C7381EEAA1}"/>
              </a:ext>
            </a:extLst>
          </p:cNvPr>
          <p:cNvSpPr txBox="1"/>
          <p:nvPr/>
        </p:nvSpPr>
        <p:spPr>
          <a:xfrm>
            <a:off x="1027416" y="3991510"/>
            <a:ext cx="4854540" cy="1200329"/>
          </a:xfrm>
          <a:prstGeom prst="rect">
            <a:avLst/>
          </a:prstGeom>
          <a:noFill/>
        </p:spPr>
        <p:txBody>
          <a:bodyPr wrap="square" rtlCol="0">
            <a:spAutoFit/>
          </a:bodyPr>
          <a:lstStyle/>
          <a:p>
            <a:pPr marL="285750" indent="-285750">
              <a:buFont typeface="Arial" panose="020B0604020202020204" pitchFamily="34" charset="0"/>
              <a:buChar char="•"/>
            </a:pPr>
            <a:r>
              <a:rPr lang="en-US" sz="2400" dirty="0"/>
              <a:t>Would you think they were gay?</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Why?</a:t>
            </a:r>
          </a:p>
        </p:txBody>
      </p:sp>
    </p:spTree>
    <p:extLst>
      <p:ext uri="{BB962C8B-B14F-4D97-AF65-F5344CB8AC3E}">
        <p14:creationId xmlns:p14="http://schemas.microsoft.com/office/powerpoint/2010/main" val="7024499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8AE0B86-2053-1EA6-A579-1AF5003122AD}"/>
              </a:ext>
            </a:extLst>
          </p:cNvPr>
          <p:cNvSpPr txBox="1"/>
          <p:nvPr/>
        </p:nvSpPr>
        <p:spPr>
          <a:xfrm>
            <a:off x="1982912" y="415316"/>
            <a:ext cx="5193587" cy="653384"/>
          </a:xfrm>
          <a:custGeom>
            <a:avLst/>
            <a:gdLst>
              <a:gd name="connsiteX0" fmla="*/ 0 w 5193587"/>
              <a:gd name="connsiteY0" fmla="*/ 0 h 653384"/>
              <a:gd name="connsiteX1" fmla="*/ 545327 w 5193587"/>
              <a:gd name="connsiteY1" fmla="*/ 0 h 653384"/>
              <a:gd name="connsiteX2" fmla="*/ 1246461 w 5193587"/>
              <a:gd name="connsiteY2" fmla="*/ 0 h 653384"/>
              <a:gd name="connsiteX3" fmla="*/ 1791788 w 5193587"/>
              <a:gd name="connsiteY3" fmla="*/ 0 h 653384"/>
              <a:gd name="connsiteX4" fmla="*/ 2285178 w 5193587"/>
              <a:gd name="connsiteY4" fmla="*/ 0 h 653384"/>
              <a:gd name="connsiteX5" fmla="*/ 2986313 w 5193587"/>
              <a:gd name="connsiteY5" fmla="*/ 0 h 653384"/>
              <a:gd name="connsiteX6" fmla="*/ 3635511 w 5193587"/>
              <a:gd name="connsiteY6" fmla="*/ 0 h 653384"/>
              <a:gd name="connsiteX7" fmla="*/ 4336645 w 5193587"/>
              <a:gd name="connsiteY7" fmla="*/ 0 h 653384"/>
              <a:gd name="connsiteX8" fmla="*/ 5193587 w 5193587"/>
              <a:gd name="connsiteY8" fmla="*/ 0 h 653384"/>
              <a:gd name="connsiteX9" fmla="*/ 5193587 w 5193587"/>
              <a:gd name="connsiteY9" fmla="*/ 653384 h 653384"/>
              <a:gd name="connsiteX10" fmla="*/ 4544389 w 5193587"/>
              <a:gd name="connsiteY10" fmla="*/ 653384 h 653384"/>
              <a:gd name="connsiteX11" fmla="*/ 3843254 w 5193587"/>
              <a:gd name="connsiteY11" fmla="*/ 653384 h 653384"/>
              <a:gd name="connsiteX12" fmla="*/ 3142120 w 5193587"/>
              <a:gd name="connsiteY12" fmla="*/ 653384 h 653384"/>
              <a:gd name="connsiteX13" fmla="*/ 2648729 w 5193587"/>
              <a:gd name="connsiteY13" fmla="*/ 653384 h 653384"/>
              <a:gd name="connsiteX14" fmla="*/ 2051467 w 5193587"/>
              <a:gd name="connsiteY14" fmla="*/ 653384 h 653384"/>
              <a:gd name="connsiteX15" fmla="*/ 1350333 w 5193587"/>
              <a:gd name="connsiteY15" fmla="*/ 653384 h 653384"/>
              <a:gd name="connsiteX16" fmla="*/ 856942 w 5193587"/>
              <a:gd name="connsiteY16" fmla="*/ 653384 h 653384"/>
              <a:gd name="connsiteX17" fmla="*/ 0 w 5193587"/>
              <a:gd name="connsiteY17" fmla="*/ 653384 h 653384"/>
              <a:gd name="connsiteX18" fmla="*/ 0 w 5193587"/>
              <a:gd name="connsiteY18" fmla="*/ 0 h 653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193587" h="653384" fill="none" extrusionOk="0">
                <a:moveTo>
                  <a:pt x="0" y="0"/>
                </a:moveTo>
                <a:cubicBezTo>
                  <a:pt x="271048" y="-16079"/>
                  <a:pt x="355352" y="-19255"/>
                  <a:pt x="545327" y="0"/>
                </a:cubicBezTo>
                <a:cubicBezTo>
                  <a:pt x="735302" y="19255"/>
                  <a:pt x="1045003" y="8012"/>
                  <a:pt x="1246461" y="0"/>
                </a:cubicBezTo>
                <a:cubicBezTo>
                  <a:pt x="1447919" y="-8012"/>
                  <a:pt x="1580355" y="-16679"/>
                  <a:pt x="1791788" y="0"/>
                </a:cubicBezTo>
                <a:cubicBezTo>
                  <a:pt x="2003221" y="16679"/>
                  <a:pt x="2096628" y="-4929"/>
                  <a:pt x="2285178" y="0"/>
                </a:cubicBezTo>
                <a:cubicBezTo>
                  <a:pt x="2473728" y="4929"/>
                  <a:pt x="2659444" y="28670"/>
                  <a:pt x="2986313" y="0"/>
                </a:cubicBezTo>
                <a:cubicBezTo>
                  <a:pt x="3313182" y="-28670"/>
                  <a:pt x="3315793" y="28634"/>
                  <a:pt x="3635511" y="0"/>
                </a:cubicBezTo>
                <a:cubicBezTo>
                  <a:pt x="3955229" y="-28634"/>
                  <a:pt x="4058271" y="-12683"/>
                  <a:pt x="4336645" y="0"/>
                </a:cubicBezTo>
                <a:cubicBezTo>
                  <a:pt x="4615019" y="12683"/>
                  <a:pt x="4850412" y="3095"/>
                  <a:pt x="5193587" y="0"/>
                </a:cubicBezTo>
                <a:cubicBezTo>
                  <a:pt x="5222895" y="245653"/>
                  <a:pt x="5161131" y="520128"/>
                  <a:pt x="5193587" y="653384"/>
                </a:cubicBezTo>
                <a:cubicBezTo>
                  <a:pt x="4994607" y="636693"/>
                  <a:pt x="4736742" y="666061"/>
                  <a:pt x="4544389" y="653384"/>
                </a:cubicBezTo>
                <a:cubicBezTo>
                  <a:pt x="4352036" y="640707"/>
                  <a:pt x="4141086" y="681105"/>
                  <a:pt x="3843254" y="653384"/>
                </a:cubicBezTo>
                <a:cubicBezTo>
                  <a:pt x="3545422" y="625663"/>
                  <a:pt x="3412041" y="627246"/>
                  <a:pt x="3142120" y="653384"/>
                </a:cubicBezTo>
                <a:cubicBezTo>
                  <a:pt x="2872199" y="679522"/>
                  <a:pt x="2842489" y="649735"/>
                  <a:pt x="2648729" y="653384"/>
                </a:cubicBezTo>
                <a:cubicBezTo>
                  <a:pt x="2454969" y="657033"/>
                  <a:pt x="2217891" y="652110"/>
                  <a:pt x="2051467" y="653384"/>
                </a:cubicBezTo>
                <a:cubicBezTo>
                  <a:pt x="1885043" y="654658"/>
                  <a:pt x="1528965" y="686042"/>
                  <a:pt x="1350333" y="653384"/>
                </a:cubicBezTo>
                <a:cubicBezTo>
                  <a:pt x="1171701" y="620726"/>
                  <a:pt x="1101750" y="659364"/>
                  <a:pt x="856942" y="653384"/>
                </a:cubicBezTo>
                <a:cubicBezTo>
                  <a:pt x="612134" y="647404"/>
                  <a:pt x="266090" y="620162"/>
                  <a:pt x="0" y="653384"/>
                </a:cubicBezTo>
                <a:cubicBezTo>
                  <a:pt x="20477" y="337814"/>
                  <a:pt x="-7019" y="217964"/>
                  <a:pt x="0" y="0"/>
                </a:cubicBezTo>
                <a:close/>
              </a:path>
              <a:path w="5193587" h="653384" stroke="0" extrusionOk="0">
                <a:moveTo>
                  <a:pt x="0" y="0"/>
                </a:moveTo>
                <a:cubicBezTo>
                  <a:pt x="214516" y="-27834"/>
                  <a:pt x="426234" y="36437"/>
                  <a:pt x="753070" y="0"/>
                </a:cubicBezTo>
                <a:cubicBezTo>
                  <a:pt x="1079906" y="-36437"/>
                  <a:pt x="1109873" y="-32544"/>
                  <a:pt x="1454204" y="0"/>
                </a:cubicBezTo>
                <a:cubicBezTo>
                  <a:pt x="1798535" y="32544"/>
                  <a:pt x="1989285" y="25203"/>
                  <a:pt x="2155339" y="0"/>
                </a:cubicBezTo>
                <a:cubicBezTo>
                  <a:pt x="2321393" y="-25203"/>
                  <a:pt x="2602711" y="21912"/>
                  <a:pt x="2908409" y="0"/>
                </a:cubicBezTo>
                <a:cubicBezTo>
                  <a:pt x="3214107" y="-21912"/>
                  <a:pt x="3460876" y="-26513"/>
                  <a:pt x="3609543" y="0"/>
                </a:cubicBezTo>
                <a:cubicBezTo>
                  <a:pt x="3758210" y="26513"/>
                  <a:pt x="3929785" y="-1101"/>
                  <a:pt x="4102934" y="0"/>
                </a:cubicBezTo>
                <a:cubicBezTo>
                  <a:pt x="4276083" y="1101"/>
                  <a:pt x="4714427" y="49495"/>
                  <a:pt x="5193587" y="0"/>
                </a:cubicBezTo>
                <a:cubicBezTo>
                  <a:pt x="5207310" y="231475"/>
                  <a:pt x="5210568" y="377270"/>
                  <a:pt x="5193587" y="653384"/>
                </a:cubicBezTo>
                <a:cubicBezTo>
                  <a:pt x="5004811" y="683074"/>
                  <a:pt x="4689308" y="671334"/>
                  <a:pt x="4544389" y="653384"/>
                </a:cubicBezTo>
                <a:cubicBezTo>
                  <a:pt x="4399470" y="635434"/>
                  <a:pt x="4061789" y="680959"/>
                  <a:pt x="3895190" y="653384"/>
                </a:cubicBezTo>
                <a:cubicBezTo>
                  <a:pt x="3728591" y="625809"/>
                  <a:pt x="3564941" y="644984"/>
                  <a:pt x="3297928" y="653384"/>
                </a:cubicBezTo>
                <a:cubicBezTo>
                  <a:pt x="3030915" y="661784"/>
                  <a:pt x="2915505" y="651511"/>
                  <a:pt x="2752601" y="653384"/>
                </a:cubicBezTo>
                <a:cubicBezTo>
                  <a:pt x="2589697" y="655257"/>
                  <a:pt x="2392430" y="677508"/>
                  <a:pt x="2155339" y="653384"/>
                </a:cubicBezTo>
                <a:cubicBezTo>
                  <a:pt x="1918248" y="629260"/>
                  <a:pt x="1807110" y="635451"/>
                  <a:pt x="1661948" y="653384"/>
                </a:cubicBezTo>
                <a:cubicBezTo>
                  <a:pt x="1516786" y="671317"/>
                  <a:pt x="1304282" y="659872"/>
                  <a:pt x="1064685" y="653384"/>
                </a:cubicBezTo>
                <a:cubicBezTo>
                  <a:pt x="825088" y="646896"/>
                  <a:pt x="496030" y="674348"/>
                  <a:pt x="0" y="653384"/>
                </a:cubicBezTo>
                <a:cubicBezTo>
                  <a:pt x="19344" y="463935"/>
                  <a:pt x="-24650" y="196969"/>
                  <a:pt x="0" y="0"/>
                </a:cubicBezTo>
                <a:close/>
              </a:path>
            </a:pathLst>
          </a:custGeom>
          <a:solidFill>
            <a:srgbClr val="F2F2F2">
              <a:alpha val="90000"/>
            </a:srgbClr>
          </a:solidFill>
          <a:ln w="28575">
            <a:solidFill>
              <a:schemeClr val="tx1">
                <a:lumMod val="50000"/>
                <a:lumOff val="50000"/>
              </a:schemeClr>
            </a:solidFill>
            <a:extLst>
              <a:ext uri="{C807C97D-BFC1-408E-A445-0C87EB9F89A2}">
                <ask:lineSketchStyleProps xmlns:ask="http://schemas.microsoft.com/office/drawing/2018/sketchyshapes" sd="3110278125">
                  <a:prstGeom prst="rect">
                    <a:avLst/>
                  </a:prstGeom>
                  <ask:type>
                    <ask:lineSketchFreehand/>
                  </ask:type>
                </ask:lineSketchStyleProps>
              </a:ext>
            </a:extLst>
          </a:ln>
        </p:spPr>
        <p:txBody>
          <a:bodyPr wrap="square" rtlCol="0">
            <a:spAutoFit/>
          </a:bodyPr>
          <a:lstStyle/>
          <a:p>
            <a:pPr marL="857250" marR="0" lvl="0" indent="-857250" algn="ctr" defTabSz="914400" rtl="0" eaLnBrk="1" fontAlgn="auto" latinLnBrk="0" hangingPunct="1">
              <a:lnSpc>
                <a:spcPts val="4700"/>
              </a:lnSpc>
              <a:spcBef>
                <a:spcPts val="0"/>
              </a:spcBef>
              <a:spcAft>
                <a:spcPts val="0"/>
              </a:spcAft>
              <a:buClrTx/>
              <a:buSzTx/>
              <a:buFont typeface="+mj-lt"/>
              <a:buAutoNum type="romanUcPeriod" startAt="2"/>
              <a:tabLst/>
              <a:defRPr/>
            </a:pPr>
            <a:r>
              <a:rPr lang="en-US" sz="3600" dirty="0">
                <a:latin typeface="Maiandra GD" pitchFamily="34" charset="0"/>
              </a:rPr>
              <a:t>What is the Appeal?</a:t>
            </a:r>
            <a:endParaRPr kumimoji="0" lang="en-US" sz="3600" b="0" i="0" u="none" strike="noStrike" kern="1200" cap="none" spc="0" normalizeH="0" baseline="0" noProof="0" dirty="0">
              <a:ln>
                <a:noFill/>
              </a:ln>
              <a:solidFill>
                <a:schemeClr val="bg1">
                  <a:lumMod val="75000"/>
                </a:schemeClr>
              </a:solidFill>
              <a:uLnTx/>
              <a:uFillTx/>
              <a:latin typeface="Maiandra GD" pitchFamily="34" charset="0"/>
              <a:ea typeface="+mn-ea"/>
              <a:cs typeface="+mn-cs"/>
            </a:endParaRPr>
          </a:p>
        </p:txBody>
      </p:sp>
      <p:sp>
        <p:nvSpPr>
          <p:cNvPr id="3" name="Oval 2">
            <a:extLst>
              <a:ext uri="{FF2B5EF4-FFF2-40B4-BE49-F238E27FC236}">
                <a16:creationId xmlns:a16="http://schemas.microsoft.com/office/drawing/2014/main" id="{D2C3C315-D55D-2853-9502-FE2CFBE3A218}"/>
              </a:ext>
            </a:extLst>
          </p:cNvPr>
          <p:cNvSpPr/>
          <p:nvPr/>
        </p:nvSpPr>
        <p:spPr>
          <a:xfrm>
            <a:off x="2779159" y="1125208"/>
            <a:ext cx="3601092" cy="830997"/>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i="1" dirty="0">
                <a:solidFill>
                  <a:schemeClr val="accent4">
                    <a:lumMod val="20000"/>
                    <a:lumOff val="80000"/>
                  </a:schemeClr>
                </a:solidFill>
              </a:rPr>
              <a:t>Sexual</a:t>
            </a:r>
          </a:p>
        </p:txBody>
      </p:sp>
      <p:pic>
        <p:nvPicPr>
          <p:cNvPr id="4" name="Picture 4" descr="http://www.trojansnews.com/wp-content/uploads/2014/04/prom-couples-dancing.jpg">
            <a:extLst>
              <a:ext uri="{FF2B5EF4-FFF2-40B4-BE49-F238E27FC236}">
                <a16:creationId xmlns:a16="http://schemas.microsoft.com/office/drawing/2014/main" id="{AD1F714A-4378-2B27-D04C-E2A59556E7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66982" y="2298843"/>
            <a:ext cx="5974080" cy="4267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8974514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8AE0B86-2053-1EA6-A579-1AF5003122AD}"/>
              </a:ext>
            </a:extLst>
          </p:cNvPr>
          <p:cNvSpPr txBox="1"/>
          <p:nvPr/>
        </p:nvSpPr>
        <p:spPr>
          <a:xfrm>
            <a:off x="1982912" y="415316"/>
            <a:ext cx="5193587" cy="653384"/>
          </a:xfrm>
          <a:custGeom>
            <a:avLst/>
            <a:gdLst>
              <a:gd name="connsiteX0" fmla="*/ 0 w 5193587"/>
              <a:gd name="connsiteY0" fmla="*/ 0 h 653384"/>
              <a:gd name="connsiteX1" fmla="*/ 545327 w 5193587"/>
              <a:gd name="connsiteY1" fmla="*/ 0 h 653384"/>
              <a:gd name="connsiteX2" fmla="*/ 1246461 w 5193587"/>
              <a:gd name="connsiteY2" fmla="*/ 0 h 653384"/>
              <a:gd name="connsiteX3" fmla="*/ 1791788 w 5193587"/>
              <a:gd name="connsiteY3" fmla="*/ 0 h 653384"/>
              <a:gd name="connsiteX4" fmla="*/ 2285178 w 5193587"/>
              <a:gd name="connsiteY4" fmla="*/ 0 h 653384"/>
              <a:gd name="connsiteX5" fmla="*/ 2986313 w 5193587"/>
              <a:gd name="connsiteY5" fmla="*/ 0 h 653384"/>
              <a:gd name="connsiteX6" fmla="*/ 3635511 w 5193587"/>
              <a:gd name="connsiteY6" fmla="*/ 0 h 653384"/>
              <a:gd name="connsiteX7" fmla="*/ 4336645 w 5193587"/>
              <a:gd name="connsiteY7" fmla="*/ 0 h 653384"/>
              <a:gd name="connsiteX8" fmla="*/ 5193587 w 5193587"/>
              <a:gd name="connsiteY8" fmla="*/ 0 h 653384"/>
              <a:gd name="connsiteX9" fmla="*/ 5193587 w 5193587"/>
              <a:gd name="connsiteY9" fmla="*/ 653384 h 653384"/>
              <a:gd name="connsiteX10" fmla="*/ 4544389 w 5193587"/>
              <a:gd name="connsiteY10" fmla="*/ 653384 h 653384"/>
              <a:gd name="connsiteX11" fmla="*/ 3843254 w 5193587"/>
              <a:gd name="connsiteY11" fmla="*/ 653384 h 653384"/>
              <a:gd name="connsiteX12" fmla="*/ 3142120 w 5193587"/>
              <a:gd name="connsiteY12" fmla="*/ 653384 h 653384"/>
              <a:gd name="connsiteX13" fmla="*/ 2648729 w 5193587"/>
              <a:gd name="connsiteY13" fmla="*/ 653384 h 653384"/>
              <a:gd name="connsiteX14" fmla="*/ 2051467 w 5193587"/>
              <a:gd name="connsiteY14" fmla="*/ 653384 h 653384"/>
              <a:gd name="connsiteX15" fmla="*/ 1350333 w 5193587"/>
              <a:gd name="connsiteY15" fmla="*/ 653384 h 653384"/>
              <a:gd name="connsiteX16" fmla="*/ 856942 w 5193587"/>
              <a:gd name="connsiteY16" fmla="*/ 653384 h 653384"/>
              <a:gd name="connsiteX17" fmla="*/ 0 w 5193587"/>
              <a:gd name="connsiteY17" fmla="*/ 653384 h 653384"/>
              <a:gd name="connsiteX18" fmla="*/ 0 w 5193587"/>
              <a:gd name="connsiteY18" fmla="*/ 0 h 653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193587" h="653384" fill="none" extrusionOk="0">
                <a:moveTo>
                  <a:pt x="0" y="0"/>
                </a:moveTo>
                <a:cubicBezTo>
                  <a:pt x="271048" y="-16079"/>
                  <a:pt x="355352" y="-19255"/>
                  <a:pt x="545327" y="0"/>
                </a:cubicBezTo>
                <a:cubicBezTo>
                  <a:pt x="735302" y="19255"/>
                  <a:pt x="1045003" y="8012"/>
                  <a:pt x="1246461" y="0"/>
                </a:cubicBezTo>
                <a:cubicBezTo>
                  <a:pt x="1447919" y="-8012"/>
                  <a:pt x="1580355" y="-16679"/>
                  <a:pt x="1791788" y="0"/>
                </a:cubicBezTo>
                <a:cubicBezTo>
                  <a:pt x="2003221" y="16679"/>
                  <a:pt x="2096628" y="-4929"/>
                  <a:pt x="2285178" y="0"/>
                </a:cubicBezTo>
                <a:cubicBezTo>
                  <a:pt x="2473728" y="4929"/>
                  <a:pt x="2659444" y="28670"/>
                  <a:pt x="2986313" y="0"/>
                </a:cubicBezTo>
                <a:cubicBezTo>
                  <a:pt x="3313182" y="-28670"/>
                  <a:pt x="3315793" y="28634"/>
                  <a:pt x="3635511" y="0"/>
                </a:cubicBezTo>
                <a:cubicBezTo>
                  <a:pt x="3955229" y="-28634"/>
                  <a:pt x="4058271" y="-12683"/>
                  <a:pt x="4336645" y="0"/>
                </a:cubicBezTo>
                <a:cubicBezTo>
                  <a:pt x="4615019" y="12683"/>
                  <a:pt x="4850412" y="3095"/>
                  <a:pt x="5193587" y="0"/>
                </a:cubicBezTo>
                <a:cubicBezTo>
                  <a:pt x="5222895" y="245653"/>
                  <a:pt x="5161131" y="520128"/>
                  <a:pt x="5193587" y="653384"/>
                </a:cubicBezTo>
                <a:cubicBezTo>
                  <a:pt x="4994607" y="636693"/>
                  <a:pt x="4736742" y="666061"/>
                  <a:pt x="4544389" y="653384"/>
                </a:cubicBezTo>
                <a:cubicBezTo>
                  <a:pt x="4352036" y="640707"/>
                  <a:pt x="4141086" y="681105"/>
                  <a:pt x="3843254" y="653384"/>
                </a:cubicBezTo>
                <a:cubicBezTo>
                  <a:pt x="3545422" y="625663"/>
                  <a:pt x="3412041" y="627246"/>
                  <a:pt x="3142120" y="653384"/>
                </a:cubicBezTo>
                <a:cubicBezTo>
                  <a:pt x="2872199" y="679522"/>
                  <a:pt x="2842489" y="649735"/>
                  <a:pt x="2648729" y="653384"/>
                </a:cubicBezTo>
                <a:cubicBezTo>
                  <a:pt x="2454969" y="657033"/>
                  <a:pt x="2217891" y="652110"/>
                  <a:pt x="2051467" y="653384"/>
                </a:cubicBezTo>
                <a:cubicBezTo>
                  <a:pt x="1885043" y="654658"/>
                  <a:pt x="1528965" y="686042"/>
                  <a:pt x="1350333" y="653384"/>
                </a:cubicBezTo>
                <a:cubicBezTo>
                  <a:pt x="1171701" y="620726"/>
                  <a:pt x="1101750" y="659364"/>
                  <a:pt x="856942" y="653384"/>
                </a:cubicBezTo>
                <a:cubicBezTo>
                  <a:pt x="612134" y="647404"/>
                  <a:pt x="266090" y="620162"/>
                  <a:pt x="0" y="653384"/>
                </a:cubicBezTo>
                <a:cubicBezTo>
                  <a:pt x="20477" y="337814"/>
                  <a:pt x="-7019" y="217964"/>
                  <a:pt x="0" y="0"/>
                </a:cubicBezTo>
                <a:close/>
              </a:path>
              <a:path w="5193587" h="653384" stroke="0" extrusionOk="0">
                <a:moveTo>
                  <a:pt x="0" y="0"/>
                </a:moveTo>
                <a:cubicBezTo>
                  <a:pt x="214516" y="-27834"/>
                  <a:pt x="426234" y="36437"/>
                  <a:pt x="753070" y="0"/>
                </a:cubicBezTo>
                <a:cubicBezTo>
                  <a:pt x="1079906" y="-36437"/>
                  <a:pt x="1109873" y="-32544"/>
                  <a:pt x="1454204" y="0"/>
                </a:cubicBezTo>
                <a:cubicBezTo>
                  <a:pt x="1798535" y="32544"/>
                  <a:pt x="1989285" y="25203"/>
                  <a:pt x="2155339" y="0"/>
                </a:cubicBezTo>
                <a:cubicBezTo>
                  <a:pt x="2321393" y="-25203"/>
                  <a:pt x="2602711" y="21912"/>
                  <a:pt x="2908409" y="0"/>
                </a:cubicBezTo>
                <a:cubicBezTo>
                  <a:pt x="3214107" y="-21912"/>
                  <a:pt x="3460876" y="-26513"/>
                  <a:pt x="3609543" y="0"/>
                </a:cubicBezTo>
                <a:cubicBezTo>
                  <a:pt x="3758210" y="26513"/>
                  <a:pt x="3929785" y="-1101"/>
                  <a:pt x="4102934" y="0"/>
                </a:cubicBezTo>
                <a:cubicBezTo>
                  <a:pt x="4276083" y="1101"/>
                  <a:pt x="4714427" y="49495"/>
                  <a:pt x="5193587" y="0"/>
                </a:cubicBezTo>
                <a:cubicBezTo>
                  <a:pt x="5207310" y="231475"/>
                  <a:pt x="5210568" y="377270"/>
                  <a:pt x="5193587" y="653384"/>
                </a:cubicBezTo>
                <a:cubicBezTo>
                  <a:pt x="5004811" y="683074"/>
                  <a:pt x="4689308" y="671334"/>
                  <a:pt x="4544389" y="653384"/>
                </a:cubicBezTo>
                <a:cubicBezTo>
                  <a:pt x="4399470" y="635434"/>
                  <a:pt x="4061789" y="680959"/>
                  <a:pt x="3895190" y="653384"/>
                </a:cubicBezTo>
                <a:cubicBezTo>
                  <a:pt x="3728591" y="625809"/>
                  <a:pt x="3564941" y="644984"/>
                  <a:pt x="3297928" y="653384"/>
                </a:cubicBezTo>
                <a:cubicBezTo>
                  <a:pt x="3030915" y="661784"/>
                  <a:pt x="2915505" y="651511"/>
                  <a:pt x="2752601" y="653384"/>
                </a:cubicBezTo>
                <a:cubicBezTo>
                  <a:pt x="2589697" y="655257"/>
                  <a:pt x="2392430" y="677508"/>
                  <a:pt x="2155339" y="653384"/>
                </a:cubicBezTo>
                <a:cubicBezTo>
                  <a:pt x="1918248" y="629260"/>
                  <a:pt x="1807110" y="635451"/>
                  <a:pt x="1661948" y="653384"/>
                </a:cubicBezTo>
                <a:cubicBezTo>
                  <a:pt x="1516786" y="671317"/>
                  <a:pt x="1304282" y="659872"/>
                  <a:pt x="1064685" y="653384"/>
                </a:cubicBezTo>
                <a:cubicBezTo>
                  <a:pt x="825088" y="646896"/>
                  <a:pt x="496030" y="674348"/>
                  <a:pt x="0" y="653384"/>
                </a:cubicBezTo>
                <a:cubicBezTo>
                  <a:pt x="19344" y="463935"/>
                  <a:pt x="-24650" y="196969"/>
                  <a:pt x="0" y="0"/>
                </a:cubicBezTo>
                <a:close/>
              </a:path>
            </a:pathLst>
          </a:custGeom>
          <a:solidFill>
            <a:srgbClr val="F2F2F2">
              <a:alpha val="90000"/>
            </a:srgbClr>
          </a:solidFill>
          <a:ln w="28575">
            <a:solidFill>
              <a:schemeClr val="tx1">
                <a:lumMod val="50000"/>
                <a:lumOff val="50000"/>
              </a:schemeClr>
            </a:solidFill>
            <a:extLst>
              <a:ext uri="{C807C97D-BFC1-408E-A445-0C87EB9F89A2}">
                <ask:lineSketchStyleProps xmlns:ask="http://schemas.microsoft.com/office/drawing/2018/sketchyshapes" sd="3110278125">
                  <a:prstGeom prst="rect">
                    <a:avLst/>
                  </a:prstGeom>
                  <ask:type>
                    <ask:lineSketchFreehand/>
                  </ask:type>
                </ask:lineSketchStyleProps>
              </a:ext>
            </a:extLst>
          </a:ln>
        </p:spPr>
        <p:txBody>
          <a:bodyPr wrap="square" rtlCol="0">
            <a:spAutoFit/>
          </a:bodyPr>
          <a:lstStyle/>
          <a:p>
            <a:pPr marL="857250" marR="0" lvl="0" indent="-857250" algn="ctr" defTabSz="914400" rtl="0" eaLnBrk="1" fontAlgn="auto" latinLnBrk="0" hangingPunct="1">
              <a:lnSpc>
                <a:spcPts val="4700"/>
              </a:lnSpc>
              <a:spcBef>
                <a:spcPts val="0"/>
              </a:spcBef>
              <a:spcAft>
                <a:spcPts val="0"/>
              </a:spcAft>
              <a:buClrTx/>
              <a:buSzTx/>
              <a:buFont typeface="+mj-lt"/>
              <a:buAutoNum type="romanUcPeriod" startAt="2"/>
              <a:tabLst/>
              <a:defRPr/>
            </a:pPr>
            <a:r>
              <a:rPr lang="en-US" sz="3600" dirty="0">
                <a:latin typeface="Maiandra GD" pitchFamily="34" charset="0"/>
              </a:rPr>
              <a:t>What is the Appeal?</a:t>
            </a:r>
            <a:endParaRPr kumimoji="0" lang="en-US" sz="3600" b="0" i="0" u="none" strike="noStrike" kern="1200" cap="none" spc="0" normalizeH="0" baseline="0" noProof="0" dirty="0">
              <a:ln>
                <a:noFill/>
              </a:ln>
              <a:solidFill>
                <a:schemeClr val="bg1">
                  <a:lumMod val="75000"/>
                </a:schemeClr>
              </a:solidFill>
              <a:uLnTx/>
              <a:uFillTx/>
              <a:latin typeface="Maiandra GD" pitchFamily="34" charset="0"/>
              <a:ea typeface="+mn-ea"/>
              <a:cs typeface="+mn-cs"/>
            </a:endParaRPr>
          </a:p>
        </p:txBody>
      </p:sp>
      <p:sp>
        <p:nvSpPr>
          <p:cNvPr id="3" name="Oval 2">
            <a:extLst>
              <a:ext uri="{FF2B5EF4-FFF2-40B4-BE49-F238E27FC236}">
                <a16:creationId xmlns:a16="http://schemas.microsoft.com/office/drawing/2014/main" id="{D2C3C315-D55D-2853-9502-FE2CFBE3A218}"/>
              </a:ext>
            </a:extLst>
          </p:cNvPr>
          <p:cNvSpPr/>
          <p:nvPr/>
        </p:nvSpPr>
        <p:spPr>
          <a:xfrm>
            <a:off x="2779159" y="1125208"/>
            <a:ext cx="3601092" cy="830997"/>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i="1" dirty="0">
                <a:solidFill>
                  <a:schemeClr val="accent4">
                    <a:lumMod val="20000"/>
                    <a:lumOff val="80000"/>
                  </a:schemeClr>
                </a:solidFill>
              </a:rPr>
              <a:t>Sexual</a:t>
            </a:r>
          </a:p>
        </p:txBody>
      </p:sp>
      <p:pic>
        <p:nvPicPr>
          <p:cNvPr id="5" name="Picture 6" descr="http://www.lakecentralnews.com/wp-content/uploads/2012/05/7ProtsmanProm5.5-595x349.jpg">
            <a:extLst>
              <a:ext uri="{FF2B5EF4-FFF2-40B4-BE49-F238E27FC236}">
                <a16:creationId xmlns:a16="http://schemas.microsoft.com/office/drawing/2014/main" id="{9F157D54-DF2C-1AB6-4300-E4952613951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4487" y="2175484"/>
            <a:ext cx="7275025" cy="4267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323786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8AE0B86-2053-1EA6-A579-1AF5003122AD}"/>
              </a:ext>
            </a:extLst>
          </p:cNvPr>
          <p:cNvSpPr txBox="1"/>
          <p:nvPr/>
        </p:nvSpPr>
        <p:spPr>
          <a:xfrm>
            <a:off x="1982912" y="415316"/>
            <a:ext cx="5193587" cy="653384"/>
          </a:xfrm>
          <a:custGeom>
            <a:avLst/>
            <a:gdLst>
              <a:gd name="connsiteX0" fmla="*/ 0 w 5193587"/>
              <a:gd name="connsiteY0" fmla="*/ 0 h 653384"/>
              <a:gd name="connsiteX1" fmla="*/ 545327 w 5193587"/>
              <a:gd name="connsiteY1" fmla="*/ 0 h 653384"/>
              <a:gd name="connsiteX2" fmla="*/ 1246461 w 5193587"/>
              <a:gd name="connsiteY2" fmla="*/ 0 h 653384"/>
              <a:gd name="connsiteX3" fmla="*/ 1791788 w 5193587"/>
              <a:gd name="connsiteY3" fmla="*/ 0 h 653384"/>
              <a:gd name="connsiteX4" fmla="*/ 2285178 w 5193587"/>
              <a:gd name="connsiteY4" fmla="*/ 0 h 653384"/>
              <a:gd name="connsiteX5" fmla="*/ 2986313 w 5193587"/>
              <a:gd name="connsiteY5" fmla="*/ 0 h 653384"/>
              <a:gd name="connsiteX6" fmla="*/ 3635511 w 5193587"/>
              <a:gd name="connsiteY6" fmla="*/ 0 h 653384"/>
              <a:gd name="connsiteX7" fmla="*/ 4336645 w 5193587"/>
              <a:gd name="connsiteY7" fmla="*/ 0 h 653384"/>
              <a:gd name="connsiteX8" fmla="*/ 5193587 w 5193587"/>
              <a:gd name="connsiteY8" fmla="*/ 0 h 653384"/>
              <a:gd name="connsiteX9" fmla="*/ 5193587 w 5193587"/>
              <a:gd name="connsiteY9" fmla="*/ 653384 h 653384"/>
              <a:gd name="connsiteX10" fmla="*/ 4544389 w 5193587"/>
              <a:gd name="connsiteY10" fmla="*/ 653384 h 653384"/>
              <a:gd name="connsiteX11" fmla="*/ 3843254 w 5193587"/>
              <a:gd name="connsiteY11" fmla="*/ 653384 h 653384"/>
              <a:gd name="connsiteX12" fmla="*/ 3142120 w 5193587"/>
              <a:gd name="connsiteY12" fmla="*/ 653384 h 653384"/>
              <a:gd name="connsiteX13" fmla="*/ 2648729 w 5193587"/>
              <a:gd name="connsiteY13" fmla="*/ 653384 h 653384"/>
              <a:gd name="connsiteX14" fmla="*/ 2051467 w 5193587"/>
              <a:gd name="connsiteY14" fmla="*/ 653384 h 653384"/>
              <a:gd name="connsiteX15" fmla="*/ 1350333 w 5193587"/>
              <a:gd name="connsiteY15" fmla="*/ 653384 h 653384"/>
              <a:gd name="connsiteX16" fmla="*/ 856942 w 5193587"/>
              <a:gd name="connsiteY16" fmla="*/ 653384 h 653384"/>
              <a:gd name="connsiteX17" fmla="*/ 0 w 5193587"/>
              <a:gd name="connsiteY17" fmla="*/ 653384 h 653384"/>
              <a:gd name="connsiteX18" fmla="*/ 0 w 5193587"/>
              <a:gd name="connsiteY18" fmla="*/ 0 h 653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193587" h="653384" fill="none" extrusionOk="0">
                <a:moveTo>
                  <a:pt x="0" y="0"/>
                </a:moveTo>
                <a:cubicBezTo>
                  <a:pt x="271048" y="-16079"/>
                  <a:pt x="355352" y="-19255"/>
                  <a:pt x="545327" y="0"/>
                </a:cubicBezTo>
                <a:cubicBezTo>
                  <a:pt x="735302" y="19255"/>
                  <a:pt x="1045003" y="8012"/>
                  <a:pt x="1246461" y="0"/>
                </a:cubicBezTo>
                <a:cubicBezTo>
                  <a:pt x="1447919" y="-8012"/>
                  <a:pt x="1580355" y="-16679"/>
                  <a:pt x="1791788" y="0"/>
                </a:cubicBezTo>
                <a:cubicBezTo>
                  <a:pt x="2003221" y="16679"/>
                  <a:pt x="2096628" y="-4929"/>
                  <a:pt x="2285178" y="0"/>
                </a:cubicBezTo>
                <a:cubicBezTo>
                  <a:pt x="2473728" y="4929"/>
                  <a:pt x="2659444" y="28670"/>
                  <a:pt x="2986313" y="0"/>
                </a:cubicBezTo>
                <a:cubicBezTo>
                  <a:pt x="3313182" y="-28670"/>
                  <a:pt x="3315793" y="28634"/>
                  <a:pt x="3635511" y="0"/>
                </a:cubicBezTo>
                <a:cubicBezTo>
                  <a:pt x="3955229" y="-28634"/>
                  <a:pt x="4058271" y="-12683"/>
                  <a:pt x="4336645" y="0"/>
                </a:cubicBezTo>
                <a:cubicBezTo>
                  <a:pt x="4615019" y="12683"/>
                  <a:pt x="4850412" y="3095"/>
                  <a:pt x="5193587" y="0"/>
                </a:cubicBezTo>
                <a:cubicBezTo>
                  <a:pt x="5222895" y="245653"/>
                  <a:pt x="5161131" y="520128"/>
                  <a:pt x="5193587" y="653384"/>
                </a:cubicBezTo>
                <a:cubicBezTo>
                  <a:pt x="4994607" y="636693"/>
                  <a:pt x="4736742" y="666061"/>
                  <a:pt x="4544389" y="653384"/>
                </a:cubicBezTo>
                <a:cubicBezTo>
                  <a:pt x="4352036" y="640707"/>
                  <a:pt x="4141086" y="681105"/>
                  <a:pt x="3843254" y="653384"/>
                </a:cubicBezTo>
                <a:cubicBezTo>
                  <a:pt x="3545422" y="625663"/>
                  <a:pt x="3412041" y="627246"/>
                  <a:pt x="3142120" y="653384"/>
                </a:cubicBezTo>
                <a:cubicBezTo>
                  <a:pt x="2872199" y="679522"/>
                  <a:pt x="2842489" y="649735"/>
                  <a:pt x="2648729" y="653384"/>
                </a:cubicBezTo>
                <a:cubicBezTo>
                  <a:pt x="2454969" y="657033"/>
                  <a:pt x="2217891" y="652110"/>
                  <a:pt x="2051467" y="653384"/>
                </a:cubicBezTo>
                <a:cubicBezTo>
                  <a:pt x="1885043" y="654658"/>
                  <a:pt x="1528965" y="686042"/>
                  <a:pt x="1350333" y="653384"/>
                </a:cubicBezTo>
                <a:cubicBezTo>
                  <a:pt x="1171701" y="620726"/>
                  <a:pt x="1101750" y="659364"/>
                  <a:pt x="856942" y="653384"/>
                </a:cubicBezTo>
                <a:cubicBezTo>
                  <a:pt x="612134" y="647404"/>
                  <a:pt x="266090" y="620162"/>
                  <a:pt x="0" y="653384"/>
                </a:cubicBezTo>
                <a:cubicBezTo>
                  <a:pt x="20477" y="337814"/>
                  <a:pt x="-7019" y="217964"/>
                  <a:pt x="0" y="0"/>
                </a:cubicBezTo>
                <a:close/>
              </a:path>
              <a:path w="5193587" h="653384" stroke="0" extrusionOk="0">
                <a:moveTo>
                  <a:pt x="0" y="0"/>
                </a:moveTo>
                <a:cubicBezTo>
                  <a:pt x="214516" y="-27834"/>
                  <a:pt x="426234" y="36437"/>
                  <a:pt x="753070" y="0"/>
                </a:cubicBezTo>
                <a:cubicBezTo>
                  <a:pt x="1079906" y="-36437"/>
                  <a:pt x="1109873" y="-32544"/>
                  <a:pt x="1454204" y="0"/>
                </a:cubicBezTo>
                <a:cubicBezTo>
                  <a:pt x="1798535" y="32544"/>
                  <a:pt x="1989285" y="25203"/>
                  <a:pt x="2155339" y="0"/>
                </a:cubicBezTo>
                <a:cubicBezTo>
                  <a:pt x="2321393" y="-25203"/>
                  <a:pt x="2602711" y="21912"/>
                  <a:pt x="2908409" y="0"/>
                </a:cubicBezTo>
                <a:cubicBezTo>
                  <a:pt x="3214107" y="-21912"/>
                  <a:pt x="3460876" y="-26513"/>
                  <a:pt x="3609543" y="0"/>
                </a:cubicBezTo>
                <a:cubicBezTo>
                  <a:pt x="3758210" y="26513"/>
                  <a:pt x="3929785" y="-1101"/>
                  <a:pt x="4102934" y="0"/>
                </a:cubicBezTo>
                <a:cubicBezTo>
                  <a:pt x="4276083" y="1101"/>
                  <a:pt x="4714427" y="49495"/>
                  <a:pt x="5193587" y="0"/>
                </a:cubicBezTo>
                <a:cubicBezTo>
                  <a:pt x="5207310" y="231475"/>
                  <a:pt x="5210568" y="377270"/>
                  <a:pt x="5193587" y="653384"/>
                </a:cubicBezTo>
                <a:cubicBezTo>
                  <a:pt x="5004811" y="683074"/>
                  <a:pt x="4689308" y="671334"/>
                  <a:pt x="4544389" y="653384"/>
                </a:cubicBezTo>
                <a:cubicBezTo>
                  <a:pt x="4399470" y="635434"/>
                  <a:pt x="4061789" y="680959"/>
                  <a:pt x="3895190" y="653384"/>
                </a:cubicBezTo>
                <a:cubicBezTo>
                  <a:pt x="3728591" y="625809"/>
                  <a:pt x="3564941" y="644984"/>
                  <a:pt x="3297928" y="653384"/>
                </a:cubicBezTo>
                <a:cubicBezTo>
                  <a:pt x="3030915" y="661784"/>
                  <a:pt x="2915505" y="651511"/>
                  <a:pt x="2752601" y="653384"/>
                </a:cubicBezTo>
                <a:cubicBezTo>
                  <a:pt x="2589697" y="655257"/>
                  <a:pt x="2392430" y="677508"/>
                  <a:pt x="2155339" y="653384"/>
                </a:cubicBezTo>
                <a:cubicBezTo>
                  <a:pt x="1918248" y="629260"/>
                  <a:pt x="1807110" y="635451"/>
                  <a:pt x="1661948" y="653384"/>
                </a:cubicBezTo>
                <a:cubicBezTo>
                  <a:pt x="1516786" y="671317"/>
                  <a:pt x="1304282" y="659872"/>
                  <a:pt x="1064685" y="653384"/>
                </a:cubicBezTo>
                <a:cubicBezTo>
                  <a:pt x="825088" y="646896"/>
                  <a:pt x="496030" y="674348"/>
                  <a:pt x="0" y="653384"/>
                </a:cubicBezTo>
                <a:cubicBezTo>
                  <a:pt x="19344" y="463935"/>
                  <a:pt x="-24650" y="196969"/>
                  <a:pt x="0" y="0"/>
                </a:cubicBezTo>
                <a:close/>
              </a:path>
            </a:pathLst>
          </a:custGeom>
          <a:solidFill>
            <a:srgbClr val="F2F2F2">
              <a:alpha val="90000"/>
            </a:srgbClr>
          </a:solidFill>
          <a:ln w="28575">
            <a:solidFill>
              <a:schemeClr val="tx1">
                <a:lumMod val="50000"/>
                <a:lumOff val="50000"/>
              </a:schemeClr>
            </a:solidFill>
            <a:extLst>
              <a:ext uri="{C807C97D-BFC1-408E-A445-0C87EB9F89A2}">
                <ask:lineSketchStyleProps xmlns:ask="http://schemas.microsoft.com/office/drawing/2018/sketchyshapes" sd="3110278125">
                  <a:prstGeom prst="rect">
                    <a:avLst/>
                  </a:prstGeom>
                  <ask:type>
                    <ask:lineSketchFreehand/>
                  </ask:type>
                </ask:lineSketchStyleProps>
              </a:ext>
            </a:extLst>
          </a:ln>
        </p:spPr>
        <p:txBody>
          <a:bodyPr wrap="square" rtlCol="0">
            <a:spAutoFit/>
          </a:bodyPr>
          <a:lstStyle/>
          <a:p>
            <a:pPr marL="857250" marR="0" lvl="0" indent="-857250" algn="ctr" defTabSz="914400" rtl="0" eaLnBrk="1" fontAlgn="auto" latinLnBrk="0" hangingPunct="1">
              <a:lnSpc>
                <a:spcPts val="4700"/>
              </a:lnSpc>
              <a:spcBef>
                <a:spcPts val="0"/>
              </a:spcBef>
              <a:spcAft>
                <a:spcPts val="0"/>
              </a:spcAft>
              <a:buClrTx/>
              <a:buSzTx/>
              <a:buFont typeface="+mj-lt"/>
              <a:buAutoNum type="romanUcPeriod" startAt="2"/>
              <a:tabLst/>
              <a:defRPr/>
            </a:pPr>
            <a:r>
              <a:rPr lang="en-US" sz="3600" dirty="0">
                <a:latin typeface="Maiandra GD" pitchFamily="34" charset="0"/>
              </a:rPr>
              <a:t>What is the Appeal?</a:t>
            </a:r>
            <a:endParaRPr kumimoji="0" lang="en-US" sz="3600" b="0" i="0" u="none" strike="noStrike" kern="1200" cap="none" spc="0" normalizeH="0" baseline="0" noProof="0" dirty="0">
              <a:ln>
                <a:noFill/>
              </a:ln>
              <a:solidFill>
                <a:schemeClr val="bg1">
                  <a:lumMod val="75000"/>
                </a:schemeClr>
              </a:solidFill>
              <a:uLnTx/>
              <a:uFillTx/>
              <a:latin typeface="Maiandra GD" pitchFamily="34" charset="0"/>
              <a:ea typeface="+mn-ea"/>
              <a:cs typeface="+mn-cs"/>
            </a:endParaRPr>
          </a:p>
        </p:txBody>
      </p:sp>
      <p:sp>
        <p:nvSpPr>
          <p:cNvPr id="3" name="Oval 2">
            <a:extLst>
              <a:ext uri="{FF2B5EF4-FFF2-40B4-BE49-F238E27FC236}">
                <a16:creationId xmlns:a16="http://schemas.microsoft.com/office/drawing/2014/main" id="{D2C3C315-D55D-2853-9502-FE2CFBE3A218}"/>
              </a:ext>
            </a:extLst>
          </p:cNvPr>
          <p:cNvSpPr/>
          <p:nvPr/>
        </p:nvSpPr>
        <p:spPr>
          <a:xfrm>
            <a:off x="2779159" y="1125208"/>
            <a:ext cx="3601092" cy="830997"/>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i="1" dirty="0">
                <a:solidFill>
                  <a:schemeClr val="accent4">
                    <a:lumMod val="20000"/>
                    <a:lumOff val="80000"/>
                  </a:schemeClr>
                </a:solidFill>
              </a:rPr>
              <a:t>Sexual</a:t>
            </a:r>
          </a:p>
        </p:txBody>
      </p:sp>
      <p:pic>
        <p:nvPicPr>
          <p:cNvPr id="5" name="Picture 2" descr="http://planetpov.com/wp-content/uploads/2011/06/prom1.jpg">
            <a:extLst>
              <a:ext uri="{FF2B5EF4-FFF2-40B4-BE49-F238E27FC236}">
                <a16:creationId xmlns:a16="http://schemas.microsoft.com/office/drawing/2014/main" id="{262C35C0-91FE-084A-1126-D039FD71A3A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2238" y="2063820"/>
            <a:ext cx="6024937" cy="451870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42894020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3F44B4C-A519-8B94-970F-BFC36D8C5360}"/>
              </a:ext>
            </a:extLst>
          </p:cNvPr>
          <p:cNvSpPr/>
          <p:nvPr/>
        </p:nvSpPr>
        <p:spPr>
          <a:xfrm>
            <a:off x="693889" y="296133"/>
            <a:ext cx="7756227" cy="1200329"/>
          </a:xfrm>
          <a:custGeom>
            <a:avLst/>
            <a:gdLst>
              <a:gd name="connsiteX0" fmla="*/ 0 w 7756227"/>
              <a:gd name="connsiteY0" fmla="*/ 0 h 1200329"/>
              <a:gd name="connsiteX1" fmla="*/ 646352 w 7756227"/>
              <a:gd name="connsiteY1" fmla="*/ 0 h 1200329"/>
              <a:gd name="connsiteX2" fmla="*/ 1060018 w 7756227"/>
              <a:gd name="connsiteY2" fmla="*/ 0 h 1200329"/>
              <a:gd name="connsiteX3" fmla="*/ 1861494 w 7756227"/>
              <a:gd name="connsiteY3" fmla="*/ 0 h 1200329"/>
              <a:gd name="connsiteX4" fmla="*/ 2275160 w 7756227"/>
              <a:gd name="connsiteY4" fmla="*/ 0 h 1200329"/>
              <a:gd name="connsiteX5" fmla="*/ 2999074 w 7756227"/>
              <a:gd name="connsiteY5" fmla="*/ 0 h 1200329"/>
              <a:gd name="connsiteX6" fmla="*/ 3490302 w 7756227"/>
              <a:gd name="connsiteY6" fmla="*/ 0 h 1200329"/>
              <a:gd name="connsiteX7" fmla="*/ 4059092 w 7756227"/>
              <a:gd name="connsiteY7" fmla="*/ 0 h 1200329"/>
              <a:gd name="connsiteX8" fmla="*/ 4860569 w 7756227"/>
              <a:gd name="connsiteY8" fmla="*/ 0 h 1200329"/>
              <a:gd name="connsiteX9" fmla="*/ 5662046 w 7756227"/>
              <a:gd name="connsiteY9" fmla="*/ 0 h 1200329"/>
              <a:gd name="connsiteX10" fmla="*/ 6463522 w 7756227"/>
              <a:gd name="connsiteY10" fmla="*/ 0 h 1200329"/>
              <a:gd name="connsiteX11" fmla="*/ 7109875 w 7756227"/>
              <a:gd name="connsiteY11" fmla="*/ 0 h 1200329"/>
              <a:gd name="connsiteX12" fmla="*/ 7756227 w 7756227"/>
              <a:gd name="connsiteY12" fmla="*/ 0 h 1200329"/>
              <a:gd name="connsiteX13" fmla="*/ 7756227 w 7756227"/>
              <a:gd name="connsiteY13" fmla="*/ 624171 h 1200329"/>
              <a:gd name="connsiteX14" fmla="*/ 7756227 w 7756227"/>
              <a:gd name="connsiteY14" fmla="*/ 1200329 h 1200329"/>
              <a:gd name="connsiteX15" fmla="*/ 6954750 w 7756227"/>
              <a:gd name="connsiteY15" fmla="*/ 1200329 h 1200329"/>
              <a:gd name="connsiteX16" fmla="*/ 6463523 w 7756227"/>
              <a:gd name="connsiteY16" fmla="*/ 1200329 h 1200329"/>
              <a:gd name="connsiteX17" fmla="*/ 5817170 w 7756227"/>
              <a:gd name="connsiteY17" fmla="*/ 1200329 h 1200329"/>
              <a:gd name="connsiteX18" fmla="*/ 5170818 w 7756227"/>
              <a:gd name="connsiteY18" fmla="*/ 1200329 h 1200329"/>
              <a:gd name="connsiteX19" fmla="*/ 4369341 w 7756227"/>
              <a:gd name="connsiteY19" fmla="*/ 1200329 h 1200329"/>
              <a:gd name="connsiteX20" fmla="*/ 3800551 w 7756227"/>
              <a:gd name="connsiteY20" fmla="*/ 1200329 h 1200329"/>
              <a:gd name="connsiteX21" fmla="*/ 3386886 w 7756227"/>
              <a:gd name="connsiteY21" fmla="*/ 1200329 h 1200329"/>
              <a:gd name="connsiteX22" fmla="*/ 2895658 w 7756227"/>
              <a:gd name="connsiteY22" fmla="*/ 1200329 h 1200329"/>
              <a:gd name="connsiteX23" fmla="*/ 2171744 w 7756227"/>
              <a:gd name="connsiteY23" fmla="*/ 1200329 h 1200329"/>
              <a:gd name="connsiteX24" fmla="*/ 1447829 w 7756227"/>
              <a:gd name="connsiteY24" fmla="*/ 1200329 h 1200329"/>
              <a:gd name="connsiteX25" fmla="*/ 723915 w 7756227"/>
              <a:gd name="connsiteY25" fmla="*/ 1200329 h 1200329"/>
              <a:gd name="connsiteX26" fmla="*/ 0 w 7756227"/>
              <a:gd name="connsiteY26" fmla="*/ 1200329 h 1200329"/>
              <a:gd name="connsiteX27" fmla="*/ 0 w 7756227"/>
              <a:gd name="connsiteY27" fmla="*/ 576158 h 1200329"/>
              <a:gd name="connsiteX28" fmla="*/ 0 w 7756227"/>
              <a:gd name="connsiteY28" fmla="*/ 0 h 1200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756227" h="1200329" fill="none" extrusionOk="0">
                <a:moveTo>
                  <a:pt x="0" y="0"/>
                </a:moveTo>
                <a:cubicBezTo>
                  <a:pt x="250157" y="-16366"/>
                  <a:pt x="365576" y="25846"/>
                  <a:pt x="646352" y="0"/>
                </a:cubicBezTo>
                <a:cubicBezTo>
                  <a:pt x="927128" y="-25846"/>
                  <a:pt x="966327" y="-14853"/>
                  <a:pt x="1060018" y="0"/>
                </a:cubicBezTo>
                <a:cubicBezTo>
                  <a:pt x="1153709" y="14853"/>
                  <a:pt x="1583536" y="-29928"/>
                  <a:pt x="1861494" y="0"/>
                </a:cubicBezTo>
                <a:cubicBezTo>
                  <a:pt x="2139452" y="29928"/>
                  <a:pt x="2073971" y="-7780"/>
                  <a:pt x="2275160" y="0"/>
                </a:cubicBezTo>
                <a:cubicBezTo>
                  <a:pt x="2476349" y="7780"/>
                  <a:pt x="2649460" y="11506"/>
                  <a:pt x="2999074" y="0"/>
                </a:cubicBezTo>
                <a:cubicBezTo>
                  <a:pt x="3348688" y="-11506"/>
                  <a:pt x="3381177" y="-23528"/>
                  <a:pt x="3490302" y="0"/>
                </a:cubicBezTo>
                <a:cubicBezTo>
                  <a:pt x="3599427" y="23528"/>
                  <a:pt x="3869317" y="-9557"/>
                  <a:pt x="4059092" y="0"/>
                </a:cubicBezTo>
                <a:cubicBezTo>
                  <a:pt x="4248867" y="9557"/>
                  <a:pt x="4588143" y="14323"/>
                  <a:pt x="4860569" y="0"/>
                </a:cubicBezTo>
                <a:cubicBezTo>
                  <a:pt x="5132995" y="-14323"/>
                  <a:pt x="5443812" y="-4230"/>
                  <a:pt x="5662046" y="0"/>
                </a:cubicBezTo>
                <a:cubicBezTo>
                  <a:pt x="5880280" y="4230"/>
                  <a:pt x="6142387" y="16405"/>
                  <a:pt x="6463522" y="0"/>
                </a:cubicBezTo>
                <a:cubicBezTo>
                  <a:pt x="6784657" y="-16405"/>
                  <a:pt x="6810726" y="-9582"/>
                  <a:pt x="7109875" y="0"/>
                </a:cubicBezTo>
                <a:cubicBezTo>
                  <a:pt x="7409024" y="9582"/>
                  <a:pt x="7528131" y="-28877"/>
                  <a:pt x="7756227" y="0"/>
                </a:cubicBezTo>
                <a:cubicBezTo>
                  <a:pt x="7761975" y="150050"/>
                  <a:pt x="7785065" y="365157"/>
                  <a:pt x="7756227" y="624171"/>
                </a:cubicBezTo>
                <a:cubicBezTo>
                  <a:pt x="7727389" y="883185"/>
                  <a:pt x="7767422" y="1062064"/>
                  <a:pt x="7756227" y="1200329"/>
                </a:cubicBezTo>
                <a:cubicBezTo>
                  <a:pt x="7570131" y="1194277"/>
                  <a:pt x="7332773" y="1190403"/>
                  <a:pt x="6954750" y="1200329"/>
                </a:cubicBezTo>
                <a:cubicBezTo>
                  <a:pt x="6576727" y="1210255"/>
                  <a:pt x="6570924" y="1214395"/>
                  <a:pt x="6463523" y="1200329"/>
                </a:cubicBezTo>
                <a:cubicBezTo>
                  <a:pt x="6356122" y="1186263"/>
                  <a:pt x="6100900" y="1228778"/>
                  <a:pt x="5817170" y="1200329"/>
                </a:cubicBezTo>
                <a:cubicBezTo>
                  <a:pt x="5533440" y="1171880"/>
                  <a:pt x="5331379" y="1208732"/>
                  <a:pt x="5170818" y="1200329"/>
                </a:cubicBezTo>
                <a:cubicBezTo>
                  <a:pt x="5010257" y="1191926"/>
                  <a:pt x="4721495" y="1184779"/>
                  <a:pt x="4369341" y="1200329"/>
                </a:cubicBezTo>
                <a:cubicBezTo>
                  <a:pt x="4017187" y="1215879"/>
                  <a:pt x="4040887" y="1215440"/>
                  <a:pt x="3800551" y="1200329"/>
                </a:cubicBezTo>
                <a:cubicBezTo>
                  <a:pt x="3560215" y="1185219"/>
                  <a:pt x="3562336" y="1188139"/>
                  <a:pt x="3386886" y="1200329"/>
                </a:cubicBezTo>
                <a:cubicBezTo>
                  <a:pt x="3211436" y="1212519"/>
                  <a:pt x="3045577" y="1215043"/>
                  <a:pt x="2895658" y="1200329"/>
                </a:cubicBezTo>
                <a:cubicBezTo>
                  <a:pt x="2745739" y="1185615"/>
                  <a:pt x="2514735" y="1186478"/>
                  <a:pt x="2171744" y="1200329"/>
                </a:cubicBezTo>
                <a:cubicBezTo>
                  <a:pt x="1828753" y="1214180"/>
                  <a:pt x="1703469" y="1204352"/>
                  <a:pt x="1447829" y="1200329"/>
                </a:cubicBezTo>
                <a:cubicBezTo>
                  <a:pt x="1192189" y="1196306"/>
                  <a:pt x="981791" y="1213454"/>
                  <a:pt x="723915" y="1200329"/>
                </a:cubicBezTo>
                <a:cubicBezTo>
                  <a:pt x="466039" y="1187204"/>
                  <a:pt x="311305" y="1197099"/>
                  <a:pt x="0" y="1200329"/>
                </a:cubicBezTo>
                <a:cubicBezTo>
                  <a:pt x="15533" y="922341"/>
                  <a:pt x="-1738" y="854172"/>
                  <a:pt x="0" y="576158"/>
                </a:cubicBezTo>
                <a:cubicBezTo>
                  <a:pt x="1738" y="298144"/>
                  <a:pt x="13649" y="188836"/>
                  <a:pt x="0" y="0"/>
                </a:cubicBezTo>
                <a:close/>
              </a:path>
              <a:path w="7756227" h="1200329" stroke="0" extrusionOk="0">
                <a:moveTo>
                  <a:pt x="0" y="0"/>
                </a:moveTo>
                <a:cubicBezTo>
                  <a:pt x="148554" y="-22814"/>
                  <a:pt x="309085" y="-11427"/>
                  <a:pt x="491228" y="0"/>
                </a:cubicBezTo>
                <a:cubicBezTo>
                  <a:pt x="673371" y="11427"/>
                  <a:pt x="905676" y="-613"/>
                  <a:pt x="1137580" y="0"/>
                </a:cubicBezTo>
                <a:cubicBezTo>
                  <a:pt x="1369484" y="613"/>
                  <a:pt x="1478622" y="17305"/>
                  <a:pt x="1783932" y="0"/>
                </a:cubicBezTo>
                <a:cubicBezTo>
                  <a:pt x="2089242" y="-17305"/>
                  <a:pt x="2285914" y="-29233"/>
                  <a:pt x="2585409" y="0"/>
                </a:cubicBezTo>
                <a:cubicBezTo>
                  <a:pt x="2884904" y="29233"/>
                  <a:pt x="3077840" y="18646"/>
                  <a:pt x="3309324" y="0"/>
                </a:cubicBezTo>
                <a:cubicBezTo>
                  <a:pt x="3540809" y="-18646"/>
                  <a:pt x="3850830" y="-8855"/>
                  <a:pt x="4033238" y="0"/>
                </a:cubicBezTo>
                <a:cubicBezTo>
                  <a:pt x="4215646" y="8855"/>
                  <a:pt x="4468723" y="8644"/>
                  <a:pt x="4679590" y="0"/>
                </a:cubicBezTo>
                <a:cubicBezTo>
                  <a:pt x="4890457" y="-8644"/>
                  <a:pt x="5077964" y="-20505"/>
                  <a:pt x="5248380" y="0"/>
                </a:cubicBezTo>
                <a:cubicBezTo>
                  <a:pt x="5418796" y="20505"/>
                  <a:pt x="5552533" y="-1976"/>
                  <a:pt x="5662046" y="0"/>
                </a:cubicBezTo>
                <a:cubicBezTo>
                  <a:pt x="5771559" y="1976"/>
                  <a:pt x="5931830" y="1766"/>
                  <a:pt x="6075711" y="0"/>
                </a:cubicBezTo>
                <a:cubicBezTo>
                  <a:pt x="6219593" y="-1766"/>
                  <a:pt x="6549664" y="16301"/>
                  <a:pt x="6799626" y="0"/>
                </a:cubicBezTo>
                <a:cubicBezTo>
                  <a:pt x="7049588" y="-16301"/>
                  <a:pt x="7444245" y="44490"/>
                  <a:pt x="7756227" y="0"/>
                </a:cubicBezTo>
                <a:cubicBezTo>
                  <a:pt x="7765487" y="123181"/>
                  <a:pt x="7745289" y="296634"/>
                  <a:pt x="7756227" y="564155"/>
                </a:cubicBezTo>
                <a:cubicBezTo>
                  <a:pt x="7767165" y="831677"/>
                  <a:pt x="7777194" y="927418"/>
                  <a:pt x="7756227" y="1200329"/>
                </a:cubicBezTo>
                <a:cubicBezTo>
                  <a:pt x="7460248" y="1200993"/>
                  <a:pt x="7345386" y="1186276"/>
                  <a:pt x="7109875" y="1200329"/>
                </a:cubicBezTo>
                <a:cubicBezTo>
                  <a:pt x="6874364" y="1214382"/>
                  <a:pt x="6803958" y="1197056"/>
                  <a:pt x="6696209" y="1200329"/>
                </a:cubicBezTo>
                <a:cubicBezTo>
                  <a:pt x="6588460" y="1203602"/>
                  <a:pt x="6419352" y="1206060"/>
                  <a:pt x="6204982" y="1200329"/>
                </a:cubicBezTo>
                <a:cubicBezTo>
                  <a:pt x="5990612" y="1194598"/>
                  <a:pt x="5736089" y="1183562"/>
                  <a:pt x="5403505" y="1200329"/>
                </a:cubicBezTo>
                <a:cubicBezTo>
                  <a:pt x="5070921" y="1217096"/>
                  <a:pt x="5020827" y="1184702"/>
                  <a:pt x="4912277" y="1200329"/>
                </a:cubicBezTo>
                <a:cubicBezTo>
                  <a:pt x="4803727" y="1215956"/>
                  <a:pt x="4409412" y="1224103"/>
                  <a:pt x="4265925" y="1200329"/>
                </a:cubicBezTo>
                <a:cubicBezTo>
                  <a:pt x="4122438" y="1176555"/>
                  <a:pt x="3992044" y="1185667"/>
                  <a:pt x="3774697" y="1200329"/>
                </a:cubicBezTo>
                <a:cubicBezTo>
                  <a:pt x="3557350" y="1214991"/>
                  <a:pt x="3376675" y="1181832"/>
                  <a:pt x="3128345" y="1200329"/>
                </a:cubicBezTo>
                <a:cubicBezTo>
                  <a:pt x="2880015" y="1218826"/>
                  <a:pt x="2817168" y="1182377"/>
                  <a:pt x="2714679" y="1200329"/>
                </a:cubicBezTo>
                <a:cubicBezTo>
                  <a:pt x="2612190" y="1218281"/>
                  <a:pt x="2495847" y="1202974"/>
                  <a:pt x="2301014" y="1200329"/>
                </a:cubicBezTo>
                <a:cubicBezTo>
                  <a:pt x="2106181" y="1197684"/>
                  <a:pt x="1722989" y="1188366"/>
                  <a:pt x="1577099" y="1200329"/>
                </a:cubicBezTo>
                <a:cubicBezTo>
                  <a:pt x="1431210" y="1212292"/>
                  <a:pt x="1257318" y="1190383"/>
                  <a:pt x="1008310" y="1200329"/>
                </a:cubicBezTo>
                <a:cubicBezTo>
                  <a:pt x="759302" y="1210275"/>
                  <a:pt x="222012" y="1158031"/>
                  <a:pt x="0" y="1200329"/>
                </a:cubicBezTo>
                <a:cubicBezTo>
                  <a:pt x="-29184" y="1007684"/>
                  <a:pt x="1099" y="750263"/>
                  <a:pt x="0" y="576158"/>
                </a:cubicBezTo>
                <a:cubicBezTo>
                  <a:pt x="-1099" y="402053"/>
                  <a:pt x="26128" y="158840"/>
                  <a:pt x="0" y="0"/>
                </a:cubicBezTo>
                <a:close/>
              </a:path>
            </a:pathLst>
          </a:custGeom>
          <a:solidFill>
            <a:srgbClr val="FFFFFF">
              <a:alpha val="75686"/>
            </a:srgbClr>
          </a:solidFill>
          <a:ln w="38100">
            <a:solidFill>
              <a:schemeClr val="tx1">
                <a:lumMod val="50000"/>
                <a:lumOff val="50000"/>
              </a:schemeClr>
            </a:solidFill>
            <a:extLst>
              <a:ext uri="{C807C97D-BFC1-408E-A445-0C87EB9F89A2}">
                <ask:lineSketchStyleProps xmlns:ask="http://schemas.microsoft.com/office/drawing/2018/sketchyshapes" sd="2300044109">
                  <a:prstGeom prst="rect">
                    <a:avLst/>
                  </a:prstGeom>
                  <ask:type>
                    <ask:lineSketchFreehand/>
                  </ask:type>
                </ask:lineSketchStyleProps>
              </a:ext>
            </a:extLst>
          </a:ln>
          <a:effectLst>
            <a:outerShdw blurRad="50800" dist="50800" dir="5400000" algn="ctr" rotWithShape="0">
              <a:schemeClr val="tx1"/>
            </a:outerShdw>
          </a:effectLst>
        </p:spPr>
        <p:txBody>
          <a:bodyPr wrap="none" lIns="91440" tIns="45720" rIns="91440" bIns="45720">
            <a:spAutoFit/>
          </a:bodyPr>
          <a:lstStyle/>
          <a:p>
            <a:pPr algn="ctr"/>
            <a:r>
              <a:rPr lang="en-US" sz="7200" b="1" cap="none" spc="50" dirty="0">
                <a:ln w="0"/>
                <a:solidFill>
                  <a:schemeClr val="tx1">
                    <a:lumMod val="65000"/>
                    <a:lumOff val="35000"/>
                  </a:schemeClr>
                </a:solidFill>
                <a:effectLst>
                  <a:innerShdw blurRad="63500" dist="50800" dir="13500000">
                    <a:srgbClr val="000000">
                      <a:alpha val="50000"/>
                    </a:srgbClr>
                  </a:innerShdw>
                </a:effectLst>
              </a:rPr>
              <a:t>Is it a Sin to Dance?</a:t>
            </a:r>
          </a:p>
        </p:txBody>
      </p:sp>
      <p:sp>
        <p:nvSpPr>
          <p:cNvPr id="2" name="TextBox 1">
            <a:extLst>
              <a:ext uri="{FF2B5EF4-FFF2-40B4-BE49-F238E27FC236}">
                <a16:creationId xmlns:a16="http://schemas.microsoft.com/office/drawing/2014/main" id="{0683FFFE-8C15-91FB-51E9-CC94B7662F01}"/>
              </a:ext>
            </a:extLst>
          </p:cNvPr>
          <p:cNvSpPr txBox="1"/>
          <p:nvPr/>
        </p:nvSpPr>
        <p:spPr>
          <a:xfrm>
            <a:off x="500865" y="2418777"/>
            <a:ext cx="8142270" cy="2461571"/>
          </a:xfrm>
          <a:custGeom>
            <a:avLst/>
            <a:gdLst>
              <a:gd name="connsiteX0" fmla="*/ 0 w 8142270"/>
              <a:gd name="connsiteY0" fmla="*/ 0 h 2461571"/>
              <a:gd name="connsiteX1" fmla="*/ 434254 w 8142270"/>
              <a:gd name="connsiteY1" fmla="*/ 0 h 2461571"/>
              <a:gd name="connsiteX2" fmla="*/ 1112777 w 8142270"/>
              <a:gd name="connsiteY2" fmla="*/ 0 h 2461571"/>
              <a:gd name="connsiteX3" fmla="*/ 1791299 w 8142270"/>
              <a:gd name="connsiteY3" fmla="*/ 0 h 2461571"/>
              <a:gd name="connsiteX4" fmla="*/ 2306977 w 8142270"/>
              <a:gd name="connsiteY4" fmla="*/ 0 h 2461571"/>
              <a:gd name="connsiteX5" fmla="*/ 2822654 w 8142270"/>
              <a:gd name="connsiteY5" fmla="*/ 0 h 2461571"/>
              <a:gd name="connsiteX6" fmla="*/ 3501176 w 8142270"/>
              <a:gd name="connsiteY6" fmla="*/ 0 h 2461571"/>
              <a:gd name="connsiteX7" fmla="*/ 4098276 w 8142270"/>
              <a:gd name="connsiteY7" fmla="*/ 0 h 2461571"/>
              <a:gd name="connsiteX8" fmla="*/ 4858221 w 8142270"/>
              <a:gd name="connsiteY8" fmla="*/ 0 h 2461571"/>
              <a:gd name="connsiteX9" fmla="*/ 5536744 w 8142270"/>
              <a:gd name="connsiteY9" fmla="*/ 0 h 2461571"/>
              <a:gd name="connsiteX10" fmla="*/ 6133843 w 8142270"/>
              <a:gd name="connsiteY10" fmla="*/ 0 h 2461571"/>
              <a:gd name="connsiteX11" fmla="*/ 6812366 w 8142270"/>
              <a:gd name="connsiteY11" fmla="*/ 0 h 2461571"/>
              <a:gd name="connsiteX12" fmla="*/ 7246620 w 8142270"/>
              <a:gd name="connsiteY12" fmla="*/ 0 h 2461571"/>
              <a:gd name="connsiteX13" fmla="*/ 8142270 w 8142270"/>
              <a:gd name="connsiteY13" fmla="*/ 0 h 2461571"/>
              <a:gd name="connsiteX14" fmla="*/ 8142270 w 8142270"/>
              <a:gd name="connsiteY14" fmla="*/ 566161 h 2461571"/>
              <a:gd name="connsiteX15" fmla="*/ 8142270 w 8142270"/>
              <a:gd name="connsiteY15" fmla="*/ 1156938 h 2461571"/>
              <a:gd name="connsiteX16" fmla="*/ 8142270 w 8142270"/>
              <a:gd name="connsiteY16" fmla="*/ 1747715 h 2461571"/>
              <a:gd name="connsiteX17" fmla="*/ 8142270 w 8142270"/>
              <a:gd name="connsiteY17" fmla="*/ 2461571 h 2461571"/>
              <a:gd name="connsiteX18" fmla="*/ 7463748 w 8142270"/>
              <a:gd name="connsiteY18" fmla="*/ 2461571 h 2461571"/>
              <a:gd name="connsiteX19" fmla="*/ 6866648 w 8142270"/>
              <a:gd name="connsiteY19" fmla="*/ 2461571 h 2461571"/>
              <a:gd name="connsiteX20" fmla="*/ 6188125 w 8142270"/>
              <a:gd name="connsiteY20" fmla="*/ 2461571 h 2461571"/>
              <a:gd name="connsiteX21" fmla="*/ 5346757 w 8142270"/>
              <a:gd name="connsiteY21" fmla="*/ 2461571 h 2461571"/>
              <a:gd name="connsiteX22" fmla="*/ 4912503 w 8142270"/>
              <a:gd name="connsiteY22" fmla="*/ 2461571 h 2461571"/>
              <a:gd name="connsiteX23" fmla="*/ 4152558 w 8142270"/>
              <a:gd name="connsiteY23" fmla="*/ 2461571 h 2461571"/>
              <a:gd name="connsiteX24" fmla="*/ 3474035 w 8142270"/>
              <a:gd name="connsiteY24" fmla="*/ 2461571 h 2461571"/>
              <a:gd name="connsiteX25" fmla="*/ 2714090 w 8142270"/>
              <a:gd name="connsiteY25" fmla="*/ 2461571 h 2461571"/>
              <a:gd name="connsiteX26" fmla="*/ 1954145 w 8142270"/>
              <a:gd name="connsiteY26" fmla="*/ 2461571 h 2461571"/>
              <a:gd name="connsiteX27" fmla="*/ 1112777 w 8142270"/>
              <a:gd name="connsiteY27" fmla="*/ 2461571 h 2461571"/>
              <a:gd name="connsiteX28" fmla="*/ 0 w 8142270"/>
              <a:gd name="connsiteY28" fmla="*/ 2461571 h 2461571"/>
              <a:gd name="connsiteX29" fmla="*/ 0 w 8142270"/>
              <a:gd name="connsiteY29" fmla="*/ 1796947 h 2461571"/>
              <a:gd name="connsiteX30" fmla="*/ 0 w 8142270"/>
              <a:gd name="connsiteY30" fmla="*/ 1132323 h 2461571"/>
              <a:gd name="connsiteX31" fmla="*/ 0 w 8142270"/>
              <a:gd name="connsiteY31" fmla="*/ 0 h 24615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8142270" h="2461571" fill="none" extrusionOk="0">
                <a:moveTo>
                  <a:pt x="0" y="0"/>
                </a:moveTo>
                <a:cubicBezTo>
                  <a:pt x="190421" y="-3385"/>
                  <a:pt x="236651" y="-8204"/>
                  <a:pt x="434254" y="0"/>
                </a:cubicBezTo>
                <a:cubicBezTo>
                  <a:pt x="631857" y="8204"/>
                  <a:pt x="775575" y="-5875"/>
                  <a:pt x="1112777" y="0"/>
                </a:cubicBezTo>
                <a:cubicBezTo>
                  <a:pt x="1449979" y="5875"/>
                  <a:pt x="1452490" y="-5763"/>
                  <a:pt x="1791299" y="0"/>
                </a:cubicBezTo>
                <a:cubicBezTo>
                  <a:pt x="2130108" y="5763"/>
                  <a:pt x="2170082" y="-14333"/>
                  <a:pt x="2306977" y="0"/>
                </a:cubicBezTo>
                <a:cubicBezTo>
                  <a:pt x="2443872" y="14333"/>
                  <a:pt x="2624203" y="16311"/>
                  <a:pt x="2822654" y="0"/>
                </a:cubicBezTo>
                <a:cubicBezTo>
                  <a:pt x="3021105" y="-16311"/>
                  <a:pt x="3337136" y="31934"/>
                  <a:pt x="3501176" y="0"/>
                </a:cubicBezTo>
                <a:cubicBezTo>
                  <a:pt x="3665216" y="-31934"/>
                  <a:pt x="3867414" y="-1136"/>
                  <a:pt x="4098276" y="0"/>
                </a:cubicBezTo>
                <a:cubicBezTo>
                  <a:pt x="4329138" y="1136"/>
                  <a:pt x="4538645" y="25103"/>
                  <a:pt x="4858221" y="0"/>
                </a:cubicBezTo>
                <a:cubicBezTo>
                  <a:pt x="5177798" y="-25103"/>
                  <a:pt x="5238125" y="-28258"/>
                  <a:pt x="5536744" y="0"/>
                </a:cubicBezTo>
                <a:cubicBezTo>
                  <a:pt x="5835363" y="28258"/>
                  <a:pt x="5964741" y="23995"/>
                  <a:pt x="6133843" y="0"/>
                </a:cubicBezTo>
                <a:cubicBezTo>
                  <a:pt x="6302945" y="-23995"/>
                  <a:pt x="6551299" y="-13308"/>
                  <a:pt x="6812366" y="0"/>
                </a:cubicBezTo>
                <a:cubicBezTo>
                  <a:pt x="7073433" y="13308"/>
                  <a:pt x="7031940" y="-5844"/>
                  <a:pt x="7246620" y="0"/>
                </a:cubicBezTo>
                <a:cubicBezTo>
                  <a:pt x="7461300" y="5844"/>
                  <a:pt x="7822293" y="13177"/>
                  <a:pt x="8142270" y="0"/>
                </a:cubicBezTo>
                <a:cubicBezTo>
                  <a:pt x="8163867" y="210353"/>
                  <a:pt x="8146809" y="340215"/>
                  <a:pt x="8142270" y="566161"/>
                </a:cubicBezTo>
                <a:cubicBezTo>
                  <a:pt x="8137731" y="792107"/>
                  <a:pt x="8158609" y="1022689"/>
                  <a:pt x="8142270" y="1156938"/>
                </a:cubicBezTo>
                <a:cubicBezTo>
                  <a:pt x="8125931" y="1291187"/>
                  <a:pt x="8127399" y="1477646"/>
                  <a:pt x="8142270" y="1747715"/>
                </a:cubicBezTo>
                <a:cubicBezTo>
                  <a:pt x="8157141" y="2017784"/>
                  <a:pt x="8115965" y="2112866"/>
                  <a:pt x="8142270" y="2461571"/>
                </a:cubicBezTo>
                <a:cubicBezTo>
                  <a:pt x="7954805" y="2492651"/>
                  <a:pt x="7622113" y="2446199"/>
                  <a:pt x="7463748" y="2461571"/>
                </a:cubicBezTo>
                <a:cubicBezTo>
                  <a:pt x="7305383" y="2476943"/>
                  <a:pt x="7015693" y="2443266"/>
                  <a:pt x="6866648" y="2461571"/>
                </a:cubicBezTo>
                <a:cubicBezTo>
                  <a:pt x="6717603" y="2479876"/>
                  <a:pt x="6483514" y="2436893"/>
                  <a:pt x="6188125" y="2461571"/>
                </a:cubicBezTo>
                <a:cubicBezTo>
                  <a:pt x="5892736" y="2486249"/>
                  <a:pt x="5544930" y="2494257"/>
                  <a:pt x="5346757" y="2461571"/>
                </a:cubicBezTo>
                <a:cubicBezTo>
                  <a:pt x="5148584" y="2428885"/>
                  <a:pt x="5105009" y="2460585"/>
                  <a:pt x="4912503" y="2461571"/>
                </a:cubicBezTo>
                <a:cubicBezTo>
                  <a:pt x="4719997" y="2462557"/>
                  <a:pt x="4312613" y="2472340"/>
                  <a:pt x="4152558" y="2461571"/>
                </a:cubicBezTo>
                <a:cubicBezTo>
                  <a:pt x="3992503" y="2450802"/>
                  <a:pt x="3704373" y="2491541"/>
                  <a:pt x="3474035" y="2461571"/>
                </a:cubicBezTo>
                <a:cubicBezTo>
                  <a:pt x="3243697" y="2431601"/>
                  <a:pt x="3019617" y="2431415"/>
                  <a:pt x="2714090" y="2461571"/>
                </a:cubicBezTo>
                <a:cubicBezTo>
                  <a:pt x="2408563" y="2491727"/>
                  <a:pt x="2111181" y="2447390"/>
                  <a:pt x="1954145" y="2461571"/>
                </a:cubicBezTo>
                <a:cubicBezTo>
                  <a:pt x="1797109" y="2475752"/>
                  <a:pt x="1440197" y="2426423"/>
                  <a:pt x="1112777" y="2461571"/>
                </a:cubicBezTo>
                <a:cubicBezTo>
                  <a:pt x="785357" y="2496719"/>
                  <a:pt x="491133" y="2420650"/>
                  <a:pt x="0" y="2461571"/>
                </a:cubicBezTo>
                <a:cubicBezTo>
                  <a:pt x="27708" y="2151512"/>
                  <a:pt x="871" y="2101338"/>
                  <a:pt x="0" y="1796947"/>
                </a:cubicBezTo>
                <a:cubicBezTo>
                  <a:pt x="-871" y="1492556"/>
                  <a:pt x="-9921" y="1414414"/>
                  <a:pt x="0" y="1132323"/>
                </a:cubicBezTo>
                <a:cubicBezTo>
                  <a:pt x="9921" y="850232"/>
                  <a:pt x="-12937" y="416725"/>
                  <a:pt x="0" y="0"/>
                </a:cubicBezTo>
                <a:close/>
              </a:path>
              <a:path w="8142270" h="2461571" stroke="0" extrusionOk="0">
                <a:moveTo>
                  <a:pt x="0" y="0"/>
                </a:moveTo>
                <a:cubicBezTo>
                  <a:pt x="193841" y="41037"/>
                  <a:pt x="476326" y="-32232"/>
                  <a:pt x="841368" y="0"/>
                </a:cubicBezTo>
                <a:cubicBezTo>
                  <a:pt x="1206410" y="32232"/>
                  <a:pt x="1238589" y="-19178"/>
                  <a:pt x="1601313" y="0"/>
                </a:cubicBezTo>
                <a:cubicBezTo>
                  <a:pt x="1964037" y="19178"/>
                  <a:pt x="2189596" y="-7701"/>
                  <a:pt x="2361258" y="0"/>
                </a:cubicBezTo>
                <a:cubicBezTo>
                  <a:pt x="2532921" y="7701"/>
                  <a:pt x="2877539" y="7784"/>
                  <a:pt x="3202626" y="0"/>
                </a:cubicBezTo>
                <a:cubicBezTo>
                  <a:pt x="3527713" y="-7784"/>
                  <a:pt x="3591240" y="-36600"/>
                  <a:pt x="3962571" y="0"/>
                </a:cubicBezTo>
                <a:cubicBezTo>
                  <a:pt x="4333902" y="36600"/>
                  <a:pt x="4295769" y="19264"/>
                  <a:pt x="4396826" y="0"/>
                </a:cubicBezTo>
                <a:cubicBezTo>
                  <a:pt x="4497884" y="-19264"/>
                  <a:pt x="4978569" y="-3446"/>
                  <a:pt x="5156771" y="0"/>
                </a:cubicBezTo>
                <a:cubicBezTo>
                  <a:pt x="5334974" y="3446"/>
                  <a:pt x="5664483" y="30698"/>
                  <a:pt x="5835294" y="0"/>
                </a:cubicBezTo>
                <a:cubicBezTo>
                  <a:pt x="6006105" y="-30698"/>
                  <a:pt x="6078883" y="-20608"/>
                  <a:pt x="6269548" y="0"/>
                </a:cubicBezTo>
                <a:cubicBezTo>
                  <a:pt x="6460213" y="20608"/>
                  <a:pt x="6713905" y="-29279"/>
                  <a:pt x="6948070" y="0"/>
                </a:cubicBezTo>
                <a:cubicBezTo>
                  <a:pt x="7182235" y="29279"/>
                  <a:pt x="7209673" y="21334"/>
                  <a:pt x="7463748" y="0"/>
                </a:cubicBezTo>
                <a:cubicBezTo>
                  <a:pt x="7717823" y="-21334"/>
                  <a:pt x="7887500" y="28044"/>
                  <a:pt x="8142270" y="0"/>
                </a:cubicBezTo>
                <a:cubicBezTo>
                  <a:pt x="8137257" y="224917"/>
                  <a:pt x="8141224" y="378344"/>
                  <a:pt x="8142270" y="541546"/>
                </a:cubicBezTo>
                <a:cubicBezTo>
                  <a:pt x="8143316" y="704748"/>
                  <a:pt x="8139597" y="932155"/>
                  <a:pt x="8142270" y="1206170"/>
                </a:cubicBezTo>
                <a:cubicBezTo>
                  <a:pt x="8144943" y="1480185"/>
                  <a:pt x="8151012" y="1633367"/>
                  <a:pt x="8142270" y="1796947"/>
                </a:cubicBezTo>
                <a:cubicBezTo>
                  <a:pt x="8133528" y="1960527"/>
                  <a:pt x="8109649" y="2220675"/>
                  <a:pt x="8142270" y="2461571"/>
                </a:cubicBezTo>
                <a:cubicBezTo>
                  <a:pt x="7988322" y="2467427"/>
                  <a:pt x="7826075" y="2487409"/>
                  <a:pt x="7545170" y="2461571"/>
                </a:cubicBezTo>
                <a:cubicBezTo>
                  <a:pt x="7264265" y="2435733"/>
                  <a:pt x="6978481" y="2433918"/>
                  <a:pt x="6703802" y="2461571"/>
                </a:cubicBezTo>
                <a:cubicBezTo>
                  <a:pt x="6429123" y="2489224"/>
                  <a:pt x="6229834" y="2456724"/>
                  <a:pt x="6106703" y="2461571"/>
                </a:cubicBezTo>
                <a:cubicBezTo>
                  <a:pt x="5983572" y="2466418"/>
                  <a:pt x="5624035" y="2447251"/>
                  <a:pt x="5428180" y="2461571"/>
                </a:cubicBezTo>
                <a:cubicBezTo>
                  <a:pt x="5232325" y="2475891"/>
                  <a:pt x="5140993" y="2481588"/>
                  <a:pt x="4993926" y="2461571"/>
                </a:cubicBezTo>
                <a:cubicBezTo>
                  <a:pt x="4846859" y="2441554"/>
                  <a:pt x="4439646" y="2500601"/>
                  <a:pt x="4152558" y="2461571"/>
                </a:cubicBezTo>
                <a:cubicBezTo>
                  <a:pt x="3865470" y="2422541"/>
                  <a:pt x="3783806" y="2468870"/>
                  <a:pt x="3474035" y="2461571"/>
                </a:cubicBezTo>
                <a:cubicBezTo>
                  <a:pt x="3164264" y="2454272"/>
                  <a:pt x="2961949" y="2451440"/>
                  <a:pt x="2714090" y="2461571"/>
                </a:cubicBezTo>
                <a:cubicBezTo>
                  <a:pt x="2466232" y="2471702"/>
                  <a:pt x="2192366" y="2463921"/>
                  <a:pt x="1954145" y="2461571"/>
                </a:cubicBezTo>
                <a:cubicBezTo>
                  <a:pt x="1715925" y="2459221"/>
                  <a:pt x="1472259" y="2456554"/>
                  <a:pt x="1112777" y="2461571"/>
                </a:cubicBezTo>
                <a:cubicBezTo>
                  <a:pt x="753295" y="2466588"/>
                  <a:pt x="343407" y="2458578"/>
                  <a:pt x="0" y="2461571"/>
                </a:cubicBezTo>
                <a:cubicBezTo>
                  <a:pt x="-5057" y="2210658"/>
                  <a:pt x="-9077" y="2037477"/>
                  <a:pt x="0" y="1920025"/>
                </a:cubicBezTo>
                <a:cubicBezTo>
                  <a:pt x="9077" y="1802573"/>
                  <a:pt x="27169" y="1594977"/>
                  <a:pt x="0" y="1353864"/>
                </a:cubicBezTo>
                <a:cubicBezTo>
                  <a:pt x="-27169" y="1112751"/>
                  <a:pt x="12038" y="1031629"/>
                  <a:pt x="0" y="713856"/>
                </a:cubicBezTo>
                <a:cubicBezTo>
                  <a:pt x="-12038" y="396083"/>
                  <a:pt x="7111" y="231247"/>
                  <a:pt x="0" y="0"/>
                </a:cubicBezTo>
                <a:close/>
              </a:path>
            </a:pathLst>
          </a:custGeom>
          <a:solidFill>
            <a:srgbClr val="F2F2F2">
              <a:alpha val="90000"/>
            </a:srgbClr>
          </a:solidFill>
          <a:ln w="28575">
            <a:solidFill>
              <a:schemeClr val="tx1">
                <a:lumMod val="50000"/>
                <a:lumOff val="50000"/>
              </a:schemeClr>
            </a:solidFill>
            <a:extLst>
              <a:ext uri="{C807C97D-BFC1-408E-A445-0C87EB9F89A2}">
                <ask:lineSketchStyleProps xmlns:ask="http://schemas.microsoft.com/office/drawing/2018/sketchyshapes" sd="3110278125">
                  <a:prstGeom prst="rect">
                    <a:avLst/>
                  </a:prstGeom>
                  <ask:type>
                    <ask:lineSketchFreehand/>
                  </ask:type>
                </ask:lineSketchStyleProps>
              </a:ext>
            </a:extLst>
          </a:ln>
        </p:spPr>
        <p:txBody>
          <a:bodyPr wrap="square" rtlCol="0">
            <a:spAutoFit/>
          </a:bodyPr>
          <a:lstStyle/>
          <a:p>
            <a:pPr marL="857250" marR="0" lvl="0" indent="-857250" algn="l" defTabSz="914400" rtl="0" eaLnBrk="1" fontAlgn="auto" latinLnBrk="0" hangingPunct="1">
              <a:lnSpc>
                <a:spcPts val="4700"/>
              </a:lnSpc>
              <a:spcBef>
                <a:spcPts val="0"/>
              </a:spcBef>
              <a:spcAft>
                <a:spcPts val="0"/>
              </a:spcAft>
              <a:buClrTx/>
              <a:buSzTx/>
              <a:buFont typeface="+mj-lt"/>
              <a:buAutoNum type="romanUcPeriod"/>
              <a:tabLst/>
              <a:defRPr/>
            </a:pPr>
            <a:r>
              <a:rPr kumimoji="0" lang="en-US" sz="3600" b="0" i="0" u="none" strike="noStrike" kern="1200" cap="none" spc="0" normalizeH="0" baseline="0" noProof="0" dirty="0">
                <a:ln>
                  <a:noFill/>
                </a:ln>
                <a:solidFill>
                  <a:schemeClr val="bg1">
                    <a:lumMod val="50000"/>
                  </a:schemeClr>
                </a:solidFill>
                <a:uLnTx/>
                <a:uFillTx/>
                <a:latin typeface="Maiandra GD" pitchFamily="34" charset="0"/>
                <a:ea typeface="+mn-ea"/>
                <a:cs typeface="+mn-cs"/>
              </a:rPr>
              <a:t>What is Dancing?</a:t>
            </a:r>
          </a:p>
          <a:p>
            <a:pPr marL="857250" marR="0" lvl="0" indent="-857250" algn="l" defTabSz="914400" rtl="0" eaLnBrk="1" fontAlgn="auto" latinLnBrk="0" hangingPunct="1">
              <a:lnSpc>
                <a:spcPts val="4700"/>
              </a:lnSpc>
              <a:spcBef>
                <a:spcPts val="0"/>
              </a:spcBef>
              <a:spcAft>
                <a:spcPts val="0"/>
              </a:spcAft>
              <a:buClrTx/>
              <a:buSzTx/>
              <a:buFont typeface="+mj-lt"/>
              <a:buAutoNum type="romanUcPeriod"/>
              <a:tabLst/>
              <a:defRPr/>
            </a:pPr>
            <a:r>
              <a:rPr lang="en-US" sz="3600" dirty="0">
                <a:solidFill>
                  <a:schemeClr val="bg1">
                    <a:lumMod val="50000"/>
                  </a:schemeClr>
                </a:solidFill>
                <a:latin typeface="Maiandra GD" pitchFamily="34" charset="0"/>
              </a:rPr>
              <a:t>What is the Appeal?</a:t>
            </a:r>
          </a:p>
          <a:p>
            <a:pPr marL="857250" marR="0" lvl="0" indent="-857250" algn="l" defTabSz="914400" rtl="0" eaLnBrk="1" fontAlgn="auto" latinLnBrk="0" hangingPunct="1">
              <a:lnSpc>
                <a:spcPts val="4700"/>
              </a:lnSpc>
              <a:spcBef>
                <a:spcPts val="0"/>
              </a:spcBef>
              <a:spcAft>
                <a:spcPts val="0"/>
              </a:spcAft>
              <a:buClrTx/>
              <a:buSzTx/>
              <a:buFont typeface="+mj-lt"/>
              <a:buAutoNum type="romanUcPeriod"/>
              <a:tabLst/>
              <a:defRPr/>
            </a:pPr>
            <a:r>
              <a:rPr kumimoji="0" lang="en-US" sz="3600" b="0" i="0" u="none" strike="noStrike" kern="1200" cap="none" spc="0" normalizeH="0" baseline="0" noProof="0" dirty="0">
                <a:ln>
                  <a:noFill/>
                </a:ln>
                <a:uLnTx/>
                <a:uFillTx/>
                <a:latin typeface="Maiandra GD" pitchFamily="34" charset="0"/>
                <a:ea typeface="+mn-ea"/>
                <a:cs typeface="+mn-cs"/>
              </a:rPr>
              <a:t>Principles that Condemn the Dance</a:t>
            </a:r>
          </a:p>
          <a:p>
            <a:pPr marL="857250" marR="0" lvl="0" indent="-857250" algn="l" defTabSz="914400" rtl="0" eaLnBrk="1" fontAlgn="auto" latinLnBrk="0" hangingPunct="1">
              <a:lnSpc>
                <a:spcPts val="4700"/>
              </a:lnSpc>
              <a:spcBef>
                <a:spcPts val="0"/>
              </a:spcBef>
              <a:spcAft>
                <a:spcPts val="0"/>
              </a:spcAft>
              <a:buClrTx/>
              <a:buSzTx/>
              <a:buFont typeface="+mj-lt"/>
              <a:buAutoNum type="romanUcPeriod"/>
              <a:tabLst/>
              <a:defRPr/>
            </a:pPr>
            <a:r>
              <a:rPr lang="en-US" sz="3600" dirty="0">
                <a:solidFill>
                  <a:schemeClr val="bg1">
                    <a:lumMod val="75000"/>
                  </a:schemeClr>
                </a:solidFill>
                <a:latin typeface="Maiandra GD" pitchFamily="34" charset="0"/>
              </a:rPr>
              <a:t>Arguments to Justify</a:t>
            </a:r>
            <a:endParaRPr kumimoji="0" lang="en-US" sz="3600" b="0" i="0" u="none" strike="noStrike" kern="1200" cap="none" spc="0" normalizeH="0" baseline="0" noProof="0" dirty="0">
              <a:ln>
                <a:noFill/>
              </a:ln>
              <a:solidFill>
                <a:schemeClr val="bg1">
                  <a:lumMod val="75000"/>
                </a:schemeClr>
              </a:solidFill>
              <a:uLnTx/>
              <a:uFillTx/>
              <a:latin typeface="Maiandra GD" pitchFamily="34" charset="0"/>
              <a:ea typeface="+mn-ea"/>
              <a:cs typeface="+mn-cs"/>
            </a:endParaRPr>
          </a:p>
        </p:txBody>
      </p:sp>
    </p:spTree>
    <p:extLst>
      <p:ext uri="{BB962C8B-B14F-4D97-AF65-F5344CB8AC3E}">
        <p14:creationId xmlns:p14="http://schemas.microsoft.com/office/powerpoint/2010/main" val="8529379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4187" y="196870"/>
            <a:ext cx="6629400" cy="64325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Corbel"/>
                <a:ea typeface="+mn-ea"/>
                <a:cs typeface="+mn-cs"/>
              </a:rPr>
              <a:t>Luke 7:18-22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orbel"/>
                <a:ea typeface="+mn-ea"/>
                <a:cs typeface="+mn-cs"/>
              </a:rPr>
              <a:t>18 Then the disciples of John reported to him concerning all these things.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orbel"/>
                <a:ea typeface="+mn-ea"/>
                <a:cs typeface="+mn-cs"/>
              </a:rPr>
              <a:t>19 And John, calling two of his disciples to him, sent them to Jesus, saying, "Are You the Coming One, or do we look for another?"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orbel"/>
                <a:ea typeface="+mn-ea"/>
                <a:cs typeface="+mn-cs"/>
              </a:rPr>
              <a:t>20 When the men had come to Him, they said, "John the Baptist has sent us to You, saying, 'Are You the Coming One, or do we look for another?' "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orbel"/>
                <a:ea typeface="+mn-ea"/>
                <a:cs typeface="+mn-cs"/>
              </a:rPr>
              <a:t>21 And that very hour He cured many of infirmities, afflictions, and evil spirits; and to many blind He gave sight.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orbel"/>
                <a:ea typeface="+mn-ea"/>
                <a:cs typeface="+mn-cs"/>
              </a:rPr>
              <a:t>22 Then Jesus answered and said to them, "Go and tell John the things you have seen and heard: that the blind see, the lame walk, the lepers are cleansed, the deaf hear, the dead are raised, the poor have the gospel preached to them. </a:t>
            </a:r>
          </a:p>
        </p:txBody>
      </p:sp>
      <p:sp>
        <p:nvSpPr>
          <p:cNvPr id="5" name="Rectangle 4"/>
          <p:cNvSpPr/>
          <p:nvPr/>
        </p:nvSpPr>
        <p:spPr>
          <a:xfrm>
            <a:off x="6835877" y="196870"/>
            <a:ext cx="2015613" cy="6432530"/>
          </a:xfrm>
          <a:prstGeom prst="rect">
            <a:avLst/>
          </a:prstGeom>
          <a:solidFill>
            <a:schemeClr val="bg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Arial Narrow" pitchFamily="34" charset="0"/>
                <a:ea typeface="+mn-ea"/>
                <a:cs typeface="+mn-cs"/>
              </a:rPr>
              <a:t>No Direct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Arial Narrow" pitchFamily="34" charset="0"/>
                <a:ea typeface="+mn-ea"/>
                <a:cs typeface="+mn-cs"/>
              </a:rPr>
              <a:t>Statement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Arial Narrow"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1" u="none" strike="noStrike" kern="1200" cap="none" spc="0" normalizeH="0" baseline="0" noProof="0" dirty="0">
                <a:ln>
                  <a:noFill/>
                </a:ln>
                <a:solidFill>
                  <a:prstClr val="black"/>
                </a:solidFill>
                <a:effectLst/>
                <a:uLnTx/>
                <a:uFillTx/>
                <a:latin typeface="Arial Narrow" pitchFamily="34" charset="0"/>
                <a:ea typeface="+mn-ea"/>
                <a:cs typeface="+mn-cs"/>
              </a:rPr>
              <a:t>Rather</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Arial Narrow"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Arial Narrow" pitchFamily="34" charset="0"/>
                <a:ea typeface="+mn-ea"/>
                <a:cs typeface="+mn-cs"/>
              </a:rPr>
              <a:t>Evidence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Arial Narrow" pitchFamily="34" charset="0"/>
                <a:ea typeface="+mn-ea"/>
                <a:cs typeface="+mn-cs"/>
              </a:rPr>
              <a:t>From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Arial Narrow" pitchFamily="34" charset="0"/>
                <a:ea typeface="+mn-ea"/>
                <a:cs typeface="+mn-cs"/>
              </a:rPr>
              <a:t>Which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Arial Narrow" pitchFamily="34" charset="0"/>
                <a:ea typeface="+mn-ea"/>
                <a:cs typeface="+mn-cs"/>
              </a:rPr>
              <a:t>Draw</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Arial Narrow" pitchFamily="34" charset="0"/>
                <a:ea typeface="+mn-ea"/>
                <a:cs typeface="+mn-cs"/>
              </a:rPr>
              <a:t>Conclusion</a:t>
            </a:r>
          </a:p>
        </p:txBody>
      </p:sp>
      <p:sp>
        <p:nvSpPr>
          <p:cNvPr id="6" name="Rounded Rectangle 5"/>
          <p:cNvSpPr/>
          <p:nvPr/>
        </p:nvSpPr>
        <p:spPr>
          <a:xfrm rot="20588171">
            <a:off x="296195" y="1649210"/>
            <a:ext cx="5749413" cy="1066800"/>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Corbel"/>
                <a:ea typeface="+mn-ea"/>
                <a:cs typeface="+mn-cs"/>
              </a:rPr>
              <a:t>Question:</a:t>
            </a:r>
            <a:r>
              <a:rPr kumimoji="0" lang="en-US" sz="2800" b="0" i="0" u="none" strike="noStrike" kern="1200" cap="none" spc="0" normalizeH="0" baseline="0" noProof="0" dirty="0">
                <a:ln>
                  <a:noFill/>
                </a:ln>
                <a:solidFill>
                  <a:prstClr val="black"/>
                </a:solidFill>
                <a:effectLst/>
                <a:uLnTx/>
                <a:uFillTx/>
                <a:latin typeface="Corbel"/>
                <a:ea typeface="+mn-ea"/>
                <a:cs typeface="+mn-cs"/>
              </a:rPr>
              <a:t> “Are you coming one?”</a:t>
            </a:r>
          </a:p>
        </p:txBody>
      </p:sp>
      <p:sp>
        <p:nvSpPr>
          <p:cNvPr id="7" name="Rounded Rectangle 6"/>
          <p:cNvSpPr/>
          <p:nvPr/>
        </p:nvSpPr>
        <p:spPr>
          <a:xfrm rot="21396151">
            <a:off x="634180" y="3443567"/>
            <a:ext cx="5749413" cy="1066800"/>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Corbel"/>
                <a:ea typeface="+mn-ea"/>
                <a:cs typeface="+mn-cs"/>
              </a:rPr>
              <a:t>Response:</a:t>
            </a:r>
            <a:r>
              <a:rPr kumimoji="0" lang="en-US" sz="2800" b="0" i="0" u="none" strike="noStrike" kern="1200" cap="none" spc="0" normalizeH="0" baseline="0" noProof="0" dirty="0">
                <a:ln>
                  <a:noFill/>
                </a:ln>
                <a:solidFill>
                  <a:prstClr val="black"/>
                </a:solidFill>
                <a:effectLst/>
                <a:uLnTx/>
                <a:uFillTx/>
                <a:latin typeface="Corbel"/>
                <a:ea typeface="+mn-ea"/>
                <a:cs typeface="+mn-cs"/>
              </a:rPr>
              <a:t> Worked Miracles!</a:t>
            </a:r>
          </a:p>
        </p:txBody>
      </p:sp>
      <p:sp>
        <p:nvSpPr>
          <p:cNvPr id="8" name="Rounded Rectangle 7"/>
          <p:cNvSpPr/>
          <p:nvPr/>
        </p:nvSpPr>
        <p:spPr>
          <a:xfrm rot="506843">
            <a:off x="634179" y="5096304"/>
            <a:ext cx="5749413" cy="1066800"/>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Corbel"/>
                <a:ea typeface="+mn-ea"/>
                <a:cs typeface="+mn-cs"/>
              </a:rPr>
              <a:t>Conclusion:</a:t>
            </a:r>
            <a:r>
              <a:rPr kumimoji="0" lang="en-US" sz="2800" b="0" i="0" u="none" strike="noStrike" kern="1200" cap="none" spc="0" normalizeH="0" baseline="0" noProof="0" dirty="0">
                <a:ln>
                  <a:noFill/>
                </a:ln>
                <a:solidFill>
                  <a:prstClr val="black"/>
                </a:solidFill>
                <a:effectLst/>
                <a:uLnTx/>
                <a:uFillTx/>
                <a:latin typeface="Corbel"/>
                <a:ea typeface="+mn-ea"/>
                <a:cs typeface="+mn-cs"/>
              </a:rPr>
              <a:t> He is the coming one!</a:t>
            </a:r>
          </a:p>
        </p:txBody>
      </p:sp>
    </p:spTree>
    <p:extLst>
      <p:ext uri="{BB962C8B-B14F-4D97-AF65-F5344CB8AC3E}">
        <p14:creationId xmlns:p14="http://schemas.microsoft.com/office/powerpoint/2010/main" val="1096957207"/>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1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75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75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7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805DC85-3AC3-0A86-BF88-5663B1769E8D}"/>
              </a:ext>
            </a:extLst>
          </p:cNvPr>
          <p:cNvSpPr txBox="1"/>
          <p:nvPr/>
        </p:nvSpPr>
        <p:spPr>
          <a:xfrm>
            <a:off x="903766" y="1576366"/>
            <a:ext cx="7554433" cy="461665"/>
          </a:xfrm>
          <a:prstGeom prst="rect">
            <a:avLst/>
          </a:prstGeom>
          <a:noFill/>
        </p:spPr>
        <p:txBody>
          <a:bodyPr wrap="square" rtlCol="0">
            <a:spAutoFit/>
          </a:bodyPr>
          <a:lstStyle/>
          <a:p>
            <a:pPr marL="457200" indent="-457200">
              <a:buFont typeface="+mj-lt"/>
              <a:buAutoNum type="alphaUcPeriod"/>
            </a:pPr>
            <a:r>
              <a:rPr lang="en-US" sz="2400" b="1" dirty="0"/>
              <a:t>Lasciviousness</a:t>
            </a:r>
          </a:p>
        </p:txBody>
      </p:sp>
      <p:sp>
        <p:nvSpPr>
          <p:cNvPr id="2" name="TextBox 1">
            <a:extLst>
              <a:ext uri="{FF2B5EF4-FFF2-40B4-BE49-F238E27FC236}">
                <a16:creationId xmlns:a16="http://schemas.microsoft.com/office/drawing/2014/main" id="{6EC131BC-D04C-5D5C-B8B2-3BBB8A53ECB4}"/>
              </a:ext>
            </a:extLst>
          </p:cNvPr>
          <p:cNvSpPr txBox="1"/>
          <p:nvPr/>
        </p:nvSpPr>
        <p:spPr>
          <a:xfrm>
            <a:off x="475180" y="348534"/>
            <a:ext cx="8193640" cy="653384"/>
          </a:xfrm>
          <a:custGeom>
            <a:avLst/>
            <a:gdLst>
              <a:gd name="connsiteX0" fmla="*/ 0 w 8193640"/>
              <a:gd name="connsiteY0" fmla="*/ 0 h 653384"/>
              <a:gd name="connsiteX1" fmla="*/ 600867 w 8193640"/>
              <a:gd name="connsiteY1" fmla="*/ 0 h 653384"/>
              <a:gd name="connsiteX2" fmla="*/ 1365607 w 8193640"/>
              <a:gd name="connsiteY2" fmla="*/ 0 h 653384"/>
              <a:gd name="connsiteX3" fmla="*/ 1966474 w 8193640"/>
              <a:gd name="connsiteY3" fmla="*/ 0 h 653384"/>
              <a:gd name="connsiteX4" fmla="*/ 2649277 w 8193640"/>
              <a:gd name="connsiteY4" fmla="*/ 0 h 653384"/>
              <a:gd name="connsiteX5" fmla="*/ 3086271 w 8193640"/>
              <a:gd name="connsiteY5" fmla="*/ 0 h 653384"/>
              <a:gd name="connsiteX6" fmla="*/ 3687138 w 8193640"/>
              <a:gd name="connsiteY6" fmla="*/ 0 h 653384"/>
              <a:gd name="connsiteX7" fmla="*/ 4124132 w 8193640"/>
              <a:gd name="connsiteY7" fmla="*/ 0 h 653384"/>
              <a:gd name="connsiteX8" fmla="*/ 4806935 w 8193640"/>
              <a:gd name="connsiteY8" fmla="*/ 0 h 653384"/>
              <a:gd name="connsiteX9" fmla="*/ 5489739 w 8193640"/>
              <a:gd name="connsiteY9" fmla="*/ 0 h 653384"/>
              <a:gd name="connsiteX10" fmla="*/ 6008669 w 8193640"/>
              <a:gd name="connsiteY10" fmla="*/ 0 h 653384"/>
              <a:gd name="connsiteX11" fmla="*/ 6527600 w 8193640"/>
              <a:gd name="connsiteY11" fmla="*/ 0 h 653384"/>
              <a:gd name="connsiteX12" fmla="*/ 7210403 w 8193640"/>
              <a:gd name="connsiteY12" fmla="*/ 0 h 653384"/>
              <a:gd name="connsiteX13" fmla="*/ 8193640 w 8193640"/>
              <a:gd name="connsiteY13" fmla="*/ 0 h 653384"/>
              <a:gd name="connsiteX14" fmla="*/ 8193640 w 8193640"/>
              <a:gd name="connsiteY14" fmla="*/ 653384 h 653384"/>
              <a:gd name="connsiteX15" fmla="*/ 7346964 w 8193640"/>
              <a:gd name="connsiteY15" fmla="*/ 653384 h 653384"/>
              <a:gd name="connsiteX16" fmla="*/ 6582224 w 8193640"/>
              <a:gd name="connsiteY16" fmla="*/ 653384 h 653384"/>
              <a:gd name="connsiteX17" fmla="*/ 6063294 w 8193640"/>
              <a:gd name="connsiteY17" fmla="*/ 653384 h 653384"/>
              <a:gd name="connsiteX18" fmla="*/ 5462427 w 8193640"/>
              <a:gd name="connsiteY18" fmla="*/ 653384 h 653384"/>
              <a:gd name="connsiteX19" fmla="*/ 4779623 w 8193640"/>
              <a:gd name="connsiteY19" fmla="*/ 653384 h 653384"/>
              <a:gd name="connsiteX20" fmla="*/ 4260693 w 8193640"/>
              <a:gd name="connsiteY20" fmla="*/ 653384 h 653384"/>
              <a:gd name="connsiteX21" fmla="*/ 3495953 w 8193640"/>
              <a:gd name="connsiteY21" fmla="*/ 653384 h 653384"/>
              <a:gd name="connsiteX22" fmla="*/ 3058959 w 8193640"/>
              <a:gd name="connsiteY22" fmla="*/ 653384 h 653384"/>
              <a:gd name="connsiteX23" fmla="*/ 2621965 w 8193640"/>
              <a:gd name="connsiteY23" fmla="*/ 653384 h 653384"/>
              <a:gd name="connsiteX24" fmla="*/ 1939161 w 8193640"/>
              <a:gd name="connsiteY24" fmla="*/ 653384 h 653384"/>
              <a:gd name="connsiteX25" fmla="*/ 1338295 w 8193640"/>
              <a:gd name="connsiteY25" fmla="*/ 653384 h 653384"/>
              <a:gd name="connsiteX26" fmla="*/ 655491 w 8193640"/>
              <a:gd name="connsiteY26" fmla="*/ 653384 h 653384"/>
              <a:gd name="connsiteX27" fmla="*/ 0 w 8193640"/>
              <a:gd name="connsiteY27" fmla="*/ 653384 h 653384"/>
              <a:gd name="connsiteX28" fmla="*/ 0 w 8193640"/>
              <a:gd name="connsiteY28" fmla="*/ 0 h 653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8193640" h="653384" fill="none" extrusionOk="0">
                <a:moveTo>
                  <a:pt x="0" y="0"/>
                </a:moveTo>
                <a:cubicBezTo>
                  <a:pt x="237420" y="13701"/>
                  <a:pt x="408137" y="-19428"/>
                  <a:pt x="600867" y="0"/>
                </a:cubicBezTo>
                <a:cubicBezTo>
                  <a:pt x="793597" y="19428"/>
                  <a:pt x="1091113" y="2330"/>
                  <a:pt x="1365607" y="0"/>
                </a:cubicBezTo>
                <a:cubicBezTo>
                  <a:pt x="1640101" y="-2330"/>
                  <a:pt x="1733173" y="-14812"/>
                  <a:pt x="1966474" y="0"/>
                </a:cubicBezTo>
                <a:cubicBezTo>
                  <a:pt x="2199775" y="14812"/>
                  <a:pt x="2400997" y="-1276"/>
                  <a:pt x="2649277" y="0"/>
                </a:cubicBezTo>
                <a:cubicBezTo>
                  <a:pt x="2897557" y="1276"/>
                  <a:pt x="2897209" y="-18191"/>
                  <a:pt x="3086271" y="0"/>
                </a:cubicBezTo>
                <a:cubicBezTo>
                  <a:pt x="3275333" y="18191"/>
                  <a:pt x="3542741" y="-15306"/>
                  <a:pt x="3687138" y="0"/>
                </a:cubicBezTo>
                <a:cubicBezTo>
                  <a:pt x="3831535" y="15306"/>
                  <a:pt x="3942047" y="-18251"/>
                  <a:pt x="4124132" y="0"/>
                </a:cubicBezTo>
                <a:cubicBezTo>
                  <a:pt x="4306217" y="18251"/>
                  <a:pt x="4544748" y="-15732"/>
                  <a:pt x="4806935" y="0"/>
                </a:cubicBezTo>
                <a:cubicBezTo>
                  <a:pt x="5069122" y="15732"/>
                  <a:pt x="5192308" y="25091"/>
                  <a:pt x="5489739" y="0"/>
                </a:cubicBezTo>
                <a:cubicBezTo>
                  <a:pt x="5787170" y="-25091"/>
                  <a:pt x="5846238" y="18819"/>
                  <a:pt x="6008669" y="0"/>
                </a:cubicBezTo>
                <a:cubicBezTo>
                  <a:pt x="6171100" y="-18819"/>
                  <a:pt x="6393188" y="3124"/>
                  <a:pt x="6527600" y="0"/>
                </a:cubicBezTo>
                <a:cubicBezTo>
                  <a:pt x="6662012" y="-3124"/>
                  <a:pt x="6975177" y="21380"/>
                  <a:pt x="7210403" y="0"/>
                </a:cubicBezTo>
                <a:cubicBezTo>
                  <a:pt x="7445629" y="-21380"/>
                  <a:pt x="7776520" y="15031"/>
                  <a:pt x="8193640" y="0"/>
                </a:cubicBezTo>
                <a:cubicBezTo>
                  <a:pt x="8170664" y="258263"/>
                  <a:pt x="8220074" y="424844"/>
                  <a:pt x="8193640" y="653384"/>
                </a:cubicBezTo>
                <a:cubicBezTo>
                  <a:pt x="7920522" y="629221"/>
                  <a:pt x="7559756" y="669858"/>
                  <a:pt x="7346964" y="653384"/>
                </a:cubicBezTo>
                <a:cubicBezTo>
                  <a:pt x="7134172" y="636910"/>
                  <a:pt x="6865045" y="652435"/>
                  <a:pt x="6582224" y="653384"/>
                </a:cubicBezTo>
                <a:cubicBezTo>
                  <a:pt x="6299403" y="654333"/>
                  <a:pt x="6170049" y="629344"/>
                  <a:pt x="6063294" y="653384"/>
                </a:cubicBezTo>
                <a:cubicBezTo>
                  <a:pt x="5956539" y="677425"/>
                  <a:pt x="5735907" y="657667"/>
                  <a:pt x="5462427" y="653384"/>
                </a:cubicBezTo>
                <a:cubicBezTo>
                  <a:pt x="5188947" y="649101"/>
                  <a:pt x="5077122" y="643237"/>
                  <a:pt x="4779623" y="653384"/>
                </a:cubicBezTo>
                <a:cubicBezTo>
                  <a:pt x="4482124" y="663531"/>
                  <a:pt x="4417712" y="635673"/>
                  <a:pt x="4260693" y="653384"/>
                </a:cubicBezTo>
                <a:cubicBezTo>
                  <a:pt x="4103674" y="671096"/>
                  <a:pt x="3754099" y="677667"/>
                  <a:pt x="3495953" y="653384"/>
                </a:cubicBezTo>
                <a:cubicBezTo>
                  <a:pt x="3237807" y="629101"/>
                  <a:pt x="3245369" y="671641"/>
                  <a:pt x="3058959" y="653384"/>
                </a:cubicBezTo>
                <a:cubicBezTo>
                  <a:pt x="2872549" y="635127"/>
                  <a:pt x="2840312" y="659259"/>
                  <a:pt x="2621965" y="653384"/>
                </a:cubicBezTo>
                <a:cubicBezTo>
                  <a:pt x="2403618" y="647509"/>
                  <a:pt x="2086469" y="635352"/>
                  <a:pt x="1939161" y="653384"/>
                </a:cubicBezTo>
                <a:cubicBezTo>
                  <a:pt x="1791853" y="671416"/>
                  <a:pt x="1533720" y="656297"/>
                  <a:pt x="1338295" y="653384"/>
                </a:cubicBezTo>
                <a:cubicBezTo>
                  <a:pt x="1142870" y="650471"/>
                  <a:pt x="921756" y="652915"/>
                  <a:pt x="655491" y="653384"/>
                </a:cubicBezTo>
                <a:cubicBezTo>
                  <a:pt x="389226" y="653853"/>
                  <a:pt x="183143" y="652313"/>
                  <a:pt x="0" y="653384"/>
                </a:cubicBezTo>
                <a:cubicBezTo>
                  <a:pt x="22209" y="453734"/>
                  <a:pt x="-26799" y="175806"/>
                  <a:pt x="0" y="0"/>
                </a:cubicBezTo>
                <a:close/>
              </a:path>
              <a:path w="8193640" h="653384" stroke="0" extrusionOk="0">
                <a:moveTo>
                  <a:pt x="0" y="0"/>
                </a:moveTo>
                <a:cubicBezTo>
                  <a:pt x="404979" y="29924"/>
                  <a:pt x="474126" y="-8683"/>
                  <a:pt x="846676" y="0"/>
                </a:cubicBezTo>
                <a:cubicBezTo>
                  <a:pt x="1219226" y="8683"/>
                  <a:pt x="1340135" y="37514"/>
                  <a:pt x="1611416" y="0"/>
                </a:cubicBezTo>
                <a:cubicBezTo>
                  <a:pt x="1882697" y="-37514"/>
                  <a:pt x="2009489" y="11465"/>
                  <a:pt x="2376156" y="0"/>
                </a:cubicBezTo>
                <a:cubicBezTo>
                  <a:pt x="2742823" y="-11465"/>
                  <a:pt x="2807656" y="30030"/>
                  <a:pt x="3222832" y="0"/>
                </a:cubicBezTo>
                <a:cubicBezTo>
                  <a:pt x="3638008" y="-30030"/>
                  <a:pt x="3796997" y="27345"/>
                  <a:pt x="3987571" y="0"/>
                </a:cubicBezTo>
                <a:cubicBezTo>
                  <a:pt x="4178145" y="-27345"/>
                  <a:pt x="4211079" y="-12355"/>
                  <a:pt x="4424566" y="0"/>
                </a:cubicBezTo>
                <a:cubicBezTo>
                  <a:pt x="4638054" y="12355"/>
                  <a:pt x="4847746" y="-4452"/>
                  <a:pt x="5189305" y="0"/>
                </a:cubicBezTo>
                <a:cubicBezTo>
                  <a:pt x="5530864" y="4452"/>
                  <a:pt x="5556403" y="-17208"/>
                  <a:pt x="5872109" y="0"/>
                </a:cubicBezTo>
                <a:cubicBezTo>
                  <a:pt x="6187815" y="17208"/>
                  <a:pt x="6212782" y="7797"/>
                  <a:pt x="6309103" y="0"/>
                </a:cubicBezTo>
                <a:cubicBezTo>
                  <a:pt x="6405424" y="-7797"/>
                  <a:pt x="6697285" y="7944"/>
                  <a:pt x="6991906" y="0"/>
                </a:cubicBezTo>
                <a:cubicBezTo>
                  <a:pt x="7286527" y="-7944"/>
                  <a:pt x="7385722" y="-1832"/>
                  <a:pt x="7510837" y="0"/>
                </a:cubicBezTo>
                <a:cubicBezTo>
                  <a:pt x="7635952" y="1832"/>
                  <a:pt x="7896656" y="-3599"/>
                  <a:pt x="8193640" y="0"/>
                </a:cubicBezTo>
                <a:cubicBezTo>
                  <a:pt x="8163802" y="292842"/>
                  <a:pt x="8177526" y="403426"/>
                  <a:pt x="8193640" y="653384"/>
                </a:cubicBezTo>
                <a:cubicBezTo>
                  <a:pt x="7872592" y="662813"/>
                  <a:pt x="7667570" y="623070"/>
                  <a:pt x="7346964" y="653384"/>
                </a:cubicBezTo>
                <a:cubicBezTo>
                  <a:pt x="7026358" y="683698"/>
                  <a:pt x="6896118" y="661550"/>
                  <a:pt x="6746097" y="653384"/>
                </a:cubicBezTo>
                <a:cubicBezTo>
                  <a:pt x="6596076" y="645218"/>
                  <a:pt x="6221622" y="644413"/>
                  <a:pt x="5981357" y="653384"/>
                </a:cubicBezTo>
                <a:cubicBezTo>
                  <a:pt x="5741092" y="662355"/>
                  <a:pt x="5461064" y="667588"/>
                  <a:pt x="5134681" y="653384"/>
                </a:cubicBezTo>
                <a:cubicBezTo>
                  <a:pt x="4808298" y="639180"/>
                  <a:pt x="4465073" y="659438"/>
                  <a:pt x="4288005" y="653384"/>
                </a:cubicBezTo>
                <a:cubicBezTo>
                  <a:pt x="4110937" y="647330"/>
                  <a:pt x="3978174" y="646463"/>
                  <a:pt x="3687138" y="653384"/>
                </a:cubicBezTo>
                <a:cubicBezTo>
                  <a:pt x="3396102" y="660305"/>
                  <a:pt x="3284374" y="667603"/>
                  <a:pt x="3004335" y="653384"/>
                </a:cubicBezTo>
                <a:cubicBezTo>
                  <a:pt x="2724296" y="639165"/>
                  <a:pt x="2765961" y="644711"/>
                  <a:pt x="2567341" y="653384"/>
                </a:cubicBezTo>
                <a:cubicBezTo>
                  <a:pt x="2368721" y="662057"/>
                  <a:pt x="1990372" y="631386"/>
                  <a:pt x="1720664" y="653384"/>
                </a:cubicBezTo>
                <a:cubicBezTo>
                  <a:pt x="1450956" y="675382"/>
                  <a:pt x="1211259" y="656841"/>
                  <a:pt x="1037861" y="653384"/>
                </a:cubicBezTo>
                <a:cubicBezTo>
                  <a:pt x="864463" y="649927"/>
                  <a:pt x="488276" y="631148"/>
                  <a:pt x="0" y="653384"/>
                </a:cubicBezTo>
                <a:cubicBezTo>
                  <a:pt x="-30729" y="413868"/>
                  <a:pt x="15521" y="290717"/>
                  <a:pt x="0" y="0"/>
                </a:cubicBezTo>
                <a:close/>
              </a:path>
            </a:pathLst>
          </a:custGeom>
          <a:solidFill>
            <a:srgbClr val="F2F2F2">
              <a:alpha val="90000"/>
            </a:srgbClr>
          </a:solidFill>
          <a:ln w="28575">
            <a:solidFill>
              <a:schemeClr val="tx1">
                <a:lumMod val="50000"/>
                <a:lumOff val="50000"/>
              </a:schemeClr>
            </a:solidFill>
            <a:extLst>
              <a:ext uri="{C807C97D-BFC1-408E-A445-0C87EB9F89A2}">
                <ask:lineSketchStyleProps xmlns:ask="http://schemas.microsoft.com/office/drawing/2018/sketchyshapes" sd="3110278125">
                  <a:prstGeom prst="rect">
                    <a:avLst/>
                  </a:prstGeom>
                  <ask:type>
                    <ask:lineSketchFreehand/>
                  </ask:type>
                </ask:lineSketchStyleProps>
              </a:ext>
            </a:extLst>
          </a:ln>
        </p:spPr>
        <p:txBody>
          <a:bodyPr wrap="square" rtlCol="0">
            <a:spAutoFit/>
          </a:bodyPr>
          <a:lstStyle/>
          <a:p>
            <a:pPr marL="857250" marR="0" lvl="0" indent="-857250" algn="ctr" defTabSz="914400" rtl="0" eaLnBrk="1" fontAlgn="auto" latinLnBrk="0" hangingPunct="1">
              <a:lnSpc>
                <a:spcPts val="4700"/>
              </a:lnSpc>
              <a:spcBef>
                <a:spcPts val="0"/>
              </a:spcBef>
              <a:spcAft>
                <a:spcPts val="0"/>
              </a:spcAft>
              <a:buClrTx/>
              <a:buSzTx/>
              <a:buFont typeface="+mj-lt"/>
              <a:buAutoNum type="romanUcPeriod" startAt="3"/>
              <a:tabLst/>
              <a:defRPr/>
            </a:pPr>
            <a:r>
              <a:rPr kumimoji="0" lang="en-US" sz="3600" b="0" i="0" u="none" strike="noStrike" kern="1200" cap="none" spc="0" normalizeH="0" baseline="0" noProof="0" dirty="0">
                <a:ln>
                  <a:noFill/>
                </a:ln>
                <a:uLnTx/>
                <a:uFillTx/>
                <a:latin typeface="Maiandra GD" pitchFamily="34" charset="0"/>
                <a:ea typeface="+mn-ea"/>
                <a:cs typeface="+mn-cs"/>
              </a:rPr>
              <a:t>Principles that Condemn the Dance</a:t>
            </a:r>
          </a:p>
        </p:txBody>
      </p:sp>
    </p:spTree>
    <p:extLst>
      <p:ext uri="{BB962C8B-B14F-4D97-AF65-F5344CB8AC3E}">
        <p14:creationId xmlns:p14="http://schemas.microsoft.com/office/powerpoint/2010/main" val="30880109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8" name="Rectangle 8"/>
          <p:cNvSpPr>
            <a:spLocks noChangeArrowheads="1"/>
          </p:cNvSpPr>
          <p:nvPr/>
        </p:nvSpPr>
        <p:spPr bwMode="auto">
          <a:xfrm>
            <a:off x="304800" y="2438400"/>
            <a:ext cx="2286000" cy="4038600"/>
          </a:xfrm>
          <a:prstGeom prst="rect">
            <a:avLst/>
          </a:prstGeom>
          <a:solidFill>
            <a:schemeClr val="accent2">
              <a:lumMod val="50000"/>
            </a:schemeClr>
          </a:solidFill>
          <a:ln w="9525">
            <a:solidFill>
              <a:srgbClr val="000000"/>
            </a:solidFill>
            <a:miter lim="800000"/>
            <a:headEnd/>
            <a:tailEnd/>
          </a:ln>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sng"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Corbel"/>
                <a:ea typeface="+mn-ea"/>
                <a:cs typeface="+mn-cs"/>
              </a:rPr>
              <a:t>Passages:</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1" i="0" u="sng"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Corbel"/>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Corbel"/>
                <a:ea typeface="+mn-ea"/>
                <a:cs typeface="+mn-cs"/>
              </a:rPr>
              <a:t>Gal. 5:19</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Corbel"/>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Corbel"/>
                <a:ea typeface="+mn-ea"/>
                <a:cs typeface="+mn-cs"/>
              </a:rPr>
              <a:t>1 Pet. 4:3</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Corbel"/>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Corbel"/>
                <a:ea typeface="+mn-ea"/>
                <a:cs typeface="+mn-cs"/>
              </a:rPr>
              <a:t>Rom. 13:13</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Corbel"/>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Corbel"/>
                <a:ea typeface="+mn-ea"/>
                <a:cs typeface="+mn-cs"/>
              </a:rPr>
              <a:t>2 Pet. 2:7</a:t>
            </a:r>
          </a:p>
        </p:txBody>
      </p:sp>
      <p:sp>
        <p:nvSpPr>
          <p:cNvPr id="46090" name="Rectangle 10"/>
          <p:cNvSpPr>
            <a:spLocks noChangeArrowheads="1"/>
          </p:cNvSpPr>
          <p:nvPr/>
        </p:nvSpPr>
        <p:spPr bwMode="auto">
          <a:xfrm>
            <a:off x="2819400" y="2438400"/>
            <a:ext cx="3429000" cy="4038600"/>
          </a:xfrm>
          <a:prstGeom prst="rect">
            <a:avLst/>
          </a:prstGeom>
          <a:solidFill>
            <a:schemeClr val="accent2">
              <a:lumMod val="50000"/>
            </a:schemeClr>
          </a:solidFill>
          <a:ln w="9525">
            <a:solidFill>
              <a:srgbClr val="000000"/>
            </a:solidFill>
            <a:miter lim="800000"/>
            <a:headEnd/>
            <a:tailEnd/>
          </a:ln>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sng"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Corbel"/>
                <a:ea typeface="+mn-ea"/>
                <a:cs typeface="+mn-cs"/>
              </a:rPr>
              <a:t>Defined</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1" i="0" u="sng"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Corbel"/>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Arial" charset="0"/>
                <a:ea typeface="+mn-ea"/>
                <a:cs typeface="+mn-cs"/>
              </a:rPr>
              <a:t>“Unbridled lust…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Arial" charset="0"/>
                <a:ea typeface="+mn-ea"/>
                <a:cs typeface="+mn-cs"/>
              </a:rPr>
              <a:t>wantoness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Arial" charset="0"/>
                <a:ea typeface="+mn-ea"/>
                <a:cs typeface="+mn-cs"/>
              </a:rPr>
              <a:t>shamelessness…wanton</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Arial" charset="0"/>
                <a:ea typeface="+mn-ea"/>
                <a:cs typeface="+mn-cs"/>
              </a:rPr>
              <a:t>(acts or) manners, as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Arial" charset="0"/>
                <a:ea typeface="+mn-ea"/>
                <a:cs typeface="+mn-cs"/>
              </a:rPr>
              <a:t>filthy words, indecent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Arial" charset="0"/>
                <a:ea typeface="+mn-ea"/>
                <a:cs typeface="+mn-cs"/>
              </a:rPr>
              <a:t>bodily movements,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Arial" charset="0"/>
                <a:ea typeface="+mn-ea"/>
                <a:cs typeface="+mn-cs"/>
              </a:rPr>
              <a:t>unchaste handling of</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Arial" charset="0"/>
                <a:ea typeface="+mn-ea"/>
                <a:cs typeface="+mn-cs"/>
              </a:rPr>
              <a:t>males and females, etc.</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1" i="1"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Arial" charset="0"/>
                <a:ea typeface="+mn-ea"/>
                <a:cs typeface="+mn-cs"/>
              </a:rPr>
              <a:t>(Thayer, p. 79-80)</a:t>
            </a:r>
          </a:p>
        </p:txBody>
      </p:sp>
      <p:sp>
        <p:nvSpPr>
          <p:cNvPr id="46091" name="Rectangle 11"/>
          <p:cNvSpPr>
            <a:spLocks noChangeArrowheads="1"/>
          </p:cNvSpPr>
          <p:nvPr/>
        </p:nvSpPr>
        <p:spPr bwMode="auto">
          <a:xfrm>
            <a:off x="6477000" y="2438400"/>
            <a:ext cx="2286000" cy="4038600"/>
          </a:xfrm>
          <a:prstGeom prst="rect">
            <a:avLst/>
          </a:prstGeom>
          <a:solidFill>
            <a:schemeClr val="accent2">
              <a:lumMod val="50000"/>
            </a:schemeClr>
          </a:solidFill>
          <a:ln w="9525">
            <a:solidFill>
              <a:srgbClr val="000000"/>
            </a:solidFill>
            <a:miter lim="800000"/>
            <a:headEnd/>
            <a:tailEnd/>
          </a:ln>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sng"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Corbel"/>
                <a:ea typeface="+mn-ea"/>
                <a:cs typeface="+mn-cs"/>
              </a:rPr>
              <a:t>How Used</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1" i="0" u="sng"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Corbel"/>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Corbel"/>
                <a:ea typeface="+mn-ea"/>
                <a:cs typeface="+mn-cs"/>
              </a:rPr>
              <a:t>Sensuality</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Corbel"/>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Corbel"/>
                <a:ea typeface="+mn-ea"/>
                <a:cs typeface="+mn-cs"/>
              </a:rPr>
              <a:t>BDAG 114</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Corbel"/>
                <a:ea typeface="+mn-ea"/>
                <a:cs typeface="+mn-cs"/>
              </a:rPr>
              <a:t>NASV</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Corbel"/>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Corbel"/>
                <a:ea typeface="+mn-ea"/>
                <a:cs typeface="+mn-cs"/>
              </a:rPr>
              <a:t>That which</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Corbel"/>
                <a:ea typeface="+mn-ea"/>
                <a:cs typeface="+mn-cs"/>
              </a:rPr>
              <a:t>leads to lust</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Corbel"/>
              <a:ea typeface="+mn-ea"/>
              <a:cs typeface="+mn-cs"/>
            </a:endParaRPr>
          </a:p>
        </p:txBody>
      </p:sp>
      <p:sp>
        <p:nvSpPr>
          <p:cNvPr id="2" name="Rectangle 1"/>
          <p:cNvSpPr/>
          <p:nvPr/>
        </p:nvSpPr>
        <p:spPr>
          <a:xfrm>
            <a:off x="723900" y="381000"/>
            <a:ext cx="7620000" cy="1676400"/>
          </a:xfrm>
          <a:prstGeom prst="rect">
            <a:avLst/>
          </a:prstGeom>
          <a:solidFill>
            <a:srgbClr val="FFFF00"/>
          </a:solidFill>
          <a:ln w="381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0000FF"/>
                </a:solidFill>
                <a:effectLst/>
                <a:uLnTx/>
                <a:uFillTx/>
                <a:latin typeface="Corbel"/>
                <a:ea typeface="+mn-ea"/>
                <a:cs typeface="+mn-cs"/>
              </a:rPr>
              <a:t>Lasciviousness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0000FF"/>
                </a:solidFill>
                <a:effectLst/>
                <a:uLnTx/>
                <a:uFillTx/>
                <a:latin typeface="Corbel"/>
                <a:ea typeface="+mn-ea"/>
                <a:cs typeface="+mn-cs"/>
              </a:rPr>
              <a:t>(</a:t>
            </a:r>
            <a:r>
              <a:rPr kumimoji="0" lang="en-US" sz="3600" b="0" i="1" u="none" strike="noStrike" kern="1200" cap="none" spc="0" normalizeH="0" baseline="0" noProof="0" dirty="0" err="1">
                <a:ln>
                  <a:noFill/>
                </a:ln>
                <a:solidFill>
                  <a:srgbClr val="0000FF"/>
                </a:solidFill>
                <a:effectLst/>
                <a:uLnTx/>
                <a:uFillTx/>
                <a:latin typeface="Corbel"/>
                <a:ea typeface="+mn-ea"/>
                <a:cs typeface="+mn-cs"/>
              </a:rPr>
              <a:t>aselgeia</a:t>
            </a:r>
            <a:r>
              <a:rPr kumimoji="0" lang="en-US" sz="3600" b="0" i="1" u="none" strike="noStrike" kern="1200" cap="none" spc="0" normalizeH="0" baseline="0" noProof="0" dirty="0">
                <a:ln>
                  <a:noFill/>
                </a:ln>
                <a:solidFill>
                  <a:srgbClr val="0000FF"/>
                </a:solidFill>
                <a:effectLst/>
                <a:uLnTx/>
                <a:uFillTx/>
                <a:latin typeface="Corbel"/>
                <a:ea typeface="+mn-ea"/>
                <a:cs typeface="+mn-cs"/>
              </a:rPr>
              <a:t>)</a:t>
            </a:r>
          </a:p>
        </p:txBody>
      </p:sp>
    </p:spTree>
    <p:extLst>
      <p:ext uri="{BB962C8B-B14F-4D97-AF65-F5344CB8AC3E}">
        <p14:creationId xmlns:p14="http://schemas.microsoft.com/office/powerpoint/2010/main" val="3919536721"/>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46088"/>
                                        </p:tgtEl>
                                        <p:attrNameLst>
                                          <p:attrName>style.visibility</p:attrName>
                                        </p:attrNameLst>
                                      </p:cBhvr>
                                      <p:to>
                                        <p:strVal val="visible"/>
                                      </p:to>
                                    </p:set>
                                    <p:animEffect transition="in" filter="plus(in)">
                                      <p:cBhvr>
                                        <p:cTn id="7" dur="1000"/>
                                        <p:tgtEl>
                                          <p:spTgt spid="4608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3" presetClass="entr" presetSubtype="16" fill="hold" grpId="0" nodeType="clickEffect">
                                  <p:stCondLst>
                                    <p:cond delay="0"/>
                                  </p:stCondLst>
                                  <p:childTnLst>
                                    <p:set>
                                      <p:cBhvr>
                                        <p:cTn id="11" dur="1" fill="hold">
                                          <p:stCondLst>
                                            <p:cond delay="0"/>
                                          </p:stCondLst>
                                        </p:cTn>
                                        <p:tgtEl>
                                          <p:spTgt spid="46090"/>
                                        </p:tgtEl>
                                        <p:attrNameLst>
                                          <p:attrName>style.visibility</p:attrName>
                                        </p:attrNameLst>
                                      </p:cBhvr>
                                      <p:to>
                                        <p:strVal val="visible"/>
                                      </p:to>
                                    </p:set>
                                    <p:animEffect transition="in" filter="plus(in)">
                                      <p:cBhvr>
                                        <p:cTn id="12" dur="1000"/>
                                        <p:tgtEl>
                                          <p:spTgt spid="4609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3" presetClass="entr" presetSubtype="16" fill="hold" grpId="0" nodeType="clickEffect">
                                  <p:stCondLst>
                                    <p:cond delay="0"/>
                                  </p:stCondLst>
                                  <p:childTnLst>
                                    <p:set>
                                      <p:cBhvr>
                                        <p:cTn id="16" dur="1" fill="hold">
                                          <p:stCondLst>
                                            <p:cond delay="0"/>
                                          </p:stCondLst>
                                        </p:cTn>
                                        <p:tgtEl>
                                          <p:spTgt spid="46091"/>
                                        </p:tgtEl>
                                        <p:attrNameLst>
                                          <p:attrName>style.visibility</p:attrName>
                                        </p:attrNameLst>
                                      </p:cBhvr>
                                      <p:to>
                                        <p:strVal val="visible"/>
                                      </p:to>
                                    </p:set>
                                    <p:animEffect transition="in" filter="plus(in)">
                                      <p:cBhvr>
                                        <p:cTn id="17" dur="1000"/>
                                        <p:tgtEl>
                                          <p:spTgt spid="460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8" grpId="0" animBg="1"/>
      <p:bldP spid="46090" grpId="0" animBg="1"/>
      <p:bldP spid="46091"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805DC85-3AC3-0A86-BF88-5663B1769E8D}"/>
              </a:ext>
            </a:extLst>
          </p:cNvPr>
          <p:cNvSpPr txBox="1"/>
          <p:nvPr/>
        </p:nvSpPr>
        <p:spPr>
          <a:xfrm>
            <a:off x="903766" y="1576366"/>
            <a:ext cx="7554433" cy="2677656"/>
          </a:xfrm>
          <a:prstGeom prst="rect">
            <a:avLst/>
          </a:prstGeom>
          <a:noFill/>
        </p:spPr>
        <p:txBody>
          <a:bodyPr wrap="square" rtlCol="0">
            <a:spAutoFit/>
          </a:bodyPr>
          <a:lstStyle/>
          <a:p>
            <a:pPr marL="457200" indent="-457200">
              <a:buFont typeface="+mj-lt"/>
              <a:buAutoNum type="alphaUcPeriod"/>
            </a:pPr>
            <a:r>
              <a:rPr lang="en-US" sz="2400" b="1" dirty="0"/>
              <a:t>Lasciviousness</a:t>
            </a:r>
          </a:p>
          <a:p>
            <a:pPr marL="457200" indent="-457200">
              <a:buFont typeface="+mj-lt"/>
              <a:buAutoNum type="alphaUcPeriod"/>
            </a:pPr>
            <a:r>
              <a:rPr lang="en-US" sz="2400" b="1" dirty="0"/>
              <a:t>Flee lust</a:t>
            </a:r>
          </a:p>
          <a:p>
            <a:pPr marL="914400" lvl="1" indent="-457200">
              <a:buFont typeface="+mj-lt"/>
              <a:buAutoNum type="arabicPeriod"/>
            </a:pPr>
            <a:r>
              <a:rPr lang="en-US" sz="2400" i="1" dirty="0"/>
              <a:t>Passages:</a:t>
            </a:r>
          </a:p>
          <a:p>
            <a:pPr marL="1371600" lvl="2" indent="-457200">
              <a:buFont typeface="+mj-lt"/>
              <a:buAutoNum type="alphaLcPeriod"/>
            </a:pPr>
            <a:r>
              <a:rPr lang="en-US" sz="2400" dirty="0"/>
              <a:t>2 Tim. 2:22</a:t>
            </a:r>
          </a:p>
          <a:p>
            <a:pPr marL="1371600" lvl="2" indent="-457200">
              <a:buFont typeface="+mj-lt"/>
              <a:buAutoNum type="alphaLcPeriod"/>
            </a:pPr>
            <a:r>
              <a:rPr lang="en-US" sz="2400" dirty="0"/>
              <a:t>1 Thess. 4:3-6</a:t>
            </a:r>
          </a:p>
          <a:p>
            <a:pPr marL="1371600" lvl="2" indent="-457200">
              <a:buFont typeface="+mj-lt"/>
              <a:buAutoNum type="alphaLcPeriod"/>
            </a:pPr>
            <a:r>
              <a:rPr lang="en-US" sz="2400" dirty="0"/>
              <a:t>Col. 3:5</a:t>
            </a:r>
          </a:p>
          <a:p>
            <a:pPr marL="914400" lvl="1" indent="-457200">
              <a:buFont typeface="+mj-lt"/>
              <a:buAutoNum type="arabicPeriod"/>
            </a:pPr>
            <a:r>
              <a:rPr lang="en-US" sz="2400" i="1" dirty="0"/>
              <a:t>“Flee”: to run away, shun or escape (Strong’s)</a:t>
            </a:r>
          </a:p>
        </p:txBody>
      </p:sp>
      <p:sp>
        <p:nvSpPr>
          <p:cNvPr id="2" name="TextBox 1">
            <a:extLst>
              <a:ext uri="{FF2B5EF4-FFF2-40B4-BE49-F238E27FC236}">
                <a16:creationId xmlns:a16="http://schemas.microsoft.com/office/drawing/2014/main" id="{6EC131BC-D04C-5D5C-B8B2-3BBB8A53ECB4}"/>
              </a:ext>
            </a:extLst>
          </p:cNvPr>
          <p:cNvSpPr txBox="1"/>
          <p:nvPr/>
        </p:nvSpPr>
        <p:spPr>
          <a:xfrm>
            <a:off x="475180" y="348534"/>
            <a:ext cx="8193640" cy="653384"/>
          </a:xfrm>
          <a:custGeom>
            <a:avLst/>
            <a:gdLst>
              <a:gd name="connsiteX0" fmla="*/ 0 w 8193640"/>
              <a:gd name="connsiteY0" fmla="*/ 0 h 653384"/>
              <a:gd name="connsiteX1" fmla="*/ 600867 w 8193640"/>
              <a:gd name="connsiteY1" fmla="*/ 0 h 653384"/>
              <a:gd name="connsiteX2" fmla="*/ 1365607 w 8193640"/>
              <a:gd name="connsiteY2" fmla="*/ 0 h 653384"/>
              <a:gd name="connsiteX3" fmla="*/ 1966474 w 8193640"/>
              <a:gd name="connsiteY3" fmla="*/ 0 h 653384"/>
              <a:gd name="connsiteX4" fmla="*/ 2649277 w 8193640"/>
              <a:gd name="connsiteY4" fmla="*/ 0 h 653384"/>
              <a:gd name="connsiteX5" fmla="*/ 3086271 w 8193640"/>
              <a:gd name="connsiteY5" fmla="*/ 0 h 653384"/>
              <a:gd name="connsiteX6" fmla="*/ 3687138 w 8193640"/>
              <a:gd name="connsiteY6" fmla="*/ 0 h 653384"/>
              <a:gd name="connsiteX7" fmla="*/ 4124132 w 8193640"/>
              <a:gd name="connsiteY7" fmla="*/ 0 h 653384"/>
              <a:gd name="connsiteX8" fmla="*/ 4806935 w 8193640"/>
              <a:gd name="connsiteY8" fmla="*/ 0 h 653384"/>
              <a:gd name="connsiteX9" fmla="*/ 5489739 w 8193640"/>
              <a:gd name="connsiteY9" fmla="*/ 0 h 653384"/>
              <a:gd name="connsiteX10" fmla="*/ 6008669 w 8193640"/>
              <a:gd name="connsiteY10" fmla="*/ 0 h 653384"/>
              <a:gd name="connsiteX11" fmla="*/ 6527600 w 8193640"/>
              <a:gd name="connsiteY11" fmla="*/ 0 h 653384"/>
              <a:gd name="connsiteX12" fmla="*/ 7210403 w 8193640"/>
              <a:gd name="connsiteY12" fmla="*/ 0 h 653384"/>
              <a:gd name="connsiteX13" fmla="*/ 8193640 w 8193640"/>
              <a:gd name="connsiteY13" fmla="*/ 0 h 653384"/>
              <a:gd name="connsiteX14" fmla="*/ 8193640 w 8193640"/>
              <a:gd name="connsiteY14" fmla="*/ 653384 h 653384"/>
              <a:gd name="connsiteX15" fmla="*/ 7346964 w 8193640"/>
              <a:gd name="connsiteY15" fmla="*/ 653384 h 653384"/>
              <a:gd name="connsiteX16" fmla="*/ 6582224 w 8193640"/>
              <a:gd name="connsiteY16" fmla="*/ 653384 h 653384"/>
              <a:gd name="connsiteX17" fmla="*/ 6063294 w 8193640"/>
              <a:gd name="connsiteY17" fmla="*/ 653384 h 653384"/>
              <a:gd name="connsiteX18" fmla="*/ 5462427 w 8193640"/>
              <a:gd name="connsiteY18" fmla="*/ 653384 h 653384"/>
              <a:gd name="connsiteX19" fmla="*/ 4779623 w 8193640"/>
              <a:gd name="connsiteY19" fmla="*/ 653384 h 653384"/>
              <a:gd name="connsiteX20" fmla="*/ 4260693 w 8193640"/>
              <a:gd name="connsiteY20" fmla="*/ 653384 h 653384"/>
              <a:gd name="connsiteX21" fmla="*/ 3495953 w 8193640"/>
              <a:gd name="connsiteY21" fmla="*/ 653384 h 653384"/>
              <a:gd name="connsiteX22" fmla="*/ 3058959 w 8193640"/>
              <a:gd name="connsiteY22" fmla="*/ 653384 h 653384"/>
              <a:gd name="connsiteX23" fmla="*/ 2621965 w 8193640"/>
              <a:gd name="connsiteY23" fmla="*/ 653384 h 653384"/>
              <a:gd name="connsiteX24" fmla="*/ 1939161 w 8193640"/>
              <a:gd name="connsiteY24" fmla="*/ 653384 h 653384"/>
              <a:gd name="connsiteX25" fmla="*/ 1338295 w 8193640"/>
              <a:gd name="connsiteY25" fmla="*/ 653384 h 653384"/>
              <a:gd name="connsiteX26" fmla="*/ 655491 w 8193640"/>
              <a:gd name="connsiteY26" fmla="*/ 653384 h 653384"/>
              <a:gd name="connsiteX27" fmla="*/ 0 w 8193640"/>
              <a:gd name="connsiteY27" fmla="*/ 653384 h 653384"/>
              <a:gd name="connsiteX28" fmla="*/ 0 w 8193640"/>
              <a:gd name="connsiteY28" fmla="*/ 0 h 653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8193640" h="653384" fill="none" extrusionOk="0">
                <a:moveTo>
                  <a:pt x="0" y="0"/>
                </a:moveTo>
                <a:cubicBezTo>
                  <a:pt x="237420" y="13701"/>
                  <a:pt x="408137" y="-19428"/>
                  <a:pt x="600867" y="0"/>
                </a:cubicBezTo>
                <a:cubicBezTo>
                  <a:pt x="793597" y="19428"/>
                  <a:pt x="1091113" y="2330"/>
                  <a:pt x="1365607" y="0"/>
                </a:cubicBezTo>
                <a:cubicBezTo>
                  <a:pt x="1640101" y="-2330"/>
                  <a:pt x="1733173" y="-14812"/>
                  <a:pt x="1966474" y="0"/>
                </a:cubicBezTo>
                <a:cubicBezTo>
                  <a:pt x="2199775" y="14812"/>
                  <a:pt x="2400997" y="-1276"/>
                  <a:pt x="2649277" y="0"/>
                </a:cubicBezTo>
                <a:cubicBezTo>
                  <a:pt x="2897557" y="1276"/>
                  <a:pt x="2897209" y="-18191"/>
                  <a:pt x="3086271" y="0"/>
                </a:cubicBezTo>
                <a:cubicBezTo>
                  <a:pt x="3275333" y="18191"/>
                  <a:pt x="3542741" y="-15306"/>
                  <a:pt x="3687138" y="0"/>
                </a:cubicBezTo>
                <a:cubicBezTo>
                  <a:pt x="3831535" y="15306"/>
                  <a:pt x="3942047" y="-18251"/>
                  <a:pt x="4124132" y="0"/>
                </a:cubicBezTo>
                <a:cubicBezTo>
                  <a:pt x="4306217" y="18251"/>
                  <a:pt x="4544748" y="-15732"/>
                  <a:pt x="4806935" y="0"/>
                </a:cubicBezTo>
                <a:cubicBezTo>
                  <a:pt x="5069122" y="15732"/>
                  <a:pt x="5192308" y="25091"/>
                  <a:pt x="5489739" y="0"/>
                </a:cubicBezTo>
                <a:cubicBezTo>
                  <a:pt x="5787170" y="-25091"/>
                  <a:pt x="5846238" y="18819"/>
                  <a:pt x="6008669" y="0"/>
                </a:cubicBezTo>
                <a:cubicBezTo>
                  <a:pt x="6171100" y="-18819"/>
                  <a:pt x="6393188" y="3124"/>
                  <a:pt x="6527600" y="0"/>
                </a:cubicBezTo>
                <a:cubicBezTo>
                  <a:pt x="6662012" y="-3124"/>
                  <a:pt x="6975177" y="21380"/>
                  <a:pt x="7210403" y="0"/>
                </a:cubicBezTo>
                <a:cubicBezTo>
                  <a:pt x="7445629" y="-21380"/>
                  <a:pt x="7776520" y="15031"/>
                  <a:pt x="8193640" y="0"/>
                </a:cubicBezTo>
                <a:cubicBezTo>
                  <a:pt x="8170664" y="258263"/>
                  <a:pt x="8220074" y="424844"/>
                  <a:pt x="8193640" y="653384"/>
                </a:cubicBezTo>
                <a:cubicBezTo>
                  <a:pt x="7920522" y="629221"/>
                  <a:pt x="7559756" y="669858"/>
                  <a:pt x="7346964" y="653384"/>
                </a:cubicBezTo>
                <a:cubicBezTo>
                  <a:pt x="7134172" y="636910"/>
                  <a:pt x="6865045" y="652435"/>
                  <a:pt x="6582224" y="653384"/>
                </a:cubicBezTo>
                <a:cubicBezTo>
                  <a:pt x="6299403" y="654333"/>
                  <a:pt x="6170049" y="629344"/>
                  <a:pt x="6063294" y="653384"/>
                </a:cubicBezTo>
                <a:cubicBezTo>
                  <a:pt x="5956539" y="677425"/>
                  <a:pt x="5735907" y="657667"/>
                  <a:pt x="5462427" y="653384"/>
                </a:cubicBezTo>
                <a:cubicBezTo>
                  <a:pt x="5188947" y="649101"/>
                  <a:pt x="5077122" y="643237"/>
                  <a:pt x="4779623" y="653384"/>
                </a:cubicBezTo>
                <a:cubicBezTo>
                  <a:pt x="4482124" y="663531"/>
                  <a:pt x="4417712" y="635673"/>
                  <a:pt x="4260693" y="653384"/>
                </a:cubicBezTo>
                <a:cubicBezTo>
                  <a:pt x="4103674" y="671096"/>
                  <a:pt x="3754099" y="677667"/>
                  <a:pt x="3495953" y="653384"/>
                </a:cubicBezTo>
                <a:cubicBezTo>
                  <a:pt x="3237807" y="629101"/>
                  <a:pt x="3245369" y="671641"/>
                  <a:pt x="3058959" y="653384"/>
                </a:cubicBezTo>
                <a:cubicBezTo>
                  <a:pt x="2872549" y="635127"/>
                  <a:pt x="2840312" y="659259"/>
                  <a:pt x="2621965" y="653384"/>
                </a:cubicBezTo>
                <a:cubicBezTo>
                  <a:pt x="2403618" y="647509"/>
                  <a:pt x="2086469" y="635352"/>
                  <a:pt x="1939161" y="653384"/>
                </a:cubicBezTo>
                <a:cubicBezTo>
                  <a:pt x="1791853" y="671416"/>
                  <a:pt x="1533720" y="656297"/>
                  <a:pt x="1338295" y="653384"/>
                </a:cubicBezTo>
                <a:cubicBezTo>
                  <a:pt x="1142870" y="650471"/>
                  <a:pt x="921756" y="652915"/>
                  <a:pt x="655491" y="653384"/>
                </a:cubicBezTo>
                <a:cubicBezTo>
                  <a:pt x="389226" y="653853"/>
                  <a:pt x="183143" y="652313"/>
                  <a:pt x="0" y="653384"/>
                </a:cubicBezTo>
                <a:cubicBezTo>
                  <a:pt x="22209" y="453734"/>
                  <a:pt x="-26799" y="175806"/>
                  <a:pt x="0" y="0"/>
                </a:cubicBezTo>
                <a:close/>
              </a:path>
              <a:path w="8193640" h="653384" stroke="0" extrusionOk="0">
                <a:moveTo>
                  <a:pt x="0" y="0"/>
                </a:moveTo>
                <a:cubicBezTo>
                  <a:pt x="404979" y="29924"/>
                  <a:pt x="474126" y="-8683"/>
                  <a:pt x="846676" y="0"/>
                </a:cubicBezTo>
                <a:cubicBezTo>
                  <a:pt x="1219226" y="8683"/>
                  <a:pt x="1340135" y="37514"/>
                  <a:pt x="1611416" y="0"/>
                </a:cubicBezTo>
                <a:cubicBezTo>
                  <a:pt x="1882697" y="-37514"/>
                  <a:pt x="2009489" y="11465"/>
                  <a:pt x="2376156" y="0"/>
                </a:cubicBezTo>
                <a:cubicBezTo>
                  <a:pt x="2742823" y="-11465"/>
                  <a:pt x="2807656" y="30030"/>
                  <a:pt x="3222832" y="0"/>
                </a:cubicBezTo>
                <a:cubicBezTo>
                  <a:pt x="3638008" y="-30030"/>
                  <a:pt x="3796997" y="27345"/>
                  <a:pt x="3987571" y="0"/>
                </a:cubicBezTo>
                <a:cubicBezTo>
                  <a:pt x="4178145" y="-27345"/>
                  <a:pt x="4211079" y="-12355"/>
                  <a:pt x="4424566" y="0"/>
                </a:cubicBezTo>
                <a:cubicBezTo>
                  <a:pt x="4638054" y="12355"/>
                  <a:pt x="4847746" y="-4452"/>
                  <a:pt x="5189305" y="0"/>
                </a:cubicBezTo>
                <a:cubicBezTo>
                  <a:pt x="5530864" y="4452"/>
                  <a:pt x="5556403" y="-17208"/>
                  <a:pt x="5872109" y="0"/>
                </a:cubicBezTo>
                <a:cubicBezTo>
                  <a:pt x="6187815" y="17208"/>
                  <a:pt x="6212782" y="7797"/>
                  <a:pt x="6309103" y="0"/>
                </a:cubicBezTo>
                <a:cubicBezTo>
                  <a:pt x="6405424" y="-7797"/>
                  <a:pt x="6697285" y="7944"/>
                  <a:pt x="6991906" y="0"/>
                </a:cubicBezTo>
                <a:cubicBezTo>
                  <a:pt x="7286527" y="-7944"/>
                  <a:pt x="7385722" y="-1832"/>
                  <a:pt x="7510837" y="0"/>
                </a:cubicBezTo>
                <a:cubicBezTo>
                  <a:pt x="7635952" y="1832"/>
                  <a:pt x="7896656" y="-3599"/>
                  <a:pt x="8193640" y="0"/>
                </a:cubicBezTo>
                <a:cubicBezTo>
                  <a:pt x="8163802" y="292842"/>
                  <a:pt x="8177526" y="403426"/>
                  <a:pt x="8193640" y="653384"/>
                </a:cubicBezTo>
                <a:cubicBezTo>
                  <a:pt x="7872592" y="662813"/>
                  <a:pt x="7667570" y="623070"/>
                  <a:pt x="7346964" y="653384"/>
                </a:cubicBezTo>
                <a:cubicBezTo>
                  <a:pt x="7026358" y="683698"/>
                  <a:pt x="6896118" y="661550"/>
                  <a:pt x="6746097" y="653384"/>
                </a:cubicBezTo>
                <a:cubicBezTo>
                  <a:pt x="6596076" y="645218"/>
                  <a:pt x="6221622" y="644413"/>
                  <a:pt x="5981357" y="653384"/>
                </a:cubicBezTo>
                <a:cubicBezTo>
                  <a:pt x="5741092" y="662355"/>
                  <a:pt x="5461064" y="667588"/>
                  <a:pt x="5134681" y="653384"/>
                </a:cubicBezTo>
                <a:cubicBezTo>
                  <a:pt x="4808298" y="639180"/>
                  <a:pt x="4465073" y="659438"/>
                  <a:pt x="4288005" y="653384"/>
                </a:cubicBezTo>
                <a:cubicBezTo>
                  <a:pt x="4110937" y="647330"/>
                  <a:pt x="3978174" y="646463"/>
                  <a:pt x="3687138" y="653384"/>
                </a:cubicBezTo>
                <a:cubicBezTo>
                  <a:pt x="3396102" y="660305"/>
                  <a:pt x="3284374" y="667603"/>
                  <a:pt x="3004335" y="653384"/>
                </a:cubicBezTo>
                <a:cubicBezTo>
                  <a:pt x="2724296" y="639165"/>
                  <a:pt x="2765961" y="644711"/>
                  <a:pt x="2567341" y="653384"/>
                </a:cubicBezTo>
                <a:cubicBezTo>
                  <a:pt x="2368721" y="662057"/>
                  <a:pt x="1990372" y="631386"/>
                  <a:pt x="1720664" y="653384"/>
                </a:cubicBezTo>
                <a:cubicBezTo>
                  <a:pt x="1450956" y="675382"/>
                  <a:pt x="1211259" y="656841"/>
                  <a:pt x="1037861" y="653384"/>
                </a:cubicBezTo>
                <a:cubicBezTo>
                  <a:pt x="864463" y="649927"/>
                  <a:pt x="488276" y="631148"/>
                  <a:pt x="0" y="653384"/>
                </a:cubicBezTo>
                <a:cubicBezTo>
                  <a:pt x="-30729" y="413868"/>
                  <a:pt x="15521" y="290717"/>
                  <a:pt x="0" y="0"/>
                </a:cubicBezTo>
                <a:close/>
              </a:path>
            </a:pathLst>
          </a:custGeom>
          <a:solidFill>
            <a:srgbClr val="F2F2F2">
              <a:alpha val="90000"/>
            </a:srgbClr>
          </a:solidFill>
          <a:ln w="28575">
            <a:solidFill>
              <a:schemeClr val="tx1">
                <a:lumMod val="50000"/>
                <a:lumOff val="50000"/>
              </a:schemeClr>
            </a:solidFill>
            <a:extLst>
              <a:ext uri="{C807C97D-BFC1-408E-A445-0C87EB9F89A2}">
                <ask:lineSketchStyleProps xmlns:ask="http://schemas.microsoft.com/office/drawing/2018/sketchyshapes" sd="3110278125">
                  <a:prstGeom prst="rect">
                    <a:avLst/>
                  </a:prstGeom>
                  <ask:type>
                    <ask:lineSketchFreehand/>
                  </ask:type>
                </ask:lineSketchStyleProps>
              </a:ext>
            </a:extLst>
          </a:ln>
        </p:spPr>
        <p:txBody>
          <a:bodyPr wrap="square" rtlCol="0">
            <a:spAutoFit/>
          </a:bodyPr>
          <a:lstStyle/>
          <a:p>
            <a:pPr marL="857250" marR="0" lvl="0" indent="-857250" algn="ctr" defTabSz="914400" rtl="0" eaLnBrk="1" fontAlgn="auto" latinLnBrk="0" hangingPunct="1">
              <a:lnSpc>
                <a:spcPts val="4700"/>
              </a:lnSpc>
              <a:spcBef>
                <a:spcPts val="0"/>
              </a:spcBef>
              <a:spcAft>
                <a:spcPts val="0"/>
              </a:spcAft>
              <a:buClrTx/>
              <a:buSzTx/>
              <a:buFont typeface="+mj-lt"/>
              <a:buAutoNum type="romanUcPeriod" startAt="3"/>
              <a:tabLst/>
              <a:defRPr/>
            </a:pPr>
            <a:r>
              <a:rPr kumimoji="0" lang="en-US" sz="3600" b="0" i="0" u="none" strike="noStrike" kern="1200" cap="none" spc="0" normalizeH="0" baseline="0" noProof="0" dirty="0">
                <a:ln>
                  <a:noFill/>
                </a:ln>
                <a:uLnTx/>
                <a:uFillTx/>
                <a:latin typeface="Maiandra GD" pitchFamily="34" charset="0"/>
                <a:ea typeface="+mn-ea"/>
                <a:cs typeface="+mn-cs"/>
              </a:rPr>
              <a:t>Principles that Condemn the Dance</a:t>
            </a:r>
          </a:p>
        </p:txBody>
      </p:sp>
      <p:pic>
        <p:nvPicPr>
          <p:cNvPr id="3" name="Picture 8" descr="j0202170">
            <a:extLst>
              <a:ext uri="{FF2B5EF4-FFF2-40B4-BE49-F238E27FC236}">
                <a16:creationId xmlns:a16="http://schemas.microsoft.com/office/drawing/2014/main" id="{1F192A42-7430-8475-9FB1-095431B0031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33107" y="4573322"/>
            <a:ext cx="2655258" cy="16990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89047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1000"/>
                                        <p:tgtEl>
                                          <p:spTgt spid="4">
                                            <p:txEl>
                                              <p:pRg st="2" end="2"/>
                                            </p:txEl>
                                          </p:spTgt>
                                        </p:tgtEl>
                                      </p:cBhvr>
                                    </p:animEffect>
                                    <p:anim calcmode="lin" valueType="num">
                                      <p:cBhvr>
                                        <p:cTn id="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3" end="3"/>
                                            </p:txEl>
                                          </p:spTgt>
                                        </p:tgtEl>
                                        <p:attrNameLst>
                                          <p:attrName>style.visibility</p:attrName>
                                        </p:attrNameLst>
                                      </p:cBhvr>
                                      <p:to>
                                        <p:strVal val="visible"/>
                                      </p:to>
                                    </p:set>
                                    <p:animEffect transition="in" filter="fade">
                                      <p:cBhvr>
                                        <p:cTn id="14" dur="1000"/>
                                        <p:tgtEl>
                                          <p:spTgt spid="4">
                                            <p:txEl>
                                              <p:pRg st="3" end="3"/>
                                            </p:txEl>
                                          </p:spTgt>
                                        </p:tgtEl>
                                      </p:cBhvr>
                                    </p:animEffect>
                                    <p:anim calcmode="lin" valueType="num">
                                      <p:cBhvr>
                                        <p:cTn id="15"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fade">
                                      <p:cBhvr>
                                        <p:cTn id="21" dur="1000"/>
                                        <p:tgtEl>
                                          <p:spTgt spid="4">
                                            <p:txEl>
                                              <p:pRg st="4" end="4"/>
                                            </p:txEl>
                                          </p:spTgt>
                                        </p:tgtEl>
                                      </p:cBhvr>
                                    </p:animEffect>
                                    <p:anim calcmode="lin" valueType="num">
                                      <p:cBhvr>
                                        <p:cTn id="22"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5" end="5"/>
                                            </p:txEl>
                                          </p:spTgt>
                                        </p:tgtEl>
                                        <p:attrNameLst>
                                          <p:attrName>style.visibility</p:attrName>
                                        </p:attrNameLst>
                                      </p:cBhvr>
                                      <p:to>
                                        <p:strVal val="visible"/>
                                      </p:to>
                                    </p:set>
                                    <p:animEffect transition="in" filter="fade">
                                      <p:cBhvr>
                                        <p:cTn id="28" dur="1000"/>
                                        <p:tgtEl>
                                          <p:spTgt spid="4">
                                            <p:txEl>
                                              <p:pRg st="5" end="5"/>
                                            </p:txEl>
                                          </p:spTgt>
                                        </p:tgtEl>
                                      </p:cBhvr>
                                    </p:animEffect>
                                    <p:anim calcmode="lin" valueType="num">
                                      <p:cBhvr>
                                        <p:cTn id="29"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6" end="6"/>
                                            </p:txEl>
                                          </p:spTgt>
                                        </p:tgtEl>
                                        <p:attrNameLst>
                                          <p:attrName>style.visibility</p:attrName>
                                        </p:attrNameLst>
                                      </p:cBhvr>
                                      <p:to>
                                        <p:strVal val="visible"/>
                                      </p:to>
                                    </p:set>
                                    <p:animEffect transition="in" filter="fade">
                                      <p:cBhvr>
                                        <p:cTn id="35" dur="1000"/>
                                        <p:tgtEl>
                                          <p:spTgt spid="4">
                                            <p:txEl>
                                              <p:pRg st="6" end="6"/>
                                            </p:txEl>
                                          </p:spTgt>
                                        </p:tgtEl>
                                      </p:cBhvr>
                                    </p:animEffect>
                                    <p:anim calcmode="lin" valueType="num">
                                      <p:cBhvr>
                                        <p:cTn id="36"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6" end="6"/>
                                            </p:txEl>
                                          </p:spTgt>
                                        </p:tgtEl>
                                        <p:attrNameLst>
                                          <p:attrName>ppt_y</p:attrName>
                                        </p:attrNameLst>
                                      </p:cBhvr>
                                      <p:tavLst>
                                        <p:tav tm="0">
                                          <p:val>
                                            <p:strVal val="#ppt_y+.1"/>
                                          </p:val>
                                        </p:tav>
                                        <p:tav tm="100000">
                                          <p:val>
                                            <p:strVal val="#ppt_y"/>
                                          </p:val>
                                        </p:tav>
                                      </p:tavLst>
                                    </p:anim>
                                  </p:childTnLst>
                                </p:cTn>
                              </p:par>
                              <p:par>
                                <p:cTn id="38" presetID="6" presetClass="entr" presetSubtype="32" fill="hold" nodeType="withEffect">
                                  <p:stCondLst>
                                    <p:cond delay="0"/>
                                  </p:stCondLst>
                                  <p:childTnLst>
                                    <p:set>
                                      <p:cBhvr>
                                        <p:cTn id="39" dur="1" fill="hold">
                                          <p:stCondLst>
                                            <p:cond delay="0"/>
                                          </p:stCondLst>
                                        </p:cTn>
                                        <p:tgtEl>
                                          <p:spTgt spid="3"/>
                                        </p:tgtEl>
                                        <p:attrNameLst>
                                          <p:attrName>style.visibility</p:attrName>
                                        </p:attrNameLst>
                                      </p:cBhvr>
                                      <p:to>
                                        <p:strVal val="visible"/>
                                      </p:to>
                                    </p:set>
                                    <p:animEffect transition="in" filter="circle(out)">
                                      <p:cBhvr>
                                        <p:cTn id="40"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805DC85-3AC3-0A86-BF88-5663B1769E8D}"/>
              </a:ext>
            </a:extLst>
          </p:cNvPr>
          <p:cNvSpPr txBox="1"/>
          <p:nvPr/>
        </p:nvSpPr>
        <p:spPr>
          <a:xfrm>
            <a:off x="903766" y="1576366"/>
            <a:ext cx="7554433" cy="1938992"/>
          </a:xfrm>
          <a:prstGeom prst="rect">
            <a:avLst/>
          </a:prstGeom>
          <a:noFill/>
        </p:spPr>
        <p:txBody>
          <a:bodyPr wrap="square" rtlCol="0">
            <a:spAutoFit/>
          </a:bodyPr>
          <a:lstStyle/>
          <a:p>
            <a:pPr marL="457200" indent="-457200">
              <a:buFont typeface="+mj-lt"/>
              <a:buAutoNum type="alphaUcPeriod"/>
            </a:pPr>
            <a:r>
              <a:rPr lang="en-US" sz="2400" b="1" dirty="0"/>
              <a:t>Lasciviousness</a:t>
            </a:r>
          </a:p>
          <a:p>
            <a:pPr marL="457200" indent="-457200">
              <a:buFont typeface="+mj-lt"/>
              <a:buAutoNum type="alphaUcPeriod"/>
            </a:pPr>
            <a:r>
              <a:rPr lang="en-US" sz="2400" b="1" dirty="0"/>
              <a:t>Flee lust</a:t>
            </a:r>
          </a:p>
          <a:p>
            <a:pPr marL="457200" indent="-457200">
              <a:buFont typeface="+mj-lt"/>
              <a:buAutoNum type="alphaUcPeriod"/>
            </a:pPr>
            <a:r>
              <a:rPr lang="en-US" sz="2400" b="1" dirty="0"/>
              <a:t>Flee fornication</a:t>
            </a:r>
          </a:p>
          <a:p>
            <a:pPr marL="914400" lvl="1" indent="-457200">
              <a:buFont typeface="+mj-lt"/>
              <a:buAutoNum type="arabicPeriod"/>
            </a:pPr>
            <a:r>
              <a:rPr lang="en-US" sz="2400" i="1" dirty="0"/>
              <a:t>1 Cor. 6:18</a:t>
            </a:r>
          </a:p>
          <a:p>
            <a:pPr marL="914400" lvl="1" indent="-457200">
              <a:buFont typeface="+mj-lt"/>
              <a:buAutoNum type="arabicPeriod"/>
            </a:pPr>
            <a:r>
              <a:rPr lang="en-US" sz="2400" i="1" dirty="0"/>
              <a:t>Flee – run away from things that lead to it</a:t>
            </a:r>
          </a:p>
        </p:txBody>
      </p:sp>
      <p:sp>
        <p:nvSpPr>
          <p:cNvPr id="2" name="TextBox 1">
            <a:extLst>
              <a:ext uri="{FF2B5EF4-FFF2-40B4-BE49-F238E27FC236}">
                <a16:creationId xmlns:a16="http://schemas.microsoft.com/office/drawing/2014/main" id="{6EC131BC-D04C-5D5C-B8B2-3BBB8A53ECB4}"/>
              </a:ext>
            </a:extLst>
          </p:cNvPr>
          <p:cNvSpPr txBox="1"/>
          <p:nvPr/>
        </p:nvSpPr>
        <p:spPr>
          <a:xfrm>
            <a:off x="475180" y="348534"/>
            <a:ext cx="8193640" cy="653384"/>
          </a:xfrm>
          <a:custGeom>
            <a:avLst/>
            <a:gdLst>
              <a:gd name="connsiteX0" fmla="*/ 0 w 8193640"/>
              <a:gd name="connsiteY0" fmla="*/ 0 h 653384"/>
              <a:gd name="connsiteX1" fmla="*/ 600867 w 8193640"/>
              <a:gd name="connsiteY1" fmla="*/ 0 h 653384"/>
              <a:gd name="connsiteX2" fmla="*/ 1365607 w 8193640"/>
              <a:gd name="connsiteY2" fmla="*/ 0 h 653384"/>
              <a:gd name="connsiteX3" fmla="*/ 1966474 w 8193640"/>
              <a:gd name="connsiteY3" fmla="*/ 0 h 653384"/>
              <a:gd name="connsiteX4" fmla="*/ 2649277 w 8193640"/>
              <a:gd name="connsiteY4" fmla="*/ 0 h 653384"/>
              <a:gd name="connsiteX5" fmla="*/ 3086271 w 8193640"/>
              <a:gd name="connsiteY5" fmla="*/ 0 h 653384"/>
              <a:gd name="connsiteX6" fmla="*/ 3687138 w 8193640"/>
              <a:gd name="connsiteY6" fmla="*/ 0 h 653384"/>
              <a:gd name="connsiteX7" fmla="*/ 4124132 w 8193640"/>
              <a:gd name="connsiteY7" fmla="*/ 0 h 653384"/>
              <a:gd name="connsiteX8" fmla="*/ 4806935 w 8193640"/>
              <a:gd name="connsiteY8" fmla="*/ 0 h 653384"/>
              <a:gd name="connsiteX9" fmla="*/ 5489739 w 8193640"/>
              <a:gd name="connsiteY9" fmla="*/ 0 h 653384"/>
              <a:gd name="connsiteX10" fmla="*/ 6008669 w 8193640"/>
              <a:gd name="connsiteY10" fmla="*/ 0 h 653384"/>
              <a:gd name="connsiteX11" fmla="*/ 6527600 w 8193640"/>
              <a:gd name="connsiteY11" fmla="*/ 0 h 653384"/>
              <a:gd name="connsiteX12" fmla="*/ 7210403 w 8193640"/>
              <a:gd name="connsiteY12" fmla="*/ 0 h 653384"/>
              <a:gd name="connsiteX13" fmla="*/ 8193640 w 8193640"/>
              <a:gd name="connsiteY13" fmla="*/ 0 h 653384"/>
              <a:gd name="connsiteX14" fmla="*/ 8193640 w 8193640"/>
              <a:gd name="connsiteY14" fmla="*/ 653384 h 653384"/>
              <a:gd name="connsiteX15" fmla="*/ 7346964 w 8193640"/>
              <a:gd name="connsiteY15" fmla="*/ 653384 h 653384"/>
              <a:gd name="connsiteX16" fmla="*/ 6582224 w 8193640"/>
              <a:gd name="connsiteY16" fmla="*/ 653384 h 653384"/>
              <a:gd name="connsiteX17" fmla="*/ 6063294 w 8193640"/>
              <a:gd name="connsiteY17" fmla="*/ 653384 h 653384"/>
              <a:gd name="connsiteX18" fmla="*/ 5462427 w 8193640"/>
              <a:gd name="connsiteY18" fmla="*/ 653384 h 653384"/>
              <a:gd name="connsiteX19" fmla="*/ 4779623 w 8193640"/>
              <a:gd name="connsiteY19" fmla="*/ 653384 h 653384"/>
              <a:gd name="connsiteX20" fmla="*/ 4260693 w 8193640"/>
              <a:gd name="connsiteY20" fmla="*/ 653384 h 653384"/>
              <a:gd name="connsiteX21" fmla="*/ 3495953 w 8193640"/>
              <a:gd name="connsiteY21" fmla="*/ 653384 h 653384"/>
              <a:gd name="connsiteX22" fmla="*/ 3058959 w 8193640"/>
              <a:gd name="connsiteY22" fmla="*/ 653384 h 653384"/>
              <a:gd name="connsiteX23" fmla="*/ 2621965 w 8193640"/>
              <a:gd name="connsiteY23" fmla="*/ 653384 h 653384"/>
              <a:gd name="connsiteX24" fmla="*/ 1939161 w 8193640"/>
              <a:gd name="connsiteY24" fmla="*/ 653384 h 653384"/>
              <a:gd name="connsiteX25" fmla="*/ 1338295 w 8193640"/>
              <a:gd name="connsiteY25" fmla="*/ 653384 h 653384"/>
              <a:gd name="connsiteX26" fmla="*/ 655491 w 8193640"/>
              <a:gd name="connsiteY26" fmla="*/ 653384 h 653384"/>
              <a:gd name="connsiteX27" fmla="*/ 0 w 8193640"/>
              <a:gd name="connsiteY27" fmla="*/ 653384 h 653384"/>
              <a:gd name="connsiteX28" fmla="*/ 0 w 8193640"/>
              <a:gd name="connsiteY28" fmla="*/ 0 h 653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8193640" h="653384" fill="none" extrusionOk="0">
                <a:moveTo>
                  <a:pt x="0" y="0"/>
                </a:moveTo>
                <a:cubicBezTo>
                  <a:pt x="237420" y="13701"/>
                  <a:pt x="408137" y="-19428"/>
                  <a:pt x="600867" y="0"/>
                </a:cubicBezTo>
                <a:cubicBezTo>
                  <a:pt x="793597" y="19428"/>
                  <a:pt x="1091113" y="2330"/>
                  <a:pt x="1365607" y="0"/>
                </a:cubicBezTo>
                <a:cubicBezTo>
                  <a:pt x="1640101" y="-2330"/>
                  <a:pt x="1733173" y="-14812"/>
                  <a:pt x="1966474" y="0"/>
                </a:cubicBezTo>
                <a:cubicBezTo>
                  <a:pt x="2199775" y="14812"/>
                  <a:pt x="2400997" y="-1276"/>
                  <a:pt x="2649277" y="0"/>
                </a:cubicBezTo>
                <a:cubicBezTo>
                  <a:pt x="2897557" y="1276"/>
                  <a:pt x="2897209" y="-18191"/>
                  <a:pt x="3086271" y="0"/>
                </a:cubicBezTo>
                <a:cubicBezTo>
                  <a:pt x="3275333" y="18191"/>
                  <a:pt x="3542741" y="-15306"/>
                  <a:pt x="3687138" y="0"/>
                </a:cubicBezTo>
                <a:cubicBezTo>
                  <a:pt x="3831535" y="15306"/>
                  <a:pt x="3942047" y="-18251"/>
                  <a:pt x="4124132" y="0"/>
                </a:cubicBezTo>
                <a:cubicBezTo>
                  <a:pt x="4306217" y="18251"/>
                  <a:pt x="4544748" y="-15732"/>
                  <a:pt x="4806935" y="0"/>
                </a:cubicBezTo>
                <a:cubicBezTo>
                  <a:pt x="5069122" y="15732"/>
                  <a:pt x="5192308" y="25091"/>
                  <a:pt x="5489739" y="0"/>
                </a:cubicBezTo>
                <a:cubicBezTo>
                  <a:pt x="5787170" y="-25091"/>
                  <a:pt x="5846238" y="18819"/>
                  <a:pt x="6008669" y="0"/>
                </a:cubicBezTo>
                <a:cubicBezTo>
                  <a:pt x="6171100" y="-18819"/>
                  <a:pt x="6393188" y="3124"/>
                  <a:pt x="6527600" y="0"/>
                </a:cubicBezTo>
                <a:cubicBezTo>
                  <a:pt x="6662012" y="-3124"/>
                  <a:pt x="6975177" y="21380"/>
                  <a:pt x="7210403" y="0"/>
                </a:cubicBezTo>
                <a:cubicBezTo>
                  <a:pt x="7445629" y="-21380"/>
                  <a:pt x="7776520" y="15031"/>
                  <a:pt x="8193640" y="0"/>
                </a:cubicBezTo>
                <a:cubicBezTo>
                  <a:pt x="8170664" y="258263"/>
                  <a:pt x="8220074" y="424844"/>
                  <a:pt x="8193640" y="653384"/>
                </a:cubicBezTo>
                <a:cubicBezTo>
                  <a:pt x="7920522" y="629221"/>
                  <a:pt x="7559756" y="669858"/>
                  <a:pt x="7346964" y="653384"/>
                </a:cubicBezTo>
                <a:cubicBezTo>
                  <a:pt x="7134172" y="636910"/>
                  <a:pt x="6865045" y="652435"/>
                  <a:pt x="6582224" y="653384"/>
                </a:cubicBezTo>
                <a:cubicBezTo>
                  <a:pt x="6299403" y="654333"/>
                  <a:pt x="6170049" y="629344"/>
                  <a:pt x="6063294" y="653384"/>
                </a:cubicBezTo>
                <a:cubicBezTo>
                  <a:pt x="5956539" y="677425"/>
                  <a:pt x="5735907" y="657667"/>
                  <a:pt x="5462427" y="653384"/>
                </a:cubicBezTo>
                <a:cubicBezTo>
                  <a:pt x="5188947" y="649101"/>
                  <a:pt x="5077122" y="643237"/>
                  <a:pt x="4779623" y="653384"/>
                </a:cubicBezTo>
                <a:cubicBezTo>
                  <a:pt x="4482124" y="663531"/>
                  <a:pt x="4417712" y="635673"/>
                  <a:pt x="4260693" y="653384"/>
                </a:cubicBezTo>
                <a:cubicBezTo>
                  <a:pt x="4103674" y="671096"/>
                  <a:pt x="3754099" y="677667"/>
                  <a:pt x="3495953" y="653384"/>
                </a:cubicBezTo>
                <a:cubicBezTo>
                  <a:pt x="3237807" y="629101"/>
                  <a:pt x="3245369" y="671641"/>
                  <a:pt x="3058959" y="653384"/>
                </a:cubicBezTo>
                <a:cubicBezTo>
                  <a:pt x="2872549" y="635127"/>
                  <a:pt x="2840312" y="659259"/>
                  <a:pt x="2621965" y="653384"/>
                </a:cubicBezTo>
                <a:cubicBezTo>
                  <a:pt x="2403618" y="647509"/>
                  <a:pt x="2086469" y="635352"/>
                  <a:pt x="1939161" y="653384"/>
                </a:cubicBezTo>
                <a:cubicBezTo>
                  <a:pt x="1791853" y="671416"/>
                  <a:pt x="1533720" y="656297"/>
                  <a:pt x="1338295" y="653384"/>
                </a:cubicBezTo>
                <a:cubicBezTo>
                  <a:pt x="1142870" y="650471"/>
                  <a:pt x="921756" y="652915"/>
                  <a:pt x="655491" y="653384"/>
                </a:cubicBezTo>
                <a:cubicBezTo>
                  <a:pt x="389226" y="653853"/>
                  <a:pt x="183143" y="652313"/>
                  <a:pt x="0" y="653384"/>
                </a:cubicBezTo>
                <a:cubicBezTo>
                  <a:pt x="22209" y="453734"/>
                  <a:pt x="-26799" y="175806"/>
                  <a:pt x="0" y="0"/>
                </a:cubicBezTo>
                <a:close/>
              </a:path>
              <a:path w="8193640" h="653384" stroke="0" extrusionOk="0">
                <a:moveTo>
                  <a:pt x="0" y="0"/>
                </a:moveTo>
                <a:cubicBezTo>
                  <a:pt x="404979" y="29924"/>
                  <a:pt x="474126" y="-8683"/>
                  <a:pt x="846676" y="0"/>
                </a:cubicBezTo>
                <a:cubicBezTo>
                  <a:pt x="1219226" y="8683"/>
                  <a:pt x="1340135" y="37514"/>
                  <a:pt x="1611416" y="0"/>
                </a:cubicBezTo>
                <a:cubicBezTo>
                  <a:pt x="1882697" y="-37514"/>
                  <a:pt x="2009489" y="11465"/>
                  <a:pt x="2376156" y="0"/>
                </a:cubicBezTo>
                <a:cubicBezTo>
                  <a:pt x="2742823" y="-11465"/>
                  <a:pt x="2807656" y="30030"/>
                  <a:pt x="3222832" y="0"/>
                </a:cubicBezTo>
                <a:cubicBezTo>
                  <a:pt x="3638008" y="-30030"/>
                  <a:pt x="3796997" y="27345"/>
                  <a:pt x="3987571" y="0"/>
                </a:cubicBezTo>
                <a:cubicBezTo>
                  <a:pt x="4178145" y="-27345"/>
                  <a:pt x="4211079" y="-12355"/>
                  <a:pt x="4424566" y="0"/>
                </a:cubicBezTo>
                <a:cubicBezTo>
                  <a:pt x="4638054" y="12355"/>
                  <a:pt x="4847746" y="-4452"/>
                  <a:pt x="5189305" y="0"/>
                </a:cubicBezTo>
                <a:cubicBezTo>
                  <a:pt x="5530864" y="4452"/>
                  <a:pt x="5556403" y="-17208"/>
                  <a:pt x="5872109" y="0"/>
                </a:cubicBezTo>
                <a:cubicBezTo>
                  <a:pt x="6187815" y="17208"/>
                  <a:pt x="6212782" y="7797"/>
                  <a:pt x="6309103" y="0"/>
                </a:cubicBezTo>
                <a:cubicBezTo>
                  <a:pt x="6405424" y="-7797"/>
                  <a:pt x="6697285" y="7944"/>
                  <a:pt x="6991906" y="0"/>
                </a:cubicBezTo>
                <a:cubicBezTo>
                  <a:pt x="7286527" y="-7944"/>
                  <a:pt x="7385722" y="-1832"/>
                  <a:pt x="7510837" y="0"/>
                </a:cubicBezTo>
                <a:cubicBezTo>
                  <a:pt x="7635952" y="1832"/>
                  <a:pt x="7896656" y="-3599"/>
                  <a:pt x="8193640" y="0"/>
                </a:cubicBezTo>
                <a:cubicBezTo>
                  <a:pt x="8163802" y="292842"/>
                  <a:pt x="8177526" y="403426"/>
                  <a:pt x="8193640" y="653384"/>
                </a:cubicBezTo>
                <a:cubicBezTo>
                  <a:pt x="7872592" y="662813"/>
                  <a:pt x="7667570" y="623070"/>
                  <a:pt x="7346964" y="653384"/>
                </a:cubicBezTo>
                <a:cubicBezTo>
                  <a:pt x="7026358" y="683698"/>
                  <a:pt x="6896118" y="661550"/>
                  <a:pt x="6746097" y="653384"/>
                </a:cubicBezTo>
                <a:cubicBezTo>
                  <a:pt x="6596076" y="645218"/>
                  <a:pt x="6221622" y="644413"/>
                  <a:pt x="5981357" y="653384"/>
                </a:cubicBezTo>
                <a:cubicBezTo>
                  <a:pt x="5741092" y="662355"/>
                  <a:pt x="5461064" y="667588"/>
                  <a:pt x="5134681" y="653384"/>
                </a:cubicBezTo>
                <a:cubicBezTo>
                  <a:pt x="4808298" y="639180"/>
                  <a:pt x="4465073" y="659438"/>
                  <a:pt x="4288005" y="653384"/>
                </a:cubicBezTo>
                <a:cubicBezTo>
                  <a:pt x="4110937" y="647330"/>
                  <a:pt x="3978174" y="646463"/>
                  <a:pt x="3687138" y="653384"/>
                </a:cubicBezTo>
                <a:cubicBezTo>
                  <a:pt x="3396102" y="660305"/>
                  <a:pt x="3284374" y="667603"/>
                  <a:pt x="3004335" y="653384"/>
                </a:cubicBezTo>
                <a:cubicBezTo>
                  <a:pt x="2724296" y="639165"/>
                  <a:pt x="2765961" y="644711"/>
                  <a:pt x="2567341" y="653384"/>
                </a:cubicBezTo>
                <a:cubicBezTo>
                  <a:pt x="2368721" y="662057"/>
                  <a:pt x="1990372" y="631386"/>
                  <a:pt x="1720664" y="653384"/>
                </a:cubicBezTo>
                <a:cubicBezTo>
                  <a:pt x="1450956" y="675382"/>
                  <a:pt x="1211259" y="656841"/>
                  <a:pt x="1037861" y="653384"/>
                </a:cubicBezTo>
                <a:cubicBezTo>
                  <a:pt x="864463" y="649927"/>
                  <a:pt x="488276" y="631148"/>
                  <a:pt x="0" y="653384"/>
                </a:cubicBezTo>
                <a:cubicBezTo>
                  <a:pt x="-30729" y="413868"/>
                  <a:pt x="15521" y="290717"/>
                  <a:pt x="0" y="0"/>
                </a:cubicBezTo>
                <a:close/>
              </a:path>
            </a:pathLst>
          </a:custGeom>
          <a:solidFill>
            <a:srgbClr val="F2F2F2">
              <a:alpha val="90000"/>
            </a:srgbClr>
          </a:solidFill>
          <a:ln w="28575">
            <a:solidFill>
              <a:schemeClr val="tx1">
                <a:lumMod val="50000"/>
                <a:lumOff val="50000"/>
              </a:schemeClr>
            </a:solidFill>
            <a:extLst>
              <a:ext uri="{C807C97D-BFC1-408E-A445-0C87EB9F89A2}">
                <ask:lineSketchStyleProps xmlns:ask="http://schemas.microsoft.com/office/drawing/2018/sketchyshapes" sd="3110278125">
                  <a:prstGeom prst="rect">
                    <a:avLst/>
                  </a:prstGeom>
                  <ask:type>
                    <ask:lineSketchFreehand/>
                  </ask:type>
                </ask:lineSketchStyleProps>
              </a:ext>
            </a:extLst>
          </a:ln>
        </p:spPr>
        <p:txBody>
          <a:bodyPr wrap="square" rtlCol="0">
            <a:spAutoFit/>
          </a:bodyPr>
          <a:lstStyle/>
          <a:p>
            <a:pPr marL="857250" marR="0" lvl="0" indent="-857250" algn="ctr" defTabSz="914400" rtl="0" eaLnBrk="1" fontAlgn="auto" latinLnBrk="0" hangingPunct="1">
              <a:lnSpc>
                <a:spcPts val="4700"/>
              </a:lnSpc>
              <a:spcBef>
                <a:spcPts val="0"/>
              </a:spcBef>
              <a:spcAft>
                <a:spcPts val="0"/>
              </a:spcAft>
              <a:buClrTx/>
              <a:buSzTx/>
              <a:buFont typeface="+mj-lt"/>
              <a:buAutoNum type="romanUcPeriod" startAt="3"/>
              <a:tabLst/>
              <a:defRPr/>
            </a:pPr>
            <a:r>
              <a:rPr kumimoji="0" lang="en-US" sz="3600" b="0" i="0" u="none" strike="noStrike" kern="1200" cap="none" spc="0" normalizeH="0" baseline="0" noProof="0" dirty="0">
                <a:ln>
                  <a:noFill/>
                </a:ln>
                <a:uLnTx/>
                <a:uFillTx/>
                <a:latin typeface="Maiandra GD" pitchFamily="34" charset="0"/>
                <a:ea typeface="+mn-ea"/>
                <a:cs typeface="+mn-cs"/>
              </a:rPr>
              <a:t>Principles that Condemn the Dance</a:t>
            </a:r>
          </a:p>
        </p:txBody>
      </p:sp>
    </p:spTree>
    <p:extLst>
      <p:ext uri="{BB962C8B-B14F-4D97-AF65-F5344CB8AC3E}">
        <p14:creationId xmlns:p14="http://schemas.microsoft.com/office/powerpoint/2010/main" val="25887737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fade">
                                      <p:cBhvr>
                                        <p:cTn id="7" dur="1000"/>
                                        <p:tgtEl>
                                          <p:spTgt spid="4">
                                            <p:txEl>
                                              <p:pRg st="3" end="3"/>
                                            </p:txEl>
                                          </p:spTgt>
                                        </p:tgtEl>
                                      </p:cBhvr>
                                    </p:animEffect>
                                    <p:anim calcmode="lin" valueType="num">
                                      <p:cBhvr>
                                        <p:cTn id="8"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Effect transition="in" filter="fade">
                                      <p:cBhvr>
                                        <p:cTn id="14" dur="1000"/>
                                        <p:tgtEl>
                                          <p:spTgt spid="4">
                                            <p:txEl>
                                              <p:pRg st="4" end="4"/>
                                            </p:txEl>
                                          </p:spTgt>
                                        </p:tgtEl>
                                      </p:cBhvr>
                                    </p:animEffect>
                                    <p:anim calcmode="lin" valueType="num">
                                      <p:cBhvr>
                                        <p:cTn id="15"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805DC85-3AC3-0A86-BF88-5663B1769E8D}"/>
              </a:ext>
            </a:extLst>
          </p:cNvPr>
          <p:cNvSpPr txBox="1"/>
          <p:nvPr/>
        </p:nvSpPr>
        <p:spPr>
          <a:xfrm>
            <a:off x="903766" y="1576366"/>
            <a:ext cx="7554433" cy="4678204"/>
          </a:xfrm>
          <a:prstGeom prst="rect">
            <a:avLst/>
          </a:prstGeom>
          <a:noFill/>
        </p:spPr>
        <p:txBody>
          <a:bodyPr wrap="square" rtlCol="0">
            <a:spAutoFit/>
          </a:bodyPr>
          <a:lstStyle/>
          <a:p>
            <a:pPr marL="457200" indent="-457200">
              <a:buFont typeface="+mj-lt"/>
              <a:buAutoNum type="alphaUcPeriod"/>
            </a:pPr>
            <a:r>
              <a:rPr lang="en-US" sz="2400" b="1" dirty="0"/>
              <a:t>Lasciviousness</a:t>
            </a:r>
          </a:p>
          <a:p>
            <a:pPr marL="457200" indent="-457200">
              <a:buFont typeface="+mj-lt"/>
              <a:buAutoNum type="alphaUcPeriod"/>
            </a:pPr>
            <a:r>
              <a:rPr lang="en-US" sz="2400" b="1" dirty="0"/>
              <a:t>Flee lust</a:t>
            </a:r>
          </a:p>
          <a:p>
            <a:pPr marL="457200" indent="-457200">
              <a:buFont typeface="+mj-lt"/>
              <a:buAutoNum type="alphaUcPeriod"/>
            </a:pPr>
            <a:r>
              <a:rPr lang="en-US" sz="2400" b="1" dirty="0"/>
              <a:t>Flee fornication</a:t>
            </a:r>
          </a:p>
          <a:p>
            <a:pPr marL="457200" indent="-457200">
              <a:buFont typeface="+mj-lt"/>
              <a:buAutoNum type="alphaUcPeriod"/>
            </a:pPr>
            <a:r>
              <a:rPr lang="en-US" sz="2400" b="1" dirty="0"/>
              <a:t>Revelries </a:t>
            </a:r>
          </a:p>
          <a:p>
            <a:pPr marL="914400" lvl="1" indent="-457200">
              <a:buFont typeface="+mj-lt"/>
              <a:buAutoNum type="arabicPeriod"/>
            </a:pPr>
            <a:r>
              <a:rPr lang="en-US" sz="2400" i="1" dirty="0"/>
              <a:t>Gal. 5:19-21; 1 Pet. 4:3</a:t>
            </a:r>
          </a:p>
          <a:p>
            <a:pPr marL="914400" lvl="1" indent="-457200">
              <a:buFont typeface="+mj-lt"/>
              <a:buAutoNum type="arabicPeriod"/>
            </a:pPr>
            <a:r>
              <a:rPr lang="en-US" sz="2400" i="1" dirty="0"/>
              <a:t>Defined:</a:t>
            </a:r>
          </a:p>
          <a:p>
            <a:pPr marL="1371600" lvl="2" indent="-457200">
              <a:buFont typeface="+mj-lt"/>
              <a:buAutoNum type="alphaLcPeriod"/>
            </a:pPr>
            <a:r>
              <a:rPr lang="en-US" sz="2200" dirty="0"/>
              <a:t>“feast and drinking parties that protracted till late at night and indulge in revelry” </a:t>
            </a:r>
            <a:r>
              <a:rPr lang="en-US" sz="2200" i="1" dirty="0"/>
              <a:t>(Thayer)</a:t>
            </a:r>
          </a:p>
          <a:p>
            <a:pPr marL="1371600" lvl="2" indent="-457200">
              <a:buFont typeface="+mj-lt"/>
              <a:buAutoNum type="alphaLcPeriod"/>
            </a:pPr>
            <a:r>
              <a:rPr lang="en-US" sz="2200" dirty="0"/>
              <a:t>“carousal, merrymaking, with music and dancing” </a:t>
            </a:r>
            <a:r>
              <a:rPr lang="en-US" sz="2200" i="1" dirty="0"/>
              <a:t>(Liddell and Scott Greek Lexicon)</a:t>
            </a:r>
          </a:p>
          <a:p>
            <a:pPr marL="1371600" lvl="2" indent="-457200">
              <a:buFont typeface="+mj-lt"/>
              <a:buAutoNum type="alphaLcPeriod"/>
            </a:pPr>
            <a:r>
              <a:rPr lang="en-US" sz="2200" i="1" dirty="0"/>
              <a:t>Scott's Bible </a:t>
            </a:r>
            <a:r>
              <a:rPr lang="en-US" sz="2200" dirty="0"/>
              <a:t>- "'</a:t>
            </a:r>
            <a:r>
              <a:rPr lang="en-US" sz="2200" dirty="0" err="1"/>
              <a:t>Revelings</a:t>
            </a:r>
            <a:r>
              <a:rPr lang="en-US" sz="2200" dirty="0"/>
              <a:t>' were such feasts, as were accompanied with music and dancing, and whatever could promote hilarity and sensual gratification." </a:t>
            </a:r>
          </a:p>
        </p:txBody>
      </p:sp>
      <p:sp>
        <p:nvSpPr>
          <p:cNvPr id="2" name="TextBox 1">
            <a:extLst>
              <a:ext uri="{FF2B5EF4-FFF2-40B4-BE49-F238E27FC236}">
                <a16:creationId xmlns:a16="http://schemas.microsoft.com/office/drawing/2014/main" id="{6EC131BC-D04C-5D5C-B8B2-3BBB8A53ECB4}"/>
              </a:ext>
            </a:extLst>
          </p:cNvPr>
          <p:cNvSpPr txBox="1"/>
          <p:nvPr/>
        </p:nvSpPr>
        <p:spPr>
          <a:xfrm>
            <a:off x="475180" y="348534"/>
            <a:ext cx="8193640" cy="653384"/>
          </a:xfrm>
          <a:custGeom>
            <a:avLst/>
            <a:gdLst>
              <a:gd name="connsiteX0" fmla="*/ 0 w 8193640"/>
              <a:gd name="connsiteY0" fmla="*/ 0 h 653384"/>
              <a:gd name="connsiteX1" fmla="*/ 600867 w 8193640"/>
              <a:gd name="connsiteY1" fmla="*/ 0 h 653384"/>
              <a:gd name="connsiteX2" fmla="*/ 1365607 w 8193640"/>
              <a:gd name="connsiteY2" fmla="*/ 0 h 653384"/>
              <a:gd name="connsiteX3" fmla="*/ 1966474 w 8193640"/>
              <a:gd name="connsiteY3" fmla="*/ 0 h 653384"/>
              <a:gd name="connsiteX4" fmla="*/ 2649277 w 8193640"/>
              <a:gd name="connsiteY4" fmla="*/ 0 h 653384"/>
              <a:gd name="connsiteX5" fmla="*/ 3086271 w 8193640"/>
              <a:gd name="connsiteY5" fmla="*/ 0 h 653384"/>
              <a:gd name="connsiteX6" fmla="*/ 3687138 w 8193640"/>
              <a:gd name="connsiteY6" fmla="*/ 0 h 653384"/>
              <a:gd name="connsiteX7" fmla="*/ 4124132 w 8193640"/>
              <a:gd name="connsiteY7" fmla="*/ 0 h 653384"/>
              <a:gd name="connsiteX8" fmla="*/ 4806935 w 8193640"/>
              <a:gd name="connsiteY8" fmla="*/ 0 h 653384"/>
              <a:gd name="connsiteX9" fmla="*/ 5489739 w 8193640"/>
              <a:gd name="connsiteY9" fmla="*/ 0 h 653384"/>
              <a:gd name="connsiteX10" fmla="*/ 6008669 w 8193640"/>
              <a:gd name="connsiteY10" fmla="*/ 0 h 653384"/>
              <a:gd name="connsiteX11" fmla="*/ 6527600 w 8193640"/>
              <a:gd name="connsiteY11" fmla="*/ 0 h 653384"/>
              <a:gd name="connsiteX12" fmla="*/ 7210403 w 8193640"/>
              <a:gd name="connsiteY12" fmla="*/ 0 h 653384"/>
              <a:gd name="connsiteX13" fmla="*/ 8193640 w 8193640"/>
              <a:gd name="connsiteY13" fmla="*/ 0 h 653384"/>
              <a:gd name="connsiteX14" fmla="*/ 8193640 w 8193640"/>
              <a:gd name="connsiteY14" fmla="*/ 653384 h 653384"/>
              <a:gd name="connsiteX15" fmla="*/ 7346964 w 8193640"/>
              <a:gd name="connsiteY15" fmla="*/ 653384 h 653384"/>
              <a:gd name="connsiteX16" fmla="*/ 6582224 w 8193640"/>
              <a:gd name="connsiteY16" fmla="*/ 653384 h 653384"/>
              <a:gd name="connsiteX17" fmla="*/ 6063294 w 8193640"/>
              <a:gd name="connsiteY17" fmla="*/ 653384 h 653384"/>
              <a:gd name="connsiteX18" fmla="*/ 5462427 w 8193640"/>
              <a:gd name="connsiteY18" fmla="*/ 653384 h 653384"/>
              <a:gd name="connsiteX19" fmla="*/ 4779623 w 8193640"/>
              <a:gd name="connsiteY19" fmla="*/ 653384 h 653384"/>
              <a:gd name="connsiteX20" fmla="*/ 4260693 w 8193640"/>
              <a:gd name="connsiteY20" fmla="*/ 653384 h 653384"/>
              <a:gd name="connsiteX21" fmla="*/ 3495953 w 8193640"/>
              <a:gd name="connsiteY21" fmla="*/ 653384 h 653384"/>
              <a:gd name="connsiteX22" fmla="*/ 3058959 w 8193640"/>
              <a:gd name="connsiteY22" fmla="*/ 653384 h 653384"/>
              <a:gd name="connsiteX23" fmla="*/ 2621965 w 8193640"/>
              <a:gd name="connsiteY23" fmla="*/ 653384 h 653384"/>
              <a:gd name="connsiteX24" fmla="*/ 1939161 w 8193640"/>
              <a:gd name="connsiteY24" fmla="*/ 653384 h 653384"/>
              <a:gd name="connsiteX25" fmla="*/ 1338295 w 8193640"/>
              <a:gd name="connsiteY25" fmla="*/ 653384 h 653384"/>
              <a:gd name="connsiteX26" fmla="*/ 655491 w 8193640"/>
              <a:gd name="connsiteY26" fmla="*/ 653384 h 653384"/>
              <a:gd name="connsiteX27" fmla="*/ 0 w 8193640"/>
              <a:gd name="connsiteY27" fmla="*/ 653384 h 653384"/>
              <a:gd name="connsiteX28" fmla="*/ 0 w 8193640"/>
              <a:gd name="connsiteY28" fmla="*/ 0 h 653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8193640" h="653384" fill="none" extrusionOk="0">
                <a:moveTo>
                  <a:pt x="0" y="0"/>
                </a:moveTo>
                <a:cubicBezTo>
                  <a:pt x="237420" y="13701"/>
                  <a:pt x="408137" y="-19428"/>
                  <a:pt x="600867" y="0"/>
                </a:cubicBezTo>
                <a:cubicBezTo>
                  <a:pt x="793597" y="19428"/>
                  <a:pt x="1091113" y="2330"/>
                  <a:pt x="1365607" y="0"/>
                </a:cubicBezTo>
                <a:cubicBezTo>
                  <a:pt x="1640101" y="-2330"/>
                  <a:pt x="1733173" y="-14812"/>
                  <a:pt x="1966474" y="0"/>
                </a:cubicBezTo>
                <a:cubicBezTo>
                  <a:pt x="2199775" y="14812"/>
                  <a:pt x="2400997" y="-1276"/>
                  <a:pt x="2649277" y="0"/>
                </a:cubicBezTo>
                <a:cubicBezTo>
                  <a:pt x="2897557" y="1276"/>
                  <a:pt x="2897209" y="-18191"/>
                  <a:pt x="3086271" y="0"/>
                </a:cubicBezTo>
                <a:cubicBezTo>
                  <a:pt x="3275333" y="18191"/>
                  <a:pt x="3542741" y="-15306"/>
                  <a:pt x="3687138" y="0"/>
                </a:cubicBezTo>
                <a:cubicBezTo>
                  <a:pt x="3831535" y="15306"/>
                  <a:pt x="3942047" y="-18251"/>
                  <a:pt x="4124132" y="0"/>
                </a:cubicBezTo>
                <a:cubicBezTo>
                  <a:pt x="4306217" y="18251"/>
                  <a:pt x="4544748" y="-15732"/>
                  <a:pt x="4806935" y="0"/>
                </a:cubicBezTo>
                <a:cubicBezTo>
                  <a:pt x="5069122" y="15732"/>
                  <a:pt x="5192308" y="25091"/>
                  <a:pt x="5489739" y="0"/>
                </a:cubicBezTo>
                <a:cubicBezTo>
                  <a:pt x="5787170" y="-25091"/>
                  <a:pt x="5846238" y="18819"/>
                  <a:pt x="6008669" y="0"/>
                </a:cubicBezTo>
                <a:cubicBezTo>
                  <a:pt x="6171100" y="-18819"/>
                  <a:pt x="6393188" y="3124"/>
                  <a:pt x="6527600" y="0"/>
                </a:cubicBezTo>
                <a:cubicBezTo>
                  <a:pt x="6662012" y="-3124"/>
                  <a:pt x="6975177" y="21380"/>
                  <a:pt x="7210403" y="0"/>
                </a:cubicBezTo>
                <a:cubicBezTo>
                  <a:pt x="7445629" y="-21380"/>
                  <a:pt x="7776520" y="15031"/>
                  <a:pt x="8193640" y="0"/>
                </a:cubicBezTo>
                <a:cubicBezTo>
                  <a:pt x="8170664" y="258263"/>
                  <a:pt x="8220074" y="424844"/>
                  <a:pt x="8193640" y="653384"/>
                </a:cubicBezTo>
                <a:cubicBezTo>
                  <a:pt x="7920522" y="629221"/>
                  <a:pt x="7559756" y="669858"/>
                  <a:pt x="7346964" y="653384"/>
                </a:cubicBezTo>
                <a:cubicBezTo>
                  <a:pt x="7134172" y="636910"/>
                  <a:pt x="6865045" y="652435"/>
                  <a:pt x="6582224" y="653384"/>
                </a:cubicBezTo>
                <a:cubicBezTo>
                  <a:pt x="6299403" y="654333"/>
                  <a:pt x="6170049" y="629344"/>
                  <a:pt x="6063294" y="653384"/>
                </a:cubicBezTo>
                <a:cubicBezTo>
                  <a:pt x="5956539" y="677425"/>
                  <a:pt x="5735907" y="657667"/>
                  <a:pt x="5462427" y="653384"/>
                </a:cubicBezTo>
                <a:cubicBezTo>
                  <a:pt x="5188947" y="649101"/>
                  <a:pt x="5077122" y="643237"/>
                  <a:pt x="4779623" y="653384"/>
                </a:cubicBezTo>
                <a:cubicBezTo>
                  <a:pt x="4482124" y="663531"/>
                  <a:pt x="4417712" y="635673"/>
                  <a:pt x="4260693" y="653384"/>
                </a:cubicBezTo>
                <a:cubicBezTo>
                  <a:pt x="4103674" y="671096"/>
                  <a:pt x="3754099" y="677667"/>
                  <a:pt x="3495953" y="653384"/>
                </a:cubicBezTo>
                <a:cubicBezTo>
                  <a:pt x="3237807" y="629101"/>
                  <a:pt x="3245369" y="671641"/>
                  <a:pt x="3058959" y="653384"/>
                </a:cubicBezTo>
                <a:cubicBezTo>
                  <a:pt x="2872549" y="635127"/>
                  <a:pt x="2840312" y="659259"/>
                  <a:pt x="2621965" y="653384"/>
                </a:cubicBezTo>
                <a:cubicBezTo>
                  <a:pt x="2403618" y="647509"/>
                  <a:pt x="2086469" y="635352"/>
                  <a:pt x="1939161" y="653384"/>
                </a:cubicBezTo>
                <a:cubicBezTo>
                  <a:pt x="1791853" y="671416"/>
                  <a:pt x="1533720" y="656297"/>
                  <a:pt x="1338295" y="653384"/>
                </a:cubicBezTo>
                <a:cubicBezTo>
                  <a:pt x="1142870" y="650471"/>
                  <a:pt x="921756" y="652915"/>
                  <a:pt x="655491" y="653384"/>
                </a:cubicBezTo>
                <a:cubicBezTo>
                  <a:pt x="389226" y="653853"/>
                  <a:pt x="183143" y="652313"/>
                  <a:pt x="0" y="653384"/>
                </a:cubicBezTo>
                <a:cubicBezTo>
                  <a:pt x="22209" y="453734"/>
                  <a:pt x="-26799" y="175806"/>
                  <a:pt x="0" y="0"/>
                </a:cubicBezTo>
                <a:close/>
              </a:path>
              <a:path w="8193640" h="653384" stroke="0" extrusionOk="0">
                <a:moveTo>
                  <a:pt x="0" y="0"/>
                </a:moveTo>
                <a:cubicBezTo>
                  <a:pt x="404979" y="29924"/>
                  <a:pt x="474126" y="-8683"/>
                  <a:pt x="846676" y="0"/>
                </a:cubicBezTo>
                <a:cubicBezTo>
                  <a:pt x="1219226" y="8683"/>
                  <a:pt x="1340135" y="37514"/>
                  <a:pt x="1611416" y="0"/>
                </a:cubicBezTo>
                <a:cubicBezTo>
                  <a:pt x="1882697" y="-37514"/>
                  <a:pt x="2009489" y="11465"/>
                  <a:pt x="2376156" y="0"/>
                </a:cubicBezTo>
                <a:cubicBezTo>
                  <a:pt x="2742823" y="-11465"/>
                  <a:pt x="2807656" y="30030"/>
                  <a:pt x="3222832" y="0"/>
                </a:cubicBezTo>
                <a:cubicBezTo>
                  <a:pt x="3638008" y="-30030"/>
                  <a:pt x="3796997" y="27345"/>
                  <a:pt x="3987571" y="0"/>
                </a:cubicBezTo>
                <a:cubicBezTo>
                  <a:pt x="4178145" y="-27345"/>
                  <a:pt x="4211079" y="-12355"/>
                  <a:pt x="4424566" y="0"/>
                </a:cubicBezTo>
                <a:cubicBezTo>
                  <a:pt x="4638054" y="12355"/>
                  <a:pt x="4847746" y="-4452"/>
                  <a:pt x="5189305" y="0"/>
                </a:cubicBezTo>
                <a:cubicBezTo>
                  <a:pt x="5530864" y="4452"/>
                  <a:pt x="5556403" y="-17208"/>
                  <a:pt x="5872109" y="0"/>
                </a:cubicBezTo>
                <a:cubicBezTo>
                  <a:pt x="6187815" y="17208"/>
                  <a:pt x="6212782" y="7797"/>
                  <a:pt x="6309103" y="0"/>
                </a:cubicBezTo>
                <a:cubicBezTo>
                  <a:pt x="6405424" y="-7797"/>
                  <a:pt x="6697285" y="7944"/>
                  <a:pt x="6991906" y="0"/>
                </a:cubicBezTo>
                <a:cubicBezTo>
                  <a:pt x="7286527" y="-7944"/>
                  <a:pt x="7385722" y="-1832"/>
                  <a:pt x="7510837" y="0"/>
                </a:cubicBezTo>
                <a:cubicBezTo>
                  <a:pt x="7635952" y="1832"/>
                  <a:pt x="7896656" y="-3599"/>
                  <a:pt x="8193640" y="0"/>
                </a:cubicBezTo>
                <a:cubicBezTo>
                  <a:pt x="8163802" y="292842"/>
                  <a:pt x="8177526" y="403426"/>
                  <a:pt x="8193640" y="653384"/>
                </a:cubicBezTo>
                <a:cubicBezTo>
                  <a:pt x="7872592" y="662813"/>
                  <a:pt x="7667570" y="623070"/>
                  <a:pt x="7346964" y="653384"/>
                </a:cubicBezTo>
                <a:cubicBezTo>
                  <a:pt x="7026358" y="683698"/>
                  <a:pt x="6896118" y="661550"/>
                  <a:pt x="6746097" y="653384"/>
                </a:cubicBezTo>
                <a:cubicBezTo>
                  <a:pt x="6596076" y="645218"/>
                  <a:pt x="6221622" y="644413"/>
                  <a:pt x="5981357" y="653384"/>
                </a:cubicBezTo>
                <a:cubicBezTo>
                  <a:pt x="5741092" y="662355"/>
                  <a:pt x="5461064" y="667588"/>
                  <a:pt x="5134681" y="653384"/>
                </a:cubicBezTo>
                <a:cubicBezTo>
                  <a:pt x="4808298" y="639180"/>
                  <a:pt x="4465073" y="659438"/>
                  <a:pt x="4288005" y="653384"/>
                </a:cubicBezTo>
                <a:cubicBezTo>
                  <a:pt x="4110937" y="647330"/>
                  <a:pt x="3978174" y="646463"/>
                  <a:pt x="3687138" y="653384"/>
                </a:cubicBezTo>
                <a:cubicBezTo>
                  <a:pt x="3396102" y="660305"/>
                  <a:pt x="3284374" y="667603"/>
                  <a:pt x="3004335" y="653384"/>
                </a:cubicBezTo>
                <a:cubicBezTo>
                  <a:pt x="2724296" y="639165"/>
                  <a:pt x="2765961" y="644711"/>
                  <a:pt x="2567341" y="653384"/>
                </a:cubicBezTo>
                <a:cubicBezTo>
                  <a:pt x="2368721" y="662057"/>
                  <a:pt x="1990372" y="631386"/>
                  <a:pt x="1720664" y="653384"/>
                </a:cubicBezTo>
                <a:cubicBezTo>
                  <a:pt x="1450956" y="675382"/>
                  <a:pt x="1211259" y="656841"/>
                  <a:pt x="1037861" y="653384"/>
                </a:cubicBezTo>
                <a:cubicBezTo>
                  <a:pt x="864463" y="649927"/>
                  <a:pt x="488276" y="631148"/>
                  <a:pt x="0" y="653384"/>
                </a:cubicBezTo>
                <a:cubicBezTo>
                  <a:pt x="-30729" y="413868"/>
                  <a:pt x="15521" y="290717"/>
                  <a:pt x="0" y="0"/>
                </a:cubicBezTo>
                <a:close/>
              </a:path>
            </a:pathLst>
          </a:custGeom>
          <a:solidFill>
            <a:srgbClr val="F2F2F2">
              <a:alpha val="90000"/>
            </a:srgbClr>
          </a:solidFill>
          <a:ln w="28575">
            <a:solidFill>
              <a:schemeClr val="tx1">
                <a:lumMod val="50000"/>
                <a:lumOff val="50000"/>
              </a:schemeClr>
            </a:solidFill>
            <a:extLst>
              <a:ext uri="{C807C97D-BFC1-408E-A445-0C87EB9F89A2}">
                <ask:lineSketchStyleProps xmlns:ask="http://schemas.microsoft.com/office/drawing/2018/sketchyshapes" sd="3110278125">
                  <a:prstGeom prst="rect">
                    <a:avLst/>
                  </a:prstGeom>
                  <ask:type>
                    <ask:lineSketchFreehand/>
                  </ask:type>
                </ask:lineSketchStyleProps>
              </a:ext>
            </a:extLst>
          </a:ln>
        </p:spPr>
        <p:txBody>
          <a:bodyPr wrap="square" rtlCol="0">
            <a:spAutoFit/>
          </a:bodyPr>
          <a:lstStyle/>
          <a:p>
            <a:pPr marL="857250" marR="0" lvl="0" indent="-857250" algn="ctr" defTabSz="914400" rtl="0" eaLnBrk="1" fontAlgn="auto" latinLnBrk="0" hangingPunct="1">
              <a:lnSpc>
                <a:spcPts val="4700"/>
              </a:lnSpc>
              <a:spcBef>
                <a:spcPts val="0"/>
              </a:spcBef>
              <a:spcAft>
                <a:spcPts val="0"/>
              </a:spcAft>
              <a:buClrTx/>
              <a:buSzTx/>
              <a:buFont typeface="+mj-lt"/>
              <a:buAutoNum type="romanUcPeriod" startAt="3"/>
              <a:tabLst/>
              <a:defRPr/>
            </a:pPr>
            <a:r>
              <a:rPr kumimoji="0" lang="en-US" sz="3600" b="0" i="0" u="none" strike="noStrike" kern="1200" cap="none" spc="0" normalizeH="0" baseline="0" noProof="0" dirty="0">
                <a:ln>
                  <a:noFill/>
                </a:ln>
                <a:uLnTx/>
                <a:uFillTx/>
                <a:latin typeface="Maiandra GD" pitchFamily="34" charset="0"/>
                <a:ea typeface="+mn-ea"/>
                <a:cs typeface="+mn-cs"/>
              </a:rPr>
              <a:t>Principles that Condemn the Dance</a:t>
            </a:r>
          </a:p>
        </p:txBody>
      </p:sp>
    </p:spTree>
    <p:extLst>
      <p:ext uri="{BB962C8B-B14F-4D97-AF65-F5344CB8AC3E}">
        <p14:creationId xmlns:p14="http://schemas.microsoft.com/office/powerpoint/2010/main" val="31686462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animEffect transition="in" filter="fade">
                                      <p:cBhvr>
                                        <p:cTn id="7" dur="1000"/>
                                        <p:tgtEl>
                                          <p:spTgt spid="4">
                                            <p:txEl>
                                              <p:pRg st="4" end="4"/>
                                            </p:txEl>
                                          </p:spTgt>
                                        </p:tgtEl>
                                      </p:cBhvr>
                                    </p:animEffect>
                                    <p:anim calcmode="lin" valueType="num">
                                      <p:cBhvr>
                                        <p:cTn id="8"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5" end="5"/>
                                            </p:txEl>
                                          </p:spTgt>
                                        </p:tgtEl>
                                        <p:attrNameLst>
                                          <p:attrName>style.visibility</p:attrName>
                                        </p:attrNameLst>
                                      </p:cBhvr>
                                      <p:to>
                                        <p:strVal val="visible"/>
                                      </p:to>
                                    </p:set>
                                    <p:animEffect transition="in" filter="fade">
                                      <p:cBhvr>
                                        <p:cTn id="14" dur="1000"/>
                                        <p:tgtEl>
                                          <p:spTgt spid="4">
                                            <p:txEl>
                                              <p:pRg st="5" end="5"/>
                                            </p:txEl>
                                          </p:spTgt>
                                        </p:tgtEl>
                                      </p:cBhvr>
                                    </p:animEffect>
                                    <p:anim calcmode="lin" valueType="num">
                                      <p:cBhvr>
                                        <p:cTn id="15"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6" end="6"/>
                                            </p:txEl>
                                          </p:spTgt>
                                        </p:tgtEl>
                                        <p:attrNameLst>
                                          <p:attrName>style.visibility</p:attrName>
                                        </p:attrNameLst>
                                      </p:cBhvr>
                                      <p:to>
                                        <p:strVal val="visible"/>
                                      </p:to>
                                    </p:set>
                                    <p:animEffect transition="in" filter="fade">
                                      <p:cBhvr>
                                        <p:cTn id="21" dur="1000"/>
                                        <p:tgtEl>
                                          <p:spTgt spid="4">
                                            <p:txEl>
                                              <p:pRg st="6" end="6"/>
                                            </p:txEl>
                                          </p:spTgt>
                                        </p:tgtEl>
                                      </p:cBhvr>
                                    </p:animEffect>
                                    <p:anim calcmode="lin" valueType="num">
                                      <p:cBhvr>
                                        <p:cTn id="22"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7" end="7"/>
                                            </p:txEl>
                                          </p:spTgt>
                                        </p:tgtEl>
                                        <p:attrNameLst>
                                          <p:attrName>style.visibility</p:attrName>
                                        </p:attrNameLst>
                                      </p:cBhvr>
                                      <p:to>
                                        <p:strVal val="visible"/>
                                      </p:to>
                                    </p:set>
                                    <p:animEffect transition="in" filter="fade">
                                      <p:cBhvr>
                                        <p:cTn id="28" dur="1000"/>
                                        <p:tgtEl>
                                          <p:spTgt spid="4">
                                            <p:txEl>
                                              <p:pRg st="7" end="7"/>
                                            </p:txEl>
                                          </p:spTgt>
                                        </p:tgtEl>
                                      </p:cBhvr>
                                    </p:animEffect>
                                    <p:anim calcmode="lin" valueType="num">
                                      <p:cBhvr>
                                        <p:cTn id="29"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8" end="8"/>
                                            </p:txEl>
                                          </p:spTgt>
                                        </p:tgtEl>
                                        <p:attrNameLst>
                                          <p:attrName>style.visibility</p:attrName>
                                        </p:attrNameLst>
                                      </p:cBhvr>
                                      <p:to>
                                        <p:strVal val="visible"/>
                                      </p:to>
                                    </p:set>
                                    <p:animEffect transition="in" filter="fade">
                                      <p:cBhvr>
                                        <p:cTn id="35" dur="1000"/>
                                        <p:tgtEl>
                                          <p:spTgt spid="4">
                                            <p:txEl>
                                              <p:pRg st="8" end="8"/>
                                            </p:txEl>
                                          </p:spTgt>
                                        </p:tgtEl>
                                      </p:cBhvr>
                                    </p:animEffect>
                                    <p:anim calcmode="lin" valueType="num">
                                      <p:cBhvr>
                                        <p:cTn id="36"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3F44B4C-A519-8B94-970F-BFC36D8C5360}"/>
              </a:ext>
            </a:extLst>
          </p:cNvPr>
          <p:cNvSpPr/>
          <p:nvPr/>
        </p:nvSpPr>
        <p:spPr>
          <a:xfrm>
            <a:off x="693889" y="296133"/>
            <a:ext cx="7756227" cy="1200329"/>
          </a:xfrm>
          <a:custGeom>
            <a:avLst/>
            <a:gdLst>
              <a:gd name="connsiteX0" fmla="*/ 0 w 7756227"/>
              <a:gd name="connsiteY0" fmla="*/ 0 h 1200329"/>
              <a:gd name="connsiteX1" fmla="*/ 646352 w 7756227"/>
              <a:gd name="connsiteY1" fmla="*/ 0 h 1200329"/>
              <a:gd name="connsiteX2" fmla="*/ 1060018 w 7756227"/>
              <a:gd name="connsiteY2" fmla="*/ 0 h 1200329"/>
              <a:gd name="connsiteX3" fmla="*/ 1861494 w 7756227"/>
              <a:gd name="connsiteY3" fmla="*/ 0 h 1200329"/>
              <a:gd name="connsiteX4" fmla="*/ 2275160 w 7756227"/>
              <a:gd name="connsiteY4" fmla="*/ 0 h 1200329"/>
              <a:gd name="connsiteX5" fmla="*/ 2999074 w 7756227"/>
              <a:gd name="connsiteY5" fmla="*/ 0 h 1200329"/>
              <a:gd name="connsiteX6" fmla="*/ 3490302 w 7756227"/>
              <a:gd name="connsiteY6" fmla="*/ 0 h 1200329"/>
              <a:gd name="connsiteX7" fmla="*/ 4059092 w 7756227"/>
              <a:gd name="connsiteY7" fmla="*/ 0 h 1200329"/>
              <a:gd name="connsiteX8" fmla="*/ 4860569 w 7756227"/>
              <a:gd name="connsiteY8" fmla="*/ 0 h 1200329"/>
              <a:gd name="connsiteX9" fmla="*/ 5662046 w 7756227"/>
              <a:gd name="connsiteY9" fmla="*/ 0 h 1200329"/>
              <a:gd name="connsiteX10" fmla="*/ 6463522 w 7756227"/>
              <a:gd name="connsiteY10" fmla="*/ 0 h 1200329"/>
              <a:gd name="connsiteX11" fmla="*/ 7109875 w 7756227"/>
              <a:gd name="connsiteY11" fmla="*/ 0 h 1200329"/>
              <a:gd name="connsiteX12" fmla="*/ 7756227 w 7756227"/>
              <a:gd name="connsiteY12" fmla="*/ 0 h 1200329"/>
              <a:gd name="connsiteX13" fmla="*/ 7756227 w 7756227"/>
              <a:gd name="connsiteY13" fmla="*/ 624171 h 1200329"/>
              <a:gd name="connsiteX14" fmla="*/ 7756227 w 7756227"/>
              <a:gd name="connsiteY14" fmla="*/ 1200329 h 1200329"/>
              <a:gd name="connsiteX15" fmla="*/ 6954750 w 7756227"/>
              <a:gd name="connsiteY15" fmla="*/ 1200329 h 1200329"/>
              <a:gd name="connsiteX16" fmla="*/ 6463523 w 7756227"/>
              <a:gd name="connsiteY16" fmla="*/ 1200329 h 1200329"/>
              <a:gd name="connsiteX17" fmla="*/ 5817170 w 7756227"/>
              <a:gd name="connsiteY17" fmla="*/ 1200329 h 1200329"/>
              <a:gd name="connsiteX18" fmla="*/ 5170818 w 7756227"/>
              <a:gd name="connsiteY18" fmla="*/ 1200329 h 1200329"/>
              <a:gd name="connsiteX19" fmla="*/ 4369341 w 7756227"/>
              <a:gd name="connsiteY19" fmla="*/ 1200329 h 1200329"/>
              <a:gd name="connsiteX20" fmla="*/ 3800551 w 7756227"/>
              <a:gd name="connsiteY20" fmla="*/ 1200329 h 1200329"/>
              <a:gd name="connsiteX21" fmla="*/ 3386886 w 7756227"/>
              <a:gd name="connsiteY21" fmla="*/ 1200329 h 1200329"/>
              <a:gd name="connsiteX22" fmla="*/ 2895658 w 7756227"/>
              <a:gd name="connsiteY22" fmla="*/ 1200329 h 1200329"/>
              <a:gd name="connsiteX23" fmla="*/ 2171744 w 7756227"/>
              <a:gd name="connsiteY23" fmla="*/ 1200329 h 1200329"/>
              <a:gd name="connsiteX24" fmla="*/ 1447829 w 7756227"/>
              <a:gd name="connsiteY24" fmla="*/ 1200329 h 1200329"/>
              <a:gd name="connsiteX25" fmla="*/ 723915 w 7756227"/>
              <a:gd name="connsiteY25" fmla="*/ 1200329 h 1200329"/>
              <a:gd name="connsiteX26" fmla="*/ 0 w 7756227"/>
              <a:gd name="connsiteY26" fmla="*/ 1200329 h 1200329"/>
              <a:gd name="connsiteX27" fmla="*/ 0 w 7756227"/>
              <a:gd name="connsiteY27" fmla="*/ 576158 h 1200329"/>
              <a:gd name="connsiteX28" fmla="*/ 0 w 7756227"/>
              <a:gd name="connsiteY28" fmla="*/ 0 h 1200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756227" h="1200329" fill="none" extrusionOk="0">
                <a:moveTo>
                  <a:pt x="0" y="0"/>
                </a:moveTo>
                <a:cubicBezTo>
                  <a:pt x="250157" y="-16366"/>
                  <a:pt x="365576" y="25846"/>
                  <a:pt x="646352" y="0"/>
                </a:cubicBezTo>
                <a:cubicBezTo>
                  <a:pt x="927128" y="-25846"/>
                  <a:pt x="966327" y="-14853"/>
                  <a:pt x="1060018" y="0"/>
                </a:cubicBezTo>
                <a:cubicBezTo>
                  <a:pt x="1153709" y="14853"/>
                  <a:pt x="1583536" y="-29928"/>
                  <a:pt x="1861494" y="0"/>
                </a:cubicBezTo>
                <a:cubicBezTo>
                  <a:pt x="2139452" y="29928"/>
                  <a:pt x="2073971" y="-7780"/>
                  <a:pt x="2275160" y="0"/>
                </a:cubicBezTo>
                <a:cubicBezTo>
                  <a:pt x="2476349" y="7780"/>
                  <a:pt x="2649460" y="11506"/>
                  <a:pt x="2999074" y="0"/>
                </a:cubicBezTo>
                <a:cubicBezTo>
                  <a:pt x="3348688" y="-11506"/>
                  <a:pt x="3381177" y="-23528"/>
                  <a:pt x="3490302" y="0"/>
                </a:cubicBezTo>
                <a:cubicBezTo>
                  <a:pt x="3599427" y="23528"/>
                  <a:pt x="3869317" y="-9557"/>
                  <a:pt x="4059092" y="0"/>
                </a:cubicBezTo>
                <a:cubicBezTo>
                  <a:pt x="4248867" y="9557"/>
                  <a:pt x="4588143" y="14323"/>
                  <a:pt x="4860569" y="0"/>
                </a:cubicBezTo>
                <a:cubicBezTo>
                  <a:pt x="5132995" y="-14323"/>
                  <a:pt x="5443812" y="-4230"/>
                  <a:pt x="5662046" y="0"/>
                </a:cubicBezTo>
                <a:cubicBezTo>
                  <a:pt x="5880280" y="4230"/>
                  <a:pt x="6142387" y="16405"/>
                  <a:pt x="6463522" y="0"/>
                </a:cubicBezTo>
                <a:cubicBezTo>
                  <a:pt x="6784657" y="-16405"/>
                  <a:pt x="6810726" y="-9582"/>
                  <a:pt x="7109875" y="0"/>
                </a:cubicBezTo>
                <a:cubicBezTo>
                  <a:pt x="7409024" y="9582"/>
                  <a:pt x="7528131" y="-28877"/>
                  <a:pt x="7756227" y="0"/>
                </a:cubicBezTo>
                <a:cubicBezTo>
                  <a:pt x="7761975" y="150050"/>
                  <a:pt x="7785065" y="365157"/>
                  <a:pt x="7756227" y="624171"/>
                </a:cubicBezTo>
                <a:cubicBezTo>
                  <a:pt x="7727389" y="883185"/>
                  <a:pt x="7767422" y="1062064"/>
                  <a:pt x="7756227" y="1200329"/>
                </a:cubicBezTo>
                <a:cubicBezTo>
                  <a:pt x="7570131" y="1194277"/>
                  <a:pt x="7332773" y="1190403"/>
                  <a:pt x="6954750" y="1200329"/>
                </a:cubicBezTo>
                <a:cubicBezTo>
                  <a:pt x="6576727" y="1210255"/>
                  <a:pt x="6570924" y="1214395"/>
                  <a:pt x="6463523" y="1200329"/>
                </a:cubicBezTo>
                <a:cubicBezTo>
                  <a:pt x="6356122" y="1186263"/>
                  <a:pt x="6100900" y="1228778"/>
                  <a:pt x="5817170" y="1200329"/>
                </a:cubicBezTo>
                <a:cubicBezTo>
                  <a:pt x="5533440" y="1171880"/>
                  <a:pt x="5331379" y="1208732"/>
                  <a:pt x="5170818" y="1200329"/>
                </a:cubicBezTo>
                <a:cubicBezTo>
                  <a:pt x="5010257" y="1191926"/>
                  <a:pt x="4721495" y="1184779"/>
                  <a:pt x="4369341" y="1200329"/>
                </a:cubicBezTo>
                <a:cubicBezTo>
                  <a:pt x="4017187" y="1215879"/>
                  <a:pt x="4040887" y="1215440"/>
                  <a:pt x="3800551" y="1200329"/>
                </a:cubicBezTo>
                <a:cubicBezTo>
                  <a:pt x="3560215" y="1185219"/>
                  <a:pt x="3562336" y="1188139"/>
                  <a:pt x="3386886" y="1200329"/>
                </a:cubicBezTo>
                <a:cubicBezTo>
                  <a:pt x="3211436" y="1212519"/>
                  <a:pt x="3045577" y="1215043"/>
                  <a:pt x="2895658" y="1200329"/>
                </a:cubicBezTo>
                <a:cubicBezTo>
                  <a:pt x="2745739" y="1185615"/>
                  <a:pt x="2514735" y="1186478"/>
                  <a:pt x="2171744" y="1200329"/>
                </a:cubicBezTo>
                <a:cubicBezTo>
                  <a:pt x="1828753" y="1214180"/>
                  <a:pt x="1703469" y="1204352"/>
                  <a:pt x="1447829" y="1200329"/>
                </a:cubicBezTo>
                <a:cubicBezTo>
                  <a:pt x="1192189" y="1196306"/>
                  <a:pt x="981791" y="1213454"/>
                  <a:pt x="723915" y="1200329"/>
                </a:cubicBezTo>
                <a:cubicBezTo>
                  <a:pt x="466039" y="1187204"/>
                  <a:pt x="311305" y="1197099"/>
                  <a:pt x="0" y="1200329"/>
                </a:cubicBezTo>
                <a:cubicBezTo>
                  <a:pt x="15533" y="922341"/>
                  <a:pt x="-1738" y="854172"/>
                  <a:pt x="0" y="576158"/>
                </a:cubicBezTo>
                <a:cubicBezTo>
                  <a:pt x="1738" y="298144"/>
                  <a:pt x="13649" y="188836"/>
                  <a:pt x="0" y="0"/>
                </a:cubicBezTo>
                <a:close/>
              </a:path>
              <a:path w="7756227" h="1200329" stroke="0" extrusionOk="0">
                <a:moveTo>
                  <a:pt x="0" y="0"/>
                </a:moveTo>
                <a:cubicBezTo>
                  <a:pt x="148554" y="-22814"/>
                  <a:pt x="309085" y="-11427"/>
                  <a:pt x="491228" y="0"/>
                </a:cubicBezTo>
                <a:cubicBezTo>
                  <a:pt x="673371" y="11427"/>
                  <a:pt x="905676" y="-613"/>
                  <a:pt x="1137580" y="0"/>
                </a:cubicBezTo>
                <a:cubicBezTo>
                  <a:pt x="1369484" y="613"/>
                  <a:pt x="1478622" y="17305"/>
                  <a:pt x="1783932" y="0"/>
                </a:cubicBezTo>
                <a:cubicBezTo>
                  <a:pt x="2089242" y="-17305"/>
                  <a:pt x="2285914" y="-29233"/>
                  <a:pt x="2585409" y="0"/>
                </a:cubicBezTo>
                <a:cubicBezTo>
                  <a:pt x="2884904" y="29233"/>
                  <a:pt x="3077840" y="18646"/>
                  <a:pt x="3309324" y="0"/>
                </a:cubicBezTo>
                <a:cubicBezTo>
                  <a:pt x="3540809" y="-18646"/>
                  <a:pt x="3850830" y="-8855"/>
                  <a:pt x="4033238" y="0"/>
                </a:cubicBezTo>
                <a:cubicBezTo>
                  <a:pt x="4215646" y="8855"/>
                  <a:pt x="4468723" y="8644"/>
                  <a:pt x="4679590" y="0"/>
                </a:cubicBezTo>
                <a:cubicBezTo>
                  <a:pt x="4890457" y="-8644"/>
                  <a:pt x="5077964" y="-20505"/>
                  <a:pt x="5248380" y="0"/>
                </a:cubicBezTo>
                <a:cubicBezTo>
                  <a:pt x="5418796" y="20505"/>
                  <a:pt x="5552533" y="-1976"/>
                  <a:pt x="5662046" y="0"/>
                </a:cubicBezTo>
                <a:cubicBezTo>
                  <a:pt x="5771559" y="1976"/>
                  <a:pt x="5931830" y="1766"/>
                  <a:pt x="6075711" y="0"/>
                </a:cubicBezTo>
                <a:cubicBezTo>
                  <a:pt x="6219593" y="-1766"/>
                  <a:pt x="6549664" y="16301"/>
                  <a:pt x="6799626" y="0"/>
                </a:cubicBezTo>
                <a:cubicBezTo>
                  <a:pt x="7049588" y="-16301"/>
                  <a:pt x="7444245" y="44490"/>
                  <a:pt x="7756227" y="0"/>
                </a:cubicBezTo>
                <a:cubicBezTo>
                  <a:pt x="7765487" y="123181"/>
                  <a:pt x="7745289" y="296634"/>
                  <a:pt x="7756227" y="564155"/>
                </a:cubicBezTo>
                <a:cubicBezTo>
                  <a:pt x="7767165" y="831677"/>
                  <a:pt x="7777194" y="927418"/>
                  <a:pt x="7756227" y="1200329"/>
                </a:cubicBezTo>
                <a:cubicBezTo>
                  <a:pt x="7460248" y="1200993"/>
                  <a:pt x="7345386" y="1186276"/>
                  <a:pt x="7109875" y="1200329"/>
                </a:cubicBezTo>
                <a:cubicBezTo>
                  <a:pt x="6874364" y="1214382"/>
                  <a:pt x="6803958" y="1197056"/>
                  <a:pt x="6696209" y="1200329"/>
                </a:cubicBezTo>
                <a:cubicBezTo>
                  <a:pt x="6588460" y="1203602"/>
                  <a:pt x="6419352" y="1206060"/>
                  <a:pt x="6204982" y="1200329"/>
                </a:cubicBezTo>
                <a:cubicBezTo>
                  <a:pt x="5990612" y="1194598"/>
                  <a:pt x="5736089" y="1183562"/>
                  <a:pt x="5403505" y="1200329"/>
                </a:cubicBezTo>
                <a:cubicBezTo>
                  <a:pt x="5070921" y="1217096"/>
                  <a:pt x="5020827" y="1184702"/>
                  <a:pt x="4912277" y="1200329"/>
                </a:cubicBezTo>
                <a:cubicBezTo>
                  <a:pt x="4803727" y="1215956"/>
                  <a:pt x="4409412" y="1224103"/>
                  <a:pt x="4265925" y="1200329"/>
                </a:cubicBezTo>
                <a:cubicBezTo>
                  <a:pt x="4122438" y="1176555"/>
                  <a:pt x="3992044" y="1185667"/>
                  <a:pt x="3774697" y="1200329"/>
                </a:cubicBezTo>
                <a:cubicBezTo>
                  <a:pt x="3557350" y="1214991"/>
                  <a:pt x="3376675" y="1181832"/>
                  <a:pt x="3128345" y="1200329"/>
                </a:cubicBezTo>
                <a:cubicBezTo>
                  <a:pt x="2880015" y="1218826"/>
                  <a:pt x="2817168" y="1182377"/>
                  <a:pt x="2714679" y="1200329"/>
                </a:cubicBezTo>
                <a:cubicBezTo>
                  <a:pt x="2612190" y="1218281"/>
                  <a:pt x="2495847" y="1202974"/>
                  <a:pt x="2301014" y="1200329"/>
                </a:cubicBezTo>
                <a:cubicBezTo>
                  <a:pt x="2106181" y="1197684"/>
                  <a:pt x="1722989" y="1188366"/>
                  <a:pt x="1577099" y="1200329"/>
                </a:cubicBezTo>
                <a:cubicBezTo>
                  <a:pt x="1431210" y="1212292"/>
                  <a:pt x="1257318" y="1190383"/>
                  <a:pt x="1008310" y="1200329"/>
                </a:cubicBezTo>
                <a:cubicBezTo>
                  <a:pt x="759302" y="1210275"/>
                  <a:pt x="222012" y="1158031"/>
                  <a:pt x="0" y="1200329"/>
                </a:cubicBezTo>
                <a:cubicBezTo>
                  <a:pt x="-29184" y="1007684"/>
                  <a:pt x="1099" y="750263"/>
                  <a:pt x="0" y="576158"/>
                </a:cubicBezTo>
                <a:cubicBezTo>
                  <a:pt x="-1099" y="402053"/>
                  <a:pt x="26128" y="158840"/>
                  <a:pt x="0" y="0"/>
                </a:cubicBezTo>
                <a:close/>
              </a:path>
            </a:pathLst>
          </a:custGeom>
          <a:solidFill>
            <a:srgbClr val="FFFFFF">
              <a:alpha val="75686"/>
            </a:srgbClr>
          </a:solidFill>
          <a:ln w="38100">
            <a:solidFill>
              <a:schemeClr val="tx1">
                <a:lumMod val="50000"/>
                <a:lumOff val="50000"/>
              </a:schemeClr>
            </a:solidFill>
            <a:extLst>
              <a:ext uri="{C807C97D-BFC1-408E-A445-0C87EB9F89A2}">
                <ask:lineSketchStyleProps xmlns:ask="http://schemas.microsoft.com/office/drawing/2018/sketchyshapes" sd="2300044109">
                  <a:prstGeom prst="rect">
                    <a:avLst/>
                  </a:prstGeom>
                  <ask:type>
                    <ask:lineSketchFreehand/>
                  </ask:type>
                </ask:lineSketchStyleProps>
              </a:ext>
            </a:extLst>
          </a:ln>
          <a:effectLst>
            <a:outerShdw blurRad="50800" dist="50800" dir="5400000" algn="ctr" rotWithShape="0">
              <a:schemeClr val="tx1"/>
            </a:outerShdw>
          </a:effectLst>
        </p:spPr>
        <p:txBody>
          <a:bodyPr wrap="none" lIns="91440" tIns="45720" rIns="91440" bIns="45720">
            <a:spAutoFit/>
          </a:bodyPr>
          <a:lstStyle/>
          <a:p>
            <a:pPr algn="ctr"/>
            <a:r>
              <a:rPr lang="en-US" sz="7200" b="1" cap="none" spc="50" dirty="0">
                <a:ln w="0"/>
                <a:solidFill>
                  <a:schemeClr val="tx1">
                    <a:lumMod val="65000"/>
                    <a:lumOff val="35000"/>
                  </a:schemeClr>
                </a:solidFill>
                <a:effectLst>
                  <a:innerShdw blurRad="63500" dist="50800" dir="13500000">
                    <a:srgbClr val="000000">
                      <a:alpha val="50000"/>
                    </a:srgbClr>
                  </a:innerShdw>
                </a:effectLst>
              </a:rPr>
              <a:t>Is it a Sin to Dance?</a:t>
            </a:r>
          </a:p>
        </p:txBody>
      </p:sp>
      <p:sp>
        <p:nvSpPr>
          <p:cNvPr id="2" name="TextBox 1">
            <a:extLst>
              <a:ext uri="{FF2B5EF4-FFF2-40B4-BE49-F238E27FC236}">
                <a16:creationId xmlns:a16="http://schemas.microsoft.com/office/drawing/2014/main" id="{0683FFFE-8C15-91FB-51E9-CC94B7662F01}"/>
              </a:ext>
            </a:extLst>
          </p:cNvPr>
          <p:cNvSpPr txBox="1"/>
          <p:nvPr/>
        </p:nvSpPr>
        <p:spPr>
          <a:xfrm>
            <a:off x="500865" y="2418777"/>
            <a:ext cx="8142270" cy="2461571"/>
          </a:xfrm>
          <a:custGeom>
            <a:avLst/>
            <a:gdLst>
              <a:gd name="connsiteX0" fmla="*/ 0 w 8142270"/>
              <a:gd name="connsiteY0" fmla="*/ 0 h 2461571"/>
              <a:gd name="connsiteX1" fmla="*/ 434254 w 8142270"/>
              <a:gd name="connsiteY1" fmla="*/ 0 h 2461571"/>
              <a:gd name="connsiteX2" fmla="*/ 1112777 w 8142270"/>
              <a:gd name="connsiteY2" fmla="*/ 0 h 2461571"/>
              <a:gd name="connsiteX3" fmla="*/ 1791299 w 8142270"/>
              <a:gd name="connsiteY3" fmla="*/ 0 h 2461571"/>
              <a:gd name="connsiteX4" fmla="*/ 2306977 w 8142270"/>
              <a:gd name="connsiteY4" fmla="*/ 0 h 2461571"/>
              <a:gd name="connsiteX5" fmla="*/ 2822654 w 8142270"/>
              <a:gd name="connsiteY5" fmla="*/ 0 h 2461571"/>
              <a:gd name="connsiteX6" fmla="*/ 3501176 w 8142270"/>
              <a:gd name="connsiteY6" fmla="*/ 0 h 2461571"/>
              <a:gd name="connsiteX7" fmla="*/ 4098276 w 8142270"/>
              <a:gd name="connsiteY7" fmla="*/ 0 h 2461571"/>
              <a:gd name="connsiteX8" fmla="*/ 4858221 w 8142270"/>
              <a:gd name="connsiteY8" fmla="*/ 0 h 2461571"/>
              <a:gd name="connsiteX9" fmla="*/ 5536744 w 8142270"/>
              <a:gd name="connsiteY9" fmla="*/ 0 h 2461571"/>
              <a:gd name="connsiteX10" fmla="*/ 6133843 w 8142270"/>
              <a:gd name="connsiteY10" fmla="*/ 0 h 2461571"/>
              <a:gd name="connsiteX11" fmla="*/ 6812366 w 8142270"/>
              <a:gd name="connsiteY11" fmla="*/ 0 h 2461571"/>
              <a:gd name="connsiteX12" fmla="*/ 7246620 w 8142270"/>
              <a:gd name="connsiteY12" fmla="*/ 0 h 2461571"/>
              <a:gd name="connsiteX13" fmla="*/ 8142270 w 8142270"/>
              <a:gd name="connsiteY13" fmla="*/ 0 h 2461571"/>
              <a:gd name="connsiteX14" fmla="*/ 8142270 w 8142270"/>
              <a:gd name="connsiteY14" fmla="*/ 566161 h 2461571"/>
              <a:gd name="connsiteX15" fmla="*/ 8142270 w 8142270"/>
              <a:gd name="connsiteY15" fmla="*/ 1156938 h 2461571"/>
              <a:gd name="connsiteX16" fmla="*/ 8142270 w 8142270"/>
              <a:gd name="connsiteY16" fmla="*/ 1747715 h 2461571"/>
              <a:gd name="connsiteX17" fmla="*/ 8142270 w 8142270"/>
              <a:gd name="connsiteY17" fmla="*/ 2461571 h 2461571"/>
              <a:gd name="connsiteX18" fmla="*/ 7463748 w 8142270"/>
              <a:gd name="connsiteY18" fmla="*/ 2461571 h 2461571"/>
              <a:gd name="connsiteX19" fmla="*/ 6866648 w 8142270"/>
              <a:gd name="connsiteY19" fmla="*/ 2461571 h 2461571"/>
              <a:gd name="connsiteX20" fmla="*/ 6188125 w 8142270"/>
              <a:gd name="connsiteY20" fmla="*/ 2461571 h 2461571"/>
              <a:gd name="connsiteX21" fmla="*/ 5346757 w 8142270"/>
              <a:gd name="connsiteY21" fmla="*/ 2461571 h 2461571"/>
              <a:gd name="connsiteX22" fmla="*/ 4912503 w 8142270"/>
              <a:gd name="connsiteY22" fmla="*/ 2461571 h 2461571"/>
              <a:gd name="connsiteX23" fmla="*/ 4152558 w 8142270"/>
              <a:gd name="connsiteY23" fmla="*/ 2461571 h 2461571"/>
              <a:gd name="connsiteX24" fmla="*/ 3474035 w 8142270"/>
              <a:gd name="connsiteY24" fmla="*/ 2461571 h 2461571"/>
              <a:gd name="connsiteX25" fmla="*/ 2714090 w 8142270"/>
              <a:gd name="connsiteY25" fmla="*/ 2461571 h 2461571"/>
              <a:gd name="connsiteX26" fmla="*/ 1954145 w 8142270"/>
              <a:gd name="connsiteY26" fmla="*/ 2461571 h 2461571"/>
              <a:gd name="connsiteX27" fmla="*/ 1112777 w 8142270"/>
              <a:gd name="connsiteY27" fmla="*/ 2461571 h 2461571"/>
              <a:gd name="connsiteX28" fmla="*/ 0 w 8142270"/>
              <a:gd name="connsiteY28" fmla="*/ 2461571 h 2461571"/>
              <a:gd name="connsiteX29" fmla="*/ 0 w 8142270"/>
              <a:gd name="connsiteY29" fmla="*/ 1796947 h 2461571"/>
              <a:gd name="connsiteX30" fmla="*/ 0 w 8142270"/>
              <a:gd name="connsiteY30" fmla="*/ 1132323 h 2461571"/>
              <a:gd name="connsiteX31" fmla="*/ 0 w 8142270"/>
              <a:gd name="connsiteY31" fmla="*/ 0 h 24615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8142270" h="2461571" fill="none" extrusionOk="0">
                <a:moveTo>
                  <a:pt x="0" y="0"/>
                </a:moveTo>
                <a:cubicBezTo>
                  <a:pt x="190421" y="-3385"/>
                  <a:pt x="236651" y="-8204"/>
                  <a:pt x="434254" y="0"/>
                </a:cubicBezTo>
                <a:cubicBezTo>
                  <a:pt x="631857" y="8204"/>
                  <a:pt x="775575" y="-5875"/>
                  <a:pt x="1112777" y="0"/>
                </a:cubicBezTo>
                <a:cubicBezTo>
                  <a:pt x="1449979" y="5875"/>
                  <a:pt x="1452490" y="-5763"/>
                  <a:pt x="1791299" y="0"/>
                </a:cubicBezTo>
                <a:cubicBezTo>
                  <a:pt x="2130108" y="5763"/>
                  <a:pt x="2170082" y="-14333"/>
                  <a:pt x="2306977" y="0"/>
                </a:cubicBezTo>
                <a:cubicBezTo>
                  <a:pt x="2443872" y="14333"/>
                  <a:pt x="2624203" y="16311"/>
                  <a:pt x="2822654" y="0"/>
                </a:cubicBezTo>
                <a:cubicBezTo>
                  <a:pt x="3021105" y="-16311"/>
                  <a:pt x="3337136" y="31934"/>
                  <a:pt x="3501176" y="0"/>
                </a:cubicBezTo>
                <a:cubicBezTo>
                  <a:pt x="3665216" y="-31934"/>
                  <a:pt x="3867414" y="-1136"/>
                  <a:pt x="4098276" y="0"/>
                </a:cubicBezTo>
                <a:cubicBezTo>
                  <a:pt x="4329138" y="1136"/>
                  <a:pt x="4538645" y="25103"/>
                  <a:pt x="4858221" y="0"/>
                </a:cubicBezTo>
                <a:cubicBezTo>
                  <a:pt x="5177798" y="-25103"/>
                  <a:pt x="5238125" y="-28258"/>
                  <a:pt x="5536744" y="0"/>
                </a:cubicBezTo>
                <a:cubicBezTo>
                  <a:pt x="5835363" y="28258"/>
                  <a:pt x="5964741" y="23995"/>
                  <a:pt x="6133843" y="0"/>
                </a:cubicBezTo>
                <a:cubicBezTo>
                  <a:pt x="6302945" y="-23995"/>
                  <a:pt x="6551299" y="-13308"/>
                  <a:pt x="6812366" y="0"/>
                </a:cubicBezTo>
                <a:cubicBezTo>
                  <a:pt x="7073433" y="13308"/>
                  <a:pt x="7031940" y="-5844"/>
                  <a:pt x="7246620" y="0"/>
                </a:cubicBezTo>
                <a:cubicBezTo>
                  <a:pt x="7461300" y="5844"/>
                  <a:pt x="7822293" y="13177"/>
                  <a:pt x="8142270" y="0"/>
                </a:cubicBezTo>
                <a:cubicBezTo>
                  <a:pt x="8163867" y="210353"/>
                  <a:pt x="8146809" y="340215"/>
                  <a:pt x="8142270" y="566161"/>
                </a:cubicBezTo>
                <a:cubicBezTo>
                  <a:pt x="8137731" y="792107"/>
                  <a:pt x="8158609" y="1022689"/>
                  <a:pt x="8142270" y="1156938"/>
                </a:cubicBezTo>
                <a:cubicBezTo>
                  <a:pt x="8125931" y="1291187"/>
                  <a:pt x="8127399" y="1477646"/>
                  <a:pt x="8142270" y="1747715"/>
                </a:cubicBezTo>
                <a:cubicBezTo>
                  <a:pt x="8157141" y="2017784"/>
                  <a:pt x="8115965" y="2112866"/>
                  <a:pt x="8142270" y="2461571"/>
                </a:cubicBezTo>
                <a:cubicBezTo>
                  <a:pt x="7954805" y="2492651"/>
                  <a:pt x="7622113" y="2446199"/>
                  <a:pt x="7463748" y="2461571"/>
                </a:cubicBezTo>
                <a:cubicBezTo>
                  <a:pt x="7305383" y="2476943"/>
                  <a:pt x="7015693" y="2443266"/>
                  <a:pt x="6866648" y="2461571"/>
                </a:cubicBezTo>
                <a:cubicBezTo>
                  <a:pt x="6717603" y="2479876"/>
                  <a:pt x="6483514" y="2436893"/>
                  <a:pt x="6188125" y="2461571"/>
                </a:cubicBezTo>
                <a:cubicBezTo>
                  <a:pt x="5892736" y="2486249"/>
                  <a:pt x="5544930" y="2494257"/>
                  <a:pt x="5346757" y="2461571"/>
                </a:cubicBezTo>
                <a:cubicBezTo>
                  <a:pt x="5148584" y="2428885"/>
                  <a:pt x="5105009" y="2460585"/>
                  <a:pt x="4912503" y="2461571"/>
                </a:cubicBezTo>
                <a:cubicBezTo>
                  <a:pt x="4719997" y="2462557"/>
                  <a:pt x="4312613" y="2472340"/>
                  <a:pt x="4152558" y="2461571"/>
                </a:cubicBezTo>
                <a:cubicBezTo>
                  <a:pt x="3992503" y="2450802"/>
                  <a:pt x="3704373" y="2491541"/>
                  <a:pt x="3474035" y="2461571"/>
                </a:cubicBezTo>
                <a:cubicBezTo>
                  <a:pt x="3243697" y="2431601"/>
                  <a:pt x="3019617" y="2431415"/>
                  <a:pt x="2714090" y="2461571"/>
                </a:cubicBezTo>
                <a:cubicBezTo>
                  <a:pt x="2408563" y="2491727"/>
                  <a:pt x="2111181" y="2447390"/>
                  <a:pt x="1954145" y="2461571"/>
                </a:cubicBezTo>
                <a:cubicBezTo>
                  <a:pt x="1797109" y="2475752"/>
                  <a:pt x="1440197" y="2426423"/>
                  <a:pt x="1112777" y="2461571"/>
                </a:cubicBezTo>
                <a:cubicBezTo>
                  <a:pt x="785357" y="2496719"/>
                  <a:pt x="491133" y="2420650"/>
                  <a:pt x="0" y="2461571"/>
                </a:cubicBezTo>
                <a:cubicBezTo>
                  <a:pt x="27708" y="2151512"/>
                  <a:pt x="871" y="2101338"/>
                  <a:pt x="0" y="1796947"/>
                </a:cubicBezTo>
                <a:cubicBezTo>
                  <a:pt x="-871" y="1492556"/>
                  <a:pt x="-9921" y="1414414"/>
                  <a:pt x="0" y="1132323"/>
                </a:cubicBezTo>
                <a:cubicBezTo>
                  <a:pt x="9921" y="850232"/>
                  <a:pt x="-12937" y="416725"/>
                  <a:pt x="0" y="0"/>
                </a:cubicBezTo>
                <a:close/>
              </a:path>
              <a:path w="8142270" h="2461571" stroke="0" extrusionOk="0">
                <a:moveTo>
                  <a:pt x="0" y="0"/>
                </a:moveTo>
                <a:cubicBezTo>
                  <a:pt x="193841" y="41037"/>
                  <a:pt x="476326" y="-32232"/>
                  <a:pt x="841368" y="0"/>
                </a:cubicBezTo>
                <a:cubicBezTo>
                  <a:pt x="1206410" y="32232"/>
                  <a:pt x="1238589" y="-19178"/>
                  <a:pt x="1601313" y="0"/>
                </a:cubicBezTo>
                <a:cubicBezTo>
                  <a:pt x="1964037" y="19178"/>
                  <a:pt x="2189596" y="-7701"/>
                  <a:pt x="2361258" y="0"/>
                </a:cubicBezTo>
                <a:cubicBezTo>
                  <a:pt x="2532921" y="7701"/>
                  <a:pt x="2877539" y="7784"/>
                  <a:pt x="3202626" y="0"/>
                </a:cubicBezTo>
                <a:cubicBezTo>
                  <a:pt x="3527713" y="-7784"/>
                  <a:pt x="3591240" y="-36600"/>
                  <a:pt x="3962571" y="0"/>
                </a:cubicBezTo>
                <a:cubicBezTo>
                  <a:pt x="4333902" y="36600"/>
                  <a:pt x="4295769" y="19264"/>
                  <a:pt x="4396826" y="0"/>
                </a:cubicBezTo>
                <a:cubicBezTo>
                  <a:pt x="4497884" y="-19264"/>
                  <a:pt x="4978569" y="-3446"/>
                  <a:pt x="5156771" y="0"/>
                </a:cubicBezTo>
                <a:cubicBezTo>
                  <a:pt x="5334974" y="3446"/>
                  <a:pt x="5664483" y="30698"/>
                  <a:pt x="5835294" y="0"/>
                </a:cubicBezTo>
                <a:cubicBezTo>
                  <a:pt x="6006105" y="-30698"/>
                  <a:pt x="6078883" y="-20608"/>
                  <a:pt x="6269548" y="0"/>
                </a:cubicBezTo>
                <a:cubicBezTo>
                  <a:pt x="6460213" y="20608"/>
                  <a:pt x="6713905" y="-29279"/>
                  <a:pt x="6948070" y="0"/>
                </a:cubicBezTo>
                <a:cubicBezTo>
                  <a:pt x="7182235" y="29279"/>
                  <a:pt x="7209673" y="21334"/>
                  <a:pt x="7463748" y="0"/>
                </a:cubicBezTo>
                <a:cubicBezTo>
                  <a:pt x="7717823" y="-21334"/>
                  <a:pt x="7887500" y="28044"/>
                  <a:pt x="8142270" y="0"/>
                </a:cubicBezTo>
                <a:cubicBezTo>
                  <a:pt x="8137257" y="224917"/>
                  <a:pt x="8141224" y="378344"/>
                  <a:pt x="8142270" y="541546"/>
                </a:cubicBezTo>
                <a:cubicBezTo>
                  <a:pt x="8143316" y="704748"/>
                  <a:pt x="8139597" y="932155"/>
                  <a:pt x="8142270" y="1206170"/>
                </a:cubicBezTo>
                <a:cubicBezTo>
                  <a:pt x="8144943" y="1480185"/>
                  <a:pt x="8151012" y="1633367"/>
                  <a:pt x="8142270" y="1796947"/>
                </a:cubicBezTo>
                <a:cubicBezTo>
                  <a:pt x="8133528" y="1960527"/>
                  <a:pt x="8109649" y="2220675"/>
                  <a:pt x="8142270" y="2461571"/>
                </a:cubicBezTo>
                <a:cubicBezTo>
                  <a:pt x="7988322" y="2467427"/>
                  <a:pt x="7826075" y="2487409"/>
                  <a:pt x="7545170" y="2461571"/>
                </a:cubicBezTo>
                <a:cubicBezTo>
                  <a:pt x="7264265" y="2435733"/>
                  <a:pt x="6978481" y="2433918"/>
                  <a:pt x="6703802" y="2461571"/>
                </a:cubicBezTo>
                <a:cubicBezTo>
                  <a:pt x="6429123" y="2489224"/>
                  <a:pt x="6229834" y="2456724"/>
                  <a:pt x="6106703" y="2461571"/>
                </a:cubicBezTo>
                <a:cubicBezTo>
                  <a:pt x="5983572" y="2466418"/>
                  <a:pt x="5624035" y="2447251"/>
                  <a:pt x="5428180" y="2461571"/>
                </a:cubicBezTo>
                <a:cubicBezTo>
                  <a:pt x="5232325" y="2475891"/>
                  <a:pt x="5140993" y="2481588"/>
                  <a:pt x="4993926" y="2461571"/>
                </a:cubicBezTo>
                <a:cubicBezTo>
                  <a:pt x="4846859" y="2441554"/>
                  <a:pt x="4439646" y="2500601"/>
                  <a:pt x="4152558" y="2461571"/>
                </a:cubicBezTo>
                <a:cubicBezTo>
                  <a:pt x="3865470" y="2422541"/>
                  <a:pt x="3783806" y="2468870"/>
                  <a:pt x="3474035" y="2461571"/>
                </a:cubicBezTo>
                <a:cubicBezTo>
                  <a:pt x="3164264" y="2454272"/>
                  <a:pt x="2961949" y="2451440"/>
                  <a:pt x="2714090" y="2461571"/>
                </a:cubicBezTo>
                <a:cubicBezTo>
                  <a:pt x="2466232" y="2471702"/>
                  <a:pt x="2192366" y="2463921"/>
                  <a:pt x="1954145" y="2461571"/>
                </a:cubicBezTo>
                <a:cubicBezTo>
                  <a:pt x="1715925" y="2459221"/>
                  <a:pt x="1472259" y="2456554"/>
                  <a:pt x="1112777" y="2461571"/>
                </a:cubicBezTo>
                <a:cubicBezTo>
                  <a:pt x="753295" y="2466588"/>
                  <a:pt x="343407" y="2458578"/>
                  <a:pt x="0" y="2461571"/>
                </a:cubicBezTo>
                <a:cubicBezTo>
                  <a:pt x="-5057" y="2210658"/>
                  <a:pt x="-9077" y="2037477"/>
                  <a:pt x="0" y="1920025"/>
                </a:cubicBezTo>
                <a:cubicBezTo>
                  <a:pt x="9077" y="1802573"/>
                  <a:pt x="27169" y="1594977"/>
                  <a:pt x="0" y="1353864"/>
                </a:cubicBezTo>
                <a:cubicBezTo>
                  <a:pt x="-27169" y="1112751"/>
                  <a:pt x="12038" y="1031629"/>
                  <a:pt x="0" y="713856"/>
                </a:cubicBezTo>
                <a:cubicBezTo>
                  <a:pt x="-12038" y="396083"/>
                  <a:pt x="7111" y="231247"/>
                  <a:pt x="0" y="0"/>
                </a:cubicBezTo>
                <a:close/>
              </a:path>
            </a:pathLst>
          </a:custGeom>
          <a:solidFill>
            <a:srgbClr val="F2F2F2">
              <a:alpha val="90000"/>
            </a:srgbClr>
          </a:solidFill>
          <a:ln w="28575">
            <a:solidFill>
              <a:schemeClr val="tx1">
                <a:lumMod val="50000"/>
                <a:lumOff val="50000"/>
              </a:schemeClr>
            </a:solidFill>
            <a:extLst>
              <a:ext uri="{C807C97D-BFC1-408E-A445-0C87EB9F89A2}">
                <ask:lineSketchStyleProps xmlns:ask="http://schemas.microsoft.com/office/drawing/2018/sketchyshapes" sd="3110278125">
                  <a:prstGeom prst="rect">
                    <a:avLst/>
                  </a:prstGeom>
                  <ask:type>
                    <ask:lineSketchFreehand/>
                  </ask:type>
                </ask:lineSketchStyleProps>
              </a:ext>
            </a:extLst>
          </a:ln>
        </p:spPr>
        <p:txBody>
          <a:bodyPr wrap="square" rtlCol="0">
            <a:spAutoFit/>
          </a:bodyPr>
          <a:lstStyle/>
          <a:p>
            <a:pPr marL="857250" marR="0" lvl="0" indent="-857250" algn="l" defTabSz="914400" rtl="0" eaLnBrk="1" fontAlgn="auto" latinLnBrk="0" hangingPunct="1">
              <a:lnSpc>
                <a:spcPts val="4700"/>
              </a:lnSpc>
              <a:spcBef>
                <a:spcPts val="0"/>
              </a:spcBef>
              <a:spcAft>
                <a:spcPts val="0"/>
              </a:spcAft>
              <a:buClrTx/>
              <a:buSzTx/>
              <a:buFont typeface="+mj-lt"/>
              <a:buAutoNum type="romanUcPeriod"/>
              <a:tabLst/>
              <a:defRPr/>
            </a:pPr>
            <a:r>
              <a:rPr kumimoji="0" lang="en-US" sz="3600" b="0" i="0" u="none" strike="noStrike" kern="1200" cap="none" spc="0" normalizeH="0" baseline="0" noProof="0" dirty="0">
                <a:ln>
                  <a:noFill/>
                </a:ln>
                <a:solidFill>
                  <a:schemeClr val="bg1">
                    <a:lumMod val="50000"/>
                  </a:schemeClr>
                </a:solidFill>
                <a:uLnTx/>
                <a:uFillTx/>
                <a:latin typeface="Maiandra GD" pitchFamily="34" charset="0"/>
                <a:ea typeface="+mn-ea"/>
                <a:cs typeface="+mn-cs"/>
              </a:rPr>
              <a:t>What is Dancing?</a:t>
            </a:r>
          </a:p>
          <a:p>
            <a:pPr marL="857250" marR="0" lvl="0" indent="-857250" algn="l" defTabSz="914400" rtl="0" eaLnBrk="1" fontAlgn="auto" latinLnBrk="0" hangingPunct="1">
              <a:lnSpc>
                <a:spcPts val="4700"/>
              </a:lnSpc>
              <a:spcBef>
                <a:spcPts val="0"/>
              </a:spcBef>
              <a:spcAft>
                <a:spcPts val="0"/>
              </a:spcAft>
              <a:buClrTx/>
              <a:buSzTx/>
              <a:buFont typeface="+mj-lt"/>
              <a:buAutoNum type="romanUcPeriod"/>
              <a:tabLst/>
              <a:defRPr/>
            </a:pPr>
            <a:r>
              <a:rPr lang="en-US" sz="3600" dirty="0">
                <a:solidFill>
                  <a:schemeClr val="bg1">
                    <a:lumMod val="50000"/>
                  </a:schemeClr>
                </a:solidFill>
                <a:latin typeface="Maiandra GD" pitchFamily="34" charset="0"/>
              </a:rPr>
              <a:t>What is the Appeal?</a:t>
            </a:r>
          </a:p>
          <a:p>
            <a:pPr marL="857250" marR="0" lvl="0" indent="-857250" algn="l" defTabSz="914400" rtl="0" eaLnBrk="1" fontAlgn="auto" latinLnBrk="0" hangingPunct="1">
              <a:lnSpc>
                <a:spcPts val="4700"/>
              </a:lnSpc>
              <a:spcBef>
                <a:spcPts val="0"/>
              </a:spcBef>
              <a:spcAft>
                <a:spcPts val="0"/>
              </a:spcAft>
              <a:buClrTx/>
              <a:buSzTx/>
              <a:buFont typeface="+mj-lt"/>
              <a:buAutoNum type="romanUcPeriod"/>
              <a:tabLst/>
              <a:defRPr/>
            </a:pPr>
            <a:r>
              <a:rPr kumimoji="0" lang="en-US" sz="3600" b="0" i="0" u="none" strike="noStrike" kern="1200" cap="none" spc="0" normalizeH="0" baseline="0" noProof="0" dirty="0">
                <a:ln>
                  <a:noFill/>
                </a:ln>
                <a:solidFill>
                  <a:schemeClr val="bg1">
                    <a:lumMod val="50000"/>
                  </a:schemeClr>
                </a:solidFill>
                <a:uLnTx/>
                <a:uFillTx/>
                <a:latin typeface="Maiandra GD" pitchFamily="34" charset="0"/>
                <a:ea typeface="+mn-ea"/>
                <a:cs typeface="+mn-cs"/>
              </a:rPr>
              <a:t>Principles that Condemn the Dance</a:t>
            </a:r>
          </a:p>
          <a:p>
            <a:pPr marL="857250" marR="0" lvl="0" indent="-857250" algn="l" defTabSz="914400" rtl="0" eaLnBrk="1" fontAlgn="auto" latinLnBrk="0" hangingPunct="1">
              <a:lnSpc>
                <a:spcPts val="4700"/>
              </a:lnSpc>
              <a:spcBef>
                <a:spcPts val="0"/>
              </a:spcBef>
              <a:spcAft>
                <a:spcPts val="0"/>
              </a:spcAft>
              <a:buClrTx/>
              <a:buSzTx/>
              <a:buFont typeface="+mj-lt"/>
              <a:buAutoNum type="romanUcPeriod"/>
              <a:tabLst/>
              <a:defRPr/>
            </a:pPr>
            <a:r>
              <a:rPr lang="en-US" sz="3600" dirty="0">
                <a:latin typeface="Maiandra GD" pitchFamily="34" charset="0"/>
              </a:rPr>
              <a:t>Arguments to Justify</a:t>
            </a:r>
            <a:endParaRPr kumimoji="0" lang="en-US" sz="3600" b="0" i="0" u="none" strike="noStrike" kern="1200" cap="none" spc="0" normalizeH="0" baseline="0" noProof="0" dirty="0">
              <a:ln>
                <a:noFill/>
              </a:ln>
              <a:uLnTx/>
              <a:uFillTx/>
              <a:latin typeface="Maiandra GD" pitchFamily="34" charset="0"/>
              <a:ea typeface="+mn-ea"/>
              <a:cs typeface="+mn-cs"/>
            </a:endParaRPr>
          </a:p>
        </p:txBody>
      </p:sp>
    </p:spTree>
    <p:extLst>
      <p:ext uri="{BB962C8B-B14F-4D97-AF65-F5344CB8AC3E}">
        <p14:creationId xmlns:p14="http://schemas.microsoft.com/office/powerpoint/2010/main" val="42519579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805DC85-3AC3-0A86-BF88-5663B1769E8D}"/>
              </a:ext>
            </a:extLst>
          </p:cNvPr>
          <p:cNvSpPr txBox="1"/>
          <p:nvPr/>
        </p:nvSpPr>
        <p:spPr>
          <a:xfrm>
            <a:off x="903766" y="1576366"/>
            <a:ext cx="7554433" cy="2308324"/>
          </a:xfrm>
          <a:prstGeom prst="rect">
            <a:avLst/>
          </a:prstGeom>
          <a:noFill/>
        </p:spPr>
        <p:txBody>
          <a:bodyPr wrap="square" rtlCol="0">
            <a:spAutoFit/>
          </a:bodyPr>
          <a:lstStyle/>
          <a:p>
            <a:pPr marL="457200" indent="-457200">
              <a:buFont typeface="+mj-lt"/>
              <a:buAutoNum type="alphaUcPeriod"/>
            </a:pPr>
            <a:r>
              <a:rPr lang="en-US" sz="2400" b="1" dirty="0"/>
              <a:t>“Even if it excites others sexually, it doesn’t affect me that way – I can control my thinking”</a:t>
            </a:r>
          </a:p>
          <a:p>
            <a:pPr marL="914400" lvl="1" indent="-457200">
              <a:buFont typeface="+mj-lt"/>
              <a:buAutoNum type="arabicPeriod"/>
            </a:pPr>
            <a:r>
              <a:rPr lang="en-US" sz="2400" dirty="0"/>
              <a:t>Doubt that is usually the case – we sometimes overestimate our strength</a:t>
            </a:r>
          </a:p>
          <a:p>
            <a:pPr marL="914400" lvl="1" indent="-457200">
              <a:buFont typeface="+mj-lt"/>
              <a:buAutoNum type="arabicPeriod"/>
            </a:pPr>
            <a:r>
              <a:rPr lang="en-US" sz="2400" dirty="0"/>
              <a:t>Even if you are not so affected – what about the one you are with?</a:t>
            </a:r>
          </a:p>
        </p:txBody>
      </p:sp>
      <p:sp>
        <p:nvSpPr>
          <p:cNvPr id="2" name="TextBox 1">
            <a:extLst>
              <a:ext uri="{FF2B5EF4-FFF2-40B4-BE49-F238E27FC236}">
                <a16:creationId xmlns:a16="http://schemas.microsoft.com/office/drawing/2014/main" id="{C2D6F920-A65F-FA98-2DF5-7A4172B2F8E9}"/>
              </a:ext>
            </a:extLst>
          </p:cNvPr>
          <p:cNvSpPr txBox="1"/>
          <p:nvPr/>
        </p:nvSpPr>
        <p:spPr>
          <a:xfrm>
            <a:off x="1989333" y="405043"/>
            <a:ext cx="5165333" cy="653384"/>
          </a:xfrm>
          <a:custGeom>
            <a:avLst/>
            <a:gdLst>
              <a:gd name="connsiteX0" fmla="*/ 0 w 5165333"/>
              <a:gd name="connsiteY0" fmla="*/ 0 h 653384"/>
              <a:gd name="connsiteX1" fmla="*/ 542360 w 5165333"/>
              <a:gd name="connsiteY1" fmla="*/ 0 h 653384"/>
              <a:gd name="connsiteX2" fmla="*/ 1239680 w 5165333"/>
              <a:gd name="connsiteY2" fmla="*/ 0 h 653384"/>
              <a:gd name="connsiteX3" fmla="*/ 1782040 w 5165333"/>
              <a:gd name="connsiteY3" fmla="*/ 0 h 653384"/>
              <a:gd name="connsiteX4" fmla="*/ 2272747 w 5165333"/>
              <a:gd name="connsiteY4" fmla="*/ 0 h 653384"/>
              <a:gd name="connsiteX5" fmla="*/ 2970066 w 5165333"/>
              <a:gd name="connsiteY5" fmla="*/ 0 h 653384"/>
              <a:gd name="connsiteX6" fmla="*/ 3615733 w 5165333"/>
              <a:gd name="connsiteY6" fmla="*/ 0 h 653384"/>
              <a:gd name="connsiteX7" fmla="*/ 4313053 w 5165333"/>
              <a:gd name="connsiteY7" fmla="*/ 0 h 653384"/>
              <a:gd name="connsiteX8" fmla="*/ 5165333 w 5165333"/>
              <a:gd name="connsiteY8" fmla="*/ 0 h 653384"/>
              <a:gd name="connsiteX9" fmla="*/ 5165333 w 5165333"/>
              <a:gd name="connsiteY9" fmla="*/ 653384 h 653384"/>
              <a:gd name="connsiteX10" fmla="*/ 4519666 w 5165333"/>
              <a:gd name="connsiteY10" fmla="*/ 653384 h 653384"/>
              <a:gd name="connsiteX11" fmla="*/ 3822346 w 5165333"/>
              <a:gd name="connsiteY11" fmla="*/ 653384 h 653384"/>
              <a:gd name="connsiteX12" fmla="*/ 3125026 w 5165333"/>
              <a:gd name="connsiteY12" fmla="*/ 653384 h 653384"/>
              <a:gd name="connsiteX13" fmla="*/ 2634320 w 5165333"/>
              <a:gd name="connsiteY13" fmla="*/ 653384 h 653384"/>
              <a:gd name="connsiteX14" fmla="*/ 2040307 w 5165333"/>
              <a:gd name="connsiteY14" fmla="*/ 653384 h 653384"/>
              <a:gd name="connsiteX15" fmla="*/ 1342987 w 5165333"/>
              <a:gd name="connsiteY15" fmla="*/ 653384 h 653384"/>
              <a:gd name="connsiteX16" fmla="*/ 852280 w 5165333"/>
              <a:gd name="connsiteY16" fmla="*/ 653384 h 653384"/>
              <a:gd name="connsiteX17" fmla="*/ 0 w 5165333"/>
              <a:gd name="connsiteY17" fmla="*/ 653384 h 653384"/>
              <a:gd name="connsiteX18" fmla="*/ 0 w 5165333"/>
              <a:gd name="connsiteY18" fmla="*/ 0 h 653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165333" h="653384" fill="none" extrusionOk="0">
                <a:moveTo>
                  <a:pt x="0" y="0"/>
                </a:moveTo>
                <a:cubicBezTo>
                  <a:pt x="125791" y="-13388"/>
                  <a:pt x="386239" y="-1303"/>
                  <a:pt x="542360" y="0"/>
                </a:cubicBezTo>
                <a:cubicBezTo>
                  <a:pt x="698481" y="1303"/>
                  <a:pt x="919483" y="-4674"/>
                  <a:pt x="1239680" y="0"/>
                </a:cubicBezTo>
                <a:cubicBezTo>
                  <a:pt x="1559877" y="4674"/>
                  <a:pt x="1633315" y="-25541"/>
                  <a:pt x="1782040" y="0"/>
                </a:cubicBezTo>
                <a:cubicBezTo>
                  <a:pt x="1930765" y="25541"/>
                  <a:pt x="2094933" y="-23406"/>
                  <a:pt x="2272747" y="0"/>
                </a:cubicBezTo>
                <a:cubicBezTo>
                  <a:pt x="2450561" y="23406"/>
                  <a:pt x="2748935" y="29215"/>
                  <a:pt x="2970066" y="0"/>
                </a:cubicBezTo>
                <a:cubicBezTo>
                  <a:pt x="3191197" y="-29215"/>
                  <a:pt x="3335584" y="-6700"/>
                  <a:pt x="3615733" y="0"/>
                </a:cubicBezTo>
                <a:cubicBezTo>
                  <a:pt x="3895882" y="6700"/>
                  <a:pt x="4148372" y="-841"/>
                  <a:pt x="4313053" y="0"/>
                </a:cubicBezTo>
                <a:cubicBezTo>
                  <a:pt x="4477734" y="841"/>
                  <a:pt x="4873077" y="-38745"/>
                  <a:pt x="5165333" y="0"/>
                </a:cubicBezTo>
                <a:cubicBezTo>
                  <a:pt x="5194641" y="245653"/>
                  <a:pt x="5132877" y="520128"/>
                  <a:pt x="5165333" y="653384"/>
                </a:cubicBezTo>
                <a:cubicBezTo>
                  <a:pt x="4877023" y="656530"/>
                  <a:pt x="4729667" y="657577"/>
                  <a:pt x="4519666" y="653384"/>
                </a:cubicBezTo>
                <a:cubicBezTo>
                  <a:pt x="4309665" y="649191"/>
                  <a:pt x="4047083" y="654320"/>
                  <a:pt x="3822346" y="653384"/>
                </a:cubicBezTo>
                <a:cubicBezTo>
                  <a:pt x="3597609" y="652448"/>
                  <a:pt x="3267469" y="637272"/>
                  <a:pt x="3125026" y="653384"/>
                </a:cubicBezTo>
                <a:cubicBezTo>
                  <a:pt x="2982583" y="669496"/>
                  <a:pt x="2781048" y="658092"/>
                  <a:pt x="2634320" y="653384"/>
                </a:cubicBezTo>
                <a:cubicBezTo>
                  <a:pt x="2487592" y="648676"/>
                  <a:pt x="2224039" y="672727"/>
                  <a:pt x="2040307" y="653384"/>
                </a:cubicBezTo>
                <a:cubicBezTo>
                  <a:pt x="1856575" y="634041"/>
                  <a:pt x="1687329" y="679745"/>
                  <a:pt x="1342987" y="653384"/>
                </a:cubicBezTo>
                <a:cubicBezTo>
                  <a:pt x="998645" y="627023"/>
                  <a:pt x="982943" y="644732"/>
                  <a:pt x="852280" y="653384"/>
                </a:cubicBezTo>
                <a:cubicBezTo>
                  <a:pt x="721617" y="662036"/>
                  <a:pt x="296709" y="676011"/>
                  <a:pt x="0" y="653384"/>
                </a:cubicBezTo>
                <a:cubicBezTo>
                  <a:pt x="20477" y="337814"/>
                  <a:pt x="-7019" y="217964"/>
                  <a:pt x="0" y="0"/>
                </a:cubicBezTo>
                <a:close/>
              </a:path>
              <a:path w="5165333" h="653384" stroke="0" extrusionOk="0">
                <a:moveTo>
                  <a:pt x="0" y="0"/>
                </a:moveTo>
                <a:cubicBezTo>
                  <a:pt x="186445" y="-31003"/>
                  <a:pt x="398767" y="17242"/>
                  <a:pt x="748973" y="0"/>
                </a:cubicBezTo>
                <a:cubicBezTo>
                  <a:pt x="1099179" y="-17242"/>
                  <a:pt x="1152740" y="24261"/>
                  <a:pt x="1446293" y="0"/>
                </a:cubicBezTo>
                <a:cubicBezTo>
                  <a:pt x="1739846" y="-24261"/>
                  <a:pt x="1908806" y="-11528"/>
                  <a:pt x="2143613" y="0"/>
                </a:cubicBezTo>
                <a:cubicBezTo>
                  <a:pt x="2378420" y="11528"/>
                  <a:pt x="2555710" y="19723"/>
                  <a:pt x="2892586" y="0"/>
                </a:cubicBezTo>
                <a:cubicBezTo>
                  <a:pt x="3229462" y="-19723"/>
                  <a:pt x="3445850" y="-4706"/>
                  <a:pt x="3589906" y="0"/>
                </a:cubicBezTo>
                <a:cubicBezTo>
                  <a:pt x="3733962" y="4706"/>
                  <a:pt x="3961731" y="16522"/>
                  <a:pt x="4080613" y="0"/>
                </a:cubicBezTo>
                <a:cubicBezTo>
                  <a:pt x="4199495" y="-16522"/>
                  <a:pt x="4643776" y="1963"/>
                  <a:pt x="5165333" y="0"/>
                </a:cubicBezTo>
                <a:cubicBezTo>
                  <a:pt x="5179056" y="231475"/>
                  <a:pt x="5182314" y="377270"/>
                  <a:pt x="5165333" y="653384"/>
                </a:cubicBezTo>
                <a:cubicBezTo>
                  <a:pt x="4868505" y="631087"/>
                  <a:pt x="4705648" y="628152"/>
                  <a:pt x="4519666" y="653384"/>
                </a:cubicBezTo>
                <a:cubicBezTo>
                  <a:pt x="4333684" y="678616"/>
                  <a:pt x="4148605" y="626242"/>
                  <a:pt x="3874000" y="653384"/>
                </a:cubicBezTo>
                <a:cubicBezTo>
                  <a:pt x="3599395" y="680526"/>
                  <a:pt x="3399262" y="636390"/>
                  <a:pt x="3279986" y="653384"/>
                </a:cubicBezTo>
                <a:cubicBezTo>
                  <a:pt x="3160710" y="670378"/>
                  <a:pt x="2984394" y="674397"/>
                  <a:pt x="2737626" y="653384"/>
                </a:cubicBezTo>
                <a:cubicBezTo>
                  <a:pt x="2490858" y="632371"/>
                  <a:pt x="2399152" y="657035"/>
                  <a:pt x="2143613" y="653384"/>
                </a:cubicBezTo>
                <a:cubicBezTo>
                  <a:pt x="1888074" y="649733"/>
                  <a:pt x="1861138" y="633132"/>
                  <a:pt x="1652907" y="653384"/>
                </a:cubicBezTo>
                <a:cubicBezTo>
                  <a:pt x="1444676" y="673636"/>
                  <a:pt x="1293615" y="650420"/>
                  <a:pt x="1058893" y="653384"/>
                </a:cubicBezTo>
                <a:cubicBezTo>
                  <a:pt x="824171" y="656348"/>
                  <a:pt x="408124" y="639912"/>
                  <a:pt x="0" y="653384"/>
                </a:cubicBezTo>
                <a:cubicBezTo>
                  <a:pt x="19344" y="463935"/>
                  <a:pt x="-24650" y="196969"/>
                  <a:pt x="0" y="0"/>
                </a:cubicBezTo>
                <a:close/>
              </a:path>
            </a:pathLst>
          </a:custGeom>
          <a:solidFill>
            <a:srgbClr val="F2F2F2">
              <a:alpha val="90000"/>
            </a:srgbClr>
          </a:solidFill>
          <a:ln w="28575">
            <a:solidFill>
              <a:schemeClr val="tx1">
                <a:lumMod val="50000"/>
                <a:lumOff val="50000"/>
              </a:schemeClr>
            </a:solidFill>
            <a:extLst>
              <a:ext uri="{C807C97D-BFC1-408E-A445-0C87EB9F89A2}">
                <ask:lineSketchStyleProps xmlns:ask="http://schemas.microsoft.com/office/drawing/2018/sketchyshapes" sd="3110278125">
                  <a:prstGeom prst="rect">
                    <a:avLst/>
                  </a:prstGeom>
                  <ask:type>
                    <ask:lineSketchFreehand/>
                  </ask:type>
                </ask:lineSketchStyleProps>
              </a:ext>
            </a:extLst>
          </a:ln>
        </p:spPr>
        <p:txBody>
          <a:bodyPr wrap="square" rtlCol="0">
            <a:spAutoFit/>
          </a:bodyPr>
          <a:lstStyle/>
          <a:p>
            <a:pPr marL="857250" marR="0" lvl="0" indent="-857250" algn="ctr" defTabSz="914400" rtl="0" eaLnBrk="1" fontAlgn="auto" latinLnBrk="0" hangingPunct="1">
              <a:lnSpc>
                <a:spcPts val="4700"/>
              </a:lnSpc>
              <a:spcBef>
                <a:spcPts val="0"/>
              </a:spcBef>
              <a:spcAft>
                <a:spcPts val="0"/>
              </a:spcAft>
              <a:buClrTx/>
              <a:buSzTx/>
              <a:buFont typeface="+mj-lt"/>
              <a:buAutoNum type="romanUcPeriod" startAt="4"/>
              <a:tabLst/>
              <a:defRPr/>
            </a:pPr>
            <a:r>
              <a:rPr lang="en-US" sz="3600" dirty="0">
                <a:latin typeface="Maiandra GD" pitchFamily="34" charset="0"/>
              </a:rPr>
              <a:t>Arguments to Justify</a:t>
            </a:r>
            <a:endParaRPr kumimoji="0" lang="en-US" sz="3600" b="0" i="0" u="none" strike="noStrike" kern="1200" cap="none" spc="0" normalizeH="0" baseline="0" noProof="0" dirty="0">
              <a:ln>
                <a:noFill/>
              </a:ln>
              <a:uLnTx/>
              <a:uFillTx/>
              <a:latin typeface="Maiandra GD" pitchFamily="34" charset="0"/>
              <a:ea typeface="+mn-ea"/>
              <a:cs typeface="+mn-cs"/>
            </a:endParaRPr>
          </a:p>
        </p:txBody>
      </p:sp>
    </p:spTree>
    <p:extLst>
      <p:ext uri="{BB962C8B-B14F-4D97-AF65-F5344CB8AC3E}">
        <p14:creationId xmlns:p14="http://schemas.microsoft.com/office/powerpoint/2010/main" val="37134802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805DC85-3AC3-0A86-BF88-5663B1769E8D}"/>
              </a:ext>
            </a:extLst>
          </p:cNvPr>
          <p:cNvSpPr txBox="1"/>
          <p:nvPr/>
        </p:nvSpPr>
        <p:spPr>
          <a:xfrm>
            <a:off x="903766" y="1576366"/>
            <a:ext cx="7554433" cy="2462213"/>
          </a:xfrm>
          <a:prstGeom prst="rect">
            <a:avLst/>
          </a:prstGeom>
          <a:noFill/>
        </p:spPr>
        <p:txBody>
          <a:bodyPr wrap="square" rtlCol="0">
            <a:spAutoFit/>
          </a:bodyPr>
          <a:lstStyle/>
          <a:p>
            <a:pPr marL="457200" indent="-457200">
              <a:buFont typeface="+mj-lt"/>
              <a:buAutoNum type="alphaUcPeriod"/>
            </a:pPr>
            <a:r>
              <a:rPr lang="en-US" sz="2400" b="1" dirty="0"/>
              <a:t>“Even if it excites others sexually, it doesn’t affect me that way – I can control my thinking”</a:t>
            </a:r>
          </a:p>
          <a:p>
            <a:pPr marL="457200" indent="-457200">
              <a:buFont typeface="+mj-lt"/>
              <a:buAutoNum type="alphaUcPeriod"/>
            </a:pPr>
            <a:endParaRPr lang="en-US" sz="1000" b="1" dirty="0"/>
          </a:p>
          <a:p>
            <a:pPr marL="457200" indent="-457200">
              <a:buFont typeface="+mj-lt"/>
              <a:buAutoNum type="alphaUcPeriod"/>
            </a:pPr>
            <a:r>
              <a:rPr lang="en-US" sz="2400" b="1" dirty="0"/>
              <a:t>“I can’t control what others think”</a:t>
            </a:r>
          </a:p>
          <a:p>
            <a:pPr marL="914400" lvl="1" indent="-457200">
              <a:buFont typeface="+mj-lt"/>
              <a:buAutoNum type="arabicPeriod"/>
            </a:pPr>
            <a:r>
              <a:rPr lang="en-US" sz="2400" dirty="0"/>
              <a:t>How far are you willing to go with that reasoning?</a:t>
            </a:r>
          </a:p>
          <a:p>
            <a:pPr marL="914400" lvl="1" indent="-457200">
              <a:buFont typeface="+mj-lt"/>
              <a:buAutoNum type="arabicPeriod"/>
            </a:pPr>
            <a:r>
              <a:rPr lang="en-US" sz="2400" dirty="0"/>
              <a:t>We are responsible when we influence a person in the wrong direction (Matt. 18:6-ff)</a:t>
            </a:r>
          </a:p>
        </p:txBody>
      </p:sp>
      <p:sp>
        <p:nvSpPr>
          <p:cNvPr id="2" name="TextBox 1">
            <a:extLst>
              <a:ext uri="{FF2B5EF4-FFF2-40B4-BE49-F238E27FC236}">
                <a16:creationId xmlns:a16="http://schemas.microsoft.com/office/drawing/2014/main" id="{C2D6F920-A65F-FA98-2DF5-7A4172B2F8E9}"/>
              </a:ext>
            </a:extLst>
          </p:cNvPr>
          <p:cNvSpPr txBox="1"/>
          <p:nvPr/>
        </p:nvSpPr>
        <p:spPr>
          <a:xfrm>
            <a:off x="1989333" y="405043"/>
            <a:ext cx="5165333" cy="653384"/>
          </a:xfrm>
          <a:custGeom>
            <a:avLst/>
            <a:gdLst>
              <a:gd name="connsiteX0" fmla="*/ 0 w 5165333"/>
              <a:gd name="connsiteY0" fmla="*/ 0 h 653384"/>
              <a:gd name="connsiteX1" fmla="*/ 542360 w 5165333"/>
              <a:gd name="connsiteY1" fmla="*/ 0 h 653384"/>
              <a:gd name="connsiteX2" fmla="*/ 1239680 w 5165333"/>
              <a:gd name="connsiteY2" fmla="*/ 0 h 653384"/>
              <a:gd name="connsiteX3" fmla="*/ 1782040 w 5165333"/>
              <a:gd name="connsiteY3" fmla="*/ 0 h 653384"/>
              <a:gd name="connsiteX4" fmla="*/ 2272747 w 5165333"/>
              <a:gd name="connsiteY4" fmla="*/ 0 h 653384"/>
              <a:gd name="connsiteX5" fmla="*/ 2970066 w 5165333"/>
              <a:gd name="connsiteY5" fmla="*/ 0 h 653384"/>
              <a:gd name="connsiteX6" fmla="*/ 3615733 w 5165333"/>
              <a:gd name="connsiteY6" fmla="*/ 0 h 653384"/>
              <a:gd name="connsiteX7" fmla="*/ 4313053 w 5165333"/>
              <a:gd name="connsiteY7" fmla="*/ 0 h 653384"/>
              <a:gd name="connsiteX8" fmla="*/ 5165333 w 5165333"/>
              <a:gd name="connsiteY8" fmla="*/ 0 h 653384"/>
              <a:gd name="connsiteX9" fmla="*/ 5165333 w 5165333"/>
              <a:gd name="connsiteY9" fmla="*/ 653384 h 653384"/>
              <a:gd name="connsiteX10" fmla="*/ 4519666 w 5165333"/>
              <a:gd name="connsiteY10" fmla="*/ 653384 h 653384"/>
              <a:gd name="connsiteX11" fmla="*/ 3822346 w 5165333"/>
              <a:gd name="connsiteY11" fmla="*/ 653384 h 653384"/>
              <a:gd name="connsiteX12" fmla="*/ 3125026 w 5165333"/>
              <a:gd name="connsiteY12" fmla="*/ 653384 h 653384"/>
              <a:gd name="connsiteX13" fmla="*/ 2634320 w 5165333"/>
              <a:gd name="connsiteY13" fmla="*/ 653384 h 653384"/>
              <a:gd name="connsiteX14" fmla="*/ 2040307 w 5165333"/>
              <a:gd name="connsiteY14" fmla="*/ 653384 h 653384"/>
              <a:gd name="connsiteX15" fmla="*/ 1342987 w 5165333"/>
              <a:gd name="connsiteY15" fmla="*/ 653384 h 653384"/>
              <a:gd name="connsiteX16" fmla="*/ 852280 w 5165333"/>
              <a:gd name="connsiteY16" fmla="*/ 653384 h 653384"/>
              <a:gd name="connsiteX17" fmla="*/ 0 w 5165333"/>
              <a:gd name="connsiteY17" fmla="*/ 653384 h 653384"/>
              <a:gd name="connsiteX18" fmla="*/ 0 w 5165333"/>
              <a:gd name="connsiteY18" fmla="*/ 0 h 653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165333" h="653384" fill="none" extrusionOk="0">
                <a:moveTo>
                  <a:pt x="0" y="0"/>
                </a:moveTo>
                <a:cubicBezTo>
                  <a:pt x="125791" y="-13388"/>
                  <a:pt x="386239" y="-1303"/>
                  <a:pt x="542360" y="0"/>
                </a:cubicBezTo>
                <a:cubicBezTo>
                  <a:pt x="698481" y="1303"/>
                  <a:pt x="919483" y="-4674"/>
                  <a:pt x="1239680" y="0"/>
                </a:cubicBezTo>
                <a:cubicBezTo>
                  <a:pt x="1559877" y="4674"/>
                  <a:pt x="1633315" y="-25541"/>
                  <a:pt x="1782040" y="0"/>
                </a:cubicBezTo>
                <a:cubicBezTo>
                  <a:pt x="1930765" y="25541"/>
                  <a:pt x="2094933" y="-23406"/>
                  <a:pt x="2272747" y="0"/>
                </a:cubicBezTo>
                <a:cubicBezTo>
                  <a:pt x="2450561" y="23406"/>
                  <a:pt x="2748935" y="29215"/>
                  <a:pt x="2970066" y="0"/>
                </a:cubicBezTo>
                <a:cubicBezTo>
                  <a:pt x="3191197" y="-29215"/>
                  <a:pt x="3335584" y="-6700"/>
                  <a:pt x="3615733" y="0"/>
                </a:cubicBezTo>
                <a:cubicBezTo>
                  <a:pt x="3895882" y="6700"/>
                  <a:pt x="4148372" y="-841"/>
                  <a:pt x="4313053" y="0"/>
                </a:cubicBezTo>
                <a:cubicBezTo>
                  <a:pt x="4477734" y="841"/>
                  <a:pt x="4873077" y="-38745"/>
                  <a:pt x="5165333" y="0"/>
                </a:cubicBezTo>
                <a:cubicBezTo>
                  <a:pt x="5194641" y="245653"/>
                  <a:pt x="5132877" y="520128"/>
                  <a:pt x="5165333" y="653384"/>
                </a:cubicBezTo>
                <a:cubicBezTo>
                  <a:pt x="4877023" y="656530"/>
                  <a:pt x="4729667" y="657577"/>
                  <a:pt x="4519666" y="653384"/>
                </a:cubicBezTo>
                <a:cubicBezTo>
                  <a:pt x="4309665" y="649191"/>
                  <a:pt x="4047083" y="654320"/>
                  <a:pt x="3822346" y="653384"/>
                </a:cubicBezTo>
                <a:cubicBezTo>
                  <a:pt x="3597609" y="652448"/>
                  <a:pt x="3267469" y="637272"/>
                  <a:pt x="3125026" y="653384"/>
                </a:cubicBezTo>
                <a:cubicBezTo>
                  <a:pt x="2982583" y="669496"/>
                  <a:pt x="2781048" y="658092"/>
                  <a:pt x="2634320" y="653384"/>
                </a:cubicBezTo>
                <a:cubicBezTo>
                  <a:pt x="2487592" y="648676"/>
                  <a:pt x="2224039" y="672727"/>
                  <a:pt x="2040307" y="653384"/>
                </a:cubicBezTo>
                <a:cubicBezTo>
                  <a:pt x="1856575" y="634041"/>
                  <a:pt x="1687329" y="679745"/>
                  <a:pt x="1342987" y="653384"/>
                </a:cubicBezTo>
                <a:cubicBezTo>
                  <a:pt x="998645" y="627023"/>
                  <a:pt x="982943" y="644732"/>
                  <a:pt x="852280" y="653384"/>
                </a:cubicBezTo>
                <a:cubicBezTo>
                  <a:pt x="721617" y="662036"/>
                  <a:pt x="296709" y="676011"/>
                  <a:pt x="0" y="653384"/>
                </a:cubicBezTo>
                <a:cubicBezTo>
                  <a:pt x="20477" y="337814"/>
                  <a:pt x="-7019" y="217964"/>
                  <a:pt x="0" y="0"/>
                </a:cubicBezTo>
                <a:close/>
              </a:path>
              <a:path w="5165333" h="653384" stroke="0" extrusionOk="0">
                <a:moveTo>
                  <a:pt x="0" y="0"/>
                </a:moveTo>
                <a:cubicBezTo>
                  <a:pt x="186445" y="-31003"/>
                  <a:pt x="398767" y="17242"/>
                  <a:pt x="748973" y="0"/>
                </a:cubicBezTo>
                <a:cubicBezTo>
                  <a:pt x="1099179" y="-17242"/>
                  <a:pt x="1152740" y="24261"/>
                  <a:pt x="1446293" y="0"/>
                </a:cubicBezTo>
                <a:cubicBezTo>
                  <a:pt x="1739846" y="-24261"/>
                  <a:pt x="1908806" y="-11528"/>
                  <a:pt x="2143613" y="0"/>
                </a:cubicBezTo>
                <a:cubicBezTo>
                  <a:pt x="2378420" y="11528"/>
                  <a:pt x="2555710" y="19723"/>
                  <a:pt x="2892586" y="0"/>
                </a:cubicBezTo>
                <a:cubicBezTo>
                  <a:pt x="3229462" y="-19723"/>
                  <a:pt x="3445850" y="-4706"/>
                  <a:pt x="3589906" y="0"/>
                </a:cubicBezTo>
                <a:cubicBezTo>
                  <a:pt x="3733962" y="4706"/>
                  <a:pt x="3961731" y="16522"/>
                  <a:pt x="4080613" y="0"/>
                </a:cubicBezTo>
                <a:cubicBezTo>
                  <a:pt x="4199495" y="-16522"/>
                  <a:pt x="4643776" y="1963"/>
                  <a:pt x="5165333" y="0"/>
                </a:cubicBezTo>
                <a:cubicBezTo>
                  <a:pt x="5179056" y="231475"/>
                  <a:pt x="5182314" y="377270"/>
                  <a:pt x="5165333" y="653384"/>
                </a:cubicBezTo>
                <a:cubicBezTo>
                  <a:pt x="4868505" y="631087"/>
                  <a:pt x="4705648" y="628152"/>
                  <a:pt x="4519666" y="653384"/>
                </a:cubicBezTo>
                <a:cubicBezTo>
                  <a:pt x="4333684" y="678616"/>
                  <a:pt x="4148605" y="626242"/>
                  <a:pt x="3874000" y="653384"/>
                </a:cubicBezTo>
                <a:cubicBezTo>
                  <a:pt x="3599395" y="680526"/>
                  <a:pt x="3399262" y="636390"/>
                  <a:pt x="3279986" y="653384"/>
                </a:cubicBezTo>
                <a:cubicBezTo>
                  <a:pt x="3160710" y="670378"/>
                  <a:pt x="2984394" y="674397"/>
                  <a:pt x="2737626" y="653384"/>
                </a:cubicBezTo>
                <a:cubicBezTo>
                  <a:pt x="2490858" y="632371"/>
                  <a:pt x="2399152" y="657035"/>
                  <a:pt x="2143613" y="653384"/>
                </a:cubicBezTo>
                <a:cubicBezTo>
                  <a:pt x="1888074" y="649733"/>
                  <a:pt x="1861138" y="633132"/>
                  <a:pt x="1652907" y="653384"/>
                </a:cubicBezTo>
                <a:cubicBezTo>
                  <a:pt x="1444676" y="673636"/>
                  <a:pt x="1293615" y="650420"/>
                  <a:pt x="1058893" y="653384"/>
                </a:cubicBezTo>
                <a:cubicBezTo>
                  <a:pt x="824171" y="656348"/>
                  <a:pt x="408124" y="639912"/>
                  <a:pt x="0" y="653384"/>
                </a:cubicBezTo>
                <a:cubicBezTo>
                  <a:pt x="19344" y="463935"/>
                  <a:pt x="-24650" y="196969"/>
                  <a:pt x="0" y="0"/>
                </a:cubicBezTo>
                <a:close/>
              </a:path>
            </a:pathLst>
          </a:custGeom>
          <a:solidFill>
            <a:srgbClr val="F2F2F2">
              <a:alpha val="90000"/>
            </a:srgbClr>
          </a:solidFill>
          <a:ln w="28575">
            <a:solidFill>
              <a:schemeClr val="tx1">
                <a:lumMod val="50000"/>
                <a:lumOff val="50000"/>
              </a:schemeClr>
            </a:solidFill>
            <a:extLst>
              <a:ext uri="{C807C97D-BFC1-408E-A445-0C87EB9F89A2}">
                <ask:lineSketchStyleProps xmlns:ask="http://schemas.microsoft.com/office/drawing/2018/sketchyshapes" sd="3110278125">
                  <a:prstGeom prst="rect">
                    <a:avLst/>
                  </a:prstGeom>
                  <ask:type>
                    <ask:lineSketchFreehand/>
                  </ask:type>
                </ask:lineSketchStyleProps>
              </a:ext>
            </a:extLst>
          </a:ln>
        </p:spPr>
        <p:txBody>
          <a:bodyPr wrap="square" rtlCol="0">
            <a:spAutoFit/>
          </a:bodyPr>
          <a:lstStyle/>
          <a:p>
            <a:pPr marL="857250" marR="0" lvl="0" indent="-857250" algn="ctr" defTabSz="914400" rtl="0" eaLnBrk="1" fontAlgn="auto" latinLnBrk="0" hangingPunct="1">
              <a:lnSpc>
                <a:spcPts val="4700"/>
              </a:lnSpc>
              <a:spcBef>
                <a:spcPts val="0"/>
              </a:spcBef>
              <a:spcAft>
                <a:spcPts val="0"/>
              </a:spcAft>
              <a:buClrTx/>
              <a:buSzTx/>
              <a:buFont typeface="+mj-lt"/>
              <a:buAutoNum type="romanUcPeriod" startAt="4"/>
              <a:tabLst/>
              <a:defRPr/>
            </a:pPr>
            <a:r>
              <a:rPr lang="en-US" sz="3600" dirty="0">
                <a:latin typeface="Maiandra GD" pitchFamily="34" charset="0"/>
              </a:rPr>
              <a:t>Arguments to Justify</a:t>
            </a:r>
            <a:endParaRPr kumimoji="0" lang="en-US" sz="3600" b="0" i="0" u="none" strike="noStrike" kern="1200" cap="none" spc="0" normalizeH="0" baseline="0" noProof="0" dirty="0">
              <a:ln>
                <a:noFill/>
              </a:ln>
              <a:uLnTx/>
              <a:uFillTx/>
              <a:latin typeface="Maiandra GD" pitchFamily="34" charset="0"/>
              <a:ea typeface="+mn-ea"/>
              <a:cs typeface="+mn-cs"/>
            </a:endParaRPr>
          </a:p>
        </p:txBody>
      </p:sp>
    </p:spTree>
    <p:extLst>
      <p:ext uri="{BB962C8B-B14F-4D97-AF65-F5344CB8AC3E}">
        <p14:creationId xmlns:p14="http://schemas.microsoft.com/office/powerpoint/2010/main" val="33562659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fade">
                                      <p:cBhvr>
                                        <p:cTn id="7" dur="1000"/>
                                        <p:tgtEl>
                                          <p:spTgt spid="4">
                                            <p:txEl>
                                              <p:pRg st="3" end="3"/>
                                            </p:txEl>
                                          </p:spTgt>
                                        </p:tgtEl>
                                      </p:cBhvr>
                                    </p:animEffect>
                                    <p:anim calcmode="lin" valueType="num">
                                      <p:cBhvr>
                                        <p:cTn id="8"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Effect transition="in" filter="fade">
                                      <p:cBhvr>
                                        <p:cTn id="14" dur="1000"/>
                                        <p:tgtEl>
                                          <p:spTgt spid="4">
                                            <p:txEl>
                                              <p:pRg st="4" end="4"/>
                                            </p:txEl>
                                          </p:spTgt>
                                        </p:tgtEl>
                                      </p:cBhvr>
                                    </p:animEffect>
                                    <p:anim calcmode="lin" valueType="num">
                                      <p:cBhvr>
                                        <p:cTn id="15"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805DC85-3AC3-0A86-BF88-5663B1769E8D}"/>
              </a:ext>
            </a:extLst>
          </p:cNvPr>
          <p:cNvSpPr txBox="1"/>
          <p:nvPr/>
        </p:nvSpPr>
        <p:spPr>
          <a:xfrm>
            <a:off x="903766" y="1576366"/>
            <a:ext cx="7554433" cy="4832092"/>
          </a:xfrm>
          <a:prstGeom prst="rect">
            <a:avLst/>
          </a:prstGeom>
          <a:noFill/>
        </p:spPr>
        <p:txBody>
          <a:bodyPr wrap="square" rtlCol="0">
            <a:spAutoFit/>
          </a:bodyPr>
          <a:lstStyle/>
          <a:p>
            <a:pPr marL="457200" indent="-457200">
              <a:buFont typeface="+mj-lt"/>
              <a:buAutoNum type="alphaUcPeriod"/>
            </a:pPr>
            <a:r>
              <a:rPr lang="en-US" sz="2400" b="1" dirty="0"/>
              <a:t>“Even if it excites others sexually, it doesn’t affect me that way – I can control my thinking”</a:t>
            </a:r>
          </a:p>
          <a:p>
            <a:pPr marL="457200" indent="-457200">
              <a:buFont typeface="+mj-lt"/>
              <a:buAutoNum type="alphaUcPeriod"/>
            </a:pPr>
            <a:endParaRPr lang="en-US" sz="1000" b="1" dirty="0"/>
          </a:p>
          <a:p>
            <a:pPr marL="457200" indent="-457200">
              <a:buFont typeface="+mj-lt"/>
              <a:buAutoNum type="alphaUcPeriod"/>
            </a:pPr>
            <a:r>
              <a:rPr lang="en-US" sz="2400" b="1" dirty="0"/>
              <a:t>“I can’t control what others think”</a:t>
            </a:r>
          </a:p>
          <a:p>
            <a:pPr marL="457200" indent="-457200">
              <a:buFont typeface="+mj-lt"/>
              <a:buAutoNum type="alphaUcPeriod"/>
            </a:pPr>
            <a:endParaRPr lang="en-US" sz="1000" b="1" dirty="0"/>
          </a:p>
          <a:p>
            <a:pPr marL="457200" indent="-457200">
              <a:buFont typeface="+mj-lt"/>
              <a:buAutoNum type="alphaUcPeriod"/>
            </a:pPr>
            <a:r>
              <a:rPr lang="en-US" sz="2400" b="1" dirty="0"/>
              <a:t>“Men and women danced in the Bible”</a:t>
            </a:r>
          </a:p>
          <a:p>
            <a:pPr marL="914400" lvl="1" indent="-457200">
              <a:buFont typeface="+mj-lt"/>
              <a:buAutoNum type="arabicPeriod"/>
            </a:pPr>
            <a:r>
              <a:rPr lang="en-US" sz="2400" dirty="0"/>
              <a:t>Four categories of dancing in the Bible</a:t>
            </a:r>
          </a:p>
          <a:p>
            <a:pPr marL="1371600" lvl="2" indent="-457200">
              <a:buFont typeface="Wingdings" panose="05000000000000000000" pitchFamily="2" charset="2"/>
              <a:buChar char="§"/>
            </a:pPr>
            <a:r>
              <a:rPr lang="en-US" sz="2400" dirty="0"/>
              <a:t>Religious dances of the OT (Ex. 15:20-21; 2 Sam. 6:14)</a:t>
            </a:r>
          </a:p>
          <a:p>
            <a:pPr marL="1371600" lvl="2" indent="-457200">
              <a:buFont typeface="Wingdings" panose="05000000000000000000" pitchFamily="2" charset="2"/>
              <a:buChar char="§"/>
            </a:pPr>
            <a:r>
              <a:rPr lang="en-US" sz="2400" dirty="0"/>
              <a:t>Expression of rejoicing (1 Sam. 18:6)</a:t>
            </a:r>
          </a:p>
          <a:p>
            <a:pPr marL="1371600" lvl="2" indent="-457200">
              <a:buFont typeface="Wingdings" panose="05000000000000000000" pitchFamily="2" charset="2"/>
              <a:buChar char="§"/>
            </a:pPr>
            <a:r>
              <a:rPr lang="en-US" sz="2400" dirty="0"/>
              <a:t>Playing of children (Luke 7:32; Job. 21:11)</a:t>
            </a:r>
          </a:p>
          <a:p>
            <a:pPr marL="1371600" lvl="2" indent="-457200">
              <a:buFont typeface="Wingdings" panose="05000000000000000000" pitchFamily="2" charset="2"/>
              <a:buChar char="§"/>
            </a:pPr>
            <a:r>
              <a:rPr lang="en-US" sz="2400" dirty="0"/>
              <a:t>Dance of Salome (Matt. 14:6)</a:t>
            </a:r>
          </a:p>
          <a:p>
            <a:pPr marL="914400" lvl="1" indent="-457200">
              <a:buFont typeface="+mj-lt"/>
              <a:buAutoNum type="arabicPeriod"/>
            </a:pPr>
            <a:r>
              <a:rPr lang="en-US" sz="2400" dirty="0"/>
              <a:t>First three do not resemble the dance we are talking about</a:t>
            </a:r>
          </a:p>
        </p:txBody>
      </p:sp>
      <p:sp>
        <p:nvSpPr>
          <p:cNvPr id="2" name="TextBox 1">
            <a:extLst>
              <a:ext uri="{FF2B5EF4-FFF2-40B4-BE49-F238E27FC236}">
                <a16:creationId xmlns:a16="http://schemas.microsoft.com/office/drawing/2014/main" id="{C2D6F920-A65F-FA98-2DF5-7A4172B2F8E9}"/>
              </a:ext>
            </a:extLst>
          </p:cNvPr>
          <p:cNvSpPr txBox="1"/>
          <p:nvPr/>
        </p:nvSpPr>
        <p:spPr>
          <a:xfrm>
            <a:off x="1989333" y="405043"/>
            <a:ext cx="5165333" cy="653384"/>
          </a:xfrm>
          <a:custGeom>
            <a:avLst/>
            <a:gdLst>
              <a:gd name="connsiteX0" fmla="*/ 0 w 5165333"/>
              <a:gd name="connsiteY0" fmla="*/ 0 h 653384"/>
              <a:gd name="connsiteX1" fmla="*/ 542360 w 5165333"/>
              <a:gd name="connsiteY1" fmla="*/ 0 h 653384"/>
              <a:gd name="connsiteX2" fmla="*/ 1239680 w 5165333"/>
              <a:gd name="connsiteY2" fmla="*/ 0 h 653384"/>
              <a:gd name="connsiteX3" fmla="*/ 1782040 w 5165333"/>
              <a:gd name="connsiteY3" fmla="*/ 0 h 653384"/>
              <a:gd name="connsiteX4" fmla="*/ 2272747 w 5165333"/>
              <a:gd name="connsiteY4" fmla="*/ 0 h 653384"/>
              <a:gd name="connsiteX5" fmla="*/ 2970066 w 5165333"/>
              <a:gd name="connsiteY5" fmla="*/ 0 h 653384"/>
              <a:gd name="connsiteX6" fmla="*/ 3615733 w 5165333"/>
              <a:gd name="connsiteY6" fmla="*/ 0 h 653384"/>
              <a:gd name="connsiteX7" fmla="*/ 4313053 w 5165333"/>
              <a:gd name="connsiteY7" fmla="*/ 0 h 653384"/>
              <a:gd name="connsiteX8" fmla="*/ 5165333 w 5165333"/>
              <a:gd name="connsiteY8" fmla="*/ 0 h 653384"/>
              <a:gd name="connsiteX9" fmla="*/ 5165333 w 5165333"/>
              <a:gd name="connsiteY9" fmla="*/ 653384 h 653384"/>
              <a:gd name="connsiteX10" fmla="*/ 4519666 w 5165333"/>
              <a:gd name="connsiteY10" fmla="*/ 653384 h 653384"/>
              <a:gd name="connsiteX11" fmla="*/ 3822346 w 5165333"/>
              <a:gd name="connsiteY11" fmla="*/ 653384 h 653384"/>
              <a:gd name="connsiteX12" fmla="*/ 3125026 w 5165333"/>
              <a:gd name="connsiteY12" fmla="*/ 653384 h 653384"/>
              <a:gd name="connsiteX13" fmla="*/ 2634320 w 5165333"/>
              <a:gd name="connsiteY13" fmla="*/ 653384 h 653384"/>
              <a:gd name="connsiteX14" fmla="*/ 2040307 w 5165333"/>
              <a:gd name="connsiteY14" fmla="*/ 653384 h 653384"/>
              <a:gd name="connsiteX15" fmla="*/ 1342987 w 5165333"/>
              <a:gd name="connsiteY15" fmla="*/ 653384 h 653384"/>
              <a:gd name="connsiteX16" fmla="*/ 852280 w 5165333"/>
              <a:gd name="connsiteY16" fmla="*/ 653384 h 653384"/>
              <a:gd name="connsiteX17" fmla="*/ 0 w 5165333"/>
              <a:gd name="connsiteY17" fmla="*/ 653384 h 653384"/>
              <a:gd name="connsiteX18" fmla="*/ 0 w 5165333"/>
              <a:gd name="connsiteY18" fmla="*/ 0 h 653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165333" h="653384" fill="none" extrusionOk="0">
                <a:moveTo>
                  <a:pt x="0" y="0"/>
                </a:moveTo>
                <a:cubicBezTo>
                  <a:pt x="125791" y="-13388"/>
                  <a:pt x="386239" y="-1303"/>
                  <a:pt x="542360" y="0"/>
                </a:cubicBezTo>
                <a:cubicBezTo>
                  <a:pt x="698481" y="1303"/>
                  <a:pt x="919483" y="-4674"/>
                  <a:pt x="1239680" y="0"/>
                </a:cubicBezTo>
                <a:cubicBezTo>
                  <a:pt x="1559877" y="4674"/>
                  <a:pt x="1633315" y="-25541"/>
                  <a:pt x="1782040" y="0"/>
                </a:cubicBezTo>
                <a:cubicBezTo>
                  <a:pt x="1930765" y="25541"/>
                  <a:pt x="2094933" y="-23406"/>
                  <a:pt x="2272747" y="0"/>
                </a:cubicBezTo>
                <a:cubicBezTo>
                  <a:pt x="2450561" y="23406"/>
                  <a:pt x="2748935" y="29215"/>
                  <a:pt x="2970066" y="0"/>
                </a:cubicBezTo>
                <a:cubicBezTo>
                  <a:pt x="3191197" y="-29215"/>
                  <a:pt x="3335584" y="-6700"/>
                  <a:pt x="3615733" y="0"/>
                </a:cubicBezTo>
                <a:cubicBezTo>
                  <a:pt x="3895882" y="6700"/>
                  <a:pt x="4148372" y="-841"/>
                  <a:pt x="4313053" y="0"/>
                </a:cubicBezTo>
                <a:cubicBezTo>
                  <a:pt x="4477734" y="841"/>
                  <a:pt x="4873077" y="-38745"/>
                  <a:pt x="5165333" y="0"/>
                </a:cubicBezTo>
                <a:cubicBezTo>
                  <a:pt x="5194641" y="245653"/>
                  <a:pt x="5132877" y="520128"/>
                  <a:pt x="5165333" y="653384"/>
                </a:cubicBezTo>
                <a:cubicBezTo>
                  <a:pt x="4877023" y="656530"/>
                  <a:pt x="4729667" y="657577"/>
                  <a:pt x="4519666" y="653384"/>
                </a:cubicBezTo>
                <a:cubicBezTo>
                  <a:pt x="4309665" y="649191"/>
                  <a:pt x="4047083" y="654320"/>
                  <a:pt x="3822346" y="653384"/>
                </a:cubicBezTo>
                <a:cubicBezTo>
                  <a:pt x="3597609" y="652448"/>
                  <a:pt x="3267469" y="637272"/>
                  <a:pt x="3125026" y="653384"/>
                </a:cubicBezTo>
                <a:cubicBezTo>
                  <a:pt x="2982583" y="669496"/>
                  <a:pt x="2781048" y="658092"/>
                  <a:pt x="2634320" y="653384"/>
                </a:cubicBezTo>
                <a:cubicBezTo>
                  <a:pt x="2487592" y="648676"/>
                  <a:pt x="2224039" y="672727"/>
                  <a:pt x="2040307" y="653384"/>
                </a:cubicBezTo>
                <a:cubicBezTo>
                  <a:pt x="1856575" y="634041"/>
                  <a:pt x="1687329" y="679745"/>
                  <a:pt x="1342987" y="653384"/>
                </a:cubicBezTo>
                <a:cubicBezTo>
                  <a:pt x="998645" y="627023"/>
                  <a:pt x="982943" y="644732"/>
                  <a:pt x="852280" y="653384"/>
                </a:cubicBezTo>
                <a:cubicBezTo>
                  <a:pt x="721617" y="662036"/>
                  <a:pt x="296709" y="676011"/>
                  <a:pt x="0" y="653384"/>
                </a:cubicBezTo>
                <a:cubicBezTo>
                  <a:pt x="20477" y="337814"/>
                  <a:pt x="-7019" y="217964"/>
                  <a:pt x="0" y="0"/>
                </a:cubicBezTo>
                <a:close/>
              </a:path>
              <a:path w="5165333" h="653384" stroke="0" extrusionOk="0">
                <a:moveTo>
                  <a:pt x="0" y="0"/>
                </a:moveTo>
                <a:cubicBezTo>
                  <a:pt x="186445" y="-31003"/>
                  <a:pt x="398767" y="17242"/>
                  <a:pt x="748973" y="0"/>
                </a:cubicBezTo>
                <a:cubicBezTo>
                  <a:pt x="1099179" y="-17242"/>
                  <a:pt x="1152740" y="24261"/>
                  <a:pt x="1446293" y="0"/>
                </a:cubicBezTo>
                <a:cubicBezTo>
                  <a:pt x="1739846" y="-24261"/>
                  <a:pt x="1908806" y="-11528"/>
                  <a:pt x="2143613" y="0"/>
                </a:cubicBezTo>
                <a:cubicBezTo>
                  <a:pt x="2378420" y="11528"/>
                  <a:pt x="2555710" y="19723"/>
                  <a:pt x="2892586" y="0"/>
                </a:cubicBezTo>
                <a:cubicBezTo>
                  <a:pt x="3229462" y="-19723"/>
                  <a:pt x="3445850" y="-4706"/>
                  <a:pt x="3589906" y="0"/>
                </a:cubicBezTo>
                <a:cubicBezTo>
                  <a:pt x="3733962" y="4706"/>
                  <a:pt x="3961731" y="16522"/>
                  <a:pt x="4080613" y="0"/>
                </a:cubicBezTo>
                <a:cubicBezTo>
                  <a:pt x="4199495" y="-16522"/>
                  <a:pt x="4643776" y="1963"/>
                  <a:pt x="5165333" y="0"/>
                </a:cubicBezTo>
                <a:cubicBezTo>
                  <a:pt x="5179056" y="231475"/>
                  <a:pt x="5182314" y="377270"/>
                  <a:pt x="5165333" y="653384"/>
                </a:cubicBezTo>
                <a:cubicBezTo>
                  <a:pt x="4868505" y="631087"/>
                  <a:pt x="4705648" y="628152"/>
                  <a:pt x="4519666" y="653384"/>
                </a:cubicBezTo>
                <a:cubicBezTo>
                  <a:pt x="4333684" y="678616"/>
                  <a:pt x="4148605" y="626242"/>
                  <a:pt x="3874000" y="653384"/>
                </a:cubicBezTo>
                <a:cubicBezTo>
                  <a:pt x="3599395" y="680526"/>
                  <a:pt x="3399262" y="636390"/>
                  <a:pt x="3279986" y="653384"/>
                </a:cubicBezTo>
                <a:cubicBezTo>
                  <a:pt x="3160710" y="670378"/>
                  <a:pt x="2984394" y="674397"/>
                  <a:pt x="2737626" y="653384"/>
                </a:cubicBezTo>
                <a:cubicBezTo>
                  <a:pt x="2490858" y="632371"/>
                  <a:pt x="2399152" y="657035"/>
                  <a:pt x="2143613" y="653384"/>
                </a:cubicBezTo>
                <a:cubicBezTo>
                  <a:pt x="1888074" y="649733"/>
                  <a:pt x="1861138" y="633132"/>
                  <a:pt x="1652907" y="653384"/>
                </a:cubicBezTo>
                <a:cubicBezTo>
                  <a:pt x="1444676" y="673636"/>
                  <a:pt x="1293615" y="650420"/>
                  <a:pt x="1058893" y="653384"/>
                </a:cubicBezTo>
                <a:cubicBezTo>
                  <a:pt x="824171" y="656348"/>
                  <a:pt x="408124" y="639912"/>
                  <a:pt x="0" y="653384"/>
                </a:cubicBezTo>
                <a:cubicBezTo>
                  <a:pt x="19344" y="463935"/>
                  <a:pt x="-24650" y="196969"/>
                  <a:pt x="0" y="0"/>
                </a:cubicBezTo>
                <a:close/>
              </a:path>
            </a:pathLst>
          </a:custGeom>
          <a:solidFill>
            <a:srgbClr val="F2F2F2">
              <a:alpha val="90000"/>
            </a:srgbClr>
          </a:solidFill>
          <a:ln w="28575">
            <a:solidFill>
              <a:schemeClr val="tx1">
                <a:lumMod val="50000"/>
                <a:lumOff val="50000"/>
              </a:schemeClr>
            </a:solidFill>
            <a:extLst>
              <a:ext uri="{C807C97D-BFC1-408E-A445-0C87EB9F89A2}">
                <ask:lineSketchStyleProps xmlns:ask="http://schemas.microsoft.com/office/drawing/2018/sketchyshapes" sd="3110278125">
                  <a:prstGeom prst="rect">
                    <a:avLst/>
                  </a:prstGeom>
                  <ask:type>
                    <ask:lineSketchFreehand/>
                  </ask:type>
                </ask:lineSketchStyleProps>
              </a:ext>
            </a:extLst>
          </a:ln>
        </p:spPr>
        <p:txBody>
          <a:bodyPr wrap="square" rtlCol="0">
            <a:spAutoFit/>
          </a:bodyPr>
          <a:lstStyle/>
          <a:p>
            <a:pPr marL="857250" marR="0" lvl="0" indent="-857250" algn="ctr" defTabSz="914400" rtl="0" eaLnBrk="1" fontAlgn="auto" latinLnBrk="0" hangingPunct="1">
              <a:lnSpc>
                <a:spcPts val="4700"/>
              </a:lnSpc>
              <a:spcBef>
                <a:spcPts val="0"/>
              </a:spcBef>
              <a:spcAft>
                <a:spcPts val="0"/>
              </a:spcAft>
              <a:buClrTx/>
              <a:buSzTx/>
              <a:buFont typeface="+mj-lt"/>
              <a:buAutoNum type="romanUcPeriod" startAt="4"/>
              <a:tabLst/>
              <a:defRPr/>
            </a:pPr>
            <a:r>
              <a:rPr lang="en-US" sz="3600" dirty="0">
                <a:latin typeface="Maiandra GD" pitchFamily="34" charset="0"/>
              </a:rPr>
              <a:t>Arguments to Justify</a:t>
            </a:r>
            <a:endParaRPr kumimoji="0" lang="en-US" sz="3600" b="0" i="0" u="none" strike="noStrike" kern="1200" cap="none" spc="0" normalizeH="0" baseline="0" noProof="0" dirty="0">
              <a:ln>
                <a:noFill/>
              </a:ln>
              <a:uLnTx/>
              <a:uFillTx/>
              <a:latin typeface="Maiandra GD" pitchFamily="34" charset="0"/>
              <a:ea typeface="+mn-ea"/>
              <a:cs typeface="+mn-cs"/>
            </a:endParaRPr>
          </a:p>
        </p:txBody>
      </p:sp>
    </p:spTree>
    <p:extLst>
      <p:ext uri="{BB962C8B-B14F-4D97-AF65-F5344CB8AC3E}">
        <p14:creationId xmlns:p14="http://schemas.microsoft.com/office/powerpoint/2010/main" val="32507409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5" end="5"/>
                                            </p:txEl>
                                          </p:spTgt>
                                        </p:tgtEl>
                                        <p:attrNameLst>
                                          <p:attrName>style.visibility</p:attrName>
                                        </p:attrNameLst>
                                      </p:cBhvr>
                                      <p:to>
                                        <p:strVal val="visible"/>
                                      </p:to>
                                    </p:set>
                                    <p:animEffect transition="in" filter="fade">
                                      <p:cBhvr>
                                        <p:cTn id="7" dur="1000"/>
                                        <p:tgtEl>
                                          <p:spTgt spid="4">
                                            <p:txEl>
                                              <p:pRg st="5" end="5"/>
                                            </p:txEl>
                                          </p:spTgt>
                                        </p:tgtEl>
                                      </p:cBhvr>
                                    </p:animEffect>
                                    <p:anim calcmode="lin" valueType="num">
                                      <p:cBhvr>
                                        <p:cTn id="8"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6" end="6"/>
                                            </p:txEl>
                                          </p:spTgt>
                                        </p:tgtEl>
                                        <p:attrNameLst>
                                          <p:attrName>style.visibility</p:attrName>
                                        </p:attrNameLst>
                                      </p:cBhvr>
                                      <p:to>
                                        <p:strVal val="visible"/>
                                      </p:to>
                                    </p:set>
                                    <p:animEffect transition="in" filter="fade">
                                      <p:cBhvr>
                                        <p:cTn id="14" dur="1000"/>
                                        <p:tgtEl>
                                          <p:spTgt spid="4">
                                            <p:txEl>
                                              <p:pRg st="6" end="6"/>
                                            </p:txEl>
                                          </p:spTgt>
                                        </p:tgtEl>
                                      </p:cBhvr>
                                    </p:animEffect>
                                    <p:anim calcmode="lin" valueType="num">
                                      <p:cBhvr>
                                        <p:cTn id="15"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7" end="7"/>
                                            </p:txEl>
                                          </p:spTgt>
                                        </p:tgtEl>
                                        <p:attrNameLst>
                                          <p:attrName>style.visibility</p:attrName>
                                        </p:attrNameLst>
                                      </p:cBhvr>
                                      <p:to>
                                        <p:strVal val="visible"/>
                                      </p:to>
                                    </p:set>
                                    <p:animEffect transition="in" filter="fade">
                                      <p:cBhvr>
                                        <p:cTn id="21" dur="1000"/>
                                        <p:tgtEl>
                                          <p:spTgt spid="4">
                                            <p:txEl>
                                              <p:pRg st="7" end="7"/>
                                            </p:txEl>
                                          </p:spTgt>
                                        </p:tgtEl>
                                      </p:cBhvr>
                                    </p:animEffect>
                                    <p:anim calcmode="lin" valueType="num">
                                      <p:cBhvr>
                                        <p:cTn id="22"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8" end="8"/>
                                            </p:txEl>
                                          </p:spTgt>
                                        </p:tgtEl>
                                        <p:attrNameLst>
                                          <p:attrName>style.visibility</p:attrName>
                                        </p:attrNameLst>
                                      </p:cBhvr>
                                      <p:to>
                                        <p:strVal val="visible"/>
                                      </p:to>
                                    </p:set>
                                    <p:animEffect transition="in" filter="fade">
                                      <p:cBhvr>
                                        <p:cTn id="28" dur="1000"/>
                                        <p:tgtEl>
                                          <p:spTgt spid="4">
                                            <p:txEl>
                                              <p:pRg st="8" end="8"/>
                                            </p:txEl>
                                          </p:spTgt>
                                        </p:tgtEl>
                                      </p:cBhvr>
                                    </p:animEffect>
                                    <p:anim calcmode="lin" valueType="num">
                                      <p:cBhvr>
                                        <p:cTn id="29"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9" end="9"/>
                                            </p:txEl>
                                          </p:spTgt>
                                        </p:tgtEl>
                                        <p:attrNameLst>
                                          <p:attrName>style.visibility</p:attrName>
                                        </p:attrNameLst>
                                      </p:cBhvr>
                                      <p:to>
                                        <p:strVal val="visible"/>
                                      </p:to>
                                    </p:set>
                                    <p:animEffect transition="in" filter="fade">
                                      <p:cBhvr>
                                        <p:cTn id="35" dur="1000"/>
                                        <p:tgtEl>
                                          <p:spTgt spid="4">
                                            <p:txEl>
                                              <p:pRg st="9" end="9"/>
                                            </p:txEl>
                                          </p:spTgt>
                                        </p:tgtEl>
                                      </p:cBhvr>
                                    </p:animEffect>
                                    <p:anim calcmode="lin" valueType="num">
                                      <p:cBhvr>
                                        <p:cTn id="36"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4">
                                            <p:txEl>
                                              <p:pRg st="10" end="10"/>
                                            </p:txEl>
                                          </p:spTgt>
                                        </p:tgtEl>
                                        <p:attrNameLst>
                                          <p:attrName>style.visibility</p:attrName>
                                        </p:attrNameLst>
                                      </p:cBhvr>
                                      <p:to>
                                        <p:strVal val="visible"/>
                                      </p:to>
                                    </p:set>
                                    <p:animEffect transition="in" filter="fade">
                                      <p:cBhvr>
                                        <p:cTn id="42" dur="1000"/>
                                        <p:tgtEl>
                                          <p:spTgt spid="4">
                                            <p:txEl>
                                              <p:pRg st="10" end="10"/>
                                            </p:txEl>
                                          </p:spTgt>
                                        </p:tgtEl>
                                      </p:cBhvr>
                                    </p:animEffect>
                                    <p:anim calcmode="lin" valueType="num">
                                      <p:cBhvr>
                                        <p:cTn id="43" dur="1000" fill="hold"/>
                                        <p:tgtEl>
                                          <p:spTgt spid="4">
                                            <p:txEl>
                                              <p:pRg st="10" end="10"/>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F5B7FB0-C6B5-2D69-F480-217F1B4047DE}"/>
              </a:ext>
            </a:extLst>
          </p:cNvPr>
          <p:cNvSpPr txBox="1"/>
          <p:nvPr/>
        </p:nvSpPr>
        <p:spPr>
          <a:xfrm>
            <a:off x="1844212" y="308225"/>
            <a:ext cx="5496674" cy="830997"/>
          </a:xfrm>
          <a:prstGeom prst="rect">
            <a:avLst/>
          </a:prstGeom>
          <a:noFill/>
        </p:spPr>
        <p:txBody>
          <a:bodyPr wrap="square" rtlCol="0">
            <a:spAutoFit/>
          </a:bodyPr>
          <a:lstStyle/>
          <a:p>
            <a:pPr algn="ctr"/>
            <a:r>
              <a:rPr lang="en-US" sz="4800" b="1" dirty="0"/>
              <a:t>Dancing in the Bible</a:t>
            </a:r>
          </a:p>
        </p:txBody>
      </p:sp>
      <p:sp>
        <p:nvSpPr>
          <p:cNvPr id="4" name="TextBox 3">
            <a:extLst>
              <a:ext uri="{FF2B5EF4-FFF2-40B4-BE49-F238E27FC236}">
                <a16:creationId xmlns:a16="http://schemas.microsoft.com/office/drawing/2014/main" id="{CFA0BF8C-9741-6F37-D097-CB4AB154DCA5}"/>
              </a:ext>
            </a:extLst>
          </p:cNvPr>
          <p:cNvSpPr txBox="1"/>
          <p:nvPr/>
        </p:nvSpPr>
        <p:spPr>
          <a:xfrm>
            <a:off x="755151" y="2455523"/>
            <a:ext cx="7412804" cy="2858603"/>
          </a:xfrm>
          <a:prstGeom prst="rect">
            <a:avLst/>
          </a:prstGeom>
          <a:noFill/>
        </p:spPr>
        <p:txBody>
          <a:bodyPr wrap="square" rtlCol="0">
            <a:spAutoFit/>
          </a:bodyPr>
          <a:lstStyle/>
          <a:p>
            <a:pPr marL="68580" indent="0" algn="just" eaLnBrk="1" hangingPunct="1">
              <a:lnSpc>
                <a:spcPct val="80000"/>
              </a:lnSpc>
              <a:buNone/>
              <a:defRPr/>
            </a:pPr>
            <a:r>
              <a:rPr lang="en-US" sz="2800" dirty="0"/>
              <a:t>"While the mode of dancing is not known in detail, it is clear that men and women did not generally dance together, and there is no real evidence that they ever did. Social amusement was hardly a major purpose of dancing, and the modern method of dancing by couples is unknown." - </a:t>
            </a:r>
            <a:r>
              <a:rPr lang="en-US" sz="2800" i="1" dirty="0"/>
              <a:t>Zondervan Pictorial Encyclopedia Of The Bible, "Dancing</a:t>
            </a:r>
            <a:r>
              <a:rPr lang="en-US" sz="2800" dirty="0"/>
              <a:t>“</a:t>
            </a:r>
          </a:p>
        </p:txBody>
      </p:sp>
    </p:spTree>
    <p:extLst>
      <p:ext uri="{BB962C8B-B14F-4D97-AF65-F5344CB8AC3E}">
        <p14:creationId xmlns:p14="http://schemas.microsoft.com/office/powerpoint/2010/main" val="32242678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F5B7FB0-C6B5-2D69-F480-217F1B4047DE}"/>
              </a:ext>
            </a:extLst>
          </p:cNvPr>
          <p:cNvSpPr txBox="1"/>
          <p:nvPr/>
        </p:nvSpPr>
        <p:spPr>
          <a:xfrm>
            <a:off x="1844212" y="308225"/>
            <a:ext cx="5496674" cy="830997"/>
          </a:xfrm>
          <a:prstGeom prst="rect">
            <a:avLst/>
          </a:prstGeom>
          <a:noFill/>
        </p:spPr>
        <p:txBody>
          <a:bodyPr wrap="square" rtlCol="0">
            <a:spAutoFit/>
          </a:bodyPr>
          <a:lstStyle/>
          <a:p>
            <a:pPr algn="ctr"/>
            <a:r>
              <a:rPr lang="en-US" sz="4800" b="1" dirty="0"/>
              <a:t>Dancing in the Bible</a:t>
            </a:r>
          </a:p>
        </p:txBody>
      </p:sp>
      <p:sp>
        <p:nvSpPr>
          <p:cNvPr id="2" name="TextBox 1">
            <a:extLst>
              <a:ext uri="{FF2B5EF4-FFF2-40B4-BE49-F238E27FC236}">
                <a16:creationId xmlns:a16="http://schemas.microsoft.com/office/drawing/2014/main" id="{BE51EC24-6089-8B1C-1B23-8ADF6E990935}"/>
              </a:ext>
            </a:extLst>
          </p:cNvPr>
          <p:cNvSpPr txBox="1"/>
          <p:nvPr/>
        </p:nvSpPr>
        <p:spPr>
          <a:xfrm>
            <a:off x="976045" y="2912724"/>
            <a:ext cx="7233007" cy="1384995"/>
          </a:xfrm>
          <a:prstGeom prst="rect">
            <a:avLst/>
          </a:prstGeom>
          <a:noFill/>
        </p:spPr>
        <p:txBody>
          <a:bodyPr wrap="square" rtlCol="0">
            <a:spAutoFit/>
          </a:bodyPr>
          <a:lstStyle/>
          <a:p>
            <a:r>
              <a:rPr lang="en-US" sz="2800" dirty="0"/>
              <a:t>"Women seemed generally to have danced by themselves... Of the social dancing of couples in the modern fashion there is no trace." – </a:t>
            </a:r>
            <a:r>
              <a:rPr lang="en-US" sz="2800" i="1" dirty="0"/>
              <a:t>ISBE</a:t>
            </a:r>
          </a:p>
        </p:txBody>
      </p:sp>
    </p:spTree>
    <p:extLst>
      <p:ext uri="{BB962C8B-B14F-4D97-AF65-F5344CB8AC3E}">
        <p14:creationId xmlns:p14="http://schemas.microsoft.com/office/powerpoint/2010/main" val="9888152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F5B7FB0-C6B5-2D69-F480-217F1B4047DE}"/>
              </a:ext>
            </a:extLst>
          </p:cNvPr>
          <p:cNvSpPr txBox="1"/>
          <p:nvPr/>
        </p:nvSpPr>
        <p:spPr>
          <a:xfrm>
            <a:off x="1844212" y="308225"/>
            <a:ext cx="5496674" cy="830997"/>
          </a:xfrm>
          <a:prstGeom prst="rect">
            <a:avLst/>
          </a:prstGeom>
          <a:noFill/>
        </p:spPr>
        <p:txBody>
          <a:bodyPr wrap="square" rtlCol="0">
            <a:spAutoFit/>
          </a:bodyPr>
          <a:lstStyle/>
          <a:p>
            <a:pPr algn="ctr"/>
            <a:r>
              <a:rPr lang="en-US" sz="4800" b="1" dirty="0"/>
              <a:t>Dancing in the Bible</a:t>
            </a:r>
          </a:p>
        </p:txBody>
      </p:sp>
      <p:sp>
        <p:nvSpPr>
          <p:cNvPr id="4" name="TextBox 3">
            <a:extLst>
              <a:ext uri="{FF2B5EF4-FFF2-40B4-BE49-F238E27FC236}">
                <a16:creationId xmlns:a16="http://schemas.microsoft.com/office/drawing/2014/main" id="{AE506257-EB2F-2A6A-5D64-8F4D9AC81FFA}"/>
              </a:ext>
            </a:extLst>
          </p:cNvPr>
          <p:cNvSpPr txBox="1"/>
          <p:nvPr/>
        </p:nvSpPr>
        <p:spPr>
          <a:xfrm>
            <a:off x="898989" y="2640458"/>
            <a:ext cx="7505272" cy="1815882"/>
          </a:xfrm>
          <a:prstGeom prst="rect">
            <a:avLst/>
          </a:prstGeom>
          <a:noFill/>
        </p:spPr>
        <p:txBody>
          <a:bodyPr wrap="square" rtlCol="0">
            <a:spAutoFit/>
          </a:bodyPr>
          <a:lstStyle/>
          <a:p>
            <a:r>
              <a:rPr lang="en-US" sz="2800" dirty="0"/>
              <a:t>"There is no evidence of couples dancing together, however; that was to happen much later, probably in Provence in the 12th Century." - </a:t>
            </a:r>
            <a:r>
              <a:rPr lang="en-US" sz="2800" i="1" dirty="0"/>
              <a:t>Encyclopedia Britannica, "The Art Of Dance", </a:t>
            </a:r>
          </a:p>
        </p:txBody>
      </p:sp>
    </p:spTree>
    <p:extLst>
      <p:ext uri="{BB962C8B-B14F-4D97-AF65-F5344CB8AC3E}">
        <p14:creationId xmlns:p14="http://schemas.microsoft.com/office/powerpoint/2010/main" val="21969085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3F44B4C-A519-8B94-970F-BFC36D8C5360}"/>
              </a:ext>
            </a:extLst>
          </p:cNvPr>
          <p:cNvSpPr/>
          <p:nvPr/>
        </p:nvSpPr>
        <p:spPr>
          <a:xfrm>
            <a:off x="693889" y="296133"/>
            <a:ext cx="7756227" cy="1200329"/>
          </a:xfrm>
          <a:custGeom>
            <a:avLst/>
            <a:gdLst>
              <a:gd name="connsiteX0" fmla="*/ 0 w 7756227"/>
              <a:gd name="connsiteY0" fmla="*/ 0 h 1200329"/>
              <a:gd name="connsiteX1" fmla="*/ 646352 w 7756227"/>
              <a:gd name="connsiteY1" fmla="*/ 0 h 1200329"/>
              <a:gd name="connsiteX2" fmla="*/ 1060018 w 7756227"/>
              <a:gd name="connsiteY2" fmla="*/ 0 h 1200329"/>
              <a:gd name="connsiteX3" fmla="*/ 1861494 w 7756227"/>
              <a:gd name="connsiteY3" fmla="*/ 0 h 1200329"/>
              <a:gd name="connsiteX4" fmla="*/ 2275160 w 7756227"/>
              <a:gd name="connsiteY4" fmla="*/ 0 h 1200329"/>
              <a:gd name="connsiteX5" fmla="*/ 2999074 w 7756227"/>
              <a:gd name="connsiteY5" fmla="*/ 0 h 1200329"/>
              <a:gd name="connsiteX6" fmla="*/ 3490302 w 7756227"/>
              <a:gd name="connsiteY6" fmla="*/ 0 h 1200329"/>
              <a:gd name="connsiteX7" fmla="*/ 4059092 w 7756227"/>
              <a:gd name="connsiteY7" fmla="*/ 0 h 1200329"/>
              <a:gd name="connsiteX8" fmla="*/ 4860569 w 7756227"/>
              <a:gd name="connsiteY8" fmla="*/ 0 h 1200329"/>
              <a:gd name="connsiteX9" fmla="*/ 5662046 w 7756227"/>
              <a:gd name="connsiteY9" fmla="*/ 0 h 1200329"/>
              <a:gd name="connsiteX10" fmla="*/ 6463522 w 7756227"/>
              <a:gd name="connsiteY10" fmla="*/ 0 h 1200329"/>
              <a:gd name="connsiteX11" fmla="*/ 7109875 w 7756227"/>
              <a:gd name="connsiteY11" fmla="*/ 0 h 1200329"/>
              <a:gd name="connsiteX12" fmla="*/ 7756227 w 7756227"/>
              <a:gd name="connsiteY12" fmla="*/ 0 h 1200329"/>
              <a:gd name="connsiteX13" fmla="*/ 7756227 w 7756227"/>
              <a:gd name="connsiteY13" fmla="*/ 624171 h 1200329"/>
              <a:gd name="connsiteX14" fmla="*/ 7756227 w 7756227"/>
              <a:gd name="connsiteY14" fmla="*/ 1200329 h 1200329"/>
              <a:gd name="connsiteX15" fmla="*/ 6954750 w 7756227"/>
              <a:gd name="connsiteY15" fmla="*/ 1200329 h 1200329"/>
              <a:gd name="connsiteX16" fmla="*/ 6463523 w 7756227"/>
              <a:gd name="connsiteY16" fmla="*/ 1200329 h 1200329"/>
              <a:gd name="connsiteX17" fmla="*/ 5817170 w 7756227"/>
              <a:gd name="connsiteY17" fmla="*/ 1200329 h 1200329"/>
              <a:gd name="connsiteX18" fmla="*/ 5170818 w 7756227"/>
              <a:gd name="connsiteY18" fmla="*/ 1200329 h 1200329"/>
              <a:gd name="connsiteX19" fmla="*/ 4369341 w 7756227"/>
              <a:gd name="connsiteY19" fmla="*/ 1200329 h 1200329"/>
              <a:gd name="connsiteX20" fmla="*/ 3800551 w 7756227"/>
              <a:gd name="connsiteY20" fmla="*/ 1200329 h 1200329"/>
              <a:gd name="connsiteX21" fmla="*/ 3386886 w 7756227"/>
              <a:gd name="connsiteY21" fmla="*/ 1200329 h 1200329"/>
              <a:gd name="connsiteX22" fmla="*/ 2895658 w 7756227"/>
              <a:gd name="connsiteY22" fmla="*/ 1200329 h 1200329"/>
              <a:gd name="connsiteX23" fmla="*/ 2171744 w 7756227"/>
              <a:gd name="connsiteY23" fmla="*/ 1200329 h 1200329"/>
              <a:gd name="connsiteX24" fmla="*/ 1447829 w 7756227"/>
              <a:gd name="connsiteY24" fmla="*/ 1200329 h 1200329"/>
              <a:gd name="connsiteX25" fmla="*/ 723915 w 7756227"/>
              <a:gd name="connsiteY25" fmla="*/ 1200329 h 1200329"/>
              <a:gd name="connsiteX26" fmla="*/ 0 w 7756227"/>
              <a:gd name="connsiteY26" fmla="*/ 1200329 h 1200329"/>
              <a:gd name="connsiteX27" fmla="*/ 0 w 7756227"/>
              <a:gd name="connsiteY27" fmla="*/ 576158 h 1200329"/>
              <a:gd name="connsiteX28" fmla="*/ 0 w 7756227"/>
              <a:gd name="connsiteY28" fmla="*/ 0 h 1200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756227" h="1200329" fill="none" extrusionOk="0">
                <a:moveTo>
                  <a:pt x="0" y="0"/>
                </a:moveTo>
                <a:cubicBezTo>
                  <a:pt x="250157" y="-16366"/>
                  <a:pt x="365576" y="25846"/>
                  <a:pt x="646352" y="0"/>
                </a:cubicBezTo>
                <a:cubicBezTo>
                  <a:pt x="927128" y="-25846"/>
                  <a:pt x="966327" y="-14853"/>
                  <a:pt x="1060018" y="0"/>
                </a:cubicBezTo>
                <a:cubicBezTo>
                  <a:pt x="1153709" y="14853"/>
                  <a:pt x="1583536" y="-29928"/>
                  <a:pt x="1861494" y="0"/>
                </a:cubicBezTo>
                <a:cubicBezTo>
                  <a:pt x="2139452" y="29928"/>
                  <a:pt x="2073971" y="-7780"/>
                  <a:pt x="2275160" y="0"/>
                </a:cubicBezTo>
                <a:cubicBezTo>
                  <a:pt x="2476349" y="7780"/>
                  <a:pt x="2649460" y="11506"/>
                  <a:pt x="2999074" y="0"/>
                </a:cubicBezTo>
                <a:cubicBezTo>
                  <a:pt x="3348688" y="-11506"/>
                  <a:pt x="3381177" y="-23528"/>
                  <a:pt x="3490302" y="0"/>
                </a:cubicBezTo>
                <a:cubicBezTo>
                  <a:pt x="3599427" y="23528"/>
                  <a:pt x="3869317" y="-9557"/>
                  <a:pt x="4059092" y="0"/>
                </a:cubicBezTo>
                <a:cubicBezTo>
                  <a:pt x="4248867" y="9557"/>
                  <a:pt x="4588143" y="14323"/>
                  <a:pt x="4860569" y="0"/>
                </a:cubicBezTo>
                <a:cubicBezTo>
                  <a:pt x="5132995" y="-14323"/>
                  <a:pt x="5443812" y="-4230"/>
                  <a:pt x="5662046" y="0"/>
                </a:cubicBezTo>
                <a:cubicBezTo>
                  <a:pt x="5880280" y="4230"/>
                  <a:pt x="6142387" y="16405"/>
                  <a:pt x="6463522" y="0"/>
                </a:cubicBezTo>
                <a:cubicBezTo>
                  <a:pt x="6784657" y="-16405"/>
                  <a:pt x="6810726" y="-9582"/>
                  <a:pt x="7109875" y="0"/>
                </a:cubicBezTo>
                <a:cubicBezTo>
                  <a:pt x="7409024" y="9582"/>
                  <a:pt x="7528131" y="-28877"/>
                  <a:pt x="7756227" y="0"/>
                </a:cubicBezTo>
                <a:cubicBezTo>
                  <a:pt x="7761975" y="150050"/>
                  <a:pt x="7785065" y="365157"/>
                  <a:pt x="7756227" y="624171"/>
                </a:cubicBezTo>
                <a:cubicBezTo>
                  <a:pt x="7727389" y="883185"/>
                  <a:pt x="7767422" y="1062064"/>
                  <a:pt x="7756227" y="1200329"/>
                </a:cubicBezTo>
                <a:cubicBezTo>
                  <a:pt x="7570131" y="1194277"/>
                  <a:pt x="7332773" y="1190403"/>
                  <a:pt x="6954750" y="1200329"/>
                </a:cubicBezTo>
                <a:cubicBezTo>
                  <a:pt x="6576727" y="1210255"/>
                  <a:pt x="6570924" y="1214395"/>
                  <a:pt x="6463523" y="1200329"/>
                </a:cubicBezTo>
                <a:cubicBezTo>
                  <a:pt x="6356122" y="1186263"/>
                  <a:pt x="6100900" y="1228778"/>
                  <a:pt x="5817170" y="1200329"/>
                </a:cubicBezTo>
                <a:cubicBezTo>
                  <a:pt x="5533440" y="1171880"/>
                  <a:pt x="5331379" y="1208732"/>
                  <a:pt x="5170818" y="1200329"/>
                </a:cubicBezTo>
                <a:cubicBezTo>
                  <a:pt x="5010257" y="1191926"/>
                  <a:pt x="4721495" y="1184779"/>
                  <a:pt x="4369341" y="1200329"/>
                </a:cubicBezTo>
                <a:cubicBezTo>
                  <a:pt x="4017187" y="1215879"/>
                  <a:pt x="4040887" y="1215440"/>
                  <a:pt x="3800551" y="1200329"/>
                </a:cubicBezTo>
                <a:cubicBezTo>
                  <a:pt x="3560215" y="1185219"/>
                  <a:pt x="3562336" y="1188139"/>
                  <a:pt x="3386886" y="1200329"/>
                </a:cubicBezTo>
                <a:cubicBezTo>
                  <a:pt x="3211436" y="1212519"/>
                  <a:pt x="3045577" y="1215043"/>
                  <a:pt x="2895658" y="1200329"/>
                </a:cubicBezTo>
                <a:cubicBezTo>
                  <a:pt x="2745739" y="1185615"/>
                  <a:pt x="2514735" y="1186478"/>
                  <a:pt x="2171744" y="1200329"/>
                </a:cubicBezTo>
                <a:cubicBezTo>
                  <a:pt x="1828753" y="1214180"/>
                  <a:pt x="1703469" y="1204352"/>
                  <a:pt x="1447829" y="1200329"/>
                </a:cubicBezTo>
                <a:cubicBezTo>
                  <a:pt x="1192189" y="1196306"/>
                  <a:pt x="981791" y="1213454"/>
                  <a:pt x="723915" y="1200329"/>
                </a:cubicBezTo>
                <a:cubicBezTo>
                  <a:pt x="466039" y="1187204"/>
                  <a:pt x="311305" y="1197099"/>
                  <a:pt x="0" y="1200329"/>
                </a:cubicBezTo>
                <a:cubicBezTo>
                  <a:pt x="15533" y="922341"/>
                  <a:pt x="-1738" y="854172"/>
                  <a:pt x="0" y="576158"/>
                </a:cubicBezTo>
                <a:cubicBezTo>
                  <a:pt x="1738" y="298144"/>
                  <a:pt x="13649" y="188836"/>
                  <a:pt x="0" y="0"/>
                </a:cubicBezTo>
                <a:close/>
              </a:path>
              <a:path w="7756227" h="1200329" stroke="0" extrusionOk="0">
                <a:moveTo>
                  <a:pt x="0" y="0"/>
                </a:moveTo>
                <a:cubicBezTo>
                  <a:pt x="148554" y="-22814"/>
                  <a:pt x="309085" y="-11427"/>
                  <a:pt x="491228" y="0"/>
                </a:cubicBezTo>
                <a:cubicBezTo>
                  <a:pt x="673371" y="11427"/>
                  <a:pt x="905676" y="-613"/>
                  <a:pt x="1137580" y="0"/>
                </a:cubicBezTo>
                <a:cubicBezTo>
                  <a:pt x="1369484" y="613"/>
                  <a:pt x="1478622" y="17305"/>
                  <a:pt x="1783932" y="0"/>
                </a:cubicBezTo>
                <a:cubicBezTo>
                  <a:pt x="2089242" y="-17305"/>
                  <a:pt x="2285914" y="-29233"/>
                  <a:pt x="2585409" y="0"/>
                </a:cubicBezTo>
                <a:cubicBezTo>
                  <a:pt x="2884904" y="29233"/>
                  <a:pt x="3077840" y="18646"/>
                  <a:pt x="3309324" y="0"/>
                </a:cubicBezTo>
                <a:cubicBezTo>
                  <a:pt x="3540809" y="-18646"/>
                  <a:pt x="3850830" y="-8855"/>
                  <a:pt x="4033238" y="0"/>
                </a:cubicBezTo>
                <a:cubicBezTo>
                  <a:pt x="4215646" y="8855"/>
                  <a:pt x="4468723" y="8644"/>
                  <a:pt x="4679590" y="0"/>
                </a:cubicBezTo>
                <a:cubicBezTo>
                  <a:pt x="4890457" y="-8644"/>
                  <a:pt x="5077964" y="-20505"/>
                  <a:pt x="5248380" y="0"/>
                </a:cubicBezTo>
                <a:cubicBezTo>
                  <a:pt x="5418796" y="20505"/>
                  <a:pt x="5552533" y="-1976"/>
                  <a:pt x="5662046" y="0"/>
                </a:cubicBezTo>
                <a:cubicBezTo>
                  <a:pt x="5771559" y="1976"/>
                  <a:pt x="5931830" y="1766"/>
                  <a:pt x="6075711" y="0"/>
                </a:cubicBezTo>
                <a:cubicBezTo>
                  <a:pt x="6219593" y="-1766"/>
                  <a:pt x="6549664" y="16301"/>
                  <a:pt x="6799626" y="0"/>
                </a:cubicBezTo>
                <a:cubicBezTo>
                  <a:pt x="7049588" y="-16301"/>
                  <a:pt x="7444245" y="44490"/>
                  <a:pt x="7756227" y="0"/>
                </a:cubicBezTo>
                <a:cubicBezTo>
                  <a:pt x="7765487" y="123181"/>
                  <a:pt x="7745289" y="296634"/>
                  <a:pt x="7756227" y="564155"/>
                </a:cubicBezTo>
                <a:cubicBezTo>
                  <a:pt x="7767165" y="831677"/>
                  <a:pt x="7777194" y="927418"/>
                  <a:pt x="7756227" y="1200329"/>
                </a:cubicBezTo>
                <a:cubicBezTo>
                  <a:pt x="7460248" y="1200993"/>
                  <a:pt x="7345386" y="1186276"/>
                  <a:pt x="7109875" y="1200329"/>
                </a:cubicBezTo>
                <a:cubicBezTo>
                  <a:pt x="6874364" y="1214382"/>
                  <a:pt x="6803958" y="1197056"/>
                  <a:pt x="6696209" y="1200329"/>
                </a:cubicBezTo>
                <a:cubicBezTo>
                  <a:pt x="6588460" y="1203602"/>
                  <a:pt x="6419352" y="1206060"/>
                  <a:pt x="6204982" y="1200329"/>
                </a:cubicBezTo>
                <a:cubicBezTo>
                  <a:pt x="5990612" y="1194598"/>
                  <a:pt x="5736089" y="1183562"/>
                  <a:pt x="5403505" y="1200329"/>
                </a:cubicBezTo>
                <a:cubicBezTo>
                  <a:pt x="5070921" y="1217096"/>
                  <a:pt x="5020827" y="1184702"/>
                  <a:pt x="4912277" y="1200329"/>
                </a:cubicBezTo>
                <a:cubicBezTo>
                  <a:pt x="4803727" y="1215956"/>
                  <a:pt x="4409412" y="1224103"/>
                  <a:pt x="4265925" y="1200329"/>
                </a:cubicBezTo>
                <a:cubicBezTo>
                  <a:pt x="4122438" y="1176555"/>
                  <a:pt x="3992044" y="1185667"/>
                  <a:pt x="3774697" y="1200329"/>
                </a:cubicBezTo>
                <a:cubicBezTo>
                  <a:pt x="3557350" y="1214991"/>
                  <a:pt x="3376675" y="1181832"/>
                  <a:pt x="3128345" y="1200329"/>
                </a:cubicBezTo>
                <a:cubicBezTo>
                  <a:pt x="2880015" y="1218826"/>
                  <a:pt x="2817168" y="1182377"/>
                  <a:pt x="2714679" y="1200329"/>
                </a:cubicBezTo>
                <a:cubicBezTo>
                  <a:pt x="2612190" y="1218281"/>
                  <a:pt x="2495847" y="1202974"/>
                  <a:pt x="2301014" y="1200329"/>
                </a:cubicBezTo>
                <a:cubicBezTo>
                  <a:pt x="2106181" y="1197684"/>
                  <a:pt x="1722989" y="1188366"/>
                  <a:pt x="1577099" y="1200329"/>
                </a:cubicBezTo>
                <a:cubicBezTo>
                  <a:pt x="1431210" y="1212292"/>
                  <a:pt x="1257318" y="1190383"/>
                  <a:pt x="1008310" y="1200329"/>
                </a:cubicBezTo>
                <a:cubicBezTo>
                  <a:pt x="759302" y="1210275"/>
                  <a:pt x="222012" y="1158031"/>
                  <a:pt x="0" y="1200329"/>
                </a:cubicBezTo>
                <a:cubicBezTo>
                  <a:pt x="-29184" y="1007684"/>
                  <a:pt x="1099" y="750263"/>
                  <a:pt x="0" y="576158"/>
                </a:cubicBezTo>
                <a:cubicBezTo>
                  <a:pt x="-1099" y="402053"/>
                  <a:pt x="26128" y="158840"/>
                  <a:pt x="0" y="0"/>
                </a:cubicBezTo>
                <a:close/>
              </a:path>
            </a:pathLst>
          </a:custGeom>
          <a:solidFill>
            <a:srgbClr val="FFFFFF">
              <a:alpha val="75686"/>
            </a:srgbClr>
          </a:solidFill>
          <a:ln w="38100">
            <a:solidFill>
              <a:schemeClr val="tx1">
                <a:lumMod val="50000"/>
                <a:lumOff val="50000"/>
              </a:schemeClr>
            </a:solidFill>
            <a:extLst>
              <a:ext uri="{C807C97D-BFC1-408E-A445-0C87EB9F89A2}">
                <ask:lineSketchStyleProps xmlns:ask="http://schemas.microsoft.com/office/drawing/2018/sketchyshapes" sd="2300044109">
                  <a:prstGeom prst="rect">
                    <a:avLst/>
                  </a:prstGeom>
                  <ask:type>
                    <ask:lineSketchFreehand/>
                  </ask:type>
                </ask:lineSketchStyleProps>
              </a:ext>
            </a:extLst>
          </a:ln>
          <a:effectLst>
            <a:outerShdw blurRad="50800" dist="50800" dir="5400000" algn="ctr" rotWithShape="0">
              <a:schemeClr val="tx1"/>
            </a:outerShdw>
          </a:effectLst>
        </p:spPr>
        <p:txBody>
          <a:bodyPr wrap="none" lIns="91440" tIns="45720" rIns="91440" bIns="45720">
            <a:spAutoFit/>
          </a:bodyPr>
          <a:lstStyle/>
          <a:p>
            <a:pPr algn="ctr"/>
            <a:r>
              <a:rPr lang="en-US" sz="7200" b="1" cap="none" spc="50" dirty="0">
                <a:ln w="0"/>
                <a:solidFill>
                  <a:schemeClr val="tx1">
                    <a:lumMod val="65000"/>
                    <a:lumOff val="35000"/>
                  </a:schemeClr>
                </a:solidFill>
                <a:effectLst>
                  <a:innerShdw blurRad="63500" dist="50800" dir="13500000">
                    <a:srgbClr val="000000">
                      <a:alpha val="50000"/>
                    </a:srgbClr>
                  </a:innerShdw>
                </a:effectLst>
              </a:rPr>
              <a:t>Is it a Sin to Dance?</a:t>
            </a:r>
          </a:p>
        </p:txBody>
      </p:sp>
      <p:sp>
        <p:nvSpPr>
          <p:cNvPr id="2" name="TextBox 1">
            <a:extLst>
              <a:ext uri="{FF2B5EF4-FFF2-40B4-BE49-F238E27FC236}">
                <a16:creationId xmlns:a16="http://schemas.microsoft.com/office/drawing/2014/main" id="{0683FFFE-8C15-91FB-51E9-CC94B7662F01}"/>
              </a:ext>
            </a:extLst>
          </p:cNvPr>
          <p:cNvSpPr txBox="1"/>
          <p:nvPr/>
        </p:nvSpPr>
        <p:spPr>
          <a:xfrm>
            <a:off x="500865" y="2418777"/>
            <a:ext cx="8142270" cy="2461571"/>
          </a:xfrm>
          <a:custGeom>
            <a:avLst/>
            <a:gdLst>
              <a:gd name="connsiteX0" fmla="*/ 0 w 8142270"/>
              <a:gd name="connsiteY0" fmla="*/ 0 h 2461571"/>
              <a:gd name="connsiteX1" fmla="*/ 434254 w 8142270"/>
              <a:gd name="connsiteY1" fmla="*/ 0 h 2461571"/>
              <a:gd name="connsiteX2" fmla="*/ 1112777 w 8142270"/>
              <a:gd name="connsiteY2" fmla="*/ 0 h 2461571"/>
              <a:gd name="connsiteX3" fmla="*/ 1791299 w 8142270"/>
              <a:gd name="connsiteY3" fmla="*/ 0 h 2461571"/>
              <a:gd name="connsiteX4" fmla="*/ 2306977 w 8142270"/>
              <a:gd name="connsiteY4" fmla="*/ 0 h 2461571"/>
              <a:gd name="connsiteX5" fmla="*/ 2822654 w 8142270"/>
              <a:gd name="connsiteY5" fmla="*/ 0 h 2461571"/>
              <a:gd name="connsiteX6" fmla="*/ 3501176 w 8142270"/>
              <a:gd name="connsiteY6" fmla="*/ 0 h 2461571"/>
              <a:gd name="connsiteX7" fmla="*/ 4098276 w 8142270"/>
              <a:gd name="connsiteY7" fmla="*/ 0 h 2461571"/>
              <a:gd name="connsiteX8" fmla="*/ 4858221 w 8142270"/>
              <a:gd name="connsiteY8" fmla="*/ 0 h 2461571"/>
              <a:gd name="connsiteX9" fmla="*/ 5536744 w 8142270"/>
              <a:gd name="connsiteY9" fmla="*/ 0 h 2461571"/>
              <a:gd name="connsiteX10" fmla="*/ 6133843 w 8142270"/>
              <a:gd name="connsiteY10" fmla="*/ 0 h 2461571"/>
              <a:gd name="connsiteX11" fmla="*/ 6812366 w 8142270"/>
              <a:gd name="connsiteY11" fmla="*/ 0 h 2461571"/>
              <a:gd name="connsiteX12" fmla="*/ 7246620 w 8142270"/>
              <a:gd name="connsiteY12" fmla="*/ 0 h 2461571"/>
              <a:gd name="connsiteX13" fmla="*/ 8142270 w 8142270"/>
              <a:gd name="connsiteY13" fmla="*/ 0 h 2461571"/>
              <a:gd name="connsiteX14" fmla="*/ 8142270 w 8142270"/>
              <a:gd name="connsiteY14" fmla="*/ 566161 h 2461571"/>
              <a:gd name="connsiteX15" fmla="*/ 8142270 w 8142270"/>
              <a:gd name="connsiteY15" fmla="*/ 1156938 h 2461571"/>
              <a:gd name="connsiteX16" fmla="*/ 8142270 w 8142270"/>
              <a:gd name="connsiteY16" fmla="*/ 1747715 h 2461571"/>
              <a:gd name="connsiteX17" fmla="*/ 8142270 w 8142270"/>
              <a:gd name="connsiteY17" fmla="*/ 2461571 h 2461571"/>
              <a:gd name="connsiteX18" fmla="*/ 7463748 w 8142270"/>
              <a:gd name="connsiteY18" fmla="*/ 2461571 h 2461571"/>
              <a:gd name="connsiteX19" fmla="*/ 6866648 w 8142270"/>
              <a:gd name="connsiteY19" fmla="*/ 2461571 h 2461571"/>
              <a:gd name="connsiteX20" fmla="*/ 6188125 w 8142270"/>
              <a:gd name="connsiteY20" fmla="*/ 2461571 h 2461571"/>
              <a:gd name="connsiteX21" fmla="*/ 5346757 w 8142270"/>
              <a:gd name="connsiteY21" fmla="*/ 2461571 h 2461571"/>
              <a:gd name="connsiteX22" fmla="*/ 4912503 w 8142270"/>
              <a:gd name="connsiteY22" fmla="*/ 2461571 h 2461571"/>
              <a:gd name="connsiteX23" fmla="*/ 4152558 w 8142270"/>
              <a:gd name="connsiteY23" fmla="*/ 2461571 h 2461571"/>
              <a:gd name="connsiteX24" fmla="*/ 3474035 w 8142270"/>
              <a:gd name="connsiteY24" fmla="*/ 2461571 h 2461571"/>
              <a:gd name="connsiteX25" fmla="*/ 2714090 w 8142270"/>
              <a:gd name="connsiteY25" fmla="*/ 2461571 h 2461571"/>
              <a:gd name="connsiteX26" fmla="*/ 1954145 w 8142270"/>
              <a:gd name="connsiteY26" fmla="*/ 2461571 h 2461571"/>
              <a:gd name="connsiteX27" fmla="*/ 1112777 w 8142270"/>
              <a:gd name="connsiteY27" fmla="*/ 2461571 h 2461571"/>
              <a:gd name="connsiteX28" fmla="*/ 0 w 8142270"/>
              <a:gd name="connsiteY28" fmla="*/ 2461571 h 2461571"/>
              <a:gd name="connsiteX29" fmla="*/ 0 w 8142270"/>
              <a:gd name="connsiteY29" fmla="*/ 1796947 h 2461571"/>
              <a:gd name="connsiteX30" fmla="*/ 0 w 8142270"/>
              <a:gd name="connsiteY30" fmla="*/ 1132323 h 2461571"/>
              <a:gd name="connsiteX31" fmla="*/ 0 w 8142270"/>
              <a:gd name="connsiteY31" fmla="*/ 0 h 24615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8142270" h="2461571" fill="none" extrusionOk="0">
                <a:moveTo>
                  <a:pt x="0" y="0"/>
                </a:moveTo>
                <a:cubicBezTo>
                  <a:pt x="190421" y="-3385"/>
                  <a:pt x="236651" y="-8204"/>
                  <a:pt x="434254" y="0"/>
                </a:cubicBezTo>
                <a:cubicBezTo>
                  <a:pt x="631857" y="8204"/>
                  <a:pt x="775575" y="-5875"/>
                  <a:pt x="1112777" y="0"/>
                </a:cubicBezTo>
                <a:cubicBezTo>
                  <a:pt x="1449979" y="5875"/>
                  <a:pt x="1452490" y="-5763"/>
                  <a:pt x="1791299" y="0"/>
                </a:cubicBezTo>
                <a:cubicBezTo>
                  <a:pt x="2130108" y="5763"/>
                  <a:pt x="2170082" y="-14333"/>
                  <a:pt x="2306977" y="0"/>
                </a:cubicBezTo>
                <a:cubicBezTo>
                  <a:pt x="2443872" y="14333"/>
                  <a:pt x="2624203" y="16311"/>
                  <a:pt x="2822654" y="0"/>
                </a:cubicBezTo>
                <a:cubicBezTo>
                  <a:pt x="3021105" y="-16311"/>
                  <a:pt x="3337136" y="31934"/>
                  <a:pt x="3501176" y="0"/>
                </a:cubicBezTo>
                <a:cubicBezTo>
                  <a:pt x="3665216" y="-31934"/>
                  <a:pt x="3867414" y="-1136"/>
                  <a:pt x="4098276" y="0"/>
                </a:cubicBezTo>
                <a:cubicBezTo>
                  <a:pt x="4329138" y="1136"/>
                  <a:pt x="4538645" y="25103"/>
                  <a:pt x="4858221" y="0"/>
                </a:cubicBezTo>
                <a:cubicBezTo>
                  <a:pt x="5177798" y="-25103"/>
                  <a:pt x="5238125" y="-28258"/>
                  <a:pt x="5536744" y="0"/>
                </a:cubicBezTo>
                <a:cubicBezTo>
                  <a:pt x="5835363" y="28258"/>
                  <a:pt x="5964741" y="23995"/>
                  <a:pt x="6133843" y="0"/>
                </a:cubicBezTo>
                <a:cubicBezTo>
                  <a:pt x="6302945" y="-23995"/>
                  <a:pt x="6551299" y="-13308"/>
                  <a:pt x="6812366" y="0"/>
                </a:cubicBezTo>
                <a:cubicBezTo>
                  <a:pt x="7073433" y="13308"/>
                  <a:pt x="7031940" y="-5844"/>
                  <a:pt x="7246620" y="0"/>
                </a:cubicBezTo>
                <a:cubicBezTo>
                  <a:pt x="7461300" y="5844"/>
                  <a:pt x="7822293" y="13177"/>
                  <a:pt x="8142270" y="0"/>
                </a:cubicBezTo>
                <a:cubicBezTo>
                  <a:pt x="8163867" y="210353"/>
                  <a:pt x="8146809" y="340215"/>
                  <a:pt x="8142270" y="566161"/>
                </a:cubicBezTo>
                <a:cubicBezTo>
                  <a:pt x="8137731" y="792107"/>
                  <a:pt x="8158609" y="1022689"/>
                  <a:pt x="8142270" y="1156938"/>
                </a:cubicBezTo>
                <a:cubicBezTo>
                  <a:pt x="8125931" y="1291187"/>
                  <a:pt x="8127399" y="1477646"/>
                  <a:pt x="8142270" y="1747715"/>
                </a:cubicBezTo>
                <a:cubicBezTo>
                  <a:pt x="8157141" y="2017784"/>
                  <a:pt x="8115965" y="2112866"/>
                  <a:pt x="8142270" y="2461571"/>
                </a:cubicBezTo>
                <a:cubicBezTo>
                  <a:pt x="7954805" y="2492651"/>
                  <a:pt x="7622113" y="2446199"/>
                  <a:pt x="7463748" y="2461571"/>
                </a:cubicBezTo>
                <a:cubicBezTo>
                  <a:pt x="7305383" y="2476943"/>
                  <a:pt x="7015693" y="2443266"/>
                  <a:pt x="6866648" y="2461571"/>
                </a:cubicBezTo>
                <a:cubicBezTo>
                  <a:pt x="6717603" y="2479876"/>
                  <a:pt x="6483514" y="2436893"/>
                  <a:pt x="6188125" y="2461571"/>
                </a:cubicBezTo>
                <a:cubicBezTo>
                  <a:pt x="5892736" y="2486249"/>
                  <a:pt x="5544930" y="2494257"/>
                  <a:pt x="5346757" y="2461571"/>
                </a:cubicBezTo>
                <a:cubicBezTo>
                  <a:pt x="5148584" y="2428885"/>
                  <a:pt x="5105009" y="2460585"/>
                  <a:pt x="4912503" y="2461571"/>
                </a:cubicBezTo>
                <a:cubicBezTo>
                  <a:pt x="4719997" y="2462557"/>
                  <a:pt x="4312613" y="2472340"/>
                  <a:pt x="4152558" y="2461571"/>
                </a:cubicBezTo>
                <a:cubicBezTo>
                  <a:pt x="3992503" y="2450802"/>
                  <a:pt x="3704373" y="2491541"/>
                  <a:pt x="3474035" y="2461571"/>
                </a:cubicBezTo>
                <a:cubicBezTo>
                  <a:pt x="3243697" y="2431601"/>
                  <a:pt x="3019617" y="2431415"/>
                  <a:pt x="2714090" y="2461571"/>
                </a:cubicBezTo>
                <a:cubicBezTo>
                  <a:pt x="2408563" y="2491727"/>
                  <a:pt x="2111181" y="2447390"/>
                  <a:pt x="1954145" y="2461571"/>
                </a:cubicBezTo>
                <a:cubicBezTo>
                  <a:pt x="1797109" y="2475752"/>
                  <a:pt x="1440197" y="2426423"/>
                  <a:pt x="1112777" y="2461571"/>
                </a:cubicBezTo>
                <a:cubicBezTo>
                  <a:pt x="785357" y="2496719"/>
                  <a:pt x="491133" y="2420650"/>
                  <a:pt x="0" y="2461571"/>
                </a:cubicBezTo>
                <a:cubicBezTo>
                  <a:pt x="27708" y="2151512"/>
                  <a:pt x="871" y="2101338"/>
                  <a:pt x="0" y="1796947"/>
                </a:cubicBezTo>
                <a:cubicBezTo>
                  <a:pt x="-871" y="1492556"/>
                  <a:pt x="-9921" y="1414414"/>
                  <a:pt x="0" y="1132323"/>
                </a:cubicBezTo>
                <a:cubicBezTo>
                  <a:pt x="9921" y="850232"/>
                  <a:pt x="-12937" y="416725"/>
                  <a:pt x="0" y="0"/>
                </a:cubicBezTo>
                <a:close/>
              </a:path>
              <a:path w="8142270" h="2461571" stroke="0" extrusionOk="0">
                <a:moveTo>
                  <a:pt x="0" y="0"/>
                </a:moveTo>
                <a:cubicBezTo>
                  <a:pt x="193841" y="41037"/>
                  <a:pt x="476326" y="-32232"/>
                  <a:pt x="841368" y="0"/>
                </a:cubicBezTo>
                <a:cubicBezTo>
                  <a:pt x="1206410" y="32232"/>
                  <a:pt x="1238589" y="-19178"/>
                  <a:pt x="1601313" y="0"/>
                </a:cubicBezTo>
                <a:cubicBezTo>
                  <a:pt x="1964037" y="19178"/>
                  <a:pt x="2189596" y="-7701"/>
                  <a:pt x="2361258" y="0"/>
                </a:cubicBezTo>
                <a:cubicBezTo>
                  <a:pt x="2532921" y="7701"/>
                  <a:pt x="2877539" y="7784"/>
                  <a:pt x="3202626" y="0"/>
                </a:cubicBezTo>
                <a:cubicBezTo>
                  <a:pt x="3527713" y="-7784"/>
                  <a:pt x="3591240" y="-36600"/>
                  <a:pt x="3962571" y="0"/>
                </a:cubicBezTo>
                <a:cubicBezTo>
                  <a:pt x="4333902" y="36600"/>
                  <a:pt x="4295769" y="19264"/>
                  <a:pt x="4396826" y="0"/>
                </a:cubicBezTo>
                <a:cubicBezTo>
                  <a:pt x="4497884" y="-19264"/>
                  <a:pt x="4978569" y="-3446"/>
                  <a:pt x="5156771" y="0"/>
                </a:cubicBezTo>
                <a:cubicBezTo>
                  <a:pt x="5334974" y="3446"/>
                  <a:pt x="5664483" y="30698"/>
                  <a:pt x="5835294" y="0"/>
                </a:cubicBezTo>
                <a:cubicBezTo>
                  <a:pt x="6006105" y="-30698"/>
                  <a:pt x="6078883" y="-20608"/>
                  <a:pt x="6269548" y="0"/>
                </a:cubicBezTo>
                <a:cubicBezTo>
                  <a:pt x="6460213" y="20608"/>
                  <a:pt x="6713905" y="-29279"/>
                  <a:pt x="6948070" y="0"/>
                </a:cubicBezTo>
                <a:cubicBezTo>
                  <a:pt x="7182235" y="29279"/>
                  <a:pt x="7209673" y="21334"/>
                  <a:pt x="7463748" y="0"/>
                </a:cubicBezTo>
                <a:cubicBezTo>
                  <a:pt x="7717823" y="-21334"/>
                  <a:pt x="7887500" y="28044"/>
                  <a:pt x="8142270" y="0"/>
                </a:cubicBezTo>
                <a:cubicBezTo>
                  <a:pt x="8137257" y="224917"/>
                  <a:pt x="8141224" y="378344"/>
                  <a:pt x="8142270" y="541546"/>
                </a:cubicBezTo>
                <a:cubicBezTo>
                  <a:pt x="8143316" y="704748"/>
                  <a:pt x="8139597" y="932155"/>
                  <a:pt x="8142270" y="1206170"/>
                </a:cubicBezTo>
                <a:cubicBezTo>
                  <a:pt x="8144943" y="1480185"/>
                  <a:pt x="8151012" y="1633367"/>
                  <a:pt x="8142270" y="1796947"/>
                </a:cubicBezTo>
                <a:cubicBezTo>
                  <a:pt x="8133528" y="1960527"/>
                  <a:pt x="8109649" y="2220675"/>
                  <a:pt x="8142270" y="2461571"/>
                </a:cubicBezTo>
                <a:cubicBezTo>
                  <a:pt x="7988322" y="2467427"/>
                  <a:pt x="7826075" y="2487409"/>
                  <a:pt x="7545170" y="2461571"/>
                </a:cubicBezTo>
                <a:cubicBezTo>
                  <a:pt x="7264265" y="2435733"/>
                  <a:pt x="6978481" y="2433918"/>
                  <a:pt x="6703802" y="2461571"/>
                </a:cubicBezTo>
                <a:cubicBezTo>
                  <a:pt x="6429123" y="2489224"/>
                  <a:pt x="6229834" y="2456724"/>
                  <a:pt x="6106703" y="2461571"/>
                </a:cubicBezTo>
                <a:cubicBezTo>
                  <a:pt x="5983572" y="2466418"/>
                  <a:pt x="5624035" y="2447251"/>
                  <a:pt x="5428180" y="2461571"/>
                </a:cubicBezTo>
                <a:cubicBezTo>
                  <a:pt x="5232325" y="2475891"/>
                  <a:pt x="5140993" y="2481588"/>
                  <a:pt x="4993926" y="2461571"/>
                </a:cubicBezTo>
                <a:cubicBezTo>
                  <a:pt x="4846859" y="2441554"/>
                  <a:pt x="4439646" y="2500601"/>
                  <a:pt x="4152558" y="2461571"/>
                </a:cubicBezTo>
                <a:cubicBezTo>
                  <a:pt x="3865470" y="2422541"/>
                  <a:pt x="3783806" y="2468870"/>
                  <a:pt x="3474035" y="2461571"/>
                </a:cubicBezTo>
                <a:cubicBezTo>
                  <a:pt x="3164264" y="2454272"/>
                  <a:pt x="2961949" y="2451440"/>
                  <a:pt x="2714090" y="2461571"/>
                </a:cubicBezTo>
                <a:cubicBezTo>
                  <a:pt x="2466232" y="2471702"/>
                  <a:pt x="2192366" y="2463921"/>
                  <a:pt x="1954145" y="2461571"/>
                </a:cubicBezTo>
                <a:cubicBezTo>
                  <a:pt x="1715925" y="2459221"/>
                  <a:pt x="1472259" y="2456554"/>
                  <a:pt x="1112777" y="2461571"/>
                </a:cubicBezTo>
                <a:cubicBezTo>
                  <a:pt x="753295" y="2466588"/>
                  <a:pt x="343407" y="2458578"/>
                  <a:pt x="0" y="2461571"/>
                </a:cubicBezTo>
                <a:cubicBezTo>
                  <a:pt x="-5057" y="2210658"/>
                  <a:pt x="-9077" y="2037477"/>
                  <a:pt x="0" y="1920025"/>
                </a:cubicBezTo>
                <a:cubicBezTo>
                  <a:pt x="9077" y="1802573"/>
                  <a:pt x="27169" y="1594977"/>
                  <a:pt x="0" y="1353864"/>
                </a:cubicBezTo>
                <a:cubicBezTo>
                  <a:pt x="-27169" y="1112751"/>
                  <a:pt x="12038" y="1031629"/>
                  <a:pt x="0" y="713856"/>
                </a:cubicBezTo>
                <a:cubicBezTo>
                  <a:pt x="-12038" y="396083"/>
                  <a:pt x="7111" y="231247"/>
                  <a:pt x="0" y="0"/>
                </a:cubicBezTo>
                <a:close/>
              </a:path>
            </a:pathLst>
          </a:custGeom>
          <a:solidFill>
            <a:srgbClr val="F2F2F2">
              <a:alpha val="90000"/>
            </a:srgbClr>
          </a:solidFill>
          <a:ln w="28575">
            <a:solidFill>
              <a:schemeClr val="tx1">
                <a:lumMod val="50000"/>
                <a:lumOff val="50000"/>
              </a:schemeClr>
            </a:solidFill>
            <a:extLst>
              <a:ext uri="{C807C97D-BFC1-408E-A445-0C87EB9F89A2}">
                <ask:lineSketchStyleProps xmlns:ask="http://schemas.microsoft.com/office/drawing/2018/sketchyshapes" sd="3110278125">
                  <a:prstGeom prst="rect">
                    <a:avLst/>
                  </a:prstGeom>
                  <ask:type>
                    <ask:lineSketchFreehand/>
                  </ask:type>
                </ask:lineSketchStyleProps>
              </a:ext>
            </a:extLst>
          </a:ln>
        </p:spPr>
        <p:txBody>
          <a:bodyPr wrap="square" rtlCol="0">
            <a:spAutoFit/>
          </a:bodyPr>
          <a:lstStyle/>
          <a:p>
            <a:pPr marL="857250" marR="0" lvl="0" indent="-857250" algn="l" defTabSz="914400" rtl="0" eaLnBrk="1" fontAlgn="auto" latinLnBrk="0" hangingPunct="1">
              <a:lnSpc>
                <a:spcPts val="4700"/>
              </a:lnSpc>
              <a:spcBef>
                <a:spcPts val="0"/>
              </a:spcBef>
              <a:spcAft>
                <a:spcPts val="0"/>
              </a:spcAft>
              <a:buClrTx/>
              <a:buSzTx/>
              <a:buFont typeface="+mj-lt"/>
              <a:buAutoNum type="romanUcPeriod"/>
              <a:tabLst/>
              <a:defRPr/>
            </a:pPr>
            <a:r>
              <a:rPr kumimoji="0" lang="en-US" sz="3600" b="0" i="0" u="none" strike="noStrike" kern="1200" cap="none" spc="0" normalizeH="0" baseline="0" noProof="0" dirty="0">
                <a:ln>
                  <a:noFill/>
                </a:ln>
                <a:uLnTx/>
                <a:uFillTx/>
                <a:latin typeface="Maiandra GD" pitchFamily="34" charset="0"/>
                <a:ea typeface="+mn-ea"/>
                <a:cs typeface="+mn-cs"/>
              </a:rPr>
              <a:t>What is Dancing?</a:t>
            </a:r>
          </a:p>
          <a:p>
            <a:pPr marL="857250" marR="0" lvl="0" indent="-857250" algn="l" defTabSz="914400" rtl="0" eaLnBrk="1" fontAlgn="auto" latinLnBrk="0" hangingPunct="1">
              <a:lnSpc>
                <a:spcPts val="4700"/>
              </a:lnSpc>
              <a:spcBef>
                <a:spcPts val="0"/>
              </a:spcBef>
              <a:spcAft>
                <a:spcPts val="0"/>
              </a:spcAft>
              <a:buClrTx/>
              <a:buSzTx/>
              <a:buFont typeface="+mj-lt"/>
              <a:buAutoNum type="romanUcPeriod"/>
              <a:tabLst/>
              <a:defRPr/>
            </a:pPr>
            <a:r>
              <a:rPr lang="en-US" sz="3600" dirty="0">
                <a:latin typeface="Maiandra GD" pitchFamily="34" charset="0"/>
              </a:rPr>
              <a:t>What is the Appeal?</a:t>
            </a:r>
          </a:p>
          <a:p>
            <a:pPr marL="857250" marR="0" lvl="0" indent="-857250" algn="l" defTabSz="914400" rtl="0" eaLnBrk="1" fontAlgn="auto" latinLnBrk="0" hangingPunct="1">
              <a:lnSpc>
                <a:spcPts val="4700"/>
              </a:lnSpc>
              <a:spcBef>
                <a:spcPts val="0"/>
              </a:spcBef>
              <a:spcAft>
                <a:spcPts val="0"/>
              </a:spcAft>
              <a:buClrTx/>
              <a:buSzTx/>
              <a:buFont typeface="+mj-lt"/>
              <a:buAutoNum type="romanUcPeriod"/>
              <a:tabLst/>
              <a:defRPr/>
            </a:pPr>
            <a:r>
              <a:rPr kumimoji="0" lang="en-US" sz="3600" b="0" i="0" u="none" strike="noStrike" kern="1200" cap="none" spc="0" normalizeH="0" baseline="0" noProof="0" dirty="0">
                <a:ln>
                  <a:noFill/>
                </a:ln>
                <a:uLnTx/>
                <a:uFillTx/>
                <a:latin typeface="Maiandra GD" pitchFamily="34" charset="0"/>
                <a:ea typeface="+mn-ea"/>
                <a:cs typeface="+mn-cs"/>
              </a:rPr>
              <a:t>Principles that Condemn the Dance</a:t>
            </a:r>
          </a:p>
          <a:p>
            <a:pPr marL="857250" marR="0" lvl="0" indent="-857250" algn="l" defTabSz="914400" rtl="0" eaLnBrk="1" fontAlgn="auto" latinLnBrk="0" hangingPunct="1">
              <a:lnSpc>
                <a:spcPts val="4700"/>
              </a:lnSpc>
              <a:spcBef>
                <a:spcPts val="0"/>
              </a:spcBef>
              <a:spcAft>
                <a:spcPts val="0"/>
              </a:spcAft>
              <a:buClrTx/>
              <a:buSzTx/>
              <a:buFont typeface="+mj-lt"/>
              <a:buAutoNum type="romanUcPeriod"/>
              <a:tabLst/>
              <a:defRPr/>
            </a:pPr>
            <a:r>
              <a:rPr lang="en-US" sz="3600" dirty="0">
                <a:latin typeface="Maiandra GD" pitchFamily="34" charset="0"/>
              </a:rPr>
              <a:t>Arguments to Justify</a:t>
            </a:r>
            <a:endParaRPr kumimoji="0" lang="en-US" sz="3600" b="0" i="0" u="none" strike="noStrike" kern="1200" cap="none" spc="0" normalizeH="0" baseline="0" noProof="0" dirty="0">
              <a:ln>
                <a:noFill/>
              </a:ln>
              <a:uLnTx/>
              <a:uFillTx/>
              <a:latin typeface="Maiandra GD" pitchFamily="34" charset="0"/>
              <a:ea typeface="+mn-ea"/>
              <a:cs typeface="+mn-cs"/>
            </a:endParaRPr>
          </a:p>
        </p:txBody>
      </p:sp>
    </p:spTree>
    <p:extLst>
      <p:ext uri="{BB962C8B-B14F-4D97-AF65-F5344CB8AC3E}">
        <p14:creationId xmlns:p14="http://schemas.microsoft.com/office/powerpoint/2010/main" val="8531520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_rels/theme5.xml.rels><?xml version="1.0" encoding="UTF-8" standalone="yes"?>
<Relationships xmlns="http://schemas.openxmlformats.org/package/2006/relationships"><Relationship Id="rId1" Type="http://schemas.openxmlformats.org/officeDocument/2006/relationships/image" Target="../media/image2.jpeg"/></Relationships>
</file>

<file path=ppt/theme/_rels/theme6.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3.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4.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5.xml><?xml version="1.0" encoding="utf-8"?>
<a:theme xmlns:a="http://schemas.openxmlformats.org/drawingml/2006/main" name="1_Metro">
  <a:themeElements>
    <a:clrScheme name="Hardcover">
      <a:dk1>
        <a:sysClr val="windowText" lastClr="000000"/>
      </a:dk1>
      <a:lt1>
        <a:sysClr val="window" lastClr="FFFFFF"/>
      </a:lt1>
      <a:dk2>
        <a:srgbClr val="895D1D"/>
      </a:dk2>
      <a:lt2>
        <a:srgbClr val="ECE9C6"/>
      </a:lt2>
      <a:accent1>
        <a:srgbClr val="873624"/>
      </a:accent1>
      <a:accent2>
        <a:srgbClr val="D6862D"/>
      </a:accent2>
      <a:accent3>
        <a:srgbClr val="D0BE40"/>
      </a:accent3>
      <a:accent4>
        <a:srgbClr val="877F6C"/>
      </a:accent4>
      <a:accent5>
        <a:srgbClr val="972109"/>
      </a:accent5>
      <a:accent6>
        <a:srgbClr val="AEB795"/>
      </a:accent6>
      <a:hlink>
        <a:srgbClr val="CC9900"/>
      </a:hlink>
      <a:folHlink>
        <a:srgbClr val="B2B2B2"/>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6.xml><?xml version="1.0" encoding="utf-8"?>
<a:theme xmlns:a="http://schemas.openxmlformats.org/drawingml/2006/main" name="Metro">
  <a:themeElements>
    <a:clrScheme name="Hardcover">
      <a:dk1>
        <a:sysClr val="windowText" lastClr="000000"/>
      </a:dk1>
      <a:lt1>
        <a:sysClr val="window" lastClr="FFFFFF"/>
      </a:lt1>
      <a:dk2>
        <a:srgbClr val="895D1D"/>
      </a:dk2>
      <a:lt2>
        <a:srgbClr val="ECE9C6"/>
      </a:lt2>
      <a:accent1>
        <a:srgbClr val="873624"/>
      </a:accent1>
      <a:accent2>
        <a:srgbClr val="D6862D"/>
      </a:accent2>
      <a:accent3>
        <a:srgbClr val="D0BE40"/>
      </a:accent3>
      <a:accent4>
        <a:srgbClr val="877F6C"/>
      </a:accent4>
      <a:accent5>
        <a:srgbClr val="972109"/>
      </a:accent5>
      <a:accent6>
        <a:srgbClr val="AEB795"/>
      </a:accent6>
      <a:hlink>
        <a:srgbClr val="CC9900"/>
      </a:hlink>
      <a:folHlink>
        <a:srgbClr val="B2B2B2"/>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 2013 - 2022</Template>
  <TotalTime>1249</TotalTime>
  <Words>2183</Words>
  <Application>Microsoft Office PowerPoint</Application>
  <PresentationFormat>On-screen Show (4:3)</PresentationFormat>
  <Paragraphs>244</Paragraphs>
  <Slides>38</Slides>
  <Notes>0</Notes>
  <HiddenSlides>0</HiddenSlides>
  <MMClips>0</MMClips>
  <ScaleCrop>false</ScaleCrop>
  <HeadingPairs>
    <vt:vector size="6" baseType="variant">
      <vt:variant>
        <vt:lpstr>Fonts Used</vt:lpstr>
      </vt:variant>
      <vt:variant>
        <vt:i4>10</vt:i4>
      </vt:variant>
      <vt:variant>
        <vt:lpstr>Theme</vt:lpstr>
      </vt:variant>
      <vt:variant>
        <vt:i4>6</vt:i4>
      </vt:variant>
      <vt:variant>
        <vt:lpstr>Slide Titles</vt:lpstr>
      </vt:variant>
      <vt:variant>
        <vt:i4>38</vt:i4>
      </vt:variant>
    </vt:vector>
  </HeadingPairs>
  <TitlesOfParts>
    <vt:vector size="54" baseType="lpstr">
      <vt:lpstr>Calibri</vt:lpstr>
      <vt:lpstr>Wingdings 3</vt:lpstr>
      <vt:lpstr>Wingdings</vt:lpstr>
      <vt:lpstr>Arial</vt:lpstr>
      <vt:lpstr>Corbel</vt:lpstr>
      <vt:lpstr>Calibri Light</vt:lpstr>
      <vt:lpstr>Maiandra GD</vt:lpstr>
      <vt:lpstr>Wingdings 2</vt:lpstr>
      <vt:lpstr>Consolas</vt:lpstr>
      <vt:lpstr>Arial Narrow</vt:lpstr>
      <vt:lpstr>Office Theme</vt:lpstr>
      <vt:lpstr>3_Office Theme</vt:lpstr>
      <vt:lpstr>1_Office Theme</vt:lpstr>
      <vt:lpstr>2_Office Theme</vt:lpstr>
      <vt:lpstr>1_Metro</vt:lpstr>
      <vt:lpstr>Metro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Donnie V. Rader</dc:creator>
  <cp:lastModifiedBy>Donnie V. Rader</cp:lastModifiedBy>
  <cp:revision>3</cp:revision>
  <dcterms:created xsi:type="dcterms:W3CDTF">2023-04-16T02:55:45Z</dcterms:created>
  <dcterms:modified xsi:type="dcterms:W3CDTF">2023-04-23T20:59:22Z</dcterms:modified>
</cp:coreProperties>
</file>