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96" r:id="rId2"/>
    <p:sldMasterId id="2147483672" r:id="rId3"/>
    <p:sldMasterId id="2147483684" r:id="rId4"/>
    <p:sldMasterId id="2147483708" r:id="rId5"/>
    <p:sldMasterId id="2147483720" r:id="rId6"/>
    <p:sldMasterId id="2147483732" r:id="rId7"/>
    <p:sldMasterId id="2147483744" r:id="rId8"/>
  </p:sldMasterIdLst>
  <p:sldIdLst>
    <p:sldId id="256" r:id="rId9"/>
    <p:sldId id="260" r:id="rId10"/>
    <p:sldId id="261" r:id="rId11"/>
    <p:sldId id="257" r:id="rId12"/>
    <p:sldId id="262" r:id="rId13"/>
    <p:sldId id="259" r:id="rId14"/>
    <p:sldId id="454" r:id="rId15"/>
    <p:sldId id="263" r:id="rId16"/>
    <p:sldId id="269" r:id="rId17"/>
    <p:sldId id="455" r:id="rId18"/>
    <p:sldId id="456" r:id="rId19"/>
    <p:sldId id="457" r:id="rId20"/>
    <p:sldId id="458" r:id="rId21"/>
    <p:sldId id="459" r:id="rId22"/>
    <p:sldId id="460" r:id="rId23"/>
    <p:sldId id="963" r:id="rId24"/>
    <p:sldId id="264" r:id="rId25"/>
    <p:sldId id="270" r:id="rId26"/>
    <p:sldId id="265" r:id="rId27"/>
    <p:sldId id="964" r:id="rId28"/>
    <p:sldId id="271" r:id="rId29"/>
    <p:sldId id="958" r:id="rId30"/>
    <p:sldId id="965" r:id="rId31"/>
    <p:sldId id="959" r:id="rId32"/>
    <p:sldId id="966" r:id="rId33"/>
    <p:sldId id="967" r:id="rId34"/>
    <p:sldId id="266" r:id="rId35"/>
    <p:sldId id="272" r:id="rId36"/>
    <p:sldId id="267" r:id="rId37"/>
    <p:sldId id="273" r:id="rId38"/>
    <p:sldId id="461" r:id="rId39"/>
    <p:sldId id="462" r:id="rId40"/>
    <p:sldId id="968" r:id="rId41"/>
    <p:sldId id="969" r:id="rId42"/>
    <p:sldId id="960" r:id="rId43"/>
    <p:sldId id="970" r:id="rId44"/>
    <p:sldId id="971" r:id="rId45"/>
    <p:sldId id="268" r:id="rId46"/>
  </p:sldIdLst>
  <p:sldSz cx="9144000" cy="6858000" type="screen4x3"/>
  <p:notesSz cx="7010400" cy="9296400"/>
  <p:embeddedFontLst>
    <p:embeddedFont>
      <p:font typeface="Calibri" panose="020F0502020204030204" pitchFamily="34" charset="0"/>
      <p:regular r:id="rId47"/>
      <p:bold r:id="rId48"/>
      <p:italic r:id="rId49"/>
      <p:boldItalic r:id="rId50"/>
    </p:embeddedFont>
    <p:embeddedFont>
      <p:font typeface="Calibri Light" panose="020F0302020204030204" pitchFamily="34" charset="0"/>
      <p:regular r:id="rId51"/>
      <p:italic r:id="rId52"/>
    </p:embeddedFont>
    <p:embeddedFont>
      <p:font typeface="Comic Sans MS" panose="030F0702030302020204" pitchFamily="66" charset="0"/>
      <p:regular r:id="rId53"/>
      <p:bold r:id="rId54"/>
      <p:italic r:id="rId55"/>
      <p:boldItalic r:id="rId56"/>
    </p:embeddedFont>
    <p:embeddedFont>
      <p:font typeface="Consolas" panose="020B0609020204030204" pitchFamily="49" charset="0"/>
      <p:regular r:id="rId57"/>
      <p:bold r:id="rId58"/>
      <p:italic r:id="rId59"/>
      <p:boldItalic r:id="rId60"/>
    </p:embeddedFont>
    <p:embeddedFont>
      <p:font typeface="Corbel" panose="020B0503020204020204" pitchFamily="34" charset="0"/>
      <p:regular r:id="rId61"/>
      <p:bold r:id="rId62"/>
      <p:italic r:id="rId63"/>
      <p:boldItalic r:id="rId64"/>
    </p:embeddedFont>
    <p:embeddedFont>
      <p:font typeface="Maiandra GD" panose="020E0502030308020204" pitchFamily="34" charset="0"/>
      <p:regular r:id="rId65"/>
    </p:embeddedFont>
    <p:embeddedFont>
      <p:font typeface="Wingdings 2" panose="05020102010507070707" pitchFamily="18" charset="2"/>
      <p:regular r:id="rId66"/>
    </p:embeddedFont>
    <p:embeddedFont>
      <p:font typeface="Wingdings 3" panose="05040102010807070707" pitchFamily="18" charset="2"/>
      <p:regular r:id="rId6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FF"/>
    <a:srgbClr val="F2F2F2"/>
    <a:srgbClr val="FFFFFF"/>
    <a:srgbClr val="FFE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57" autoAdjust="0"/>
    <p:restoredTop sz="94660"/>
  </p:normalViewPr>
  <p:slideViewPr>
    <p:cSldViewPr snapToGrid="0">
      <p:cViewPr>
        <p:scale>
          <a:sx n="80" d="100"/>
          <a:sy n="80" d="100"/>
        </p:scale>
        <p:origin x="27" y="2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font" Target="fonts/font1.fntdata"/><Relationship Id="rId63" Type="http://schemas.openxmlformats.org/officeDocument/2006/relationships/font" Target="fonts/font17.fntdata"/><Relationship Id="rId68"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font" Target="fonts/font7.fntdata"/><Relationship Id="rId58" Type="http://schemas.openxmlformats.org/officeDocument/2006/relationships/font" Target="fonts/font12.fntdata"/><Relationship Id="rId66" Type="http://schemas.openxmlformats.org/officeDocument/2006/relationships/font" Target="fonts/font20.fntdata"/><Relationship Id="rId5" Type="http://schemas.openxmlformats.org/officeDocument/2006/relationships/slideMaster" Target="slideMasters/slideMaster5.xml"/><Relationship Id="rId61" Type="http://schemas.openxmlformats.org/officeDocument/2006/relationships/font" Target="fonts/font15.fntdata"/><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font" Target="fonts/font2.fntdata"/><Relationship Id="rId56" Type="http://schemas.openxmlformats.org/officeDocument/2006/relationships/font" Target="fonts/font10.fntdata"/><Relationship Id="rId64" Type="http://schemas.openxmlformats.org/officeDocument/2006/relationships/font" Target="fonts/font18.fntdata"/><Relationship Id="rId69"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font" Target="fonts/font5.fntdata"/><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font" Target="fonts/font13.fntdata"/><Relationship Id="rId67" Type="http://schemas.openxmlformats.org/officeDocument/2006/relationships/font" Target="fonts/font21.fntdata"/><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font" Target="fonts/font8.fntdata"/><Relationship Id="rId62" Type="http://schemas.openxmlformats.org/officeDocument/2006/relationships/font" Target="fonts/font16.fntdata"/><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font" Target="fonts/font6.fntdata"/><Relationship Id="rId60" Type="http://schemas.openxmlformats.org/officeDocument/2006/relationships/font" Target="fonts/font14.fntdata"/><Relationship Id="rId65" Type="http://schemas.openxmlformats.org/officeDocument/2006/relationships/font" Target="fonts/font19.fntdata"/><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font" Target="fonts/font4.fntdata"/><Relationship Id="rId55" Type="http://schemas.openxmlformats.org/officeDocument/2006/relationships/font" Target="fonts/font9.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02248506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9562359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332864-2C81-463D-B9EC-9B5A8B64DCB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8602020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9332864-2C81-463D-B9EC-9B5A8B64DCB9}" type="datetimeFigureOut">
              <a:rPr lang="en-US" smtClean="0"/>
              <a:t>4/15/2023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8495784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332864-2C81-463D-B9EC-9B5A8B64DCB9}" type="datetimeFigureOut">
              <a:rPr lang="en-US" smtClean="0"/>
              <a:t>4/15/2023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84910413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332864-2C81-463D-B9EC-9B5A8B64DCB9}" type="datetimeFigureOut">
              <a:rPr lang="en-US" smtClean="0"/>
              <a:t>4/15/2023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91316428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332864-2C81-463D-B9EC-9B5A8B64DCB9}" type="datetimeFigureOut">
              <a:rPr lang="en-US" smtClean="0"/>
              <a:t>4/15/2023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08234108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4/15/2023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228122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4/15/2023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8424610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90355405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68954443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90626657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490847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332864-2C81-463D-B9EC-9B5A8B64DCB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77580318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9332864-2C81-463D-B9EC-9B5A8B64DCB9}" type="datetimeFigureOut">
              <a:rPr lang="en-US" smtClean="0"/>
              <a:t>4/15/2023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10283565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332864-2C81-463D-B9EC-9B5A8B64DCB9}" type="datetimeFigureOut">
              <a:rPr lang="en-US" smtClean="0"/>
              <a:t>4/15/2023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6629951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332864-2C81-463D-B9EC-9B5A8B64DCB9}" type="datetimeFigureOut">
              <a:rPr lang="en-US" smtClean="0"/>
              <a:t>4/15/2023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3787933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332864-2C81-463D-B9EC-9B5A8B64DCB9}" type="datetimeFigureOut">
              <a:rPr lang="en-US" smtClean="0"/>
              <a:t>4/15/2023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3637190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4/15/2023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72378056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4/15/2023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9713676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7432949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88085775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0864840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9192812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332864-2C81-463D-B9EC-9B5A8B64DCB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6135404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9332864-2C81-463D-B9EC-9B5A8B64DCB9}" type="datetimeFigureOut">
              <a:rPr lang="en-US" smtClean="0"/>
              <a:t>4/15/2023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00236497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332864-2C81-463D-B9EC-9B5A8B64DCB9}" type="datetimeFigureOut">
              <a:rPr lang="en-US" smtClean="0"/>
              <a:t>4/15/2023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00024407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332864-2C81-463D-B9EC-9B5A8B64DCB9}" type="datetimeFigureOut">
              <a:rPr lang="en-US" smtClean="0"/>
              <a:t>4/15/2023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83655933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332864-2C81-463D-B9EC-9B5A8B64DCB9}" type="datetimeFigureOut">
              <a:rPr lang="en-US" smtClean="0"/>
              <a:t>4/15/2023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61143581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4/15/2023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57579246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4/15/2023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97530115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19878119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48176757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17012666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28650" y="1541721"/>
            <a:ext cx="7886700" cy="463524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9302895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332864-2C81-463D-B9EC-9B5A8B64DCB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49786678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9332864-2C81-463D-B9EC-9B5A8B64DCB9}" type="datetimeFigureOut">
              <a:rPr lang="en-US" smtClean="0"/>
              <a:t>4/15/2023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38137411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332864-2C81-463D-B9EC-9B5A8B64DCB9}" type="datetimeFigureOut">
              <a:rPr lang="en-US" smtClean="0"/>
              <a:t>4/15/2023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31432424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332864-2C81-463D-B9EC-9B5A8B64DCB9}" type="datetimeFigureOut">
              <a:rPr lang="en-US" smtClean="0"/>
              <a:t>4/15/2023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35214792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332864-2C81-463D-B9EC-9B5A8B64DCB9}" type="datetimeFigureOut">
              <a:rPr lang="en-US" smtClean="0"/>
              <a:t>4/15/2023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0498918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4/15/2023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98955899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4/15/2023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46831699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541721"/>
            <a:ext cx="7886700" cy="463524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52429414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66608252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BF488121-3355-4A57-8346-4230DF24FDD9}" type="datetimeFigureOut">
              <a:rPr lang="en-US" smtClean="0"/>
              <a:t>4/15/2023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358D0C37-8CD9-4AC1-B6D3-AD5C8E361ECB}" type="slidenum">
              <a:rPr lang="en-US" smtClean="0"/>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a:prstGeom prst="rect">
            <a:avLst/>
          </a:prstGeo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a:t>Click to edit Master title style</a:t>
            </a:r>
          </a:p>
        </p:txBody>
      </p:sp>
      <p:sp>
        <p:nvSpPr>
          <p:cNvPr id="9" name="Subtitle 8"/>
          <p:cNvSpPr>
            <a:spLocks noGrp="1"/>
          </p:cNvSpPr>
          <p:nvPr>
            <p:ph type="subTitle" idx="1"/>
          </p:nvPr>
        </p:nvSpPr>
        <p:spPr>
          <a:xfrm>
            <a:off x="914400" y="2834640"/>
            <a:ext cx="7772400" cy="1508760"/>
          </a:xfrm>
          <a:prstGeom prst="rect">
            <a:avLst/>
          </a:prstGeo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127391401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a:prstGeom prst="rect">
            <a:avLst/>
          </a:prstGeom>
        </p:spPr>
        <p:txBody>
          <a:bodyPr/>
          <a:lstStyle/>
          <a:p>
            <a:r>
              <a:rPr kumimoji="0" lang="en-US"/>
              <a:t>Click to edit Master title style</a:t>
            </a:r>
          </a:p>
        </p:txBody>
      </p:sp>
      <p:sp>
        <p:nvSpPr>
          <p:cNvPr id="3" name="Content Placeholder 2"/>
          <p:cNvSpPr>
            <a:spLocks noGrp="1"/>
          </p:cNvSpPr>
          <p:nvPr>
            <p:ph idx="1"/>
          </p:nvPr>
        </p:nvSpPr>
        <p:spPr>
          <a:xfrm>
            <a:off x="914400" y="1783560"/>
            <a:ext cx="7772400" cy="4572000"/>
          </a:xfrm>
          <a:prstGeom prst="rect">
            <a:avLst/>
          </a:prstGeo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354288360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3" name="Text Placeholder 2"/>
          <p:cNvSpPr>
            <a:spLocks noGrp="1"/>
          </p:cNvSpPr>
          <p:nvPr>
            <p:ph type="body" idx="1"/>
          </p:nvPr>
        </p:nvSpPr>
        <p:spPr>
          <a:xfrm>
            <a:off x="706902" y="1351672"/>
            <a:ext cx="5718048" cy="977486"/>
          </a:xfrm>
          <a:prstGeom prst="rect">
            <a:avLst/>
          </a:prstGeo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F488121-3355-4A57-8346-4230DF24FDD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06902" y="512064"/>
            <a:ext cx="8156448" cy="777240"/>
          </a:xfrm>
          <a:prstGeom prst="rect">
            <a:avLst/>
          </a:prstGeom>
        </p:spPr>
        <p:txBody>
          <a:bodyPr tIns="64008"/>
          <a:lstStyle>
            <a:lvl1pPr algn="l">
              <a:buNone/>
              <a:defRPr sz="3800" b="0" cap="none" spc="-150" baseline="0"/>
            </a:lvl1pPr>
            <a:extLst/>
          </a:lstStyle>
          <a:p>
            <a:r>
              <a:rPr kumimoji="0" lang="en-US"/>
              <a:t>Click to edit Master title style</a:t>
            </a:r>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393482925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a:prstGeom prst="rect">
            <a:avLst/>
          </a:prstGeom>
        </p:spPr>
        <p:txBody>
          <a:bodyPr/>
          <a:lstStyle/>
          <a:p>
            <a:r>
              <a:rPr kumimoji="0" lang="en-US"/>
              <a:t>Click to edit Master title style</a:t>
            </a:r>
          </a:p>
        </p:txBody>
      </p:sp>
      <p:sp>
        <p:nvSpPr>
          <p:cNvPr id="3" name="Content Placeholder 2"/>
          <p:cNvSpPr>
            <a:spLocks noGrp="1"/>
          </p:cNvSpPr>
          <p:nvPr>
            <p:ph sz="half" idx="1"/>
          </p:nvPr>
        </p:nvSpPr>
        <p:spPr>
          <a:xfrm>
            <a:off x="464344" y="1770501"/>
            <a:ext cx="4038600" cy="4525963"/>
          </a:xfrm>
          <a:prstGeom prst="rect">
            <a:avLst/>
          </a:prstGeo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55344" y="1770501"/>
            <a:ext cx="4038600" cy="4525963"/>
          </a:xfrm>
          <a:prstGeom prst="rect">
            <a:avLst/>
          </a:prstGeo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F488121-3355-4A57-8346-4230DF24FDD9}" type="datetimeFigureOut">
              <a:rPr lang="en-US" smtClean="0"/>
              <a:t>4/15/2023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82619492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504824" y="512064"/>
            <a:ext cx="7772400" cy="914400"/>
          </a:xfrm>
          <a:prstGeom prst="rect">
            <a:avLst/>
          </a:prstGeom>
        </p:spPr>
        <p:txBody>
          <a:bodyPr anchor="t"/>
          <a:lstStyle>
            <a:lvl1pPr>
              <a:defRPr sz="4000"/>
            </a:lvl1pPr>
            <a:extLst/>
          </a:lstStyle>
          <a:p>
            <a:r>
              <a:rPr kumimoji="0" lang="en-US"/>
              <a:t>Click to edit Master title style</a:t>
            </a:r>
          </a:p>
        </p:txBody>
      </p:sp>
      <p:sp>
        <p:nvSpPr>
          <p:cNvPr id="3" name="Text Placeholder 2"/>
          <p:cNvSpPr>
            <a:spLocks noGrp="1"/>
          </p:cNvSpPr>
          <p:nvPr>
            <p:ph type="body" idx="1"/>
          </p:nvPr>
        </p:nvSpPr>
        <p:spPr>
          <a:xfrm>
            <a:off x="457200" y="1809750"/>
            <a:ext cx="4040188" cy="639762"/>
          </a:xfrm>
          <a:prstGeom prst="rect">
            <a:avLst/>
          </a:prstGeo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09750"/>
            <a:ext cx="4041775" cy="639762"/>
          </a:xfrm>
          <a:prstGeom prst="rect">
            <a:avLst/>
          </a:prstGeo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459037"/>
            <a:ext cx="4040188" cy="3959352"/>
          </a:xfrm>
          <a:prstGeom prst="rect">
            <a:avLst/>
          </a:prstGeo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459037"/>
            <a:ext cx="4041775" cy="3959352"/>
          </a:xfrm>
          <a:prstGeom prst="rect">
            <a:avLst/>
          </a:prstGeo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F488121-3355-4A57-8346-4230DF24FDD9}" type="datetimeFigureOut">
              <a:rPr lang="en-US" smtClean="0"/>
              <a:t>4/15/2023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8D0C37-8CD9-4AC1-B6D3-AD5C8E361ECB}" type="slidenum">
              <a:rPr lang="en-US" smtClean="0"/>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305192466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a:prstGeom prst="rect">
            <a:avLst/>
          </a:prstGeom>
        </p:spPr>
        <p:txBody>
          <a:bodyPr/>
          <a:lstStyle>
            <a:lvl1pPr>
              <a:defRPr sz="4000" cap="none" baseline="0"/>
            </a:lvl1pPr>
            <a:extLst/>
          </a:lstStyle>
          <a:p>
            <a:r>
              <a:rPr kumimoji="0" lang="en-US"/>
              <a:t>Click to edit Master title style</a:t>
            </a:r>
          </a:p>
        </p:txBody>
      </p:sp>
      <p:sp>
        <p:nvSpPr>
          <p:cNvPr id="3" name="Date Placeholder 2"/>
          <p:cNvSpPr>
            <a:spLocks noGrp="1"/>
          </p:cNvSpPr>
          <p:nvPr>
            <p:ph type="dt" sz="half" idx="10"/>
          </p:nvPr>
        </p:nvSpPr>
        <p:spPr/>
        <p:txBody>
          <a:bodyPr/>
          <a:lstStyle/>
          <a:p>
            <a:fld id="{BF488121-3355-4A57-8346-4230DF24FDD9}" type="datetimeFigureOut">
              <a:rPr lang="en-US" smtClean="0"/>
              <a:t>4/15/2023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324411805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488121-3355-4A57-8346-4230DF24FDD9}" type="datetimeFigureOut">
              <a:rPr lang="en-US" smtClean="0"/>
              <a:t>4/15/2023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26957869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a:prstGeom prst="rect">
            <a:avLst/>
          </a:prstGeom>
        </p:spPr>
        <p:txBody>
          <a:bodyPr anchor="ctr"/>
          <a:lstStyle>
            <a:lvl1pPr algn="l">
              <a:buNone/>
              <a:defRPr sz="3600" b="0"/>
            </a:lvl1pPr>
            <a:extLst/>
          </a:lstStyle>
          <a:p>
            <a:r>
              <a:rPr kumimoji="0" lang="en-US"/>
              <a:t>Click to edit Master title style</a:t>
            </a:r>
          </a:p>
        </p:txBody>
      </p:sp>
      <p:sp>
        <p:nvSpPr>
          <p:cNvPr id="3" name="Text Placeholder 2"/>
          <p:cNvSpPr>
            <a:spLocks noGrp="1"/>
          </p:cNvSpPr>
          <p:nvPr>
            <p:ph type="body" idx="2"/>
          </p:nvPr>
        </p:nvSpPr>
        <p:spPr>
          <a:xfrm>
            <a:off x="685800" y="1435100"/>
            <a:ext cx="2514600" cy="4572000"/>
          </a:xfrm>
          <a:prstGeom prst="rect">
            <a:avLst/>
          </a:prstGeo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3429000" y="1435100"/>
            <a:ext cx="5486400" cy="4572000"/>
          </a:xfrm>
          <a:prstGeom prst="rect">
            <a:avLst/>
          </a:prstGeo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F488121-3355-4A57-8346-4230DF24FDD9}" type="datetimeFigureOut">
              <a:rPr lang="en-US" smtClean="0"/>
              <a:t>4/15/2023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17137964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a:prstGeom prst="rect">
            <a:avLst/>
          </a:prstGeom>
        </p:spPr>
        <p:txBody>
          <a:bodyPr anchor="b"/>
          <a:lstStyle>
            <a:lvl1pPr algn="l">
              <a:buNone/>
              <a:defRPr sz="2100" b="0"/>
            </a:lvl1pPr>
            <a:extLst/>
          </a:lstStyle>
          <a:p>
            <a:r>
              <a:rPr kumimoji="0" lang="en-US"/>
              <a:t>Click to edit Master title style</a:t>
            </a:r>
          </a:p>
        </p:txBody>
      </p:sp>
      <p:sp>
        <p:nvSpPr>
          <p:cNvPr id="3" name="Picture Placeholder 2"/>
          <p:cNvSpPr>
            <a:spLocks noGrp="1"/>
          </p:cNvSpPr>
          <p:nvPr>
            <p:ph type="pic" idx="1"/>
          </p:nvPr>
        </p:nvSpPr>
        <p:spPr>
          <a:xfrm>
            <a:off x="368032" y="1893781"/>
            <a:ext cx="8778240" cy="4960144"/>
          </a:xfrm>
          <a:prstGeom prst="rect">
            <a:avLst/>
          </a:prstGeom>
          <a:solidFill>
            <a:schemeClr val="bg2"/>
          </a:solidFill>
        </p:spPr>
        <p:txBody>
          <a:bodyPr/>
          <a:lstStyle>
            <a:lvl1pPr marL="0" indent="0">
              <a:buNone/>
              <a:defRPr sz="3200"/>
            </a:lvl1pPr>
            <a:extLst/>
          </a:lstStyle>
          <a:p>
            <a:r>
              <a:rPr kumimoji="0" lang="en-US"/>
              <a:t>Click icon to add picture</a:t>
            </a:r>
          </a:p>
        </p:txBody>
      </p:sp>
      <p:sp>
        <p:nvSpPr>
          <p:cNvPr id="4" name="Text Placeholder 3"/>
          <p:cNvSpPr>
            <a:spLocks noGrp="1"/>
          </p:cNvSpPr>
          <p:nvPr>
            <p:ph type="body" sz="half" idx="2"/>
          </p:nvPr>
        </p:nvSpPr>
        <p:spPr bwMode="grayWhite">
          <a:xfrm>
            <a:off x="914400" y="1150144"/>
            <a:ext cx="6858000" cy="685800"/>
          </a:xfrm>
          <a:prstGeom prst="rect">
            <a:avLst/>
          </a:prstGeo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p>
            <a:fld id="{BF488121-3355-4A57-8346-4230DF24FDD9}" type="datetimeFigureOut">
              <a:rPr lang="en-US" smtClean="0"/>
              <a:t>4/15/2023</a:t>
            </a:fld>
            <a:endParaRPr lang="en-US"/>
          </a:p>
        </p:txBody>
      </p:sp>
      <p:sp>
        <p:nvSpPr>
          <p:cNvPr id="6" name="Footer Placeholder 5"/>
          <p:cNvSpPr>
            <a:spLocks noGrp="1"/>
          </p:cNvSpPr>
          <p:nvPr>
            <p:ph type="ftr" sz="quarter" idx="11"/>
          </p:nvPr>
        </p:nvSpPr>
        <p:spPr>
          <a:xfrm>
            <a:off x="914400" y="55499"/>
            <a:ext cx="5562600" cy="365125"/>
          </a:xfrm>
        </p:spPr>
        <p:txBody>
          <a:bodyPr/>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02103884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a:prstGeom prst="rect">
            <a:avLst/>
          </a:prstGeom>
        </p:spPr>
        <p:txBody>
          <a:bodyPr/>
          <a:lstStyle/>
          <a:p>
            <a:r>
              <a:rPr kumimoji="0" lang="en-US"/>
              <a:t>Click to edit Master title style</a:t>
            </a:r>
          </a:p>
        </p:txBody>
      </p:sp>
      <p:sp>
        <p:nvSpPr>
          <p:cNvPr id="3" name="Vertical Text Placeholder 2"/>
          <p:cNvSpPr>
            <a:spLocks noGrp="1"/>
          </p:cNvSpPr>
          <p:nvPr>
            <p:ph type="body" orient="vert" idx="1"/>
          </p:nvPr>
        </p:nvSpPr>
        <p:spPr>
          <a:xfrm>
            <a:off x="914400" y="1783560"/>
            <a:ext cx="7772400" cy="4572000"/>
          </a:xfrm>
          <a:prstGeom prst="rect">
            <a:avLst/>
          </a:prstGeo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96146337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a:prstGeom prst="rect">
            <a:avLst/>
          </a:prstGeom>
        </p:spPr>
        <p:txBody>
          <a:bodyPr vert="eaVert" anchor="ctr"/>
          <a:lstStyle/>
          <a:p>
            <a:r>
              <a:rPr kumimoji="0" lang="en-US"/>
              <a:t>Click to edit Master title style</a:t>
            </a:r>
          </a:p>
        </p:txBody>
      </p:sp>
      <p:sp>
        <p:nvSpPr>
          <p:cNvPr id="3" name="Vertical Text Placeholder 2"/>
          <p:cNvSpPr>
            <a:spLocks noGrp="1"/>
          </p:cNvSpPr>
          <p:nvPr>
            <p:ph type="body" orient="vert" idx="1"/>
          </p:nvPr>
        </p:nvSpPr>
        <p:spPr>
          <a:xfrm>
            <a:off x="609600" y="274639"/>
            <a:ext cx="5867400" cy="5851525"/>
          </a:xfrm>
          <a:prstGeom prst="rect">
            <a:avLst/>
          </a:prstGeo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40265205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BF488121-3355-4A57-8346-4230DF24FDD9}" type="datetimeFigureOut">
              <a:rPr lang="en-US" smtClean="0"/>
              <a:t>4/15/2023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358D0C37-8CD9-4AC1-B6D3-AD5C8E361ECB}" type="slidenum">
              <a:rPr lang="en-US" smtClean="0"/>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a:t>Click to edit Master title style</a:t>
            </a:r>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332969189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00943512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F488121-3355-4A57-8346-4230DF24FDD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a:t>Click to edit Master title style</a:t>
            </a:r>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384198441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p>
            <a:r>
              <a:rPr kumimoji="0" lang="en-US"/>
              <a:t>Click to edit Master title style</a:t>
            </a:r>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F488121-3355-4A57-8346-4230DF24FDD9}" type="datetimeFigureOut">
              <a:rPr lang="en-US" smtClean="0"/>
              <a:t>4/15/2023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27091695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a:t>Click to edit Master title style</a:t>
            </a:r>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F488121-3355-4A57-8346-4230DF24FDD9}" type="datetimeFigureOut">
              <a:rPr lang="en-US" smtClean="0"/>
              <a:t>4/15/2023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8D0C37-8CD9-4AC1-B6D3-AD5C8E361ECB}" type="slidenum">
              <a:rPr lang="en-US" smtClean="0"/>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319816671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a:t>Click to edit Master title style</a:t>
            </a:r>
          </a:p>
        </p:txBody>
      </p:sp>
      <p:sp>
        <p:nvSpPr>
          <p:cNvPr id="3" name="Date Placeholder 2"/>
          <p:cNvSpPr>
            <a:spLocks noGrp="1"/>
          </p:cNvSpPr>
          <p:nvPr>
            <p:ph type="dt" sz="half" idx="10"/>
          </p:nvPr>
        </p:nvSpPr>
        <p:spPr/>
        <p:txBody>
          <a:bodyPr/>
          <a:lstStyle/>
          <a:p>
            <a:fld id="{BF488121-3355-4A57-8346-4230DF24FDD9}" type="datetimeFigureOut">
              <a:rPr lang="en-US" smtClean="0"/>
              <a:t>4/15/2023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336719084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488121-3355-4A57-8346-4230DF24FDD9}" type="datetimeFigureOut">
              <a:rPr lang="en-US" smtClean="0"/>
              <a:t>4/15/2023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99860764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a:t>Click to edit Master title style</a:t>
            </a:r>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F488121-3355-4A57-8346-4230DF24FDD9}" type="datetimeFigureOut">
              <a:rPr lang="en-US" smtClean="0"/>
              <a:t>4/15/2023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36140534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a:t>Click to edit Master title style</a:t>
            </a:r>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a:t>Click icon to add picture</a:t>
            </a:r>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p>
            <a:fld id="{BF488121-3355-4A57-8346-4230DF24FDD9}" type="datetimeFigureOut">
              <a:rPr lang="en-US" smtClean="0"/>
              <a:t>4/15/2023</a:t>
            </a:fld>
            <a:endParaRPr lang="en-US"/>
          </a:p>
        </p:txBody>
      </p:sp>
      <p:sp>
        <p:nvSpPr>
          <p:cNvPr id="6" name="Footer Placeholder 5"/>
          <p:cNvSpPr>
            <a:spLocks noGrp="1"/>
          </p:cNvSpPr>
          <p:nvPr>
            <p:ph type="ftr" sz="quarter" idx="11"/>
          </p:nvPr>
        </p:nvSpPr>
        <p:spPr>
          <a:xfrm>
            <a:off x="914400" y="55499"/>
            <a:ext cx="5562600" cy="365125"/>
          </a:xfrm>
        </p:spPr>
        <p:txBody>
          <a:bodyPr/>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30041017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76670681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p>
            <a:r>
              <a:rPr kumimoji="0" lang="en-US"/>
              <a:t>Click to edit Master title style</a:t>
            </a:r>
          </a:p>
        </p:txBody>
      </p:sp>
      <p:sp>
        <p:nvSpPr>
          <p:cNvPr id="3" name="Vertical Text Placeholder 2"/>
          <p:cNvSpPr>
            <a:spLocks noGrp="1"/>
          </p:cNvSpPr>
          <p:nvPr>
            <p:ph type="body" orient="vert" idx="1"/>
          </p:nvPr>
        </p:nvSpPr>
        <p:spPr>
          <a:xfrm>
            <a:off x="609600" y="274639"/>
            <a:ext cx="5867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349549837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9A5F97E-27BE-47C5-88B4-E7E9CA7BA9E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770983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9F493E4-9958-4D1C-A22A-0AC05F29EA9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7729850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FB4487-8F06-45A4-B898-AEDA5CEDD41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6535484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39C0F7-C7DF-4139-B19D-73760D4A393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380255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DE91B33-EC58-4FD0-B298-1F09B0B247C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075035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6601936-367B-468E-9697-D8550D25615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7520542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D1968BB-5B13-44BF-A81F-F05704260D3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185061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F3DC2B1-1916-4D3E-9F75-CF9D0D88898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7497297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3DA5E17-F680-4017-A923-E8E4AD873B4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3536669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1C02986-9ED9-42FC-8210-6F9B1E94297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0572994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EB02E6E-C699-447C-9BBC-CD976B63EE8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3908785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BF488121-3355-4A57-8346-4230DF24FDD9}" type="datetimeFigureOut">
              <a:rPr lang="en-US" smtClean="0">
                <a:solidFill>
                  <a:srgbClr val="ECE9C6"/>
                </a:solidFill>
              </a:rPr>
              <a:pPr/>
              <a:t>4/16/2023</a:t>
            </a:fld>
            <a:endParaRPr lang="en-US">
              <a:solidFill>
                <a:srgbClr val="ECE9C6"/>
              </a:solidFill>
            </a:endParaRPr>
          </a:p>
        </p:txBody>
      </p:sp>
      <p:sp>
        <p:nvSpPr>
          <p:cNvPr id="17" name="Footer Placeholder 16"/>
          <p:cNvSpPr>
            <a:spLocks noGrp="1"/>
          </p:cNvSpPr>
          <p:nvPr>
            <p:ph type="ftr" sz="quarter" idx="11"/>
          </p:nvPr>
        </p:nvSpPr>
        <p:spPr/>
        <p:txBody>
          <a:bodyPr/>
          <a:lstStyle/>
          <a:p>
            <a:endParaRPr lang="en-US">
              <a:solidFill>
                <a:srgbClr val="ECE9C6"/>
              </a:solidFill>
            </a:endParaRPr>
          </a:p>
        </p:txBody>
      </p:sp>
      <p:sp>
        <p:nvSpPr>
          <p:cNvPr id="29" name="Slide Number Placeholder 28"/>
          <p:cNvSpPr>
            <a:spLocks noGrp="1"/>
          </p:cNvSpPr>
          <p:nvPr>
            <p:ph type="sldNum" sz="quarter" idx="12"/>
          </p:nvPr>
        </p:nvSpPr>
        <p:spPr/>
        <p:txBody>
          <a:bodyPr/>
          <a:lstStyle/>
          <a:p>
            <a:fld id="{358D0C37-8CD9-4AC1-B6D3-AD5C8E361ECB}" type="slidenum">
              <a:rPr lang="en-US" smtClean="0">
                <a:solidFill>
                  <a:srgbClr val="ECE9C6"/>
                </a:solidFill>
              </a:rPr>
              <a:pPr/>
              <a:t>‹#›</a:t>
            </a:fld>
            <a:endParaRPr lang="en-US">
              <a:solidFill>
                <a:srgbClr val="ECE9C6"/>
              </a:solidFill>
            </a:endParaRPr>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a:t>Click to edit Master title style</a:t>
            </a:r>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Tree>
    <p:extLst>
      <p:ext uri="{BB962C8B-B14F-4D97-AF65-F5344CB8AC3E}">
        <p14:creationId xmlns:p14="http://schemas.microsoft.com/office/powerpoint/2010/main" val="356114458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solidFill>
                  <a:srgbClr val="ECE9C6"/>
                </a:solidFill>
              </a:rPr>
              <a:pPr/>
              <a:t>4/16/2023</a:t>
            </a:fld>
            <a:endParaRPr lang="en-US">
              <a:solidFill>
                <a:srgbClr val="ECE9C6"/>
              </a:solidFill>
            </a:endParaRPr>
          </a:p>
        </p:txBody>
      </p:sp>
      <p:sp>
        <p:nvSpPr>
          <p:cNvPr id="5" name="Footer Placeholder 4"/>
          <p:cNvSpPr>
            <a:spLocks noGrp="1"/>
          </p:cNvSpPr>
          <p:nvPr>
            <p:ph type="ftr" sz="quarter" idx="11"/>
          </p:nvPr>
        </p:nvSpPr>
        <p:spPr/>
        <p:txBody>
          <a:bodyPr/>
          <a:lstStyle/>
          <a:p>
            <a:endParaRPr lang="en-US">
              <a:solidFill>
                <a:srgbClr val="ECE9C6"/>
              </a:solidFill>
            </a:endParaRPr>
          </a:p>
        </p:txBody>
      </p:sp>
      <p:sp>
        <p:nvSpPr>
          <p:cNvPr id="6" name="Slide Number Placeholder 5"/>
          <p:cNvSpPr>
            <a:spLocks noGrp="1"/>
          </p:cNvSpPr>
          <p:nvPr>
            <p:ph type="sldNum" sz="quarter" idx="12"/>
          </p:nvPr>
        </p:nvSpPr>
        <p:spPr/>
        <p:txBody>
          <a:bodyPr/>
          <a:lstStyle/>
          <a:p>
            <a:fld id="{358D0C37-8CD9-4AC1-B6D3-AD5C8E361ECB}" type="slidenum">
              <a:rPr lang="en-US" smtClean="0">
                <a:solidFill>
                  <a:srgbClr val="ECE9C6"/>
                </a:solidFill>
              </a:rPr>
              <a:pPr/>
              <a:t>‹#›</a:t>
            </a:fld>
            <a:endParaRPr lang="en-US">
              <a:solidFill>
                <a:srgbClr val="ECE9C6"/>
              </a:solidFill>
            </a:endParaRPr>
          </a:p>
        </p:txBody>
      </p:sp>
    </p:spTree>
    <p:extLst>
      <p:ext uri="{BB962C8B-B14F-4D97-AF65-F5344CB8AC3E}">
        <p14:creationId xmlns:p14="http://schemas.microsoft.com/office/powerpoint/2010/main" val="413309669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F488121-3355-4A57-8346-4230DF24FDD9}" type="datetimeFigureOut">
              <a:rPr lang="en-US" smtClean="0">
                <a:solidFill>
                  <a:srgbClr val="ECE9C6"/>
                </a:solidFill>
              </a:rPr>
              <a:pPr/>
              <a:t>4/16/2023</a:t>
            </a:fld>
            <a:endParaRPr lang="en-US">
              <a:solidFill>
                <a:srgbClr val="ECE9C6"/>
              </a:solidFill>
            </a:endParaRPr>
          </a:p>
        </p:txBody>
      </p:sp>
      <p:sp>
        <p:nvSpPr>
          <p:cNvPr id="5" name="Footer Placeholder 4"/>
          <p:cNvSpPr>
            <a:spLocks noGrp="1"/>
          </p:cNvSpPr>
          <p:nvPr>
            <p:ph type="ftr" sz="quarter" idx="11"/>
          </p:nvPr>
        </p:nvSpPr>
        <p:spPr/>
        <p:txBody>
          <a:bodyPr/>
          <a:lstStyle/>
          <a:p>
            <a:endParaRPr lang="en-US">
              <a:solidFill>
                <a:srgbClr val="ECE9C6"/>
              </a:solidFill>
            </a:endParaRPr>
          </a:p>
        </p:txBody>
      </p:sp>
      <p:sp>
        <p:nvSpPr>
          <p:cNvPr id="6" name="Slide Number Placeholder 5"/>
          <p:cNvSpPr>
            <a:spLocks noGrp="1"/>
          </p:cNvSpPr>
          <p:nvPr>
            <p:ph type="sldNum" sz="quarter" idx="12"/>
          </p:nvPr>
        </p:nvSpPr>
        <p:spPr/>
        <p:txBody>
          <a:bodyPr/>
          <a:lstStyle/>
          <a:p>
            <a:fld id="{358D0C37-8CD9-4AC1-B6D3-AD5C8E361ECB}" type="slidenum">
              <a:rPr lang="en-US" smtClean="0">
                <a:solidFill>
                  <a:srgbClr val="ECE9C6"/>
                </a:solidFill>
              </a:rPr>
              <a:pPr/>
              <a:t>‹#›</a:t>
            </a:fld>
            <a:endParaRPr lang="en-US">
              <a:solidFill>
                <a:srgbClr val="ECE9C6"/>
              </a:solidFill>
            </a:endParaRPr>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a:t>Click to edit Master title style</a:t>
            </a:r>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Tree>
    <p:extLst>
      <p:ext uri="{BB962C8B-B14F-4D97-AF65-F5344CB8AC3E}">
        <p14:creationId xmlns:p14="http://schemas.microsoft.com/office/powerpoint/2010/main" val="16441013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p>
            <a:r>
              <a:rPr kumimoji="0" lang="en-US"/>
              <a:t>Click to edit Master title style</a:t>
            </a:r>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F488121-3355-4A57-8346-4230DF24FDD9}" type="datetimeFigureOut">
              <a:rPr lang="en-US" smtClean="0">
                <a:solidFill>
                  <a:srgbClr val="ECE9C6"/>
                </a:solidFill>
              </a:rPr>
              <a:pPr/>
              <a:t>4/16/2023</a:t>
            </a:fld>
            <a:endParaRPr lang="en-US">
              <a:solidFill>
                <a:srgbClr val="ECE9C6"/>
              </a:solidFill>
            </a:endParaRPr>
          </a:p>
        </p:txBody>
      </p:sp>
      <p:sp>
        <p:nvSpPr>
          <p:cNvPr id="6" name="Footer Placeholder 5"/>
          <p:cNvSpPr>
            <a:spLocks noGrp="1"/>
          </p:cNvSpPr>
          <p:nvPr>
            <p:ph type="ftr" sz="quarter" idx="11"/>
          </p:nvPr>
        </p:nvSpPr>
        <p:spPr/>
        <p:txBody>
          <a:bodyPr/>
          <a:lstStyle/>
          <a:p>
            <a:endParaRPr lang="en-US">
              <a:solidFill>
                <a:srgbClr val="ECE9C6"/>
              </a:solidFill>
            </a:endParaRPr>
          </a:p>
        </p:txBody>
      </p:sp>
      <p:sp>
        <p:nvSpPr>
          <p:cNvPr id="7" name="Slide Number Placeholder 6"/>
          <p:cNvSpPr>
            <a:spLocks noGrp="1"/>
          </p:cNvSpPr>
          <p:nvPr>
            <p:ph type="sldNum" sz="quarter" idx="12"/>
          </p:nvPr>
        </p:nvSpPr>
        <p:spPr/>
        <p:txBody>
          <a:bodyPr/>
          <a:lstStyle/>
          <a:p>
            <a:fld id="{358D0C37-8CD9-4AC1-B6D3-AD5C8E361ECB}" type="slidenum">
              <a:rPr lang="en-US" smtClean="0">
                <a:solidFill>
                  <a:srgbClr val="ECE9C6"/>
                </a:solidFill>
              </a:rPr>
              <a:pPr/>
              <a:t>‹#›</a:t>
            </a:fld>
            <a:endParaRPr lang="en-US">
              <a:solidFill>
                <a:srgbClr val="ECE9C6"/>
              </a:solidFill>
            </a:endParaRPr>
          </a:p>
        </p:txBody>
      </p:sp>
    </p:spTree>
    <p:extLst>
      <p:ext uri="{BB962C8B-B14F-4D97-AF65-F5344CB8AC3E}">
        <p14:creationId xmlns:p14="http://schemas.microsoft.com/office/powerpoint/2010/main" val="193420797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a:t>Click to edit Master title style</a:t>
            </a:r>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F488121-3355-4A57-8346-4230DF24FDD9}" type="datetimeFigureOut">
              <a:rPr lang="en-US" smtClean="0">
                <a:solidFill>
                  <a:srgbClr val="ECE9C6"/>
                </a:solidFill>
              </a:rPr>
              <a:pPr/>
              <a:t>4/16/2023</a:t>
            </a:fld>
            <a:endParaRPr lang="en-US">
              <a:solidFill>
                <a:srgbClr val="ECE9C6"/>
              </a:solidFill>
            </a:endParaRPr>
          </a:p>
        </p:txBody>
      </p:sp>
      <p:sp>
        <p:nvSpPr>
          <p:cNvPr id="8" name="Footer Placeholder 7"/>
          <p:cNvSpPr>
            <a:spLocks noGrp="1"/>
          </p:cNvSpPr>
          <p:nvPr>
            <p:ph type="ftr" sz="quarter" idx="11"/>
          </p:nvPr>
        </p:nvSpPr>
        <p:spPr/>
        <p:txBody>
          <a:bodyPr/>
          <a:lstStyle/>
          <a:p>
            <a:endParaRPr lang="en-US">
              <a:solidFill>
                <a:srgbClr val="ECE9C6"/>
              </a:solidFill>
            </a:endParaRPr>
          </a:p>
        </p:txBody>
      </p:sp>
      <p:sp>
        <p:nvSpPr>
          <p:cNvPr id="9" name="Slide Number Placeholder 8"/>
          <p:cNvSpPr>
            <a:spLocks noGrp="1"/>
          </p:cNvSpPr>
          <p:nvPr>
            <p:ph type="sldNum" sz="quarter" idx="12"/>
          </p:nvPr>
        </p:nvSpPr>
        <p:spPr/>
        <p:txBody>
          <a:bodyPr/>
          <a:lstStyle/>
          <a:p>
            <a:fld id="{358D0C37-8CD9-4AC1-B6D3-AD5C8E361ECB}" type="slidenum">
              <a:rPr lang="en-US" smtClean="0">
                <a:solidFill>
                  <a:srgbClr val="ECE9C6"/>
                </a:solidFill>
              </a:rPr>
              <a:pPr/>
              <a:t>‹#›</a:t>
            </a:fld>
            <a:endParaRPr lang="en-US">
              <a:solidFill>
                <a:srgbClr val="ECE9C6"/>
              </a:solidFill>
            </a:endParaRPr>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Tree>
    <p:extLst>
      <p:ext uri="{BB962C8B-B14F-4D97-AF65-F5344CB8AC3E}">
        <p14:creationId xmlns:p14="http://schemas.microsoft.com/office/powerpoint/2010/main" val="305622668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a:t>Click to edit Master title style</a:t>
            </a:r>
          </a:p>
        </p:txBody>
      </p:sp>
      <p:sp>
        <p:nvSpPr>
          <p:cNvPr id="3" name="Date Placeholder 2"/>
          <p:cNvSpPr>
            <a:spLocks noGrp="1"/>
          </p:cNvSpPr>
          <p:nvPr>
            <p:ph type="dt" sz="half" idx="10"/>
          </p:nvPr>
        </p:nvSpPr>
        <p:spPr/>
        <p:txBody>
          <a:bodyPr/>
          <a:lstStyle/>
          <a:p>
            <a:fld id="{BF488121-3355-4A57-8346-4230DF24FDD9}" type="datetimeFigureOut">
              <a:rPr lang="en-US" smtClean="0">
                <a:solidFill>
                  <a:srgbClr val="ECE9C6"/>
                </a:solidFill>
              </a:rPr>
              <a:pPr/>
              <a:t>4/16/2023</a:t>
            </a:fld>
            <a:endParaRPr lang="en-US">
              <a:solidFill>
                <a:srgbClr val="ECE9C6"/>
              </a:solidFill>
            </a:endParaRPr>
          </a:p>
        </p:txBody>
      </p:sp>
      <p:sp>
        <p:nvSpPr>
          <p:cNvPr id="4" name="Footer Placeholder 3"/>
          <p:cNvSpPr>
            <a:spLocks noGrp="1"/>
          </p:cNvSpPr>
          <p:nvPr>
            <p:ph type="ftr" sz="quarter" idx="11"/>
          </p:nvPr>
        </p:nvSpPr>
        <p:spPr/>
        <p:txBody>
          <a:bodyPr/>
          <a:lstStyle/>
          <a:p>
            <a:endParaRPr lang="en-US">
              <a:solidFill>
                <a:srgbClr val="ECE9C6"/>
              </a:solidFill>
            </a:endParaRPr>
          </a:p>
        </p:txBody>
      </p:sp>
      <p:sp>
        <p:nvSpPr>
          <p:cNvPr id="5" name="Slide Number Placeholder 4"/>
          <p:cNvSpPr>
            <a:spLocks noGrp="1"/>
          </p:cNvSpPr>
          <p:nvPr>
            <p:ph type="sldNum" sz="quarter" idx="12"/>
          </p:nvPr>
        </p:nvSpPr>
        <p:spPr/>
        <p:txBody>
          <a:bodyPr/>
          <a:lstStyle/>
          <a:p>
            <a:fld id="{358D0C37-8CD9-4AC1-B6D3-AD5C8E361ECB}" type="slidenum">
              <a:rPr lang="en-US" smtClean="0">
                <a:solidFill>
                  <a:srgbClr val="ECE9C6"/>
                </a:solidFill>
              </a:rPr>
              <a:pPr/>
              <a:t>‹#›</a:t>
            </a:fld>
            <a:endParaRPr lang="en-US">
              <a:solidFill>
                <a:srgbClr val="ECE9C6"/>
              </a:solidFill>
            </a:endParaRPr>
          </a:p>
        </p:txBody>
      </p:sp>
    </p:spTree>
    <p:extLst>
      <p:ext uri="{BB962C8B-B14F-4D97-AF65-F5344CB8AC3E}">
        <p14:creationId xmlns:p14="http://schemas.microsoft.com/office/powerpoint/2010/main" val="185523000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488121-3355-4A57-8346-4230DF24FDD9}" type="datetimeFigureOut">
              <a:rPr lang="en-US" smtClean="0">
                <a:solidFill>
                  <a:srgbClr val="ECE9C6"/>
                </a:solidFill>
              </a:rPr>
              <a:pPr/>
              <a:t>4/16/2023</a:t>
            </a:fld>
            <a:endParaRPr lang="en-US">
              <a:solidFill>
                <a:srgbClr val="ECE9C6"/>
              </a:solidFill>
            </a:endParaRPr>
          </a:p>
        </p:txBody>
      </p:sp>
      <p:sp>
        <p:nvSpPr>
          <p:cNvPr id="3" name="Footer Placeholder 2"/>
          <p:cNvSpPr>
            <a:spLocks noGrp="1"/>
          </p:cNvSpPr>
          <p:nvPr>
            <p:ph type="ftr" sz="quarter" idx="11"/>
          </p:nvPr>
        </p:nvSpPr>
        <p:spPr/>
        <p:txBody>
          <a:bodyPr/>
          <a:lstStyle/>
          <a:p>
            <a:endParaRPr lang="en-US">
              <a:solidFill>
                <a:srgbClr val="ECE9C6"/>
              </a:solidFill>
            </a:endParaRPr>
          </a:p>
        </p:txBody>
      </p:sp>
      <p:sp>
        <p:nvSpPr>
          <p:cNvPr id="4" name="Slide Number Placeholder 3"/>
          <p:cNvSpPr>
            <a:spLocks noGrp="1"/>
          </p:cNvSpPr>
          <p:nvPr>
            <p:ph type="sldNum" sz="quarter" idx="12"/>
          </p:nvPr>
        </p:nvSpPr>
        <p:spPr/>
        <p:txBody>
          <a:bodyPr/>
          <a:lstStyle/>
          <a:p>
            <a:fld id="{358D0C37-8CD9-4AC1-B6D3-AD5C8E361ECB}" type="slidenum">
              <a:rPr lang="en-US" smtClean="0">
                <a:solidFill>
                  <a:srgbClr val="ECE9C6"/>
                </a:solidFill>
              </a:rPr>
              <a:pPr/>
              <a:t>‹#›</a:t>
            </a:fld>
            <a:endParaRPr lang="en-US">
              <a:solidFill>
                <a:srgbClr val="ECE9C6"/>
              </a:solidFill>
            </a:endParaRPr>
          </a:p>
        </p:txBody>
      </p:sp>
    </p:spTree>
    <p:extLst>
      <p:ext uri="{BB962C8B-B14F-4D97-AF65-F5344CB8AC3E}">
        <p14:creationId xmlns:p14="http://schemas.microsoft.com/office/powerpoint/2010/main" val="246115910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a:t>Click to edit Master title style</a:t>
            </a:r>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F488121-3355-4A57-8346-4230DF24FDD9}" type="datetimeFigureOut">
              <a:rPr lang="en-US" smtClean="0">
                <a:solidFill>
                  <a:srgbClr val="ECE9C6"/>
                </a:solidFill>
              </a:rPr>
              <a:pPr/>
              <a:t>4/16/2023</a:t>
            </a:fld>
            <a:endParaRPr lang="en-US">
              <a:solidFill>
                <a:srgbClr val="ECE9C6"/>
              </a:solidFill>
            </a:endParaRPr>
          </a:p>
        </p:txBody>
      </p:sp>
      <p:sp>
        <p:nvSpPr>
          <p:cNvPr id="6" name="Footer Placeholder 5"/>
          <p:cNvSpPr>
            <a:spLocks noGrp="1"/>
          </p:cNvSpPr>
          <p:nvPr>
            <p:ph type="ftr" sz="quarter" idx="11"/>
          </p:nvPr>
        </p:nvSpPr>
        <p:spPr/>
        <p:txBody>
          <a:bodyPr/>
          <a:lstStyle/>
          <a:p>
            <a:endParaRPr lang="en-US">
              <a:solidFill>
                <a:srgbClr val="ECE9C6"/>
              </a:solidFill>
            </a:endParaRPr>
          </a:p>
        </p:txBody>
      </p:sp>
      <p:sp>
        <p:nvSpPr>
          <p:cNvPr id="7" name="Slide Number Placeholder 6"/>
          <p:cNvSpPr>
            <a:spLocks noGrp="1"/>
          </p:cNvSpPr>
          <p:nvPr>
            <p:ph type="sldNum" sz="quarter" idx="12"/>
          </p:nvPr>
        </p:nvSpPr>
        <p:spPr/>
        <p:txBody>
          <a:bodyPr/>
          <a:lstStyle/>
          <a:p>
            <a:fld id="{358D0C37-8CD9-4AC1-B6D3-AD5C8E361ECB}" type="slidenum">
              <a:rPr lang="en-US" smtClean="0">
                <a:solidFill>
                  <a:srgbClr val="ECE9C6"/>
                </a:solidFill>
              </a:rPr>
              <a:pPr/>
              <a:t>‹#›</a:t>
            </a:fld>
            <a:endParaRPr lang="en-US">
              <a:solidFill>
                <a:srgbClr val="ECE9C6"/>
              </a:solidFill>
            </a:endParaRPr>
          </a:p>
        </p:txBody>
      </p:sp>
    </p:spTree>
    <p:extLst>
      <p:ext uri="{BB962C8B-B14F-4D97-AF65-F5344CB8AC3E}">
        <p14:creationId xmlns:p14="http://schemas.microsoft.com/office/powerpoint/2010/main" val="227585495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a:t>Click to edit Master title style</a:t>
            </a:r>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a:t>Click icon to add picture</a:t>
            </a:r>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p>
            <a:fld id="{BF488121-3355-4A57-8346-4230DF24FDD9}" type="datetimeFigureOut">
              <a:rPr lang="en-US" smtClean="0">
                <a:solidFill>
                  <a:srgbClr val="ECE9C6"/>
                </a:solidFill>
              </a:rPr>
              <a:pPr/>
              <a:t>4/16/2023</a:t>
            </a:fld>
            <a:endParaRPr lang="en-US">
              <a:solidFill>
                <a:srgbClr val="ECE9C6"/>
              </a:solidFill>
            </a:endParaRPr>
          </a:p>
        </p:txBody>
      </p:sp>
      <p:sp>
        <p:nvSpPr>
          <p:cNvPr id="6" name="Footer Placeholder 5"/>
          <p:cNvSpPr>
            <a:spLocks noGrp="1"/>
          </p:cNvSpPr>
          <p:nvPr>
            <p:ph type="ftr" sz="quarter" idx="11"/>
          </p:nvPr>
        </p:nvSpPr>
        <p:spPr>
          <a:xfrm>
            <a:off x="914400" y="55499"/>
            <a:ext cx="5562600" cy="365125"/>
          </a:xfrm>
        </p:spPr>
        <p:txBody>
          <a:bodyPr/>
          <a:lstStyle/>
          <a:p>
            <a:endParaRPr lang="en-US">
              <a:solidFill>
                <a:srgbClr val="ECE9C6"/>
              </a:solidFill>
            </a:endParaRPr>
          </a:p>
        </p:txBody>
      </p:sp>
      <p:sp>
        <p:nvSpPr>
          <p:cNvPr id="7" name="Slide Number Placeholder 6"/>
          <p:cNvSpPr>
            <a:spLocks noGrp="1"/>
          </p:cNvSpPr>
          <p:nvPr>
            <p:ph type="sldNum" sz="quarter" idx="12"/>
          </p:nvPr>
        </p:nvSpPr>
        <p:spPr>
          <a:xfrm>
            <a:off x="8610600" y="55499"/>
            <a:ext cx="457200" cy="365125"/>
          </a:xfrm>
        </p:spPr>
        <p:txBody>
          <a:bodyPr/>
          <a:lstStyle/>
          <a:p>
            <a:fld id="{358D0C37-8CD9-4AC1-B6D3-AD5C8E361ECB}" type="slidenum">
              <a:rPr lang="en-US" smtClean="0">
                <a:solidFill>
                  <a:srgbClr val="ECE9C6"/>
                </a:solidFill>
              </a:rPr>
              <a:pPr/>
              <a:t>‹#›</a:t>
            </a:fld>
            <a:endParaRPr lang="en-US">
              <a:solidFill>
                <a:srgbClr val="ECE9C6"/>
              </a:solidFill>
            </a:endParaRPr>
          </a:p>
        </p:txBody>
      </p:sp>
    </p:spTree>
    <p:extLst>
      <p:ext uri="{BB962C8B-B14F-4D97-AF65-F5344CB8AC3E}">
        <p14:creationId xmlns:p14="http://schemas.microsoft.com/office/powerpoint/2010/main" val="314440799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solidFill>
                  <a:srgbClr val="ECE9C6"/>
                </a:solidFill>
              </a:rPr>
              <a:pPr/>
              <a:t>4/16/2023</a:t>
            </a:fld>
            <a:endParaRPr lang="en-US">
              <a:solidFill>
                <a:srgbClr val="ECE9C6"/>
              </a:solidFill>
            </a:endParaRPr>
          </a:p>
        </p:txBody>
      </p:sp>
      <p:sp>
        <p:nvSpPr>
          <p:cNvPr id="5" name="Footer Placeholder 4"/>
          <p:cNvSpPr>
            <a:spLocks noGrp="1"/>
          </p:cNvSpPr>
          <p:nvPr>
            <p:ph type="ftr" sz="quarter" idx="11"/>
          </p:nvPr>
        </p:nvSpPr>
        <p:spPr/>
        <p:txBody>
          <a:bodyPr/>
          <a:lstStyle/>
          <a:p>
            <a:endParaRPr lang="en-US">
              <a:solidFill>
                <a:srgbClr val="ECE9C6"/>
              </a:solidFill>
            </a:endParaRPr>
          </a:p>
        </p:txBody>
      </p:sp>
      <p:sp>
        <p:nvSpPr>
          <p:cNvPr id="6" name="Slide Number Placeholder 5"/>
          <p:cNvSpPr>
            <a:spLocks noGrp="1"/>
          </p:cNvSpPr>
          <p:nvPr>
            <p:ph type="sldNum" sz="quarter" idx="12"/>
          </p:nvPr>
        </p:nvSpPr>
        <p:spPr/>
        <p:txBody>
          <a:bodyPr/>
          <a:lstStyle/>
          <a:p>
            <a:fld id="{358D0C37-8CD9-4AC1-B6D3-AD5C8E361ECB}" type="slidenum">
              <a:rPr lang="en-US" smtClean="0">
                <a:solidFill>
                  <a:srgbClr val="ECE9C6"/>
                </a:solidFill>
              </a:rPr>
              <a:pPr/>
              <a:t>‹#›</a:t>
            </a:fld>
            <a:endParaRPr lang="en-US">
              <a:solidFill>
                <a:srgbClr val="ECE9C6"/>
              </a:solidFill>
            </a:endParaRPr>
          </a:p>
        </p:txBody>
      </p:sp>
    </p:spTree>
    <p:extLst>
      <p:ext uri="{BB962C8B-B14F-4D97-AF65-F5344CB8AC3E}">
        <p14:creationId xmlns:p14="http://schemas.microsoft.com/office/powerpoint/2010/main" val="332326896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p>
            <a:r>
              <a:rPr kumimoji="0" lang="en-US"/>
              <a:t>Click to edit Master title style</a:t>
            </a:r>
          </a:p>
        </p:txBody>
      </p:sp>
      <p:sp>
        <p:nvSpPr>
          <p:cNvPr id="3" name="Vertical Text Placeholder 2"/>
          <p:cNvSpPr>
            <a:spLocks noGrp="1"/>
          </p:cNvSpPr>
          <p:nvPr>
            <p:ph type="body" orient="vert" idx="1"/>
          </p:nvPr>
        </p:nvSpPr>
        <p:spPr>
          <a:xfrm>
            <a:off x="609600" y="274639"/>
            <a:ext cx="5867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solidFill>
                  <a:srgbClr val="ECE9C6"/>
                </a:solidFill>
              </a:rPr>
              <a:pPr/>
              <a:t>4/16/2023</a:t>
            </a:fld>
            <a:endParaRPr lang="en-US">
              <a:solidFill>
                <a:srgbClr val="ECE9C6"/>
              </a:solidFill>
            </a:endParaRPr>
          </a:p>
        </p:txBody>
      </p:sp>
      <p:sp>
        <p:nvSpPr>
          <p:cNvPr id="5" name="Footer Placeholder 4"/>
          <p:cNvSpPr>
            <a:spLocks noGrp="1"/>
          </p:cNvSpPr>
          <p:nvPr>
            <p:ph type="ftr" sz="quarter" idx="11"/>
          </p:nvPr>
        </p:nvSpPr>
        <p:spPr/>
        <p:txBody>
          <a:bodyPr/>
          <a:lstStyle/>
          <a:p>
            <a:endParaRPr lang="en-US">
              <a:solidFill>
                <a:srgbClr val="ECE9C6"/>
              </a:solidFill>
            </a:endParaRPr>
          </a:p>
        </p:txBody>
      </p:sp>
      <p:sp>
        <p:nvSpPr>
          <p:cNvPr id="6" name="Slide Number Placeholder 5"/>
          <p:cNvSpPr>
            <a:spLocks noGrp="1"/>
          </p:cNvSpPr>
          <p:nvPr>
            <p:ph type="sldNum" sz="quarter" idx="12"/>
          </p:nvPr>
        </p:nvSpPr>
        <p:spPr/>
        <p:txBody>
          <a:bodyPr/>
          <a:lstStyle/>
          <a:p>
            <a:fld id="{358D0C37-8CD9-4AC1-B6D3-AD5C8E361ECB}" type="slidenum">
              <a:rPr lang="en-US" smtClean="0">
                <a:solidFill>
                  <a:srgbClr val="ECE9C6"/>
                </a:solidFill>
              </a:rPr>
              <a:pPr/>
              <a:t>‹#›</a:t>
            </a:fld>
            <a:endParaRPr lang="en-US">
              <a:solidFill>
                <a:srgbClr val="ECE9C6"/>
              </a:solidFill>
            </a:endParaRPr>
          </a:p>
        </p:txBody>
      </p:sp>
    </p:spTree>
    <p:extLst>
      <p:ext uri="{BB962C8B-B14F-4D97-AF65-F5344CB8AC3E}">
        <p14:creationId xmlns:p14="http://schemas.microsoft.com/office/powerpoint/2010/main" val="341467109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3.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332864-2C81-463D-B9EC-9B5A8B64DCB9}" type="datetimeFigureOut">
              <a:rPr lang="en-US" smtClean="0"/>
              <a:t>4/15/2023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2158A0-D379-4D0F-894F-294FFC74CC1A}" type="slidenum">
              <a:rPr lang="en-US" smtClean="0"/>
              <a:t>‹#›</a:t>
            </a:fld>
            <a:endParaRPr lang="en-US"/>
          </a:p>
        </p:txBody>
      </p:sp>
      <p:pic>
        <p:nvPicPr>
          <p:cNvPr id="7" name="Picture 6" descr="Jigsaw puzzles in plastic figures">
            <a:extLst>
              <a:ext uri="{FF2B5EF4-FFF2-40B4-BE49-F238E27FC236}">
                <a16:creationId xmlns:a16="http://schemas.microsoft.com/office/drawing/2014/main" id="{D8A32338-4EC6-71A6-B670-BD8CC081B97B}"/>
              </a:ext>
            </a:extLst>
          </p:cNvPr>
          <p:cNvPicPr>
            <a:picLocks noChangeAspect="1"/>
          </p:cNvPicPr>
          <p:nvPr userDrawn="1"/>
        </p:nvPicPr>
        <p:blipFill rotWithShape="1">
          <a:blip r:embed="rId13"/>
          <a:srcRect r="3" b="3196"/>
          <a:stretch/>
        </p:blipFill>
        <p:spPr>
          <a:xfrm>
            <a:off x="0" y="-48410"/>
            <a:ext cx="9144000" cy="6954819"/>
          </a:xfrm>
          <a:prstGeom prst="rect">
            <a:avLst/>
          </a:prstGeom>
        </p:spPr>
      </p:pic>
    </p:spTree>
    <p:extLst>
      <p:ext uri="{BB962C8B-B14F-4D97-AF65-F5344CB8AC3E}">
        <p14:creationId xmlns:p14="http://schemas.microsoft.com/office/powerpoint/2010/main" val="9899695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332864-2C81-463D-B9EC-9B5A8B64DCB9}" type="datetimeFigureOut">
              <a:rPr lang="en-US" smtClean="0"/>
              <a:t>4/15/2023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2158A0-D379-4D0F-894F-294FFC74CC1A}" type="slidenum">
              <a:rPr lang="en-US" smtClean="0"/>
              <a:t>‹#›</a:t>
            </a:fld>
            <a:endParaRPr lang="en-US"/>
          </a:p>
        </p:txBody>
      </p:sp>
      <p:pic>
        <p:nvPicPr>
          <p:cNvPr id="7" name="Picture 6" descr="Jigsaw puzzles in plastic figures">
            <a:extLst>
              <a:ext uri="{FF2B5EF4-FFF2-40B4-BE49-F238E27FC236}">
                <a16:creationId xmlns:a16="http://schemas.microsoft.com/office/drawing/2014/main" id="{D8A32338-4EC6-71A6-B670-BD8CC081B97B}"/>
              </a:ext>
            </a:extLst>
          </p:cNvPr>
          <p:cNvPicPr>
            <a:picLocks noChangeAspect="1"/>
          </p:cNvPicPr>
          <p:nvPr userDrawn="1"/>
        </p:nvPicPr>
        <p:blipFill rotWithShape="1">
          <a:blip r:embed="rId13"/>
          <a:srcRect r="3" b="3196"/>
          <a:stretch/>
        </p:blipFill>
        <p:spPr>
          <a:xfrm>
            <a:off x="0" y="-48410"/>
            <a:ext cx="9144000" cy="6954819"/>
          </a:xfrm>
          <a:prstGeom prst="rect">
            <a:avLst/>
          </a:prstGeom>
        </p:spPr>
      </p:pic>
      <p:sp>
        <p:nvSpPr>
          <p:cNvPr id="8" name="Rectangle: Rounded Corners 7">
            <a:extLst>
              <a:ext uri="{FF2B5EF4-FFF2-40B4-BE49-F238E27FC236}">
                <a16:creationId xmlns:a16="http://schemas.microsoft.com/office/drawing/2014/main" id="{C8B23999-EA8A-CB01-60AF-23746B2627BD}"/>
              </a:ext>
            </a:extLst>
          </p:cNvPr>
          <p:cNvSpPr/>
          <p:nvPr userDrawn="1"/>
        </p:nvSpPr>
        <p:spPr>
          <a:xfrm>
            <a:off x="566848" y="1446028"/>
            <a:ext cx="8010303" cy="5275448"/>
          </a:xfrm>
          <a:prstGeom prst="roundRect">
            <a:avLst>
              <a:gd name="adj" fmla="val 2116"/>
            </a:avLst>
          </a:prstGeom>
          <a:solidFill>
            <a:schemeClr val="bg1"/>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603681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332864-2C81-463D-B9EC-9B5A8B64DCB9}" type="datetimeFigureOut">
              <a:rPr lang="en-US" smtClean="0"/>
              <a:t>4/15/2023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2158A0-D379-4D0F-894F-294FFC74CC1A}" type="slidenum">
              <a:rPr lang="en-US" smtClean="0"/>
              <a:t>‹#›</a:t>
            </a:fld>
            <a:endParaRPr lang="en-US"/>
          </a:p>
        </p:txBody>
      </p:sp>
      <p:pic>
        <p:nvPicPr>
          <p:cNvPr id="7" name="Picture 6" descr="Jigsaw puzzles in plastic figures">
            <a:extLst>
              <a:ext uri="{FF2B5EF4-FFF2-40B4-BE49-F238E27FC236}">
                <a16:creationId xmlns:a16="http://schemas.microsoft.com/office/drawing/2014/main" id="{D8A32338-4EC6-71A6-B670-BD8CC081B97B}"/>
              </a:ext>
            </a:extLst>
          </p:cNvPr>
          <p:cNvPicPr>
            <a:picLocks noChangeAspect="1"/>
          </p:cNvPicPr>
          <p:nvPr userDrawn="1"/>
        </p:nvPicPr>
        <p:blipFill rotWithShape="1">
          <a:blip r:embed="rId13">
            <a:lum bright="70000" contrast="-70000"/>
          </a:blip>
          <a:srcRect r="3" b="3196"/>
          <a:stretch/>
        </p:blipFill>
        <p:spPr>
          <a:xfrm>
            <a:off x="0" y="-48410"/>
            <a:ext cx="9144000" cy="6954819"/>
          </a:xfrm>
          <a:prstGeom prst="rect">
            <a:avLst/>
          </a:prstGeom>
        </p:spPr>
      </p:pic>
    </p:spTree>
    <p:extLst>
      <p:ext uri="{BB962C8B-B14F-4D97-AF65-F5344CB8AC3E}">
        <p14:creationId xmlns:p14="http://schemas.microsoft.com/office/powerpoint/2010/main" val="24214047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332864-2C81-463D-B9EC-9B5A8B64DCB9}" type="datetimeFigureOut">
              <a:rPr lang="en-US" smtClean="0"/>
              <a:t>4/15/2023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2158A0-D379-4D0F-894F-294FFC74CC1A}" type="slidenum">
              <a:rPr lang="en-US" smtClean="0"/>
              <a:t>‹#›</a:t>
            </a:fld>
            <a:endParaRPr lang="en-US"/>
          </a:p>
        </p:txBody>
      </p:sp>
      <p:pic>
        <p:nvPicPr>
          <p:cNvPr id="9" name="Picture 8" descr="Jigsaw puzzles in plastic figures">
            <a:extLst>
              <a:ext uri="{FF2B5EF4-FFF2-40B4-BE49-F238E27FC236}">
                <a16:creationId xmlns:a16="http://schemas.microsoft.com/office/drawing/2014/main" id="{116C5627-5665-1C2C-C313-42270A4809CF}"/>
              </a:ext>
            </a:extLst>
          </p:cNvPr>
          <p:cNvPicPr>
            <a:picLocks noChangeAspect="1"/>
          </p:cNvPicPr>
          <p:nvPr userDrawn="1"/>
        </p:nvPicPr>
        <p:blipFill rotWithShape="1">
          <a:blip r:embed="rId13"/>
          <a:srcRect r="3" b="3196"/>
          <a:stretch/>
        </p:blipFill>
        <p:spPr>
          <a:xfrm>
            <a:off x="-1" y="0"/>
            <a:ext cx="1901197" cy="1446028"/>
          </a:xfrm>
          <a:prstGeom prst="rect">
            <a:avLst/>
          </a:prstGeom>
          <a:ln>
            <a:noFill/>
          </a:ln>
          <a:effectLst>
            <a:softEdge rad="112500"/>
          </a:effectLst>
        </p:spPr>
      </p:pic>
      <p:pic>
        <p:nvPicPr>
          <p:cNvPr id="10" name="Picture 9" descr="Jigsaw puzzles in plastic figures">
            <a:extLst>
              <a:ext uri="{FF2B5EF4-FFF2-40B4-BE49-F238E27FC236}">
                <a16:creationId xmlns:a16="http://schemas.microsoft.com/office/drawing/2014/main" id="{779E7D2A-68F4-AE97-D89B-8409D4407D4C}"/>
              </a:ext>
            </a:extLst>
          </p:cNvPr>
          <p:cNvPicPr>
            <a:picLocks noChangeAspect="1"/>
          </p:cNvPicPr>
          <p:nvPr userDrawn="1"/>
        </p:nvPicPr>
        <p:blipFill rotWithShape="1">
          <a:blip r:embed="rId13"/>
          <a:srcRect r="3" b="3196"/>
          <a:stretch/>
        </p:blipFill>
        <p:spPr>
          <a:xfrm>
            <a:off x="7242803" y="0"/>
            <a:ext cx="1901197" cy="1446028"/>
          </a:xfrm>
          <a:prstGeom prst="rect">
            <a:avLst/>
          </a:prstGeom>
          <a:ln>
            <a:noFill/>
          </a:ln>
          <a:effectLst>
            <a:softEdge rad="112500"/>
          </a:effectLst>
        </p:spPr>
      </p:pic>
      <p:sp>
        <p:nvSpPr>
          <p:cNvPr id="11" name="Rectangle: Rounded Corners 10">
            <a:extLst>
              <a:ext uri="{FF2B5EF4-FFF2-40B4-BE49-F238E27FC236}">
                <a16:creationId xmlns:a16="http://schemas.microsoft.com/office/drawing/2014/main" id="{714610C0-AD11-CF89-64B7-69A28133EE95}"/>
              </a:ext>
            </a:extLst>
          </p:cNvPr>
          <p:cNvSpPr/>
          <p:nvPr userDrawn="1"/>
        </p:nvSpPr>
        <p:spPr>
          <a:xfrm>
            <a:off x="566848" y="1446028"/>
            <a:ext cx="8010303" cy="5275448"/>
          </a:xfrm>
          <a:prstGeom prst="roundRect">
            <a:avLst>
              <a:gd name="adj" fmla="val 2116"/>
            </a:avLst>
          </a:prstGeom>
          <a:solidFill>
            <a:schemeClr val="bg1"/>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211237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BF488121-3355-4A57-8346-4230DF24FDD9}" type="datetimeFigureOut">
              <a:rPr lang="en-US" smtClean="0"/>
              <a:t>4/15/2023</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358D0C37-8CD9-4AC1-B6D3-AD5C8E361ECB}" type="slidenum">
              <a:rPr lang="en-US" smtClean="0"/>
              <a:t>‹#›</a:t>
            </a:fld>
            <a:endParaRPr lang="en-US"/>
          </a:p>
        </p:txBody>
      </p:sp>
      <p:pic>
        <p:nvPicPr>
          <p:cNvPr id="1026" name="Picture 2" descr="Las Vegas Skyline"/>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l="34421" t="1735" r="24670" b="-1735"/>
          <a:stretch/>
        </p:blipFill>
        <p:spPr bwMode="auto">
          <a:xfrm>
            <a:off x="0" y="0"/>
            <a:ext cx="3958814" cy="701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3840411"/>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BF488121-3355-4A57-8346-4230DF24FDD9}" type="datetimeFigureOut">
              <a:rPr lang="en-US" smtClean="0"/>
              <a:t>4/15/2023</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358D0C37-8CD9-4AC1-B6D3-AD5C8E361ECB}" type="slidenum">
              <a:rPr lang="en-US" smtClean="0"/>
              <a:t>‹#›</a:t>
            </a:fld>
            <a:endParaRPr lang="en-US"/>
          </a:p>
        </p:txBody>
      </p:sp>
    </p:spTree>
    <p:extLst>
      <p:ext uri="{BB962C8B-B14F-4D97-AF65-F5344CB8AC3E}">
        <p14:creationId xmlns:p14="http://schemas.microsoft.com/office/powerpoint/2010/main" val="2085219123"/>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fontAlgn="base">
              <a:spcBef>
                <a:spcPct val="0"/>
              </a:spcBef>
              <a:spcAft>
                <a:spcPct val="0"/>
              </a:spcAft>
              <a:defRPr/>
            </a:pPr>
            <a:fld id="{31D5B0D6-3370-4B82-A905-7576AA168340}"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175345994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BF488121-3355-4A57-8346-4230DF24FDD9}" type="datetimeFigureOut">
              <a:rPr lang="en-US" smtClean="0">
                <a:solidFill>
                  <a:srgbClr val="ECE9C6"/>
                </a:solidFill>
              </a:rPr>
              <a:pPr/>
              <a:t>4/16/2023</a:t>
            </a:fld>
            <a:endParaRPr lang="en-US">
              <a:solidFill>
                <a:srgbClr val="ECE9C6"/>
              </a:solidFill>
            </a:endParaRPr>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solidFill>
                <a:srgbClr val="ECE9C6"/>
              </a:solidFill>
            </a:endParaRPr>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358D0C37-8CD9-4AC1-B6D3-AD5C8E361ECB}" type="slidenum">
              <a:rPr lang="en-US" smtClean="0">
                <a:solidFill>
                  <a:srgbClr val="ECE9C6"/>
                </a:solidFill>
              </a:rPr>
              <a:pPr/>
              <a:t>‹#›</a:t>
            </a:fld>
            <a:endParaRPr lang="en-US">
              <a:solidFill>
                <a:srgbClr val="ECE9C6"/>
              </a:solidFill>
            </a:endParaRPr>
          </a:p>
        </p:txBody>
      </p:sp>
    </p:spTree>
    <p:extLst>
      <p:ext uri="{BB962C8B-B14F-4D97-AF65-F5344CB8AC3E}">
        <p14:creationId xmlns:p14="http://schemas.microsoft.com/office/powerpoint/2010/main" val="2464302077"/>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6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32.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73.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F44B4C-A519-8B94-970F-BFC36D8C5360}"/>
              </a:ext>
            </a:extLst>
          </p:cNvPr>
          <p:cNvSpPr/>
          <p:nvPr/>
        </p:nvSpPr>
        <p:spPr>
          <a:xfrm>
            <a:off x="770317" y="296133"/>
            <a:ext cx="7603365" cy="2215991"/>
          </a:xfrm>
          <a:custGeom>
            <a:avLst/>
            <a:gdLst>
              <a:gd name="connsiteX0" fmla="*/ 0 w 7603365"/>
              <a:gd name="connsiteY0" fmla="*/ 0 h 2215991"/>
              <a:gd name="connsiteX1" fmla="*/ 615181 w 7603365"/>
              <a:gd name="connsiteY1" fmla="*/ 0 h 2215991"/>
              <a:gd name="connsiteX2" fmla="*/ 1078295 w 7603365"/>
              <a:gd name="connsiteY2" fmla="*/ 0 h 2215991"/>
              <a:gd name="connsiteX3" fmla="*/ 1845544 w 7603365"/>
              <a:gd name="connsiteY3" fmla="*/ 0 h 2215991"/>
              <a:gd name="connsiteX4" fmla="*/ 2384692 w 7603365"/>
              <a:gd name="connsiteY4" fmla="*/ 0 h 2215991"/>
              <a:gd name="connsiteX5" fmla="*/ 2999873 w 7603365"/>
              <a:gd name="connsiteY5" fmla="*/ 0 h 2215991"/>
              <a:gd name="connsiteX6" fmla="*/ 3843155 w 7603365"/>
              <a:gd name="connsiteY6" fmla="*/ 0 h 2215991"/>
              <a:gd name="connsiteX7" fmla="*/ 4686438 w 7603365"/>
              <a:gd name="connsiteY7" fmla="*/ 0 h 2215991"/>
              <a:gd name="connsiteX8" fmla="*/ 5529720 w 7603365"/>
              <a:gd name="connsiteY8" fmla="*/ 0 h 2215991"/>
              <a:gd name="connsiteX9" fmla="*/ 6220935 w 7603365"/>
              <a:gd name="connsiteY9" fmla="*/ 0 h 2215991"/>
              <a:gd name="connsiteX10" fmla="*/ 6912150 w 7603365"/>
              <a:gd name="connsiteY10" fmla="*/ 0 h 2215991"/>
              <a:gd name="connsiteX11" fmla="*/ 7603365 w 7603365"/>
              <a:gd name="connsiteY11" fmla="*/ 0 h 2215991"/>
              <a:gd name="connsiteX12" fmla="*/ 7603365 w 7603365"/>
              <a:gd name="connsiteY12" fmla="*/ 553998 h 2215991"/>
              <a:gd name="connsiteX13" fmla="*/ 7603365 w 7603365"/>
              <a:gd name="connsiteY13" fmla="*/ 1152315 h 2215991"/>
              <a:gd name="connsiteX14" fmla="*/ 7603365 w 7603365"/>
              <a:gd name="connsiteY14" fmla="*/ 1706313 h 2215991"/>
              <a:gd name="connsiteX15" fmla="*/ 7603365 w 7603365"/>
              <a:gd name="connsiteY15" fmla="*/ 2215991 h 2215991"/>
              <a:gd name="connsiteX16" fmla="*/ 6912150 w 7603365"/>
              <a:gd name="connsiteY16" fmla="*/ 2215991 h 2215991"/>
              <a:gd name="connsiteX17" fmla="*/ 6068868 w 7603365"/>
              <a:gd name="connsiteY17" fmla="*/ 2215991 h 2215991"/>
              <a:gd name="connsiteX18" fmla="*/ 5453686 w 7603365"/>
              <a:gd name="connsiteY18" fmla="*/ 2215991 h 2215991"/>
              <a:gd name="connsiteX19" fmla="*/ 4990572 w 7603365"/>
              <a:gd name="connsiteY19" fmla="*/ 2215991 h 2215991"/>
              <a:gd name="connsiteX20" fmla="*/ 4451425 w 7603365"/>
              <a:gd name="connsiteY20" fmla="*/ 2215991 h 2215991"/>
              <a:gd name="connsiteX21" fmla="*/ 3684176 w 7603365"/>
              <a:gd name="connsiteY21" fmla="*/ 2215991 h 2215991"/>
              <a:gd name="connsiteX22" fmla="*/ 2916927 w 7603365"/>
              <a:gd name="connsiteY22" fmla="*/ 2215991 h 2215991"/>
              <a:gd name="connsiteX23" fmla="*/ 2149679 w 7603365"/>
              <a:gd name="connsiteY23" fmla="*/ 2215991 h 2215991"/>
              <a:gd name="connsiteX24" fmla="*/ 1534497 w 7603365"/>
              <a:gd name="connsiteY24" fmla="*/ 2215991 h 2215991"/>
              <a:gd name="connsiteX25" fmla="*/ 691215 w 7603365"/>
              <a:gd name="connsiteY25" fmla="*/ 2215991 h 2215991"/>
              <a:gd name="connsiteX26" fmla="*/ 0 w 7603365"/>
              <a:gd name="connsiteY26" fmla="*/ 2215991 h 2215991"/>
              <a:gd name="connsiteX27" fmla="*/ 0 w 7603365"/>
              <a:gd name="connsiteY27" fmla="*/ 1684153 h 2215991"/>
              <a:gd name="connsiteX28" fmla="*/ 0 w 7603365"/>
              <a:gd name="connsiteY28" fmla="*/ 1130155 h 2215991"/>
              <a:gd name="connsiteX29" fmla="*/ 0 w 7603365"/>
              <a:gd name="connsiteY29" fmla="*/ 598318 h 2215991"/>
              <a:gd name="connsiteX30" fmla="*/ 0 w 7603365"/>
              <a:gd name="connsiteY30" fmla="*/ 0 h 2215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603365" h="2215991" fill="none" extrusionOk="0">
                <a:moveTo>
                  <a:pt x="0" y="0"/>
                </a:moveTo>
                <a:cubicBezTo>
                  <a:pt x="239305" y="-27549"/>
                  <a:pt x="348645" y="26540"/>
                  <a:pt x="615181" y="0"/>
                </a:cubicBezTo>
                <a:cubicBezTo>
                  <a:pt x="881717" y="-26540"/>
                  <a:pt x="921122" y="13988"/>
                  <a:pt x="1078295" y="0"/>
                </a:cubicBezTo>
                <a:cubicBezTo>
                  <a:pt x="1235468" y="-13988"/>
                  <a:pt x="1629222" y="26605"/>
                  <a:pt x="1845544" y="0"/>
                </a:cubicBezTo>
                <a:cubicBezTo>
                  <a:pt x="2061866" y="-26605"/>
                  <a:pt x="2256993" y="-2025"/>
                  <a:pt x="2384692" y="0"/>
                </a:cubicBezTo>
                <a:cubicBezTo>
                  <a:pt x="2512391" y="2025"/>
                  <a:pt x="2793476" y="-4767"/>
                  <a:pt x="2999873" y="0"/>
                </a:cubicBezTo>
                <a:cubicBezTo>
                  <a:pt x="3206270" y="4767"/>
                  <a:pt x="3534565" y="-33884"/>
                  <a:pt x="3843155" y="0"/>
                </a:cubicBezTo>
                <a:cubicBezTo>
                  <a:pt x="4151745" y="33884"/>
                  <a:pt x="4275236" y="-3755"/>
                  <a:pt x="4686438" y="0"/>
                </a:cubicBezTo>
                <a:cubicBezTo>
                  <a:pt x="5097640" y="3755"/>
                  <a:pt x="5358894" y="-6501"/>
                  <a:pt x="5529720" y="0"/>
                </a:cubicBezTo>
                <a:cubicBezTo>
                  <a:pt x="5700546" y="6501"/>
                  <a:pt x="5991292" y="12031"/>
                  <a:pt x="6220935" y="0"/>
                </a:cubicBezTo>
                <a:cubicBezTo>
                  <a:pt x="6450579" y="-12031"/>
                  <a:pt x="6663389" y="-7613"/>
                  <a:pt x="6912150" y="0"/>
                </a:cubicBezTo>
                <a:cubicBezTo>
                  <a:pt x="7160911" y="7613"/>
                  <a:pt x="7357346" y="-34515"/>
                  <a:pt x="7603365" y="0"/>
                </a:cubicBezTo>
                <a:cubicBezTo>
                  <a:pt x="7626802" y="162264"/>
                  <a:pt x="7606503" y="373370"/>
                  <a:pt x="7603365" y="553998"/>
                </a:cubicBezTo>
                <a:cubicBezTo>
                  <a:pt x="7600227" y="734626"/>
                  <a:pt x="7577976" y="993907"/>
                  <a:pt x="7603365" y="1152315"/>
                </a:cubicBezTo>
                <a:cubicBezTo>
                  <a:pt x="7628754" y="1310723"/>
                  <a:pt x="7589349" y="1526938"/>
                  <a:pt x="7603365" y="1706313"/>
                </a:cubicBezTo>
                <a:cubicBezTo>
                  <a:pt x="7617381" y="1885688"/>
                  <a:pt x="7580770" y="2042243"/>
                  <a:pt x="7603365" y="2215991"/>
                </a:cubicBezTo>
                <a:cubicBezTo>
                  <a:pt x="7355578" y="2209092"/>
                  <a:pt x="7197500" y="2207637"/>
                  <a:pt x="6912150" y="2215991"/>
                </a:cubicBezTo>
                <a:cubicBezTo>
                  <a:pt x="6626801" y="2224345"/>
                  <a:pt x="6475605" y="2252691"/>
                  <a:pt x="6068868" y="2215991"/>
                </a:cubicBezTo>
                <a:cubicBezTo>
                  <a:pt x="5662131" y="2179291"/>
                  <a:pt x="5743909" y="2228646"/>
                  <a:pt x="5453686" y="2215991"/>
                </a:cubicBezTo>
                <a:cubicBezTo>
                  <a:pt x="5163463" y="2203336"/>
                  <a:pt x="5152135" y="2226641"/>
                  <a:pt x="4990572" y="2215991"/>
                </a:cubicBezTo>
                <a:cubicBezTo>
                  <a:pt x="4829009" y="2205341"/>
                  <a:pt x="4584202" y="2220914"/>
                  <a:pt x="4451425" y="2215991"/>
                </a:cubicBezTo>
                <a:cubicBezTo>
                  <a:pt x="4318648" y="2211068"/>
                  <a:pt x="3879323" y="2224836"/>
                  <a:pt x="3684176" y="2215991"/>
                </a:cubicBezTo>
                <a:cubicBezTo>
                  <a:pt x="3489029" y="2207146"/>
                  <a:pt x="3086794" y="2242799"/>
                  <a:pt x="2916927" y="2215991"/>
                </a:cubicBezTo>
                <a:cubicBezTo>
                  <a:pt x="2747060" y="2189183"/>
                  <a:pt x="2354030" y="2199364"/>
                  <a:pt x="2149679" y="2215991"/>
                </a:cubicBezTo>
                <a:cubicBezTo>
                  <a:pt x="1945328" y="2232618"/>
                  <a:pt x="1809780" y="2200001"/>
                  <a:pt x="1534497" y="2215991"/>
                </a:cubicBezTo>
                <a:cubicBezTo>
                  <a:pt x="1259214" y="2231981"/>
                  <a:pt x="1083306" y="2227142"/>
                  <a:pt x="691215" y="2215991"/>
                </a:cubicBezTo>
                <a:cubicBezTo>
                  <a:pt x="299124" y="2204840"/>
                  <a:pt x="341591" y="2200757"/>
                  <a:pt x="0" y="2215991"/>
                </a:cubicBezTo>
                <a:cubicBezTo>
                  <a:pt x="-9586" y="1995931"/>
                  <a:pt x="18513" y="1915038"/>
                  <a:pt x="0" y="1684153"/>
                </a:cubicBezTo>
                <a:cubicBezTo>
                  <a:pt x="-18513" y="1453268"/>
                  <a:pt x="26" y="1274110"/>
                  <a:pt x="0" y="1130155"/>
                </a:cubicBezTo>
                <a:cubicBezTo>
                  <a:pt x="-26" y="986200"/>
                  <a:pt x="-10620" y="825414"/>
                  <a:pt x="0" y="598318"/>
                </a:cubicBezTo>
                <a:cubicBezTo>
                  <a:pt x="10620" y="371222"/>
                  <a:pt x="-2700" y="288760"/>
                  <a:pt x="0" y="0"/>
                </a:cubicBezTo>
                <a:close/>
              </a:path>
              <a:path w="7603365" h="2215991" stroke="0" extrusionOk="0">
                <a:moveTo>
                  <a:pt x="0" y="0"/>
                </a:moveTo>
                <a:cubicBezTo>
                  <a:pt x="178096" y="-3976"/>
                  <a:pt x="397054" y="20963"/>
                  <a:pt x="539148" y="0"/>
                </a:cubicBezTo>
                <a:cubicBezTo>
                  <a:pt x="681242" y="-20963"/>
                  <a:pt x="923636" y="-7220"/>
                  <a:pt x="1230363" y="0"/>
                </a:cubicBezTo>
                <a:cubicBezTo>
                  <a:pt x="1537091" y="7220"/>
                  <a:pt x="1636031" y="14027"/>
                  <a:pt x="1921578" y="0"/>
                </a:cubicBezTo>
                <a:cubicBezTo>
                  <a:pt x="2207125" y="-14027"/>
                  <a:pt x="2429386" y="-4555"/>
                  <a:pt x="2764860" y="0"/>
                </a:cubicBezTo>
                <a:cubicBezTo>
                  <a:pt x="3100334" y="4555"/>
                  <a:pt x="3369964" y="8572"/>
                  <a:pt x="3532109" y="0"/>
                </a:cubicBezTo>
                <a:cubicBezTo>
                  <a:pt x="3694254" y="-8572"/>
                  <a:pt x="3978593" y="19048"/>
                  <a:pt x="4299357" y="0"/>
                </a:cubicBezTo>
                <a:cubicBezTo>
                  <a:pt x="4620121" y="-19048"/>
                  <a:pt x="4718306" y="9486"/>
                  <a:pt x="4990572" y="0"/>
                </a:cubicBezTo>
                <a:cubicBezTo>
                  <a:pt x="5262838" y="-9486"/>
                  <a:pt x="5303684" y="-28318"/>
                  <a:pt x="5605754" y="0"/>
                </a:cubicBezTo>
                <a:cubicBezTo>
                  <a:pt x="5907824" y="28318"/>
                  <a:pt x="5859884" y="19622"/>
                  <a:pt x="6068868" y="0"/>
                </a:cubicBezTo>
                <a:cubicBezTo>
                  <a:pt x="6277852" y="-19622"/>
                  <a:pt x="6397322" y="9109"/>
                  <a:pt x="6531982" y="0"/>
                </a:cubicBezTo>
                <a:cubicBezTo>
                  <a:pt x="6666642" y="-9109"/>
                  <a:pt x="7343758" y="-13349"/>
                  <a:pt x="7603365" y="0"/>
                </a:cubicBezTo>
                <a:cubicBezTo>
                  <a:pt x="7590687" y="168145"/>
                  <a:pt x="7609179" y="368501"/>
                  <a:pt x="7603365" y="487518"/>
                </a:cubicBezTo>
                <a:cubicBezTo>
                  <a:pt x="7597551" y="606535"/>
                  <a:pt x="7606686" y="806637"/>
                  <a:pt x="7603365" y="997196"/>
                </a:cubicBezTo>
                <a:cubicBezTo>
                  <a:pt x="7600044" y="1187755"/>
                  <a:pt x="7590357" y="1365438"/>
                  <a:pt x="7603365" y="1506874"/>
                </a:cubicBezTo>
                <a:cubicBezTo>
                  <a:pt x="7616373" y="1648310"/>
                  <a:pt x="7604077" y="1997523"/>
                  <a:pt x="7603365" y="2215991"/>
                </a:cubicBezTo>
                <a:cubicBezTo>
                  <a:pt x="7474287" y="2196655"/>
                  <a:pt x="7287157" y="2239602"/>
                  <a:pt x="6988184" y="2215991"/>
                </a:cubicBezTo>
                <a:cubicBezTo>
                  <a:pt x="6689211" y="2192380"/>
                  <a:pt x="6696252" y="2236444"/>
                  <a:pt x="6449036" y="2215991"/>
                </a:cubicBezTo>
                <a:cubicBezTo>
                  <a:pt x="6201820" y="2195538"/>
                  <a:pt x="5795993" y="2190104"/>
                  <a:pt x="5605754" y="2215991"/>
                </a:cubicBezTo>
                <a:cubicBezTo>
                  <a:pt x="5415515" y="2241878"/>
                  <a:pt x="5314983" y="2226107"/>
                  <a:pt x="5066606" y="2215991"/>
                </a:cubicBezTo>
                <a:cubicBezTo>
                  <a:pt x="4818229" y="2205875"/>
                  <a:pt x="4653547" y="2203742"/>
                  <a:pt x="4375391" y="2215991"/>
                </a:cubicBezTo>
                <a:cubicBezTo>
                  <a:pt x="4097236" y="2228240"/>
                  <a:pt x="4025057" y="2227394"/>
                  <a:pt x="3836243" y="2215991"/>
                </a:cubicBezTo>
                <a:cubicBezTo>
                  <a:pt x="3647429" y="2204588"/>
                  <a:pt x="3354333" y="2229538"/>
                  <a:pt x="3145028" y="2215991"/>
                </a:cubicBezTo>
                <a:cubicBezTo>
                  <a:pt x="2935724" y="2202444"/>
                  <a:pt x="2864856" y="2220236"/>
                  <a:pt x="2681914" y="2215991"/>
                </a:cubicBezTo>
                <a:cubicBezTo>
                  <a:pt x="2498972" y="2211746"/>
                  <a:pt x="2355486" y="2215485"/>
                  <a:pt x="2218800" y="2215991"/>
                </a:cubicBezTo>
                <a:cubicBezTo>
                  <a:pt x="2082114" y="2216497"/>
                  <a:pt x="1719744" y="2238993"/>
                  <a:pt x="1451551" y="2215991"/>
                </a:cubicBezTo>
                <a:cubicBezTo>
                  <a:pt x="1183358" y="2192989"/>
                  <a:pt x="986692" y="2215528"/>
                  <a:pt x="836370" y="2215991"/>
                </a:cubicBezTo>
                <a:cubicBezTo>
                  <a:pt x="686048" y="2216454"/>
                  <a:pt x="311666" y="2181391"/>
                  <a:pt x="0" y="2215991"/>
                </a:cubicBezTo>
                <a:cubicBezTo>
                  <a:pt x="23616" y="2062741"/>
                  <a:pt x="18551" y="1819104"/>
                  <a:pt x="0" y="1617673"/>
                </a:cubicBezTo>
                <a:cubicBezTo>
                  <a:pt x="-18551" y="1416242"/>
                  <a:pt x="-24863" y="1195716"/>
                  <a:pt x="0" y="1041516"/>
                </a:cubicBezTo>
                <a:cubicBezTo>
                  <a:pt x="24863" y="887316"/>
                  <a:pt x="24391" y="703161"/>
                  <a:pt x="0" y="487518"/>
                </a:cubicBezTo>
                <a:cubicBezTo>
                  <a:pt x="-24391" y="271875"/>
                  <a:pt x="911" y="220178"/>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13800" b="1" cap="none" spc="50" dirty="0">
                <a:ln w="0"/>
                <a:solidFill>
                  <a:schemeClr val="tx1">
                    <a:lumMod val="65000"/>
                    <a:lumOff val="35000"/>
                  </a:schemeClr>
                </a:solidFill>
                <a:effectLst>
                  <a:innerShdw blurRad="63500" dist="50800" dir="13500000">
                    <a:srgbClr val="000000">
                      <a:alpha val="50000"/>
                    </a:srgbClr>
                  </a:innerShdw>
                </a:effectLst>
              </a:rPr>
              <a:t>Is it a Sin?</a:t>
            </a:r>
          </a:p>
        </p:txBody>
      </p:sp>
      <p:sp>
        <p:nvSpPr>
          <p:cNvPr id="8" name="Rectangle 7">
            <a:extLst>
              <a:ext uri="{FF2B5EF4-FFF2-40B4-BE49-F238E27FC236}">
                <a16:creationId xmlns:a16="http://schemas.microsoft.com/office/drawing/2014/main" id="{7AA82445-3301-CB69-CD71-BF59F7032F7F}"/>
              </a:ext>
            </a:extLst>
          </p:cNvPr>
          <p:cNvSpPr/>
          <p:nvPr/>
        </p:nvSpPr>
        <p:spPr>
          <a:xfrm>
            <a:off x="2181697" y="2848315"/>
            <a:ext cx="4780604" cy="3785652"/>
          </a:xfrm>
          <a:custGeom>
            <a:avLst/>
            <a:gdLst>
              <a:gd name="connsiteX0" fmla="*/ 0 w 4780604"/>
              <a:gd name="connsiteY0" fmla="*/ 0 h 3785652"/>
              <a:gd name="connsiteX1" fmla="*/ 682943 w 4780604"/>
              <a:gd name="connsiteY1" fmla="*/ 0 h 3785652"/>
              <a:gd name="connsiteX2" fmla="*/ 1365887 w 4780604"/>
              <a:gd name="connsiteY2" fmla="*/ 0 h 3785652"/>
              <a:gd name="connsiteX3" fmla="*/ 2001024 w 4780604"/>
              <a:gd name="connsiteY3" fmla="*/ 0 h 3785652"/>
              <a:gd name="connsiteX4" fmla="*/ 2731774 w 4780604"/>
              <a:gd name="connsiteY4" fmla="*/ 0 h 3785652"/>
              <a:gd name="connsiteX5" fmla="*/ 3271299 w 4780604"/>
              <a:gd name="connsiteY5" fmla="*/ 0 h 3785652"/>
              <a:gd name="connsiteX6" fmla="*/ 4049855 w 4780604"/>
              <a:gd name="connsiteY6" fmla="*/ 0 h 3785652"/>
              <a:gd name="connsiteX7" fmla="*/ 4780604 w 4780604"/>
              <a:gd name="connsiteY7" fmla="*/ 0 h 3785652"/>
              <a:gd name="connsiteX8" fmla="*/ 4780604 w 4780604"/>
              <a:gd name="connsiteY8" fmla="*/ 668799 h 3785652"/>
              <a:gd name="connsiteX9" fmla="*/ 4780604 w 4780604"/>
              <a:gd name="connsiteY9" fmla="*/ 1375454 h 3785652"/>
              <a:gd name="connsiteX10" fmla="*/ 4780604 w 4780604"/>
              <a:gd name="connsiteY10" fmla="*/ 2044252 h 3785652"/>
              <a:gd name="connsiteX11" fmla="*/ 4780604 w 4780604"/>
              <a:gd name="connsiteY11" fmla="*/ 2713051 h 3785652"/>
              <a:gd name="connsiteX12" fmla="*/ 4780604 w 4780604"/>
              <a:gd name="connsiteY12" fmla="*/ 3785652 h 3785652"/>
              <a:gd name="connsiteX13" fmla="*/ 4002048 w 4780604"/>
              <a:gd name="connsiteY13" fmla="*/ 3785652 h 3785652"/>
              <a:gd name="connsiteX14" fmla="*/ 3319105 w 4780604"/>
              <a:gd name="connsiteY14" fmla="*/ 3785652 h 3785652"/>
              <a:gd name="connsiteX15" fmla="*/ 2683968 w 4780604"/>
              <a:gd name="connsiteY15" fmla="*/ 3785652 h 3785652"/>
              <a:gd name="connsiteX16" fmla="*/ 1953218 w 4780604"/>
              <a:gd name="connsiteY16" fmla="*/ 3785652 h 3785652"/>
              <a:gd name="connsiteX17" fmla="*/ 1270275 w 4780604"/>
              <a:gd name="connsiteY17" fmla="*/ 3785652 h 3785652"/>
              <a:gd name="connsiteX18" fmla="*/ 0 w 4780604"/>
              <a:gd name="connsiteY18" fmla="*/ 3785652 h 3785652"/>
              <a:gd name="connsiteX19" fmla="*/ 0 w 4780604"/>
              <a:gd name="connsiteY19" fmla="*/ 3230423 h 3785652"/>
              <a:gd name="connsiteX20" fmla="*/ 0 w 4780604"/>
              <a:gd name="connsiteY20" fmla="*/ 2713051 h 3785652"/>
              <a:gd name="connsiteX21" fmla="*/ 0 w 4780604"/>
              <a:gd name="connsiteY21" fmla="*/ 2082109 h 3785652"/>
              <a:gd name="connsiteX22" fmla="*/ 0 w 4780604"/>
              <a:gd name="connsiteY22" fmla="*/ 1489023 h 3785652"/>
              <a:gd name="connsiteX23" fmla="*/ 0 w 4780604"/>
              <a:gd name="connsiteY23" fmla="*/ 820225 h 3785652"/>
              <a:gd name="connsiteX24" fmla="*/ 0 w 4780604"/>
              <a:gd name="connsiteY24" fmla="*/ 0 h 3785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780604" h="3785652" fill="none" extrusionOk="0">
                <a:moveTo>
                  <a:pt x="0" y="0"/>
                </a:moveTo>
                <a:cubicBezTo>
                  <a:pt x="337716" y="16641"/>
                  <a:pt x="425394" y="3441"/>
                  <a:pt x="682943" y="0"/>
                </a:cubicBezTo>
                <a:cubicBezTo>
                  <a:pt x="940492" y="-3441"/>
                  <a:pt x="1186739" y="-20066"/>
                  <a:pt x="1365887" y="0"/>
                </a:cubicBezTo>
                <a:cubicBezTo>
                  <a:pt x="1545035" y="20066"/>
                  <a:pt x="1748480" y="2437"/>
                  <a:pt x="2001024" y="0"/>
                </a:cubicBezTo>
                <a:cubicBezTo>
                  <a:pt x="2253568" y="-2437"/>
                  <a:pt x="2483213" y="-4492"/>
                  <a:pt x="2731774" y="0"/>
                </a:cubicBezTo>
                <a:cubicBezTo>
                  <a:pt x="2980335" y="4492"/>
                  <a:pt x="3138706" y="21219"/>
                  <a:pt x="3271299" y="0"/>
                </a:cubicBezTo>
                <a:cubicBezTo>
                  <a:pt x="3403893" y="-21219"/>
                  <a:pt x="3701091" y="-37621"/>
                  <a:pt x="4049855" y="0"/>
                </a:cubicBezTo>
                <a:cubicBezTo>
                  <a:pt x="4398619" y="37621"/>
                  <a:pt x="4513232" y="3235"/>
                  <a:pt x="4780604" y="0"/>
                </a:cubicBezTo>
                <a:cubicBezTo>
                  <a:pt x="4793819" y="204053"/>
                  <a:pt x="4772779" y="357552"/>
                  <a:pt x="4780604" y="668799"/>
                </a:cubicBezTo>
                <a:cubicBezTo>
                  <a:pt x="4788429" y="980046"/>
                  <a:pt x="4815864" y="1115604"/>
                  <a:pt x="4780604" y="1375454"/>
                </a:cubicBezTo>
                <a:cubicBezTo>
                  <a:pt x="4745344" y="1635304"/>
                  <a:pt x="4806890" y="1797168"/>
                  <a:pt x="4780604" y="2044252"/>
                </a:cubicBezTo>
                <a:cubicBezTo>
                  <a:pt x="4754318" y="2291336"/>
                  <a:pt x="4773391" y="2404551"/>
                  <a:pt x="4780604" y="2713051"/>
                </a:cubicBezTo>
                <a:cubicBezTo>
                  <a:pt x="4787817" y="3021551"/>
                  <a:pt x="4742681" y="3481518"/>
                  <a:pt x="4780604" y="3785652"/>
                </a:cubicBezTo>
                <a:cubicBezTo>
                  <a:pt x="4474063" y="3823584"/>
                  <a:pt x="4276828" y="3751745"/>
                  <a:pt x="4002048" y="3785652"/>
                </a:cubicBezTo>
                <a:cubicBezTo>
                  <a:pt x="3727268" y="3819559"/>
                  <a:pt x="3656255" y="3802039"/>
                  <a:pt x="3319105" y="3785652"/>
                </a:cubicBezTo>
                <a:cubicBezTo>
                  <a:pt x="2981955" y="3769265"/>
                  <a:pt x="2824737" y="3811271"/>
                  <a:pt x="2683968" y="3785652"/>
                </a:cubicBezTo>
                <a:cubicBezTo>
                  <a:pt x="2543199" y="3760033"/>
                  <a:pt x="2243568" y="3819948"/>
                  <a:pt x="1953218" y="3785652"/>
                </a:cubicBezTo>
                <a:cubicBezTo>
                  <a:pt x="1662868" y="3751357"/>
                  <a:pt x="1605728" y="3814314"/>
                  <a:pt x="1270275" y="3785652"/>
                </a:cubicBezTo>
                <a:cubicBezTo>
                  <a:pt x="934822" y="3756990"/>
                  <a:pt x="386222" y="3818285"/>
                  <a:pt x="0" y="3785652"/>
                </a:cubicBezTo>
                <a:cubicBezTo>
                  <a:pt x="8950" y="3650408"/>
                  <a:pt x="11931" y="3452398"/>
                  <a:pt x="0" y="3230423"/>
                </a:cubicBezTo>
                <a:cubicBezTo>
                  <a:pt x="-11931" y="3008448"/>
                  <a:pt x="-24519" y="2953325"/>
                  <a:pt x="0" y="2713051"/>
                </a:cubicBezTo>
                <a:cubicBezTo>
                  <a:pt x="24519" y="2472777"/>
                  <a:pt x="-4138" y="2359076"/>
                  <a:pt x="0" y="2082109"/>
                </a:cubicBezTo>
                <a:cubicBezTo>
                  <a:pt x="4138" y="1805142"/>
                  <a:pt x="6641" y="1732700"/>
                  <a:pt x="0" y="1489023"/>
                </a:cubicBezTo>
                <a:cubicBezTo>
                  <a:pt x="-6641" y="1245346"/>
                  <a:pt x="-10719" y="975204"/>
                  <a:pt x="0" y="820225"/>
                </a:cubicBezTo>
                <a:cubicBezTo>
                  <a:pt x="10719" y="665246"/>
                  <a:pt x="15027" y="271409"/>
                  <a:pt x="0" y="0"/>
                </a:cubicBezTo>
                <a:close/>
              </a:path>
              <a:path w="4780604" h="3785652" stroke="0" extrusionOk="0">
                <a:moveTo>
                  <a:pt x="0" y="0"/>
                </a:moveTo>
                <a:cubicBezTo>
                  <a:pt x="227168" y="22699"/>
                  <a:pt x="319471" y="27076"/>
                  <a:pt x="587331" y="0"/>
                </a:cubicBezTo>
                <a:cubicBezTo>
                  <a:pt x="855191" y="-27076"/>
                  <a:pt x="1119438" y="9028"/>
                  <a:pt x="1270275" y="0"/>
                </a:cubicBezTo>
                <a:cubicBezTo>
                  <a:pt x="1421112" y="-9028"/>
                  <a:pt x="1718459" y="-27544"/>
                  <a:pt x="1953218" y="0"/>
                </a:cubicBezTo>
                <a:cubicBezTo>
                  <a:pt x="2187977" y="27544"/>
                  <a:pt x="2427417" y="-33293"/>
                  <a:pt x="2731774" y="0"/>
                </a:cubicBezTo>
                <a:cubicBezTo>
                  <a:pt x="3036131" y="33293"/>
                  <a:pt x="3238882" y="1813"/>
                  <a:pt x="3462523" y="0"/>
                </a:cubicBezTo>
                <a:cubicBezTo>
                  <a:pt x="3686164" y="-1813"/>
                  <a:pt x="3870787" y="21458"/>
                  <a:pt x="4193273" y="0"/>
                </a:cubicBezTo>
                <a:cubicBezTo>
                  <a:pt x="4515759" y="-21458"/>
                  <a:pt x="4620732" y="4369"/>
                  <a:pt x="4780604" y="0"/>
                </a:cubicBezTo>
                <a:cubicBezTo>
                  <a:pt x="4761338" y="127099"/>
                  <a:pt x="4790696" y="459325"/>
                  <a:pt x="4780604" y="593085"/>
                </a:cubicBezTo>
                <a:cubicBezTo>
                  <a:pt x="4770512" y="726846"/>
                  <a:pt x="4760975" y="1031191"/>
                  <a:pt x="4780604" y="1299741"/>
                </a:cubicBezTo>
                <a:cubicBezTo>
                  <a:pt x="4800233" y="1568291"/>
                  <a:pt x="4807375" y="1767496"/>
                  <a:pt x="4780604" y="1892826"/>
                </a:cubicBezTo>
                <a:cubicBezTo>
                  <a:pt x="4753833" y="2018157"/>
                  <a:pt x="4747455" y="2416207"/>
                  <a:pt x="4780604" y="2561625"/>
                </a:cubicBezTo>
                <a:cubicBezTo>
                  <a:pt x="4813753" y="2707043"/>
                  <a:pt x="4798776" y="2922964"/>
                  <a:pt x="4780604" y="3078997"/>
                </a:cubicBezTo>
                <a:cubicBezTo>
                  <a:pt x="4762432" y="3235030"/>
                  <a:pt x="4753877" y="3472318"/>
                  <a:pt x="4780604" y="3785652"/>
                </a:cubicBezTo>
                <a:cubicBezTo>
                  <a:pt x="4638039" y="3813896"/>
                  <a:pt x="4342929" y="3791004"/>
                  <a:pt x="4193273" y="3785652"/>
                </a:cubicBezTo>
                <a:cubicBezTo>
                  <a:pt x="4043617" y="3780300"/>
                  <a:pt x="3779006" y="3769598"/>
                  <a:pt x="3462523" y="3785652"/>
                </a:cubicBezTo>
                <a:cubicBezTo>
                  <a:pt x="3146040" y="3801707"/>
                  <a:pt x="3072114" y="3802986"/>
                  <a:pt x="2922998" y="3785652"/>
                </a:cubicBezTo>
                <a:cubicBezTo>
                  <a:pt x="2773883" y="3768318"/>
                  <a:pt x="2560282" y="3770053"/>
                  <a:pt x="2335667" y="3785652"/>
                </a:cubicBezTo>
                <a:cubicBezTo>
                  <a:pt x="2111052" y="3801251"/>
                  <a:pt x="1773954" y="3787829"/>
                  <a:pt x="1557111" y="3785652"/>
                </a:cubicBezTo>
                <a:cubicBezTo>
                  <a:pt x="1340268" y="3783475"/>
                  <a:pt x="1132737" y="3768119"/>
                  <a:pt x="969780" y="3785652"/>
                </a:cubicBezTo>
                <a:cubicBezTo>
                  <a:pt x="806823" y="3803185"/>
                  <a:pt x="451195" y="3813697"/>
                  <a:pt x="0" y="3785652"/>
                </a:cubicBezTo>
                <a:cubicBezTo>
                  <a:pt x="-17018" y="3575280"/>
                  <a:pt x="-23430" y="3434666"/>
                  <a:pt x="0" y="3230423"/>
                </a:cubicBezTo>
                <a:cubicBezTo>
                  <a:pt x="23430" y="3026180"/>
                  <a:pt x="-24763" y="2784674"/>
                  <a:pt x="0" y="2637338"/>
                </a:cubicBezTo>
                <a:cubicBezTo>
                  <a:pt x="24763" y="2490002"/>
                  <a:pt x="-12374" y="2302780"/>
                  <a:pt x="0" y="2006396"/>
                </a:cubicBezTo>
                <a:cubicBezTo>
                  <a:pt x="12374" y="1710012"/>
                  <a:pt x="-16019" y="1615394"/>
                  <a:pt x="0" y="1375454"/>
                </a:cubicBezTo>
                <a:cubicBezTo>
                  <a:pt x="16019" y="1135514"/>
                  <a:pt x="-4480" y="953554"/>
                  <a:pt x="0" y="744512"/>
                </a:cubicBezTo>
                <a:cubicBezTo>
                  <a:pt x="4480" y="535470"/>
                  <a:pt x="15834" y="195785"/>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marL="571500" indent="-571500">
              <a:buFont typeface="Wingdings" panose="05000000000000000000" pitchFamily="2" charset="2"/>
              <a:buChar char="§"/>
            </a:pPr>
            <a:r>
              <a:rPr lang="en-US" sz="4000" b="1" i="1" cap="none" spc="50" dirty="0">
                <a:ln w="0"/>
                <a:solidFill>
                  <a:schemeClr val="tx1">
                    <a:lumMod val="65000"/>
                    <a:lumOff val="35000"/>
                  </a:schemeClr>
                </a:solidFill>
                <a:effectLst>
                  <a:innerShdw blurRad="63500" dist="50800" dir="13500000">
                    <a:srgbClr val="000000">
                      <a:alpha val="50000"/>
                    </a:srgbClr>
                  </a:innerShdw>
                </a:effectLst>
              </a:rPr>
              <a:t>Drink?</a:t>
            </a:r>
          </a:p>
          <a:p>
            <a:pPr marL="571500" indent="-571500">
              <a:buFont typeface="Wingdings" panose="05000000000000000000" pitchFamily="2" charset="2"/>
              <a:buChar char="§"/>
            </a:pPr>
            <a:r>
              <a:rPr lang="en-US" sz="4000" b="1" i="1" spc="50" dirty="0">
                <a:ln w="0"/>
                <a:solidFill>
                  <a:schemeClr val="tx1">
                    <a:lumMod val="65000"/>
                    <a:lumOff val="35000"/>
                  </a:schemeClr>
                </a:solidFill>
                <a:effectLst>
                  <a:innerShdw blurRad="63500" dist="50800" dir="13500000">
                    <a:srgbClr val="000000">
                      <a:alpha val="50000"/>
                    </a:srgbClr>
                  </a:innerShdw>
                </a:effectLst>
              </a:rPr>
              <a:t>Dance?</a:t>
            </a:r>
          </a:p>
          <a:p>
            <a:pPr marL="571500" indent="-571500">
              <a:buFont typeface="Wingdings" panose="05000000000000000000" pitchFamily="2" charset="2"/>
              <a:buChar char="§"/>
            </a:pPr>
            <a:r>
              <a:rPr lang="en-US" sz="4000" b="1" i="1" cap="none" spc="50" dirty="0">
                <a:ln w="0"/>
                <a:solidFill>
                  <a:schemeClr val="tx1">
                    <a:lumMod val="65000"/>
                    <a:lumOff val="35000"/>
                  </a:schemeClr>
                </a:solidFill>
                <a:effectLst>
                  <a:innerShdw blurRad="63500" dist="50800" dir="13500000">
                    <a:srgbClr val="000000">
                      <a:alpha val="50000"/>
                    </a:srgbClr>
                  </a:innerShdw>
                </a:effectLst>
              </a:rPr>
              <a:t>Ga</a:t>
            </a:r>
            <a:r>
              <a:rPr lang="en-US" sz="4000" b="1" i="1" spc="50" dirty="0">
                <a:ln w="0"/>
                <a:solidFill>
                  <a:schemeClr val="tx1">
                    <a:lumMod val="65000"/>
                    <a:lumOff val="35000"/>
                  </a:schemeClr>
                </a:solidFill>
                <a:effectLst>
                  <a:innerShdw blurRad="63500" dist="50800" dir="13500000">
                    <a:srgbClr val="000000">
                      <a:alpha val="50000"/>
                    </a:srgbClr>
                  </a:innerShdw>
                </a:effectLst>
              </a:rPr>
              <a:t>mble?</a:t>
            </a:r>
          </a:p>
          <a:p>
            <a:pPr marL="571500" indent="-571500">
              <a:buFont typeface="Wingdings" panose="05000000000000000000" pitchFamily="2" charset="2"/>
              <a:buChar char="§"/>
            </a:pPr>
            <a:r>
              <a:rPr lang="en-US" sz="4000" b="1" i="1" spc="50" dirty="0">
                <a:ln w="0"/>
                <a:solidFill>
                  <a:schemeClr val="tx1">
                    <a:lumMod val="65000"/>
                    <a:lumOff val="35000"/>
                  </a:schemeClr>
                </a:solidFill>
                <a:effectLst>
                  <a:innerShdw blurRad="63500" dist="50800" dir="13500000">
                    <a:srgbClr val="000000">
                      <a:alpha val="50000"/>
                    </a:srgbClr>
                  </a:innerShdw>
                </a:effectLst>
              </a:rPr>
              <a:t>Pre-marital sex?</a:t>
            </a:r>
          </a:p>
          <a:p>
            <a:pPr marL="571500" indent="-571500">
              <a:buFont typeface="Wingdings" panose="05000000000000000000" pitchFamily="2" charset="2"/>
              <a:buChar char="§"/>
            </a:pPr>
            <a:r>
              <a:rPr lang="en-US" sz="4000" b="1" i="1" spc="50" dirty="0">
                <a:ln w="0"/>
                <a:solidFill>
                  <a:schemeClr val="tx1">
                    <a:lumMod val="65000"/>
                    <a:lumOff val="35000"/>
                  </a:schemeClr>
                </a:solidFill>
                <a:effectLst>
                  <a:innerShdw blurRad="63500" dist="50800" dir="13500000">
                    <a:srgbClr val="000000">
                      <a:alpha val="50000"/>
                    </a:srgbClr>
                  </a:innerShdw>
                </a:effectLst>
              </a:rPr>
              <a:t>Homosexuality?</a:t>
            </a:r>
          </a:p>
          <a:p>
            <a:pPr marL="571500" indent="-571500">
              <a:buFont typeface="Wingdings" panose="05000000000000000000" pitchFamily="2" charset="2"/>
              <a:buChar char="§"/>
            </a:pPr>
            <a:r>
              <a:rPr lang="en-US" sz="4000" b="1" i="1" spc="50" dirty="0">
                <a:ln w="0"/>
                <a:solidFill>
                  <a:schemeClr val="tx1">
                    <a:lumMod val="65000"/>
                    <a:lumOff val="35000"/>
                  </a:schemeClr>
                </a:solidFill>
                <a:effectLst>
                  <a:innerShdw blurRad="63500" dist="50800" dir="13500000">
                    <a:srgbClr val="000000">
                      <a:alpha val="50000"/>
                    </a:srgbClr>
                  </a:innerShdw>
                </a:effectLst>
              </a:rPr>
              <a:t>Wear short attire?</a:t>
            </a:r>
          </a:p>
        </p:txBody>
      </p:sp>
    </p:spTree>
    <p:extLst>
      <p:ext uri="{BB962C8B-B14F-4D97-AF65-F5344CB8AC3E}">
        <p14:creationId xmlns:p14="http://schemas.microsoft.com/office/powerpoint/2010/main" val="53513850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F44B4C-A519-8B94-970F-BFC36D8C5360}"/>
              </a:ext>
            </a:extLst>
          </p:cNvPr>
          <p:cNvSpPr/>
          <p:nvPr/>
        </p:nvSpPr>
        <p:spPr>
          <a:xfrm>
            <a:off x="770317" y="296133"/>
            <a:ext cx="7603365" cy="2215991"/>
          </a:xfrm>
          <a:custGeom>
            <a:avLst/>
            <a:gdLst>
              <a:gd name="connsiteX0" fmla="*/ 0 w 7603365"/>
              <a:gd name="connsiteY0" fmla="*/ 0 h 2215991"/>
              <a:gd name="connsiteX1" fmla="*/ 615181 w 7603365"/>
              <a:gd name="connsiteY1" fmla="*/ 0 h 2215991"/>
              <a:gd name="connsiteX2" fmla="*/ 1078295 w 7603365"/>
              <a:gd name="connsiteY2" fmla="*/ 0 h 2215991"/>
              <a:gd name="connsiteX3" fmla="*/ 1845544 w 7603365"/>
              <a:gd name="connsiteY3" fmla="*/ 0 h 2215991"/>
              <a:gd name="connsiteX4" fmla="*/ 2384692 w 7603365"/>
              <a:gd name="connsiteY4" fmla="*/ 0 h 2215991"/>
              <a:gd name="connsiteX5" fmla="*/ 2999873 w 7603365"/>
              <a:gd name="connsiteY5" fmla="*/ 0 h 2215991"/>
              <a:gd name="connsiteX6" fmla="*/ 3843155 w 7603365"/>
              <a:gd name="connsiteY6" fmla="*/ 0 h 2215991"/>
              <a:gd name="connsiteX7" fmla="*/ 4686438 w 7603365"/>
              <a:gd name="connsiteY7" fmla="*/ 0 h 2215991"/>
              <a:gd name="connsiteX8" fmla="*/ 5529720 w 7603365"/>
              <a:gd name="connsiteY8" fmla="*/ 0 h 2215991"/>
              <a:gd name="connsiteX9" fmla="*/ 6220935 w 7603365"/>
              <a:gd name="connsiteY9" fmla="*/ 0 h 2215991"/>
              <a:gd name="connsiteX10" fmla="*/ 6912150 w 7603365"/>
              <a:gd name="connsiteY10" fmla="*/ 0 h 2215991"/>
              <a:gd name="connsiteX11" fmla="*/ 7603365 w 7603365"/>
              <a:gd name="connsiteY11" fmla="*/ 0 h 2215991"/>
              <a:gd name="connsiteX12" fmla="*/ 7603365 w 7603365"/>
              <a:gd name="connsiteY12" fmla="*/ 553998 h 2215991"/>
              <a:gd name="connsiteX13" fmla="*/ 7603365 w 7603365"/>
              <a:gd name="connsiteY13" fmla="*/ 1152315 h 2215991"/>
              <a:gd name="connsiteX14" fmla="*/ 7603365 w 7603365"/>
              <a:gd name="connsiteY14" fmla="*/ 1706313 h 2215991"/>
              <a:gd name="connsiteX15" fmla="*/ 7603365 w 7603365"/>
              <a:gd name="connsiteY15" fmla="*/ 2215991 h 2215991"/>
              <a:gd name="connsiteX16" fmla="*/ 6912150 w 7603365"/>
              <a:gd name="connsiteY16" fmla="*/ 2215991 h 2215991"/>
              <a:gd name="connsiteX17" fmla="*/ 6068868 w 7603365"/>
              <a:gd name="connsiteY17" fmla="*/ 2215991 h 2215991"/>
              <a:gd name="connsiteX18" fmla="*/ 5453686 w 7603365"/>
              <a:gd name="connsiteY18" fmla="*/ 2215991 h 2215991"/>
              <a:gd name="connsiteX19" fmla="*/ 4990572 w 7603365"/>
              <a:gd name="connsiteY19" fmla="*/ 2215991 h 2215991"/>
              <a:gd name="connsiteX20" fmla="*/ 4451425 w 7603365"/>
              <a:gd name="connsiteY20" fmla="*/ 2215991 h 2215991"/>
              <a:gd name="connsiteX21" fmla="*/ 3684176 w 7603365"/>
              <a:gd name="connsiteY21" fmla="*/ 2215991 h 2215991"/>
              <a:gd name="connsiteX22" fmla="*/ 2916927 w 7603365"/>
              <a:gd name="connsiteY22" fmla="*/ 2215991 h 2215991"/>
              <a:gd name="connsiteX23" fmla="*/ 2149679 w 7603365"/>
              <a:gd name="connsiteY23" fmla="*/ 2215991 h 2215991"/>
              <a:gd name="connsiteX24" fmla="*/ 1534497 w 7603365"/>
              <a:gd name="connsiteY24" fmla="*/ 2215991 h 2215991"/>
              <a:gd name="connsiteX25" fmla="*/ 691215 w 7603365"/>
              <a:gd name="connsiteY25" fmla="*/ 2215991 h 2215991"/>
              <a:gd name="connsiteX26" fmla="*/ 0 w 7603365"/>
              <a:gd name="connsiteY26" fmla="*/ 2215991 h 2215991"/>
              <a:gd name="connsiteX27" fmla="*/ 0 w 7603365"/>
              <a:gd name="connsiteY27" fmla="*/ 1684153 h 2215991"/>
              <a:gd name="connsiteX28" fmla="*/ 0 w 7603365"/>
              <a:gd name="connsiteY28" fmla="*/ 1130155 h 2215991"/>
              <a:gd name="connsiteX29" fmla="*/ 0 w 7603365"/>
              <a:gd name="connsiteY29" fmla="*/ 598318 h 2215991"/>
              <a:gd name="connsiteX30" fmla="*/ 0 w 7603365"/>
              <a:gd name="connsiteY30" fmla="*/ 0 h 2215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603365" h="2215991" fill="none" extrusionOk="0">
                <a:moveTo>
                  <a:pt x="0" y="0"/>
                </a:moveTo>
                <a:cubicBezTo>
                  <a:pt x="239305" y="-27549"/>
                  <a:pt x="348645" y="26540"/>
                  <a:pt x="615181" y="0"/>
                </a:cubicBezTo>
                <a:cubicBezTo>
                  <a:pt x="881717" y="-26540"/>
                  <a:pt x="921122" y="13988"/>
                  <a:pt x="1078295" y="0"/>
                </a:cubicBezTo>
                <a:cubicBezTo>
                  <a:pt x="1235468" y="-13988"/>
                  <a:pt x="1629222" y="26605"/>
                  <a:pt x="1845544" y="0"/>
                </a:cubicBezTo>
                <a:cubicBezTo>
                  <a:pt x="2061866" y="-26605"/>
                  <a:pt x="2256993" y="-2025"/>
                  <a:pt x="2384692" y="0"/>
                </a:cubicBezTo>
                <a:cubicBezTo>
                  <a:pt x="2512391" y="2025"/>
                  <a:pt x="2793476" y="-4767"/>
                  <a:pt x="2999873" y="0"/>
                </a:cubicBezTo>
                <a:cubicBezTo>
                  <a:pt x="3206270" y="4767"/>
                  <a:pt x="3534565" y="-33884"/>
                  <a:pt x="3843155" y="0"/>
                </a:cubicBezTo>
                <a:cubicBezTo>
                  <a:pt x="4151745" y="33884"/>
                  <a:pt x="4275236" y="-3755"/>
                  <a:pt x="4686438" y="0"/>
                </a:cubicBezTo>
                <a:cubicBezTo>
                  <a:pt x="5097640" y="3755"/>
                  <a:pt x="5358894" y="-6501"/>
                  <a:pt x="5529720" y="0"/>
                </a:cubicBezTo>
                <a:cubicBezTo>
                  <a:pt x="5700546" y="6501"/>
                  <a:pt x="5991292" y="12031"/>
                  <a:pt x="6220935" y="0"/>
                </a:cubicBezTo>
                <a:cubicBezTo>
                  <a:pt x="6450579" y="-12031"/>
                  <a:pt x="6663389" y="-7613"/>
                  <a:pt x="6912150" y="0"/>
                </a:cubicBezTo>
                <a:cubicBezTo>
                  <a:pt x="7160911" y="7613"/>
                  <a:pt x="7357346" y="-34515"/>
                  <a:pt x="7603365" y="0"/>
                </a:cubicBezTo>
                <a:cubicBezTo>
                  <a:pt x="7626802" y="162264"/>
                  <a:pt x="7606503" y="373370"/>
                  <a:pt x="7603365" y="553998"/>
                </a:cubicBezTo>
                <a:cubicBezTo>
                  <a:pt x="7600227" y="734626"/>
                  <a:pt x="7577976" y="993907"/>
                  <a:pt x="7603365" y="1152315"/>
                </a:cubicBezTo>
                <a:cubicBezTo>
                  <a:pt x="7628754" y="1310723"/>
                  <a:pt x="7589349" y="1526938"/>
                  <a:pt x="7603365" y="1706313"/>
                </a:cubicBezTo>
                <a:cubicBezTo>
                  <a:pt x="7617381" y="1885688"/>
                  <a:pt x="7580770" y="2042243"/>
                  <a:pt x="7603365" y="2215991"/>
                </a:cubicBezTo>
                <a:cubicBezTo>
                  <a:pt x="7355578" y="2209092"/>
                  <a:pt x="7197500" y="2207637"/>
                  <a:pt x="6912150" y="2215991"/>
                </a:cubicBezTo>
                <a:cubicBezTo>
                  <a:pt x="6626801" y="2224345"/>
                  <a:pt x="6475605" y="2252691"/>
                  <a:pt x="6068868" y="2215991"/>
                </a:cubicBezTo>
                <a:cubicBezTo>
                  <a:pt x="5662131" y="2179291"/>
                  <a:pt x="5743909" y="2228646"/>
                  <a:pt x="5453686" y="2215991"/>
                </a:cubicBezTo>
                <a:cubicBezTo>
                  <a:pt x="5163463" y="2203336"/>
                  <a:pt x="5152135" y="2226641"/>
                  <a:pt x="4990572" y="2215991"/>
                </a:cubicBezTo>
                <a:cubicBezTo>
                  <a:pt x="4829009" y="2205341"/>
                  <a:pt x="4584202" y="2220914"/>
                  <a:pt x="4451425" y="2215991"/>
                </a:cubicBezTo>
                <a:cubicBezTo>
                  <a:pt x="4318648" y="2211068"/>
                  <a:pt x="3879323" y="2224836"/>
                  <a:pt x="3684176" y="2215991"/>
                </a:cubicBezTo>
                <a:cubicBezTo>
                  <a:pt x="3489029" y="2207146"/>
                  <a:pt x="3086794" y="2242799"/>
                  <a:pt x="2916927" y="2215991"/>
                </a:cubicBezTo>
                <a:cubicBezTo>
                  <a:pt x="2747060" y="2189183"/>
                  <a:pt x="2354030" y="2199364"/>
                  <a:pt x="2149679" y="2215991"/>
                </a:cubicBezTo>
                <a:cubicBezTo>
                  <a:pt x="1945328" y="2232618"/>
                  <a:pt x="1809780" y="2200001"/>
                  <a:pt x="1534497" y="2215991"/>
                </a:cubicBezTo>
                <a:cubicBezTo>
                  <a:pt x="1259214" y="2231981"/>
                  <a:pt x="1083306" y="2227142"/>
                  <a:pt x="691215" y="2215991"/>
                </a:cubicBezTo>
                <a:cubicBezTo>
                  <a:pt x="299124" y="2204840"/>
                  <a:pt x="341591" y="2200757"/>
                  <a:pt x="0" y="2215991"/>
                </a:cubicBezTo>
                <a:cubicBezTo>
                  <a:pt x="-9586" y="1995931"/>
                  <a:pt x="18513" y="1915038"/>
                  <a:pt x="0" y="1684153"/>
                </a:cubicBezTo>
                <a:cubicBezTo>
                  <a:pt x="-18513" y="1453268"/>
                  <a:pt x="26" y="1274110"/>
                  <a:pt x="0" y="1130155"/>
                </a:cubicBezTo>
                <a:cubicBezTo>
                  <a:pt x="-26" y="986200"/>
                  <a:pt x="-10620" y="825414"/>
                  <a:pt x="0" y="598318"/>
                </a:cubicBezTo>
                <a:cubicBezTo>
                  <a:pt x="10620" y="371222"/>
                  <a:pt x="-2700" y="288760"/>
                  <a:pt x="0" y="0"/>
                </a:cubicBezTo>
                <a:close/>
              </a:path>
              <a:path w="7603365" h="2215991" stroke="0" extrusionOk="0">
                <a:moveTo>
                  <a:pt x="0" y="0"/>
                </a:moveTo>
                <a:cubicBezTo>
                  <a:pt x="178096" y="-3976"/>
                  <a:pt x="397054" y="20963"/>
                  <a:pt x="539148" y="0"/>
                </a:cubicBezTo>
                <a:cubicBezTo>
                  <a:pt x="681242" y="-20963"/>
                  <a:pt x="923636" y="-7220"/>
                  <a:pt x="1230363" y="0"/>
                </a:cubicBezTo>
                <a:cubicBezTo>
                  <a:pt x="1537091" y="7220"/>
                  <a:pt x="1636031" y="14027"/>
                  <a:pt x="1921578" y="0"/>
                </a:cubicBezTo>
                <a:cubicBezTo>
                  <a:pt x="2207125" y="-14027"/>
                  <a:pt x="2429386" y="-4555"/>
                  <a:pt x="2764860" y="0"/>
                </a:cubicBezTo>
                <a:cubicBezTo>
                  <a:pt x="3100334" y="4555"/>
                  <a:pt x="3369964" y="8572"/>
                  <a:pt x="3532109" y="0"/>
                </a:cubicBezTo>
                <a:cubicBezTo>
                  <a:pt x="3694254" y="-8572"/>
                  <a:pt x="3978593" y="19048"/>
                  <a:pt x="4299357" y="0"/>
                </a:cubicBezTo>
                <a:cubicBezTo>
                  <a:pt x="4620121" y="-19048"/>
                  <a:pt x="4718306" y="9486"/>
                  <a:pt x="4990572" y="0"/>
                </a:cubicBezTo>
                <a:cubicBezTo>
                  <a:pt x="5262838" y="-9486"/>
                  <a:pt x="5303684" y="-28318"/>
                  <a:pt x="5605754" y="0"/>
                </a:cubicBezTo>
                <a:cubicBezTo>
                  <a:pt x="5907824" y="28318"/>
                  <a:pt x="5859884" y="19622"/>
                  <a:pt x="6068868" y="0"/>
                </a:cubicBezTo>
                <a:cubicBezTo>
                  <a:pt x="6277852" y="-19622"/>
                  <a:pt x="6397322" y="9109"/>
                  <a:pt x="6531982" y="0"/>
                </a:cubicBezTo>
                <a:cubicBezTo>
                  <a:pt x="6666642" y="-9109"/>
                  <a:pt x="7343758" y="-13349"/>
                  <a:pt x="7603365" y="0"/>
                </a:cubicBezTo>
                <a:cubicBezTo>
                  <a:pt x="7590687" y="168145"/>
                  <a:pt x="7609179" y="368501"/>
                  <a:pt x="7603365" y="487518"/>
                </a:cubicBezTo>
                <a:cubicBezTo>
                  <a:pt x="7597551" y="606535"/>
                  <a:pt x="7606686" y="806637"/>
                  <a:pt x="7603365" y="997196"/>
                </a:cubicBezTo>
                <a:cubicBezTo>
                  <a:pt x="7600044" y="1187755"/>
                  <a:pt x="7590357" y="1365438"/>
                  <a:pt x="7603365" y="1506874"/>
                </a:cubicBezTo>
                <a:cubicBezTo>
                  <a:pt x="7616373" y="1648310"/>
                  <a:pt x="7604077" y="1997523"/>
                  <a:pt x="7603365" y="2215991"/>
                </a:cubicBezTo>
                <a:cubicBezTo>
                  <a:pt x="7474287" y="2196655"/>
                  <a:pt x="7287157" y="2239602"/>
                  <a:pt x="6988184" y="2215991"/>
                </a:cubicBezTo>
                <a:cubicBezTo>
                  <a:pt x="6689211" y="2192380"/>
                  <a:pt x="6696252" y="2236444"/>
                  <a:pt x="6449036" y="2215991"/>
                </a:cubicBezTo>
                <a:cubicBezTo>
                  <a:pt x="6201820" y="2195538"/>
                  <a:pt x="5795993" y="2190104"/>
                  <a:pt x="5605754" y="2215991"/>
                </a:cubicBezTo>
                <a:cubicBezTo>
                  <a:pt x="5415515" y="2241878"/>
                  <a:pt x="5314983" y="2226107"/>
                  <a:pt x="5066606" y="2215991"/>
                </a:cubicBezTo>
                <a:cubicBezTo>
                  <a:pt x="4818229" y="2205875"/>
                  <a:pt x="4653547" y="2203742"/>
                  <a:pt x="4375391" y="2215991"/>
                </a:cubicBezTo>
                <a:cubicBezTo>
                  <a:pt x="4097236" y="2228240"/>
                  <a:pt x="4025057" y="2227394"/>
                  <a:pt x="3836243" y="2215991"/>
                </a:cubicBezTo>
                <a:cubicBezTo>
                  <a:pt x="3647429" y="2204588"/>
                  <a:pt x="3354333" y="2229538"/>
                  <a:pt x="3145028" y="2215991"/>
                </a:cubicBezTo>
                <a:cubicBezTo>
                  <a:pt x="2935724" y="2202444"/>
                  <a:pt x="2864856" y="2220236"/>
                  <a:pt x="2681914" y="2215991"/>
                </a:cubicBezTo>
                <a:cubicBezTo>
                  <a:pt x="2498972" y="2211746"/>
                  <a:pt x="2355486" y="2215485"/>
                  <a:pt x="2218800" y="2215991"/>
                </a:cubicBezTo>
                <a:cubicBezTo>
                  <a:pt x="2082114" y="2216497"/>
                  <a:pt x="1719744" y="2238993"/>
                  <a:pt x="1451551" y="2215991"/>
                </a:cubicBezTo>
                <a:cubicBezTo>
                  <a:pt x="1183358" y="2192989"/>
                  <a:pt x="986692" y="2215528"/>
                  <a:pt x="836370" y="2215991"/>
                </a:cubicBezTo>
                <a:cubicBezTo>
                  <a:pt x="686048" y="2216454"/>
                  <a:pt x="311666" y="2181391"/>
                  <a:pt x="0" y="2215991"/>
                </a:cubicBezTo>
                <a:cubicBezTo>
                  <a:pt x="23616" y="2062741"/>
                  <a:pt x="18551" y="1819104"/>
                  <a:pt x="0" y="1617673"/>
                </a:cubicBezTo>
                <a:cubicBezTo>
                  <a:pt x="-18551" y="1416242"/>
                  <a:pt x="-24863" y="1195716"/>
                  <a:pt x="0" y="1041516"/>
                </a:cubicBezTo>
                <a:cubicBezTo>
                  <a:pt x="24863" y="887316"/>
                  <a:pt x="24391" y="703161"/>
                  <a:pt x="0" y="487518"/>
                </a:cubicBezTo>
                <a:cubicBezTo>
                  <a:pt x="-24391" y="271875"/>
                  <a:pt x="911" y="220178"/>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13800" b="1" cap="none" spc="50" dirty="0">
                <a:ln w="0"/>
                <a:solidFill>
                  <a:schemeClr val="tx1">
                    <a:lumMod val="65000"/>
                    <a:lumOff val="35000"/>
                  </a:schemeClr>
                </a:solidFill>
                <a:effectLst>
                  <a:innerShdw blurRad="63500" dist="50800" dir="13500000">
                    <a:srgbClr val="000000">
                      <a:alpha val="50000"/>
                    </a:srgbClr>
                  </a:innerShdw>
                </a:effectLst>
              </a:rPr>
              <a:t>Is it a Sin?</a:t>
            </a:r>
          </a:p>
        </p:txBody>
      </p:sp>
      <p:sp>
        <p:nvSpPr>
          <p:cNvPr id="8" name="Rectangle 7">
            <a:extLst>
              <a:ext uri="{FF2B5EF4-FFF2-40B4-BE49-F238E27FC236}">
                <a16:creationId xmlns:a16="http://schemas.microsoft.com/office/drawing/2014/main" id="{7AA82445-3301-CB69-CD71-BF59F7032F7F}"/>
              </a:ext>
            </a:extLst>
          </p:cNvPr>
          <p:cNvSpPr/>
          <p:nvPr/>
        </p:nvSpPr>
        <p:spPr>
          <a:xfrm>
            <a:off x="2141628" y="3356986"/>
            <a:ext cx="5011308" cy="1569660"/>
          </a:xfrm>
          <a:custGeom>
            <a:avLst/>
            <a:gdLst>
              <a:gd name="connsiteX0" fmla="*/ 0 w 5011308"/>
              <a:gd name="connsiteY0" fmla="*/ 0 h 1569660"/>
              <a:gd name="connsiteX1" fmla="*/ 576300 w 5011308"/>
              <a:gd name="connsiteY1" fmla="*/ 0 h 1569660"/>
              <a:gd name="connsiteX2" fmla="*/ 1252827 w 5011308"/>
              <a:gd name="connsiteY2" fmla="*/ 0 h 1569660"/>
              <a:gd name="connsiteX3" fmla="*/ 1879241 w 5011308"/>
              <a:gd name="connsiteY3" fmla="*/ 0 h 1569660"/>
              <a:gd name="connsiteX4" fmla="*/ 2505654 w 5011308"/>
              <a:gd name="connsiteY4" fmla="*/ 0 h 1569660"/>
              <a:gd name="connsiteX5" fmla="*/ 3132068 w 5011308"/>
              <a:gd name="connsiteY5" fmla="*/ 0 h 1569660"/>
              <a:gd name="connsiteX6" fmla="*/ 3708368 w 5011308"/>
              <a:gd name="connsiteY6" fmla="*/ 0 h 1569660"/>
              <a:gd name="connsiteX7" fmla="*/ 4334781 w 5011308"/>
              <a:gd name="connsiteY7" fmla="*/ 0 h 1569660"/>
              <a:gd name="connsiteX8" fmla="*/ 5011308 w 5011308"/>
              <a:gd name="connsiteY8" fmla="*/ 0 h 1569660"/>
              <a:gd name="connsiteX9" fmla="*/ 5011308 w 5011308"/>
              <a:gd name="connsiteY9" fmla="*/ 538917 h 1569660"/>
              <a:gd name="connsiteX10" fmla="*/ 5011308 w 5011308"/>
              <a:gd name="connsiteY10" fmla="*/ 1030743 h 1569660"/>
              <a:gd name="connsiteX11" fmla="*/ 5011308 w 5011308"/>
              <a:gd name="connsiteY11" fmla="*/ 1569660 h 1569660"/>
              <a:gd name="connsiteX12" fmla="*/ 4284668 w 5011308"/>
              <a:gd name="connsiteY12" fmla="*/ 1569660 h 1569660"/>
              <a:gd name="connsiteX13" fmla="*/ 3708368 w 5011308"/>
              <a:gd name="connsiteY13" fmla="*/ 1569660 h 1569660"/>
              <a:gd name="connsiteX14" fmla="*/ 3232294 w 5011308"/>
              <a:gd name="connsiteY14" fmla="*/ 1569660 h 1569660"/>
              <a:gd name="connsiteX15" fmla="*/ 2756219 w 5011308"/>
              <a:gd name="connsiteY15" fmla="*/ 1569660 h 1569660"/>
              <a:gd name="connsiteX16" fmla="*/ 2029580 w 5011308"/>
              <a:gd name="connsiteY16" fmla="*/ 1569660 h 1569660"/>
              <a:gd name="connsiteX17" fmla="*/ 1453279 w 5011308"/>
              <a:gd name="connsiteY17" fmla="*/ 1569660 h 1569660"/>
              <a:gd name="connsiteX18" fmla="*/ 927092 w 5011308"/>
              <a:gd name="connsiteY18" fmla="*/ 1569660 h 1569660"/>
              <a:gd name="connsiteX19" fmla="*/ 0 w 5011308"/>
              <a:gd name="connsiteY19" fmla="*/ 1569660 h 1569660"/>
              <a:gd name="connsiteX20" fmla="*/ 0 w 5011308"/>
              <a:gd name="connsiteY20" fmla="*/ 1062137 h 1569660"/>
              <a:gd name="connsiteX21" fmla="*/ 0 w 5011308"/>
              <a:gd name="connsiteY21" fmla="*/ 570310 h 1569660"/>
              <a:gd name="connsiteX22" fmla="*/ 0 w 5011308"/>
              <a:gd name="connsiteY22" fmla="*/ 0 h 156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011308" h="1569660" fill="none" extrusionOk="0">
                <a:moveTo>
                  <a:pt x="0" y="0"/>
                </a:moveTo>
                <a:cubicBezTo>
                  <a:pt x="240611" y="-17096"/>
                  <a:pt x="344542" y="-24441"/>
                  <a:pt x="576300" y="0"/>
                </a:cubicBezTo>
                <a:cubicBezTo>
                  <a:pt x="808058" y="24441"/>
                  <a:pt x="1031919" y="17056"/>
                  <a:pt x="1252827" y="0"/>
                </a:cubicBezTo>
                <a:cubicBezTo>
                  <a:pt x="1473735" y="-17056"/>
                  <a:pt x="1572831" y="10097"/>
                  <a:pt x="1879241" y="0"/>
                </a:cubicBezTo>
                <a:cubicBezTo>
                  <a:pt x="2185651" y="-10097"/>
                  <a:pt x="2256692" y="-11386"/>
                  <a:pt x="2505654" y="0"/>
                </a:cubicBezTo>
                <a:cubicBezTo>
                  <a:pt x="2754616" y="11386"/>
                  <a:pt x="2951672" y="-26517"/>
                  <a:pt x="3132068" y="0"/>
                </a:cubicBezTo>
                <a:cubicBezTo>
                  <a:pt x="3312464" y="26517"/>
                  <a:pt x="3591814" y="-20965"/>
                  <a:pt x="3708368" y="0"/>
                </a:cubicBezTo>
                <a:cubicBezTo>
                  <a:pt x="3824922" y="20965"/>
                  <a:pt x="4062201" y="-3977"/>
                  <a:pt x="4334781" y="0"/>
                </a:cubicBezTo>
                <a:cubicBezTo>
                  <a:pt x="4607361" y="3977"/>
                  <a:pt x="4862379" y="7980"/>
                  <a:pt x="5011308" y="0"/>
                </a:cubicBezTo>
                <a:cubicBezTo>
                  <a:pt x="4994420" y="126389"/>
                  <a:pt x="5030522" y="405547"/>
                  <a:pt x="5011308" y="538917"/>
                </a:cubicBezTo>
                <a:cubicBezTo>
                  <a:pt x="4992094" y="672287"/>
                  <a:pt x="5017770" y="928466"/>
                  <a:pt x="5011308" y="1030743"/>
                </a:cubicBezTo>
                <a:cubicBezTo>
                  <a:pt x="5004846" y="1133020"/>
                  <a:pt x="4996927" y="1336553"/>
                  <a:pt x="5011308" y="1569660"/>
                </a:cubicBezTo>
                <a:cubicBezTo>
                  <a:pt x="4679778" y="1536539"/>
                  <a:pt x="4627564" y="1601161"/>
                  <a:pt x="4284668" y="1569660"/>
                </a:cubicBezTo>
                <a:cubicBezTo>
                  <a:pt x="3941772" y="1538159"/>
                  <a:pt x="3920195" y="1592395"/>
                  <a:pt x="3708368" y="1569660"/>
                </a:cubicBezTo>
                <a:cubicBezTo>
                  <a:pt x="3496541" y="1546925"/>
                  <a:pt x="3328563" y="1560130"/>
                  <a:pt x="3232294" y="1569660"/>
                </a:cubicBezTo>
                <a:cubicBezTo>
                  <a:pt x="3136025" y="1579190"/>
                  <a:pt x="2866946" y="1590621"/>
                  <a:pt x="2756219" y="1569660"/>
                </a:cubicBezTo>
                <a:cubicBezTo>
                  <a:pt x="2645492" y="1548699"/>
                  <a:pt x="2294565" y="1569170"/>
                  <a:pt x="2029580" y="1569660"/>
                </a:cubicBezTo>
                <a:cubicBezTo>
                  <a:pt x="1764595" y="1570150"/>
                  <a:pt x="1586679" y="1594444"/>
                  <a:pt x="1453279" y="1569660"/>
                </a:cubicBezTo>
                <a:cubicBezTo>
                  <a:pt x="1319879" y="1544876"/>
                  <a:pt x="1075000" y="1544282"/>
                  <a:pt x="927092" y="1569660"/>
                </a:cubicBezTo>
                <a:cubicBezTo>
                  <a:pt x="779184" y="1595038"/>
                  <a:pt x="428471" y="1534051"/>
                  <a:pt x="0" y="1569660"/>
                </a:cubicBezTo>
                <a:cubicBezTo>
                  <a:pt x="-8914" y="1414281"/>
                  <a:pt x="-4617" y="1281948"/>
                  <a:pt x="0" y="1062137"/>
                </a:cubicBezTo>
                <a:cubicBezTo>
                  <a:pt x="4617" y="842326"/>
                  <a:pt x="-24083" y="770215"/>
                  <a:pt x="0" y="570310"/>
                </a:cubicBezTo>
                <a:cubicBezTo>
                  <a:pt x="24083" y="370405"/>
                  <a:pt x="5504" y="280798"/>
                  <a:pt x="0" y="0"/>
                </a:cubicBezTo>
                <a:close/>
              </a:path>
              <a:path w="5011308" h="1569660" stroke="0" extrusionOk="0">
                <a:moveTo>
                  <a:pt x="0" y="0"/>
                </a:moveTo>
                <a:cubicBezTo>
                  <a:pt x="208409" y="733"/>
                  <a:pt x="329516" y="-19555"/>
                  <a:pt x="526187" y="0"/>
                </a:cubicBezTo>
                <a:cubicBezTo>
                  <a:pt x="722858" y="19555"/>
                  <a:pt x="855970" y="-24458"/>
                  <a:pt x="1152601" y="0"/>
                </a:cubicBezTo>
                <a:cubicBezTo>
                  <a:pt x="1449232" y="24458"/>
                  <a:pt x="1605415" y="3164"/>
                  <a:pt x="1779014" y="0"/>
                </a:cubicBezTo>
                <a:cubicBezTo>
                  <a:pt x="1952613" y="-3164"/>
                  <a:pt x="2309426" y="-24128"/>
                  <a:pt x="2505654" y="0"/>
                </a:cubicBezTo>
                <a:cubicBezTo>
                  <a:pt x="2701882" y="24128"/>
                  <a:pt x="2941646" y="-21162"/>
                  <a:pt x="3182181" y="0"/>
                </a:cubicBezTo>
                <a:cubicBezTo>
                  <a:pt x="3422716" y="21162"/>
                  <a:pt x="3556135" y="33187"/>
                  <a:pt x="3858707" y="0"/>
                </a:cubicBezTo>
                <a:cubicBezTo>
                  <a:pt x="4161279" y="-33187"/>
                  <a:pt x="4474535" y="19623"/>
                  <a:pt x="5011308" y="0"/>
                </a:cubicBezTo>
                <a:cubicBezTo>
                  <a:pt x="4995320" y="248718"/>
                  <a:pt x="4998585" y="341567"/>
                  <a:pt x="5011308" y="507523"/>
                </a:cubicBezTo>
                <a:cubicBezTo>
                  <a:pt x="5024031" y="673479"/>
                  <a:pt x="5006687" y="916086"/>
                  <a:pt x="5011308" y="1062137"/>
                </a:cubicBezTo>
                <a:cubicBezTo>
                  <a:pt x="5015929" y="1208188"/>
                  <a:pt x="5028279" y="1466072"/>
                  <a:pt x="5011308" y="1569660"/>
                </a:cubicBezTo>
                <a:cubicBezTo>
                  <a:pt x="4874986" y="1548634"/>
                  <a:pt x="4648255" y="1571790"/>
                  <a:pt x="4334781" y="1569660"/>
                </a:cubicBezTo>
                <a:cubicBezTo>
                  <a:pt x="4021307" y="1567530"/>
                  <a:pt x="3944633" y="1580712"/>
                  <a:pt x="3658255" y="1569660"/>
                </a:cubicBezTo>
                <a:cubicBezTo>
                  <a:pt x="3371877" y="1558608"/>
                  <a:pt x="3157134" y="1583332"/>
                  <a:pt x="2931615" y="1569660"/>
                </a:cubicBezTo>
                <a:cubicBezTo>
                  <a:pt x="2706096" y="1555988"/>
                  <a:pt x="2493558" y="1564360"/>
                  <a:pt x="2355315" y="1569660"/>
                </a:cubicBezTo>
                <a:cubicBezTo>
                  <a:pt x="2217072" y="1574960"/>
                  <a:pt x="1915000" y="1595862"/>
                  <a:pt x="1678788" y="1569660"/>
                </a:cubicBezTo>
                <a:cubicBezTo>
                  <a:pt x="1442576" y="1543458"/>
                  <a:pt x="1310684" y="1546070"/>
                  <a:pt x="1202714" y="1569660"/>
                </a:cubicBezTo>
                <a:cubicBezTo>
                  <a:pt x="1094744" y="1593250"/>
                  <a:pt x="816956" y="1545335"/>
                  <a:pt x="676527" y="1569660"/>
                </a:cubicBezTo>
                <a:cubicBezTo>
                  <a:pt x="536098" y="1593985"/>
                  <a:pt x="144472" y="1599907"/>
                  <a:pt x="0" y="1569660"/>
                </a:cubicBezTo>
                <a:cubicBezTo>
                  <a:pt x="-2784" y="1367357"/>
                  <a:pt x="-3111" y="1272185"/>
                  <a:pt x="0" y="1077833"/>
                </a:cubicBezTo>
                <a:cubicBezTo>
                  <a:pt x="3111" y="883481"/>
                  <a:pt x="10851" y="728807"/>
                  <a:pt x="0" y="570310"/>
                </a:cubicBezTo>
                <a:cubicBezTo>
                  <a:pt x="-10851" y="411813"/>
                  <a:pt x="-9559" y="180848"/>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9600" b="1" i="1" cap="none" spc="50" dirty="0">
                <a:ln w="0"/>
                <a:solidFill>
                  <a:schemeClr val="tx1">
                    <a:lumMod val="65000"/>
                    <a:lumOff val="35000"/>
                  </a:schemeClr>
                </a:solidFill>
                <a:effectLst>
                  <a:innerShdw blurRad="63500" dist="50800" dir="13500000">
                    <a:srgbClr val="000000">
                      <a:alpha val="50000"/>
                    </a:srgbClr>
                  </a:innerShdw>
                </a:effectLst>
              </a:rPr>
              <a:t>To Drink?</a:t>
            </a:r>
          </a:p>
        </p:txBody>
      </p:sp>
    </p:spTree>
    <p:extLst>
      <p:ext uri="{BB962C8B-B14F-4D97-AF65-F5344CB8AC3E}">
        <p14:creationId xmlns:p14="http://schemas.microsoft.com/office/powerpoint/2010/main" val="27355523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06E6DB-DD50-1B7F-8596-2086F3A6A253}"/>
              </a:ext>
            </a:extLst>
          </p:cNvPr>
          <p:cNvSpPr txBox="1"/>
          <p:nvPr/>
        </p:nvSpPr>
        <p:spPr>
          <a:xfrm>
            <a:off x="508673" y="254336"/>
            <a:ext cx="8126654" cy="1107996"/>
          </a:xfrm>
          <a:prstGeom prst="rect">
            <a:avLst/>
          </a:prstGeom>
          <a:noFill/>
        </p:spPr>
        <p:txBody>
          <a:bodyPr wrap="square" rtlCol="0">
            <a:spAutoFit/>
          </a:bodyPr>
          <a:lstStyle/>
          <a:p>
            <a:pPr algn="ctr"/>
            <a:r>
              <a:rPr lang="en-US" sz="6600" b="1" dirty="0"/>
              <a:t>What Constitutes Sin?</a:t>
            </a:r>
          </a:p>
        </p:txBody>
      </p:sp>
      <p:grpSp>
        <p:nvGrpSpPr>
          <p:cNvPr id="6" name="Group 5">
            <a:extLst>
              <a:ext uri="{FF2B5EF4-FFF2-40B4-BE49-F238E27FC236}">
                <a16:creationId xmlns:a16="http://schemas.microsoft.com/office/drawing/2014/main" id="{B6B8A211-F1B9-4AEB-FD26-0B78B024BA84}"/>
              </a:ext>
            </a:extLst>
          </p:cNvPr>
          <p:cNvGrpSpPr/>
          <p:nvPr/>
        </p:nvGrpSpPr>
        <p:grpSpPr>
          <a:xfrm>
            <a:off x="844760" y="1919324"/>
            <a:ext cx="7454480" cy="1695576"/>
            <a:chOff x="1090013" y="1810633"/>
            <a:chExt cx="7454480" cy="1695576"/>
          </a:xfrm>
        </p:grpSpPr>
        <p:sp>
          <p:nvSpPr>
            <p:cNvPr id="4" name="Rectangle: Rounded Corners 3">
              <a:extLst>
                <a:ext uri="{FF2B5EF4-FFF2-40B4-BE49-F238E27FC236}">
                  <a16:creationId xmlns:a16="http://schemas.microsoft.com/office/drawing/2014/main" id="{0669BD26-E688-391D-52BB-5C5F3AE51544}"/>
                </a:ext>
              </a:extLst>
            </p:cNvPr>
            <p:cNvSpPr/>
            <p:nvPr/>
          </p:nvSpPr>
          <p:spPr>
            <a:xfrm>
              <a:off x="1090013" y="1810633"/>
              <a:ext cx="7454480" cy="1695576"/>
            </a:xfrm>
            <a:prstGeom prst="roundRect">
              <a:avLst/>
            </a:prstGeom>
            <a:solidFill>
              <a:srgbClr val="C00000"/>
            </a:solid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Sin is a violation of God’s law</a:t>
              </a:r>
            </a:p>
          </p:txBody>
        </p:sp>
        <p:sp>
          <p:nvSpPr>
            <p:cNvPr id="5" name="TextBox 4">
              <a:extLst>
                <a:ext uri="{FF2B5EF4-FFF2-40B4-BE49-F238E27FC236}">
                  <a16:creationId xmlns:a16="http://schemas.microsoft.com/office/drawing/2014/main" id="{9962E639-0C19-4ECD-56E8-1641D9CC6E11}"/>
                </a:ext>
              </a:extLst>
            </p:cNvPr>
            <p:cNvSpPr txBox="1"/>
            <p:nvPr/>
          </p:nvSpPr>
          <p:spPr>
            <a:xfrm>
              <a:off x="1410956" y="2292366"/>
              <a:ext cx="6739915" cy="707886"/>
            </a:xfrm>
            <a:prstGeom prst="rect">
              <a:avLst/>
            </a:prstGeom>
            <a:noFill/>
          </p:spPr>
          <p:txBody>
            <a:bodyPr wrap="square" rtlCol="0">
              <a:spAutoFit/>
            </a:bodyPr>
            <a:lstStyle/>
            <a:p>
              <a:pPr algn="ctr"/>
              <a:r>
                <a:rPr lang="en-US" sz="4000" b="1" dirty="0">
                  <a:solidFill>
                    <a:srgbClr val="FFFF00"/>
                  </a:solidFill>
                </a:rPr>
                <a:t>Sin is a violation of God’s law</a:t>
              </a:r>
            </a:p>
          </p:txBody>
        </p:sp>
      </p:grpSp>
      <p:sp>
        <p:nvSpPr>
          <p:cNvPr id="7" name="TextBox 6">
            <a:extLst>
              <a:ext uri="{FF2B5EF4-FFF2-40B4-BE49-F238E27FC236}">
                <a16:creationId xmlns:a16="http://schemas.microsoft.com/office/drawing/2014/main" id="{2797649F-4AC1-6794-C549-8BC6643AB3CF}"/>
              </a:ext>
            </a:extLst>
          </p:cNvPr>
          <p:cNvSpPr txBox="1"/>
          <p:nvPr/>
        </p:nvSpPr>
        <p:spPr>
          <a:xfrm>
            <a:off x="337213" y="4096633"/>
            <a:ext cx="5595402" cy="1200329"/>
          </a:xfrm>
          <a:prstGeom prst="rect">
            <a:avLst/>
          </a:prstGeom>
          <a:noFill/>
        </p:spPr>
        <p:txBody>
          <a:bodyPr wrap="square" rtlCol="0">
            <a:spAutoFit/>
          </a:bodyPr>
          <a:lstStyle/>
          <a:p>
            <a:pPr algn="ctr"/>
            <a:r>
              <a:rPr lang="en-US" sz="3600" dirty="0"/>
              <a:t>1 John 3:4</a:t>
            </a:r>
          </a:p>
          <a:p>
            <a:pPr algn="ctr"/>
            <a:r>
              <a:rPr lang="en-US" sz="3600" dirty="0"/>
              <a:t>Rom. 4:15</a:t>
            </a:r>
          </a:p>
        </p:txBody>
      </p:sp>
      <p:sp>
        <p:nvSpPr>
          <p:cNvPr id="8" name="TextBox 7">
            <a:extLst>
              <a:ext uri="{FF2B5EF4-FFF2-40B4-BE49-F238E27FC236}">
                <a16:creationId xmlns:a16="http://schemas.microsoft.com/office/drawing/2014/main" id="{887919D2-9FD8-B8BD-0404-42FADA27E820}"/>
              </a:ext>
            </a:extLst>
          </p:cNvPr>
          <p:cNvSpPr txBox="1"/>
          <p:nvPr/>
        </p:nvSpPr>
        <p:spPr>
          <a:xfrm>
            <a:off x="272503" y="5706117"/>
            <a:ext cx="8362824" cy="646331"/>
          </a:xfrm>
          <a:prstGeom prst="rect">
            <a:avLst/>
          </a:prstGeom>
          <a:noFill/>
        </p:spPr>
        <p:txBody>
          <a:bodyPr wrap="square" rtlCol="0">
            <a:spAutoFit/>
          </a:bodyPr>
          <a:lstStyle/>
          <a:p>
            <a:pPr algn="ctr"/>
            <a:r>
              <a:rPr lang="en-US" sz="3600" i="1" dirty="0">
                <a:solidFill>
                  <a:srgbClr val="6600FF"/>
                </a:solidFill>
              </a:rPr>
              <a:t>It does not have to be specifically stated</a:t>
            </a:r>
          </a:p>
        </p:txBody>
      </p:sp>
      <p:pic>
        <p:nvPicPr>
          <p:cNvPr id="9" name="Picture 8" descr="A picture containing indoor, table, sitting&#10;&#10;Description automatically generated">
            <a:extLst>
              <a:ext uri="{FF2B5EF4-FFF2-40B4-BE49-F238E27FC236}">
                <a16:creationId xmlns:a16="http://schemas.microsoft.com/office/drawing/2014/main" id="{04F194C2-3363-EF79-E23A-1F1CFF1FE9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1964" y="3108943"/>
            <a:ext cx="3683363" cy="1895076"/>
          </a:xfrm>
          <a:prstGeom prst="rect">
            <a:avLst/>
          </a:prstGeom>
        </p:spPr>
      </p:pic>
    </p:spTree>
    <p:extLst>
      <p:ext uri="{BB962C8B-B14F-4D97-AF65-F5344CB8AC3E}">
        <p14:creationId xmlns:p14="http://schemas.microsoft.com/office/powerpoint/2010/main" val="33167799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37"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250"/>
                                        <p:tgtEl>
                                          <p:spTgt spid="9"/>
                                        </p:tgtEl>
                                      </p:cBhvr>
                                    </p:animEffect>
                                    <p:anim calcmode="lin" valueType="num">
                                      <p:cBhvr>
                                        <p:cTn id="13" dur="2250" fill="hold"/>
                                        <p:tgtEl>
                                          <p:spTgt spid="9"/>
                                        </p:tgtEl>
                                        <p:attrNameLst>
                                          <p:attrName>ppt_x</p:attrName>
                                        </p:attrNameLst>
                                      </p:cBhvr>
                                      <p:tavLst>
                                        <p:tav tm="0">
                                          <p:val>
                                            <p:strVal val="#ppt_x"/>
                                          </p:val>
                                        </p:tav>
                                        <p:tav tm="100000">
                                          <p:val>
                                            <p:strVal val="#ppt_x"/>
                                          </p:val>
                                        </p:tav>
                                      </p:tavLst>
                                    </p:anim>
                                    <p:anim calcmode="lin" valueType="num">
                                      <p:cBhvr>
                                        <p:cTn id="14" dur="2025" decel="100000" fill="hold"/>
                                        <p:tgtEl>
                                          <p:spTgt spid="9"/>
                                        </p:tgtEl>
                                        <p:attrNameLst>
                                          <p:attrName>ppt_y</p:attrName>
                                        </p:attrNameLst>
                                      </p:cBhvr>
                                      <p:tavLst>
                                        <p:tav tm="0">
                                          <p:val>
                                            <p:strVal val="#ppt_y+1"/>
                                          </p:val>
                                        </p:tav>
                                        <p:tav tm="100000">
                                          <p:val>
                                            <p:strVal val="#ppt_y-.03"/>
                                          </p:val>
                                        </p:tav>
                                      </p:tavLst>
                                    </p:anim>
                                    <p:anim calcmode="lin" valueType="num">
                                      <p:cBhvr>
                                        <p:cTn id="15" dur="225" accel="100000" fill="hold">
                                          <p:stCondLst>
                                            <p:cond delay="2025"/>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F44B4C-A519-8B94-970F-BFC36D8C5360}"/>
              </a:ext>
            </a:extLst>
          </p:cNvPr>
          <p:cNvSpPr/>
          <p:nvPr/>
        </p:nvSpPr>
        <p:spPr>
          <a:xfrm>
            <a:off x="848579" y="296133"/>
            <a:ext cx="7446846" cy="1200329"/>
          </a:xfrm>
          <a:custGeom>
            <a:avLst/>
            <a:gdLst>
              <a:gd name="connsiteX0" fmla="*/ 0 w 7446846"/>
              <a:gd name="connsiteY0" fmla="*/ 0 h 1200329"/>
              <a:gd name="connsiteX1" fmla="*/ 751454 w 7446846"/>
              <a:gd name="connsiteY1" fmla="*/ 0 h 1200329"/>
              <a:gd name="connsiteX2" fmla="*/ 1353972 w 7446846"/>
              <a:gd name="connsiteY2" fmla="*/ 0 h 1200329"/>
              <a:gd name="connsiteX3" fmla="*/ 2105426 w 7446846"/>
              <a:gd name="connsiteY3" fmla="*/ 0 h 1200329"/>
              <a:gd name="connsiteX4" fmla="*/ 2559007 w 7446846"/>
              <a:gd name="connsiteY4" fmla="*/ 0 h 1200329"/>
              <a:gd name="connsiteX5" fmla="*/ 3384930 w 7446846"/>
              <a:gd name="connsiteY5" fmla="*/ 0 h 1200329"/>
              <a:gd name="connsiteX6" fmla="*/ 3838511 w 7446846"/>
              <a:gd name="connsiteY6" fmla="*/ 0 h 1200329"/>
              <a:gd name="connsiteX7" fmla="*/ 4589965 w 7446846"/>
              <a:gd name="connsiteY7" fmla="*/ 0 h 1200329"/>
              <a:gd name="connsiteX8" fmla="*/ 5118014 w 7446846"/>
              <a:gd name="connsiteY8" fmla="*/ 0 h 1200329"/>
              <a:gd name="connsiteX9" fmla="*/ 5720532 w 7446846"/>
              <a:gd name="connsiteY9" fmla="*/ 0 h 1200329"/>
              <a:gd name="connsiteX10" fmla="*/ 6546455 w 7446846"/>
              <a:gd name="connsiteY10" fmla="*/ 0 h 1200329"/>
              <a:gd name="connsiteX11" fmla="*/ 7446846 w 7446846"/>
              <a:gd name="connsiteY11" fmla="*/ 0 h 1200329"/>
              <a:gd name="connsiteX12" fmla="*/ 7446846 w 7446846"/>
              <a:gd name="connsiteY12" fmla="*/ 624171 h 1200329"/>
              <a:gd name="connsiteX13" fmla="*/ 7446846 w 7446846"/>
              <a:gd name="connsiteY13" fmla="*/ 1200329 h 1200329"/>
              <a:gd name="connsiteX14" fmla="*/ 6620923 w 7446846"/>
              <a:gd name="connsiteY14" fmla="*/ 1200329 h 1200329"/>
              <a:gd name="connsiteX15" fmla="*/ 5869469 w 7446846"/>
              <a:gd name="connsiteY15" fmla="*/ 1200329 h 1200329"/>
              <a:gd name="connsiteX16" fmla="*/ 5192483 w 7446846"/>
              <a:gd name="connsiteY16" fmla="*/ 1200329 h 1200329"/>
              <a:gd name="connsiteX17" fmla="*/ 4366560 w 7446846"/>
              <a:gd name="connsiteY17" fmla="*/ 1200329 h 1200329"/>
              <a:gd name="connsiteX18" fmla="*/ 3838511 w 7446846"/>
              <a:gd name="connsiteY18" fmla="*/ 1200329 h 1200329"/>
              <a:gd name="connsiteX19" fmla="*/ 3161525 w 7446846"/>
              <a:gd name="connsiteY19" fmla="*/ 1200329 h 1200329"/>
              <a:gd name="connsiteX20" fmla="*/ 2484539 w 7446846"/>
              <a:gd name="connsiteY20" fmla="*/ 1200329 h 1200329"/>
              <a:gd name="connsiteX21" fmla="*/ 1658616 w 7446846"/>
              <a:gd name="connsiteY21" fmla="*/ 1200329 h 1200329"/>
              <a:gd name="connsiteX22" fmla="*/ 1056098 w 7446846"/>
              <a:gd name="connsiteY22" fmla="*/ 1200329 h 1200329"/>
              <a:gd name="connsiteX23" fmla="*/ 602518 w 7446846"/>
              <a:gd name="connsiteY23" fmla="*/ 1200329 h 1200329"/>
              <a:gd name="connsiteX24" fmla="*/ 0 w 7446846"/>
              <a:gd name="connsiteY24" fmla="*/ 1200329 h 1200329"/>
              <a:gd name="connsiteX25" fmla="*/ 0 w 7446846"/>
              <a:gd name="connsiteY25" fmla="*/ 588161 h 1200329"/>
              <a:gd name="connsiteX26" fmla="*/ 0 w 7446846"/>
              <a:gd name="connsiteY26"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446846" h="1200329" fill="none" extrusionOk="0">
                <a:moveTo>
                  <a:pt x="0" y="0"/>
                </a:moveTo>
                <a:cubicBezTo>
                  <a:pt x="272176" y="29717"/>
                  <a:pt x="415591" y="22301"/>
                  <a:pt x="751454" y="0"/>
                </a:cubicBezTo>
                <a:cubicBezTo>
                  <a:pt x="1087317" y="-22301"/>
                  <a:pt x="1197879" y="19310"/>
                  <a:pt x="1353972" y="0"/>
                </a:cubicBezTo>
                <a:cubicBezTo>
                  <a:pt x="1510065" y="-19310"/>
                  <a:pt x="1757813" y="-28599"/>
                  <a:pt x="2105426" y="0"/>
                </a:cubicBezTo>
                <a:cubicBezTo>
                  <a:pt x="2453039" y="28599"/>
                  <a:pt x="2340545" y="-20573"/>
                  <a:pt x="2559007" y="0"/>
                </a:cubicBezTo>
                <a:cubicBezTo>
                  <a:pt x="2777469" y="20573"/>
                  <a:pt x="2989095" y="-6996"/>
                  <a:pt x="3384930" y="0"/>
                </a:cubicBezTo>
                <a:cubicBezTo>
                  <a:pt x="3780765" y="6996"/>
                  <a:pt x="3662234" y="-11276"/>
                  <a:pt x="3838511" y="0"/>
                </a:cubicBezTo>
                <a:cubicBezTo>
                  <a:pt x="4014788" y="11276"/>
                  <a:pt x="4437807" y="31571"/>
                  <a:pt x="4589965" y="0"/>
                </a:cubicBezTo>
                <a:cubicBezTo>
                  <a:pt x="4742123" y="-31571"/>
                  <a:pt x="5004634" y="-22948"/>
                  <a:pt x="5118014" y="0"/>
                </a:cubicBezTo>
                <a:cubicBezTo>
                  <a:pt x="5231394" y="22948"/>
                  <a:pt x="5548532" y="-18651"/>
                  <a:pt x="5720532" y="0"/>
                </a:cubicBezTo>
                <a:cubicBezTo>
                  <a:pt x="5892532" y="18651"/>
                  <a:pt x="6334204" y="-16483"/>
                  <a:pt x="6546455" y="0"/>
                </a:cubicBezTo>
                <a:cubicBezTo>
                  <a:pt x="6758706" y="16483"/>
                  <a:pt x="7253344" y="-8944"/>
                  <a:pt x="7446846" y="0"/>
                </a:cubicBezTo>
                <a:cubicBezTo>
                  <a:pt x="7429588" y="280071"/>
                  <a:pt x="7440505" y="325429"/>
                  <a:pt x="7446846" y="624171"/>
                </a:cubicBezTo>
                <a:cubicBezTo>
                  <a:pt x="7453187" y="922913"/>
                  <a:pt x="7455245" y="1045026"/>
                  <a:pt x="7446846" y="1200329"/>
                </a:cubicBezTo>
                <a:cubicBezTo>
                  <a:pt x="7280396" y="1218585"/>
                  <a:pt x="6897381" y="1179497"/>
                  <a:pt x="6620923" y="1200329"/>
                </a:cubicBezTo>
                <a:cubicBezTo>
                  <a:pt x="6344465" y="1221161"/>
                  <a:pt x="6024309" y="1229586"/>
                  <a:pt x="5869469" y="1200329"/>
                </a:cubicBezTo>
                <a:cubicBezTo>
                  <a:pt x="5714629" y="1171072"/>
                  <a:pt x="5471883" y="1184948"/>
                  <a:pt x="5192483" y="1200329"/>
                </a:cubicBezTo>
                <a:cubicBezTo>
                  <a:pt x="4913083" y="1215710"/>
                  <a:pt x="4695407" y="1214004"/>
                  <a:pt x="4366560" y="1200329"/>
                </a:cubicBezTo>
                <a:cubicBezTo>
                  <a:pt x="4037713" y="1186654"/>
                  <a:pt x="4079129" y="1219675"/>
                  <a:pt x="3838511" y="1200329"/>
                </a:cubicBezTo>
                <a:cubicBezTo>
                  <a:pt x="3597893" y="1180983"/>
                  <a:pt x="3428402" y="1220745"/>
                  <a:pt x="3161525" y="1200329"/>
                </a:cubicBezTo>
                <a:cubicBezTo>
                  <a:pt x="2894648" y="1179913"/>
                  <a:pt x="2666544" y="1176821"/>
                  <a:pt x="2484539" y="1200329"/>
                </a:cubicBezTo>
                <a:cubicBezTo>
                  <a:pt x="2302534" y="1223837"/>
                  <a:pt x="1884061" y="1241374"/>
                  <a:pt x="1658616" y="1200329"/>
                </a:cubicBezTo>
                <a:cubicBezTo>
                  <a:pt x="1433171" y="1159284"/>
                  <a:pt x="1227569" y="1221797"/>
                  <a:pt x="1056098" y="1200329"/>
                </a:cubicBezTo>
                <a:cubicBezTo>
                  <a:pt x="884627" y="1178861"/>
                  <a:pt x="739137" y="1214475"/>
                  <a:pt x="602518" y="1200329"/>
                </a:cubicBezTo>
                <a:cubicBezTo>
                  <a:pt x="465899" y="1186183"/>
                  <a:pt x="196948" y="1194807"/>
                  <a:pt x="0" y="1200329"/>
                </a:cubicBezTo>
                <a:cubicBezTo>
                  <a:pt x="18925" y="897080"/>
                  <a:pt x="-6354" y="851594"/>
                  <a:pt x="0" y="588161"/>
                </a:cubicBezTo>
                <a:cubicBezTo>
                  <a:pt x="6354" y="324728"/>
                  <a:pt x="-9301" y="185035"/>
                  <a:pt x="0" y="0"/>
                </a:cubicBezTo>
                <a:close/>
              </a:path>
              <a:path w="7446846" h="1200329" stroke="0" extrusionOk="0">
                <a:moveTo>
                  <a:pt x="0" y="0"/>
                </a:moveTo>
                <a:cubicBezTo>
                  <a:pt x="209631" y="-25990"/>
                  <a:pt x="332771" y="-22332"/>
                  <a:pt x="528049" y="0"/>
                </a:cubicBezTo>
                <a:cubicBezTo>
                  <a:pt x="723327" y="22332"/>
                  <a:pt x="891467" y="16455"/>
                  <a:pt x="1205035" y="0"/>
                </a:cubicBezTo>
                <a:cubicBezTo>
                  <a:pt x="1518603" y="-16455"/>
                  <a:pt x="1599363" y="33400"/>
                  <a:pt x="1882021" y="0"/>
                </a:cubicBezTo>
                <a:cubicBezTo>
                  <a:pt x="2164679" y="-33400"/>
                  <a:pt x="2312995" y="-5697"/>
                  <a:pt x="2707944" y="0"/>
                </a:cubicBezTo>
                <a:cubicBezTo>
                  <a:pt x="3102893" y="5697"/>
                  <a:pt x="3104751" y="10404"/>
                  <a:pt x="3459398" y="0"/>
                </a:cubicBezTo>
                <a:cubicBezTo>
                  <a:pt x="3814045" y="-10404"/>
                  <a:pt x="4044559" y="-11382"/>
                  <a:pt x="4210853" y="0"/>
                </a:cubicBezTo>
                <a:cubicBezTo>
                  <a:pt x="4377148" y="11382"/>
                  <a:pt x="4613549" y="2945"/>
                  <a:pt x="4887839" y="0"/>
                </a:cubicBezTo>
                <a:cubicBezTo>
                  <a:pt x="5162129" y="-2945"/>
                  <a:pt x="5217668" y="10825"/>
                  <a:pt x="5490356" y="0"/>
                </a:cubicBezTo>
                <a:cubicBezTo>
                  <a:pt x="5763044" y="-10825"/>
                  <a:pt x="5755186" y="13028"/>
                  <a:pt x="5943937" y="0"/>
                </a:cubicBezTo>
                <a:cubicBezTo>
                  <a:pt x="6132688" y="-13028"/>
                  <a:pt x="6197330" y="20710"/>
                  <a:pt x="6397518" y="0"/>
                </a:cubicBezTo>
                <a:cubicBezTo>
                  <a:pt x="6597706" y="-20710"/>
                  <a:pt x="6967673" y="-40924"/>
                  <a:pt x="7446846" y="0"/>
                </a:cubicBezTo>
                <a:cubicBezTo>
                  <a:pt x="7464396" y="118004"/>
                  <a:pt x="7444840" y="449201"/>
                  <a:pt x="7446846" y="564155"/>
                </a:cubicBezTo>
                <a:cubicBezTo>
                  <a:pt x="7448852" y="679109"/>
                  <a:pt x="7423447" y="956293"/>
                  <a:pt x="7446846" y="1200329"/>
                </a:cubicBezTo>
                <a:cubicBezTo>
                  <a:pt x="7242507" y="1176913"/>
                  <a:pt x="7150260" y="1218098"/>
                  <a:pt x="6918797" y="1200329"/>
                </a:cubicBezTo>
                <a:cubicBezTo>
                  <a:pt x="6687334" y="1182560"/>
                  <a:pt x="6531286" y="1227341"/>
                  <a:pt x="6167342" y="1200329"/>
                </a:cubicBezTo>
                <a:cubicBezTo>
                  <a:pt x="5803399" y="1173317"/>
                  <a:pt x="5894430" y="1212200"/>
                  <a:pt x="5713762" y="1200329"/>
                </a:cubicBezTo>
                <a:cubicBezTo>
                  <a:pt x="5533094" y="1188458"/>
                  <a:pt x="5367974" y="1182225"/>
                  <a:pt x="5185713" y="1200329"/>
                </a:cubicBezTo>
                <a:cubicBezTo>
                  <a:pt x="5003452" y="1218433"/>
                  <a:pt x="4650061" y="1195871"/>
                  <a:pt x="4359790" y="1200329"/>
                </a:cubicBezTo>
                <a:cubicBezTo>
                  <a:pt x="4069519" y="1204787"/>
                  <a:pt x="4074885" y="1202909"/>
                  <a:pt x="3831741" y="1200329"/>
                </a:cubicBezTo>
                <a:cubicBezTo>
                  <a:pt x="3588597" y="1197749"/>
                  <a:pt x="3374506" y="1220378"/>
                  <a:pt x="3154755" y="1200329"/>
                </a:cubicBezTo>
                <a:cubicBezTo>
                  <a:pt x="2935004" y="1180280"/>
                  <a:pt x="2750865" y="1201637"/>
                  <a:pt x="2626706" y="1200329"/>
                </a:cubicBezTo>
                <a:cubicBezTo>
                  <a:pt x="2502547" y="1199021"/>
                  <a:pt x="2250502" y="1224617"/>
                  <a:pt x="1949720" y="1200329"/>
                </a:cubicBezTo>
                <a:cubicBezTo>
                  <a:pt x="1648938" y="1176041"/>
                  <a:pt x="1659507" y="1181954"/>
                  <a:pt x="1496139" y="1200329"/>
                </a:cubicBezTo>
                <a:cubicBezTo>
                  <a:pt x="1332771" y="1218704"/>
                  <a:pt x="1161150" y="1182492"/>
                  <a:pt x="1042558" y="1200329"/>
                </a:cubicBezTo>
                <a:cubicBezTo>
                  <a:pt x="923966" y="1218166"/>
                  <a:pt x="316509" y="1180600"/>
                  <a:pt x="0" y="1200329"/>
                </a:cubicBezTo>
                <a:cubicBezTo>
                  <a:pt x="-15692" y="955431"/>
                  <a:pt x="14211" y="807245"/>
                  <a:pt x="0" y="612168"/>
                </a:cubicBezTo>
                <a:cubicBezTo>
                  <a:pt x="-14211" y="417091"/>
                  <a:pt x="13856" y="139894"/>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it a Sin to Drink?</a:t>
            </a:r>
          </a:p>
        </p:txBody>
      </p:sp>
      <p:sp>
        <p:nvSpPr>
          <p:cNvPr id="2" name="TextBox 1">
            <a:extLst>
              <a:ext uri="{FF2B5EF4-FFF2-40B4-BE49-F238E27FC236}">
                <a16:creationId xmlns:a16="http://schemas.microsoft.com/office/drawing/2014/main" id="{0683FFFE-8C15-91FB-51E9-CC94B7662F01}"/>
              </a:ext>
            </a:extLst>
          </p:cNvPr>
          <p:cNvSpPr txBox="1"/>
          <p:nvPr/>
        </p:nvSpPr>
        <p:spPr>
          <a:xfrm>
            <a:off x="989740" y="2244115"/>
            <a:ext cx="7007074" cy="3372077"/>
          </a:xfrm>
          <a:custGeom>
            <a:avLst/>
            <a:gdLst>
              <a:gd name="connsiteX0" fmla="*/ 0 w 7007074"/>
              <a:gd name="connsiteY0" fmla="*/ 0 h 3372077"/>
              <a:gd name="connsiteX1" fmla="*/ 707077 w 7007074"/>
              <a:gd name="connsiteY1" fmla="*/ 0 h 3372077"/>
              <a:gd name="connsiteX2" fmla="*/ 1133872 w 7007074"/>
              <a:gd name="connsiteY2" fmla="*/ 0 h 3372077"/>
              <a:gd name="connsiteX3" fmla="*/ 1770879 w 7007074"/>
              <a:gd name="connsiteY3" fmla="*/ 0 h 3372077"/>
              <a:gd name="connsiteX4" fmla="*/ 2407885 w 7007074"/>
              <a:gd name="connsiteY4" fmla="*/ 0 h 3372077"/>
              <a:gd name="connsiteX5" fmla="*/ 2904751 w 7007074"/>
              <a:gd name="connsiteY5" fmla="*/ 0 h 3372077"/>
              <a:gd name="connsiteX6" fmla="*/ 3401616 w 7007074"/>
              <a:gd name="connsiteY6" fmla="*/ 0 h 3372077"/>
              <a:gd name="connsiteX7" fmla="*/ 4038623 w 7007074"/>
              <a:gd name="connsiteY7" fmla="*/ 0 h 3372077"/>
              <a:gd name="connsiteX8" fmla="*/ 4605559 w 7007074"/>
              <a:gd name="connsiteY8" fmla="*/ 0 h 3372077"/>
              <a:gd name="connsiteX9" fmla="*/ 5312636 w 7007074"/>
              <a:gd name="connsiteY9" fmla="*/ 0 h 3372077"/>
              <a:gd name="connsiteX10" fmla="*/ 5949643 w 7007074"/>
              <a:gd name="connsiteY10" fmla="*/ 0 h 3372077"/>
              <a:gd name="connsiteX11" fmla="*/ 7007074 w 7007074"/>
              <a:gd name="connsiteY11" fmla="*/ 0 h 3372077"/>
              <a:gd name="connsiteX12" fmla="*/ 7007074 w 7007074"/>
              <a:gd name="connsiteY12" fmla="*/ 674415 h 3372077"/>
              <a:gd name="connsiteX13" fmla="*/ 7007074 w 7007074"/>
              <a:gd name="connsiteY13" fmla="*/ 1382552 h 3372077"/>
              <a:gd name="connsiteX14" fmla="*/ 7007074 w 7007074"/>
              <a:gd name="connsiteY14" fmla="*/ 2124409 h 3372077"/>
              <a:gd name="connsiteX15" fmla="*/ 7007074 w 7007074"/>
              <a:gd name="connsiteY15" fmla="*/ 2765103 h 3372077"/>
              <a:gd name="connsiteX16" fmla="*/ 7007074 w 7007074"/>
              <a:gd name="connsiteY16" fmla="*/ 3372077 h 3372077"/>
              <a:gd name="connsiteX17" fmla="*/ 6440138 w 7007074"/>
              <a:gd name="connsiteY17" fmla="*/ 3372077 h 3372077"/>
              <a:gd name="connsiteX18" fmla="*/ 6013344 w 7007074"/>
              <a:gd name="connsiteY18" fmla="*/ 3372077 h 3372077"/>
              <a:gd name="connsiteX19" fmla="*/ 5376337 w 7007074"/>
              <a:gd name="connsiteY19" fmla="*/ 3372077 h 3372077"/>
              <a:gd name="connsiteX20" fmla="*/ 4809401 w 7007074"/>
              <a:gd name="connsiteY20" fmla="*/ 3372077 h 3372077"/>
              <a:gd name="connsiteX21" fmla="*/ 4172394 w 7007074"/>
              <a:gd name="connsiteY21" fmla="*/ 3372077 h 3372077"/>
              <a:gd name="connsiteX22" fmla="*/ 3395246 w 7007074"/>
              <a:gd name="connsiteY22" fmla="*/ 3372077 h 3372077"/>
              <a:gd name="connsiteX23" fmla="*/ 2968451 w 7007074"/>
              <a:gd name="connsiteY23" fmla="*/ 3372077 h 3372077"/>
              <a:gd name="connsiteX24" fmla="*/ 2261374 w 7007074"/>
              <a:gd name="connsiteY24" fmla="*/ 3372077 h 3372077"/>
              <a:gd name="connsiteX25" fmla="*/ 1624367 w 7007074"/>
              <a:gd name="connsiteY25" fmla="*/ 3372077 h 3372077"/>
              <a:gd name="connsiteX26" fmla="*/ 917290 w 7007074"/>
              <a:gd name="connsiteY26" fmla="*/ 3372077 h 3372077"/>
              <a:gd name="connsiteX27" fmla="*/ 0 w 7007074"/>
              <a:gd name="connsiteY27" fmla="*/ 3372077 h 3372077"/>
              <a:gd name="connsiteX28" fmla="*/ 0 w 7007074"/>
              <a:gd name="connsiteY28" fmla="*/ 2630220 h 3372077"/>
              <a:gd name="connsiteX29" fmla="*/ 0 w 7007074"/>
              <a:gd name="connsiteY29" fmla="*/ 1888363 h 3372077"/>
              <a:gd name="connsiteX30" fmla="*/ 0 w 7007074"/>
              <a:gd name="connsiteY30" fmla="*/ 1281389 h 3372077"/>
              <a:gd name="connsiteX31" fmla="*/ 0 w 7007074"/>
              <a:gd name="connsiteY31" fmla="*/ 0 h 337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007074" h="3372077" fill="none" extrusionOk="0">
                <a:moveTo>
                  <a:pt x="0" y="0"/>
                </a:moveTo>
                <a:cubicBezTo>
                  <a:pt x="308418" y="-31716"/>
                  <a:pt x="556398" y="-18003"/>
                  <a:pt x="707077" y="0"/>
                </a:cubicBezTo>
                <a:cubicBezTo>
                  <a:pt x="857756" y="18003"/>
                  <a:pt x="1028783" y="18683"/>
                  <a:pt x="1133872" y="0"/>
                </a:cubicBezTo>
                <a:cubicBezTo>
                  <a:pt x="1238962" y="-18683"/>
                  <a:pt x="1608432" y="-4323"/>
                  <a:pt x="1770879" y="0"/>
                </a:cubicBezTo>
                <a:cubicBezTo>
                  <a:pt x="1933326" y="4323"/>
                  <a:pt x="2239447" y="7791"/>
                  <a:pt x="2407885" y="0"/>
                </a:cubicBezTo>
                <a:cubicBezTo>
                  <a:pt x="2576323" y="-7791"/>
                  <a:pt x="2759725" y="-22120"/>
                  <a:pt x="2904751" y="0"/>
                </a:cubicBezTo>
                <a:cubicBezTo>
                  <a:pt x="3049777" y="22120"/>
                  <a:pt x="3270396" y="-15474"/>
                  <a:pt x="3401616" y="0"/>
                </a:cubicBezTo>
                <a:cubicBezTo>
                  <a:pt x="3532836" y="15474"/>
                  <a:pt x="3905091" y="-6677"/>
                  <a:pt x="4038623" y="0"/>
                </a:cubicBezTo>
                <a:cubicBezTo>
                  <a:pt x="4172155" y="6677"/>
                  <a:pt x="4464538" y="6335"/>
                  <a:pt x="4605559" y="0"/>
                </a:cubicBezTo>
                <a:cubicBezTo>
                  <a:pt x="4746580" y="-6335"/>
                  <a:pt x="5152404" y="-18061"/>
                  <a:pt x="5312636" y="0"/>
                </a:cubicBezTo>
                <a:cubicBezTo>
                  <a:pt x="5472868" y="18061"/>
                  <a:pt x="5686681" y="-1527"/>
                  <a:pt x="5949643" y="0"/>
                </a:cubicBezTo>
                <a:cubicBezTo>
                  <a:pt x="6212605" y="1527"/>
                  <a:pt x="6712306" y="12508"/>
                  <a:pt x="7007074" y="0"/>
                </a:cubicBezTo>
                <a:cubicBezTo>
                  <a:pt x="7000831" y="232060"/>
                  <a:pt x="7013281" y="513724"/>
                  <a:pt x="7007074" y="674415"/>
                </a:cubicBezTo>
                <a:cubicBezTo>
                  <a:pt x="7000867" y="835107"/>
                  <a:pt x="7036465" y="1116153"/>
                  <a:pt x="7007074" y="1382552"/>
                </a:cubicBezTo>
                <a:cubicBezTo>
                  <a:pt x="6977683" y="1648951"/>
                  <a:pt x="7022146" y="1906739"/>
                  <a:pt x="7007074" y="2124409"/>
                </a:cubicBezTo>
                <a:cubicBezTo>
                  <a:pt x="6992002" y="2342079"/>
                  <a:pt x="6975811" y="2460626"/>
                  <a:pt x="7007074" y="2765103"/>
                </a:cubicBezTo>
                <a:cubicBezTo>
                  <a:pt x="7038337" y="3069580"/>
                  <a:pt x="7019822" y="3135295"/>
                  <a:pt x="7007074" y="3372077"/>
                </a:cubicBezTo>
                <a:cubicBezTo>
                  <a:pt x="6862004" y="3383606"/>
                  <a:pt x="6666208" y="3350490"/>
                  <a:pt x="6440138" y="3372077"/>
                </a:cubicBezTo>
                <a:cubicBezTo>
                  <a:pt x="6214068" y="3393664"/>
                  <a:pt x="6176999" y="3371186"/>
                  <a:pt x="6013344" y="3372077"/>
                </a:cubicBezTo>
                <a:cubicBezTo>
                  <a:pt x="5849689" y="3372968"/>
                  <a:pt x="5513134" y="3361028"/>
                  <a:pt x="5376337" y="3372077"/>
                </a:cubicBezTo>
                <a:cubicBezTo>
                  <a:pt x="5239540" y="3383126"/>
                  <a:pt x="4957118" y="3358868"/>
                  <a:pt x="4809401" y="3372077"/>
                </a:cubicBezTo>
                <a:cubicBezTo>
                  <a:pt x="4661684" y="3385286"/>
                  <a:pt x="4421201" y="3397416"/>
                  <a:pt x="4172394" y="3372077"/>
                </a:cubicBezTo>
                <a:cubicBezTo>
                  <a:pt x="3923587" y="3346738"/>
                  <a:pt x="3634115" y="3346718"/>
                  <a:pt x="3395246" y="3372077"/>
                </a:cubicBezTo>
                <a:cubicBezTo>
                  <a:pt x="3156377" y="3397436"/>
                  <a:pt x="3066439" y="3372122"/>
                  <a:pt x="2968451" y="3372077"/>
                </a:cubicBezTo>
                <a:cubicBezTo>
                  <a:pt x="2870464" y="3372032"/>
                  <a:pt x="2484487" y="3343705"/>
                  <a:pt x="2261374" y="3372077"/>
                </a:cubicBezTo>
                <a:cubicBezTo>
                  <a:pt x="2038261" y="3400449"/>
                  <a:pt x="1867252" y="3402433"/>
                  <a:pt x="1624367" y="3372077"/>
                </a:cubicBezTo>
                <a:cubicBezTo>
                  <a:pt x="1381482" y="3341721"/>
                  <a:pt x="1159401" y="3360861"/>
                  <a:pt x="917290" y="3372077"/>
                </a:cubicBezTo>
                <a:cubicBezTo>
                  <a:pt x="675179" y="3383293"/>
                  <a:pt x="193445" y="3375465"/>
                  <a:pt x="0" y="3372077"/>
                </a:cubicBezTo>
                <a:cubicBezTo>
                  <a:pt x="17320" y="3137999"/>
                  <a:pt x="-10782" y="2803427"/>
                  <a:pt x="0" y="2630220"/>
                </a:cubicBezTo>
                <a:cubicBezTo>
                  <a:pt x="10782" y="2457013"/>
                  <a:pt x="-35902" y="2168402"/>
                  <a:pt x="0" y="1888363"/>
                </a:cubicBezTo>
                <a:cubicBezTo>
                  <a:pt x="35902" y="1608324"/>
                  <a:pt x="25124" y="1501294"/>
                  <a:pt x="0" y="1281389"/>
                </a:cubicBezTo>
                <a:cubicBezTo>
                  <a:pt x="-25124" y="1061484"/>
                  <a:pt x="21047" y="537184"/>
                  <a:pt x="0" y="0"/>
                </a:cubicBezTo>
                <a:close/>
              </a:path>
              <a:path w="7007074" h="3372077" stroke="0" extrusionOk="0">
                <a:moveTo>
                  <a:pt x="0" y="0"/>
                </a:moveTo>
                <a:cubicBezTo>
                  <a:pt x="358810" y="25414"/>
                  <a:pt x="538139" y="-16754"/>
                  <a:pt x="777148" y="0"/>
                </a:cubicBezTo>
                <a:cubicBezTo>
                  <a:pt x="1016157" y="16754"/>
                  <a:pt x="1242388" y="-16755"/>
                  <a:pt x="1484226" y="0"/>
                </a:cubicBezTo>
                <a:cubicBezTo>
                  <a:pt x="1726064" y="16755"/>
                  <a:pt x="1942969" y="-2666"/>
                  <a:pt x="2191303" y="0"/>
                </a:cubicBezTo>
                <a:cubicBezTo>
                  <a:pt x="2439637" y="2666"/>
                  <a:pt x="2727727" y="-30429"/>
                  <a:pt x="2968451" y="0"/>
                </a:cubicBezTo>
                <a:cubicBezTo>
                  <a:pt x="3209175" y="30429"/>
                  <a:pt x="3433865" y="-33205"/>
                  <a:pt x="3675529" y="0"/>
                </a:cubicBezTo>
                <a:cubicBezTo>
                  <a:pt x="3917193" y="33205"/>
                  <a:pt x="4007194" y="-4310"/>
                  <a:pt x="4102323" y="0"/>
                </a:cubicBezTo>
                <a:cubicBezTo>
                  <a:pt x="4197452" y="4310"/>
                  <a:pt x="4461616" y="50"/>
                  <a:pt x="4809401" y="0"/>
                </a:cubicBezTo>
                <a:cubicBezTo>
                  <a:pt x="5157186" y="-50"/>
                  <a:pt x="5214366" y="839"/>
                  <a:pt x="5446408" y="0"/>
                </a:cubicBezTo>
                <a:cubicBezTo>
                  <a:pt x="5678450" y="-839"/>
                  <a:pt x="5673874" y="13107"/>
                  <a:pt x="5873202" y="0"/>
                </a:cubicBezTo>
                <a:cubicBezTo>
                  <a:pt x="6072530" y="-13107"/>
                  <a:pt x="6514048" y="-1571"/>
                  <a:pt x="7007074" y="0"/>
                </a:cubicBezTo>
                <a:cubicBezTo>
                  <a:pt x="7002747" y="245180"/>
                  <a:pt x="7026027" y="406359"/>
                  <a:pt x="7007074" y="606974"/>
                </a:cubicBezTo>
                <a:cubicBezTo>
                  <a:pt x="6988121" y="807589"/>
                  <a:pt x="6992734" y="985126"/>
                  <a:pt x="7007074" y="1315110"/>
                </a:cubicBezTo>
                <a:cubicBezTo>
                  <a:pt x="7021414" y="1645094"/>
                  <a:pt x="7034926" y="1656133"/>
                  <a:pt x="7007074" y="1955805"/>
                </a:cubicBezTo>
                <a:cubicBezTo>
                  <a:pt x="6979222" y="2255477"/>
                  <a:pt x="7037477" y="2326820"/>
                  <a:pt x="7007074" y="2697662"/>
                </a:cubicBezTo>
                <a:cubicBezTo>
                  <a:pt x="6976671" y="3068504"/>
                  <a:pt x="7010160" y="3224813"/>
                  <a:pt x="7007074" y="3372077"/>
                </a:cubicBezTo>
                <a:cubicBezTo>
                  <a:pt x="6896875" y="3392756"/>
                  <a:pt x="6648432" y="3358556"/>
                  <a:pt x="6510209" y="3372077"/>
                </a:cubicBezTo>
                <a:cubicBezTo>
                  <a:pt x="6371987" y="3385598"/>
                  <a:pt x="5951536" y="3353907"/>
                  <a:pt x="5733061" y="3372077"/>
                </a:cubicBezTo>
                <a:cubicBezTo>
                  <a:pt x="5514586" y="3390247"/>
                  <a:pt x="5160138" y="3343411"/>
                  <a:pt x="4955912" y="3372077"/>
                </a:cubicBezTo>
                <a:cubicBezTo>
                  <a:pt x="4751686" y="3400743"/>
                  <a:pt x="4626933" y="3400157"/>
                  <a:pt x="4388976" y="3372077"/>
                </a:cubicBezTo>
                <a:cubicBezTo>
                  <a:pt x="4151019" y="3343997"/>
                  <a:pt x="3950211" y="3401170"/>
                  <a:pt x="3751970" y="3372077"/>
                </a:cubicBezTo>
                <a:cubicBezTo>
                  <a:pt x="3553729" y="3342984"/>
                  <a:pt x="3423611" y="3386529"/>
                  <a:pt x="3325175" y="3372077"/>
                </a:cubicBezTo>
                <a:cubicBezTo>
                  <a:pt x="3226740" y="3357625"/>
                  <a:pt x="2735119" y="3361950"/>
                  <a:pt x="2548027" y="3372077"/>
                </a:cubicBezTo>
                <a:cubicBezTo>
                  <a:pt x="2360935" y="3382204"/>
                  <a:pt x="2135009" y="3398456"/>
                  <a:pt x="1911020" y="3372077"/>
                </a:cubicBezTo>
                <a:cubicBezTo>
                  <a:pt x="1687031" y="3345698"/>
                  <a:pt x="1349488" y="3364365"/>
                  <a:pt x="1203943" y="3372077"/>
                </a:cubicBezTo>
                <a:cubicBezTo>
                  <a:pt x="1058398" y="3379789"/>
                  <a:pt x="551180" y="3386845"/>
                  <a:pt x="0" y="3372077"/>
                </a:cubicBezTo>
                <a:cubicBezTo>
                  <a:pt x="11208" y="3178718"/>
                  <a:pt x="-27266" y="2964876"/>
                  <a:pt x="0" y="2630220"/>
                </a:cubicBezTo>
                <a:cubicBezTo>
                  <a:pt x="27266" y="2295564"/>
                  <a:pt x="-9453" y="2261993"/>
                  <a:pt x="0" y="2056967"/>
                </a:cubicBezTo>
                <a:cubicBezTo>
                  <a:pt x="9453" y="1851941"/>
                  <a:pt x="-1556" y="1464452"/>
                  <a:pt x="0" y="1315110"/>
                </a:cubicBezTo>
                <a:cubicBezTo>
                  <a:pt x="1556" y="1165768"/>
                  <a:pt x="-3241" y="916505"/>
                  <a:pt x="0" y="708136"/>
                </a:cubicBezTo>
                <a:cubicBezTo>
                  <a:pt x="3241" y="499767"/>
                  <a:pt x="31470" y="212932"/>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R="0" lvl="0" algn="ctr" defTabSz="914400" rtl="0" eaLnBrk="1" fontAlgn="auto" latinLnBrk="0" hangingPunct="1">
              <a:lnSpc>
                <a:spcPts val="4700"/>
              </a:lnSpc>
              <a:spcBef>
                <a:spcPts val="0"/>
              </a:spcBef>
              <a:spcAft>
                <a:spcPts val="0"/>
              </a:spcAft>
              <a:buClrTx/>
              <a:buSzTx/>
              <a:tabLst/>
              <a:defRPr/>
            </a:pPr>
            <a:r>
              <a:rPr kumimoji="0" lang="en-US" sz="3600" b="1" i="0" u="sng" strike="noStrike" kern="1200" cap="none" spc="0" normalizeH="0" baseline="0" noProof="0" dirty="0">
                <a:ln>
                  <a:noFill/>
                </a:ln>
                <a:uLnTx/>
                <a:uFillTx/>
                <a:latin typeface="Maiandra GD" pitchFamily="34" charset="0"/>
                <a:ea typeface="+mn-ea"/>
                <a:cs typeface="+mn-cs"/>
              </a:rPr>
              <a:t>The Question:</a:t>
            </a:r>
          </a:p>
          <a:p>
            <a:pPr marR="0" lvl="0" algn="ctr" defTabSz="914400" rtl="0" eaLnBrk="1" fontAlgn="auto" latinLnBrk="0" hangingPunct="1">
              <a:spcBef>
                <a:spcPts val="0"/>
              </a:spcBef>
              <a:spcAft>
                <a:spcPts val="0"/>
              </a:spcAft>
              <a:buClrTx/>
              <a:buSzTx/>
              <a:tabLst/>
              <a:defRPr/>
            </a:pPr>
            <a:endParaRPr lang="en-US" sz="1000" dirty="0">
              <a:latin typeface="Maiandra GD" pitchFamily="34" charset="0"/>
            </a:endParaRPr>
          </a:p>
          <a:p>
            <a:pPr marR="0" lvl="0" algn="ctr" defTabSz="914400" rtl="0" eaLnBrk="1" fontAlgn="auto" latinLnBrk="0" hangingPunct="1">
              <a:lnSpc>
                <a:spcPts val="4700"/>
              </a:lnSpc>
              <a:spcBef>
                <a:spcPts val="0"/>
              </a:spcBef>
              <a:spcAft>
                <a:spcPts val="0"/>
              </a:spcAft>
              <a:buClrTx/>
              <a:buSzTx/>
              <a:tabLst/>
              <a:defRPr/>
            </a:pPr>
            <a:r>
              <a:rPr lang="en-US" sz="3600" dirty="0">
                <a:latin typeface="Maiandra GD" pitchFamily="34" charset="0"/>
              </a:rPr>
              <a:t>We all know drunkenness is a sin</a:t>
            </a:r>
          </a:p>
          <a:p>
            <a:pPr marR="0" lvl="0" algn="ctr" defTabSz="914400" rtl="0" eaLnBrk="1" fontAlgn="auto" latinLnBrk="0" hangingPunct="1">
              <a:spcBef>
                <a:spcPts val="0"/>
              </a:spcBef>
              <a:spcAft>
                <a:spcPts val="0"/>
              </a:spcAft>
              <a:buClrTx/>
              <a:buSzTx/>
              <a:tabLst/>
              <a:defRPr/>
            </a:pPr>
            <a:endParaRPr lang="en-US" sz="1000" dirty="0">
              <a:latin typeface="Maiandra GD" pitchFamily="34" charset="0"/>
            </a:endParaRPr>
          </a:p>
          <a:p>
            <a:pPr marR="0" lvl="0" algn="ctr" defTabSz="914400" rtl="0" eaLnBrk="1" fontAlgn="auto" latinLnBrk="0" hangingPunct="1">
              <a:lnSpc>
                <a:spcPts val="4700"/>
              </a:lnSpc>
              <a:spcBef>
                <a:spcPts val="0"/>
              </a:spcBef>
              <a:spcAft>
                <a:spcPts val="0"/>
              </a:spcAft>
              <a:buClrTx/>
              <a:buSzTx/>
              <a:tabLst/>
              <a:defRPr/>
            </a:pPr>
            <a:r>
              <a:rPr lang="en-US" sz="3600" dirty="0">
                <a:latin typeface="Maiandra GD" pitchFamily="34" charset="0"/>
              </a:rPr>
              <a:t>But what about social drinking?</a:t>
            </a:r>
          </a:p>
          <a:p>
            <a:pPr marR="0" lvl="0" algn="ctr" defTabSz="914400" rtl="0" eaLnBrk="1" fontAlgn="auto" latinLnBrk="0" hangingPunct="1">
              <a:lnSpc>
                <a:spcPts val="4700"/>
              </a:lnSpc>
              <a:spcBef>
                <a:spcPts val="0"/>
              </a:spcBef>
              <a:spcAft>
                <a:spcPts val="0"/>
              </a:spcAft>
              <a:buClrTx/>
              <a:buSzTx/>
              <a:tabLst/>
              <a:defRPr/>
            </a:pPr>
            <a:r>
              <a:rPr lang="en-US" sz="3600" dirty="0">
                <a:latin typeface="Maiandra GD" pitchFamily="34" charset="0"/>
              </a:rPr>
              <a:t>Drinking in moderation?</a:t>
            </a:r>
          </a:p>
          <a:p>
            <a:pPr marR="0" lvl="0" algn="ctr" defTabSz="914400" rtl="0" eaLnBrk="1" fontAlgn="auto" latinLnBrk="0" hangingPunct="1">
              <a:lnSpc>
                <a:spcPts val="4700"/>
              </a:lnSpc>
              <a:spcBef>
                <a:spcPts val="0"/>
              </a:spcBef>
              <a:spcAft>
                <a:spcPts val="0"/>
              </a:spcAft>
              <a:buClrTx/>
              <a:buSzTx/>
              <a:tabLst/>
              <a:defRPr/>
            </a:pPr>
            <a:r>
              <a:rPr lang="en-US" sz="3600" dirty="0">
                <a:latin typeface="Maiandra GD" pitchFamily="34" charset="0"/>
              </a:rPr>
              <a:t>Occasional beer or wine?</a:t>
            </a:r>
          </a:p>
        </p:txBody>
      </p:sp>
    </p:spTree>
    <p:extLst>
      <p:ext uri="{BB962C8B-B14F-4D97-AF65-F5344CB8AC3E}">
        <p14:creationId xmlns:p14="http://schemas.microsoft.com/office/powerpoint/2010/main" val="42484478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F44B4C-A519-8B94-970F-BFC36D8C5360}"/>
              </a:ext>
            </a:extLst>
          </p:cNvPr>
          <p:cNvSpPr/>
          <p:nvPr/>
        </p:nvSpPr>
        <p:spPr>
          <a:xfrm>
            <a:off x="848579" y="296133"/>
            <a:ext cx="7446846" cy="1200329"/>
          </a:xfrm>
          <a:custGeom>
            <a:avLst/>
            <a:gdLst>
              <a:gd name="connsiteX0" fmla="*/ 0 w 7446846"/>
              <a:gd name="connsiteY0" fmla="*/ 0 h 1200329"/>
              <a:gd name="connsiteX1" fmla="*/ 751454 w 7446846"/>
              <a:gd name="connsiteY1" fmla="*/ 0 h 1200329"/>
              <a:gd name="connsiteX2" fmla="*/ 1353972 w 7446846"/>
              <a:gd name="connsiteY2" fmla="*/ 0 h 1200329"/>
              <a:gd name="connsiteX3" fmla="*/ 2105426 w 7446846"/>
              <a:gd name="connsiteY3" fmla="*/ 0 h 1200329"/>
              <a:gd name="connsiteX4" fmla="*/ 2559007 w 7446846"/>
              <a:gd name="connsiteY4" fmla="*/ 0 h 1200329"/>
              <a:gd name="connsiteX5" fmla="*/ 3384930 w 7446846"/>
              <a:gd name="connsiteY5" fmla="*/ 0 h 1200329"/>
              <a:gd name="connsiteX6" fmla="*/ 3838511 w 7446846"/>
              <a:gd name="connsiteY6" fmla="*/ 0 h 1200329"/>
              <a:gd name="connsiteX7" fmla="*/ 4589965 w 7446846"/>
              <a:gd name="connsiteY7" fmla="*/ 0 h 1200329"/>
              <a:gd name="connsiteX8" fmla="*/ 5118014 w 7446846"/>
              <a:gd name="connsiteY8" fmla="*/ 0 h 1200329"/>
              <a:gd name="connsiteX9" fmla="*/ 5720532 w 7446846"/>
              <a:gd name="connsiteY9" fmla="*/ 0 h 1200329"/>
              <a:gd name="connsiteX10" fmla="*/ 6546455 w 7446846"/>
              <a:gd name="connsiteY10" fmla="*/ 0 h 1200329"/>
              <a:gd name="connsiteX11" fmla="*/ 7446846 w 7446846"/>
              <a:gd name="connsiteY11" fmla="*/ 0 h 1200329"/>
              <a:gd name="connsiteX12" fmla="*/ 7446846 w 7446846"/>
              <a:gd name="connsiteY12" fmla="*/ 624171 h 1200329"/>
              <a:gd name="connsiteX13" fmla="*/ 7446846 w 7446846"/>
              <a:gd name="connsiteY13" fmla="*/ 1200329 h 1200329"/>
              <a:gd name="connsiteX14" fmla="*/ 6620923 w 7446846"/>
              <a:gd name="connsiteY14" fmla="*/ 1200329 h 1200329"/>
              <a:gd name="connsiteX15" fmla="*/ 5869469 w 7446846"/>
              <a:gd name="connsiteY15" fmla="*/ 1200329 h 1200329"/>
              <a:gd name="connsiteX16" fmla="*/ 5192483 w 7446846"/>
              <a:gd name="connsiteY16" fmla="*/ 1200329 h 1200329"/>
              <a:gd name="connsiteX17" fmla="*/ 4366560 w 7446846"/>
              <a:gd name="connsiteY17" fmla="*/ 1200329 h 1200329"/>
              <a:gd name="connsiteX18" fmla="*/ 3838511 w 7446846"/>
              <a:gd name="connsiteY18" fmla="*/ 1200329 h 1200329"/>
              <a:gd name="connsiteX19" fmla="*/ 3161525 w 7446846"/>
              <a:gd name="connsiteY19" fmla="*/ 1200329 h 1200329"/>
              <a:gd name="connsiteX20" fmla="*/ 2484539 w 7446846"/>
              <a:gd name="connsiteY20" fmla="*/ 1200329 h 1200329"/>
              <a:gd name="connsiteX21" fmla="*/ 1658616 w 7446846"/>
              <a:gd name="connsiteY21" fmla="*/ 1200329 h 1200329"/>
              <a:gd name="connsiteX22" fmla="*/ 1056098 w 7446846"/>
              <a:gd name="connsiteY22" fmla="*/ 1200329 h 1200329"/>
              <a:gd name="connsiteX23" fmla="*/ 602518 w 7446846"/>
              <a:gd name="connsiteY23" fmla="*/ 1200329 h 1200329"/>
              <a:gd name="connsiteX24" fmla="*/ 0 w 7446846"/>
              <a:gd name="connsiteY24" fmla="*/ 1200329 h 1200329"/>
              <a:gd name="connsiteX25" fmla="*/ 0 w 7446846"/>
              <a:gd name="connsiteY25" fmla="*/ 588161 h 1200329"/>
              <a:gd name="connsiteX26" fmla="*/ 0 w 7446846"/>
              <a:gd name="connsiteY26"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446846" h="1200329" fill="none" extrusionOk="0">
                <a:moveTo>
                  <a:pt x="0" y="0"/>
                </a:moveTo>
                <a:cubicBezTo>
                  <a:pt x="272176" y="29717"/>
                  <a:pt x="415591" y="22301"/>
                  <a:pt x="751454" y="0"/>
                </a:cubicBezTo>
                <a:cubicBezTo>
                  <a:pt x="1087317" y="-22301"/>
                  <a:pt x="1197879" y="19310"/>
                  <a:pt x="1353972" y="0"/>
                </a:cubicBezTo>
                <a:cubicBezTo>
                  <a:pt x="1510065" y="-19310"/>
                  <a:pt x="1757813" y="-28599"/>
                  <a:pt x="2105426" y="0"/>
                </a:cubicBezTo>
                <a:cubicBezTo>
                  <a:pt x="2453039" y="28599"/>
                  <a:pt x="2340545" y="-20573"/>
                  <a:pt x="2559007" y="0"/>
                </a:cubicBezTo>
                <a:cubicBezTo>
                  <a:pt x="2777469" y="20573"/>
                  <a:pt x="2989095" y="-6996"/>
                  <a:pt x="3384930" y="0"/>
                </a:cubicBezTo>
                <a:cubicBezTo>
                  <a:pt x="3780765" y="6996"/>
                  <a:pt x="3662234" y="-11276"/>
                  <a:pt x="3838511" y="0"/>
                </a:cubicBezTo>
                <a:cubicBezTo>
                  <a:pt x="4014788" y="11276"/>
                  <a:pt x="4437807" y="31571"/>
                  <a:pt x="4589965" y="0"/>
                </a:cubicBezTo>
                <a:cubicBezTo>
                  <a:pt x="4742123" y="-31571"/>
                  <a:pt x="5004634" y="-22948"/>
                  <a:pt x="5118014" y="0"/>
                </a:cubicBezTo>
                <a:cubicBezTo>
                  <a:pt x="5231394" y="22948"/>
                  <a:pt x="5548532" y="-18651"/>
                  <a:pt x="5720532" y="0"/>
                </a:cubicBezTo>
                <a:cubicBezTo>
                  <a:pt x="5892532" y="18651"/>
                  <a:pt x="6334204" y="-16483"/>
                  <a:pt x="6546455" y="0"/>
                </a:cubicBezTo>
                <a:cubicBezTo>
                  <a:pt x="6758706" y="16483"/>
                  <a:pt x="7253344" y="-8944"/>
                  <a:pt x="7446846" y="0"/>
                </a:cubicBezTo>
                <a:cubicBezTo>
                  <a:pt x="7429588" y="280071"/>
                  <a:pt x="7440505" y="325429"/>
                  <a:pt x="7446846" y="624171"/>
                </a:cubicBezTo>
                <a:cubicBezTo>
                  <a:pt x="7453187" y="922913"/>
                  <a:pt x="7455245" y="1045026"/>
                  <a:pt x="7446846" y="1200329"/>
                </a:cubicBezTo>
                <a:cubicBezTo>
                  <a:pt x="7280396" y="1218585"/>
                  <a:pt x="6897381" y="1179497"/>
                  <a:pt x="6620923" y="1200329"/>
                </a:cubicBezTo>
                <a:cubicBezTo>
                  <a:pt x="6344465" y="1221161"/>
                  <a:pt x="6024309" y="1229586"/>
                  <a:pt x="5869469" y="1200329"/>
                </a:cubicBezTo>
                <a:cubicBezTo>
                  <a:pt x="5714629" y="1171072"/>
                  <a:pt x="5471883" y="1184948"/>
                  <a:pt x="5192483" y="1200329"/>
                </a:cubicBezTo>
                <a:cubicBezTo>
                  <a:pt x="4913083" y="1215710"/>
                  <a:pt x="4695407" y="1214004"/>
                  <a:pt x="4366560" y="1200329"/>
                </a:cubicBezTo>
                <a:cubicBezTo>
                  <a:pt x="4037713" y="1186654"/>
                  <a:pt x="4079129" y="1219675"/>
                  <a:pt x="3838511" y="1200329"/>
                </a:cubicBezTo>
                <a:cubicBezTo>
                  <a:pt x="3597893" y="1180983"/>
                  <a:pt x="3428402" y="1220745"/>
                  <a:pt x="3161525" y="1200329"/>
                </a:cubicBezTo>
                <a:cubicBezTo>
                  <a:pt x="2894648" y="1179913"/>
                  <a:pt x="2666544" y="1176821"/>
                  <a:pt x="2484539" y="1200329"/>
                </a:cubicBezTo>
                <a:cubicBezTo>
                  <a:pt x="2302534" y="1223837"/>
                  <a:pt x="1884061" y="1241374"/>
                  <a:pt x="1658616" y="1200329"/>
                </a:cubicBezTo>
                <a:cubicBezTo>
                  <a:pt x="1433171" y="1159284"/>
                  <a:pt x="1227569" y="1221797"/>
                  <a:pt x="1056098" y="1200329"/>
                </a:cubicBezTo>
                <a:cubicBezTo>
                  <a:pt x="884627" y="1178861"/>
                  <a:pt x="739137" y="1214475"/>
                  <a:pt x="602518" y="1200329"/>
                </a:cubicBezTo>
                <a:cubicBezTo>
                  <a:pt x="465899" y="1186183"/>
                  <a:pt x="196948" y="1194807"/>
                  <a:pt x="0" y="1200329"/>
                </a:cubicBezTo>
                <a:cubicBezTo>
                  <a:pt x="18925" y="897080"/>
                  <a:pt x="-6354" y="851594"/>
                  <a:pt x="0" y="588161"/>
                </a:cubicBezTo>
                <a:cubicBezTo>
                  <a:pt x="6354" y="324728"/>
                  <a:pt x="-9301" y="185035"/>
                  <a:pt x="0" y="0"/>
                </a:cubicBezTo>
                <a:close/>
              </a:path>
              <a:path w="7446846" h="1200329" stroke="0" extrusionOk="0">
                <a:moveTo>
                  <a:pt x="0" y="0"/>
                </a:moveTo>
                <a:cubicBezTo>
                  <a:pt x="209631" y="-25990"/>
                  <a:pt x="332771" y="-22332"/>
                  <a:pt x="528049" y="0"/>
                </a:cubicBezTo>
                <a:cubicBezTo>
                  <a:pt x="723327" y="22332"/>
                  <a:pt x="891467" y="16455"/>
                  <a:pt x="1205035" y="0"/>
                </a:cubicBezTo>
                <a:cubicBezTo>
                  <a:pt x="1518603" y="-16455"/>
                  <a:pt x="1599363" y="33400"/>
                  <a:pt x="1882021" y="0"/>
                </a:cubicBezTo>
                <a:cubicBezTo>
                  <a:pt x="2164679" y="-33400"/>
                  <a:pt x="2312995" y="-5697"/>
                  <a:pt x="2707944" y="0"/>
                </a:cubicBezTo>
                <a:cubicBezTo>
                  <a:pt x="3102893" y="5697"/>
                  <a:pt x="3104751" y="10404"/>
                  <a:pt x="3459398" y="0"/>
                </a:cubicBezTo>
                <a:cubicBezTo>
                  <a:pt x="3814045" y="-10404"/>
                  <a:pt x="4044559" y="-11382"/>
                  <a:pt x="4210853" y="0"/>
                </a:cubicBezTo>
                <a:cubicBezTo>
                  <a:pt x="4377148" y="11382"/>
                  <a:pt x="4613549" y="2945"/>
                  <a:pt x="4887839" y="0"/>
                </a:cubicBezTo>
                <a:cubicBezTo>
                  <a:pt x="5162129" y="-2945"/>
                  <a:pt x="5217668" y="10825"/>
                  <a:pt x="5490356" y="0"/>
                </a:cubicBezTo>
                <a:cubicBezTo>
                  <a:pt x="5763044" y="-10825"/>
                  <a:pt x="5755186" y="13028"/>
                  <a:pt x="5943937" y="0"/>
                </a:cubicBezTo>
                <a:cubicBezTo>
                  <a:pt x="6132688" y="-13028"/>
                  <a:pt x="6197330" y="20710"/>
                  <a:pt x="6397518" y="0"/>
                </a:cubicBezTo>
                <a:cubicBezTo>
                  <a:pt x="6597706" y="-20710"/>
                  <a:pt x="6967673" y="-40924"/>
                  <a:pt x="7446846" y="0"/>
                </a:cubicBezTo>
                <a:cubicBezTo>
                  <a:pt x="7464396" y="118004"/>
                  <a:pt x="7444840" y="449201"/>
                  <a:pt x="7446846" y="564155"/>
                </a:cubicBezTo>
                <a:cubicBezTo>
                  <a:pt x="7448852" y="679109"/>
                  <a:pt x="7423447" y="956293"/>
                  <a:pt x="7446846" y="1200329"/>
                </a:cubicBezTo>
                <a:cubicBezTo>
                  <a:pt x="7242507" y="1176913"/>
                  <a:pt x="7150260" y="1218098"/>
                  <a:pt x="6918797" y="1200329"/>
                </a:cubicBezTo>
                <a:cubicBezTo>
                  <a:pt x="6687334" y="1182560"/>
                  <a:pt x="6531286" y="1227341"/>
                  <a:pt x="6167342" y="1200329"/>
                </a:cubicBezTo>
                <a:cubicBezTo>
                  <a:pt x="5803399" y="1173317"/>
                  <a:pt x="5894430" y="1212200"/>
                  <a:pt x="5713762" y="1200329"/>
                </a:cubicBezTo>
                <a:cubicBezTo>
                  <a:pt x="5533094" y="1188458"/>
                  <a:pt x="5367974" y="1182225"/>
                  <a:pt x="5185713" y="1200329"/>
                </a:cubicBezTo>
                <a:cubicBezTo>
                  <a:pt x="5003452" y="1218433"/>
                  <a:pt x="4650061" y="1195871"/>
                  <a:pt x="4359790" y="1200329"/>
                </a:cubicBezTo>
                <a:cubicBezTo>
                  <a:pt x="4069519" y="1204787"/>
                  <a:pt x="4074885" y="1202909"/>
                  <a:pt x="3831741" y="1200329"/>
                </a:cubicBezTo>
                <a:cubicBezTo>
                  <a:pt x="3588597" y="1197749"/>
                  <a:pt x="3374506" y="1220378"/>
                  <a:pt x="3154755" y="1200329"/>
                </a:cubicBezTo>
                <a:cubicBezTo>
                  <a:pt x="2935004" y="1180280"/>
                  <a:pt x="2750865" y="1201637"/>
                  <a:pt x="2626706" y="1200329"/>
                </a:cubicBezTo>
                <a:cubicBezTo>
                  <a:pt x="2502547" y="1199021"/>
                  <a:pt x="2250502" y="1224617"/>
                  <a:pt x="1949720" y="1200329"/>
                </a:cubicBezTo>
                <a:cubicBezTo>
                  <a:pt x="1648938" y="1176041"/>
                  <a:pt x="1659507" y="1181954"/>
                  <a:pt x="1496139" y="1200329"/>
                </a:cubicBezTo>
                <a:cubicBezTo>
                  <a:pt x="1332771" y="1218704"/>
                  <a:pt x="1161150" y="1182492"/>
                  <a:pt x="1042558" y="1200329"/>
                </a:cubicBezTo>
                <a:cubicBezTo>
                  <a:pt x="923966" y="1218166"/>
                  <a:pt x="316509" y="1180600"/>
                  <a:pt x="0" y="1200329"/>
                </a:cubicBezTo>
                <a:cubicBezTo>
                  <a:pt x="-15692" y="955431"/>
                  <a:pt x="14211" y="807245"/>
                  <a:pt x="0" y="612168"/>
                </a:cubicBezTo>
                <a:cubicBezTo>
                  <a:pt x="-14211" y="417091"/>
                  <a:pt x="13856" y="139894"/>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it a Sin to Drink?</a:t>
            </a:r>
          </a:p>
        </p:txBody>
      </p:sp>
      <p:sp>
        <p:nvSpPr>
          <p:cNvPr id="2" name="TextBox 1">
            <a:extLst>
              <a:ext uri="{FF2B5EF4-FFF2-40B4-BE49-F238E27FC236}">
                <a16:creationId xmlns:a16="http://schemas.microsoft.com/office/drawing/2014/main" id="{0683FFFE-8C15-91FB-51E9-CC94B7662F01}"/>
              </a:ext>
            </a:extLst>
          </p:cNvPr>
          <p:cNvSpPr txBox="1"/>
          <p:nvPr/>
        </p:nvSpPr>
        <p:spPr>
          <a:xfrm>
            <a:off x="989740" y="2244115"/>
            <a:ext cx="7007074" cy="3708708"/>
          </a:xfrm>
          <a:custGeom>
            <a:avLst/>
            <a:gdLst>
              <a:gd name="connsiteX0" fmla="*/ 0 w 7007074"/>
              <a:gd name="connsiteY0" fmla="*/ 0 h 3708708"/>
              <a:gd name="connsiteX1" fmla="*/ 426795 w 7007074"/>
              <a:gd name="connsiteY1" fmla="*/ 0 h 3708708"/>
              <a:gd name="connsiteX2" fmla="*/ 1063801 w 7007074"/>
              <a:gd name="connsiteY2" fmla="*/ 0 h 3708708"/>
              <a:gd name="connsiteX3" fmla="*/ 1700808 w 7007074"/>
              <a:gd name="connsiteY3" fmla="*/ 0 h 3708708"/>
              <a:gd name="connsiteX4" fmla="*/ 2197673 w 7007074"/>
              <a:gd name="connsiteY4" fmla="*/ 0 h 3708708"/>
              <a:gd name="connsiteX5" fmla="*/ 2694538 w 7007074"/>
              <a:gd name="connsiteY5" fmla="*/ 0 h 3708708"/>
              <a:gd name="connsiteX6" fmla="*/ 3331545 w 7007074"/>
              <a:gd name="connsiteY6" fmla="*/ 0 h 3708708"/>
              <a:gd name="connsiteX7" fmla="*/ 3898481 w 7007074"/>
              <a:gd name="connsiteY7" fmla="*/ 0 h 3708708"/>
              <a:gd name="connsiteX8" fmla="*/ 4605559 w 7007074"/>
              <a:gd name="connsiteY8" fmla="*/ 0 h 3708708"/>
              <a:gd name="connsiteX9" fmla="*/ 5242565 w 7007074"/>
              <a:gd name="connsiteY9" fmla="*/ 0 h 3708708"/>
              <a:gd name="connsiteX10" fmla="*/ 5809501 w 7007074"/>
              <a:gd name="connsiteY10" fmla="*/ 0 h 3708708"/>
              <a:gd name="connsiteX11" fmla="*/ 6446508 w 7007074"/>
              <a:gd name="connsiteY11" fmla="*/ 0 h 3708708"/>
              <a:gd name="connsiteX12" fmla="*/ 7007074 w 7007074"/>
              <a:gd name="connsiteY12" fmla="*/ 0 h 3708708"/>
              <a:gd name="connsiteX13" fmla="*/ 7007074 w 7007074"/>
              <a:gd name="connsiteY13" fmla="*/ 543944 h 3708708"/>
              <a:gd name="connsiteX14" fmla="*/ 7007074 w 7007074"/>
              <a:gd name="connsiteY14" fmla="*/ 1124975 h 3708708"/>
              <a:gd name="connsiteX15" fmla="*/ 7007074 w 7007074"/>
              <a:gd name="connsiteY15" fmla="*/ 1706006 h 3708708"/>
              <a:gd name="connsiteX16" fmla="*/ 7007074 w 7007074"/>
              <a:gd name="connsiteY16" fmla="*/ 2287037 h 3708708"/>
              <a:gd name="connsiteX17" fmla="*/ 7007074 w 7007074"/>
              <a:gd name="connsiteY17" fmla="*/ 2793893 h 3708708"/>
              <a:gd name="connsiteX18" fmla="*/ 7007074 w 7007074"/>
              <a:gd name="connsiteY18" fmla="*/ 3708708 h 3708708"/>
              <a:gd name="connsiteX19" fmla="*/ 6510209 w 7007074"/>
              <a:gd name="connsiteY19" fmla="*/ 3708708 h 3708708"/>
              <a:gd name="connsiteX20" fmla="*/ 5873202 w 7007074"/>
              <a:gd name="connsiteY20" fmla="*/ 3708708 h 3708708"/>
              <a:gd name="connsiteX21" fmla="*/ 5096054 w 7007074"/>
              <a:gd name="connsiteY21" fmla="*/ 3708708 h 3708708"/>
              <a:gd name="connsiteX22" fmla="*/ 4669259 w 7007074"/>
              <a:gd name="connsiteY22" fmla="*/ 3708708 h 3708708"/>
              <a:gd name="connsiteX23" fmla="*/ 3962182 w 7007074"/>
              <a:gd name="connsiteY23" fmla="*/ 3708708 h 3708708"/>
              <a:gd name="connsiteX24" fmla="*/ 3325175 w 7007074"/>
              <a:gd name="connsiteY24" fmla="*/ 3708708 h 3708708"/>
              <a:gd name="connsiteX25" fmla="*/ 2618098 w 7007074"/>
              <a:gd name="connsiteY25" fmla="*/ 3708708 h 3708708"/>
              <a:gd name="connsiteX26" fmla="*/ 1911020 w 7007074"/>
              <a:gd name="connsiteY26" fmla="*/ 3708708 h 3708708"/>
              <a:gd name="connsiteX27" fmla="*/ 1133872 w 7007074"/>
              <a:gd name="connsiteY27" fmla="*/ 3708708 h 3708708"/>
              <a:gd name="connsiteX28" fmla="*/ 0 w 7007074"/>
              <a:gd name="connsiteY28" fmla="*/ 3708708 h 3708708"/>
              <a:gd name="connsiteX29" fmla="*/ 0 w 7007074"/>
              <a:gd name="connsiteY29" fmla="*/ 3016416 h 3708708"/>
              <a:gd name="connsiteX30" fmla="*/ 0 w 7007074"/>
              <a:gd name="connsiteY30" fmla="*/ 2324124 h 3708708"/>
              <a:gd name="connsiteX31" fmla="*/ 0 w 7007074"/>
              <a:gd name="connsiteY31" fmla="*/ 1668919 h 3708708"/>
              <a:gd name="connsiteX32" fmla="*/ 0 w 7007074"/>
              <a:gd name="connsiteY32" fmla="*/ 1013714 h 3708708"/>
              <a:gd name="connsiteX33" fmla="*/ 0 w 7007074"/>
              <a:gd name="connsiteY33" fmla="*/ 0 h 370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007074" h="3708708" fill="none" extrusionOk="0">
                <a:moveTo>
                  <a:pt x="0" y="0"/>
                </a:moveTo>
                <a:cubicBezTo>
                  <a:pt x="189756" y="-17605"/>
                  <a:pt x="321706" y="18683"/>
                  <a:pt x="426795" y="0"/>
                </a:cubicBezTo>
                <a:cubicBezTo>
                  <a:pt x="531885" y="-18683"/>
                  <a:pt x="906688" y="-3828"/>
                  <a:pt x="1063801" y="0"/>
                </a:cubicBezTo>
                <a:cubicBezTo>
                  <a:pt x="1220914" y="3828"/>
                  <a:pt x="1530954" y="3043"/>
                  <a:pt x="1700808" y="0"/>
                </a:cubicBezTo>
                <a:cubicBezTo>
                  <a:pt x="1870662" y="-3043"/>
                  <a:pt x="2057375" y="-19862"/>
                  <a:pt x="2197673" y="0"/>
                </a:cubicBezTo>
                <a:cubicBezTo>
                  <a:pt x="2337971" y="19862"/>
                  <a:pt x="2563318" y="-15474"/>
                  <a:pt x="2694538" y="0"/>
                </a:cubicBezTo>
                <a:cubicBezTo>
                  <a:pt x="2825758" y="15474"/>
                  <a:pt x="3198013" y="-6677"/>
                  <a:pt x="3331545" y="0"/>
                </a:cubicBezTo>
                <a:cubicBezTo>
                  <a:pt x="3465077" y="6677"/>
                  <a:pt x="3757460" y="6335"/>
                  <a:pt x="3898481" y="0"/>
                </a:cubicBezTo>
                <a:cubicBezTo>
                  <a:pt x="4039502" y="-6335"/>
                  <a:pt x="4440399" y="-24106"/>
                  <a:pt x="4605559" y="0"/>
                </a:cubicBezTo>
                <a:cubicBezTo>
                  <a:pt x="4770719" y="24106"/>
                  <a:pt x="4981869" y="4661"/>
                  <a:pt x="5242565" y="0"/>
                </a:cubicBezTo>
                <a:cubicBezTo>
                  <a:pt x="5503261" y="-4661"/>
                  <a:pt x="5566954" y="-15863"/>
                  <a:pt x="5809501" y="0"/>
                </a:cubicBezTo>
                <a:cubicBezTo>
                  <a:pt x="6052048" y="15863"/>
                  <a:pt x="6203213" y="-13620"/>
                  <a:pt x="6446508" y="0"/>
                </a:cubicBezTo>
                <a:cubicBezTo>
                  <a:pt x="6689803" y="13620"/>
                  <a:pt x="6868980" y="-21286"/>
                  <a:pt x="7007074" y="0"/>
                </a:cubicBezTo>
                <a:cubicBezTo>
                  <a:pt x="6982098" y="198565"/>
                  <a:pt x="7005837" y="405447"/>
                  <a:pt x="7007074" y="543944"/>
                </a:cubicBezTo>
                <a:cubicBezTo>
                  <a:pt x="7008311" y="682441"/>
                  <a:pt x="7029604" y="911472"/>
                  <a:pt x="7007074" y="1124975"/>
                </a:cubicBezTo>
                <a:cubicBezTo>
                  <a:pt x="6984544" y="1338478"/>
                  <a:pt x="7024424" y="1510076"/>
                  <a:pt x="7007074" y="1706006"/>
                </a:cubicBezTo>
                <a:cubicBezTo>
                  <a:pt x="6989724" y="1901936"/>
                  <a:pt x="7011247" y="2062454"/>
                  <a:pt x="7007074" y="2287037"/>
                </a:cubicBezTo>
                <a:cubicBezTo>
                  <a:pt x="7002901" y="2511620"/>
                  <a:pt x="7019744" y="2541644"/>
                  <a:pt x="7007074" y="2793893"/>
                </a:cubicBezTo>
                <a:cubicBezTo>
                  <a:pt x="6994404" y="3046142"/>
                  <a:pt x="6999303" y="3481047"/>
                  <a:pt x="7007074" y="3708708"/>
                </a:cubicBezTo>
                <a:cubicBezTo>
                  <a:pt x="6879526" y="3693691"/>
                  <a:pt x="6707517" y="3726766"/>
                  <a:pt x="6510209" y="3708708"/>
                </a:cubicBezTo>
                <a:cubicBezTo>
                  <a:pt x="6312902" y="3690650"/>
                  <a:pt x="6122009" y="3734047"/>
                  <a:pt x="5873202" y="3708708"/>
                </a:cubicBezTo>
                <a:cubicBezTo>
                  <a:pt x="5624395" y="3683369"/>
                  <a:pt x="5334923" y="3683349"/>
                  <a:pt x="5096054" y="3708708"/>
                </a:cubicBezTo>
                <a:cubicBezTo>
                  <a:pt x="4857185" y="3734067"/>
                  <a:pt x="4767247" y="3708753"/>
                  <a:pt x="4669259" y="3708708"/>
                </a:cubicBezTo>
                <a:cubicBezTo>
                  <a:pt x="4571272" y="3708663"/>
                  <a:pt x="4185295" y="3680336"/>
                  <a:pt x="3962182" y="3708708"/>
                </a:cubicBezTo>
                <a:cubicBezTo>
                  <a:pt x="3739069" y="3737080"/>
                  <a:pt x="3568060" y="3739064"/>
                  <a:pt x="3325175" y="3708708"/>
                </a:cubicBezTo>
                <a:cubicBezTo>
                  <a:pt x="3082290" y="3678352"/>
                  <a:pt x="2860209" y="3697492"/>
                  <a:pt x="2618098" y="3708708"/>
                </a:cubicBezTo>
                <a:cubicBezTo>
                  <a:pt x="2375987" y="3719924"/>
                  <a:pt x="2103002" y="3732167"/>
                  <a:pt x="1911020" y="3708708"/>
                </a:cubicBezTo>
                <a:cubicBezTo>
                  <a:pt x="1719038" y="3685249"/>
                  <a:pt x="1520111" y="3686064"/>
                  <a:pt x="1133872" y="3708708"/>
                </a:cubicBezTo>
                <a:cubicBezTo>
                  <a:pt x="747633" y="3731352"/>
                  <a:pt x="240498" y="3676685"/>
                  <a:pt x="0" y="3708708"/>
                </a:cubicBezTo>
                <a:cubicBezTo>
                  <a:pt x="26288" y="3425152"/>
                  <a:pt x="-8752" y="3203098"/>
                  <a:pt x="0" y="3016416"/>
                </a:cubicBezTo>
                <a:cubicBezTo>
                  <a:pt x="8752" y="2829734"/>
                  <a:pt x="14261" y="2655407"/>
                  <a:pt x="0" y="2324124"/>
                </a:cubicBezTo>
                <a:cubicBezTo>
                  <a:pt x="-14261" y="1992841"/>
                  <a:pt x="28745" y="1969938"/>
                  <a:pt x="0" y="1668919"/>
                </a:cubicBezTo>
                <a:cubicBezTo>
                  <a:pt x="-28745" y="1367900"/>
                  <a:pt x="-12081" y="1150431"/>
                  <a:pt x="0" y="1013714"/>
                </a:cubicBezTo>
                <a:cubicBezTo>
                  <a:pt x="12081" y="876998"/>
                  <a:pt x="37736" y="301142"/>
                  <a:pt x="0" y="0"/>
                </a:cubicBezTo>
                <a:close/>
              </a:path>
              <a:path w="7007074" h="3708708" stroke="0" extrusionOk="0">
                <a:moveTo>
                  <a:pt x="0" y="0"/>
                </a:moveTo>
                <a:cubicBezTo>
                  <a:pt x="358810" y="25414"/>
                  <a:pt x="538139" y="-16754"/>
                  <a:pt x="777148" y="0"/>
                </a:cubicBezTo>
                <a:cubicBezTo>
                  <a:pt x="1016157" y="16754"/>
                  <a:pt x="1242388" y="-16755"/>
                  <a:pt x="1484226" y="0"/>
                </a:cubicBezTo>
                <a:cubicBezTo>
                  <a:pt x="1726064" y="16755"/>
                  <a:pt x="1942969" y="-2666"/>
                  <a:pt x="2191303" y="0"/>
                </a:cubicBezTo>
                <a:cubicBezTo>
                  <a:pt x="2439637" y="2666"/>
                  <a:pt x="2727727" y="-30429"/>
                  <a:pt x="2968451" y="0"/>
                </a:cubicBezTo>
                <a:cubicBezTo>
                  <a:pt x="3209175" y="30429"/>
                  <a:pt x="3433865" y="-33205"/>
                  <a:pt x="3675529" y="0"/>
                </a:cubicBezTo>
                <a:cubicBezTo>
                  <a:pt x="3917193" y="33205"/>
                  <a:pt x="4007194" y="-4310"/>
                  <a:pt x="4102323" y="0"/>
                </a:cubicBezTo>
                <a:cubicBezTo>
                  <a:pt x="4197452" y="4310"/>
                  <a:pt x="4461616" y="50"/>
                  <a:pt x="4809401" y="0"/>
                </a:cubicBezTo>
                <a:cubicBezTo>
                  <a:pt x="5157186" y="-50"/>
                  <a:pt x="5214366" y="839"/>
                  <a:pt x="5446408" y="0"/>
                </a:cubicBezTo>
                <a:cubicBezTo>
                  <a:pt x="5678450" y="-839"/>
                  <a:pt x="5673874" y="13107"/>
                  <a:pt x="5873202" y="0"/>
                </a:cubicBezTo>
                <a:cubicBezTo>
                  <a:pt x="6072530" y="-13107"/>
                  <a:pt x="6514048" y="-1571"/>
                  <a:pt x="7007074" y="0"/>
                </a:cubicBezTo>
                <a:cubicBezTo>
                  <a:pt x="7008784" y="115262"/>
                  <a:pt x="7020172" y="388661"/>
                  <a:pt x="7007074" y="543944"/>
                </a:cubicBezTo>
                <a:cubicBezTo>
                  <a:pt x="6993976" y="699227"/>
                  <a:pt x="7005038" y="899747"/>
                  <a:pt x="7007074" y="1199149"/>
                </a:cubicBezTo>
                <a:cubicBezTo>
                  <a:pt x="7009110" y="1498551"/>
                  <a:pt x="7017331" y="1641178"/>
                  <a:pt x="7007074" y="1780180"/>
                </a:cubicBezTo>
                <a:cubicBezTo>
                  <a:pt x="6996817" y="1919182"/>
                  <a:pt x="7001522" y="2129601"/>
                  <a:pt x="7007074" y="2472472"/>
                </a:cubicBezTo>
                <a:cubicBezTo>
                  <a:pt x="7012626" y="2815343"/>
                  <a:pt x="7024409" y="2867991"/>
                  <a:pt x="7007074" y="3053503"/>
                </a:cubicBezTo>
                <a:cubicBezTo>
                  <a:pt x="6989739" y="3239015"/>
                  <a:pt x="7016541" y="3549761"/>
                  <a:pt x="7007074" y="3708708"/>
                </a:cubicBezTo>
                <a:cubicBezTo>
                  <a:pt x="6885803" y="3682060"/>
                  <a:pt x="6598332" y="3695687"/>
                  <a:pt x="6440138" y="3708708"/>
                </a:cubicBezTo>
                <a:cubicBezTo>
                  <a:pt x="6281944" y="3721729"/>
                  <a:pt x="5862263" y="3677289"/>
                  <a:pt x="5662990" y="3708708"/>
                </a:cubicBezTo>
                <a:cubicBezTo>
                  <a:pt x="5463717" y="3740127"/>
                  <a:pt x="5334011" y="3736788"/>
                  <a:pt x="5096054" y="3708708"/>
                </a:cubicBezTo>
                <a:cubicBezTo>
                  <a:pt x="4858097" y="3680628"/>
                  <a:pt x="4663426" y="3678594"/>
                  <a:pt x="4459047" y="3708708"/>
                </a:cubicBezTo>
                <a:cubicBezTo>
                  <a:pt x="4254668" y="3738822"/>
                  <a:pt x="4126385" y="3714165"/>
                  <a:pt x="4032253" y="3708708"/>
                </a:cubicBezTo>
                <a:cubicBezTo>
                  <a:pt x="3938121" y="3703251"/>
                  <a:pt x="3447216" y="3702833"/>
                  <a:pt x="3255104" y="3708708"/>
                </a:cubicBezTo>
                <a:cubicBezTo>
                  <a:pt x="3062992" y="3714583"/>
                  <a:pt x="2841560" y="3733066"/>
                  <a:pt x="2618098" y="3708708"/>
                </a:cubicBezTo>
                <a:cubicBezTo>
                  <a:pt x="2394636" y="3684350"/>
                  <a:pt x="2056834" y="3703726"/>
                  <a:pt x="1911020" y="3708708"/>
                </a:cubicBezTo>
                <a:cubicBezTo>
                  <a:pt x="1765206" y="3713690"/>
                  <a:pt x="1469931" y="3725898"/>
                  <a:pt x="1203943" y="3708708"/>
                </a:cubicBezTo>
                <a:cubicBezTo>
                  <a:pt x="937955" y="3691518"/>
                  <a:pt x="394689" y="3722646"/>
                  <a:pt x="0" y="3708708"/>
                </a:cubicBezTo>
                <a:cubicBezTo>
                  <a:pt x="33335" y="3563740"/>
                  <a:pt x="3234" y="3309052"/>
                  <a:pt x="0" y="3016416"/>
                </a:cubicBezTo>
                <a:cubicBezTo>
                  <a:pt x="-3234" y="2723780"/>
                  <a:pt x="-26886" y="2571408"/>
                  <a:pt x="0" y="2324124"/>
                </a:cubicBezTo>
                <a:cubicBezTo>
                  <a:pt x="26886" y="2076840"/>
                  <a:pt x="-16995" y="1942547"/>
                  <a:pt x="0" y="1780180"/>
                </a:cubicBezTo>
                <a:cubicBezTo>
                  <a:pt x="16995" y="1617813"/>
                  <a:pt x="3751" y="1273024"/>
                  <a:pt x="0" y="1124975"/>
                </a:cubicBezTo>
                <a:cubicBezTo>
                  <a:pt x="-3751" y="976926"/>
                  <a:pt x="-51733" y="364140"/>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It Is Drunkenness</a:t>
            </a:r>
            <a:endPar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endParaRP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rPr>
              <a:t>It Is Strong Drink</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rPr>
              <a:t>It Is Harmful</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rPr>
              <a:t>Drinking Is Condemned</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rPr>
              <a:t>Influences Others</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rPr>
              <a:t>Arguments Made To Justify</a:t>
            </a:r>
          </a:p>
        </p:txBody>
      </p:sp>
    </p:spTree>
    <p:extLst>
      <p:ext uri="{BB962C8B-B14F-4D97-AF65-F5344CB8AC3E}">
        <p14:creationId xmlns:p14="http://schemas.microsoft.com/office/powerpoint/2010/main" val="240995608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3F3AA8-4749-8B37-2B3D-8287FB877564}"/>
              </a:ext>
            </a:extLst>
          </p:cNvPr>
          <p:cNvSpPr txBox="1"/>
          <p:nvPr/>
        </p:nvSpPr>
        <p:spPr>
          <a:xfrm>
            <a:off x="1998357" y="409260"/>
            <a:ext cx="5201785" cy="653384"/>
          </a:xfrm>
          <a:custGeom>
            <a:avLst/>
            <a:gdLst>
              <a:gd name="connsiteX0" fmla="*/ 0 w 5201785"/>
              <a:gd name="connsiteY0" fmla="*/ 0 h 653384"/>
              <a:gd name="connsiteX1" fmla="*/ 546187 w 5201785"/>
              <a:gd name="connsiteY1" fmla="*/ 0 h 653384"/>
              <a:gd name="connsiteX2" fmla="*/ 1248428 w 5201785"/>
              <a:gd name="connsiteY2" fmla="*/ 0 h 653384"/>
              <a:gd name="connsiteX3" fmla="*/ 1794616 w 5201785"/>
              <a:gd name="connsiteY3" fmla="*/ 0 h 653384"/>
              <a:gd name="connsiteX4" fmla="*/ 2288785 w 5201785"/>
              <a:gd name="connsiteY4" fmla="*/ 0 h 653384"/>
              <a:gd name="connsiteX5" fmla="*/ 2991026 w 5201785"/>
              <a:gd name="connsiteY5" fmla="*/ 0 h 653384"/>
              <a:gd name="connsiteX6" fmla="*/ 3641250 w 5201785"/>
              <a:gd name="connsiteY6" fmla="*/ 0 h 653384"/>
              <a:gd name="connsiteX7" fmla="*/ 4343490 w 5201785"/>
              <a:gd name="connsiteY7" fmla="*/ 0 h 653384"/>
              <a:gd name="connsiteX8" fmla="*/ 5201785 w 5201785"/>
              <a:gd name="connsiteY8" fmla="*/ 0 h 653384"/>
              <a:gd name="connsiteX9" fmla="*/ 5201785 w 5201785"/>
              <a:gd name="connsiteY9" fmla="*/ 653384 h 653384"/>
              <a:gd name="connsiteX10" fmla="*/ 4551562 w 5201785"/>
              <a:gd name="connsiteY10" fmla="*/ 653384 h 653384"/>
              <a:gd name="connsiteX11" fmla="*/ 3849321 w 5201785"/>
              <a:gd name="connsiteY11" fmla="*/ 653384 h 653384"/>
              <a:gd name="connsiteX12" fmla="*/ 3147080 w 5201785"/>
              <a:gd name="connsiteY12" fmla="*/ 653384 h 653384"/>
              <a:gd name="connsiteX13" fmla="*/ 2652910 w 5201785"/>
              <a:gd name="connsiteY13" fmla="*/ 653384 h 653384"/>
              <a:gd name="connsiteX14" fmla="*/ 2054705 w 5201785"/>
              <a:gd name="connsiteY14" fmla="*/ 653384 h 653384"/>
              <a:gd name="connsiteX15" fmla="*/ 1352464 w 5201785"/>
              <a:gd name="connsiteY15" fmla="*/ 653384 h 653384"/>
              <a:gd name="connsiteX16" fmla="*/ 858295 w 5201785"/>
              <a:gd name="connsiteY16" fmla="*/ 653384 h 653384"/>
              <a:gd name="connsiteX17" fmla="*/ 0 w 5201785"/>
              <a:gd name="connsiteY17" fmla="*/ 653384 h 653384"/>
              <a:gd name="connsiteX18" fmla="*/ 0 w 5201785"/>
              <a:gd name="connsiteY1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01785" h="653384" fill="none" extrusionOk="0">
                <a:moveTo>
                  <a:pt x="0" y="0"/>
                </a:moveTo>
                <a:cubicBezTo>
                  <a:pt x="154726" y="-5799"/>
                  <a:pt x="282889" y="4150"/>
                  <a:pt x="546187" y="0"/>
                </a:cubicBezTo>
                <a:cubicBezTo>
                  <a:pt x="809485" y="-4150"/>
                  <a:pt x="951671" y="-23601"/>
                  <a:pt x="1248428" y="0"/>
                </a:cubicBezTo>
                <a:cubicBezTo>
                  <a:pt x="1545185" y="23601"/>
                  <a:pt x="1583950" y="-21087"/>
                  <a:pt x="1794616" y="0"/>
                </a:cubicBezTo>
                <a:cubicBezTo>
                  <a:pt x="2005282" y="21087"/>
                  <a:pt x="2071302" y="13785"/>
                  <a:pt x="2288785" y="0"/>
                </a:cubicBezTo>
                <a:cubicBezTo>
                  <a:pt x="2506268" y="-13785"/>
                  <a:pt x="2739389" y="-3645"/>
                  <a:pt x="2991026" y="0"/>
                </a:cubicBezTo>
                <a:cubicBezTo>
                  <a:pt x="3242663" y="3645"/>
                  <a:pt x="3391812" y="-18666"/>
                  <a:pt x="3641250" y="0"/>
                </a:cubicBezTo>
                <a:cubicBezTo>
                  <a:pt x="3890688" y="18666"/>
                  <a:pt x="4133669" y="-17827"/>
                  <a:pt x="4343490" y="0"/>
                </a:cubicBezTo>
                <a:cubicBezTo>
                  <a:pt x="4553311" y="17827"/>
                  <a:pt x="4804504" y="-42402"/>
                  <a:pt x="5201785" y="0"/>
                </a:cubicBezTo>
                <a:cubicBezTo>
                  <a:pt x="5231093" y="245653"/>
                  <a:pt x="5169329" y="520128"/>
                  <a:pt x="5201785" y="653384"/>
                </a:cubicBezTo>
                <a:cubicBezTo>
                  <a:pt x="5032202" y="681126"/>
                  <a:pt x="4862986" y="630515"/>
                  <a:pt x="4551562" y="653384"/>
                </a:cubicBezTo>
                <a:cubicBezTo>
                  <a:pt x="4240138" y="676253"/>
                  <a:pt x="4161937" y="655860"/>
                  <a:pt x="3849321" y="653384"/>
                </a:cubicBezTo>
                <a:cubicBezTo>
                  <a:pt x="3536705" y="650908"/>
                  <a:pt x="3416344" y="661815"/>
                  <a:pt x="3147080" y="653384"/>
                </a:cubicBezTo>
                <a:cubicBezTo>
                  <a:pt x="2877816" y="644953"/>
                  <a:pt x="2840196" y="670386"/>
                  <a:pt x="2652910" y="653384"/>
                </a:cubicBezTo>
                <a:cubicBezTo>
                  <a:pt x="2465624" y="636383"/>
                  <a:pt x="2176920" y="656828"/>
                  <a:pt x="2054705" y="653384"/>
                </a:cubicBezTo>
                <a:cubicBezTo>
                  <a:pt x="1932490" y="649940"/>
                  <a:pt x="1608121" y="676546"/>
                  <a:pt x="1352464" y="653384"/>
                </a:cubicBezTo>
                <a:cubicBezTo>
                  <a:pt x="1096807" y="630222"/>
                  <a:pt x="980481" y="645451"/>
                  <a:pt x="858295" y="653384"/>
                </a:cubicBezTo>
                <a:cubicBezTo>
                  <a:pt x="736109" y="661317"/>
                  <a:pt x="235688" y="617312"/>
                  <a:pt x="0" y="653384"/>
                </a:cubicBezTo>
                <a:cubicBezTo>
                  <a:pt x="20477" y="337814"/>
                  <a:pt x="-7019" y="217964"/>
                  <a:pt x="0" y="0"/>
                </a:cubicBezTo>
                <a:close/>
              </a:path>
              <a:path w="5201785" h="653384" stroke="0" extrusionOk="0">
                <a:moveTo>
                  <a:pt x="0" y="0"/>
                </a:moveTo>
                <a:cubicBezTo>
                  <a:pt x="302338" y="-3148"/>
                  <a:pt x="506648" y="-4640"/>
                  <a:pt x="754259" y="0"/>
                </a:cubicBezTo>
                <a:cubicBezTo>
                  <a:pt x="1001870" y="4640"/>
                  <a:pt x="1157193" y="22693"/>
                  <a:pt x="1456500" y="0"/>
                </a:cubicBezTo>
                <a:cubicBezTo>
                  <a:pt x="1755807" y="-22693"/>
                  <a:pt x="1993514" y="-5633"/>
                  <a:pt x="2158741" y="0"/>
                </a:cubicBezTo>
                <a:cubicBezTo>
                  <a:pt x="2323968" y="5633"/>
                  <a:pt x="2680986" y="-33399"/>
                  <a:pt x="2913000" y="0"/>
                </a:cubicBezTo>
                <a:cubicBezTo>
                  <a:pt x="3145014" y="33399"/>
                  <a:pt x="3264659" y="11274"/>
                  <a:pt x="3615241" y="0"/>
                </a:cubicBezTo>
                <a:cubicBezTo>
                  <a:pt x="3965823" y="-11274"/>
                  <a:pt x="3876085" y="-1665"/>
                  <a:pt x="4109410" y="0"/>
                </a:cubicBezTo>
                <a:cubicBezTo>
                  <a:pt x="4342735" y="1665"/>
                  <a:pt x="4779296" y="20371"/>
                  <a:pt x="5201785" y="0"/>
                </a:cubicBezTo>
                <a:cubicBezTo>
                  <a:pt x="5215508" y="231475"/>
                  <a:pt x="5218766" y="377270"/>
                  <a:pt x="5201785" y="653384"/>
                </a:cubicBezTo>
                <a:cubicBezTo>
                  <a:pt x="4976966" y="636979"/>
                  <a:pt x="4714408" y="676415"/>
                  <a:pt x="4551562" y="653384"/>
                </a:cubicBezTo>
                <a:cubicBezTo>
                  <a:pt x="4388716" y="630353"/>
                  <a:pt x="4071849" y="642615"/>
                  <a:pt x="3901339" y="653384"/>
                </a:cubicBezTo>
                <a:cubicBezTo>
                  <a:pt x="3730829" y="664153"/>
                  <a:pt x="3451770" y="641666"/>
                  <a:pt x="3303133" y="653384"/>
                </a:cubicBezTo>
                <a:cubicBezTo>
                  <a:pt x="3154496" y="665102"/>
                  <a:pt x="2899791" y="632401"/>
                  <a:pt x="2756946" y="653384"/>
                </a:cubicBezTo>
                <a:cubicBezTo>
                  <a:pt x="2614101" y="674367"/>
                  <a:pt x="2299569" y="647919"/>
                  <a:pt x="2158741" y="653384"/>
                </a:cubicBezTo>
                <a:cubicBezTo>
                  <a:pt x="2017913" y="658849"/>
                  <a:pt x="1881460" y="673209"/>
                  <a:pt x="1664571" y="653384"/>
                </a:cubicBezTo>
                <a:cubicBezTo>
                  <a:pt x="1447682" y="633560"/>
                  <a:pt x="1359345" y="660361"/>
                  <a:pt x="1066366" y="653384"/>
                </a:cubicBezTo>
                <a:cubicBezTo>
                  <a:pt x="773388" y="646407"/>
                  <a:pt x="364915" y="656564"/>
                  <a:pt x="0" y="653384"/>
                </a:cubicBezTo>
                <a:cubicBezTo>
                  <a:pt x="19344" y="463935"/>
                  <a:pt x="-24650" y="19696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It Is Drunkenness</a:t>
            </a:r>
          </a:p>
        </p:txBody>
      </p:sp>
      <p:sp>
        <p:nvSpPr>
          <p:cNvPr id="4" name="TextBox 3">
            <a:extLst>
              <a:ext uri="{FF2B5EF4-FFF2-40B4-BE49-F238E27FC236}">
                <a16:creationId xmlns:a16="http://schemas.microsoft.com/office/drawing/2014/main" id="{6805DC85-3AC3-0A86-BF88-5663B1769E8D}"/>
              </a:ext>
            </a:extLst>
          </p:cNvPr>
          <p:cNvSpPr txBox="1"/>
          <p:nvPr/>
        </p:nvSpPr>
        <p:spPr>
          <a:xfrm>
            <a:off x="903766" y="1576366"/>
            <a:ext cx="7554433" cy="3416320"/>
          </a:xfrm>
          <a:prstGeom prst="rect">
            <a:avLst/>
          </a:prstGeom>
          <a:noFill/>
        </p:spPr>
        <p:txBody>
          <a:bodyPr wrap="square" rtlCol="0">
            <a:spAutoFit/>
          </a:bodyPr>
          <a:lstStyle/>
          <a:p>
            <a:pPr marL="457200" indent="-457200">
              <a:buFont typeface="+mj-lt"/>
              <a:buAutoNum type="alphaUcPeriod"/>
            </a:pPr>
            <a:r>
              <a:rPr lang="en-US" sz="2400" b="1" dirty="0"/>
              <a:t>The Bible condemns drunkenness</a:t>
            </a:r>
          </a:p>
          <a:p>
            <a:pPr marL="914400" lvl="1" indent="-457200">
              <a:buFont typeface="+mj-lt"/>
              <a:buAutoNum type="arabicPeriod"/>
            </a:pPr>
            <a:r>
              <a:rPr lang="en-US" sz="2400" dirty="0"/>
              <a:t>Eph. 5:18</a:t>
            </a:r>
          </a:p>
          <a:p>
            <a:pPr marL="914400" lvl="1" indent="-457200">
              <a:buFont typeface="+mj-lt"/>
              <a:buAutoNum type="arabicPeriod"/>
            </a:pPr>
            <a:r>
              <a:rPr lang="en-US" sz="2400" dirty="0"/>
              <a:t>Gal. 5:19-21; 1 Cor. 6:9-11</a:t>
            </a:r>
          </a:p>
          <a:p>
            <a:pPr marL="914400" lvl="1" indent="-457200">
              <a:buFont typeface="+mj-lt"/>
              <a:buAutoNum type="arabicPeriod"/>
            </a:pPr>
            <a:endParaRPr lang="en-US" sz="2400" dirty="0"/>
          </a:p>
          <a:p>
            <a:pPr marL="457200" indent="-457200">
              <a:buFont typeface="+mj-lt"/>
              <a:buAutoNum type="alphaUcPeriod"/>
            </a:pPr>
            <a:r>
              <a:rPr lang="en-US" sz="2400" b="1" dirty="0"/>
              <a:t>Social drinking is drunkenness</a:t>
            </a:r>
          </a:p>
          <a:p>
            <a:pPr marL="914400" lvl="1" indent="-457200">
              <a:buFont typeface="+mj-lt"/>
              <a:buAutoNum type="arabicPeriod"/>
            </a:pPr>
            <a:r>
              <a:rPr lang="en-US" sz="2400" dirty="0"/>
              <a:t>“Drunk” – “to make drunk, or </a:t>
            </a:r>
            <a:r>
              <a:rPr lang="en-US" sz="2400" u="sng" dirty="0"/>
              <a:t>to grow drunk</a:t>
            </a:r>
            <a:r>
              <a:rPr lang="en-US" sz="2400" dirty="0"/>
              <a:t>” (an inceptive verb, </a:t>
            </a:r>
            <a:r>
              <a:rPr lang="en-US" sz="2400" u="sng" dirty="0"/>
              <a:t>marking the process</a:t>
            </a:r>
            <a:r>
              <a:rPr lang="en-US" sz="2400" dirty="0"/>
              <a:t> or the state expressed in No. 1), “to become intoxicated” (Vines)</a:t>
            </a:r>
          </a:p>
          <a:p>
            <a:pPr marL="914400" lvl="1" indent="-457200">
              <a:buFont typeface="+mj-lt"/>
              <a:buAutoNum type="arabicPeriod"/>
            </a:pPr>
            <a:r>
              <a:rPr lang="en-US" sz="2400" dirty="0"/>
              <a:t>Contrast: 1 Thess. 5:6-9</a:t>
            </a:r>
          </a:p>
        </p:txBody>
      </p:sp>
    </p:spTree>
    <p:extLst>
      <p:ext uri="{BB962C8B-B14F-4D97-AF65-F5344CB8AC3E}">
        <p14:creationId xmlns:p14="http://schemas.microsoft.com/office/powerpoint/2010/main" val="43304008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838200" y="990600"/>
            <a:ext cx="7467600" cy="4678204"/>
          </a:xfrm>
          <a:prstGeom prst="rect">
            <a:avLst/>
          </a:prstGeom>
          <a:solidFill>
            <a:schemeClr val="tx1"/>
          </a:solidFill>
          <a:ln>
            <a:solidFill>
              <a:srgbClr val="00B0F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rPr>
              <a:t>1 </a:t>
            </a:r>
            <a:r>
              <a:rPr kumimoji="0" lang="en-US" sz="2800" b="1" i="0" u="sng" strike="noStrike" kern="1200" cap="none" spc="0" normalizeH="0" baseline="0" noProof="0" dirty="0" err="1">
                <a:ln>
                  <a:noFill/>
                </a:ln>
                <a:solidFill>
                  <a:srgbClr val="002060"/>
                </a:solidFill>
                <a:effectLst/>
                <a:uLnTx/>
                <a:uFillTx/>
                <a:latin typeface="Times New Roman" pitchFamily="18" charset="0"/>
                <a:ea typeface="+mn-ea"/>
                <a:cs typeface="Times New Roman" pitchFamily="18" charset="0"/>
              </a:rPr>
              <a:t>Thess</a:t>
            </a:r>
            <a:r>
              <a:rPr kumimoji="0" lang="en-US" sz="2800" b="1" i="0" u="sng"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rPr>
              <a:t> 5:6-9</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70C0"/>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6 Therefore let us not sleep, as others do, but let us watch and be </a:t>
            </a:r>
            <a:r>
              <a:rPr kumimoji="0" lang="en-US" sz="2400" b="1" i="0" u="sng"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sober</a:t>
            </a: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7 For those who sleep, sleep at night, and those who get </a:t>
            </a:r>
            <a:r>
              <a:rPr kumimoji="0" lang="en-US" sz="2400" b="1" i="0" u="sng"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drunk</a:t>
            </a: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are drunk at night.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8 But let us who are of the day be </a:t>
            </a:r>
            <a:r>
              <a:rPr kumimoji="0" lang="en-US" sz="2400" b="1" i="0" u="sng"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sober</a:t>
            </a: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putting on the breastplate of faith and love, and as a helmet the hope of salvation.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9 For God did not appoint us to wrath, but to obtain salvation through our Lord Jesus Christ, </a:t>
            </a:r>
          </a:p>
        </p:txBody>
      </p:sp>
      <p:cxnSp>
        <p:nvCxnSpPr>
          <p:cNvPr id="4" name="Straight Arrow Connector 3"/>
          <p:cNvCxnSpPr/>
          <p:nvPr/>
        </p:nvCxnSpPr>
        <p:spPr>
          <a:xfrm flipH="1">
            <a:off x="1447800" y="2514600"/>
            <a:ext cx="457200" cy="609600"/>
          </a:xfrm>
          <a:prstGeom prst="straightConnector1">
            <a:avLst/>
          </a:prstGeom>
          <a:ln w="38100">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flipV="1">
            <a:off x="1676400" y="3329702"/>
            <a:ext cx="3352800" cy="404099"/>
          </a:xfrm>
          <a:prstGeom prst="straightConnector1">
            <a:avLst/>
          </a:prstGeom>
          <a:ln w="38100">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609600" y="5943808"/>
            <a:ext cx="8153400" cy="461665"/>
          </a:xfrm>
          <a:prstGeom prst="rect">
            <a:avLst/>
          </a:prstGeom>
          <a:solidFill>
            <a:schemeClr val="bg2">
              <a:lumMod val="7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Sober: “to be free from the influence of intoxicants” (Vine’s)</a:t>
            </a:r>
          </a:p>
        </p:txBody>
      </p:sp>
    </p:spTree>
    <p:extLst>
      <p:ext uri="{BB962C8B-B14F-4D97-AF65-F5344CB8AC3E}">
        <p14:creationId xmlns:p14="http://schemas.microsoft.com/office/powerpoint/2010/main" val="159480791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F44B4C-A519-8B94-970F-BFC36D8C5360}"/>
              </a:ext>
            </a:extLst>
          </p:cNvPr>
          <p:cNvSpPr/>
          <p:nvPr/>
        </p:nvSpPr>
        <p:spPr>
          <a:xfrm>
            <a:off x="848579" y="296133"/>
            <a:ext cx="7446846" cy="1200329"/>
          </a:xfrm>
          <a:custGeom>
            <a:avLst/>
            <a:gdLst>
              <a:gd name="connsiteX0" fmla="*/ 0 w 7446846"/>
              <a:gd name="connsiteY0" fmla="*/ 0 h 1200329"/>
              <a:gd name="connsiteX1" fmla="*/ 751454 w 7446846"/>
              <a:gd name="connsiteY1" fmla="*/ 0 h 1200329"/>
              <a:gd name="connsiteX2" fmla="*/ 1353972 w 7446846"/>
              <a:gd name="connsiteY2" fmla="*/ 0 h 1200329"/>
              <a:gd name="connsiteX3" fmla="*/ 2105426 w 7446846"/>
              <a:gd name="connsiteY3" fmla="*/ 0 h 1200329"/>
              <a:gd name="connsiteX4" fmla="*/ 2559007 w 7446846"/>
              <a:gd name="connsiteY4" fmla="*/ 0 h 1200329"/>
              <a:gd name="connsiteX5" fmla="*/ 3384930 w 7446846"/>
              <a:gd name="connsiteY5" fmla="*/ 0 h 1200329"/>
              <a:gd name="connsiteX6" fmla="*/ 3838511 w 7446846"/>
              <a:gd name="connsiteY6" fmla="*/ 0 h 1200329"/>
              <a:gd name="connsiteX7" fmla="*/ 4589965 w 7446846"/>
              <a:gd name="connsiteY7" fmla="*/ 0 h 1200329"/>
              <a:gd name="connsiteX8" fmla="*/ 5118014 w 7446846"/>
              <a:gd name="connsiteY8" fmla="*/ 0 h 1200329"/>
              <a:gd name="connsiteX9" fmla="*/ 5720532 w 7446846"/>
              <a:gd name="connsiteY9" fmla="*/ 0 h 1200329"/>
              <a:gd name="connsiteX10" fmla="*/ 6546455 w 7446846"/>
              <a:gd name="connsiteY10" fmla="*/ 0 h 1200329"/>
              <a:gd name="connsiteX11" fmla="*/ 7446846 w 7446846"/>
              <a:gd name="connsiteY11" fmla="*/ 0 h 1200329"/>
              <a:gd name="connsiteX12" fmla="*/ 7446846 w 7446846"/>
              <a:gd name="connsiteY12" fmla="*/ 624171 h 1200329"/>
              <a:gd name="connsiteX13" fmla="*/ 7446846 w 7446846"/>
              <a:gd name="connsiteY13" fmla="*/ 1200329 h 1200329"/>
              <a:gd name="connsiteX14" fmla="*/ 6620923 w 7446846"/>
              <a:gd name="connsiteY14" fmla="*/ 1200329 h 1200329"/>
              <a:gd name="connsiteX15" fmla="*/ 5869469 w 7446846"/>
              <a:gd name="connsiteY15" fmla="*/ 1200329 h 1200329"/>
              <a:gd name="connsiteX16" fmla="*/ 5192483 w 7446846"/>
              <a:gd name="connsiteY16" fmla="*/ 1200329 h 1200329"/>
              <a:gd name="connsiteX17" fmla="*/ 4366560 w 7446846"/>
              <a:gd name="connsiteY17" fmla="*/ 1200329 h 1200329"/>
              <a:gd name="connsiteX18" fmla="*/ 3838511 w 7446846"/>
              <a:gd name="connsiteY18" fmla="*/ 1200329 h 1200329"/>
              <a:gd name="connsiteX19" fmla="*/ 3161525 w 7446846"/>
              <a:gd name="connsiteY19" fmla="*/ 1200329 h 1200329"/>
              <a:gd name="connsiteX20" fmla="*/ 2484539 w 7446846"/>
              <a:gd name="connsiteY20" fmla="*/ 1200329 h 1200329"/>
              <a:gd name="connsiteX21" fmla="*/ 1658616 w 7446846"/>
              <a:gd name="connsiteY21" fmla="*/ 1200329 h 1200329"/>
              <a:gd name="connsiteX22" fmla="*/ 1056098 w 7446846"/>
              <a:gd name="connsiteY22" fmla="*/ 1200329 h 1200329"/>
              <a:gd name="connsiteX23" fmla="*/ 602518 w 7446846"/>
              <a:gd name="connsiteY23" fmla="*/ 1200329 h 1200329"/>
              <a:gd name="connsiteX24" fmla="*/ 0 w 7446846"/>
              <a:gd name="connsiteY24" fmla="*/ 1200329 h 1200329"/>
              <a:gd name="connsiteX25" fmla="*/ 0 w 7446846"/>
              <a:gd name="connsiteY25" fmla="*/ 588161 h 1200329"/>
              <a:gd name="connsiteX26" fmla="*/ 0 w 7446846"/>
              <a:gd name="connsiteY26"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446846" h="1200329" fill="none" extrusionOk="0">
                <a:moveTo>
                  <a:pt x="0" y="0"/>
                </a:moveTo>
                <a:cubicBezTo>
                  <a:pt x="272176" y="29717"/>
                  <a:pt x="415591" y="22301"/>
                  <a:pt x="751454" y="0"/>
                </a:cubicBezTo>
                <a:cubicBezTo>
                  <a:pt x="1087317" y="-22301"/>
                  <a:pt x="1197879" y="19310"/>
                  <a:pt x="1353972" y="0"/>
                </a:cubicBezTo>
                <a:cubicBezTo>
                  <a:pt x="1510065" y="-19310"/>
                  <a:pt x="1757813" y="-28599"/>
                  <a:pt x="2105426" y="0"/>
                </a:cubicBezTo>
                <a:cubicBezTo>
                  <a:pt x="2453039" y="28599"/>
                  <a:pt x="2340545" y="-20573"/>
                  <a:pt x="2559007" y="0"/>
                </a:cubicBezTo>
                <a:cubicBezTo>
                  <a:pt x="2777469" y="20573"/>
                  <a:pt x="2989095" y="-6996"/>
                  <a:pt x="3384930" y="0"/>
                </a:cubicBezTo>
                <a:cubicBezTo>
                  <a:pt x="3780765" y="6996"/>
                  <a:pt x="3662234" y="-11276"/>
                  <a:pt x="3838511" y="0"/>
                </a:cubicBezTo>
                <a:cubicBezTo>
                  <a:pt x="4014788" y="11276"/>
                  <a:pt x="4437807" y="31571"/>
                  <a:pt x="4589965" y="0"/>
                </a:cubicBezTo>
                <a:cubicBezTo>
                  <a:pt x="4742123" y="-31571"/>
                  <a:pt x="5004634" y="-22948"/>
                  <a:pt x="5118014" y="0"/>
                </a:cubicBezTo>
                <a:cubicBezTo>
                  <a:pt x="5231394" y="22948"/>
                  <a:pt x="5548532" y="-18651"/>
                  <a:pt x="5720532" y="0"/>
                </a:cubicBezTo>
                <a:cubicBezTo>
                  <a:pt x="5892532" y="18651"/>
                  <a:pt x="6334204" y="-16483"/>
                  <a:pt x="6546455" y="0"/>
                </a:cubicBezTo>
                <a:cubicBezTo>
                  <a:pt x="6758706" y="16483"/>
                  <a:pt x="7253344" y="-8944"/>
                  <a:pt x="7446846" y="0"/>
                </a:cubicBezTo>
                <a:cubicBezTo>
                  <a:pt x="7429588" y="280071"/>
                  <a:pt x="7440505" y="325429"/>
                  <a:pt x="7446846" y="624171"/>
                </a:cubicBezTo>
                <a:cubicBezTo>
                  <a:pt x="7453187" y="922913"/>
                  <a:pt x="7455245" y="1045026"/>
                  <a:pt x="7446846" y="1200329"/>
                </a:cubicBezTo>
                <a:cubicBezTo>
                  <a:pt x="7280396" y="1218585"/>
                  <a:pt x="6897381" y="1179497"/>
                  <a:pt x="6620923" y="1200329"/>
                </a:cubicBezTo>
                <a:cubicBezTo>
                  <a:pt x="6344465" y="1221161"/>
                  <a:pt x="6024309" y="1229586"/>
                  <a:pt x="5869469" y="1200329"/>
                </a:cubicBezTo>
                <a:cubicBezTo>
                  <a:pt x="5714629" y="1171072"/>
                  <a:pt x="5471883" y="1184948"/>
                  <a:pt x="5192483" y="1200329"/>
                </a:cubicBezTo>
                <a:cubicBezTo>
                  <a:pt x="4913083" y="1215710"/>
                  <a:pt x="4695407" y="1214004"/>
                  <a:pt x="4366560" y="1200329"/>
                </a:cubicBezTo>
                <a:cubicBezTo>
                  <a:pt x="4037713" y="1186654"/>
                  <a:pt x="4079129" y="1219675"/>
                  <a:pt x="3838511" y="1200329"/>
                </a:cubicBezTo>
                <a:cubicBezTo>
                  <a:pt x="3597893" y="1180983"/>
                  <a:pt x="3428402" y="1220745"/>
                  <a:pt x="3161525" y="1200329"/>
                </a:cubicBezTo>
                <a:cubicBezTo>
                  <a:pt x="2894648" y="1179913"/>
                  <a:pt x="2666544" y="1176821"/>
                  <a:pt x="2484539" y="1200329"/>
                </a:cubicBezTo>
                <a:cubicBezTo>
                  <a:pt x="2302534" y="1223837"/>
                  <a:pt x="1884061" y="1241374"/>
                  <a:pt x="1658616" y="1200329"/>
                </a:cubicBezTo>
                <a:cubicBezTo>
                  <a:pt x="1433171" y="1159284"/>
                  <a:pt x="1227569" y="1221797"/>
                  <a:pt x="1056098" y="1200329"/>
                </a:cubicBezTo>
                <a:cubicBezTo>
                  <a:pt x="884627" y="1178861"/>
                  <a:pt x="739137" y="1214475"/>
                  <a:pt x="602518" y="1200329"/>
                </a:cubicBezTo>
                <a:cubicBezTo>
                  <a:pt x="465899" y="1186183"/>
                  <a:pt x="196948" y="1194807"/>
                  <a:pt x="0" y="1200329"/>
                </a:cubicBezTo>
                <a:cubicBezTo>
                  <a:pt x="18925" y="897080"/>
                  <a:pt x="-6354" y="851594"/>
                  <a:pt x="0" y="588161"/>
                </a:cubicBezTo>
                <a:cubicBezTo>
                  <a:pt x="6354" y="324728"/>
                  <a:pt x="-9301" y="185035"/>
                  <a:pt x="0" y="0"/>
                </a:cubicBezTo>
                <a:close/>
              </a:path>
              <a:path w="7446846" h="1200329" stroke="0" extrusionOk="0">
                <a:moveTo>
                  <a:pt x="0" y="0"/>
                </a:moveTo>
                <a:cubicBezTo>
                  <a:pt x="209631" y="-25990"/>
                  <a:pt x="332771" y="-22332"/>
                  <a:pt x="528049" y="0"/>
                </a:cubicBezTo>
                <a:cubicBezTo>
                  <a:pt x="723327" y="22332"/>
                  <a:pt x="891467" y="16455"/>
                  <a:pt x="1205035" y="0"/>
                </a:cubicBezTo>
                <a:cubicBezTo>
                  <a:pt x="1518603" y="-16455"/>
                  <a:pt x="1599363" y="33400"/>
                  <a:pt x="1882021" y="0"/>
                </a:cubicBezTo>
                <a:cubicBezTo>
                  <a:pt x="2164679" y="-33400"/>
                  <a:pt x="2312995" y="-5697"/>
                  <a:pt x="2707944" y="0"/>
                </a:cubicBezTo>
                <a:cubicBezTo>
                  <a:pt x="3102893" y="5697"/>
                  <a:pt x="3104751" y="10404"/>
                  <a:pt x="3459398" y="0"/>
                </a:cubicBezTo>
                <a:cubicBezTo>
                  <a:pt x="3814045" y="-10404"/>
                  <a:pt x="4044559" y="-11382"/>
                  <a:pt x="4210853" y="0"/>
                </a:cubicBezTo>
                <a:cubicBezTo>
                  <a:pt x="4377148" y="11382"/>
                  <a:pt x="4613549" y="2945"/>
                  <a:pt x="4887839" y="0"/>
                </a:cubicBezTo>
                <a:cubicBezTo>
                  <a:pt x="5162129" y="-2945"/>
                  <a:pt x="5217668" y="10825"/>
                  <a:pt x="5490356" y="0"/>
                </a:cubicBezTo>
                <a:cubicBezTo>
                  <a:pt x="5763044" y="-10825"/>
                  <a:pt x="5755186" y="13028"/>
                  <a:pt x="5943937" y="0"/>
                </a:cubicBezTo>
                <a:cubicBezTo>
                  <a:pt x="6132688" y="-13028"/>
                  <a:pt x="6197330" y="20710"/>
                  <a:pt x="6397518" y="0"/>
                </a:cubicBezTo>
                <a:cubicBezTo>
                  <a:pt x="6597706" y="-20710"/>
                  <a:pt x="6967673" y="-40924"/>
                  <a:pt x="7446846" y="0"/>
                </a:cubicBezTo>
                <a:cubicBezTo>
                  <a:pt x="7464396" y="118004"/>
                  <a:pt x="7444840" y="449201"/>
                  <a:pt x="7446846" y="564155"/>
                </a:cubicBezTo>
                <a:cubicBezTo>
                  <a:pt x="7448852" y="679109"/>
                  <a:pt x="7423447" y="956293"/>
                  <a:pt x="7446846" y="1200329"/>
                </a:cubicBezTo>
                <a:cubicBezTo>
                  <a:pt x="7242507" y="1176913"/>
                  <a:pt x="7150260" y="1218098"/>
                  <a:pt x="6918797" y="1200329"/>
                </a:cubicBezTo>
                <a:cubicBezTo>
                  <a:pt x="6687334" y="1182560"/>
                  <a:pt x="6531286" y="1227341"/>
                  <a:pt x="6167342" y="1200329"/>
                </a:cubicBezTo>
                <a:cubicBezTo>
                  <a:pt x="5803399" y="1173317"/>
                  <a:pt x="5894430" y="1212200"/>
                  <a:pt x="5713762" y="1200329"/>
                </a:cubicBezTo>
                <a:cubicBezTo>
                  <a:pt x="5533094" y="1188458"/>
                  <a:pt x="5367974" y="1182225"/>
                  <a:pt x="5185713" y="1200329"/>
                </a:cubicBezTo>
                <a:cubicBezTo>
                  <a:pt x="5003452" y="1218433"/>
                  <a:pt x="4650061" y="1195871"/>
                  <a:pt x="4359790" y="1200329"/>
                </a:cubicBezTo>
                <a:cubicBezTo>
                  <a:pt x="4069519" y="1204787"/>
                  <a:pt x="4074885" y="1202909"/>
                  <a:pt x="3831741" y="1200329"/>
                </a:cubicBezTo>
                <a:cubicBezTo>
                  <a:pt x="3588597" y="1197749"/>
                  <a:pt x="3374506" y="1220378"/>
                  <a:pt x="3154755" y="1200329"/>
                </a:cubicBezTo>
                <a:cubicBezTo>
                  <a:pt x="2935004" y="1180280"/>
                  <a:pt x="2750865" y="1201637"/>
                  <a:pt x="2626706" y="1200329"/>
                </a:cubicBezTo>
                <a:cubicBezTo>
                  <a:pt x="2502547" y="1199021"/>
                  <a:pt x="2250502" y="1224617"/>
                  <a:pt x="1949720" y="1200329"/>
                </a:cubicBezTo>
                <a:cubicBezTo>
                  <a:pt x="1648938" y="1176041"/>
                  <a:pt x="1659507" y="1181954"/>
                  <a:pt x="1496139" y="1200329"/>
                </a:cubicBezTo>
                <a:cubicBezTo>
                  <a:pt x="1332771" y="1218704"/>
                  <a:pt x="1161150" y="1182492"/>
                  <a:pt x="1042558" y="1200329"/>
                </a:cubicBezTo>
                <a:cubicBezTo>
                  <a:pt x="923966" y="1218166"/>
                  <a:pt x="316509" y="1180600"/>
                  <a:pt x="0" y="1200329"/>
                </a:cubicBezTo>
                <a:cubicBezTo>
                  <a:pt x="-15692" y="955431"/>
                  <a:pt x="14211" y="807245"/>
                  <a:pt x="0" y="612168"/>
                </a:cubicBezTo>
                <a:cubicBezTo>
                  <a:pt x="-14211" y="417091"/>
                  <a:pt x="13856" y="139894"/>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it a Sin to Drink?</a:t>
            </a:r>
          </a:p>
        </p:txBody>
      </p:sp>
      <p:sp>
        <p:nvSpPr>
          <p:cNvPr id="2" name="TextBox 1">
            <a:extLst>
              <a:ext uri="{FF2B5EF4-FFF2-40B4-BE49-F238E27FC236}">
                <a16:creationId xmlns:a16="http://schemas.microsoft.com/office/drawing/2014/main" id="{0683FFFE-8C15-91FB-51E9-CC94B7662F01}"/>
              </a:ext>
            </a:extLst>
          </p:cNvPr>
          <p:cNvSpPr txBox="1"/>
          <p:nvPr/>
        </p:nvSpPr>
        <p:spPr>
          <a:xfrm>
            <a:off x="989740" y="2244115"/>
            <a:ext cx="7007074" cy="3708708"/>
          </a:xfrm>
          <a:custGeom>
            <a:avLst/>
            <a:gdLst>
              <a:gd name="connsiteX0" fmla="*/ 0 w 7007074"/>
              <a:gd name="connsiteY0" fmla="*/ 0 h 3708708"/>
              <a:gd name="connsiteX1" fmla="*/ 426795 w 7007074"/>
              <a:gd name="connsiteY1" fmla="*/ 0 h 3708708"/>
              <a:gd name="connsiteX2" fmla="*/ 1063801 w 7007074"/>
              <a:gd name="connsiteY2" fmla="*/ 0 h 3708708"/>
              <a:gd name="connsiteX3" fmla="*/ 1700808 w 7007074"/>
              <a:gd name="connsiteY3" fmla="*/ 0 h 3708708"/>
              <a:gd name="connsiteX4" fmla="*/ 2197673 w 7007074"/>
              <a:gd name="connsiteY4" fmla="*/ 0 h 3708708"/>
              <a:gd name="connsiteX5" fmla="*/ 2694538 w 7007074"/>
              <a:gd name="connsiteY5" fmla="*/ 0 h 3708708"/>
              <a:gd name="connsiteX6" fmla="*/ 3331545 w 7007074"/>
              <a:gd name="connsiteY6" fmla="*/ 0 h 3708708"/>
              <a:gd name="connsiteX7" fmla="*/ 3898481 w 7007074"/>
              <a:gd name="connsiteY7" fmla="*/ 0 h 3708708"/>
              <a:gd name="connsiteX8" fmla="*/ 4605559 w 7007074"/>
              <a:gd name="connsiteY8" fmla="*/ 0 h 3708708"/>
              <a:gd name="connsiteX9" fmla="*/ 5242565 w 7007074"/>
              <a:gd name="connsiteY9" fmla="*/ 0 h 3708708"/>
              <a:gd name="connsiteX10" fmla="*/ 5809501 w 7007074"/>
              <a:gd name="connsiteY10" fmla="*/ 0 h 3708708"/>
              <a:gd name="connsiteX11" fmla="*/ 6446508 w 7007074"/>
              <a:gd name="connsiteY11" fmla="*/ 0 h 3708708"/>
              <a:gd name="connsiteX12" fmla="*/ 7007074 w 7007074"/>
              <a:gd name="connsiteY12" fmla="*/ 0 h 3708708"/>
              <a:gd name="connsiteX13" fmla="*/ 7007074 w 7007074"/>
              <a:gd name="connsiteY13" fmla="*/ 543944 h 3708708"/>
              <a:gd name="connsiteX14" fmla="*/ 7007074 w 7007074"/>
              <a:gd name="connsiteY14" fmla="*/ 1124975 h 3708708"/>
              <a:gd name="connsiteX15" fmla="*/ 7007074 w 7007074"/>
              <a:gd name="connsiteY15" fmla="*/ 1706006 h 3708708"/>
              <a:gd name="connsiteX16" fmla="*/ 7007074 w 7007074"/>
              <a:gd name="connsiteY16" fmla="*/ 2287037 h 3708708"/>
              <a:gd name="connsiteX17" fmla="*/ 7007074 w 7007074"/>
              <a:gd name="connsiteY17" fmla="*/ 2793893 h 3708708"/>
              <a:gd name="connsiteX18" fmla="*/ 7007074 w 7007074"/>
              <a:gd name="connsiteY18" fmla="*/ 3708708 h 3708708"/>
              <a:gd name="connsiteX19" fmla="*/ 6510209 w 7007074"/>
              <a:gd name="connsiteY19" fmla="*/ 3708708 h 3708708"/>
              <a:gd name="connsiteX20" fmla="*/ 5873202 w 7007074"/>
              <a:gd name="connsiteY20" fmla="*/ 3708708 h 3708708"/>
              <a:gd name="connsiteX21" fmla="*/ 5096054 w 7007074"/>
              <a:gd name="connsiteY21" fmla="*/ 3708708 h 3708708"/>
              <a:gd name="connsiteX22" fmla="*/ 4669259 w 7007074"/>
              <a:gd name="connsiteY22" fmla="*/ 3708708 h 3708708"/>
              <a:gd name="connsiteX23" fmla="*/ 3962182 w 7007074"/>
              <a:gd name="connsiteY23" fmla="*/ 3708708 h 3708708"/>
              <a:gd name="connsiteX24" fmla="*/ 3325175 w 7007074"/>
              <a:gd name="connsiteY24" fmla="*/ 3708708 h 3708708"/>
              <a:gd name="connsiteX25" fmla="*/ 2618098 w 7007074"/>
              <a:gd name="connsiteY25" fmla="*/ 3708708 h 3708708"/>
              <a:gd name="connsiteX26" fmla="*/ 1911020 w 7007074"/>
              <a:gd name="connsiteY26" fmla="*/ 3708708 h 3708708"/>
              <a:gd name="connsiteX27" fmla="*/ 1133872 w 7007074"/>
              <a:gd name="connsiteY27" fmla="*/ 3708708 h 3708708"/>
              <a:gd name="connsiteX28" fmla="*/ 0 w 7007074"/>
              <a:gd name="connsiteY28" fmla="*/ 3708708 h 3708708"/>
              <a:gd name="connsiteX29" fmla="*/ 0 w 7007074"/>
              <a:gd name="connsiteY29" fmla="*/ 3016416 h 3708708"/>
              <a:gd name="connsiteX30" fmla="*/ 0 w 7007074"/>
              <a:gd name="connsiteY30" fmla="*/ 2324124 h 3708708"/>
              <a:gd name="connsiteX31" fmla="*/ 0 w 7007074"/>
              <a:gd name="connsiteY31" fmla="*/ 1668919 h 3708708"/>
              <a:gd name="connsiteX32" fmla="*/ 0 w 7007074"/>
              <a:gd name="connsiteY32" fmla="*/ 1013714 h 3708708"/>
              <a:gd name="connsiteX33" fmla="*/ 0 w 7007074"/>
              <a:gd name="connsiteY33" fmla="*/ 0 h 370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007074" h="3708708" fill="none" extrusionOk="0">
                <a:moveTo>
                  <a:pt x="0" y="0"/>
                </a:moveTo>
                <a:cubicBezTo>
                  <a:pt x="189756" y="-17605"/>
                  <a:pt x="321706" y="18683"/>
                  <a:pt x="426795" y="0"/>
                </a:cubicBezTo>
                <a:cubicBezTo>
                  <a:pt x="531885" y="-18683"/>
                  <a:pt x="906688" y="-3828"/>
                  <a:pt x="1063801" y="0"/>
                </a:cubicBezTo>
                <a:cubicBezTo>
                  <a:pt x="1220914" y="3828"/>
                  <a:pt x="1530954" y="3043"/>
                  <a:pt x="1700808" y="0"/>
                </a:cubicBezTo>
                <a:cubicBezTo>
                  <a:pt x="1870662" y="-3043"/>
                  <a:pt x="2057375" y="-19862"/>
                  <a:pt x="2197673" y="0"/>
                </a:cubicBezTo>
                <a:cubicBezTo>
                  <a:pt x="2337971" y="19862"/>
                  <a:pt x="2563318" y="-15474"/>
                  <a:pt x="2694538" y="0"/>
                </a:cubicBezTo>
                <a:cubicBezTo>
                  <a:pt x="2825758" y="15474"/>
                  <a:pt x="3198013" y="-6677"/>
                  <a:pt x="3331545" y="0"/>
                </a:cubicBezTo>
                <a:cubicBezTo>
                  <a:pt x="3465077" y="6677"/>
                  <a:pt x="3757460" y="6335"/>
                  <a:pt x="3898481" y="0"/>
                </a:cubicBezTo>
                <a:cubicBezTo>
                  <a:pt x="4039502" y="-6335"/>
                  <a:pt x="4440399" y="-24106"/>
                  <a:pt x="4605559" y="0"/>
                </a:cubicBezTo>
                <a:cubicBezTo>
                  <a:pt x="4770719" y="24106"/>
                  <a:pt x="4981869" y="4661"/>
                  <a:pt x="5242565" y="0"/>
                </a:cubicBezTo>
                <a:cubicBezTo>
                  <a:pt x="5503261" y="-4661"/>
                  <a:pt x="5566954" y="-15863"/>
                  <a:pt x="5809501" y="0"/>
                </a:cubicBezTo>
                <a:cubicBezTo>
                  <a:pt x="6052048" y="15863"/>
                  <a:pt x="6203213" y="-13620"/>
                  <a:pt x="6446508" y="0"/>
                </a:cubicBezTo>
                <a:cubicBezTo>
                  <a:pt x="6689803" y="13620"/>
                  <a:pt x="6868980" y="-21286"/>
                  <a:pt x="7007074" y="0"/>
                </a:cubicBezTo>
                <a:cubicBezTo>
                  <a:pt x="6982098" y="198565"/>
                  <a:pt x="7005837" y="405447"/>
                  <a:pt x="7007074" y="543944"/>
                </a:cubicBezTo>
                <a:cubicBezTo>
                  <a:pt x="7008311" y="682441"/>
                  <a:pt x="7029604" y="911472"/>
                  <a:pt x="7007074" y="1124975"/>
                </a:cubicBezTo>
                <a:cubicBezTo>
                  <a:pt x="6984544" y="1338478"/>
                  <a:pt x="7024424" y="1510076"/>
                  <a:pt x="7007074" y="1706006"/>
                </a:cubicBezTo>
                <a:cubicBezTo>
                  <a:pt x="6989724" y="1901936"/>
                  <a:pt x="7011247" y="2062454"/>
                  <a:pt x="7007074" y="2287037"/>
                </a:cubicBezTo>
                <a:cubicBezTo>
                  <a:pt x="7002901" y="2511620"/>
                  <a:pt x="7019744" y="2541644"/>
                  <a:pt x="7007074" y="2793893"/>
                </a:cubicBezTo>
                <a:cubicBezTo>
                  <a:pt x="6994404" y="3046142"/>
                  <a:pt x="6999303" y="3481047"/>
                  <a:pt x="7007074" y="3708708"/>
                </a:cubicBezTo>
                <a:cubicBezTo>
                  <a:pt x="6879526" y="3693691"/>
                  <a:pt x="6707517" y="3726766"/>
                  <a:pt x="6510209" y="3708708"/>
                </a:cubicBezTo>
                <a:cubicBezTo>
                  <a:pt x="6312902" y="3690650"/>
                  <a:pt x="6122009" y="3734047"/>
                  <a:pt x="5873202" y="3708708"/>
                </a:cubicBezTo>
                <a:cubicBezTo>
                  <a:pt x="5624395" y="3683369"/>
                  <a:pt x="5334923" y="3683349"/>
                  <a:pt x="5096054" y="3708708"/>
                </a:cubicBezTo>
                <a:cubicBezTo>
                  <a:pt x="4857185" y="3734067"/>
                  <a:pt x="4767247" y="3708753"/>
                  <a:pt x="4669259" y="3708708"/>
                </a:cubicBezTo>
                <a:cubicBezTo>
                  <a:pt x="4571272" y="3708663"/>
                  <a:pt x="4185295" y="3680336"/>
                  <a:pt x="3962182" y="3708708"/>
                </a:cubicBezTo>
                <a:cubicBezTo>
                  <a:pt x="3739069" y="3737080"/>
                  <a:pt x="3568060" y="3739064"/>
                  <a:pt x="3325175" y="3708708"/>
                </a:cubicBezTo>
                <a:cubicBezTo>
                  <a:pt x="3082290" y="3678352"/>
                  <a:pt x="2860209" y="3697492"/>
                  <a:pt x="2618098" y="3708708"/>
                </a:cubicBezTo>
                <a:cubicBezTo>
                  <a:pt x="2375987" y="3719924"/>
                  <a:pt x="2103002" y="3732167"/>
                  <a:pt x="1911020" y="3708708"/>
                </a:cubicBezTo>
                <a:cubicBezTo>
                  <a:pt x="1719038" y="3685249"/>
                  <a:pt x="1520111" y="3686064"/>
                  <a:pt x="1133872" y="3708708"/>
                </a:cubicBezTo>
                <a:cubicBezTo>
                  <a:pt x="747633" y="3731352"/>
                  <a:pt x="240498" y="3676685"/>
                  <a:pt x="0" y="3708708"/>
                </a:cubicBezTo>
                <a:cubicBezTo>
                  <a:pt x="26288" y="3425152"/>
                  <a:pt x="-8752" y="3203098"/>
                  <a:pt x="0" y="3016416"/>
                </a:cubicBezTo>
                <a:cubicBezTo>
                  <a:pt x="8752" y="2829734"/>
                  <a:pt x="14261" y="2655407"/>
                  <a:pt x="0" y="2324124"/>
                </a:cubicBezTo>
                <a:cubicBezTo>
                  <a:pt x="-14261" y="1992841"/>
                  <a:pt x="28745" y="1969938"/>
                  <a:pt x="0" y="1668919"/>
                </a:cubicBezTo>
                <a:cubicBezTo>
                  <a:pt x="-28745" y="1367900"/>
                  <a:pt x="-12081" y="1150431"/>
                  <a:pt x="0" y="1013714"/>
                </a:cubicBezTo>
                <a:cubicBezTo>
                  <a:pt x="12081" y="876998"/>
                  <a:pt x="37736" y="301142"/>
                  <a:pt x="0" y="0"/>
                </a:cubicBezTo>
                <a:close/>
              </a:path>
              <a:path w="7007074" h="3708708" stroke="0" extrusionOk="0">
                <a:moveTo>
                  <a:pt x="0" y="0"/>
                </a:moveTo>
                <a:cubicBezTo>
                  <a:pt x="358810" y="25414"/>
                  <a:pt x="538139" y="-16754"/>
                  <a:pt x="777148" y="0"/>
                </a:cubicBezTo>
                <a:cubicBezTo>
                  <a:pt x="1016157" y="16754"/>
                  <a:pt x="1242388" y="-16755"/>
                  <a:pt x="1484226" y="0"/>
                </a:cubicBezTo>
                <a:cubicBezTo>
                  <a:pt x="1726064" y="16755"/>
                  <a:pt x="1942969" y="-2666"/>
                  <a:pt x="2191303" y="0"/>
                </a:cubicBezTo>
                <a:cubicBezTo>
                  <a:pt x="2439637" y="2666"/>
                  <a:pt x="2727727" y="-30429"/>
                  <a:pt x="2968451" y="0"/>
                </a:cubicBezTo>
                <a:cubicBezTo>
                  <a:pt x="3209175" y="30429"/>
                  <a:pt x="3433865" y="-33205"/>
                  <a:pt x="3675529" y="0"/>
                </a:cubicBezTo>
                <a:cubicBezTo>
                  <a:pt x="3917193" y="33205"/>
                  <a:pt x="4007194" y="-4310"/>
                  <a:pt x="4102323" y="0"/>
                </a:cubicBezTo>
                <a:cubicBezTo>
                  <a:pt x="4197452" y="4310"/>
                  <a:pt x="4461616" y="50"/>
                  <a:pt x="4809401" y="0"/>
                </a:cubicBezTo>
                <a:cubicBezTo>
                  <a:pt x="5157186" y="-50"/>
                  <a:pt x="5214366" y="839"/>
                  <a:pt x="5446408" y="0"/>
                </a:cubicBezTo>
                <a:cubicBezTo>
                  <a:pt x="5678450" y="-839"/>
                  <a:pt x="5673874" y="13107"/>
                  <a:pt x="5873202" y="0"/>
                </a:cubicBezTo>
                <a:cubicBezTo>
                  <a:pt x="6072530" y="-13107"/>
                  <a:pt x="6514048" y="-1571"/>
                  <a:pt x="7007074" y="0"/>
                </a:cubicBezTo>
                <a:cubicBezTo>
                  <a:pt x="7008784" y="115262"/>
                  <a:pt x="7020172" y="388661"/>
                  <a:pt x="7007074" y="543944"/>
                </a:cubicBezTo>
                <a:cubicBezTo>
                  <a:pt x="6993976" y="699227"/>
                  <a:pt x="7005038" y="899747"/>
                  <a:pt x="7007074" y="1199149"/>
                </a:cubicBezTo>
                <a:cubicBezTo>
                  <a:pt x="7009110" y="1498551"/>
                  <a:pt x="7017331" y="1641178"/>
                  <a:pt x="7007074" y="1780180"/>
                </a:cubicBezTo>
                <a:cubicBezTo>
                  <a:pt x="6996817" y="1919182"/>
                  <a:pt x="7001522" y="2129601"/>
                  <a:pt x="7007074" y="2472472"/>
                </a:cubicBezTo>
                <a:cubicBezTo>
                  <a:pt x="7012626" y="2815343"/>
                  <a:pt x="7024409" y="2867991"/>
                  <a:pt x="7007074" y="3053503"/>
                </a:cubicBezTo>
                <a:cubicBezTo>
                  <a:pt x="6989739" y="3239015"/>
                  <a:pt x="7016541" y="3549761"/>
                  <a:pt x="7007074" y="3708708"/>
                </a:cubicBezTo>
                <a:cubicBezTo>
                  <a:pt x="6885803" y="3682060"/>
                  <a:pt x="6598332" y="3695687"/>
                  <a:pt x="6440138" y="3708708"/>
                </a:cubicBezTo>
                <a:cubicBezTo>
                  <a:pt x="6281944" y="3721729"/>
                  <a:pt x="5862263" y="3677289"/>
                  <a:pt x="5662990" y="3708708"/>
                </a:cubicBezTo>
                <a:cubicBezTo>
                  <a:pt x="5463717" y="3740127"/>
                  <a:pt x="5334011" y="3736788"/>
                  <a:pt x="5096054" y="3708708"/>
                </a:cubicBezTo>
                <a:cubicBezTo>
                  <a:pt x="4858097" y="3680628"/>
                  <a:pt x="4663426" y="3678594"/>
                  <a:pt x="4459047" y="3708708"/>
                </a:cubicBezTo>
                <a:cubicBezTo>
                  <a:pt x="4254668" y="3738822"/>
                  <a:pt x="4126385" y="3714165"/>
                  <a:pt x="4032253" y="3708708"/>
                </a:cubicBezTo>
                <a:cubicBezTo>
                  <a:pt x="3938121" y="3703251"/>
                  <a:pt x="3447216" y="3702833"/>
                  <a:pt x="3255104" y="3708708"/>
                </a:cubicBezTo>
                <a:cubicBezTo>
                  <a:pt x="3062992" y="3714583"/>
                  <a:pt x="2841560" y="3733066"/>
                  <a:pt x="2618098" y="3708708"/>
                </a:cubicBezTo>
                <a:cubicBezTo>
                  <a:pt x="2394636" y="3684350"/>
                  <a:pt x="2056834" y="3703726"/>
                  <a:pt x="1911020" y="3708708"/>
                </a:cubicBezTo>
                <a:cubicBezTo>
                  <a:pt x="1765206" y="3713690"/>
                  <a:pt x="1469931" y="3725898"/>
                  <a:pt x="1203943" y="3708708"/>
                </a:cubicBezTo>
                <a:cubicBezTo>
                  <a:pt x="937955" y="3691518"/>
                  <a:pt x="394689" y="3722646"/>
                  <a:pt x="0" y="3708708"/>
                </a:cubicBezTo>
                <a:cubicBezTo>
                  <a:pt x="33335" y="3563740"/>
                  <a:pt x="3234" y="3309052"/>
                  <a:pt x="0" y="3016416"/>
                </a:cubicBezTo>
                <a:cubicBezTo>
                  <a:pt x="-3234" y="2723780"/>
                  <a:pt x="-26886" y="2571408"/>
                  <a:pt x="0" y="2324124"/>
                </a:cubicBezTo>
                <a:cubicBezTo>
                  <a:pt x="26886" y="2076840"/>
                  <a:pt x="-16995" y="1942547"/>
                  <a:pt x="0" y="1780180"/>
                </a:cubicBezTo>
                <a:cubicBezTo>
                  <a:pt x="16995" y="1617813"/>
                  <a:pt x="3751" y="1273024"/>
                  <a:pt x="0" y="1124975"/>
                </a:cubicBezTo>
                <a:cubicBezTo>
                  <a:pt x="-3751" y="976926"/>
                  <a:pt x="-51733" y="364140"/>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It Is Drunkenness</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It Is Strong Drink</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rPr>
              <a:t>It Is Harmful</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rPr>
              <a:t>Drinking Is Condemned</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rPr>
              <a:t>Influences Others</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rPr>
              <a:t>Arguments Made To Justify</a:t>
            </a:r>
          </a:p>
        </p:txBody>
      </p:sp>
    </p:spTree>
    <p:extLst>
      <p:ext uri="{BB962C8B-B14F-4D97-AF65-F5344CB8AC3E}">
        <p14:creationId xmlns:p14="http://schemas.microsoft.com/office/powerpoint/2010/main" val="363823290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39BD6C-E092-1271-857A-B46B204A72AF}"/>
              </a:ext>
            </a:extLst>
          </p:cNvPr>
          <p:cNvSpPr txBox="1"/>
          <p:nvPr/>
        </p:nvSpPr>
        <p:spPr>
          <a:xfrm>
            <a:off x="2010885" y="434490"/>
            <a:ext cx="5122230" cy="653384"/>
          </a:xfrm>
          <a:custGeom>
            <a:avLst/>
            <a:gdLst>
              <a:gd name="connsiteX0" fmla="*/ 0 w 5122230"/>
              <a:gd name="connsiteY0" fmla="*/ 0 h 653384"/>
              <a:gd name="connsiteX1" fmla="*/ 537834 w 5122230"/>
              <a:gd name="connsiteY1" fmla="*/ 0 h 653384"/>
              <a:gd name="connsiteX2" fmla="*/ 1229335 w 5122230"/>
              <a:gd name="connsiteY2" fmla="*/ 0 h 653384"/>
              <a:gd name="connsiteX3" fmla="*/ 1767169 w 5122230"/>
              <a:gd name="connsiteY3" fmla="*/ 0 h 653384"/>
              <a:gd name="connsiteX4" fmla="*/ 2253781 w 5122230"/>
              <a:gd name="connsiteY4" fmla="*/ 0 h 653384"/>
              <a:gd name="connsiteX5" fmla="*/ 2945282 w 5122230"/>
              <a:gd name="connsiteY5" fmla="*/ 0 h 653384"/>
              <a:gd name="connsiteX6" fmla="*/ 3585561 w 5122230"/>
              <a:gd name="connsiteY6" fmla="*/ 0 h 653384"/>
              <a:gd name="connsiteX7" fmla="*/ 4277062 w 5122230"/>
              <a:gd name="connsiteY7" fmla="*/ 0 h 653384"/>
              <a:gd name="connsiteX8" fmla="*/ 5122230 w 5122230"/>
              <a:gd name="connsiteY8" fmla="*/ 0 h 653384"/>
              <a:gd name="connsiteX9" fmla="*/ 5122230 w 5122230"/>
              <a:gd name="connsiteY9" fmla="*/ 653384 h 653384"/>
              <a:gd name="connsiteX10" fmla="*/ 4481951 w 5122230"/>
              <a:gd name="connsiteY10" fmla="*/ 653384 h 653384"/>
              <a:gd name="connsiteX11" fmla="*/ 3790450 w 5122230"/>
              <a:gd name="connsiteY11" fmla="*/ 653384 h 653384"/>
              <a:gd name="connsiteX12" fmla="*/ 3098949 w 5122230"/>
              <a:gd name="connsiteY12" fmla="*/ 653384 h 653384"/>
              <a:gd name="connsiteX13" fmla="*/ 2612337 w 5122230"/>
              <a:gd name="connsiteY13" fmla="*/ 653384 h 653384"/>
              <a:gd name="connsiteX14" fmla="*/ 2023281 w 5122230"/>
              <a:gd name="connsiteY14" fmla="*/ 653384 h 653384"/>
              <a:gd name="connsiteX15" fmla="*/ 1331780 w 5122230"/>
              <a:gd name="connsiteY15" fmla="*/ 653384 h 653384"/>
              <a:gd name="connsiteX16" fmla="*/ 845168 w 5122230"/>
              <a:gd name="connsiteY16" fmla="*/ 653384 h 653384"/>
              <a:gd name="connsiteX17" fmla="*/ 0 w 5122230"/>
              <a:gd name="connsiteY17" fmla="*/ 653384 h 653384"/>
              <a:gd name="connsiteX18" fmla="*/ 0 w 5122230"/>
              <a:gd name="connsiteY1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22230" h="653384" fill="none" extrusionOk="0">
                <a:moveTo>
                  <a:pt x="0" y="0"/>
                </a:moveTo>
                <a:cubicBezTo>
                  <a:pt x="134672" y="25791"/>
                  <a:pt x="339295" y="-7350"/>
                  <a:pt x="537834" y="0"/>
                </a:cubicBezTo>
                <a:cubicBezTo>
                  <a:pt x="736373" y="7350"/>
                  <a:pt x="939815" y="28567"/>
                  <a:pt x="1229335" y="0"/>
                </a:cubicBezTo>
                <a:cubicBezTo>
                  <a:pt x="1518855" y="-28567"/>
                  <a:pt x="1549109" y="-21869"/>
                  <a:pt x="1767169" y="0"/>
                </a:cubicBezTo>
                <a:cubicBezTo>
                  <a:pt x="1985229" y="21869"/>
                  <a:pt x="2063064" y="10932"/>
                  <a:pt x="2253781" y="0"/>
                </a:cubicBezTo>
                <a:cubicBezTo>
                  <a:pt x="2444498" y="-10932"/>
                  <a:pt x="2680784" y="-9577"/>
                  <a:pt x="2945282" y="0"/>
                </a:cubicBezTo>
                <a:cubicBezTo>
                  <a:pt x="3209780" y="9577"/>
                  <a:pt x="3278801" y="-30415"/>
                  <a:pt x="3585561" y="0"/>
                </a:cubicBezTo>
                <a:cubicBezTo>
                  <a:pt x="3892321" y="30415"/>
                  <a:pt x="4053069" y="-17831"/>
                  <a:pt x="4277062" y="0"/>
                </a:cubicBezTo>
                <a:cubicBezTo>
                  <a:pt x="4501055" y="17831"/>
                  <a:pt x="4701542" y="-17178"/>
                  <a:pt x="5122230" y="0"/>
                </a:cubicBezTo>
                <a:cubicBezTo>
                  <a:pt x="5151538" y="245653"/>
                  <a:pt x="5089774" y="520128"/>
                  <a:pt x="5122230" y="653384"/>
                </a:cubicBezTo>
                <a:cubicBezTo>
                  <a:pt x="4922313" y="672306"/>
                  <a:pt x="4744264" y="684508"/>
                  <a:pt x="4481951" y="653384"/>
                </a:cubicBezTo>
                <a:cubicBezTo>
                  <a:pt x="4219638" y="622260"/>
                  <a:pt x="4023944" y="625109"/>
                  <a:pt x="3790450" y="653384"/>
                </a:cubicBezTo>
                <a:cubicBezTo>
                  <a:pt x="3556956" y="681659"/>
                  <a:pt x="3317655" y="624969"/>
                  <a:pt x="3098949" y="653384"/>
                </a:cubicBezTo>
                <a:cubicBezTo>
                  <a:pt x="2880243" y="681799"/>
                  <a:pt x="2740196" y="669972"/>
                  <a:pt x="2612337" y="653384"/>
                </a:cubicBezTo>
                <a:cubicBezTo>
                  <a:pt x="2484478" y="636796"/>
                  <a:pt x="2274460" y="656488"/>
                  <a:pt x="2023281" y="653384"/>
                </a:cubicBezTo>
                <a:cubicBezTo>
                  <a:pt x="1772102" y="650280"/>
                  <a:pt x="1530112" y="633937"/>
                  <a:pt x="1331780" y="653384"/>
                </a:cubicBezTo>
                <a:cubicBezTo>
                  <a:pt x="1133448" y="672831"/>
                  <a:pt x="989587" y="630447"/>
                  <a:pt x="845168" y="653384"/>
                </a:cubicBezTo>
                <a:cubicBezTo>
                  <a:pt x="700749" y="676321"/>
                  <a:pt x="312318" y="638916"/>
                  <a:pt x="0" y="653384"/>
                </a:cubicBezTo>
                <a:cubicBezTo>
                  <a:pt x="20477" y="337814"/>
                  <a:pt x="-7019" y="217964"/>
                  <a:pt x="0" y="0"/>
                </a:cubicBezTo>
                <a:close/>
              </a:path>
              <a:path w="5122230" h="653384" stroke="0" extrusionOk="0">
                <a:moveTo>
                  <a:pt x="0" y="0"/>
                </a:moveTo>
                <a:cubicBezTo>
                  <a:pt x="291018" y="6859"/>
                  <a:pt x="592468" y="26909"/>
                  <a:pt x="742723" y="0"/>
                </a:cubicBezTo>
                <a:cubicBezTo>
                  <a:pt x="892978" y="-26909"/>
                  <a:pt x="1160682" y="-16819"/>
                  <a:pt x="1434224" y="0"/>
                </a:cubicBezTo>
                <a:cubicBezTo>
                  <a:pt x="1707766" y="16819"/>
                  <a:pt x="1791626" y="967"/>
                  <a:pt x="2125725" y="0"/>
                </a:cubicBezTo>
                <a:cubicBezTo>
                  <a:pt x="2459824" y="-967"/>
                  <a:pt x="2639437" y="-20810"/>
                  <a:pt x="2868449" y="0"/>
                </a:cubicBezTo>
                <a:cubicBezTo>
                  <a:pt x="3097461" y="20810"/>
                  <a:pt x="3378128" y="5842"/>
                  <a:pt x="3559950" y="0"/>
                </a:cubicBezTo>
                <a:cubicBezTo>
                  <a:pt x="3741772" y="-5842"/>
                  <a:pt x="3933865" y="932"/>
                  <a:pt x="4046562" y="0"/>
                </a:cubicBezTo>
                <a:cubicBezTo>
                  <a:pt x="4159259" y="-932"/>
                  <a:pt x="4742799" y="-14708"/>
                  <a:pt x="5122230" y="0"/>
                </a:cubicBezTo>
                <a:cubicBezTo>
                  <a:pt x="5135953" y="231475"/>
                  <a:pt x="5139211" y="377270"/>
                  <a:pt x="5122230" y="653384"/>
                </a:cubicBezTo>
                <a:cubicBezTo>
                  <a:pt x="4910611" y="646004"/>
                  <a:pt x="4694349" y="658913"/>
                  <a:pt x="4481951" y="653384"/>
                </a:cubicBezTo>
                <a:cubicBezTo>
                  <a:pt x="4269553" y="647855"/>
                  <a:pt x="4120917" y="670828"/>
                  <a:pt x="3841673" y="653384"/>
                </a:cubicBezTo>
                <a:cubicBezTo>
                  <a:pt x="3562429" y="635940"/>
                  <a:pt x="3471587" y="624830"/>
                  <a:pt x="3252616" y="653384"/>
                </a:cubicBezTo>
                <a:cubicBezTo>
                  <a:pt x="3033645" y="681938"/>
                  <a:pt x="2970742" y="660030"/>
                  <a:pt x="2714782" y="653384"/>
                </a:cubicBezTo>
                <a:cubicBezTo>
                  <a:pt x="2458822" y="646738"/>
                  <a:pt x="2371828" y="669353"/>
                  <a:pt x="2125725" y="653384"/>
                </a:cubicBezTo>
                <a:cubicBezTo>
                  <a:pt x="1879622" y="637415"/>
                  <a:pt x="1800585" y="672770"/>
                  <a:pt x="1639114" y="653384"/>
                </a:cubicBezTo>
                <a:cubicBezTo>
                  <a:pt x="1477643" y="633998"/>
                  <a:pt x="1339911" y="635474"/>
                  <a:pt x="1050057" y="653384"/>
                </a:cubicBezTo>
                <a:cubicBezTo>
                  <a:pt x="760203" y="671294"/>
                  <a:pt x="259987" y="685536"/>
                  <a:pt x="0" y="653384"/>
                </a:cubicBezTo>
                <a:cubicBezTo>
                  <a:pt x="19344" y="463935"/>
                  <a:pt x="-24650" y="19696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2"/>
              <a:tabLst/>
              <a:defRPr/>
            </a:pPr>
            <a:r>
              <a:rPr kumimoji="0" lang="en-US" sz="3600" b="0" i="0" u="none" strike="noStrike" kern="1200" cap="none" spc="0" normalizeH="0" baseline="0" noProof="0" dirty="0">
                <a:ln>
                  <a:noFill/>
                </a:ln>
                <a:uLnTx/>
                <a:uFillTx/>
                <a:latin typeface="Maiandra GD" pitchFamily="34" charset="0"/>
                <a:ea typeface="+mn-ea"/>
                <a:cs typeface="+mn-cs"/>
              </a:rPr>
              <a:t>It Is Strong Drink</a:t>
            </a:r>
            <a:endPar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endParaRPr>
          </a:p>
        </p:txBody>
      </p:sp>
      <p:sp>
        <p:nvSpPr>
          <p:cNvPr id="5" name="TextBox 4">
            <a:extLst>
              <a:ext uri="{FF2B5EF4-FFF2-40B4-BE49-F238E27FC236}">
                <a16:creationId xmlns:a16="http://schemas.microsoft.com/office/drawing/2014/main" id="{92575C6C-BF38-3558-0960-32714AEAC20D}"/>
              </a:ext>
            </a:extLst>
          </p:cNvPr>
          <p:cNvSpPr txBox="1"/>
          <p:nvPr/>
        </p:nvSpPr>
        <p:spPr>
          <a:xfrm>
            <a:off x="903766" y="1576366"/>
            <a:ext cx="7554433" cy="3416320"/>
          </a:xfrm>
          <a:prstGeom prst="rect">
            <a:avLst/>
          </a:prstGeom>
          <a:noFill/>
        </p:spPr>
        <p:txBody>
          <a:bodyPr wrap="square" rtlCol="0">
            <a:spAutoFit/>
          </a:bodyPr>
          <a:lstStyle/>
          <a:p>
            <a:pPr marL="457200" indent="-457200">
              <a:buFont typeface="+mj-lt"/>
              <a:buAutoNum type="alphaUcPeriod"/>
            </a:pPr>
            <a:r>
              <a:rPr lang="en-US" sz="2400" b="1" dirty="0"/>
              <a:t>Strong drink in condemned</a:t>
            </a:r>
          </a:p>
          <a:p>
            <a:pPr marL="914400" lvl="1" indent="-457200">
              <a:buFont typeface="+mj-lt"/>
              <a:buAutoNum type="arabicPeriod"/>
            </a:pPr>
            <a:r>
              <a:rPr lang="en-US" sz="2400" dirty="0"/>
              <a:t>Prov. 20:1</a:t>
            </a:r>
          </a:p>
          <a:p>
            <a:pPr marL="914400" lvl="1" indent="-457200">
              <a:buFont typeface="+mj-lt"/>
              <a:buAutoNum type="arabicPeriod"/>
            </a:pPr>
            <a:r>
              <a:rPr lang="en-US" sz="2400" dirty="0"/>
              <a:t>Luke 1:15</a:t>
            </a:r>
          </a:p>
          <a:p>
            <a:pPr marL="914400" lvl="1" indent="-457200">
              <a:buFont typeface="+mj-lt"/>
              <a:buAutoNum type="arabicPeriod"/>
            </a:pPr>
            <a:endParaRPr lang="en-US" sz="2400" dirty="0"/>
          </a:p>
          <a:p>
            <a:pPr marL="457200" indent="-457200">
              <a:buFont typeface="+mj-lt"/>
              <a:buAutoNum type="alphaUcPeriod"/>
            </a:pPr>
            <a:r>
              <a:rPr lang="en-US" sz="2400" b="1" dirty="0"/>
              <a:t>Drinks today are strong by comparison</a:t>
            </a:r>
          </a:p>
          <a:p>
            <a:pPr marL="914400" lvl="1" indent="-457200">
              <a:buFont typeface="+mj-lt"/>
              <a:buAutoNum type="arabicPeriod"/>
            </a:pPr>
            <a:r>
              <a:rPr lang="en-US" sz="2400" dirty="0"/>
              <a:t>Palestine wines: 5%-8%</a:t>
            </a:r>
          </a:p>
          <a:p>
            <a:pPr marL="914400" lvl="1" indent="-457200">
              <a:buFont typeface="+mj-lt"/>
              <a:buAutoNum type="arabicPeriod"/>
            </a:pPr>
            <a:r>
              <a:rPr lang="en-US" sz="2400" dirty="0"/>
              <a:t>Distilled: 45% - 50%</a:t>
            </a:r>
          </a:p>
          <a:p>
            <a:pPr marL="914400" lvl="1" indent="-457200">
              <a:buFont typeface="+mj-lt"/>
              <a:buAutoNum type="arabicPeriod"/>
            </a:pPr>
            <a:r>
              <a:rPr lang="en-US" sz="2400" dirty="0"/>
              <a:t>Malt: 4%-6%, 10%</a:t>
            </a:r>
          </a:p>
          <a:p>
            <a:pPr marL="914400" lvl="1" indent="-457200">
              <a:buFont typeface="+mj-lt"/>
              <a:buAutoNum type="arabicPeriod"/>
            </a:pPr>
            <a:r>
              <a:rPr lang="en-US" sz="2400" dirty="0"/>
              <a:t>Wines: 10%-14%</a:t>
            </a:r>
          </a:p>
        </p:txBody>
      </p:sp>
    </p:spTree>
    <p:extLst>
      <p:ext uri="{BB962C8B-B14F-4D97-AF65-F5344CB8AC3E}">
        <p14:creationId xmlns:p14="http://schemas.microsoft.com/office/powerpoint/2010/main" val="186276353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Effect transition="in" filter="fade">
                                      <p:cBhvr>
                                        <p:cTn id="35" dur="1000"/>
                                        <p:tgtEl>
                                          <p:spTgt spid="5">
                                            <p:txEl>
                                              <p:pRg st="5" end="5"/>
                                            </p:txEl>
                                          </p:spTgt>
                                        </p:tgtEl>
                                      </p:cBhvr>
                                    </p:animEffect>
                                    <p:anim calcmode="lin" valueType="num">
                                      <p:cBhvr>
                                        <p:cTn id="36"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Effect transition="in" filter="fade">
                                      <p:cBhvr>
                                        <p:cTn id="42" dur="1000"/>
                                        <p:tgtEl>
                                          <p:spTgt spid="5">
                                            <p:txEl>
                                              <p:pRg st="6" end="6"/>
                                            </p:txEl>
                                          </p:spTgt>
                                        </p:tgtEl>
                                      </p:cBhvr>
                                    </p:animEffect>
                                    <p:anim calcmode="lin" valueType="num">
                                      <p:cBhvr>
                                        <p:cTn id="43"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Effect transition="in" filter="fade">
                                      <p:cBhvr>
                                        <p:cTn id="49" dur="1000"/>
                                        <p:tgtEl>
                                          <p:spTgt spid="5">
                                            <p:txEl>
                                              <p:pRg st="7" end="7"/>
                                            </p:txEl>
                                          </p:spTgt>
                                        </p:tgtEl>
                                      </p:cBhvr>
                                    </p:animEffect>
                                    <p:anim calcmode="lin" valueType="num">
                                      <p:cBhvr>
                                        <p:cTn id="50"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
                                            <p:txEl>
                                              <p:pRg st="8" end="8"/>
                                            </p:txEl>
                                          </p:spTgt>
                                        </p:tgtEl>
                                        <p:attrNameLst>
                                          <p:attrName>style.visibility</p:attrName>
                                        </p:attrNameLst>
                                      </p:cBhvr>
                                      <p:to>
                                        <p:strVal val="visible"/>
                                      </p:to>
                                    </p:set>
                                    <p:animEffect transition="in" filter="fade">
                                      <p:cBhvr>
                                        <p:cTn id="56" dur="1000"/>
                                        <p:tgtEl>
                                          <p:spTgt spid="5">
                                            <p:txEl>
                                              <p:pRg st="8" end="8"/>
                                            </p:txEl>
                                          </p:spTgt>
                                        </p:tgtEl>
                                      </p:cBhvr>
                                    </p:animEffect>
                                    <p:anim calcmode="lin" valueType="num">
                                      <p:cBhvr>
                                        <p:cTn id="57"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accent3">
            <a:lumMod val="60000"/>
            <a:lumOff val="40000"/>
          </a:schemeClr>
        </a:solidFill>
        <a:effectLst/>
      </p:bgPr>
    </p:bg>
    <p:spTree>
      <p:nvGrpSpPr>
        <p:cNvPr id="1" name=""/>
        <p:cNvGrpSpPr/>
        <p:nvPr/>
      </p:nvGrpSpPr>
      <p:grpSpPr>
        <a:xfrm>
          <a:off x="0" y="0"/>
          <a:ext cx="0" cy="0"/>
          <a:chOff x="0" y="0"/>
          <a:chExt cx="0" cy="0"/>
        </a:xfrm>
      </p:grpSpPr>
      <p:pic>
        <p:nvPicPr>
          <p:cNvPr id="17410" name="Picture 2" descr="http://www.zianet.com/maxey/wine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304800"/>
            <a:ext cx="15462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3048000" y="609600"/>
            <a:ext cx="4013023" cy="1015663"/>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6000" b="1" i="0" u="none" strike="noStrike" kern="1200" cap="none" spc="0" normalizeH="0" baseline="0" noProof="0" dirty="0">
                <a:ln w="0"/>
                <a:solidFill>
                  <a:srgbClr val="000000">
                    <a:lumMod val="65000"/>
                    <a:lumOff val="35000"/>
                  </a:srgbClr>
                </a:solidFill>
                <a:effectLst>
                  <a:reflection blurRad="12700" stA="50000" endPos="50000" dist="5000" dir="5400000" sy="-100000" rotWithShape="0"/>
                </a:effectLst>
                <a:uLnTx/>
                <a:uFillTx/>
                <a:latin typeface="AGaramond" pitchFamily="18" charset="0"/>
                <a:ea typeface="+mn-ea"/>
                <a:cs typeface="+mn-cs"/>
              </a:rPr>
              <a:t>Bible Wines</a:t>
            </a:r>
          </a:p>
        </p:txBody>
      </p:sp>
      <p:sp>
        <p:nvSpPr>
          <p:cNvPr id="6" name="Rectangle 3"/>
          <p:cNvSpPr txBox="1">
            <a:spLocks noChangeArrowheads="1"/>
          </p:cNvSpPr>
          <p:nvPr/>
        </p:nvSpPr>
        <p:spPr bwMode="auto">
          <a:xfrm>
            <a:off x="609600" y="2667000"/>
            <a:ext cx="7924800" cy="3810000"/>
          </a:xfrm>
          <a:prstGeom prst="rect">
            <a:avLst/>
          </a:prstGeom>
          <a:noFill/>
          <a:ln w="9525">
            <a:noFill/>
            <a:miter lim="800000"/>
            <a:headEnd/>
            <a:tailEnd/>
          </a:ln>
          <a:effectLst/>
        </p:spPr>
        <p:txBody>
          <a:bodyPr/>
          <a:lstStyle/>
          <a:p>
            <a:pPr marL="342900" marR="0" lvl="0" indent="-342900" algn="l" defTabSz="914400" rtl="0" eaLnBrk="0" fontAlgn="base" latinLnBrk="0" hangingPunct="0">
              <a:lnSpc>
                <a:spcPct val="100000"/>
              </a:lnSpc>
              <a:spcBef>
                <a:spcPct val="50000"/>
              </a:spcBef>
              <a:spcAft>
                <a:spcPct val="0"/>
              </a:spcAft>
              <a:buClrTx/>
              <a:buSzPct val="60000"/>
              <a:buFont typeface="Wingdings" pitchFamily="2" charset="2"/>
              <a:buNone/>
              <a:tabLst/>
              <a:defRPr/>
            </a:pPr>
            <a:r>
              <a:rPr kumimoji="0" lang="en-US" sz="2500" b="0" i="0" u="none" strike="noStrike" kern="0" cap="none" spc="0" normalizeH="0" baseline="0" noProof="0" dirty="0">
                <a:ln>
                  <a:noFill/>
                </a:ln>
                <a:solidFill>
                  <a:prstClr val="black"/>
                </a:solidFill>
                <a:effectLst/>
                <a:uLnTx/>
                <a:uFillTx/>
                <a:latin typeface="Times New Roman" pitchFamily="18" charset="0"/>
                <a:ea typeface="+mn-ea"/>
                <a:cs typeface="Times New Roman" pitchFamily="18" charset="0"/>
              </a:rPr>
              <a:t> “In ancient times wine was usually stored in large pointed jugs called </a:t>
            </a:r>
            <a:r>
              <a:rPr kumimoji="0" lang="en-US" sz="2500" b="0" i="1" u="none" strike="noStrike" kern="0" cap="none" spc="0" normalizeH="0" baseline="0" noProof="0" dirty="0">
                <a:ln>
                  <a:noFill/>
                </a:ln>
                <a:solidFill>
                  <a:prstClr val="black"/>
                </a:solidFill>
                <a:effectLst/>
                <a:uLnTx/>
                <a:uFillTx/>
                <a:latin typeface="Times New Roman" pitchFamily="18" charset="0"/>
                <a:ea typeface="+mn-ea"/>
                <a:cs typeface="Times New Roman" pitchFamily="18" charset="0"/>
              </a:rPr>
              <a:t>amphorae</a:t>
            </a:r>
            <a:r>
              <a:rPr kumimoji="0" lang="en-US" sz="2500" b="0" i="0" u="none" strike="noStrike" kern="0" cap="none" spc="0" normalizeH="0" baseline="0" noProof="0" dirty="0">
                <a:ln>
                  <a:noFill/>
                </a:ln>
                <a:solidFill>
                  <a:prstClr val="black"/>
                </a:solidFill>
                <a:effectLst/>
                <a:uLnTx/>
                <a:uFillTx/>
                <a:latin typeface="Times New Roman" pitchFamily="18" charset="0"/>
                <a:ea typeface="+mn-ea"/>
                <a:cs typeface="Times New Roman" pitchFamily="18" charset="0"/>
              </a:rPr>
              <a:t>. When wine was to be used it was poured from the </a:t>
            </a:r>
            <a:r>
              <a:rPr kumimoji="0" lang="en-US" sz="2500" b="0" i="1" u="none" strike="noStrike" kern="0" cap="none" spc="0" normalizeH="0" baseline="0" noProof="0" dirty="0">
                <a:ln>
                  <a:noFill/>
                </a:ln>
                <a:solidFill>
                  <a:prstClr val="black"/>
                </a:solidFill>
                <a:effectLst/>
                <a:uLnTx/>
                <a:uFillTx/>
                <a:latin typeface="Times New Roman" pitchFamily="18" charset="0"/>
                <a:ea typeface="+mn-ea"/>
                <a:cs typeface="Times New Roman" pitchFamily="18" charset="0"/>
              </a:rPr>
              <a:t>amphor</a:t>
            </a:r>
            <a:r>
              <a:rPr kumimoji="0" lang="en-US" sz="2500" b="0" i="0" u="none" strike="noStrike" kern="0" cap="none" spc="0" normalizeH="0" baseline="0" noProof="0" dirty="0">
                <a:ln>
                  <a:noFill/>
                </a:ln>
                <a:solidFill>
                  <a:prstClr val="black"/>
                </a:solidFill>
                <a:effectLst/>
                <a:uLnTx/>
                <a:uFillTx/>
                <a:latin typeface="Times New Roman" pitchFamily="18" charset="0"/>
                <a:ea typeface="+mn-ea"/>
                <a:cs typeface="Times New Roman" pitchFamily="18" charset="0"/>
              </a:rPr>
              <a:t>a into large bowls called </a:t>
            </a:r>
            <a:r>
              <a:rPr kumimoji="0" lang="en-US" sz="2500" b="0" i="1" u="none" strike="noStrike" kern="0" cap="none" spc="0" normalizeH="0" baseline="0" noProof="0" dirty="0" err="1">
                <a:ln>
                  <a:noFill/>
                </a:ln>
                <a:solidFill>
                  <a:prstClr val="black"/>
                </a:solidFill>
                <a:effectLst/>
                <a:uLnTx/>
                <a:uFillTx/>
                <a:latin typeface="Times New Roman" pitchFamily="18" charset="0"/>
                <a:ea typeface="+mn-ea"/>
                <a:cs typeface="Times New Roman" pitchFamily="18" charset="0"/>
              </a:rPr>
              <a:t>kraters</a:t>
            </a:r>
            <a:r>
              <a:rPr kumimoji="0" lang="en-US" sz="2500" b="0" i="0" u="none" strike="noStrike" kern="0" cap="none" spc="0" normalizeH="0" baseline="0" noProof="0" dirty="0">
                <a:ln>
                  <a:noFill/>
                </a:ln>
                <a:solidFill>
                  <a:prstClr val="black"/>
                </a:solidFill>
                <a:effectLst/>
                <a:uLnTx/>
                <a:uFillTx/>
                <a:latin typeface="Times New Roman" pitchFamily="18" charset="0"/>
                <a:ea typeface="+mn-ea"/>
                <a:cs typeface="Times New Roman" pitchFamily="18" charset="0"/>
              </a:rPr>
              <a:t>, where </a:t>
            </a:r>
            <a:r>
              <a:rPr kumimoji="0" lang="en-US" sz="2500" b="0" i="0" u="sng" strike="noStrike" kern="0" cap="none" spc="0" normalizeH="0" baseline="0" noProof="0" dirty="0">
                <a:ln>
                  <a:noFill/>
                </a:ln>
                <a:solidFill>
                  <a:prstClr val="black"/>
                </a:solidFill>
                <a:effectLst/>
                <a:uLnTx/>
                <a:uFillTx/>
                <a:latin typeface="Times New Roman" pitchFamily="18" charset="0"/>
                <a:ea typeface="+mn-ea"/>
                <a:cs typeface="Times New Roman" pitchFamily="18" charset="0"/>
              </a:rPr>
              <a:t>it was mixed with water... What is important for us to note is that before wine was drank it was mixed with water</a:t>
            </a:r>
            <a:r>
              <a:rPr kumimoji="0" lang="en-US" sz="2500" b="0" i="0" u="none" strike="noStrike" kern="0" cap="none" spc="0" normalizeH="0" baseline="0" noProof="0" dirty="0">
                <a:ln>
                  <a:noFill/>
                </a:ln>
                <a:solidFill>
                  <a:prstClr val="black"/>
                </a:solidFill>
                <a:effectLst/>
                <a:uLnTx/>
                <a:uFillTx/>
                <a:latin typeface="Times New Roman" pitchFamily="18" charset="0"/>
                <a:ea typeface="+mn-ea"/>
                <a:cs typeface="Times New Roman" pitchFamily="18" charset="0"/>
              </a:rPr>
              <a:t>.”</a:t>
            </a:r>
            <a:br>
              <a:rPr kumimoji="0" lang="en-US" sz="2500" b="0" i="0" u="none" strike="noStrike" kern="0" cap="none" spc="0" normalizeH="0" baseline="0" noProof="0" dirty="0">
                <a:ln>
                  <a:noFill/>
                </a:ln>
                <a:solidFill>
                  <a:prstClr val="black"/>
                </a:solidFill>
                <a:effectLst/>
                <a:uLnTx/>
                <a:uFillTx/>
                <a:latin typeface="Times New Roman" pitchFamily="18" charset="0"/>
                <a:ea typeface="+mn-ea"/>
                <a:cs typeface="Times New Roman" pitchFamily="18" charset="0"/>
              </a:rPr>
            </a:br>
            <a:endParaRPr kumimoji="0" lang="en-US" sz="2500" b="0" i="0" u="none" strike="noStrike" kern="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342900" marR="0" lvl="0" indent="-342900" algn="l" defTabSz="914400" rtl="0" eaLnBrk="0" fontAlgn="base" latinLnBrk="0" hangingPunct="0">
              <a:lnSpc>
                <a:spcPct val="100000"/>
              </a:lnSpc>
              <a:spcBef>
                <a:spcPct val="50000"/>
              </a:spcBef>
              <a:spcAft>
                <a:spcPct val="0"/>
              </a:spcAft>
              <a:buClrTx/>
              <a:buSzPct val="60000"/>
              <a:buFont typeface="Wingdings" pitchFamily="2" charset="2"/>
              <a:buNone/>
              <a:tabLst/>
              <a:defRPr/>
            </a:pPr>
            <a:endParaRPr kumimoji="0" lang="en-US" sz="2500" b="0" i="0" u="none" strike="noStrike" kern="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342900" marR="0" lvl="0" indent="-342900" algn="r" defTabSz="914400" rtl="0" eaLnBrk="0" fontAlgn="base" latinLnBrk="0" hangingPunct="0">
              <a:lnSpc>
                <a:spcPct val="100000"/>
              </a:lnSpc>
              <a:spcBef>
                <a:spcPct val="50000"/>
              </a:spcBef>
              <a:spcAft>
                <a:spcPct val="0"/>
              </a:spcAft>
              <a:buClrTx/>
              <a:buSzPct val="60000"/>
              <a:buFont typeface="Wingdings" pitchFamily="2" charset="2"/>
              <a:buNone/>
              <a:tabLst/>
              <a:defRPr/>
            </a:pPr>
            <a:r>
              <a:rPr kumimoji="0" lang="en-US" sz="2500" b="0" i="0" u="none" strike="noStrike" kern="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sz="1900" b="0" i="0" u="none" strike="noStrike" kern="0" cap="none" spc="0" normalizeH="0" baseline="0" noProof="0" dirty="0">
                <a:ln>
                  <a:noFill/>
                </a:ln>
                <a:solidFill>
                  <a:prstClr val="black"/>
                </a:solidFill>
                <a:effectLst/>
                <a:uLnTx/>
                <a:uFillTx/>
                <a:latin typeface="Times New Roman" pitchFamily="18" charset="0"/>
                <a:ea typeface="+mn-ea"/>
                <a:cs typeface="Times New Roman" pitchFamily="18" charset="0"/>
              </a:rPr>
              <a:t>Robert Stein. </a:t>
            </a:r>
            <a:r>
              <a:rPr kumimoji="0" lang="en-US" sz="1900" b="0" i="0" u="sng" strike="noStrike" kern="0" cap="none" spc="0" normalizeH="0" baseline="0" noProof="0" dirty="0">
                <a:ln>
                  <a:noFill/>
                </a:ln>
                <a:solidFill>
                  <a:prstClr val="black"/>
                </a:solidFill>
                <a:effectLst/>
                <a:uLnTx/>
                <a:uFillTx/>
                <a:latin typeface="Times New Roman" pitchFamily="18" charset="0"/>
                <a:ea typeface="+mn-ea"/>
                <a:cs typeface="Times New Roman" pitchFamily="18" charset="0"/>
              </a:rPr>
              <a:t>Wine-Drinking In New Testament Times</a:t>
            </a:r>
            <a:r>
              <a:rPr kumimoji="0" lang="en-US" sz="1900" b="0" i="0" u="none" strike="noStrike" kern="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sz="1900" b="0" i="1" u="none" strike="noStrike" kern="0" cap="none" spc="0" normalizeH="0" baseline="0" noProof="0" dirty="0">
                <a:ln>
                  <a:noFill/>
                </a:ln>
                <a:solidFill>
                  <a:prstClr val="black"/>
                </a:solidFill>
                <a:effectLst/>
                <a:uLnTx/>
                <a:uFillTx/>
                <a:latin typeface="Times New Roman" pitchFamily="18" charset="0"/>
                <a:ea typeface="+mn-ea"/>
                <a:cs typeface="Times New Roman" pitchFamily="18" charset="0"/>
              </a:rPr>
              <a:t>Christianity Today</a:t>
            </a:r>
            <a:r>
              <a:rPr kumimoji="0" lang="en-US" sz="1900" b="0" i="0" u="none" strike="noStrike" kern="0" cap="none" spc="0" normalizeH="0" baseline="0" noProof="0" dirty="0">
                <a:ln>
                  <a:noFill/>
                </a:ln>
                <a:solidFill>
                  <a:prstClr val="black"/>
                </a:solidFill>
                <a:effectLst/>
                <a:uLnTx/>
                <a:uFillTx/>
                <a:latin typeface="Times New Roman" pitchFamily="18" charset="0"/>
                <a:ea typeface="+mn-ea"/>
                <a:cs typeface="Times New Roman" pitchFamily="18" charset="0"/>
              </a:rPr>
              <a:t>, June 20, 1975. Pages 9-11.</a:t>
            </a:r>
          </a:p>
        </p:txBody>
      </p:sp>
      <p:pic>
        <p:nvPicPr>
          <p:cNvPr id="66562" name="Picture 2" descr="https://bw-1651cf0d2f737d7adeab84d339dbabd3-bcs.s3.amazonaws.com/products/product_72688/product_image_full_10721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0" y="4724400"/>
            <a:ext cx="3105200"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38057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accent3">
            <a:lumMod val="60000"/>
            <a:lumOff val="40000"/>
          </a:schemeClr>
        </a:solidFill>
        <a:effectLst/>
      </p:bgPr>
    </p:bg>
    <p:spTree>
      <p:nvGrpSpPr>
        <p:cNvPr id="1" name=""/>
        <p:cNvGrpSpPr/>
        <p:nvPr/>
      </p:nvGrpSpPr>
      <p:grpSpPr>
        <a:xfrm>
          <a:off x="0" y="0"/>
          <a:ext cx="0" cy="0"/>
          <a:chOff x="0" y="0"/>
          <a:chExt cx="0" cy="0"/>
        </a:xfrm>
      </p:grpSpPr>
      <p:pic>
        <p:nvPicPr>
          <p:cNvPr id="18434" name="Picture 2" descr="http://www.zianet.com/maxey/wine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304800"/>
            <a:ext cx="15462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3048000" y="609600"/>
            <a:ext cx="4013023" cy="1015663"/>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6000" b="1" i="0" u="none" strike="noStrike" kern="1200" cap="none" spc="0" normalizeH="0" baseline="0" noProof="0" dirty="0">
                <a:ln w="0"/>
                <a:solidFill>
                  <a:srgbClr val="000000">
                    <a:lumMod val="65000"/>
                    <a:lumOff val="35000"/>
                  </a:srgbClr>
                </a:solidFill>
                <a:effectLst>
                  <a:reflection blurRad="12700" stA="50000" endPos="50000" dist="5000" dir="5400000" sy="-100000" rotWithShape="0"/>
                </a:effectLst>
                <a:uLnTx/>
                <a:uFillTx/>
                <a:latin typeface="AGaramond" pitchFamily="18" charset="0"/>
                <a:ea typeface="+mn-ea"/>
                <a:cs typeface="+mn-cs"/>
              </a:rPr>
              <a:t>Bible Wines</a:t>
            </a:r>
          </a:p>
        </p:txBody>
      </p:sp>
      <p:sp>
        <p:nvSpPr>
          <p:cNvPr id="7" name="Rectangle 3"/>
          <p:cNvSpPr txBox="1">
            <a:spLocks noChangeArrowheads="1"/>
          </p:cNvSpPr>
          <p:nvPr/>
        </p:nvSpPr>
        <p:spPr bwMode="auto">
          <a:xfrm>
            <a:off x="762000" y="2590800"/>
            <a:ext cx="8001000" cy="3810000"/>
          </a:xfrm>
          <a:prstGeom prst="rect">
            <a:avLst/>
          </a:prstGeom>
          <a:noFill/>
          <a:ln w="9525">
            <a:noFill/>
            <a:miter lim="800000"/>
            <a:headEnd/>
            <a:tailEnd/>
          </a:ln>
          <a:effectLst/>
        </p:spPr>
        <p:txBody>
          <a:bodyPr/>
          <a:lstStyle/>
          <a:p>
            <a:pPr marL="342900" marR="0" lvl="0" indent="-342900" algn="l" defTabSz="914400" rtl="0" eaLnBrk="0" fontAlgn="base" latinLnBrk="0" hangingPunct="0">
              <a:lnSpc>
                <a:spcPct val="100000"/>
              </a:lnSpc>
              <a:spcBef>
                <a:spcPct val="50000"/>
              </a:spcBef>
              <a:spcAft>
                <a:spcPct val="0"/>
              </a:spcAft>
              <a:buClrTx/>
              <a:buSzPct val="60000"/>
              <a:buFont typeface="Wingdings" pitchFamily="2" charset="2"/>
              <a:buNone/>
              <a:tabLst/>
              <a:defRPr/>
            </a:pPr>
            <a:r>
              <a:rPr kumimoji="0" lang="en-US" sz="25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 	</a:t>
            </a:r>
            <a:r>
              <a:rPr kumimoji="0" lang="en-US" sz="24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“Mixed wine is often spoken of in Scripture. This was of different kinds. Sometimes</a:t>
            </a:r>
            <a:r>
              <a:rPr kumimoji="0" lang="en-US" sz="2400" b="0" i="0" u="sng"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 it was mixed with water to take it down</a:t>
            </a:r>
            <a:r>
              <a:rPr kumimoji="0" lang="en-US" sz="24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 (Isa 1:22); sometimes with milk (Song 5:1); and sometimes, by lovers of strong drink, with spices of various kinds, to give it a richer flavor and greater potency (Isa 5:22; Ps 75:8).” </a:t>
            </a:r>
            <a:br>
              <a:rPr kumimoji="0" lang="en-US" sz="24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br>
            <a:endParaRPr kumimoji="0" lang="en-US" sz="24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endParaRPr>
          </a:p>
          <a:p>
            <a:pPr marL="342900" marR="0" lvl="0" indent="-342900" algn="r" defTabSz="914400" rtl="0" eaLnBrk="0" fontAlgn="base" latinLnBrk="0" hangingPunct="0">
              <a:lnSpc>
                <a:spcPct val="100000"/>
              </a:lnSpc>
              <a:spcBef>
                <a:spcPct val="50000"/>
              </a:spcBef>
              <a:spcAft>
                <a:spcPct val="0"/>
              </a:spcAft>
              <a:buClrTx/>
              <a:buSzPct val="60000"/>
              <a:buFont typeface="Wingdings" pitchFamily="2" charset="2"/>
              <a:buNone/>
              <a:tabLst/>
              <a:defRPr/>
            </a:pPr>
            <a:r>
              <a:rPr kumimoji="0" lang="en-US" sz="24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 </a:t>
            </a:r>
            <a:r>
              <a:rPr kumimoji="0" lang="en-US" sz="18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McClintock and Strong Encyclopedia</a:t>
            </a:r>
            <a:br>
              <a:rPr kumimoji="0" lang="en-US" sz="24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br>
            <a:endParaRPr kumimoji="0" lang="en-US" sz="24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141796989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914400" y="2514600"/>
            <a:ext cx="7696200" cy="3810000"/>
          </a:xfrm>
          <a:prstGeom prst="rect">
            <a:avLst/>
          </a:prstGeom>
          <a:noFill/>
          <a:ln w="9525">
            <a:noFill/>
            <a:miter lim="800000"/>
            <a:headEnd/>
            <a:tailEnd/>
          </a:ln>
          <a:effectLst/>
        </p:spPr>
        <p:txBody>
          <a:bodyPr/>
          <a:lstStyle/>
          <a:p>
            <a:pPr marL="342900" marR="0" lvl="0" indent="-342900" algn="l" defTabSz="914400" rtl="0" eaLnBrk="0" fontAlgn="base" latinLnBrk="0" hangingPunct="0">
              <a:lnSpc>
                <a:spcPct val="100000"/>
              </a:lnSpc>
              <a:spcBef>
                <a:spcPct val="50000"/>
              </a:spcBef>
              <a:spcAft>
                <a:spcPct val="0"/>
              </a:spcAft>
              <a:buClrTx/>
              <a:buSzPct val="60000"/>
              <a:buFont typeface="Wingdings" pitchFamily="2" charset="2"/>
              <a:buNone/>
              <a:tabLst/>
              <a:defRPr/>
            </a:pPr>
            <a:r>
              <a:rPr kumimoji="0" lang="en-US" sz="29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 	</a:t>
            </a:r>
            <a:r>
              <a:rPr kumimoji="0" lang="en-US" sz="28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“When speaking of the ordinary drinking beverage, a writer simply said ‘wine’, </a:t>
            </a:r>
            <a:r>
              <a:rPr kumimoji="0" lang="en-US" sz="2800" b="0" i="0" u="sng"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for it was taken for granted that it was mixed water and wine</a:t>
            </a:r>
            <a:r>
              <a:rPr kumimoji="0" lang="en-US" sz="28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 Only special circumstances was information given on the mixture” </a:t>
            </a:r>
            <a:br>
              <a:rPr kumimoji="0" lang="en-US" sz="28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br>
            <a:endParaRPr kumimoji="0" lang="en-US" sz="28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endParaRPr>
          </a:p>
          <a:p>
            <a:pPr marL="342900" marR="0" lvl="0" indent="-342900" algn="l" defTabSz="914400" rtl="0" eaLnBrk="0" fontAlgn="base" latinLnBrk="0" hangingPunct="0">
              <a:lnSpc>
                <a:spcPct val="100000"/>
              </a:lnSpc>
              <a:spcBef>
                <a:spcPct val="50000"/>
              </a:spcBef>
              <a:spcAft>
                <a:spcPct val="0"/>
              </a:spcAft>
              <a:buClrTx/>
              <a:buSzPct val="60000"/>
              <a:buFont typeface="Wingdings" pitchFamily="2" charset="2"/>
              <a:buNone/>
              <a:tabLst/>
              <a:defRPr/>
            </a:pPr>
            <a:r>
              <a:rPr kumimoji="0" lang="en-US" sz="28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 </a:t>
            </a:r>
            <a:r>
              <a:rPr kumimoji="0" lang="en-US" sz="20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Everett Ferguson. </a:t>
            </a:r>
            <a:r>
              <a:rPr kumimoji="0" lang="en-US" sz="2000" b="0" i="0" u="sng"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Wine As A Table-Drink In The Ancient World</a:t>
            </a:r>
            <a:r>
              <a:rPr kumimoji="0" lang="en-US" sz="20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 </a:t>
            </a:r>
            <a:r>
              <a:rPr kumimoji="0" lang="en-US" sz="2000" b="0" i="1"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Restoration Quarterly</a:t>
            </a:r>
            <a:r>
              <a:rPr kumimoji="0" lang="en-US" sz="20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 1970. Pages 141-153.</a:t>
            </a:r>
            <a:br>
              <a:rPr kumimoji="0" lang="en-US" sz="28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br>
            <a:endParaRPr kumimoji="0" lang="en-US" sz="28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endParaRPr>
          </a:p>
        </p:txBody>
      </p:sp>
      <p:pic>
        <p:nvPicPr>
          <p:cNvPr id="19459" name="Picture 2" descr="http://www.zianet.com/maxey/wine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304800"/>
            <a:ext cx="15462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3048000" y="609600"/>
            <a:ext cx="4013023" cy="1015663"/>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6000" b="1" i="0" u="none" strike="noStrike" kern="1200" cap="none" spc="0" normalizeH="0" baseline="0" noProof="0" dirty="0">
                <a:ln w="0"/>
                <a:solidFill>
                  <a:srgbClr val="000000">
                    <a:lumMod val="65000"/>
                    <a:lumOff val="35000"/>
                  </a:srgbClr>
                </a:solidFill>
                <a:effectLst>
                  <a:reflection blurRad="12700" stA="50000" endPos="50000" dist="5000" dir="5400000" sy="-100000" rotWithShape="0"/>
                </a:effectLst>
                <a:uLnTx/>
                <a:uFillTx/>
                <a:latin typeface="AGaramond" pitchFamily="18" charset="0"/>
                <a:ea typeface="+mn-ea"/>
                <a:cs typeface="+mn-cs"/>
              </a:rPr>
              <a:t>Bible Wines</a:t>
            </a:r>
          </a:p>
        </p:txBody>
      </p:sp>
    </p:spTree>
    <p:extLst>
      <p:ext uri="{BB962C8B-B14F-4D97-AF65-F5344CB8AC3E}">
        <p14:creationId xmlns:p14="http://schemas.microsoft.com/office/powerpoint/2010/main" val="96169872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accent3">
            <a:lumMod val="60000"/>
            <a:lumOff val="40000"/>
          </a:schemeClr>
        </a:solidFill>
        <a:effectLst/>
      </p:bgPr>
    </p:bg>
    <p:spTree>
      <p:nvGrpSpPr>
        <p:cNvPr id="1" name=""/>
        <p:cNvGrpSpPr/>
        <p:nvPr/>
      </p:nvGrpSpPr>
      <p:grpSpPr>
        <a:xfrm>
          <a:off x="0" y="0"/>
          <a:ext cx="0" cy="0"/>
          <a:chOff x="0" y="0"/>
          <a:chExt cx="0" cy="0"/>
        </a:xfrm>
      </p:grpSpPr>
      <p:pic>
        <p:nvPicPr>
          <p:cNvPr id="20482" name="Picture 2" descr="http://www.zianet.com/maxey/wine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304800"/>
            <a:ext cx="15462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3048000" y="609600"/>
            <a:ext cx="4013023" cy="1015663"/>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6000" b="1" i="0" u="none" strike="noStrike" kern="1200" cap="none" spc="0" normalizeH="0" baseline="0" noProof="0" dirty="0">
                <a:ln w="0"/>
                <a:solidFill>
                  <a:srgbClr val="000000">
                    <a:lumMod val="65000"/>
                    <a:lumOff val="35000"/>
                  </a:srgbClr>
                </a:solidFill>
                <a:effectLst>
                  <a:reflection blurRad="12700" stA="50000" endPos="50000" dist="5000" dir="5400000" sy="-100000" rotWithShape="0"/>
                </a:effectLst>
                <a:uLnTx/>
                <a:uFillTx/>
                <a:latin typeface="AGaramond" pitchFamily="18" charset="0"/>
                <a:ea typeface="+mn-ea"/>
                <a:cs typeface="+mn-cs"/>
              </a:rPr>
              <a:t>Bible Wines</a:t>
            </a:r>
          </a:p>
        </p:txBody>
      </p:sp>
      <p:sp>
        <p:nvSpPr>
          <p:cNvPr id="20484" name="Rectangle 4"/>
          <p:cNvSpPr>
            <a:spLocks noChangeArrowheads="1"/>
          </p:cNvSpPr>
          <p:nvPr/>
        </p:nvSpPr>
        <p:spPr bwMode="auto">
          <a:xfrm>
            <a:off x="533400" y="2590800"/>
            <a:ext cx="81534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The proportion of water was large, only one-third or one-fourth of the total mixture being wine.”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800" b="0" i="1"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ISBE</a:t>
            </a:r>
            <a:endParaRPr kumimoji="0" lang="en-US" sz="2000" b="0" i="1"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400754972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accent3">
            <a:lumMod val="60000"/>
            <a:lumOff val="40000"/>
          </a:schemeClr>
        </a:solidFill>
        <a:effectLst/>
      </p:bgPr>
    </p:bg>
    <p:spTree>
      <p:nvGrpSpPr>
        <p:cNvPr id="1" name=""/>
        <p:cNvGrpSpPr/>
        <p:nvPr/>
      </p:nvGrpSpPr>
      <p:grpSpPr>
        <a:xfrm>
          <a:off x="0" y="0"/>
          <a:ext cx="0" cy="0"/>
          <a:chOff x="0" y="0"/>
          <a:chExt cx="0" cy="0"/>
        </a:xfrm>
      </p:grpSpPr>
      <p:pic>
        <p:nvPicPr>
          <p:cNvPr id="21506" name="Picture 2" descr="http://www.zianet.com/maxey/wine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304800"/>
            <a:ext cx="15462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3048000" y="609600"/>
            <a:ext cx="4013023" cy="1015663"/>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6000" b="1" i="0" u="none" strike="noStrike" kern="1200" cap="none" spc="0" normalizeH="0" baseline="0" noProof="0" dirty="0">
                <a:ln w="0"/>
                <a:solidFill>
                  <a:srgbClr val="000000">
                    <a:lumMod val="65000"/>
                    <a:lumOff val="35000"/>
                  </a:srgbClr>
                </a:solidFill>
                <a:effectLst>
                  <a:reflection blurRad="12700" stA="50000" endPos="50000" dist="5000" dir="5400000" sy="-100000" rotWithShape="0"/>
                </a:effectLst>
                <a:uLnTx/>
                <a:uFillTx/>
                <a:latin typeface="AGaramond" pitchFamily="18" charset="0"/>
                <a:ea typeface="+mn-ea"/>
                <a:cs typeface="+mn-cs"/>
              </a:rPr>
              <a:t>Bible Wines</a:t>
            </a:r>
          </a:p>
        </p:txBody>
      </p:sp>
      <p:sp>
        <p:nvSpPr>
          <p:cNvPr id="6" name="Rectangle 3"/>
          <p:cNvSpPr txBox="1">
            <a:spLocks noChangeArrowheads="1"/>
          </p:cNvSpPr>
          <p:nvPr/>
        </p:nvSpPr>
        <p:spPr bwMode="auto">
          <a:xfrm>
            <a:off x="914400" y="2590800"/>
            <a:ext cx="7696200" cy="2667000"/>
          </a:xfrm>
          <a:prstGeom prst="rect">
            <a:avLst/>
          </a:prstGeom>
          <a:noFill/>
          <a:ln w="9525">
            <a:noFill/>
            <a:miter lim="800000"/>
            <a:headEnd/>
            <a:tailEnd/>
          </a:ln>
          <a:effectLst/>
        </p:spPr>
        <p:txBody>
          <a:bodyPr/>
          <a:lstStyle/>
          <a:p>
            <a:pPr marL="342900" marR="0" lvl="0" indent="-342900" algn="l" defTabSz="914400" rtl="0" eaLnBrk="0" fontAlgn="base" latinLnBrk="0" hangingPunct="0">
              <a:lnSpc>
                <a:spcPct val="100000"/>
              </a:lnSpc>
              <a:spcBef>
                <a:spcPct val="20000"/>
              </a:spcBef>
              <a:spcAft>
                <a:spcPct val="0"/>
              </a:spcAft>
              <a:buClrTx/>
              <a:buSzTx/>
              <a:buFont typeface="Wingdings" pitchFamily="2" charset="2"/>
              <a:buNone/>
              <a:tabLst/>
              <a:defRPr/>
            </a:pPr>
            <a:r>
              <a:rPr kumimoji="0" lang="en-US" sz="29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 	</a:t>
            </a:r>
            <a:r>
              <a:rPr kumimoji="0" lang="en-US" sz="28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“Drinking wine unmixed... Was looked upon as a ‘Scythian’ or barbarian custom.”</a:t>
            </a:r>
            <a:br>
              <a:rPr kumimoji="0" lang="en-US" sz="28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br>
            <a:endParaRPr kumimoji="0" lang="en-US" sz="28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endParaRPr>
          </a:p>
          <a:p>
            <a:pPr marL="342900" marR="0" lvl="0" indent="-342900" algn="l" defTabSz="914400" rtl="0" eaLnBrk="0" fontAlgn="base" latinLnBrk="0" hangingPunct="0">
              <a:lnSpc>
                <a:spcPct val="100000"/>
              </a:lnSpc>
              <a:spcBef>
                <a:spcPct val="20000"/>
              </a:spcBef>
              <a:spcAft>
                <a:spcPct val="0"/>
              </a:spcAft>
              <a:buClrTx/>
              <a:buSzTx/>
              <a:buFont typeface="Wingdings" pitchFamily="2" charset="2"/>
              <a:buNone/>
              <a:tabLst/>
              <a:defRPr/>
            </a:pPr>
            <a:r>
              <a:rPr kumimoji="0" lang="en-US" sz="28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 </a:t>
            </a:r>
            <a:r>
              <a:rPr kumimoji="0" lang="en-US" sz="20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Robert Stein. </a:t>
            </a:r>
            <a:r>
              <a:rPr kumimoji="0" lang="en-US" sz="2000" b="0" i="0" u="sng"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Wine-Drinking In New Testament Times</a:t>
            </a:r>
            <a:r>
              <a:rPr kumimoji="0" lang="en-US" sz="20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 </a:t>
            </a:r>
            <a:r>
              <a:rPr kumimoji="0" lang="en-US" sz="2000" b="0" i="1"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Christianity Today</a:t>
            </a:r>
            <a:r>
              <a:rPr kumimoji="0" lang="en-US" sz="2000" b="0" i="0" u="none" strike="noStrike" kern="0" cap="none" spc="0" normalizeH="0" baseline="0" noProof="0" dirty="0">
                <a:ln>
                  <a:noFill/>
                </a:ln>
                <a:solidFill>
                  <a:srgbClr val="000000"/>
                </a:solidFill>
                <a:effectLst/>
                <a:uLnTx/>
                <a:uFillTx/>
                <a:latin typeface="Times New Roman" pitchFamily="18" charset="0"/>
                <a:ea typeface="+mn-ea"/>
                <a:cs typeface="Times New Roman" pitchFamily="18" charset="0"/>
              </a:rPr>
              <a:t>, June 20, 1975. Pages 9-11.</a:t>
            </a:r>
          </a:p>
        </p:txBody>
      </p:sp>
    </p:spTree>
    <p:extLst>
      <p:ext uri="{BB962C8B-B14F-4D97-AF65-F5344CB8AC3E}">
        <p14:creationId xmlns:p14="http://schemas.microsoft.com/office/powerpoint/2010/main" val="132269501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a:xfrm>
            <a:off x="685800" y="381000"/>
            <a:ext cx="7772400" cy="1143000"/>
          </a:xfrm>
        </p:spPr>
        <p:txBody>
          <a:bodyPr/>
          <a:lstStyle/>
          <a:p>
            <a:pPr>
              <a:defRPr/>
            </a:pPr>
            <a:r>
              <a:rPr lang="en-US" u="sng" dirty="0">
                <a:solidFill>
                  <a:schemeClr val="tx1">
                    <a:lumMod val="65000"/>
                    <a:lumOff val="35000"/>
                  </a:schemeClr>
                </a:solidFill>
                <a:effectLst>
                  <a:outerShdw blurRad="38100" dist="38100" dir="2700000" algn="tl">
                    <a:srgbClr val="000000">
                      <a:alpha val="43137"/>
                    </a:srgbClr>
                  </a:outerShdw>
                </a:effectLst>
              </a:rPr>
              <a:t>The Church Fathers</a:t>
            </a:r>
          </a:p>
        </p:txBody>
      </p:sp>
      <p:sp>
        <p:nvSpPr>
          <p:cNvPr id="36867" name="Rectangle 3"/>
          <p:cNvSpPr>
            <a:spLocks noGrp="1" noChangeArrowheads="1"/>
          </p:cNvSpPr>
          <p:nvPr>
            <p:ph type="body" idx="4294967295"/>
          </p:nvPr>
        </p:nvSpPr>
        <p:spPr>
          <a:xfrm>
            <a:off x="990600" y="1676400"/>
            <a:ext cx="8153400" cy="4495800"/>
          </a:xfrm>
        </p:spPr>
        <p:txBody>
          <a:bodyPr>
            <a:normAutofit fontScale="92500"/>
          </a:bodyPr>
          <a:lstStyle/>
          <a:p>
            <a:pPr>
              <a:spcBef>
                <a:spcPct val="55000"/>
              </a:spcBef>
            </a:pPr>
            <a:r>
              <a:rPr lang="en-US" sz="3300"/>
              <a:t> This Ratio of Water to Wine Seemed To Vary.</a:t>
            </a:r>
          </a:p>
          <a:p>
            <a:pPr>
              <a:spcBef>
                <a:spcPct val="55000"/>
              </a:spcBef>
            </a:pPr>
            <a:r>
              <a:rPr lang="en-US"/>
              <a:t>3-1 Hesiod</a:t>
            </a:r>
          </a:p>
          <a:p>
            <a:pPr>
              <a:spcBef>
                <a:spcPct val="55000"/>
              </a:spcBef>
            </a:pPr>
            <a:r>
              <a:rPr lang="en-US"/>
              <a:t>4-1 Alexis</a:t>
            </a:r>
          </a:p>
          <a:p>
            <a:pPr>
              <a:spcBef>
                <a:spcPct val="55000"/>
              </a:spcBef>
            </a:pPr>
            <a:r>
              <a:rPr lang="en-US"/>
              <a:t>2-1 Diocles</a:t>
            </a:r>
          </a:p>
          <a:p>
            <a:pPr>
              <a:spcBef>
                <a:spcPct val="55000"/>
              </a:spcBef>
            </a:pPr>
            <a:r>
              <a:rPr lang="en-US"/>
              <a:t>20-1 Homer</a:t>
            </a:r>
          </a:p>
          <a:p>
            <a:pPr>
              <a:spcBef>
                <a:spcPct val="55000"/>
              </a:spcBef>
            </a:pPr>
            <a:r>
              <a:rPr lang="en-US"/>
              <a:t>8-1 Pliny</a:t>
            </a:r>
            <a:br>
              <a:rPr lang="en-US"/>
            </a:br>
            <a:endParaRPr lang="en-US"/>
          </a:p>
        </p:txBody>
      </p:sp>
      <p:pic>
        <p:nvPicPr>
          <p:cNvPr id="2253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3175000"/>
            <a:ext cx="5181600" cy="34544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226918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 calcmode="lin" valueType="num">
                                      <p:cBhvr>
                                        <p:cTn id="7" dur="1000" fill="hold"/>
                                        <p:tgtEl>
                                          <p:spTgt spid="36867">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6867">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6867">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6867">
                                            <p:txEl>
                                              <p:pRg st="1" end="1"/>
                                            </p:txEl>
                                          </p:spTgt>
                                        </p:tgtEl>
                                        <p:attrNameLst>
                                          <p:attrName>style.visibility</p:attrName>
                                        </p:attrNameLst>
                                      </p:cBhvr>
                                      <p:to>
                                        <p:strVal val="visible"/>
                                      </p:to>
                                    </p:set>
                                    <p:anim calcmode="lin" valueType="num">
                                      <p:cBhvr>
                                        <p:cTn id="14" dur="1000" fill="hold"/>
                                        <p:tgtEl>
                                          <p:spTgt spid="36867">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6867">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6867">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6867">
                                            <p:txEl>
                                              <p:pRg st="2" end="2"/>
                                            </p:txEl>
                                          </p:spTgt>
                                        </p:tgtEl>
                                        <p:attrNameLst>
                                          <p:attrName>style.visibility</p:attrName>
                                        </p:attrNameLst>
                                      </p:cBhvr>
                                      <p:to>
                                        <p:strVal val="visible"/>
                                      </p:to>
                                    </p:set>
                                    <p:anim calcmode="lin" valueType="num">
                                      <p:cBhvr>
                                        <p:cTn id="21" dur="1000" fill="hold"/>
                                        <p:tgtEl>
                                          <p:spTgt spid="36867">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6867">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6867">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6867">
                                            <p:txEl>
                                              <p:pRg st="3" end="3"/>
                                            </p:txEl>
                                          </p:spTgt>
                                        </p:tgtEl>
                                        <p:attrNameLst>
                                          <p:attrName>style.visibility</p:attrName>
                                        </p:attrNameLst>
                                      </p:cBhvr>
                                      <p:to>
                                        <p:strVal val="visible"/>
                                      </p:to>
                                    </p:set>
                                    <p:anim calcmode="lin" valueType="num">
                                      <p:cBhvr>
                                        <p:cTn id="28" dur="1000" fill="hold"/>
                                        <p:tgtEl>
                                          <p:spTgt spid="36867">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6867">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6867">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6867">
                                            <p:txEl>
                                              <p:pRg st="4" end="4"/>
                                            </p:txEl>
                                          </p:spTgt>
                                        </p:tgtEl>
                                        <p:attrNameLst>
                                          <p:attrName>style.visibility</p:attrName>
                                        </p:attrNameLst>
                                      </p:cBhvr>
                                      <p:to>
                                        <p:strVal val="visible"/>
                                      </p:to>
                                    </p:set>
                                    <p:anim calcmode="lin" valueType="num">
                                      <p:cBhvr>
                                        <p:cTn id="35" dur="1000" fill="hold"/>
                                        <p:tgtEl>
                                          <p:spTgt spid="36867">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6867">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6867">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6867">
                                            <p:txEl>
                                              <p:pRg st="5" end="5"/>
                                            </p:txEl>
                                          </p:spTgt>
                                        </p:tgtEl>
                                        <p:attrNameLst>
                                          <p:attrName>style.visibility</p:attrName>
                                        </p:attrNameLst>
                                      </p:cBhvr>
                                      <p:to>
                                        <p:strVal val="visible"/>
                                      </p:to>
                                    </p:set>
                                    <p:anim calcmode="lin" valueType="num">
                                      <p:cBhvr>
                                        <p:cTn id="42" dur="1000" fill="hold"/>
                                        <p:tgtEl>
                                          <p:spTgt spid="36867">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6867">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68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The same amount of alcohol is contained in 12 fluid ounces of regular beer, 8 to 9 fluid ounces of malt liquor, 5 fluid ounces of table wine, or a 1.5 fluid ounce shot of 80-proof spirits (âhard liquorâ such as whiskey, gin, etc.) The percent of âpureâ alcohol varies by beverage.">
            <a:extLst>
              <a:ext uri="{FF2B5EF4-FFF2-40B4-BE49-F238E27FC236}">
                <a16:creationId xmlns:a16="http://schemas.microsoft.com/office/drawing/2014/main" id="{83F1154C-9394-4B4E-A9F0-D10C12C93E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081605"/>
            <a:ext cx="9144000" cy="581183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0C2A1BC8-F705-4A6E-84C7-91B06E68EE33}"/>
              </a:ext>
            </a:extLst>
          </p:cNvPr>
          <p:cNvPicPr>
            <a:picLocks noChangeAspect="1"/>
          </p:cNvPicPr>
          <p:nvPr/>
        </p:nvPicPr>
        <p:blipFill>
          <a:blip r:embed="rId3"/>
          <a:stretch>
            <a:fillRect/>
          </a:stretch>
        </p:blipFill>
        <p:spPr>
          <a:xfrm>
            <a:off x="228600" y="75857"/>
            <a:ext cx="3124200" cy="914743"/>
          </a:xfrm>
          <a:prstGeom prst="rect">
            <a:avLst/>
          </a:prstGeom>
        </p:spPr>
      </p:pic>
      <p:sp>
        <p:nvSpPr>
          <p:cNvPr id="2" name="TextBox 1">
            <a:extLst>
              <a:ext uri="{FF2B5EF4-FFF2-40B4-BE49-F238E27FC236}">
                <a16:creationId xmlns:a16="http://schemas.microsoft.com/office/drawing/2014/main" id="{CAC61CF6-D0A4-4A0E-8F77-B4EC22C76345}"/>
              </a:ext>
            </a:extLst>
          </p:cNvPr>
          <p:cNvSpPr txBox="1"/>
          <p:nvPr/>
        </p:nvSpPr>
        <p:spPr>
          <a:xfrm>
            <a:off x="4343400" y="76200"/>
            <a:ext cx="40386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00"/>
                </a:solidFill>
                <a:effectLst/>
                <a:uLnTx/>
                <a:uFillTx/>
                <a:latin typeface="Corbel"/>
                <a:ea typeface="+mn-ea"/>
                <a:cs typeface="+mn-cs"/>
              </a:rPr>
              <a:t>Today’s Drinks are Strong by Comparison</a:t>
            </a:r>
          </a:p>
        </p:txBody>
      </p:sp>
    </p:spTree>
    <p:extLst>
      <p:ext uri="{BB962C8B-B14F-4D97-AF65-F5344CB8AC3E}">
        <p14:creationId xmlns:p14="http://schemas.microsoft.com/office/powerpoint/2010/main" val="378872851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F44B4C-A519-8B94-970F-BFC36D8C5360}"/>
              </a:ext>
            </a:extLst>
          </p:cNvPr>
          <p:cNvSpPr/>
          <p:nvPr/>
        </p:nvSpPr>
        <p:spPr>
          <a:xfrm>
            <a:off x="848579" y="296133"/>
            <a:ext cx="7446846" cy="1200329"/>
          </a:xfrm>
          <a:custGeom>
            <a:avLst/>
            <a:gdLst>
              <a:gd name="connsiteX0" fmla="*/ 0 w 7446846"/>
              <a:gd name="connsiteY0" fmla="*/ 0 h 1200329"/>
              <a:gd name="connsiteX1" fmla="*/ 751454 w 7446846"/>
              <a:gd name="connsiteY1" fmla="*/ 0 h 1200329"/>
              <a:gd name="connsiteX2" fmla="*/ 1353972 w 7446846"/>
              <a:gd name="connsiteY2" fmla="*/ 0 h 1200329"/>
              <a:gd name="connsiteX3" fmla="*/ 2105426 w 7446846"/>
              <a:gd name="connsiteY3" fmla="*/ 0 h 1200329"/>
              <a:gd name="connsiteX4" fmla="*/ 2559007 w 7446846"/>
              <a:gd name="connsiteY4" fmla="*/ 0 h 1200329"/>
              <a:gd name="connsiteX5" fmla="*/ 3384930 w 7446846"/>
              <a:gd name="connsiteY5" fmla="*/ 0 h 1200329"/>
              <a:gd name="connsiteX6" fmla="*/ 3838511 w 7446846"/>
              <a:gd name="connsiteY6" fmla="*/ 0 h 1200329"/>
              <a:gd name="connsiteX7" fmla="*/ 4589965 w 7446846"/>
              <a:gd name="connsiteY7" fmla="*/ 0 h 1200329"/>
              <a:gd name="connsiteX8" fmla="*/ 5118014 w 7446846"/>
              <a:gd name="connsiteY8" fmla="*/ 0 h 1200329"/>
              <a:gd name="connsiteX9" fmla="*/ 5720532 w 7446846"/>
              <a:gd name="connsiteY9" fmla="*/ 0 h 1200329"/>
              <a:gd name="connsiteX10" fmla="*/ 6546455 w 7446846"/>
              <a:gd name="connsiteY10" fmla="*/ 0 h 1200329"/>
              <a:gd name="connsiteX11" fmla="*/ 7446846 w 7446846"/>
              <a:gd name="connsiteY11" fmla="*/ 0 h 1200329"/>
              <a:gd name="connsiteX12" fmla="*/ 7446846 w 7446846"/>
              <a:gd name="connsiteY12" fmla="*/ 624171 h 1200329"/>
              <a:gd name="connsiteX13" fmla="*/ 7446846 w 7446846"/>
              <a:gd name="connsiteY13" fmla="*/ 1200329 h 1200329"/>
              <a:gd name="connsiteX14" fmla="*/ 6620923 w 7446846"/>
              <a:gd name="connsiteY14" fmla="*/ 1200329 h 1200329"/>
              <a:gd name="connsiteX15" fmla="*/ 5869469 w 7446846"/>
              <a:gd name="connsiteY15" fmla="*/ 1200329 h 1200329"/>
              <a:gd name="connsiteX16" fmla="*/ 5192483 w 7446846"/>
              <a:gd name="connsiteY16" fmla="*/ 1200329 h 1200329"/>
              <a:gd name="connsiteX17" fmla="*/ 4366560 w 7446846"/>
              <a:gd name="connsiteY17" fmla="*/ 1200329 h 1200329"/>
              <a:gd name="connsiteX18" fmla="*/ 3838511 w 7446846"/>
              <a:gd name="connsiteY18" fmla="*/ 1200329 h 1200329"/>
              <a:gd name="connsiteX19" fmla="*/ 3161525 w 7446846"/>
              <a:gd name="connsiteY19" fmla="*/ 1200329 h 1200329"/>
              <a:gd name="connsiteX20" fmla="*/ 2484539 w 7446846"/>
              <a:gd name="connsiteY20" fmla="*/ 1200329 h 1200329"/>
              <a:gd name="connsiteX21" fmla="*/ 1658616 w 7446846"/>
              <a:gd name="connsiteY21" fmla="*/ 1200329 h 1200329"/>
              <a:gd name="connsiteX22" fmla="*/ 1056098 w 7446846"/>
              <a:gd name="connsiteY22" fmla="*/ 1200329 h 1200329"/>
              <a:gd name="connsiteX23" fmla="*/ 602518 w 7446846"/>
              <a:gd name="connsiteY23" fmla="*/ 1200329 h 1200329"/>
              <a:gd name="connsiteX24" fmla="*/ 0 w 7446846"/>
              <a:gd name="connsiteY24" fmla="*/ 1200329 h 1200329"/>
              <a:gd name="connsiteX25" fmla="*/ 0 w 7446846"/>
              <a:gd name="connsiteY25" fmla="*/ 588161 h 1200329"/>
              <a:gd name="connsiteX26" fmla="*/ 0 w 7446846"/>
              <a:gd name="connsiteY26"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446846" h="1200329" fill="none" extrusionOk="0">
                <a:moveTo>
                  <a:pt x="0" y="0"/>
                </a:moveTo>
                <a:cubicBezTo>
                  <a:pt x="272176" y="29717"/>
                  <a:pt x="415591" y="22301"/>
                  <a:pt x="751454" y="0"/>
                </a:cubicBezTo>
                <a:cubicBezTo>
                  <a:pt x="1087317" y="-22301"/>
                  <a:pt x="1197879" y="19310"/>
                  <a:pt x="1353972" y="0"/>
                </a:cubicBezTo>
                <a:cubicBezTo>
                  <a:pt x="1510065" y="-19310"/>
                  <a:pt x="1757813" y="-28599"/>
                  <a:pt x="2105426" y="0"/>
                </a:cubicBezTo>
                <a:cubicBezTo>
                  <a:pt x="2453039" y="28599"/>
                  <a:pt x="2340545" y="-20573"/>
                  <a:pt x="2559007" y="0"/>
                </a:cubicBezTo>
                <a:cubicBezTo>
                  <a:pt x="2777469" y="20573"/>
                  <a:pt x="2989095" y="-6996"/>
                  <a:pt x="3384930" y="0"/>
                </a:cubicBezTo>
                <a:cubicBezTo>
                  <a:pt x="3780765" y="6996"/>
                  <a:pt x="3662234" y="-11276"/>
                  <a:pt x="3838511" y="0"/>
                </a:cubicBezTo>
                <a:cubicBezTo>
                  <a:pt x="4014788" y="11276"/>
                  <a:pt x="4437807" y="31571"/>
                  <a:pt x="4589965" y="0"/>
                </a:cubicBezTo>
                <a:cubicBezTo>
                  <a:pt x="4742123" y="-31571"/>
                  <a:pt x="5004634" y="-22948"/>
                  <a:pt x="5118014" y="0"/>
                </a:cubicBezTo>
                <a:cubicBezTo>
                  <a:pt x="5231394" y="22948"/>
                  <a:pt x="5548532" y="-18651"/>
                  <a:pt x="5720532" y="0"/>
                </a:cubicBezTo>
                <a:cubicBezTo>
                  <a:pt x="5892532" y="18651"/>
                  <a:pt x="6334204" y="-16483"/>
                  <a:pt x="6546455" y="0"/>
                </a:cubicBezTo>
                <a:cubicBezTo>
                  <a:pt x="6758706" y="16483"/>
                  <a:pt x="7253344" y="-8944"/>
                  <a:pt x="7446846" y="0"/>
                </a:cubicBezTo>
                <a:cubicBezTo>
                  <a:pt x="7429588" y="280071"/>
                  <a:pt x="7440505" y="325429"/>
                  <a:pt x="7446846" y="624171"/>
                </a:cubicBezTo>
                <a:cubicBezTo>
                  <a:pt x="7453187" y="922913"/>
                  <a:pt x="7455245" y="1045026"/>
                  <a:pt x="7446846" y="1200329"/>
                </a:cubicBezTo>
                <a:cubicBezTo>
                  <a:pt x="7280396" y="1218585"/>
                  <a:pt x="6897381" y="1179497"/>
                  <a:pt x="6620923" y="1200329"/>
                </a:cubicBezTo>
                <a:cubicBezTo>
                  <a:pt x="6344465" y="1221161"/>
                  <a:pt x="6024309" y="1229586"/>
                  <a:pt x="5869469" y="1200329"/>
                </a:cubicBezTo>
                <a:cubicBezTo>
                  <a:pt x="5714629" y="1171072"/>
                  <a:pt x="5471883" y="1184948"/>
                  <a:pt x="5192483" y="1200329"/>
                </a:cubicBezTo>
                <a:cubicBezTo>
                  <a:pt x="4913083" y="1215710"/>
                  <a:pt x="4695407" y="1214004"/>
                  <a:pt x="4366560" y="1200329"/>
                </a:cubicBezTo>
                <a:cubicBezTo>
                  <a:pt x="4037713" y="1186654"/>
                  <a:pt x="4079129" y="1219675"/>
                  <a:pt x="3838511" y="1200329"/>
                </a:cubicBezTo>
                <a:cubicBezTo>
                  <a:pt x="3597893" y="1180983"/>
                  <a:pt x="3428402" y="1220745"/>
                  <a:pt x="3161525" y="1200329"/>
                </a:cubicBezTo>
                <a:cubicBezTo>
                  <a:pt x="2894648" y="1179913"/>
                  <a:pt x="2666544" y="1176821"/>
                  <a:pt x="2484539" y="1200329"/>
                </a:cubicBezTo>
                <a:cubicBezTo>
                  <a:pt x="2302534" y="1223837"/>
                  <a:pt x="1884061" y="1241374"/>
                  <a:pt x="1658616" y="1200329"/>
                </a:cubicBezTo>
                <a:cubicBezTo>
                  <a:pt x="1433171" y="1159284"/>
                  <a:pt x="1227569" y="1221797"/>
                  <a:pt x="1056098" y="1200329"/>
                </a:cubicBezTo>
                <a:cubicBezTo>
                  <a:pt x="884627" y="1178861"/>
                  <a:pt x="739137" y="1214475"/>
                  <a:pt x="602518" y="1200329"/>
                </a:cubicBezTo>
                <a:cubicBezTo>
                  <a:pt x="465899" y="1186183"/>
                  <a:pt x="196948" y="1194807"/>
                  <a:pt x="0" y="1200329"/>
                </a:cubicBezTo>
                <a:cubicBezTo>
                  <a:pt x="18925" y="897080"/>
                  <a:pt x="-6354" y="851594"/>
                  <a:pt x="0" y="588161"/>
                </a:cubicBezTo>
                <a:cubicBezTo>
                  <a:pt x="6354" y="324728"/>
                  <a:pt x="-9301" y="185035"/>
                  <a:pt x="0" y="0"/>
                </a:cubicBezTo>
                <a:close/>
              </a:path>
              <a:path w="7446846" h="1200329" stroke="0" extrusionOk="0">
                <a:moveTo>
                  <a:pt x="0" y="0"/>
                </a:moveTo>
                <a:cubicBezTo>
                  <a:pt x="209631" y="-25990"/>
                  <a:pt x="332771" y="-22332"/>
                  <a:pt x="528049" y="0"/>
                </a:cubicBezTo>
                <a:cubicBezTo>
                  <a:pt x="723327" y="22332"/>
                  <a:pt x="891467" y="16455"/>
                  <a:pt x="1205035" y="0"/>
                </a:cubicBezTo>
                <a:cubicBezTo>
                  <a:pt x="1518603" y="-16455"/>
                  <a:pt x="1599363" y="33400"/>
                  <a:pt x="1882021" y="0"/>
                </a:cubicBezTo>
                <a:cubicBezTo>
                  <a:pt x="2164679" y="-33400"/>
                  <a:pt x="2312995" y="-5697"/>
                  <a:pt x="2707944" y="0"/>
                </a:cubicBezTo>
                <a:cubicBezTo>
                  <a:pt x="3102893" y="5697"/>
                  <a:pt x="3104751" y="10404"/>
                  <a:pt x="3459398" y="0"/>
                </a:cubicBezTo>
                <a:cubicBezTo>
                  <a:pt x="3814045" y="-10404"/>
                  <a:pt x="4044559" y="-11382"/>
                  <a:pt x="4210853" y="0"/>
                </a:cubicBezTo>
                <a:cubicBezTo>
                  <a:pt x="4377148" y="11382"/>
                  <a:pt x="4613549" y="2945"/>
                  <a:pt x="4887839" y="0"/>
                </a:cubicBezTo>
                <a:cubicBezTo>
                  <a:pt x="5162129" y="-2945"/>
                  <a:pt x="5217668" y="10825"/>
                  <a:pt x="5490356" y="0"/>
                </a:cubicBezTo>
                <a:cubicBezTo>
                  <a:pt x="5763044" y="-10825"/>
                  <a:pt x="5755186" y="13028"/>
                  <a:pt x="5943937" y="0"/>
                </a:cubicBezTo>
                <a:cubicBezTo>
                  <a:pt x="6132688" y="-13028"/>
                  <a:pt x="6197330" y="20710"/>
                  <a:pt x="6397518" y="0"/>
                </a:cubicBezTo>
                <a:cubicBezTo>
                  <a:pt x="6597706" y="-20710"/>
                  <a:pt x="6967673" y="-40924"/>
                  <a:pt x="7446846" y="0"/>
                </a:cubicBezTo>
                <a:cubicBezTo>
                  <a:pt x="7464396" y="118004"/>
                  <a:pt x="7444840" y="449201"/>
                  <a:pt x="7446846" y="564155"/>
                </a:cubicBezTo>
                <a:cubicBezTo>
                  <a:pt x="7448852" y="679109"/>
                  <a:pt x="7423447" y="956293"/>
                  <a:pt x="7446846" y="1200329"/>
                </a:cubicBezTo>
                <a:cubicBezTo>
                  <a:pt x="7242507" y="1176913"/>
                  <a:pt x="7150260" y="1218098"/>
                  <a:pt x="6918797" y="1200329"/>
                </a:cubicBezTo>
                <a:cubicBezTo>
                  <a:pt x="6687334" y="1182560"/>
                  <a:pt x="6531286" y="1227341"/>
                  <a:pt x="6167342" y="1200329"/>
                </a:cubicBezTo>
                <a:cubicBezTo>
                  <a:pt x="5803399" y="1173317"/>
                  <a:pt x="5894430" y="1212200"/>
                  <a:pt x="5713762" y="1200329"/>
                </a:cubicBezTo>
                <a:cubicBezTo>
                  <a:pt x="5533094" y="1188458"/>
                  <a:pt x="5367974" y="1182225"/>
                  <a:pt x="5185713" y="1200329"/>
                </a:cubicBezTo>
                <a:cubicBezTo>
                  <a:pt x="5003452" y="1218433"/>
                  <a:pt x="4650061" y="1195871"/>
                  <a:pt x="4359790" y="1200329"/>
                </a:cubicBezTo>
                <a:cubicBezTo>
                  <a:pt x="4069519" y="1204787"/>
                  <a:pt x="4074885" y="1202909"/>
                  <a:pt x="3831741" y="1200329"/>
                </a:cubicBezTo>
                <a:cubicBezTo>
                  <a:pt x="3588597" y="1197749"/>
                  <a:pt x="3374506" y="1220378"/>
                  <a:pt x="3154755" y="1200329"/>
                </a:cubicBezTo>
                <a:cubicBezTo>
                  <a:pt x="2935004" y="1180280"/>
                  <a:pt x="2750865" y="1201637"/>
                  <a:pt x="2626706" y="1200329"/>
                </a:cubicBezTo>
                <a:cubicBezTo>
                  <a:pt x="2502547" y="1199021"/>
                  <a:pt x="2250502" y="1224617"/>
                  <a:pt x="1949720" y="1200329"/>
                </a:cubicBezTo>
                <a:cubicBezTo>
                  <a:pt x="1648938" y="1176041"/>
                  <a:pt x="1659507" y="1181954"/>
                  <a:pt x="1496139" y="1200329"/>
                </a:cubicBezTo>
                <a:cubicBezTo>
                  <a:pt x="1332771" y="1218704"/>
                  <a:pt x="1161150" y="1182492"/>
                  <a:pt x="1042558" y="1200329"/>
                </a:cubicBezTo>
                <a:cubicBezTo>
                  <a:pt x="923966" y="1218166"/>
                  <a:pt x="316509" y="1180600"/>
                  <a:pt x="0" y="1200329"/>
                </a:cubicBezTo>
                <a:cubicBezTo>
                  <a:pt x="-15692" y="955431"/>
                  <a:pt x="14211" y="807245"/>
                  <a:pt x="0" y="612168"/>
                </a:cubicBezTo>
                <a:cubicBezTo>
                  <a:pt x="-14211" y="417091"/>
                  <a:pt x="13856" y="139894"/>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it a Sin to Drink?</a:t>
            </a:r>
          </a:p>
        </p:txBody>
      </p:sp>
      <p:sp>
        <p:nvSpPr>
          <p:cNvPr id="2" name="TextBox 1">
            <a:extLst>
              <a:ext uri="{FF2B5EF4-FFF2-40B4-BE49-F238E27FC236}">
                <a16:creationId xmlns:a16="http://schemas.microsoft.com/office/drawing/2014/main" id="{0683FFFE-8C15-91FB-51E9-CC94B7662F01}"/>
              </a:ext>
            </a:extLst>
          </p:cNvPr>
          <p:cNvSpPr txBox="1"/>
          <p:nvPr/>
        </p:nvSpPr>
        <p:spPr>
          <a:xfrm>
            <a:off x="989740" y="2244115"/>
            <a:ext cx="7007074" cy="3708708"/>
          </a:xfrm>
          <a:custGeom>
            <a:avLst/>
            <a:gdLst>
              <a:gd name="connsiteX0" fmla="*/ 0 w 7007074"/>
              <a:gd name="connsiteY0" fmla="*/ 0 h 3708708"/>
              <a:gd name="connsiteX1" fmla="*/ 426795 w 7007074"/>
              <a:gd name="connsiteY1" fmla="*/ 0 h 3708708"/>
              <a:gd name="connsiteX2" fmla="*/ 1063801 w 7007074"/>
              <a:gd name="connsiteY2" fmla="*/ 0 h 3708708"/>
              <a:gd name="connsiteX3" fmla="*/ 1700808 w 7007074"/>
              <a:gd name="connsiteY3" fmla="*/ 0 h 3708708"/>
              <a:gd name="connsiteX4" fmla="*/ 2197673 w 7007074"/>
              <a:gd name="connsiteY4" fmla="*/ 0 h 3708708"/>
              <a:gd name="connsiteX5" fmla="*/ 2694538 w 7007074"/>
              <a:gd name="connsiteY5" fmla="*/ 0 h 3708708"/>
              <a:gd name="connsiteX6" fmla="*/ 3331545 w 7007074"/>
              <a:gd name="connsiteY6" fmla="*/ 0 h 3708708"/>
              <a:gd name="connsiteX7" fmla="*/ 3898481 w 7007074"/>
              <a:gd name="connsiteY7" fmla="*/ 0 h 3708708"/>
              <a:gd name="connsiteX8" fmla="*/ 4605559 w 7007074"/>
              <a:gd name="connsiteY8" fmla="*/ 0 h 3708708"/>
              <a:gd name="connsiteX9" fmla="*/ 5242565 w 7007074"/>
              <a:gd name="connsiteY9" fmla="*/ 0 h 3708708"/>
              <a:gd name="connsiteX10" fmla="*/ 5809501 w 7007074"/>
              <a:gd name="connsiteY10" fmla="*/ 0 h 3708708"/>
              <a:gd name="connsiteX11" fmla="*/ 6446508 w 7007074"/>
              <a:gd name="connsiteY11" fmla="*/ 0 h 3708708"/>
              <a:gd name="connsiteX12" fmla="*/ 7007074 w 7007074"/>
              <a:gd name="connsiteY12" fmla="*/ 0 h 3708708"/>
              <a:gd name="connsiteX13" fmla="*/ 7007074 w 7007074"/>
              <a:gd name="connsiteY13" fmla="*/ 543944 h 3708708"/>
              <a:gd name="connsiteX14" fmla="*/ 7007074 w 7007074"/>
              <a:gd name="connsiteY14" fmla="*/ 1124975 h 3708708"/>
              <a:gd name="connsiteX15" fmla="*/ 7007074 w 7007074"/>
              <a:gd name="connsiteY15" fmla="*/ 1706006 h 3708708"/>
              <a:gd name="connsiteX16" fmla="*/ 7007074 w 7007074"/>
              <a:gd name="connsiteY16" fmla="*/ 2287037 h 3708708"/>
              <a:gd name="connsiteX17" fmla="*/ 7007074 w 7007074"/>
              <a:gd name="connsiteY17" fmla="*/ 2793893 h 3708708"/>
              <a:gd name="connsiteX18" fmla="*/ 7007074 w 7007074"/>
              <a:gd name="connsiteY18" fmla="*/ 3708708 h 3708708"/>
              <a:gd name="connsiteX19" fmla="*/ 6510209 w 7007074"/>
              <a:gd name="connsiteY19" fmla="*/ 3708708 h 3708708"/>
              <a:gd name="connsiteX20" fmla="*/ 5873202 w 7007074"/>
              <a:gd name="connsiteY20" fmla="*/ 3708708 h 3708708"/>
              <a:gd name="connsiteX21" fmla="*/ 5096054 w 7007074"/>
              <a:gd name="connsiteY21" fmla="*/ 3708708 h 3708708"/>
              <a:gd name="connsiteX22" fmla="*/ 4669259 w 7007074"/>
              <a:gd name="connsiteY22" fmla="*/ 3708708 h 3708708"/>
              <a:gd name="connsiteX23" fmla="*/ 3962182 w 7007074"/>
              <a:gd name="connsiteY23" fmla="*/ 3708708 h 3708708"/>
              <a:gd name="connsiteX24" fmla="*/ 3325175 w 7007074"/>
              <a:gd name="connsiteY24" fmla="*/ 3708708 h 3708708"/>
              <a:gd name="connsiteX25" fmla="*/ 2618098 w 7007074"/>
              <a:gd name="connsiteY25" fmla="*/ 3708708 h 3708708"/>
              <a:gd name="connsiteX26" fmla="*/ 1911020 w 7007074"/>
              <a:gd name="connsiteY26" fmla="*/ 3708708 h 3708708"/>
              <a:gd name="connsiteX27" fmla="*/ 1133872 w 7007074"/>
              <a:gd name="connsiteY27" fmla="*/ 3708708 h 3708708"/>
              <a:gd name="connsiteX28" fmla="*/ 0 w 7007074"/>
              <a:gd name="connsiteY28" fmla="*/ 3708708 h 3708708"/>
              <a:gd name="connsiteX29" fmla="*/ 0 w 7007074"/>
              <a:gd name="connsiteY29" fmla="*/ 3016416 h 3708708"/>
              <a:gd name="connsiteX30" fmla="*/ 0 w 7007074"/>
              <a:gd name="connsiteY30" fmla="*/ 2324124 h 3708708"/>
              <a:gd name="connsiteX31" fmla="*/ 0 w 7007074"/>
              <a:gd name="connsiteY31" fmla="*/ 1668919 h 3708708"/>
              <a:gd name="connsiteX32" fmla="*/ 0 w 7007074"/>
              <a:gd name="connsiteY32" fmla="*/ 1013714 h 3708708"/>
              <a:gd name="connsiteX33" fmla="*/ 0 w 7007074"/>
              <a:gd name="connsiteY33" fmla="*/ 0 h 370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007074" h="3708708" fill="none" extrusionOk="0">
                <a:moveTo>
                  <a:pt x="0" y="0"/>
                </a:moveTo>
                <a:cubicBezTo>
                  <a:pt x="189756" y="-17605"/>
                  <a:pt x="321706" y="18683"/>
                  <a:pt x="426795" y="0"/>
                </a:cubicBezTo>
                <a:cubicBezTo>
                  <a:pt x="531885" y="-18683"/>
                  <a:pt x="906688" y="-3828"/>
                  <a:pt x="1063801" y="0"/>
                </a:cubicBezTo>
                <a:cubicBezTo>
                  <a:pt x="1220914" y="3828"/>
                  <a:pt x="1530954" y="3043"/>
                  <a:pt x="1700808" y="0"/>
                </a:cubicBezTo>
                <a:cubicBezTo>
                  <a:pt x="1870662" y="-3043"/>
                  <a:pt x="2057375" y="-19862"/>
                  <a:pt x="2197673" y="0"/>
                </a:cubicBezTo>
                <a:cubicBezTo>
                  <a:pt x="2337971" y="19862"/>
                  <a:pt x="2563318" y="-15474"/>
                  <a:pt x="2694538" y="0"/>
                </a:cubicBezTo>
                <a:cubicBezTo>
                  <a:pt x="2825758" y="15474"/>
                  <a:pt x="3198013" y="-6677"/>
                  <a:pt x="3331545" y="0"/>
                </a:cubicBezTo>
                <a:cubicBezTo>
                  <a:pt x="3465077" y="6677"/>
                  <a:pt x="3757460" y="6335"/>
                  <a:pt x="3898481" y="0"/>
                </a:cubicBezTo>
                <a:cubicBezTo>
                  <a:pt x="4039502" y="-6335"/>
                  <a:pt x="4440399" y="-24106"/>
                  <a:pt x="4605559" y="0"/>
                </a:cubicBezTo>
                <a:cubicBezTo>
                  <a:pt x="4770719" y="24106"/>
                  <a:pt x="4981869" y="4661"/>
                  <a:pt x="5242565" y="0"/>
                </a:cubicBezTo>
                <a:cubicBezTo>
                  <a:pt x="5503261" y="-4661"/>
                  <a:pt x="5566954" y="-15863"/>
                  <a:pt x="5809501" y="0"/>
                </a:cubicBezTo>
                <a:cubicBezTo>
                  <a:pt x="6052048" y="15863"/>
                  <a:pt x="6203213" y="-13620"/>
                  <a:pt x="6446508" y="0"/>
                </a:cubicBezTo>
                <a:cubicBezTo>
                  <a:pt x="6689803" y="13620"/>
                  <a:pt x="6868980" y="-21286"/>
                  <a:pt x="7007074" y="0"/>
                </a:cubicBezTo>
                <a:cubicBezTo>
                  <a:pt x="6982098" y="198565"/>
                  <a:pt x="7005837" y="405447"/>
                  <a:pt x="7007074" y="543944"/>
                </a:cubicBezTo>
                <a:cubicBezTo>
                  <a:pt x="7008311" y="682441"/>
                  <a:pt x="7029604" y="911472"/>
                  <a:pt x="7007074" y="1124975"/>
                </a:cubicBezTo>
                <a:cubicBezTo>
                  <a:pt x="6984544" y="1338478"/>
                  <a:pt x="7024424" y="1510076"/>
                  <a:pt x="7007074" y="1706006"/>
                </a:cubicBezTo>
                <a:cubicBezTo>
                  <a:pt x="6989724" y="1901936"/>
                  <a:pt x="7011247" y="2062454"/>
                  <a:pt x="7007074" y="2287037"/>
                </a:cubicBezTo>
                <a:cubicBezTo>
                  <a:pt x="7002901" y="2511620"/>
                  <a:pt x="7019744" y="2541644"/>
                  <a:pt x="7007074" y="2793893"/>
                </a:cubicBezTo>
                <a:cubicBezTo>
                  <a:pt x="6994404" y="3046142"/>
                  <a:pt x="6999303" y="3481047"/>
                  <a:pt x="7007074" y="3708708"/>
                </a:cubicBezTo>
                <a:cubicBezTo>
                  <a:pt x="6879526" y="3693691"/>
                  <a:pt x="6707517" y="3726766"/>
                  <a:pt x="6510209" y="3708708"/>
                </a:cubicBezTo>
                <a:cubicBezTo>
                  <a:pt x="6312902" y="3690650"/>
                  <a:pt x="6122009" y="3734047"/>
                  <a:pt x="5873202" y="3708708"/>
                </a:cubicBezTo>
                <a:cubicBezTo>
                  <a:pt x="5624395" y="3683369"/>
                  <a:pt x="5334923" y="3683349"/>
                  <a:pt x="5096054" y="3708708"/>
                </a:cubicBezTo>
                <a:cubicBezTo>
                  <a:pt x="4857185" y="3734067"/>
                  <a:pt x="4767247" y="3708753"/>
                  <a:pt x="4669259" y="3708708"/>
                </a:cubicBezTo>
                <a:cubicBezTo>
                  <a:pt x="4571272" y="3708663"/>
                  <a:pt x="4185295" y="3680336"/>
                  <a:pt x="3962182" y="3708708"/>
                </a:cubicBezTo>
                <a:cubicBezTo>
                  <a:pt x="3739069" y="3737080"/>
                  <a:pt x="3568060" y="3739064"/>
                  <a:pt x="3325175" y="3708708"/>
                </a:cubicBezTo>
                <a:cubicBezTo>
                  <a:pt x="3082290" y="3678352"/>
                  <a:pt x="2860209" y="3697492"/>
                  <a:pt x="2618098" y="3708708"/>
                </a:cubicBezTo>
                <a:cubicBezTo>
                  <a:pt x="2375987" y="3719924"/>
                  <a:pt x="2103002" y="3732167"/>
                  <a:pt x="1911020" y="3708708"/>
                </a:cubicBezTo>
                <a:cubicBezTo>
                  <a:pt x="1719038" y="3685249"/>
                  <a:pt x="1520111" y="3686064"/>
                  <a:pt x="1133872" y="3708708"/>
                </a:cubicBezTo>
                <a:cubicBezTo>
                  <a:pt x="747633" y="3731352"/>
                  <a:pt x="240498" y="3676685"/>
                  <a:pt x="0" y="3708708"/>
                </a:cubicBezTo>
                <a:cubicBezTo>
                  <a:pt x="26288" y="3425152"/>
                  <a:pt x="-8752" y="3203098"/>
                  <a:pt x="0" y="3016416"/>
                </a:cubicBezTo>
                <a:cubicBezTo>
                  <a:pt x="8752" y="2829734"/>
                  <a:pt x="14261" y="2655407"/>
                  <a:pt x="0" y="2324124"/>
                </a:cubicBezTo>
                <a:cubicBezTo>
                  <a:pt x="-14261" y="1992841"/>
                  <a:pt x="28745" y="1969938"/>
                  <a:pt x="0" y="1668919"/>
                </a:cubicBezTo>
                <a:cubicBezTo>
                  <a:pt x="-28745" y="1367900"/>
                  <a:pt x="-12081" y="1150431"/>
                  <a:pt x="0" y="1013714"/>
                </a:cubicBezTo>
                <a:cubicBezTo>
                  <a:pt x="12081" y="876998"/>
                  <a:pt x="37736" y="301142"/>
                  <a:pt x="0" y="0"/>
                </a:cubicBezTo>
                <a:close/>
              </a:path>
              <a:path w="7007074" h="3708708" stroke="0" extrusionOk="0">
                <a:moveTo>
                  <a:pt x="0" y="0"/>
                </a:moveTo>
                <a:cubicBezTo>
                  <a:pt x="358810" y="25414"/>
                  <a:pt x="538139" y="-16754"/>
                  <a:pt x="777148" y="0"/>
                </a:cubicBezTo>
                <a:cubicBezTo>
                  <a:pt x="1016157" y="16754"/>
                  <a:pt x="1242388" y="-16755"/>
                  <a:pt x="1484226" y="0"/>
                </a:cubicBezTo>
                <a:cubicBezTo>
                  <a:pt x="1726064" y="16755"/>
                  <a:pt x="1942969" y="-2666"/>
                  <a:pt x="2191303" y="0"/>
                </a:cubicBezTo>
                <a:cubicBezTo>
                  <a:pt x="2439637" y="2666"/>
                  <a:pt x="2727727" y="-30429"/>
                  <a:pt x="2968451" y="0"/>
                </a:cubicBezTo>
                <a:cubicBezTo>
                  <a:pt x="3209175" y="30429"/>
                  <a:pt x="3433865" y="-33205"/>
                  <a:pt x="3675529" y="0"/>
                </a:cubicBezTo>
                <a:cubicBezTo>
                  <a:pt x="3917193" y="33205"/>
                  <a:pt x="4007194" y="-4310"/>
                  <a:pt x="4102323" y="0"/>
                </a:cubicBezTo>
                <a:cubicBezTo>
                  <a:pt x="4197452" y="4310"/>
                  <a:pt x="4461616" y="50"/>
                  <a:pt x="4809401" y="0"/>
                </a:cubicBezTo>
                <a:cubicBezTo>
                  <a:pt x="5157186" y="-50"/>
                  <a:pt x="5214366" y="839"/>
                  <a:pt x="5446408" y="0"/>
                </a:cubicBezTo>
                <a:cubicBezTo>
                  <a:pt x="5678450" y="-839"/>
                  <a:pt x="5673874" y="13107"/>
                  <a:pt x="5873202" y="0"/>
                </a:cubicBezTo>
                <a:cubicBezTo>
                  <a:pt x="6072530" y="-13107"/>
                  <a:pt x="6514048" y="-1571"/>
                  <a:pt x="7007074" y="0"/>
                </a:cubicBezTo>
                <a:cubicBezTo>
                  <a:pt x="7008784" y="115262"/>
                  <a:pt x="7020172" y="388661"/>
                  <a:pt x="7007074" y="543944"/>
                </a:cubicBezTo>
                <a:cubicBezTo>
                  <a:pt x="6993976" y="699227"/>
                  <a:pt x="7005038" y="899747"/>
                  <a:pt x="7007074" y="1199149"/>
                </a:cubicBezTo>
                <a:cubicBezTo>
                  <a:pt x="7009110" y="1498551"/>
                  <a:pt x="7017331" y="1641178"/>
                  <a:pt x="7007074" y="1780180"/>
                </a:cubicBezTo>
                <a:cubicBezTo>
                  <a:pt x="6996817" y="1919182"/>
                  <a:pt x="7001522" y="2129601"/>
                  <a:pt x="7007074" y="2472472"/>
                </a:cubicBezTo>
                <a:cubicBezTo>
                  <a:pt x="7012626" y="2815343"/>
                  <a:pt x="7024409" y="2867991"/>
                  <a:pt x="7007074" y="3053503"/>
                </a:cubicBezTo>
                <a:cubicBezTo>
                  <a:pt x="6989739" y="3239015"/>
                  <a:pt x="7016541" y="3549761"/>
                  <a:pt x="7007074" y="3708708"/>
                </a:cubicBezTo>
                <a:cubicBezTo>
                  <a:pt x="6885803" y="3682060"/>
                  <a:pt x="6598332" y="3695687"/>
                  <a:pt x="6440138" y="3708708"/>
                </a:cubicBezTo>
                <a:cubicBezTo>
                  <a:pt x="6281944" y="3721729"/>
                  <a:pt x="5862263" y="3677289"/>
                  <a:pt x="5662990" y="3708708"/>
                </a:cubicBezTo>
                <a:cubicBezTo>
                  <a:pt x="5463717" y="3740127"/>
                  <a:pt x="5334011" y="3736788"/>
                  <a:pt x="5096054" y="3708708"/>
                </a:cubicBezTo>
                <a:cubicBezTo>
                  <a:pt x="4858097" y="3680628"/>
                  <a:pt x="4663426" y="3678594"/>
                  <a:pt x="4459047" y="3708708"/>
                </a:cubicBezTo>
                <a:cubicBezTo>
                  <a:pt x="4254668" y="3738822"/>
                  <a:pt x="4126385" y="3714165"/>
                  <a:pt x="4032253" y="3708708"/>
                </a:cubicBezTo>
                <a:cubicBezTo>
                  <a:pt x="3938121" y="3703251"/>
                  <a:pt x="3447216" y="3702833"/>
                  <a:pt x="3255104" y="3708708"/>
                </a:cubicBezTo>
                <a:cubicBezTo>
                  <a:pt x="3062992" y="3714583"/>
                  <a:pt x="2841560" y="3733066"/>
                  <a:pt x="2618098" y="3708708"/>
                </a:cubicBezTo>
                <a:cubicBezTo>
                  <a:pt x="2394636" y="3684350"/>
                  <a:pt x="2056834" y="3703726"/>
                  <a:pt x="1911020" y="3708708"/>
                </a:cubicBezTo>
                <a:cubicBezTo>
                  <a:pt x="1765206" y="3713690"/>
                  <a:pt x="1469931" y="3725898"/>
                  <a:pt x="1203943" y="3708708"/>
                </a:cubicBezTo>
                <a:cubicBezTo>
                  <a:pt x="937955" y="3691518"/>
                  <a:pt x="394689" y="3722646"/>
                  <a:pt x="0" y="3708708"/>
                </a:cubicBezTo>
                <a:cubicBezTo>
                  <a:pt x="33335" y="3563740"/>
                  <a:pt x="3234" y="3309052"/>
                  <a:pt x="0" y="3016416"/>
                </a:cubicBezTo>
                <a:cubicBezTo>
                  <a:pt x="-3234" y="2723780"/>
                  <a:pt x="-26886" y="2571408"/>
                  <a:pt x="0" y="2324124"/>
                </a:cubicBezTo>
                <a:cubicBezTo>
                  <a:pt x="26886" y="2076840"/>
                  <a:pt x="-16995" y="1942547"/>
                  <a:pt x="0" y="1780180"/>
                </a:cubicBezTo>
                <a:cubicBezTo>
                  <a:pt x="16995" y="1617813"/>
                  <a:pt x="3751" y="1273024"/>
                  <a:pt x="0" y="1124975"/>
                </a:cubicBezTo>
                <a:cubicBezTo>
                  <a:pt x="-3751" y="976926"/>
                  <a:pt x="-51733" y="364140"/>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It Is Drunkenness</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It Is Strong Drink</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It Is Harmful</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rPr>
              <a:t>Drinking Is Condemned</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rPr>
              <a:t>Influences Others</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rPr>
              <a:t>Arguments Made To Justify</a:t>
            </a:r>
          </a:p>
        </p:txBody>
      </p:sp>
    </p:spTree>
    <p:extLst>
      <p:ext uri="{BB962C8B-B14F-4D97-AF65-F5344CB8AC3E}">
        <p14:creationId xmlns:p14="http://schemas.microsoft.com/office/powerpoint/2010/main" val="31378126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6F3194-FD16-8DA9-F49C-9888C78B7B7C}"/>
              </a:ext>
            </a:extLst>
          </p:cNvPr>
          <p:cNvSpPr txBox="1"/>
          <p:nvPr/>
        </p:nvSpPr>
        <p:spPr>
          <a:xfrm>
            <a:off x="2107358" y="494038"/>
            <a:ext cx="4835776" cy="653384"/>
          </a:xfrm>
          <a:custGeom>
            <a:avLst/>
            <a:gdLst>
              <a:gd name="connsiteX0" fmla="*/ 0 w 4835776"/>
              <a:gd name="connsiteY0" fmla="*/ 0 h 653384"/>
              <a:gd name="connsiteX1" fmla="*/ 739183 w 4835776"/>
              <a:gd name="connsiteY1" fmla="*/ 0 h 653384"/>
              <a:gd name="connsiteX2" fmla="*/ 1526724 w 4835776"/>
              <a:gd name="connsiteY2" fmla="*/ 0 h 653384"/>
              <a:gd name="connsiteX3" fmla="*/ 2265906 w 4835776"/>
              <a:gd name="connsiteY3" fmla="*/ 0 h 653384"/>
              <a:gd name="connsiteX4" fmla="*/ 3005089 w 4835776"/>
              <a:gd name="connsiteY4" fmla="*/ 0 h 653384"/>
              <a:gd name="connsiteX5" fmla="*/ 3599199 w 4835776"/>
              <a:gd name="connsiteY5" fmla="*/ 0 h 653384"/>
              <a:gd name="connsiteX6" fmla="*/ 4144951 w 4835776"/>
              <a:gd name="connsiteY6" fmla="*/ 0 h 653384"/>
              <a:gd name="connsiteX7" fmla="*/ 4835776 w 4835776"/>
              <a:gd name="connsiteY7" fmla="*/ 0 h 653384"/>
              <a:gd name="connsiteX8" fmla="*/ 4835776 w 4835776"/>
              <a:gd name="connsiteY8" fmla="*/ 653384 h 653384"/>
              <a:gd name="connsiteX9" fmla="*/ 4048235 w 4835776"/>
              <a:gd name="connsiteY9" fmla="*/ 653384 h 653384"/>
              <a:gd name="connsiteX10" fmla="*/ 3502483 w 4835776"/>
              <a:gd name="connsiteY10" fmla="*/ 653384 h 653384"/>
              <a:gd name="connsiteX11" fmla="*/ 2714943 w 4835776"/>
              <a:gd name="connsiteY11" fmla="*/ 653384 h 653384"/>
              <a:gd name="connsiteX12" fmla="*/ 2120833 w 4835776"/>
              <a:gd name="connsiteY12" fmla="*/ 653384 h 653384"/>
              <a:gd name="connsiteX13" fmla="*/ 1381650 w 4835776"/>
              <a:gd name="connsiteY13" fmla="*/ 653384 h 653384"/>
              <a:gd name="connsiteX14" fmla="*/ 642467 w 4835776"/>
              <a:gd name="connsiteY14" fmla="*/ 653384 h 653384"/>
              <a:gd name="connsiteX15" fmla="*/ 0 w 4835776"/>
              <a:gd name="connsiteY15" fmla="*/ 653384 h 653384"/>
              <a:gd name="connsiteX16" fmla="*/ 0 w 4835776"/>
              <a:gd name="connsiteY16"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35776" h="653384" fill="none" extrusionOk="0">
                <a:moveTo>
                  <a:pt x="0" y="0"/>
                </a:moveTo>
                <a:cubicBezTo>
                  <a:pt x="151092" y="100"/>
                  <a:pt x="564376" y="7180"/>
                  <a:pt x="739183" y="0"/>
                </a:cubicBezTo>
                <a:cubicBezTo>
                  <a:pt x="913990" y="-7180"/>
                  <a:pt x="1252896" y="11916"/>
                  <a:pt x="1526724" y="0"/>
                </a:cubicBezTo>
                <a:cubicBezTo>
                  <a:pt x="1800552" y="-11916"/>
                  <a:pt x="2077235" y="28968"/>
                  <a:pt x="2265906" y="0"/>
                </a:cubicBezTo>
                <a:cubicBezTo>
                  <a:pt x="2454577" y="-28968"/>
                  <a:pt x="2693913" y="-28471"/>
                  <a:pt x="3005089" y="0"/>
                </a:cubicBezTo>
                <a:cubicBezTo>
                  <a:pt x="3316265" y="28471"/>
                  <a:pt x="3383094" y="15822"/>
                  <a:pt x="3599199" y="0"/>
                </a:cubicBezTo>
                <a:cubicBezTo>
                  <a:pt x="3815304" y="-15822"/>
                  <a:pt x="3938102" y="12585"/>
                  <a:pt x="4144951" y="0"/>
                </a:cubicBezTo>
                <a:cubicBezTo>
                  <a:pt x="4351800" y="-12585"/>
                  <a:pt x="4586702" y="16610"/>
                  <a:pt x="4835776" y="0"/>
                </a:cubicBezTo>
                <a:cubicBezTo>
                  <a:pt x="4811970" y="235617"/>
                  <a:pt x="4866505" y="435531"/>
                  <a:pt x="4835776" y="653384"/>
                </a:cubicBezTo>
                <a:cubicBezTo>
                  <a:pt x="4586910" y="645431"/>
                  <a:pt x="4359587" y="633308"/>
                  <a:pt x="4048235" y="653384"/>
                </a:cubicBezTo>
                <a:cubicBezTo>
                  <a:pt x="3736883" y="673460"/>
                  <a:pt x="3761610" y="626337"/>
                  <a:pt x="3502483" y="653384"/>
                </a:cubicBezTo>
                <a:cubicBezTo>
                  <a:pt x="3243356" y="680431"/>
                  <a:pt x="2990068" y="649179"/>
                  <a:pt x="2714943" y="653384"/>
                </a:cubicBezTo>
                <a:cubicBezTo>
                  <a:pt x="2439818" y="657589"/>
                  <a:pt x="2353302" y="644941"/>
                  <a:pt x="2120833" y="653384"/>
                </a:cubicBezTo>
                <a:cubicBezTo>
                  <a:pt x="1888364" y="661828"/>
                  <a:pt x="1574412" y="660699"/>
                  <a:pt x="1381650" y="653384"/>
                </a:cubicBezTo>
                <a:cubicBezTo>
                  <a:pt x="1188888" y="646069"/>
                  <a:pt x="879152" y="664508"/>
                  <a:pt x="642467" y="653384"/>
                </a:cubicBezTo>
                <a:cubicBezTo>
                  <a:pt x="405782" y="642260"/>
                  <a:pt x="149097" y="680689"/>
                  <a:pt x="0" y="653384"/>
                </a:cubicBezTo>
                <a:cubicBezTo>
                  <a:pt x="28115" y="457226"/>
                  <a:pt x="-13070" y="288519"/>
                  <a:pt x="0" y="0"/>
                </a:cubicBezTo>
                <a:close/>
              </a:path>
              <a:path w="4835776" h="653384" stroke="0" extrusionOk="0">
                <a:moveTo>
                  <a:pt x="0" y="0"/>
                </a:moveTo>
                <a:cubicBezTo>
                  <a:pt x="179174" y="-22533"/>
                  <a:pt x="403638" y="14967"/>
                  <a:pt x="787541" y="0"/>
                </a:cubicBezTo>
                <a:cubicBezTo>
                  <a:pt x="1171444" y="-14967"/>
                  <a:pt x="1375046" y="-9183"/>
                  <a:pt x="1526724" y="0"/>
                </a:cubicBezTo>
                <a:cubicBezTo>
                  <a:pt x="1678402" y="9183"/>
                  <a:pt x="2101177" y="-23535"/>
                  <a:pt x="2265906" y="0"/>
                </a:cubicBezTo>
                <a:cubicBezTo>
                  <a:pt x="2430635" y="23535"/>
                  <a:pt x="2750833" y="619"/>
                  <a:pt x="3053447" y="0"/>
                </a:cubicBezTo>
                <a:cubicBezTo>
                  <a:pt x="3356061" y="-619"/>
                  <a:pt x="3459630" y="95"/>
                  <a:pt x="3792630" y="0"/>
                </a:cubicBezTo>
                <a:cubicBezTo>
                  <a:pt x="4125630" y="-95"/>
                  <a:pt x="4461474" y="-8124"/>
                  <a:pt x="4835776" y="0"/>
                </a:cubicBezTo>
                <a:cubicBezTo>
                  <a:pt x="4807796" y="198679"/>
                  <a:pt x="4823926" y="478992"/>
                  <a:pt x="4835776" y="653384"/>
                </a:cubicBezTo>
                <a:cubicBezTo>
                  <a:pt x="4565282" y="638478"/>
                  <a:pt x="4417280" y="631440"/>
                  <a:pt x="4241666" y="653384"/>
                </a:cubicBezTo>
                <a:cubicBezTo>
                  <a:pt x="4066052" y="675329"/>
                  <a:pt x="3887345" y="663824"/>
                  <a:pt x="3599199" y="653384"/>
                </a:cubicBezTo>
                <a:cubicBezTo>
                  <a:pt x="3311053" y="642944"/>
                  <a:pt x="3090205" y="673706"/>
                  <a:pt x="2908374" y="653384"/>
                </a:cubicBezTo>
                <a:cubicBezTo>
                  <a:pt x="2726544" y="633062"/>
                  <a:pt x="2545088" y="661455"/>
                  <a:pt x="2265906" y="653384"/>
                </a:cubicBezTo>
                <a:cubicBezTo>
                  <a:pt x="1986724" y="645313"/>
                  <a:pt x="1837757" y="679437"/>
                  <a:pt x="1671797" y="653384"/>
                </a:cubicBezTo>
                <a:cubicBezTo>
                  <a:pt x="1505837" y="627331"/>
                  <a:pt x="1294136" y="652461"/>
                  <a:pt x="1029329" y="653384"/>
                </a:cubicBezTo>
                <a:cubicBezTo>
                  <a:pt x="764522" y="654307"/>
                  <a:pt x="447397" y="607062"/>
                  <a:pt x="0" y="653384"/>
                </a:cubicBezTo>
                <a:cubicBezTo>
                  <a:pt x="-4090" y="353798"/>
                  <a:pt x="-7332" y="177535"/>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3"/>
              <a:tabLst/>
              <a:defRPr/>
            </a:pPr>
            <a:r>
              <a:rPr kumimoji="0" lang="en-US" sz="3600" b="0" i="0" u="none" strike="noStrike" kern="1200" cap="none" spc="0" normalizeH="0" baseline="0" noProof="0" dirty="0">
                <a:ln>
                  <a:noFill/>
                </a:ln>
                <a:uLnTx/>
                <a:uFillTx/>
                <a:latin typeface="Maiandra GD" pitchFamily="34" charset="0"/>
                <a:ea typeface="+mn-ea"/>
                <a:cs typeface="+mn-cs"/>
              </a:rPr>
              <a:t>It Is Harmful</a:t>
            </a:r>
            <a:endPar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endParaRPr>
          </a:p>
        </p:txBody>
      </p:sp>
      <p:sp>
        <p:nvSpPr>
          <p:cNvPr id="4" name="TextBox 3">
            <a:extLst>
              <a:ext uri="{FF2B5EF4-FFF2-40B4-BE49-F238E27FC236}">
                <a16:creationId xmlns:a16="http://schemas.microsoft.com/office/drawing/2014/main" id="{31F5ED29-21F5-6CF1-3970-5F2C6B275426}"/>
              </a:ext>
            </a:extLst>
          </p:cNvPr>
          <p:cNvSpPr txBox="1"/>
          <p:nvPr/>
        </p:nvSpPr>
        <p:spPr>
          <a:xfrm>
            <a:off x="903766" y="1576366"/>
            <a:ext cx="7554433" cy="3416320"/>
          </a:xfrm>
          <a:prstGeom prst="rect">
            <a:avLst/>
          </a:prstGeom>
          <a:noFill/>
        </p:spPr>
        <p:txBody>
          <a:bodyPr wrap="square" rtlCol="0">
            <a:spAutoFit/>
          </a:bodyPr>
          <a:lstStyle/>
          <a:p>
            <a:pPr marL="457200" indent="-457200">
              <a:buFont typeface="+mj-lt"/>
              <a:buAutoNum type="alphaUcPeriod"/>
            </a:pPr>
            <a:r>
              <a:rPr lang="en-US" sz="2400" b="1" dirty="0"/>
              <a:t>Harms the body</a:t>
            </a:r>
          </a:p>
          <a:p>
            <a:pPr marL="914400" lvl="1" indent="-457200">
              <a:buFont typeface="+mj-lt"/>
              <a:buAutoNum type="arabicPeriod"/>
            </a:pPr>
            <a:r>
              <a:rPr lang="en-US" sz="2400" dirty="0"/>
              <a:t>Alcohol is poison</a:t>
            </a:r>
          </a:p>
          <a:p>
            <a:pPr marL="914400" lvl="1" indent="-457200">
              <a:buFont typeface="+mj-lt"/>
              <a:buAutoNum type="arabicPeriod"/>
            </a:pPr>
            <a:r>
              <a:rPr lang="en-US" sz="2400" dirty="0"/>
              <a:t>Narcotic – drug</a:t>
            </a:r>
          </a:p>
          <a:p>
            <a:pPr marL="914400" lvl="1" indent="-457200">
              <a:buFont typeface="+mj-lt"/>
              <a:buAutoNum type="arabicPeriod"/>
            </a:pPr>
            <a:r>
              <a:rPr lang="en-US" sz="2400" dirty="0"/>
              <a:t>Does damage to the brain</a:t>
            </a:r>
          </a:p>
          <a:p>
            <a:pPr marL="914400" lvl="1" indent="-457200">
              <a:buFont typeface="+mj-lt"/>
              <a:buAutoNum type="arabicPeriod"/>
            </a:pPr>
            <a:endParaRPr lang="en-US" sz="2400" dirty="0"/>
          </a:p>
          <a:p>
            <a:pPr marL="457200" indent="-457200">
              <a:buFont typeface="+mj-lt"/>
              <a:buAutoNum type="alphaUcPeriod"/>
            </a:pPr>
            <a:r>
              <a:rPr lang="en-US" sz="2400" b="1" dirty="0"/>
              <a:t>It is sinful to harm the body</a:t>
            </a:r>
          </a:p>
          <a:p>
            <a:pPr marL="914400" lvl="1" indent="-457200">
              <a:buFont typeface="+mj-lt"/>
              <a:buAutoNum type="arabicPeriod"/>
            </a:pPr>
            <a:r>
              <a:rPr lang="en-US" sz="2400" dirty="0"/>
              <a:t>1 Cor. 6:19-20</a:t>
            </a:r>
          </a:p>
          <a:p>
            <a:pPr marL="914400" lvl="1" indent="-457200">
              <a:buFont typeface="+mj-lt"/>
              <a:buAutoNum type="arabicPeriod"/>
            </a:pPr>
            <a:r>
              <a:rPr lang="en-US" sz="2400" dirty="0"/>
              <a:t>We are stewards – to care for the body that belongs to God</a:t>
            </a:r>
          </a:p>
        </p:txBody>
      </p:sp>
    </p:spTree>
    <p:extLst>
      <p:ext uri="{BB962C8B-B14F-4D97-AF65-F5344CB8AC3E}">
        <p14:creationId xmlns:p14="http://schemas.microsoft.com/office/powerpoint/2010/main" val="32214055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F44B4C-A519-8B94-970F-BFC36D8C5360}"/>
              </a:ext>
            </a:extLst>
          </p:cNvPr>
          <p:cNvSpPr/>
          <p:nvPr/>
        </p:nvSpPr>
        <p:spPr>
          <a:xfrm>
            <a:off x="848579" y="296133"/>
            <a:ext cx="7446846" cy="1200329"/>
          </a:xfrm>
          <a:custGeom>
            <a:avLst/>
            <a:gdLst>
              <a:gd name="connsiteX0" fmla="*/ 0 w 7446846"/>
              <a:gd name="connsiteY0" fmla="*/ 0 h 1200329"/>
              <a:gd name="connsiteX1" fmla="*/ 751454 w 7446846"/>
              <a:gd name="connsiteY1" fmla="*/ 0 h 1200329"/>
              <a:gd name="connsiteX2" fmla="*/ 1353972 w 7446846"/>
              <a:gd name="connsiteY2" fmla="*/ 0 h 1200329"/>
              <a:gd name="connsiteX3" fmla="*/ 2105426 w 7446846"/>
              <a:gd name="connsiteY3" fmla="*/ 0 h 1200329"/>
              <a:gd name="connsiteX4" fmla="*/ 2559007 w 7446846"/>
              <a:gd name="connsiteY4" fmla="*/ 0 h 1200329"/>
              <a:gd name="connsiteX5" fmla="*/ 3384930 w 7446846"/>
              <a:gd name="connsiteY5" fmla="*/ 0 h 1200329"/>
              <a:gd name="connsiteX6" fmla="*/ 3838511 w 7446846"/>
              <a:gd name="connsiteY6" fmla="*/ 0 h 1200329"/>
              <a:gd name="connsiteX7" fmla="*/ 4589965 w 7446846"/>
              <a:gd name="connsiteY7" fmla="*/ 0 h 1200329"/>
              <a:gd name="connsiteX8" fmla="*/ 5118014 w 7446846"/>
              <a:gd name="connsiteY8" fmla="*/ 0 h 1200329"/>
              <a:gd name="connsiteX9" fmla="*/ 5720532 w 7446846"/>
              <a:gd name="connsiteY9" fmla="*/ 0 h 1200329"/>
              <a:gd name="connsiteX10" fmla="*/ 6546455 w 7446846"/>
              <a:gd name="connsiteY10" fmla="*/ 0 h 1200329"/>
              <a:gd name="connsiteX11" fmla="*/ 7446846 w 7446846"/>
              <a:gd name="connsiteY11" fmla="*/ 0 h 1200329"/>
              <a:gd name="connsiteX12" fmla="*/ 7446846 w 7446846"/>
              <a:gd name="connsiteY12" fmla="*/ 624171 h 1200329"/>
              <a:gd name="connsiteX13" fmla="*/ 7446846 w 7446846"/>
              <a:gd name="connsiteY13" fmla="*/ 1200329 h 1200329"/>
              <a:gd name="connsiteX14" fmla="*/ 6620923 w 7446846"/>
              <a:gd name="connsiteY14" fmla="*/ 1200329 h 1200329"/>
              <a:gd name="connsiteX15" fmla="*/ 5869469 w 7446846"/>
              <a:gd name="connsiteY15" fmla="*/ 1200329 h 1200329"/>
              <a:gd name="connsiteX16" fmla="*/ 5192483 w 7446846"/>
              <a:gd name="connsiteY16" fmla="*/ 1200329 h 1200329"/>
              <a:gd name="connsiteX17" fmla="*/ 4366560 w 7446846"/>
              <a:gd name="connsiteY17" fmla="*/ 1200329 h 1200329"/>
              <a:gd name="connsiteX18" fmla="*/ 3838511 w 7446846"/>
              <a:gd name="connsiteY18" fmla="*/ 1200329 h 1200329"/>
              <a:gd name="connsiteX19" fmla="*/ 3161525 w 7446846"/>
              <a:gd name="connsiteY19" fmla="*/ 1200329 h 1200329"/>
              <a:gd name="connsiteX20" fmla="*/ 2484539 w 7446846"/>
              <a:gd name="connsiteY20" fmla="*/ 1200329 h 1200329"/>
              <a:gd name="connsiteX21" fmla="*/ 1658616 w 7446846"/>
              <a:gd name="connsiteY21" fmla="*/ 1200329 h 1200329"/>
              <a:gd name="connsiteX22" fmla="*/ 1056098 w 7446846"/>
              <a:gd name="connsiteY22" fmla="*/ 1200329 h 1200329"/>
              <a:gd name="connsiteX23" fmla="*/ 602518 w 7446846"/>
              <a:gd name="connsiteY23" fmla="*/ 1200329 h 1200329"/>
              <a:gd name="connsiteX24" fmla="*/ 0 w 7446846"/>
              <a:gd name="connsiteY24" fmla="*/ 1200329 h 1200329"/>
              <a:gd name="connsiteX25" fmla="*/ 0 w 7446846"/>
              <a:gd name="connsiteY25" fmla="*/ 588161 h 1200329"/>
              <a:gd name="connsiteX26" fmla="*/ 0 w 7446846"/>
              <a:gd name="connsiteY26"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446846" h="1200329" fill="none" extrusionOk="0">
                <a:moveTo>
                  <a:pt x="0" y="0"/>
                </a:moveTo>
                <a:cubicBezTo>
                  <a:pt x="272176" y="29717"/>
                  <a:pt x="415591" y="22301"/>
                  <a:pt x="751454" y="0"/>
                </a:cubicBezTo>
                <a:cubicBezTo>
                  <a:pt x="1087317" y="-22301"/>
                  <a:pt x="1197879" y="19310"/>
                  <a:pt x="1353972" y="0"/>
                </a:cubicBezTo>
                <a:cubicBezTo>
                  <a:pt x="1510065" y="-19310"/>
                  <a:pt x="1757813" y="-28599"/>
                  <a:pt x="2105426" y="0"/>
                </a:cubicBezTo>
                <a:cubicBezTo>
                  <a:pt x="2453039" y="28599"/>
                  <a:pt x="2340545" y="-20573"/>
                  <a:pt x="2559007" y="0"/>
                </a:cubicBezTo>
                <a:cubicBezTo>
                  <a:pt x="2777469" y="20573"/>
                  <a:pt x="2989095" y="-6996"/>
                  <a:pt x="3384930" y="0"/>
                </a:cubicBezTo>
                <a:cubicBezTo>
                  <a:pt x="3780765" y="6996"/>
                  <a:pt x="3662234" y="-11276"/>
                  <a:pt x="3838511" y="0"/>
                </a:cubicBezTo>
                <a:cubicBezTo>
                  <a:pt x="4014788" y="11276"/>
                  <a:pt x="4437807" y="31571"/>
                  <a:pt x="4589965" y="0"/>
                </a:cubicBezTo>
                <a:cubicBezTo>
                  <a:pt x="4742123" y="-31571"/>
                  <a:pt x="5004634" y="-22948"/>
                  <a:pt x="5118014" y="0"/>
                </a:cubicBezTo>
                <a:cubicBezTo>
                  <a:pt x="5231394" y="22948"/>
                  <a:pt x="5548532" y="-18651"/>
                  <a:pt x="5720532" y="0"/>
                </a:cubicBezTo>
                <a:cubicBezTo>
                  <a:pt x="5892532" y="18651"/>
                  <a:pt x="6334204" y="-16483"/>
                  <a:pt x="6546455" y="0"/>
                </a:cubicBezTo>
                <a:cubicBezTo>
                  <a:pt x="6758706" y="16483"/>
                  <a:pt x="7253344" y="-8944"/>
                  <a:pt x="7446846" y="0"/>
                </a:cubicBezTo>
                <a:cubicBezTo>
                  <a:pt x="7429588" y="280071"/>
                  <a:pt x="7440505" y="325429"/>
                  <a:pt x="7446846" y="624171"/>
                </a:cubicBezTo>
                <a:cubicBezTo>
                  <a:pt x="7453187" y="922913"/>
                  <a:pt x="7455245" y="1045026"/>
                  <a:pt x="7446846" y="1200329"/>
                </a:cubicBezTo>
                <a:cubicBezTo>
                  <a:pt x="7280396" y="1218585"/>
                  <a:pt x="6897381" y="1179497"/>
                  <a:pt x="6620923" y="1200329"/>
                </a:cubicBezTo>
                <a:cubicBezTo>
                  <a:pt x="6344465" y="1221161"/>
                  <a:pt x="6024309" y="1229586"/>
                  <a:pt x="5869469" y="1200329"/>
                </a:cubicBezTo>
                <a:cubicBezTo>
                  <a:pt x="5714629" y="1171072"/>
                  <a:pt x="5471883" y="1184948"/>
                  <a:pt x="5192483" y="1200329"/>
                </a:cubicBezTo>
                <a:cubicBezTo>
                  <a:pt x="4913083" y="1215710"/>
                  <a:pt x="4695407" y="1214004"/>
                  <a:pt x="4366560" y="1200329"/>
                </a:cubicBezTo>
                <a:cubicBezTo>
                  <a:pt x="4037713" y="1186654"/>
                  <a:pt x="4079129" y="1219675"/>
                  <a:pt x="3838511" y="1200329"/>
                </a:cubicBezTo>
                <a:cubicBezTo>
                  <a:pt x="3597893" y="1180983"/>
                  <a:pt x="3428402" y="1220745"/>
                  <a:pt x="3161525" y="1200329"/>
                </a:cubicBezTo>
                <a:cubicBezTo>
                  <a:pt x="2894648" y="1179913"/>
                  <a:pt x="2666544" y="1176821"/>
                  <a:pt x="2484539" y="1200329"/>
                </a:cubicBezTo>
                <a:cubicBezTo>
                  <a:pt x="2302534" y="1223837"/>
                  <a:pt x="1884061" y="1241374"/>
                  <a:pt x="1658616" y="1200329"/>
                </a:cubicBezTo>
                <a:cubicBezTo>
                  <a:pt x="1433171" y="1159284"/>
                  <a:pt x="1227569" y="1221797"/>
                  <a:pt x="1056098" y="1200329"/>
                </a:cubicBezTo>
                <a:cubicBezTo>
                  <a:pt x="884627" y="1178861"/>
                  <a:pt x="739137" y="1214475"/>
                  <a:pt x="602518" y="1200329"/>
                </a:cubicBezTo>
                <a:cubicBezTo>
                  <a:pt x="465899" y="1186183"/>
                  <a:pt x="196948" y="1194807"/>
                  <a:pt x="0" y="1200329"/>
                </a:cubicBezTo>
                <a:cubicBezTo>
                  <a:pt x="18925" y="897080"/>
                  <a:pt x="-6354" y="851594"/>
                  <a:pt x="0" y="588161"/>
                </a:cubicBezTo>
                <a:cubicBezTo>
                  <a:pt x="6354" y="324728"/>
                  <a:pt x="-9301" y="185035"/>
                  <a:pt x="0" y="0"/>
                </a:cubicBezTo>
                <a:close/>
              </a:path>
              <a:path w="7446846" h="1200329" stroke="0" extrusionOk="0">
                <a:moveTo>
                  <a:pt x="0" y="0"/>
                </a:moveTo>
                <a:cubicBezTo>
                  <a:pt x="209631" y="-25990"/>
                  <a:pt x="332771" y="-22332"/>
                  <a:pt x="528049" y="0"/>
                </a:cubicBezTo>
                <a:cubicBezTo>
                  <a:pt x="723327" y="22332"/>
                  <a:pt x="891467" y="16455"/>
                  <a:pt x="1205035" y="0"/>
                </a:cubicBezTo>
                <a:cubicBezTo>
                  <a:pt x="1518603" y="-16455"/>
                  <a:pt x="1599363" y="33400"/>
                  <a:pt x="1882021" y="0"/>
                </a:cubicBezTo>
                <a:cubicBezTo>
                  <a:pt x="2164679" y="-33400"/>
                  <a:pt x="2312995" y="-5697"/>
                  <a:pt x="2707944" y="0"/>
                </a:cubicBezTo>
                <a:cubicBezTo>
                  <a:pt x="3102893" y="5697"/>
                  <a:pt x="3104751" y="10404"/>
                  <a:pt x="3459398" y="0"/>
                </a:cubicBezTo>
                <a:cubicBezTo>
                  <a:pt x="3814045" y="-10404"/>
                  <a:pt x="4044559" y="-11382"/>
                  <a:pt x="4210853" y="0"/>
                </a:cubicBezTo>
                <a:cubicBezTo>
                  <a:pt x="4377148" y="11382"/>
                  <a:pt x="4613549" y="2945"/>
                  <a:pt x="4887839" y="0"/>
                </a:cubicBezTo>
                <a:cubicBezTo>
                  <a:pt x="5162129" y="-2945"/>
                  <a:pt x="5217668" y="10825"/>
                  <a:pt x="5490356" y="0"/>
                </a:cubicBezTo>
                <a:cubicBezTo>
                  <a:pt x="5763044" y="-10825"/>
                  <a:pt x="5755186" y="13028"/>
                  <a:pt x="5943937" y="0"/>
                </a:cubicBezTo>
                <a:cubicBezTo>
                  <a:pt x="6132688" y="-13028"/>
                  <a:pt x="6197330" y="20710"/>
                  <a:pt x="6397518" y="0"/>
                </a:cubicBezTo>
                <a:cubicBezTo>
                  <a:pt x="6597706" y="-20710"/>
                  <a:pt x="6967673" y="-40924"/>
                  <a:pt x="7446846" y="0"/>
                </a:cubicBezTo>
                <a:cubicBezTo>
                  <a:pt x="7464396" y="118004"/>
                  <a:pt x="7444840" y="449201"/>
                  <a:pt x="7446846" y="564155"/>
                </a:cubicBezTo>
                <a:cubicBezTo>
                  <a:pt x="7448852" y="679109"/>
                  <a:pt x="7423447" y="956293"/>
                  <a:pt x="7446846" y="1200329"/>
                </a:cubicBezTo>
                <a:cubicBezTo>
                  <a:pt x="7242507" y="1176913"/>
                  <a:pt x="7150260" y="1218098"/>
                  <a:pt x="6918797" y="1200329"/>
                </a:cubicBezTo>
                <a:cubicBezTo>
                  <a:pt x="6687334" y="1182560"/>
                  <a:pt x="6531286" y="1227341"/>
                  <a:pt x="6167342" y="1200329"/>
                </a:cubicBezTo>
                <a:cubicBezTo>
                  <a:pt x="5803399" y="1173317"/>
                  <a:pt x="5894430" y="1212200"/>
                  <a:pt x="5713762" y="1200329"/>
                </a:cubicBezTo>
                <a:cubicBezTo>
                  <a:pt x="5533094" y="1188458"/>
                  <a:pt x="5367974" y="1182225"/>
                  <a:pt x="5185713" y="1200329"/>
                </a:cubicBezTo>
                <a:cubicBezTo>
                  <a:pt x="5003452" y="1218433"/>
                  <a:pt x="4650061" y="1195871"/>
                  <a:pt x="4359790" y="1200329"/>
                </a:cubicBezTo>
                <a:cubicBezTo>
                  <a:pt x="4069519" y="1204787"/>
                  <a:pt x="4074885" y="1202909"/>
                  <a:pt x="3831741" y="1200329"/>
                </a:cubicBezTo>
                <a:cubicBezTo>
                  <a:pt x="3588597" y="1197749"/>
                  <a:pt x="3374506" y="1220378"/>
                  <a:pt x="3154755" y="1200329"/>
                </a:cubicBezTo>
                <a:cubicBezTo>
                  <a:pt x="2935004" y="1180280"/>
                  <a:pt x="2750865" y="1201637"/>
                  <a:pt x="2626706" y="1200329"/>
                </a:cubicBezTo>
                <a:cubicBezTo>
                  <a:pt x="2502547" y="1199021"/>
                  <a:pt x="2250502" y="1224617"/>
                  <a:pt x="1949720" y="1200329"/>
                </a:cubicBezTo>
                <a:cubicBezTo>
                  <a:pt x="1648938" y="1176041"/>
                  <a:pt x="1659507" y="1181954"/>
                  <a:pt x="1496139" y="1200329"/>
                </a:cubicBezTo>
                <a:cubicBezTo>
                  <a:pt x="1332771" y="1218704"/>
                  <a:pt x="1161150" y="1182492"/>
                  <a:pt x="1042558" y="1200329"/>
                </a:cubicBezTo>
                <a:cubicBezTo>
                  <a:pt x="923966" y="1218166"/>
                  <a:pt x="316509" y="1180600"/>
                  <a:pt x="0" y="1200329"/>
                </a:cubicBezTo>
                <a:cubicBezTo>
                  <a:pt x="-15692" y="955431"/>
                  <a:pt x="14211" y="807245"/>
                  <a:pt x="0" y="612168"/>
                </a:cubicBezTo>
                <a:cubicBezTo>
                  <a:pt x="-14211" y="417091"/>
                  <a:pt x="13856" y="139894"/>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it a Sin to Drink?</a:t>
            </a:r>
          </a:p>
        </p:txBody>
      </p:sp>
      <p:sp>
        <p:nvSpPr>
          <p:cNvPr id="2" name="TextBox 1">
            <a:extLst>
              <a:ext uri="{FF2B5EF4-FFF2-40B4-BE49-F238E27FC236}">
                <a16:creationId xmlns:a16="http://schemas.microsoft.com/office/drawing/2014/main" id="{0683FFFE-8C15-91FB-51E9-CC94B7662F01}"/>
              </a:ext>
            </a:extLst>
          </p:cNvPr>
          <p:cNvSpPr txBox="1"/>
          <p:nvPr/>
        </p:nvSpPr>
        <p:spPr>
          <a:xfrm>
            <a:off x="989740" y="2244115"/>
            <a:ext cx="7007074" cy="3708708"/>
          </a:xfrm>
          <a:custGeom>
            <a:avLst/>
            <a:gdLst>
              <a:gd name="connsiteX0" fmla="*/ 0 w 7007074"/>
              <a:gd name="connsiteY0" fmla="*/ 0 h 3708708"/>
              <a:gd name="connsiteX1" fmla="*/ 426795 w 7007074"/>
              <a:gd name="connsiteY1" fmla="*/ 0 h 3708708"/>
              <a:gd name="connsiteX2" fmla="*/ 1063801 w 7007074"/>
              <a:gd name="connsiteY2" fmla="*/ 0 h 3708708"/>
              <a:gd name="connsiteX3" fmla="*/ 1700808 w 7007074"/>
              <a:gd name="connsiteY3" fmla="*/ 0 h 3708708"/>
              <a:gd name="connsiteX4" fmla="*/ 2197673 w 7007074"/>
              <a:gd name="connsiteY4" fmla="*/ 0 h 3708708"/>
              <a:gd name="connsiteX5" fmla="*/ 2694538 w 7007074"/>
              <a:gd name="connsiteY5" fmla="*/ 0 h 3708708"/>
              <a:gd name="connsiteX6" fmla="*/ 3331545 w 7007074"/>
              <a:gd name="connsiteY6" fmla="*/ 0 h 3708708"/>
              <a:gd name="connsiteX7" fmla="*/ 3898481 w 7007074"/>
              <a:gd name="connsiteY7" fmla="*/ 0 h 3708708"/>
              <a:gd name="connsiteX8" fmla="*/ 4605559 w 7007074"/>
              <a:gd name="connsiteY8" fmla="*/ 0 h 3708708"/>
              <a:gd name="connsiteX9" fmla="*/ 5242565 w 7007074"/>
              <a:gd name="connsiteY9" fmla="*/ 0 h 3708708"/>
              <a:gd name="connsiteX10" fmla="*/ 5809501 w 7007074"/>
              <a:gd name="connsiteY10" fmla="*/ 0 h 3708708"/>
              <a:gd name="connsiteX11" fmla="*/ 6446508 w 7007074"/>
              <a:gd name="connsiteY11" fmla="*/ 0 h 3708708"/>
              <a:gd name="connsiteX12" fmla="*/ 7007074 w 7007074"/>
              <a:gd name="connsiteY12" fmla="*/ 0 h 3708708"/>
              <a:gd name="connsiteX13" fmla="*/ 7007074 w 7007074"/>
              <a:gd name="connsiteY13" fmla="*/ 543944 h 3708708"/>
              <a:gd name="connsiteX14" fmla="*/ 7007074 w 7007074"/>
              <a:gd name="connsiteY14" fmla="*/ 1124975 h 3708708"/>
              <a:gd name="connsiteX15" fmla="*/ 7007074 w 7007074"/>
              <a:gd name="connsiteY15" fmla="*/ 1706006 h 3708708"/>
              <a:gd name="connsiteX16" fmla="*/ 7007074 w 7007074"/>
              <a:gd name="connsiteY16" fmla="*/ 2287037 h 3708708"/>
              <a:gd name="connsiteX17" fmla="*/ 7007074 w 7007074"/>
              <a:gd name="connsiteY17" fmla="*/ 2793893 h 3708708"/>
              <a:gd name="connsiteX18" fmla="*/ 7007074 w 7007074"/>
              <a:gd name="connsiteY18" fmla="*/ 3708708 h 3708708"/>
              <a:gd name="connsiteX19" fmla="*/ 6510209 w 7007074"/>
              <a:gd name="connsiteY19" fmla="*/ 3708708 h 3708708"/>
              <a:gd name="connsiteX20" fmla="*/ 5873202 w 7007074"/>
              <a:gd name="connsiteY20" fmla="*/ 3708708 h 3708708"/>
              <a:gd name="connsiteX21" fmla="*/ 5096054 w 7007074"/>
              <a:gd name="connsiteY21" fmla="*/ 3708708 h 3708708"/>
              <a:gd name="connsiteX22" fmla="*/ 4669259 w 7007074"/>
              <a:gd name="connsiteY22" fmla="*/ 3708708 h 3708708"/>
              <a:gd name="connsiteX23" fmla="*/ 3962182 w 7007074"/>
              <a:gd name="connsiteY23" fmla="*/ 3708708 h 3708708"/>
              <a:gd name="connsiteX24" fmla="*/ 3325175 w 7007074"/>
              <a:gd name="connsiteY24" fmla="*/ 3708708 h 3708708"/>
              <a:gd name="connsiteX25" fmla="*/ 2618098 w 7007074"/>
              <a:gd name="connsiteY25" fmla="*/ 3708708 h 3708708"/>
              <a:gd name="connsiteX26" fmla="*/ 1911020 w 7007074"/>
              <a:gd name="connsiteY26" fmla="*/ 3708708 h 3708708"/>
              <a:gd name="connsiteX27" fmla="*/ 1133872 w 7007074"/>
              <a:gd name="connsiteY27" fmla="*/ 3708708 h 3708708"/>
              <a:gd name="connsiteX28" fmla="*/ 0 w 7007074"/>
              <a:gd name="connsiteY28" fmla="*/ 3708708 h 3708708"/>
              <a:gd name="connsiteX29" fmla="*/ 0 w 7007074"/>
              <a:gd name="connsiteY29" fmla="*/ 3016416 h 3708708"/>
              <a:gd name="connsiteX30" fmla="*/ 0 w 7007074"/>
              <a:gd name="connsiteY30" fmla="*/ 2324124 h 3708708"/>
              <a:gd name="connsiteX31" fmla="*/ 0 w 7007074"/>
              <a:gd name="connsiteY31" fmla="*/ 1668919 h 3708708"/>
              <a:gd name="connsiteX32" fmla="*/ 0 w 7007074"/>
              <a:gd name="connsiteY32" fmla="*/ 1013714 h 3708708"/>
              <a:gd name="connsiteX33" fmla="*/ 0 w 7007074"/>
              <a:gd name="connsiteY33" fmla="*/ 0 h 370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007074" h="3708708" fill="none" extrusionOk="0">
                <a:moveTo>
                  <a:pt x="0" y="0"/>
                </a:moveTo>
                <a:cubicBezTo>
                  <a:pt x="189756" y="-17605"/>
                  <a:pt x="321706" y="18683"/>
                  <a:pt x="426795" y="0"/>
                </a:cubicBezTo>
                <a:cubicBezTo>
                  <a:pt x="531885" y="-18683"/>
                  <a:pt x="906688" y="-3828"/>
                  <a:pt x="1063801" y="0"/>
                </a:cubicBezTo>
                <a:cubicBezTo>
                  <a:pt x="1220914" y="3828"/>
                  <a:pt x="1530954" y="3043"/>
                  <a:pt x="1700808" y="0"/>
                </a:cubicBezTo>
                <a:cubicBezTo>
                  <a:pt x="1870662" y="-3043"/>
                  <a:pt x="2057375" y="-19862"/>
                  <a:pt x="2197673" y="0"/>
                </a:cubicBezTo>
                <a:cubicBezTo>
                  <a:pt x="2337971" y="19862"/>
                  <a:pt x="2563318" y="-15474"/>
                  <a:pt x="2694538" y="0"/>
                </a:cubicBezTo>
                <a:cubicBezTo>
                  <a:pt x="2825758" y="15474"/>
                  <a:pt x="3198013" y="-6677"/>
                  <a:pt x="3331545" y="0"/>
                </a:cubicBezTo>
                <a:cubicBezTo>
                  <a:pt x="3465077" y="6677"/>
                  <a:pt x="3757460" y="6335"/>
                  <a:pt x="3898481" y="0"/>
                </a:cubicBezTo>
                <a:cubicBezTo>
                  <a:pt x="4039502" y="-6335"/>
                  <a:pt x="4440399" y="-24106"/>
                  <a:pt x="4605559" y="0"/>
                </a:cubicBezTo>
                <a:cubicBezTo>
                  <a:pt x="4770719" y="24106"/>
                  <a:pt x="4981869" y="4661"/>
                  <a:pt x="5242565" y="0"/>
                </a:cubicBezTo>
                <a:cubicBezTo>
                  <a:pt x="5503261" y="-4661"/>
                  <a:pt x="5566954" y="-15863"/>
                  <a:pt x="5809501" y="0"/>
                </a:cubicBezTo>
                <a:cubicBezTo>
                  <a:pt x="6052048" y="15863"/>
                  <a:pt x="6203213" y="-13620"/>
                  <a:pt x="6446508" y="0"/>
                </a:cubicBezTo>
                <a:cubicBezTo>
                  <a:pt x="6689803" y="13620"/>
                  <a:pt x="6868980" y="-21286"/>
                  <a:pt x="7007074" y="0"/>
                </a:cubicBezTo>
                <a:cubicBezTo>
                  <a:pt x="6982098" y="198565"/>
                  <a:pt x="7005837" y="405447"/>
                  <a:pt x="7007074" y="543944"/>
                </a:cubicBezTo>
                <a:cubicBezTo>
                  <a:pt x="7008311" y="682441"/>
                  <a:pt x="7029604" y="911472"/>
                  <a:pt x="7007074" y="1124975"/>
                </a:cubicBezTo>
                <a:cubicBezTo>
                  <a:pt x="6984544" y="1338478"/>
                  <a:pt x="7024424" y="1510076"/>
                  <a:pt x="7007074" y="1706006"/>
                </a:cubicBezTo>
                <a:cubicBezTo>
                  <a:pt x="6989724" y="1901936"/>
                  <a:pt x="7011247" y="2062454"/>
                  <a:pt x="7007074" y="2287037"/>
                </a:cubicBezTo>
                <a:cubicBezTo>
                  <a:pt x="7002901" y="2511620"/>
                  <a:pt x="7019744" y="2541644"/>
                  <a:pt x="7007074" y="2793893"/>
                </a:cubicBezTo>
                <a:cubicBezTo>
                  <a:pt x="6994404" y="3046142"/>
                  <a:pt x="6999303" y="3481047"/>
                  <a:pt x="7007074" y="3708708"/>
                </a:cubicBezTo>
                <a:cubicBezTo>
                  <a:pt x="6879526" y="3693691"/>
                  <a:pt x="6707517" y="3726766"/>
                  <a:pt x="6510209" y="3708708"/>
                </a:cubicBezTo>
                <a:cubicBezTo>
                  <a:pt x="6312902" y="3690650"/>
                  <a:pt x="6122009" y="3734047"/>
                  <a:pt x="5873202" y="3708708"/>
                </a:cubicBezTo>
                <a:cubicBezTo>
                  <a:pt x="5624395" y="3683369"/>
                  <a:pt x="5334923" y="3683349"/>
                  <a:pt x="5096054" y="3708708"/>
                </a:cubicBezTo>
                <a:cubicBezTo>
                  <a:pt x="4857185" y="3734067"/>
                  <a:pt x="4767247" y="3708753"/>
                  <a:pt x="4669259" y="3708708"/>
                </a:cubicBezTo>
                <a:cubicBezTo>
                  <a:pt x="4571272" y="3708663"/>
                  <a:pt x="4185295" y="3680336"/>
                  <a:pt x="3962182" y="3708708"/>
                </a:cubicBezTo>
                <a:cubicBezTo>
                  <a:pt x="3739069" y="3737080"/>
                  <a:pt x="3568060" y="3739064"/>
                  <a:pt x="3325175" y="3708708"/>
                </a:cubicBezTo>
                <a:cubicBezTo>
                  <a:pt x="3082290" y="3678352"/>
                  <a:pt x="2860209" y="3697492"/>
                  <a:pt x="2618098" y="3708708"/>
                </a:cubicBezTo>
                <a:cubicBezTo>
                  <a:pt x="2375987" y="3719924"/>
                  <a:pt x="2103002" y="3732167"/>
                  <a:pt x="1911020" y="3708708"/>
                </a:cubicBezTo>
                <a:cubicBezTo>
                  <a:pt x="1719038" y="3685249"/>
                  <a:pt x="1520111" y="3686064"/>
                  <a:pt x="1133872" y="3708708"/>
                </a:cubicBezTo>
                <a:cubicBezTo>
                  <a:pt x="747633" y="3731352"/>
                  <a:pt x="240498" y="3676685"/>
                  <a:pt x="0" y="3708708"/>
                </a:cubicBezTo>
                <a:cubicBezTo>
                  <a:pt x="26288" y="3425152"/>
                  <a:pt x="-8752" y="3203098"/>
                  <a:pt x="0" y="3016416"/>
                </a:cubicBezTo>
                <a:cubicBezTo>
                  <a:pt x="8752" y="2829734"/>
                  <a:pt x="14261" y="2655407"/>
                  <a:pt x="0" y="2324124"/>
                </a:cubicBezTo>
                <a:cubicBezTo>
                  <a:pt x="-14261" y="1992841"/>
                  <a:pt x="28745" y="1969938"/>
                  <a:pt x="0" y="1668919"/>
                </a:cubicBezTo>
                <a:cubicBezTo>
                  <a:pt x="-28745" y="1367900"/>
                  <a:pt x="-12081" y="1150431"/>
                  <a:pt x="0" y="1013714"/>
                </a:cubicBezTo>
                <a:cubicBezTo>
                  <a:pt x="12081" y="876998"/>
                  <a:pt x="37736" y="301142"/>
                  <a:pt x="0" y="0"/>
                </a:cubicBezTo>
                <a:close/>
              </a:path>
              <a:path w="7007074" h="3708708" stroke="0" extrusionOk="0">
                <a:moveTo>
                  <a:pt x="0" y="0"/>
                </a:moveTo>
                <a:cubicBezTo>
                  <a:pt x="358810" y="25414"/>
                  <a:pt x="538139" y="-16754"/>
                  <a:pt x="777148" y="0"/>
                </a:cubicBezTo>
                <a:cubicBezTo>
                  <a:pt x="1016157" y="16754"/>
                  <a:pt x="1242388" y="-16755"/>
                  <a:pt x="1484226" y="0"/>
                </a:cubicBezTo>
                <a:cubicBezTo>
                  <a:pt x="1726064" y="16755"/>
                  <a:pt x="1942969" y="-2666"/>
                  <a:pt x="2191303" y="0"/>
                </a:cubicBezTo>
                <a:cubicBezTo>
                  <a:pt x="2439637" y="2666"/>
                  <a:pt x="2727727" y="-30429"/>
                  <a:pt x="2968451" y="0"/>
                </a:cubicBezTo>
                <a:cubicBezTo>
                  <a:pt x="3209175" y="30429"/>
                  <a:pt x="3433865" y="-33205"/>
                  <a:pt x="3675529" y="0"/>
                </a:cubicBezTo>
                <a:cubicBezTo>
                  <a:pt x="3917193" y="33205"/>
                  <a:pt x="4007194" y="-4310"/>
                  <a:pt x="4102323" y="0"/>
                </a:cubicBezTo>
                <a:cubicBezTo>
                  <a:pt x="4197452" y="4310"/>
                  <a:pt x="4461616" y="50"/>
                  <a:pt x="4809401" y="0"/>
                </a:cubicBezTo>
                <a:cubicBezTo>
                  <a:pt x="5157186" y="-50"/>
                  <a:pt x="5214366" y="839"/>
                  <a:pt x="5446408" y="0"/>
                </a:cubicBezTo>
                <a:cubicBezTo>
                  <a:pt x="5678450" y="-839"/>
                  <a:pt x="5673874" y="13107"/>
                  <a:pt x="5873202" y="0"/>
                </a:cubicBezTo>
                <a:cubicBezTo>
                  <a:pt x="6072530" y="-13107"/>
                  <a:pt x="6514048" y="-1571"/>
                  <a:pt x="7007074" y="0"/>
                </a:cubicBezTo>
                <a:cubicBezTo>
                  <a:pt x="7008784" y="115262"/>
                  <a:pt x="7020172" y="388661"/>
                  <a:pt x="7007074" y="543944"/>
                </a:cubicBezTo>
                <a:cubicBezTo>
                  <a:pt x="6993976" y="699227"/>
                  <a:pt x="7005038" y="899747"/>
                  <a:pt x="7007074" y="1199149"/>
                </a:cubicBezTo>
                <a:cubicBezTo>
                  <a:pt x="7009110" y="1498551"/>
                  <a:pt x="7017331" y="1641178"/>
                  <a:pt x="7007074" y="1780180"/>
                </a:cubicBezTo>
                <a:cubicBezTo>
                  <a:pt x="6996817" y="1919182"/>
                  <a:pt x="7001522" y="2129601"/>
                  <a:pt x="7007074" y="2472472"/>
                </a:cubicBezTo>
                <a:cubicBezTo>
                  <a:pt x="7012626" y="2815343"/>
                  <a:pt x="7024409" y="2867991"/>
                  <a:pt x="7007074" y="3053503"/>
                </a:cubicBezTo>
                <a:cubicBezTo>
                  <a:pt x="6989739" y="3239015"/>
                  <a:pt x="7016541" y="3549761"/>
                  <a:pt x="7007074" y="3708708"/>
                </a:cubicBezTo>
                <a:cubicBezTo>
                  <a:pt x="6885803" y="3682060"/>
                  <a:pt x="6598332" y="3695687"/>
                  <a:pt x="6440138" y="3708708"/>
                </a:cubicBezTo>
                <a:cubicBezTo>
                  <a:pt x="6281944" y="3721729"/>
                  <a:pt x="5862263" y="3677289"/>
                  <a:pt x="5662990" y="3708708"/>
                </a:cubicBezTo>
                <a:cubicBezTo>
                  <a:pt x="5463717" y="3740127"/>
                  <a:pt x="5334011" y="3736788"/>
                  <a:pt x="5096054" y="3708708"/>
                </a:cubicBezTo>
                <a:cubicBezTo>
                  <a:pt x="4858097" y="3680628"/>
                  <a:pt x="4663426" y="3678594"/>
                  <a:pt x="4459047" y="3708708"/>
                </a:cubicBezTo>
                <a:cubicBezTo>
                  <a:pt x="4254668" y="3738822"/>
                  <a:pt x="4126385" y="3714165"/>
                  <a:pt x="4032253" y="3708708"/>
                </a:cubicBezTo>
                <a:cubicBezTo>
                  <a:pt x="3938121" y="3703251"/>
                  <a:pt x="3447216" y="3702833"/>
                  <a:pt x="3255104" y="3708708"/>
                </a:cubicBezTo>
                <a:cubicBezTo>
                  <a:pt x="3062992" y="3714583"/>
                  <a:pt x="2841560" y="3733066"/>
                  <a:pt x="2618098" y="3708708"/>
                </a:cubicBezTo>
                <a:cubicBezTo>
                  <a:pt x="2394636" y="3684350"/>
                  <a:pt x="2056834" y="3703726"/>
                  <a:pt x="1911020" y="3708708"/>
                </a:cubicBezTo>
                <a:cubicBezTo>
                  <a:pt x="1765206" y="3713690"/>
                  <a:pt x="1469931" y="3725898"/>
                  <a:pt x="1203943" y="3708708"/>
                </a:cubicBezTo>
                <a:cubicBezTo>
                  <a:pt x="937955" y="3691518"/>
                  <a:pt x="394689" y="3722646"/>
                  <a:pt x="0" y="3708708"/>
                </a:cubicBezTo>
                <a:cubicBezTo>
                  <a:pt x="33335" y="3563740"/>
                  <a:pt x="3234" y="3309052"/>
                  <a:pt x="0" y="3016416"/>
                </a:cubicBezTo>
                <a:cubicBezTo>
                  <a:pt x="-3234" y="2723780"/>
                  <a:pt x="-26886" y="2571408"/>
                  <a:pt x="0" y="2324124"/>
                </a:cubicBezTo>
                <a:cubicBezTo>
                  <a:pt x="26886" y="2076840"/>
                  <a:pt x="-16995" y="1942547"/>
                  <a:pt x="0" y="1780180"/>
                </a:cubicBezTo>
                <a:cubicBezTo>
                  <a:pt x="16995" y="1617813"/>
                  <a:pt x="3751" y="1273024"/>
                  <a:pt x="0" y="1124975"/>
                </a:cubicBezTo>
                <a:cubicBezTo>
                  <a:pt x="-3751" y="976926"/>
                  <a:pt x="-51733" y="364140"/>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It Is Drunkenness</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It Is Strong Drink</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It Is Harmful</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Drinking Is Condemned</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rPr>
              <a:t>Influences Others</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rPr>
              <a:t>Arguments Made To Justify</a:t>
            </a:r>
          </a:p>
        </p:txBody>
      </p:sp>
    </p:spTree>
    <p:extLst>
      <p:ext uri="{BB962C8B-B14F-4D97-AF65-F5344CB8AC3E}">
        <p14:creationId xmlns:p14="http://schemas.microsoft.com/office/powerpoint/2010/main" val="2858045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41E845-9710-E347-645D-1BF508C2CFB9}"/>
              </a:ext>
            </a:extLst>
          </p:cNvPr>
          <p:cNvSpPr txBox="1"/>
          <p:nvPr/>
        </p:nvSpPr>
        <p:spPr>
          <a:xfrm>
            <a:off x="1648467" y="397148"/>
            <a:ext cx="5847066" cy="653384"/>
          </a:xfrm>
          <a:custGeom>
            <a:avLst/>
            <a:gdLst>
              <a:gd name="connsiteX0" fmla="*/ 0 w 5847066"/>
              <a:gd name="connsiteY0" fmla="*/ 0 h 653384"/>
              <a:gd name="connsiteX1" fmla="*/ 532733 w 5847066"/>
              <a:gd name="connsiteY1" fmla="*/ 0 h 653384"/>
              <a:gd name="connsiteX2" fmla="*/ 1006995 w 5847066"/>
              <a:gd name="connsiteY2" fmla="*/ 0 h 653384"/>
              <a:gd name="connsiteX3" fmla="*/ 1715139 w 5847066"/>
              <a:gd name="connsiteY3" fmla="*/ 0 h 653384"/>
              <a:gd name="connsiteX4" fmla="*/ 2364813 w 5847066"/>
              <a:gd name="connsiteY4" fmla="*/ 0 h 653384"/>
              <a:gd name="connsiteX5" fmla="*/ 3072958 w 5847066"/>
              <a:gd name="connsiteY5" fmla="*/ 0 h 653384"/>
              <a:gd name="connsiteX6" fmla="*/ 3547220 w 5847066"/>
              <a:gd name="connsiteY6" fmla="*/ 0 h 653384"/>
              <a:gd name="connsiteX7" fmla="*/ 4079953 w 5847066"/>
              <a:gd name="connsiteY7" fmla="*/ 0 h 653384"/>
              <a:gd name="connsiteX8" fmla="*/ 4788097 w 5847066"/>
              <a:gd name="connsiteY8" fmla="*/ 0 h 653384"/>
              <a:gd name="connsiteX9" fmla="*/ 5847066 w 5847066"/>
              <a:gd name="connsiteY9" fmla="*/ 0 h 653384"/>
              <a:gd name="connsiteX10" fmla="*/ 5847066 w 5847066"/>
              <a:gd name="connsiteY10" fmla="*/ 653384 h 653384"/>
              <a:gd name="connsiteX11" fmla="*/ 5138921 w 5847066"/>
              <a:gd name="connsiteY11" fmla="*/ 653384 h 653384"/>
              <a:gd name="connsiteX12" fmla="*/ 4547718 w 5847066"/>
              <a:gd name="connsiteY12" fmla="*/ 653384 h 653384"/>
              <a:gd name="connsiteX13" fmla="*/ 3839573 w 5847066"/>
              <a:gd name="connsiteY13" fmla="*/ 653384 h 653384"/>
              <a:gd name="connsiteX14" fmla="*/ 3365311 w 5847066"/>
              <a:gd name="connsiteY14" fmla="*/ 653384 h 653384"/>
              <a:gd name="connsiteX15" fmla="*/ 2657167 w 5847066"/>
              <a:gd name="connsiteY15" fmla="*/ 653384 h 653384"/>
              <a:gd name="connsiteX16" fmla="*/ 2065963 w 5847066"/>
              <a:gd name="connsiteY16" fmla="*/ 653384 h 653384"/>
              <a:gd name="connsiteX17" fmla="*/ 1533231 w 5847066"/>
              <a:gd name="connsiteY17" fmla="*/ 653384 h 653384"/>
              <a:gd name="connsiteX18" fmla="*/ 825086 w 5847066"/>
              <a:gd name="connsiteY18" fmla="*/ 653384 h 653384"/>
              <a:gd name="connsiteX19" fmla="*/ 0 w 5847066"/>
              <a:gd name="connsiteY19" fmla="*/ 653384 h 653384"/>
              <a:gd name="connsiteX20" fmla="*/ 0 w 5847066"/>
              <a:gd name="connsiteY20"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847066" h="653384" fill="none" extrusionOk="0">
                <a:moveTo>
                  <a:pt x="0" y="0"/>
                </a:moveTo>
                <a:cubicBezTo>
                  <a:pt x="177273" y="-6363"/>
                  <a:pt x="290017" y="-26427"/>
                  <a:pt x="532733" y="0"/>
                </a:cubicBezTo>
                <a:cubicBezTo>
                  <a:pt x="775449" y="26427"/>
                  <a:pt x="886149" y="17912"/>
                  <a:pt x="1006995" y="0"/>
                </a:cubicBezTo>
                <a:cubicBezTo>
                  <a:pt x="1127841" y="-17912"/>
                  <a:pt x="1473235" y="20016"/>
                  <a:pt x="1715139" y="0"/>
                </a:cubicBezTo>
                <a:cubicBezTo>
                  <a:pt x="1957043" y="-20016"/>
                  <a:pt x="2188935" y="11324"/>
                  <a:pt x="2364813" y="0"/>
                </a:cubicBezTo>
                <a:cubicBezTo>
                  <a:pt x="2540691" y="-11324"/>
                  <a:pt x="2924415" y="12136"/>
                  <a:pt x="3072958" y="0"/>
                </a:cubicBezTo>
                <a:cubicBezTo>
                  <a:pt x="3221501" y="-12136"/>
                  <a:pt x="3406457" y="10636"/>
                  <a:pt x="3547220" y="0"/>
                </a:cubicBezTo>
                <a:cubicBezTo>
                  <a:pt x="3687983" y="-10636"/>
                  <a:pt x="3836026" y="-24023"/>
                  <a:pt x="4079953" y="0"/>
                </a:cubicBezTo>
                <a:cubicBezTo>
                  <a:pt x="4323880" y="24023"/>
                  <a:pt x="4464394" y="-8519"/>
                  <a:pt x="4788097" y="0"/>
                </a:cubicBezTo>
                <a:cubicBezTo>
                  <a:pt x="5111800" y="8519"/>
                  <a:pt x="5484137" y="-13166"/>
                  <a:pt x="5847066" y="0"/>
                </a:cubicBezTo>
                <a:cubicBezTo>
                  <a:pt x="5847251" y="296681"/>
                  <a:pt x="5843516" y="337472"/>
                  <a:pt x="5847066" y="653384"/>
                </a:cubicBezTo>
                <a:cubicBezTo>
                  <a:pt x="5696363" y="682015"/>
                  <a:pt x="5328121" y="622981"/>
                  <a:pt x="5138921" y="653384"/>
                </a:cubicBezTo>
                <a:cubicBezTo>
                  <a:pt x="4949721" y="683787"/>
                  <a:pt x="4818939" y="643213"/>
                  <a:pt x="4547718" y="653384"/>
                </a:cubicBezTo>
                <a:cubicBezTo>
                  <a:pt x="4276497" y="663555"/>
                  <a:pt x="3987890" y="675217"/>
                  <a:pt x="3839573" y="653384"/>
                </a:cubicBezTo>
                <a:cubicBezTo>
                  <a:pt x="3691257" y="631551"/>
                  <a:pt x="3574349" y="649005"/>
                  <a:pt x="3365311" y="653384"/>
                </a:cubicBezTo>
                <a:cubicBezTo>
                  <a:pt x="3156273" y="657763"/>
                  <a:pt x="2853848" y="628129"/>
                  <a:pt x="2657167" y="653384"/>
                </a:cubicBezTo>
                <a:cubicBezTo>
                  <a:pt x="2460486" y="678639"/>
                  <a:pt x="2198125" y="663738"/>
                  <a:pt x="2065963" y="653384"/>
                </a:cubicBezTo>
                <a:cubicBezTo>
                  <a:pt x="1933801" y="643030"/>
                  <a:pt x="1760459" y="662594"/>
                  <a:pt x="1533231" y="653384"/>
                </a:cubicBezTo>
                <a:cubicBezTo>
                  <a:pt x="1306003" y="644174"/>
                  <a:pt x="1028439" y="643733"/>
                  <a:pt x="825086" y="653384"/>
                </a:cubicBezTo>
                <a:cubicBezTo>
                  <a:pt x="621734" y="663035"/>
                  <a:pt x="407567" y="652634"/>
                  <a:pt x="0" y="653384"/>
                </a:cubicBezTo>
                <a:cubicBezTo>
                  <a:pt x="-7352" y="387748"/>
                  <a:pt x="-7860" y="222244"/>
                  <a:pt x="0" y="0"/>
                </a:cubicBezTo>
                <a:close/>
              </a:path>
              <a:path w="5847066" h="653384" stroke="0" extrusionOk="0">
                <a:moveTo>
                  <a:pt x="0" y="0"/>
                </a:moveTo>
                <a:cubicBezTo>
                  <a:pt x="199316" y="-37228"/>
                  <a:pt x="489487" y="-6595"/>
                  <a:pt x="766615" y="0"/>
                </a:cubicBezTo>
                <a:cubicBezTo>
                  <a:pt x="1043743" y="6595"/>
                  <a:pt x="1252205" y="1067"/>
                  <a:pt x="1474760" y="0"/>
                </a:cubicBezTo>
                <a:cubicBezTo>
                  <a:pt x="1697315" y="-1067"/>
                  <a:pt x="1842642" y="-28016"/>
                  <a:pt x="2182905" y="0"/>
                </a:cubicBezTo>
                <a:cubicBezTo>
                  <a:pt x="2523168" y="28016"/>
                  <a:pt x="2668762" y="11622"/>
                  <a:pt x="2949520" y="0"/>
                </a:cubicBezTo>
                <a:cubicBezTo>
                  <a:pt x="3230278" y="-11622"/>
                  <a:pt x="3333784" y="12268"/>
                  <a:pt x="3657665" y="0"/>
                </a:cubicBezTo>
                <a:cubicBezTo>
                  <a:pt x="3981547" y="-12268"/>
                  <a:pt x="4016748" y="-18717"/>
                  <a:pt x="4131927" y="0"/>
                </a:cubicBezTo>
                <a:cubicBezTo>
                  <a:pt x="4247106" y="18717"/>
                  <a:pt x="4658563" y="-4864"/>
                  <a:pt x="4840071" y="0"/>
                </a:cubicBezTo>
                <a:cubicBezTo>
                  <a:pt x="5021579" y="4864"/>
                  <a:pt x="5610278" y="-35448"/>
                  <a:pt x="5847066" y="0"/>
                </a:cubicBezTo>
                <a:cubicBezTo>
                  <a:pt x="5875094" y="276589"/>
                  <a:pt x="5867223" y="401093"/>
                  <a:pt x="5847066" y="653384"/>
                </a:cubicBezTo>
                <a:cubicBezTo>
                  <a:pt x="5627642" y="641049"/>
                  <a:pt x="5377787" y="663974"/>
                  <a:pt x="5138921" y="653384"/>
                </a:cubicBezTo>
                <a:cubicBezTo>
                  <a:pt x="4900055" y="642794"/>
                  <a:pt x="4787196" y="632052"/>
                  <a:pt x="4547718" y="653384"/>
                </a:cubicBezTo>
                <a:cubicBezTo>
                  <a:pt x="4308240" y="674716"/>
                  <a:pt x="4260292" y="654022"/>
                  <a:pt x="4014985" y="653384"/>
                </a:cubicBezTo>
                <a:cubicBezTo>
                  <a:pt x="3769678" y="652746"/>
                  <a:pt x="3568040" y="626087"/>
                  <a:pt x="3423782" y="653384"/>
                </a:cubicBezTo>
                <a:cubicBezTo>
                  <a:pt x="3279524" y="680681"/>
                  <a:pt x="3137632" y="666514"/>
                  <a:pt x="2949520" y="653384"/>
                </a:cubicBezTo>
                <a:cubicBezTo>
                  <a:pt x="2761408" y="640254"/>
                  <a:pt x="2489168" y="637285"/>
                  <a:pt x="2358317" y="653384"/>
                </a:cubicBezTo>
                <a:cubicBezTo>
                  <a:pt x="2227466" y="669483"/>
                  <a:pt x="1930107" y="636584"/>
                  <a:pt x="1650172" y="653384"/>
                </a:cubicBezTo>
                <a:cubicBezTo>
                  <a:pt x="1370238" y="670184"/>
                  <a:pt x="1046459" y="626852"/>
                  <a:pt x="883557" y="653384"/>
                </a:cubicBezTo>
                <a:cubicBezTo>
                  <a:pt x="720655" y="679916"/>
                  <a:pt x="340872" y="629554"/>
                  <a:pt x="0" y="653384"/>
                </a:cubicBezTo>
                <a:cubicBezTo>
                  <a:pt x="-29640" y="386198"/>
                  <a:pt x="5010" y="159703"/>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4"/>
              <a:tabLst/>
              <a:defRPr/>
            </a:pPr>
            <a:r>
              <a:rPr kumimoji="0" lang="en-US" sz="3600" b="0" i="0" u="none" strike="noStrike" kern="1200" cap="none" spc="0" normalizeH="0" baseline="0" noProof="0" dirty="0">
                <a:ln>
                  <a:noFill/>
                </a:ln>
                <a:uLnTx/>
                <a:uFillTx/>
                <a:latin typeface="Maiandra GD" pitchFamily="34" charset="0"/>
                <a:ea typeface="+mn-ea"/>
                <a:cs typeface="+mn-cs"/>
              </a:rPr>
              <a:t>Drinking Is Condemned</a:t>
            </a:r>
            <a:endPar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endParaRPr>
          </a:p>
        </p:txBody>
      </p:sp>
      <p:sp>
        <p:nvSpPr>
          <p:cNvPr id="3" name="TextBox 2">
            <a:extLst>
              <a:ext uri="{FF2B5EF4-FFF2-40B4-BE49-F238E27FC236}">
                <a16:creationId xmlns:a16="http://schemas.microsoft.com/office/drawing/2014/main" id="{C6521888-4B8C-7D51-57F8-3762D64B9966}"/>
              </a:ext>
            </a:extLst>
          </p:cNvPr>
          <p:cNvSpPr txBox="1"/>
          <p:nvPr/>
        </p:nvSpPr>
        <p:spPr>
          <a:xfrm>
            <a:off x="903766" y="1576366"/>
            <a:ext cx="7554433" cy="461665"/>
          </a:xfrm>
          <a:prstGeom prst="rect">
            <a:avLst/>
          </a:prstGeom>
          <a:noFill/>
        </p:spPr>
        <p:txBody>
          <a:bodyPr wrap="square" rtlCol="0">
            <a:spAutoFit/>
          </a:bodyPr>
          <a:lstStyle/>
          <a:p>
            <a:pPr marL="457200" indent="-457200">
              <a:buFont typeface="+mj-lt"/>
              <a:buAutoNum type="alphaUcPeriod"/>
            </a:pPr>
            <a:r>
              <a:rPr lang="en-US" sz="2400" b="1" dirty="0"/>
              <a:t>1 Pet. 4:3</a:t>
            </a:r>
            <a:endParaRPr lang="en-US" sz="2400" dirty="0"/>
          </a:p>
        </p:txBody>
      </p:sp>
      <p:sp>
        <p:nvSpPr>
          <p:cNvPr id="4" name="TextBox 3">
            <a:extLst>
              <a:ext uri="{FF2B5EF4-FFF2-40B4-BE49-F238E27FC236}">
                <a16:creationId xmlns:a16="http://schemas.microsoft.com/office/drawing/2014/main" id="{AEFE8620-CC49-724F-B4A4-22E0BAEC0226}"/>
              </a:ext>
            </a:extLst>
          </p:cNvPr>
          <p:cNvSpPr txBox="1"/>
          <p:nvPr/>
        </p:nvSpPr>
        <p:spPr>
          <a:xfrm>
            <a:off x="1295400" y="2743200"/>
            <a:ext cx="6781800" cy="2246769"/>
          </a:xfrm>
          <a:prstGeom prst="rect">
            <a:avLst/>
          </a:prstGeom>
          <a:noFill/>
          <a:ln>
            <a:solidFill>
              <a:schemeClr val="tx1"/>
            </a:solidFill>
          </a:ln>
        </p:spPr>
        <p:txBody>
          <a:bodyPr wrap="square" rtlCol="0">
            <a:spAutoFit/>
          </a:bodyPr>
          <a:lstStyle/>
          <a:p>
            <a:r>
              <a:rPr lang="en-US" sz="2800" dirty="0">
                <a:latin typeface="Times New Roman" panose="02020603050405020304" pitchFamily="18" charset="0"/>
                <a:cs typeface="Times New Roman" panose="02020603050405020304" pitchFamily="18" charset="0"/>
              </a:rPr>
              <a:t>“For we have spent enough of our past lifetime in doing the will of the Gentiles—when we walked in lewdness, lusts, drunkenness, revelries, </a:t>
            </a:r>
            <a:r>
              <a:rPr lang="en-US" sz="2800" dirty="0">
                <a:solidFill>
                  <a:srgbClr val="6600FF"/>
                </a:solidFill>
                <a:latin typeface="Times New Roman" panose="02020603050405020304" pitchFamily="18" charset="0"/>
                <a:cs typeface="Times New Roman" panose="02020603050405020304" pitchFamily="18" charset="0"/>
              </a:rPr>
              <a:t>drinking parties</a:t>
            </a:r>
            <a:r>
              <a:rPr lang="en-US" sz="2800" dirty="0">
                <a:latin typeface="Times New Roman" panose="02020603050405020304" pitchFamily="18" charset="0"/>
                <a:cs typeface="Times New Roman" panose="02020603050405020304" pitchFamily="18" charset="0"/>
              </a:rPr>
              <a:t>, and abominable idolatries.” </a:t>
            </a:r>
          </a:p>
        </p:txBody>
      </p:sp>
    </p:spTree>
    <p:extLst>
      <p:ext uri="{BB962C8B-B14F-4D97-AF65-F5344CB8AC3E}">
        <p14:creationId xmlns:p14="http://schemas.microsoft.com/office/powerpoint/2010/main" val="345754978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41E845-9710-E347-645D-1BF508C2CFB9}"/>
              </a:ext>
            </a:extLst>
          </p:cNvPr>
          <p:cNvSpPr txBox="1"/>
          <p:nvPr/>
        </p:nvSpPr>
        <p:spPr>
          <a:xfrm>
            <a:off x="1648467" y="397148"/>
            <a:ext cx="5847066" cy="653384"/>
          </a:xfrm>
          <a:custGeom>
            <a:avLst/>
            <a:gdLst>
              <a:gd name="connsiteX0" fmla="*/ 0 w 5847066"/>
              <a:gd name="connsiteY0" fmla="*/ 0 h 653384"/>
              <a:gd name="connsiteX1" fmla="*/ 532733 w 5847066"/>
              <a:gd name="connsiteY1" fmla="*/ 0 h 653384"/>
              <a:gd name="connsiteX2" fmla="*/ 1006995 w 5847066"/>
              <a:gd name="connsiteY2" fmla="*/ 0 h 653384"/>
              <a:gd name="connsiteX3" fmla="*/ 1715139 w 5847066"/>
              <a:gd name="connsiteY3" fmla="*/ 0 h 653384"/>
              <a:gd name="connsiteX4" fmla="*/ 2364813 w 5847066"/>
              <a:gd name="connsiteY4" fmla="*/ 0 h 653384"/>
              <a:gd name="connsiteX5" fmla="*/ 3072958 w 5847066"/>
              <a:gd name="connsiteY5" fmla="*/ 0 h 653384"/>
              <a:gd name="connsiteX6" fmla="*/ 3547220 w 5847066"/>
              <a:gd name="connsiteY6" fmla="*/ 0 h 653384"/>
              <a:gd name="connsiteX7" fmla="*/ 4079953 w 5847066"/>
              <a:gd name="connsiteY7" fmla="*/ 0 h 653384"/>
              <a:gd name="connsiteX8" fmla="*/ 4788097 w 5847066"/>
              <a:gd name="connsiteY8" fmla="*/ 0 h 653384"/>
              <a:gd name="connsiteX9" fmla="*/ 5847066 w 5847066"/>
              <a:gd name="connsiteY9" fmla="*/ 0 h 653384"/>
              <a:gd name="connsiteX10" fmla="*/ 5847066 w 5847066"/>
              <a:gd name="connsiteY10" fmla="*/ 653384 h 653384"/>
              <a:gd name="connsiteX11" fmla="*/ 5138921 w 5847066"/>
              <a:gd name="connsiteY11" fmla="*/ 653384 h 653384"/>
              <a:gd name="connsiteX12" fmla="*/ 4547718 w 5847066"/>
              <a:gd name="connsiteY12" fmla="*/ 653384 h 653384"/>
              <a:gd name="connsiteX13" fmla="*/ 3839573 w 5847066"/>
              <a:gd name="connsiteY13" fmla="*/ 653384 h 653384"/>
              <a:gd name="connsiteX14" fmla="*/ 3365311 w 5847066"/>
              <a:gd name="connsiteY14" fmla="*/ 653384 h 653384"/>
              <a:gd name="connsiteX15" fmla="*/ 2657167 w 5847066"/>
              <a:gd name="connsiteY15" fmla="*/ 653384 h 653384"/>
              <a:gd name="connsiteX16" fmla="*/ 2065963 w 5847066"/>
              <a:gd name="connsiteY16" fmla="*/ 653384 h 653384"/>
              <a:gd name="connsiteX17" fmla="*/ 1533231 w 5847066"/>
              <a:gd name="connsiteY17" fmla="*/ 653384 h 653384"/>
              <a:gd name="connsiteX18" fmla="*/ 825086 w 5847066"/>
              <a:gd name="connsiteY18" fmla="*/ 653384 h 653384"/>
              <a:gd name="connsiteX19" fmla="*/ 0 w 5847066"/>
              <a:gd name="connsiteY19" fmla="*/ 653384 h 653384"/>
              <a:gd name="connsiteX20" fmla="*/ 0 w 5847066"/>
              <a:gd name="connsiteY20"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847066" h="653384" fill="none" extrusionOk="0">
                <a:moveTo>
                  <a:pt x="0" y="0"/>
                </a:moveTo>
                <a:cubicBezTo>
                  <a:pt x="177273" y="-6363"/>
                  <a:pt x="290017" y="-26427"/>
                  <a:pt x="532733" y="0"/>
                </a:cubicBezTo>
                <a:cubicBezTo>
                  <a:pt x="775449" y="26427"/>
                  <a:pt x="886149" y="17912"/>
                  <a:pt x="1006995" y="0"/>
                </a:cubicBezTo>
                <a:cubicBezTo>
                  <a:pt x="1127841" y="-17912"/>
                  <a:pt x="1473235" y="20016"/>
                  <a:pt x="1715139" y="0"/>
                </a:cubicBezTo>
                <a:cubicBezTo>
                  <a:pt x="1957043" y="-20016"/>
                  <a:pt x="2188935" y="11324"/>
                  <a:pt x="2364813" y="0"/>
                </a:cubicBezTo>
                <a:cubicBezTo>
                  <a:pt x="2540691" y="-11324"/>
                  <a:pt x="2924415" y="12136"/>
                  <a:pt x="3072958" y="0"/>
                </a:cubicBezTo>
                <a:cubicBezTo>
                  <a:pt x="3221501" y="-12136"/>
                  <a:pt x="3406457" y="10636"/>
                  <a:pt x="3547220" y="0"/>
                </a:cubicBezTo>
                <a:cubicBezTo>
                  <a:pt x="3687983" y="-10636"/>
                  <a:pt x="3836026" y="-24023"/>
                  <a:pt x="4079953" y="0"/>
                </a:cubicBezTo>
                <a:cubicBezTo>
                  <a:pt x="4323880" y="24023"/>
                  <a:pt x="4464394" y="-8519"/>
                  <a:pt x="4788097" y="0"/>
                </a:cubicBezTo>
                <a:cubicBezTo>
                  <a:pt x="5111800" y="8519"/>
                  <a:pt x="5484137" y="-13166"/>
                  <a:pt x="5847066" y="0"/>
                </a:cubicBezTo>
                <a:cubicBezTo>
                  <a:pt x="5847251" y="296681"/>
                  <a:pt x="5843516" y="337472"/>
                  <a:pt x="5847066" y="653384"/>
                </a:cubicBezTo>
                <a:cubicBezTo>
                  <a:pt x="5696363" y="682015"/>
                  <a:pt x="5328121" y="622981"/>
                  <a:pt x="5138921" y="653384"/>
                </a:cubicBezTo>
                <a:cubicBezTo>
                  <a:pt x="4949721" y="683787"/>
                  <a:pt x="4818939" y="643213"/>
                  <a:pt x="4547718" y="653384"/>
                </a:cubicBezTo>
                <a:cubicBezTo>
                  <a:pt x="4276497" y="663555"/>
                  <a:pt x="3987890" y="675217"/>
                  <a:pt x="3839573" y="653384"/>
                </a:cubicBezTo>
                <a:cubicBezTo>
                  <a:pt x="3691257" y="631551"/>
                  <a:pt x="3574349" y="649005"/>
                  <a:pt x="3365311" y="653384"/>
                </a:cubicBezTo>
                <a:cubicBezTo>
                  <a:pt x="3156273" y="657763"/>
                  <a:pt x="2853848" y="628129"/>
                  <a:pt x="2657167" y="653384"/>
                </a:cubicBezTo>
                <a:cubicBezTo>
                  <a:pt x="2460486" y="678639"/>
                  <a:pt x="2198125" y="663738"/>
                  <a:pt x="2065963" y="653384"/>
                </a:cubicBezTo>
                <a:cubicBezTo>
                  <a:pt x="1933801" y="643030"/>
                  <a:pt x="1760459" y="662594"/>
                  <a:pt x="1533231" y="653384"/>
                </a:cubicBezTo>
                <a:cubicBezTo>
                  <a:pt x="1306003" y="644174"/>
                  <a:pt x="1028439" y="643733"/>
                  <a:pt x="825086" y="653384"/>
                </a:cubicBezTo>
                <a:cubicBezTo>
                  <a:pt x="621734" y="663035"/>
                  <a:pt x="407567" y="652634"/>
                  <a:pt x="0" y="653384"/>
                </a:cubicBezTo>
                <a:cubicBezTo>
                  <a:pt x="-7352" y="387748"/>
                  <a:pt x="-7860" y="222244"/>
                  <a:pt x="0" y="0"/>
                </a:cubicBezTo>
                <a:close/>
              </a:path>
              <a:path w="5847066" h="653384" stroke="0" extrusionOk="0">
                <a:moveTo>
                  <a:pt x="0" y="0"/>
                </a:moveTo>
                <a:cubicBezTo>
                  <a:pt x="199316" y="-37228"/>
                  <a:pt x="489487" y="-6595"/>
                  <a:pt x="766615" y="0"/>
                </a:cubicBezTo>
                <a:cubicBezTo>
                  <a:pt x="1043743" y="6595"/>
                  <a:pt x="1252205" y="1067"/>
                  <a:pt x="1474760" y="0"/>
                </a:cubicBezTo>
                <a:cubicBezTo>
                  <a:pt x="1697315" y="-1067"/>
                  <a:pt x="1842642" y="-28016"/>
                  <a:pt x="2182905" y="0"/>
                </a:cubicBezTo>
                <a:cubicBezTo>
                  <a:pt x="2523168" y="28016"/>
                  <a:pt x="2668762" y="11622"/>
                  <a:pt x="2949520" y="0"/>
                </a:cubicBezTo>
                <a:cubicBezTo>
                  <a:pt x="3230278" y="-11622"/>
                  <a:pt x="3333784" y="12268"/>
                  <a:pt x="3657665" y="0"/>
                </a:cubicBezTo>
                <a:cubicBezTo>
                  <a:pt x="3981547" y="-12268"/>
                  <a:pt x="4016748" y="-18717"/>
                  <a:pt x="4131927" y="0"/>
                </a:cubicBezTo>
                <a:cubicBezTo>
                  <a:pt x="4247106" y="18717"/>
                  <a:pt x="4658563" y="-4864"/>
                  <a:pt x="4840071" y="0"/>
                </a:cubicBezTo>
                <a:cubicBezTo>
                  <a:pt x="5021579" y="4864"/>
                  <a:pt x="5610278" y="-35448"/>
                  <a:pt x="5847066" y="0"/>
                </a:cubicBezTo>
                <a:cubicBezTo>
                  <a:pt x="5875094" y="276589"/>
                  <a:pt x="5867223" y="401093"/>
                  <a:pt x="5847066" y="653384"/>
                </a:cubicBezTo>
                <a:cubicBezTo>
                  <a:pt x="5627642" y="641049"/>
                  <a:pt x="5377787" y="663974"/>
                  <a:pt x="5138921" y="653384"/>
                </a:cubicBezTo>
                <a:cubicBezTo>
                  <a:pt x="4900055" y="642794"/>
                  <a:pt x="4787196" y="632052"/>
                  <a:pt x="4547718" y="653384"/>
                </a:cubicBezTo>
                <a:cubicBezTo>
                  <a:pt x="4308240" y="674716"/>
                  <a:pt x="4260292" y="654022"/>
                  <a:pt x="4014985" y="653384"/>
                </a:cubicBezTo>
                <a:cubicBezTo>
                  <a:pt x="3769678" y="652746"/>
                  <a:pt x="3568040" y="626087"/>
                  <a:pt x="3423782" y="653384"/>
                </a:cubicBezTo>
                <a:cubicBezTo>
                  <a:pt x="3279524" y="680681"/>
                  <a:pt x="3137632" y="666514"/>
                  <a:pt x="2949520" y="653384"/>
                </a:cubicBezTo>
                <a:cubicBezTo>
                  <a:pt x="2761408" y="640254"/>
                  <a:pt x="2489168" y="637285"/>
                  <a:pt x="2358317" y="653384"/>
                </a:cubicBezTo>
                <a:cubicBezTo>
                  <a:pt x="2227466" y="669483"/>
                  <a:pt x="1930107" y="636584"/>
                  <a:pt x="1650172" y="653384"/>
                </a:cubicBezTo>
                <a:cubicBezTo>
                  <a:pt x="1370238" y="670184"/>
                  <a:pt x="1046459" y="626852"/>
                  <a:pt x="883557" y="653384"/>
                </a:cubicBezTo>
                <a:cubicBezTo>
                  <a:pt x="720655" y="679916"/>
                  <a:pt x="340872" y="629554"/>
                  <a:pt x="0" y="653384"/>
                </a:cubicBezTo>
                <a:cubicBezTo>
                  <a:pt x="-29640" y="386198"/>
                  <a:pt x="5010" y="159703"/>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4"/>
              <a:tabLst/>
              <a:defRPr/>
            </a:pPr>
            <a:r>
              <a:rPr kumimoji="0" lang="en-US" sz="3600" b="0" i="0" u="none" strike="noStrike" kern="1200" cap="none" spc="0" normalizeH="0" baseline="0" noProof="0" dirty="0">
                <a:ln>
                  <a:noFill/>
                </a:ln>
                <a:uLnTx/>
                <a:uFillTx/>
                <a:latin typeface="Maiandra GD" pitchFamily="34" charset="0"/>
                <a:ea typeface="+mn-ea"/>
                <a:cs typeface="+mn-cs"/>
              </a:rPr>
              <a:t>Drinking Is Condemned</a:t>
            </a:r>
            <a:endPar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endParaRPr>
          </a:p>
        </p:txBody>
      </p:sp>
      <p:sp>
        <p:nvSpPr>
          <p:cNvPr id="3" name="TextBox 2">
            <a:extLst>
              <a:ext uri="{FF2B5EF4-FFF2-40B4-BE49-F238E27FC236}">
                <a16:creationId xmlns:a16="http://schemas.microsoft.com/office/drawing/2014/main" id="{C6521888-4B8C-7D51-57F8-3762D64B9966}"/>
              </a:ext>
            </a:extLst>
          </p:cNvPr>
          <p:cNvSpPr txBox="1"/>
          <p:nvPr/>
        </p:nvSpPr>
        <p:spPr>
          <a:xfrm>
            <a:off x="903766" y="1576366"/>
            <a:ext cx="7554433" cy="3785652"/>
          </a:xfrm>
          <a:prstGeom prst="rect">
            <a:avLst/>
          </a:prstGeom>
          <a:noFill/>
        </p:spPr>
        <p:txBody>
          <a:bodyPr wrap="square" rtlCol="0">
            <a:spAutoFit/>
          </a:bodyPr>
          <a:lstStyle/>
          <a:p>
            <a:pPr marL="457200" indent="-457200">
              <a:buFont typeface="+mj-lt"/>
              <a:buAutoNum type="alphaUcPeriod"/>
            </a:pPr>
            <a:r>
              <a:rPr lang="en-US" sz="2400" b="1" dirty="0"/>
              <a:t>1 Pet. 4:3</a:t>
            </a:r>
          </a:p>
          <a:p>
            <a:pPr marL="914400" lvl="1" indent="-457200">
              <a:buFont typeface="+mj-lt"/>
              <a:buAutoNum type="arabicPeriod"/>
            </a:pPr>
            <a:r>
              <a:rPr lang="en-US" sz="2400" dirty="0"/>
              <a:t>“Banqueting” (KJV) “drinking parties” (NKJV)  “</a:t>
            </a:r>
            <a:r>
              <a:rPr lang="en-US" sz="2400" dirty="0" err="1"/>
              <a:t>drinkings</a:t>
            </a:r>
            <a:r>
              <a:rPr lang="en-US" sz="2400" dirty="0"/>
              <a:t>” (Darby)</a:t>
            </a:r>
          </a:p>
          <a:p>
            <a:pPr marL="914400" lvl="1" indent="-457200">
              <a:buFont typeface="+mj-lt"/>
              <a:buAutoNum type="arabicPeriod"/>
            </a:pPr>
            <a:r>
              <a:rPr lang="en-US" sz="2400" dirty="0"/>
              <a:t>“The drinking bout, the banquet,… </a:t>
            </a:r>
            <a:r>
              <a:rPr lang="en-US" sz="2400" u="sng" dirty="0"/>
              <a:t>not of necessity excessive</a:t>
            </a:r>
            <a:r>
              <a:rPr lang="en-US" sz="2400" dirty="0"/>
              <a:t>.” (R. C. Trench, </a:t>
            </a:r>
            <a:r>
              <a:rPr lang="en-US" sz="2400" i="1" dirty="0"/>
              <a:t>Synonyms of the New Testament</a:t>
            </a:r>
            <a:r>
              <a:rPr lang="en-US" sz="2400" dirty="0"/>
              <a:t> 225)</a:t>
            </a:r>
          </a:p>
          <a:p>
            <a:pPr marL="914400" lvl="1" indent="-457200">
              <a:buFont typeface="+mj-lt"/>
              <a:buAutoNum type="arabicPeriod"/>
            </a:pPr>
            <a:r>
              <a:rPr lang="en-US" sz="2400" dirty="0"/>
              <a:t>Potos (4224): “from the alt. of 4095</a:t>
            </a:r>
            <a:r>
              <a:rPr lang="en-US" sz="2400" i="1" dirty="0"/>
              <a:t>; a drinking-bout or carousal: - banqueting</a:t>
            </a:r>
            <a:r>
              <a:rPr lang="en-US" sz="2400" dirty="0"/>
              <a:t>.” [4095: </a:t>
            </a:r>
            <a:r>
              <a:rPr lang="en-US" sz="2400" dirty="0" err="1"/>
              <a:t>pino</a:t>
            </a:r>
            <a:r>
              <a:rPr lang="en-US" sz="2400" dirty="0"/>
              <a:t> – </a:t>
            </a:r>
            <a:r>
              <a:rPr lang="en-US" sz="2400" i="1" dirty="0"/>
              <a:t>to imbibe – drink</a:t>
            </a:r>
            <a:r>
              <a:rPr lang="en-US" sz="2400" dirty="0"/>
              <a:t>] –</a:t>
            </a:r>
            <a:r>
              <a:rPr lang="en-US" sz="2400" i="1" dirty="0"/>
              <a:t>Strong’s</a:t>
            </a:r>
            <a:endParaRPr lang="en-US" sz="2600" i="1" dirty="0"/>
          </a:p>
          <a:p>
            <a:pPr marL="914400" lvl="1" indent="-457200">
              <a:buFont typeface="+mj-lt"/>
              <a:buAutoNum type="arabicPeriod"/>
            </a:pPr>
            <a:endParaRPr lang="en-US" sz="2400" dirty="0"/>
          </a:p>
        </p:txBody>
      </p:sp>
    </p:spTree>
    <p:extLst>
      <p:ext uri="{BB962C8B-B14F-4D97-AF65-F5344CB8AC3E}">
        <p14:creationId xmlns:p14="http://schemas.microsoft.com/office/powerpoint/2010/main" val="265848469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BD4480-2FF5-4D8D-B903-1D8A36419A9C}"/>
              </a:ext>
            </a:extLst>
          </p:cNvPr>
          <p:cNvSpPr txBox="1"/>
          <p:nvPr/>
        </p:nvSpPr>
        <p:spPr>
          <a:xfrm>
            <a:off x="297712" y="1655258"/>
            <a:ext cx="8534400" cy="3539430"/>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rbel"/>
                <a:ea typeface="+mn-ea"/>
                <a:cs typeface="+mn-cs"/>
              </a:rPr>
              <a:t>NET </a:t>
            </a:r>
            <a:r>
              <a:rPr kumimoji="0" lang="en-US" sz="2800" b="0" i="0" u="none" strike="noStrike" kern="1200" cap="none" spc="0" normalizeH="0" baseline="0" noProof="0" dirty="0" err="1">
                <a:ln>
                  <a:noFill/>
                </a:ln>
                <a:solidFill>
                  <a:prstClr val="white"/>
                </a:solidFill>
                <a:effectLst/>
                <a:uLnTx/>
                <a:uFillTx/>
                <a:latin typeface="Corbel"/>
                <a:ea typeface="+mn-ea"/>
                <a:cs typeface="+mn-cs"/>
              </a:rPr>
              <a:t>tn</a:t>
            </a:r>
            <a:r>
              <a:rPr kumimoji="0" lang="en-US" sz="2800" b="0" i="0" u="none" strike="noStrike" kern="1200" cap="none" spc="0" normalizeH="0" baseline="0" noProof="0" dirty="0">
                <a:ln>
                  <a:noFill/>
                </a:ln>
                <a:solidFill>
                  <a:prstClr val="white"/>
                </a:solidFill>
                <a:effectLst/>
                <a:uLnTx/>
                <a:uFillTx/>
                <a:latin typeface="Corbel"/>
                <a:ea typeface="+mn-ea"/>
                <a:cs typeface="+mn-cs"/>
              </a:rPr>
              <a:t> “According to BDAG 857 </a:t>
            </a:r>
            <a:r>
              <a:rPr kumimoji="0" lang="en-US" sz="2800" b="0" i="0" u="none" strike="noStrike" kern="1200" cap="none" spc="0" normalizeH="0" baseline="0" noProof="0" dirty="0" err="1">
                <a:ln>
                  <a:noFill/>
                </a:ln>
                <a:solidFill>
                  <a:prstClr val="white"/>
                </a:solidFill>
                <a:effectLst/>
                <a:uLnTx/>
                <a:uFillTx/>
                <a:latin typeface="Corbel"/>
                <a:ea typeface="+mn-ea"/>
                <a:cs typeface="+mn-cs"/>
              </a:rPr>
              <a:t>s.v.</a:t>
            </a:r>
            <a:r>
              <a:rPr kumimoji="0" lang="en-US" sz="2800" b="0" i="0" u="none" strike="noStrike" kern="1200" cap="none" spc="0" normalizeH="0" baseline="0" noProof="0" dirty="0">
                <a:ln>
                  <a:noFill/>
                </a:ln>
                <a:solidFill>
                  <a:prstClr val="white"/>
                </a:solidFill>
                <a:effectLst/>
                <a:uLnTx/>
                <a:uFillTx/>
                <a:latin typeface="Corbel"/>
                <a:ea typeface="+mn-ea"/>
                <a:cs typeface="+mn-cs"/>
              </a:rPr>
              <a:t> </a:t>
            </a:r>
            <a:r>
              <a:rPr kumimoji="0" lang="el-GR" sz="2800" b="0" i="0" u="none" strike="noStrike" kern="1200" cap="none" spc="0" normalizeH="0" baseline="0" noProof="0" dirty="0">
                <a:ln>
                  <a:noFill/>
                </a:ln>
                <a:solidFill>
                  <a:prstClr val="white"/>
                </a:solidFill>
                <a:effectLst/>
                <a:uLnTx/>
                <a:uFillTx/>
                <a:latin typeface="Corbel"/>
                <a:ea typeface="+mn-ea"/>
                <a:cs typeface="+mn-cs"/>
              </a:rPr>
              <a:t>πότος</a:t>
            </a:r>
            <a:r>
              <a:rPr kumimoji="0" lang="en-US" sz="2800" b="0" i="0" u="none" strike="noStrike" kern="1200" cap="none" spc="0" normalizeH="0" baseline="0" noProof="0" dirty="0">
                <a:ln>
                  <a:noFill/>
                </a:ln>
                <a:solidFill>
                  <a:prstClr val="white"/>
                </a:solidFill>
                <a:effectLst/>
                <a:uLnTx/>
                <a:uFillTx/>
                <a:latin typeface="Corbel"/>
                <a:ea typeface="+mn-ea"/>
                <a:cs typeface="+mn-cs"/>
              </a:rPr>
              <a:t> the term refers to a social gathering at which wine is served, hence “drinking parties” (cf. TEV, NASB). However, the collocation with the other terms in v. 4 suggests something less sophisticated and more along the lines of wild and frenzied drinking bouts.”</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orbe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rbel"/>
                <a:ea typeface="+mn-ea"/>
                <a:cs typeface="+mn-cs"/>
              </a:rPr>
              <a:t> Biblical Studies Press. (2005). </a:t>
            </a:r>
          </a:p>
        </p:txBody>
      </p:sp>
      <p:sp>
        <p:nvSpPr>
          <p:cNvPr id="4" name="TextBox 3">
            <a:extLst>
              <a:ext uri="{FF2B5EF4-FFF2-40B4-BE49-F238E27FC236}">
                <a16:creationId xmlns:a16="http://schemas.microsoft.com/office/drawing/2014/main" id="{CDB118EC-B319-4BEC-AE4B-473B5FE9D02A}"/>
              </a:ext>
            </a:extLst>
          </p:cNvPr>
          <p:cNvSpPr txBox="1"/>
          <p:nvPr/>
        </p:nvSpPr>
        <p:spPr>
          <a:xfrm>
            <a:off x="1371600" y="152400"/>
            <a:ext cx="6400800"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a:ea typeface="+mn-ea"/>
                <a:cs typeface="+mn-cs"/>
              </a:rPr>
              <a:t>NET “drinking bouts”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Corbel"/>
                <a:ea typeface="+mn-ea"/>
                <a:cs typeface="+mn-cs"/>
              </a:rPr>
              <a:t>tn</a:t>
            </a:r>
            <a:r>
              <a:rPr kumimoji="0" lang="en-US" sz="3200" b="0" i="0" u="none" strike="noStrike" kern="1200" cap="none" spc="0" normalizeH="0" baseline="0" noProof="0" dirty="0">
                <a:ln>
                  <a:noFill/>
                </a:ln>
                <a:solidFill>
                  <a:prstClr val="white"/>
                </a:solidFill>
                <a:effectLst/>
                <a:uLnTx/>
                <a:uFillTx/>
                <a:latin typeface="Corbel"/>
                <a:ea typeface="+mn-ea"/>
                <a:cs typeface="+mn-cs"/>
              </a:rPr>
              <a:t> = translators note</a:t>
            </a:r>
          </a:p>
        </p:txBody>
      </p:sp>
    </p:spTree>
    <p:extLst>
      <p:ext uri="{BB962C8B-B14F-4D97-AF65-F5344CB8AC3E}">
        <p14:creationId xmlns:p14="http://schemas.microsoft.com/office/powerpoint/2010/main" val="315347938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504253-0492-41CE-AA58-E940AC1CB372}"/>
              </a:ext>
            </a:extLst>
          </p:cNvPr>
          <p:cNvSpPr txBox="1"/>
          <p:nvPr/>
        </p:nvSpPr>
        <p:spPr>
          <a:xfrm>
            <a:off x="912628" y="1524000"/>
            <a:ext cx="7543800" cy="3970318"/>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orbel"/>
                <a:ea typeface="+mn-ea"/>
                <a:cs typeface="+mn-cs"/>
              </a:rPr>
              <a:t>“a social gathering at which wine was served, </a:t>
            </a:r>
            <a:r>
              <a:rPr kumimoji="0" lang="en-US" sz="2800" b="1" i="1" u="none" strike="noStrike" kern="1200" cap="none" spc="0" normalizeH="0" baseline="0" noProof="0" dirty="0">
                <a:ln>
                  <a:noFill/>
                </a:ln>
                <a:solidFill>
                  <a:prstClr val="white"/>
                </a:solidFill>
                <a:effectLst/>
                <a:uLnTx/>
                <a:uFillTx/>
                <a:latin typeface="Corbel"/>
                <a:ea typeface="+mn-ea"/>
                <a:cs typeface="+mn-cs"/>
              </a:rPr>
              <a:t>drinking party”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orbel"/>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orbel"/>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rbel"/>
                <a:ea typeface="+mn-ea"/>
                <a:cs typeface="+mn-cs"/>
              </a:rPr>
              <a:t>Arndt, W., Danker, F. W., Bauer, W., &amp; Gingrich, F. W. (2000). </a:t>
            </a:r>
            <a:r>
              <a:rPr kumimoji="0" lang="en-US" sz="2800" b="0" i="1" u="sng" strike="noStrike" kern="1200" cap="none" spc="0" normalizeH="0" baseline="0" noProof="0" dirty="0">
                <a:ln>
                  <a:noFill/>
                </a:ln>
                <a:solidFill>
                  <a:prstClr val="white"/>
                </a:solidFill>
                <a:effectLst/>
                <a:uLnTx/>
                <a:uFillTx/>
                <a:latin typeface="Corbel"/>
                <a:ea typeface="+mn-ea"/>
                <a:cs typeface="+mn-cs"/>
              </a:rPr>
              <a:t>A Greek-English lexicon of the New Testament and other early Christian literature</a:t>
            </a:r>
            <a:r>
              <a:rPr kumimoji="0" lang="en-US" sz="2800" b="0" i="0" u="none" strike="noStrike" kern="1200" cap="none" spc="0" normalizeH="0" baseline="0" noProof="0" dirty="0">
                <a:ln>
                  <a:noFill/>
                </a:ln>
                <a:solidFill>
                  <a:prstClr val="white"/>
                </a:solidFill>
                <a:effectLst/>
                <a:uLnTx/>
                <a:uFillTx/>
                <a:latin typeface="Corbel"/>
                <a:ea typeface="+mn-ea"/>
                <a:cs typeface="+mn-cs"/>
              </a:rPr>
              <a:t> (3rd ed., p. 857). Chicago: University of Chicago Press.</a:t>
            </a:r>
          </a:p>
        </p:txBody>
      </p:sp>
      <p:sp>
        <p:nvSpPr>
          <p:cNvPr id="4" name="TextBox 3">
            <a:extLst>
              <a:ext uri="{FF2B5EF4-FFF2-40B4-BE49-F238E27FC236}">
                <a16:creationId xmlns:a16="http://schemas.microsoft.com/office/drawing/2014/main" id="{42B2461D-139E-44F9-BD42-D83A2B22DD26}"/>
              </a:ext>
            </a:extLst>
          </p:cNvPr>
          <p:cNvSpPr txBox="1"/>
          <p:nvPr/>
        </p:nvSpPr>
        <p:spPr>
          <a:xfrm>
            <a:off x="2550928" y="329625"/>
            <a:ext cx="42672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a:ea typeface="+mn-ea"/>
                <a:cs typeface="+mn-cs"/>
              </a:rPr>
              <a:t>BDAG</a:t>
            </a:r>
          </a:p>
        </p:txBody>
      </p:sp>
    </p:spTree>
    <p:extLst>
      <p:ext uri="{BB962C8B-B14F-4D97-AF65-F5344CB8AC3E}">
        <p14:creationId xmlns:p14="http://schemas.microsoft.com/office/powerpoint/2010/main" val="289455311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528B1E-93B4-45D2-987D-408827AAA583}"/>
              </a:ext>
            </a:extLst>
          </p:cNvPr>
          <p:cNvSpPr txBox="1"/>
          <p:nvPr/>
        </p:nvSpPr>
        <p:spPr>
          <a:xfrm>
            <a:off x="533400" y="1618595"/>
            <a:ext cx="8077200" cy="3970318"/>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white"/>
                </a:solidFill>
                <a:effectLst/>
                <a:uLnTx/>
                <a:uFillTx/>
                <a:latin typeface="Corbel"/>
                <a:ea typeface="+mn-ea"/>
                <a:cs typeface="+mn-cs"/>
              </a:rPr>
              <a:t>Carousings</a:t>
            </a:r>
            <a:r>
              <a:rPr kumimoji="0" lang="en-US" sz="2800" b="0" i="0" u="none" strike="noStrike" kern="1200" cap="none" spc="0" normalizeH="0" baseline="0" noProof="0" dirty="0">
                <a:ln>
                  <a:noFill/>
                </a:ln>
                <a:solidFill>
                  <a:prstClr val="white"/>
                </a:solidFill>
                <a:effectLst/>
                <a:uLnTx/>
                <a:uFillTx/>
                <a:latin typeface="Corbel"/>
                <a:ea typeface="+mn-ea"/>
                <a:cs typeface="+mn-cs"/>
              </a:rPr>
              <a:t> (</a:t>
            </a:r>
            <a:r>
              <a:rPr kumimoji="0" lang="el-GR" sz="2800" b="0" i="0" u="none" strike="noStrike" kern="1200" cap="none" spc="0" normalizeH="0" baseline="0" noProof="0" dirty="0">
                <a:ln>
                  <a:noFill/>
                </a:ln>
                <a:solidFill>
                  <a:prstClr val="white"/>
                </a:solidFill>
                <a:effectLst/>
                <a:uLnTx/>
                <a:uFillTx/>
                <a:latin typeface="Corbel"/>
                <a:ea typeface="+mn-ea"/>
                <a:cs typeface="+mn-cs"/>
              </a:rPr>
              <a:t>ποτοις</a:t>
            </a:r>
            <a:r>
              <a:rPr kumimoji="0" lang="en-US" sz="2800" b="0" i="0" u="none" strike="noStrike" kern="1200" cap="none" spc="0" normalizeH="0" baseline="0" noProof="0" dirty="0">
                <a:ln>
                  <a:noFill/>
                </a:ln>
                <a:solidFill>
                  <a:prstClr val="white"/>
                </a:solidFill>
                <a:effectLst/>
                <a:uLnTx/>
                <a:uFillTx/>
                <a:latin typeface="Corbel"/>
                <a:ea typeface="+mn-ea"/>
                <a:cs typeface="+mn-cs"/>
              </a:rPr>
              <a:t> [</a:t>
            </a:r>
            <a:r>
              <a:rPr kumimoji="0" lang="en-US" sz="2800" b="0" i="1" u="none" strike="noStrike" kern="1200" cap="none" spc="0" normalizeH="0" baseline="0" noProof="0" dirty="0" err="1">
                <a:ln>
                  <a:noFill/>
                </a:ln>
                <a:solidFill>
                  <a:prstClr val="white"/>
                </a:solidFill>
                <a:effectLst/>
                <a:uLnTx/>
                <a:uFillTx/>
                <a:latin typeface="Corbel"/>
                <a:ea typeface="+mn-ea"/>
                <a:cs typeface="+mn-cs"/>
              </a:rPr>
              <a:t>potois</a:t>
            </a:r>
            <a:r>
              <a:rPr kumimoji="0" lang="en-US" sz="2800" b="0" i="1" u="none" strike="noStrike" kern="1200" cap="none" spc="0" normalizeH="0" baseline="0" noProof="0" dirty="0">
                <a:ln>
                  <a:noFill/>
                </a:ln>
                <a:solidFill>
                  <a:prstClr val="white"/>
                </a:solidFill>
                <a:effectLst/>
                <a:uLnTx/>
                <a:uFillTx/>
                <a:latin typeface="Corbel"/>
                <a:ea typeface="+mn-ea"/>
                <a:cs typeface="+mn-cs"/>
              </a:rPr>
              <a:t>]). Old word for drinking carousal (from </a:t>
            </a:r>
            <a:r>
              <a:rPr kumimoji="0" lang="el-GR" sz="2800" b="0" i="1" u="none" strike="noStrike" kern="1200" cap="none" spc="0" normalizeH="0" baseline="0" noProof="0" dirty="0">
                <a:ln>
                  <a:noFill/>
                </a:ln>
                <a:solidFill>
                  <a:prstClr val="white"/>
                </a:solidFill>
                <a:effectLst/>
                <a:uLnTx/>
                <a:uFillTx/>
                <a:latin typeface="Corbel"/>
                <a:ea typeface="+mn-ea"/>
                <a:cs typeface="+mn-cs"/>
              </a:rPr>
              <a:t>πινω</a:t>
            </a:r>
            <a:r>
              <a:rPr kumimoji="0" lang="en-US" sz="2800" b="0" i="1" u="none" strike="noStrike" kern="1200" cap="none" spc="0" normalizeH="0" baseline="0" noProof="0" dirty="0">
                <a:ln>
                  <a:noFill/>
                </a:ln>
                <a:solidFill>
                  <a:prstClr val="white"/>
                </a:solidFill>
                <a:effectLst/>
                <a:uLnTx/>
                <a:uFillTx/>
                <a:latin typeface="Corbel"/>
                <a:ea typeface="+mn-ea"/>
                <a:cs typeface="+mn-cs"/>
              </a:rPr>
              <a:t> [</a:t>
            </a:r>
            <a:r>
              <a:rPr kumimoji="0" lang="en-US" sz="2800" b="0" i="1" u="none" strike="noStrike" kern="1200" cap="none" spc="0" normalizeH="0" baseline="0" noProof="0" dirty="0" err="1">
                <a:ln>
                  <a:noFill/>
                </a:ln>
                <a:solidFill>
                  <a:prstClr val="white"/>
                </a:solidFill>
                <a:effectLst/>
                <a:uLnTx/>
                <a:uFillTx/>
                <a:latin typeface="Corbel"/>
                <a:ea typeface="+mn-ea"/>
                <a:cs typeface="+mn-cs"/>
              </a:rPr>
              <a:t>pinō</a:t>
            </a:r>
            <a:r>
              <a:rPr kumimoji="0" lang="en-US" sz="2800" b="0" i="1" u="none" strike="noStrike" kern="1200" cap="none" spc="0" normalizeH="0" baseline="0" noProof="0" dirty="0">
                <a:ln>
                  <a:noFill/>
                </a:ln>
                <a:solidFill>
                  <a:prstClr val="white"/>
                </a:solidFill>
                <a:effectLst/>
                <a:uLnTx/>
                <a:uFillTx/>
                <a:latin typeface="Corbel"/>
                <a:ea typeface="+mn-ea"/>
                <a:cs typeface="+mn-cs"/>
              </a:rPr>
              <a:t>], to drink), here only in the N. T. In the light of these words it seems strange to find modern Christians justifying their “personal liberty” to drink and carouse, to say nothing of the prohibition law.</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1" u="none" strike="noStrike" kern="1200" cap="none" spc="0" normalizeH="0" baseline="0" noProof="0" dirty="0">
              <a:ln>
                <a:noFill/>
              </a:ln>
              <a:solidFill>
                <a:prstClr val="white"/>
              </a:solidFill>
              <a:effectLst/>
              <a:uLnTx/>
              <a:uFillTx/>
              <a:latin typeface="Corbel"/>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rbel"/>
                <a:ea typeface="+mn-ea"/>
                <a:cs typeface="+mn-cs"/>
              </a:rPr>
              <a:t>Robertson, A. T. (1933). </a:t>
            </a:r>
            <a:r>
              <a:rPr kumimoji="0" lang="en-US" sz="2800" b="0" i="1" u="sng" strike="noStrike" kern="1200" cap="none" spc="0" normalizeH="0" baseline="0" noProof="0" dirty="0">
                <a:ln>
                  <a:noFill/>
                </a:ln>
                <a:solidFill>
                  <a:prstClr val="white"/>
                </a:solidFill>
                <a:effectLst/>
                <a:uLnTx/>
                <a:uFillTx/>
                <a:latin typeface="Corbel"/>
                <a:ea typeface="+mn-ea"/>
                <a:cs typeface="+mn-cs"/>
              </a:rPr>
              <a:t>Word Pictures in the New Testament</a:t>
            </a:r>
            <a:r>
              <a:rPr kumimoji="0" lang="en-US" sz="2800" b="0" i="0" u="none" strike="noStrike" kern="1200" cap="none" spc="0" normalizeH="0" baseline="0" noProof="0" dirty="0">
                <a:ln>
                  <a:noFill/>
                </a:ln>
                <a:solidFill>
                  <a:prstClr val="white"/>
                </a:solidFill>
                <a:effectLst/>
                <a:uLnTx/>
                <a:uFillTx/>
                <a:latin typeface="Corbel"/>
                <a:ea typeface="+mn-ea"/>
                <a:cs typeface="+mn-cs"/>
              </a:rPr>
              <a:t> (1 Pe 4:3). Nashville, TN: Broadman Press.</a:t>
            </a:r>
          </a:p>
        </p:txBody>
      </p:sp>
      <p:sp>
        <p:nvSpPr>
          <p:cNvPr id="5" name="TextBox 4">
            <a:extLst>
              <a:ext uri="{FF2B5EF4-FFF2-40B4-BE49-F238E27FC236}">
                <a16:creationId xmlns:a16="http://schemas.microsoft.com/office/drawing/2014/main" id="{47C4E31F-0570-4373-91C8-68289A38850C}"/>
              </a:ext>
            </a:extLst>
          </p:cNvPr>
          <p:cNvSpPr txBox="1"/>
          <p:nvPr/>
        </p:nvSpPr>
        <p:spPr>
          <a:xfrm>
            <a:off x="2362200" y="476210"/>
            <a:ext cx="44196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orbel"/>
                <a:ea typeface="+mn-ea"/>
                <a:cs typeface="+mn-cs"/>
              </a:rPr>
              <a:t>A. T. Robertson</a:t>
            </a:r>
          </a:p>
        </p:txBody>
      </p:sp>
    </p:spTree>
    <p:extLst>
      <p:ext uri="{BB962C8B-B14F-4D97-AF65-F5344CB8AC3E}">
        <p14:creationId xmlns:p14="http://schemas.microsoft.com/office/powerpoint/2010/main" val="329428925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385D10E-07F9-49A6-959E-B17FCCBCEFC8}"/>
              </a:ext>
            </a:extLst>
          </p:cNvPr>
          <p:cNvSpPr txBox="1"/>
          <p:nvPr/>
        </p:nvSpPr>
        <p:spPr>
          <a:xfrm>
            <a:off x="838200" y="1371600"/>
            <a:ext cx="7696200" cy="3539430"/>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prstClr val="white"/>
                </a:solidFill>
                <a:effectLst/>
                <a:uLnTx/>
                <a:uFillTx/>
                <a:latin typeface="Corbel"/>
                <a:ea typeface="+mn-ea"/>
                <a:cs typeface="+mn-cs"/>
              </a:rPr>
              <a:t>Drunkenness may be rendered as “frequently getting drunk” or “constantly drinking too much,” but in this type of context, a term for “drinking” must indicate the drinking of intoxicating liquors.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rbel"/>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rbel"/>
                <a:ea typeface="+mn-ea"/>
                <a:cs typeface="+mn-cs"/>
              </a:rPr>
              <a:t> </a:t>
            </a:r>
            <a:r>
              <a:rPr kumimoji="0" lang="en-US" sz="2800" b="0" i="0" u="none" strike="noStrike" kern="1200" cap="none" spc="0" normalizeH="0" baseline="0" noProof="0" dirty="0" err="1">
                <a:ln>
                  <a:noFill/>
                </a:ln>
                <a:solidFill>
                  <a:prstClr val="white"/>
                </a:solidFill>
                <a:effectLst/>
                <a:uLnTx/>
                <a:uFillTx/>
                <a:latin typeface="Corbel"/>
                <a:ea typeface="+mn-ea"/>
                <a:cs typeface="+mn-cs"/>
              </a:rPr>
              <a:t>Arichea</a:t>
            </a:r>
            <a:r>
              <a:rPr kumimoji="0" lang="en-US" sz="2800" b="0" i="0" u="none" strike="noStrike" kern="1200" cap="none" spc="0" normalizeH="0" baseline="0" noProof="0" dirty="0">
                <a:ln>
                  <a:noFill/>
                </a:ln>
                <a:solidFill>
                  <a:prstClr val="white"/>
                </a:solidFill>
                <a:effectLst/>
                <a:uLnTx/>
                <a:uFillTx/>
                <a:latin typeface="Corbel"/>
                <a:ea typeface="+mn-ea"/>
                <a:cs typeface="+mn-cs"/>
              </a:rPr>
              <a:t>, D. C., &amp; Nida, E. A. (1980). </a:t>
            </a:r>
            <a:r>
              <a:rPr kumimoji="0" lang="en-US" sz="2800" b="0" i="1" u="sng" strike="noStrike" kern="1200" cap="none" spc="0" normalizeH="0" baseline="0" noProof="0" dirty="0">
                <a:ln>
                  <a:noFill/>
                </a:ln>
                <a:solidFill>
                  <a:prstClr val="white"/>
                </a:solidFill>
                <a:effectLst/>
                <a:uLnTx/>
                <a:uFillTx/>
                <a:latin typeface="Corbel"/>
                <a:ea typeface="+mn-ea"/>
                <a:cs typeface="+mn-cs"/>
              </a:rPr>
              <a:t>A handbook on the first letter from Peter</a:t>
            </a:r>
            <a:r>
              <a:rPr kumimoji="0" lang="en-US" sz="2800" b="0" i="0" u="none" strike="noStrike" kern="1200" cap="none" spc="0" normalizeH="0" baseline="0" noProof="0" dirty="0">
                <a:ln>
                  <a:noFill/>
                </a:ln>
                <a:solidFill>
                  <a:prstClr val="white"/>
                </a:solidFill>
                <a:effectLst/>
                <a:uLnTx/>
                <a:uFillTx/>
                <a:latin typeface="Corbel"/>
                <a:ea typeface="+mn-ea"/>
                <a:cs typeface="+mn-cs"/>
              </a:rPr>
              <a:t> (p. 130). New York: United Bible Societies.</a:t>
            </a:r>
          </a:p>
        </p:txBody>
      </p:sp>
      <p:sp>
        <p:nvSpPr>
          <p:cNvPr id="2" name="TextBox 1">
            <a:extLst>
              <a:ext uri="{FF2B5EF4-FFF2-40B4-BE49-F238E27FC236}">
                <a16:creationId xmlns:a16="http://schemas.microsoft.com/office/drawing/2014/main" id="{1B64494C-39BE-4D63-8884-8D0D93566C5C}"/>
              </a:ext>
            </a:extLst>
          </p:cNvPr>
          <p:cNvSpPr txBox="1"/>
          <p:nvPr/>
        </p:nvSpPr>
        <p:spPr>
          <a:xfrm>
            <a:off x="1638300" y="381000"/>
            <a:ext cx="58674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Corbel"/>
                <a:ea typeface="+mn-ea"/>
                <a:cs typeface="+mn-cs"/>
              </a:rPr>
              <a:t>Arichea</a:t>
            </a:r>
            <a:r>
              <a:rPr kumimoji="0" lang="en-US" sz="3200" b="0" i="0" u="none" strike="noStrike" kern="1200" cap="none" spc="0" normalizeH="0" baseline="0" noProof="0" dirty="0">
                <a:ln>
                  <a:noFill/>
                </a:ln>
                <a:solidFill>
                  <a:prstClr val="white"/>
                </a:solidFill>
                <a:effectLst/>
                <a:uLnTx/>
                <a:uFillTx/>
                <a:latin typeface="Corbel"/>
                <a:ea typeface="+mn-ea"/>
                <a:cs typeface="+mn-cs"/>
              </a:rPr>
              <a:t> &amp; Nida</a:t>
            </a:r>
          </a:p>
        </p:txBody>
      </p:sp>
    </p:spTree>
    <p:extLst>
      <p:ext uri="{BB962C8B-B14F-4D97-AF65-F5344CB8AC3E}">
        <p14:creationId xmlns:p14="http://schemas.microsoft.com/office/powerpoint/2010/main" val="322164489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41E845-9710-E347-645D-1BF508C2CFB9}"/>
              </a:ext>
            </a:extLst>
          </p:cNvPr>
          <p:cNvSpPr txBox="1"/>
          <p:nvPr/>
        </p:nvSpPr>
        <p:spPr>
          <a:xfrm>
            <a:off x="1648467" y="397148"/>
            <a:ext cx="5847066" cy="653384"/>
          </a:xfrm>
          <a:custGeom>
            <a:avLst/>
            <a:gdLst>
              <a:gd name="connsiteX0" fmla="*/ 0 w 5847066"/>
              <a:gd name="connsiteY0" fmla="*/ 0 h 653384"/>
              <a:gd name="connsiteX1" fmla="*/ 532733 w 5847066"/>
              <a:gd name="connsiteY1" fmla="*/ 0 h 653384"/>
              <a:gd name="connsiteX2" fmla="*/ 1006995 w 5847066"/>
              <a:gd name="connsiteY2" fmla="*/ 0 h 653384"/>
              <a:gd name="connsiteX3" fmla="*/ 1715139 w 5847066"/>
              <a:gd name="connsiteY3" fmla="*/ 0 h 653384"/>
              <a:gd name="connsiteX4" fmla="*/ 2364813 w 5847066"/>
              <a:gd name="connsiteY4" fmla="*/ 0 h 653384"/>
              <a:gd name="connsiteX5" fmla="*/ 3072958 w 5847066"/>
              <a:gd name="connsiteY5" fmla="*/ 0 h 653384"/>
              <a:gd name="connsiteX6" fmla="*/ 3547220 w 5847066"/>
              <a:gd name="connsiteY6" fmla="*/ 0 h 653384"/>
              <a:gd name="connsiteX7" fmla="*/ 4079953 w 5847066"/>
              <a:gd name="connsiteY7" fmla="*/ 0 h 653384"/>
              <a:gd name="connsiteX8" fmla="*/ 4788097 w 5847066"/>
              <a:gd name="connsiteY8" fmla="*/ 0 h 653384"/>
              <a:gd name="connsiteX9" fmla="*/ 5847066 w 5847066"/>
              <a:gd name="connsiteY9" fmla="*/ 0 h 653384"/>
              <a:gd name="connsiteX10" fmla="*/ 5847066 w 5847066"/>
              <a:gd name="connsiteY10" fmla="*/ 653384 h 653384"/>
              <a:gd name="connsiteX11" fmla="*/ 5138921 w 5847066"/>
              <a:gd name="connsiteY11" fmla="*/ 653384 h 653384"/>
              <a:gd name="connsiteX12" fmla="*/ 4547718 w 5847066"/>
              <a:gd name="connsiteY12" fmla="*/ 653384 h 653384"/>
              <a:gd name="connsiteX13" fmla="*/ 3839573 w 5847066"/>
              <a:gd name="connsiteY13" fmla="*/ 653384 h 653384"/>
              <a:gd name="connsiteX14" fmla="*/ 3365311 w 5847066"/>
              <a:gd name="connsiteY14" fmla="*/ 653384 h 653384"/>
              <a:gd name="connsiteX15" fmla="*/ 2657167 w 5847066"/>
              <a:gd name="connsiteY15" fmla="*/ 653384 h 653384"/>
              <a:gd name="connsiteX16" fmla="*/ 2065963 w 5847066"/>
              <a:gd name="connsiteY16" fmla="*/ 653384 h 653384"/>
              <a:gd name="connsiteX17" fmla="*/ 1533231 w 5847066"/>
              <a:gd name="connsiteY17" fmla="*/ 653384 h 653384"/>
              <a:gd name="connsiteX18" fmla="*/ 825086 w 5847066"/>
              <a:gd name="connsiteY18" fmla="*/ 653384 h 653384"/>
              <a:gd name="connsiteX19" fmla="*/ 0 w 5847066"/>
              <a:gd name="connsiteY19" fmla="*/ 653384 h 653384"/>
              <a:gd name="connsiteX20" fmla="*/ 0 w 5847066"/>
              <a:gd name="connsiteY20"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847066" h="653384" fill="none" extrusionOk="0">
                <a:moveTo>
                  <a:pt x="0" y="0"/>
                </a:moveTo>
                <a:cubicBezTo>
                  <a:pt x="177273" y="-6363"/>
                  <a:pt x="290017" y="-26427"/>
                  <a:pt x="532733" y="0"/>
                </a:cubicBezTo>
                <a:cubicBezTo>
                  <a:pt x="775449" y="26427"/>
                  <a:pt x="886149" y="17912"/>
                  <a:pt x="1006995" y="0"/>
                </a:cubicBezTo>
                <a:cubicBezTo>
                  <a:pt x="1127841" y="-17912"/>
                  <a:pt x="1473235" y="20016"/>
                  <a:pt x="1715139" y="0"/>
                </a:cubicBezTo>
                <a:cubicBezTo>
                  <a:pt x="1957043" y="-20016"/>
                  <a:pt x="2188935" y="11324"/>
                  <a:pt x="2364813" y="0"/>
                </a:cubicBezTo>
                <a:cubicBezTo>
                  <a:pt x="2540691" y="-11324"/>
                  <a:pt x="2924415" y="12136"/>
                  <a:pt x="3072958" y="0"/>
                </a:cubicBezTo>
                <a:cubicBezTo>
                  <a:pt x="3221501" y="-12136"/>
                  <a:pt x="3406457" y="10636"/>
                  <a:pt x="3547220" y="0"/>
                </a:cubicBezTo>
                <a:cubicBezTo>
                  <a:pt x="3687983" y="-10636"/>
                  <a:pt x="3836026" y="-24023"/>
                  <a:pt x="4079953" y="0"/>
                </a:cubicBezTo>
                <a:cubicBezTo>
                  <a:pt x="4323880" y="24023"/>
                  <a:pt x="4464394" y="-8519"/>
                  <a:pt x="4788097" y="0"/>
                </a:cubicBezTo>
                <a:cubicBezTo>
                  <a:pt x="5111800" y="8519"/>
                  <a:pt x="5484137" y="-13166"/>
                  <a:pt x="5847066" y="0"/>
                </a:cubicBezTo>
                <a:cubicBezTo>
                  <a:pt x="5847251" y="296681"/>
                  <a:pt x="5843516" y="337472"/>
                  <a:pt x="5847066" y="653384"/>
                </a:cubicBezTo>
                <a:cubicBezTo>
                  <a:pt x="5696363" y="682015"/>
                  <a:pt x="5328121" y="622981"/>
                  <a:pt x="5138921" y="653384"/>
                </a:cubicBezTo>
                <a:cubicBezTo>
                  <a:pt x="4949721" y="683787"/>
                  <a:pt x="4818939" y="643213"/>
                  <a:pt x="4547718" y="653384"/>
                </a:cubicBezTo>
                <a:cubicBezTo>
                  <a:pt x="4276497" y="663555"/>
                  <a:pt x="3987890" y="675217"/>
                  <a:pt x="3839573" y="653384"/>
                </a:cubicBezTo>
                <a:cubicBezTo>
                  <a:pt x="3691257" y="631551"/>
                  <a:pt x="3574349" y="649005"/>
                  <a:pt x="3365311" y="653384"/>
                </a:cubicBezTo>
                <a:cubicBezTo>
                  <a:pt x="3156273" y="657763"/>
                  <a:pt x="2853848" y="628129"/>
                  <a:pt x="2657167" y="653384"/>
                </a:cubicBezTo>
                <a:cubicBezTo>
                  <a:pt x="2460486" y="678639"/>
                  <a:pt x="2198125" y="663738"/>
                  <a:pt x="2065963" y="653384"/>
                </a:cubicBezTo>
                <a:cubicBezTo>
                  <a:pt x="1933801" y="643030"/>
                  <a:pt x="1760459" y="662594"/>
                  <a:pt x="1533231" y="653384"/>
                </a:cubicBezTo>
                <a:cubicBezTo>
                  <a:pt x="1306003" y="644174"/>
                  <a:pt x="1028439" y="643733"/>
                  <a:pt x="825086" y="653384"/>
                </a:cubicBezTo>
                <a:cubicBezTo>
                  <a:pt x="621734" y="663035"/>
                  <a:pt x="407567" y="652634"/>
                  <a:pt x="0" y="653384"/>
                </a:cubicBezTo>
                <a:cubicBezTo>
                  <a:pt x="-7352" y="387748"/>
                  <a:pt x="-7860" y="222244"/>
                  <a:pt x="0" y="0"/>
                </a:cubicBezTo>
                <a:close/>
              </a:path>
              <a:path w="5847066" h="653384" stroke="0" extrusionOk="0">
                <a:moveTo>
                  <a:pt x="0" y="0"/>
                </a:moveTo>
                <a:cubicBezTo>
                  <a:pt x="199316" y="-37228"/>
                  <a:pt x="489487" y="-6595"/>
                  <a:pt x="766615" y="0"/>
                </a:cubicBezTo>
                <a:cubicBezTo>
                  <a:pt x="1043743" y="6595"/>
                  <a:pt x="1252205" y="1067"/>
                  <a:pt x="1474760" y="0"/>
                </a:cubicBezTo>
                <a:cubicBezTo>
                  <a:pt x="1697315" y="-1067"/>
                  <a:pt x="1842642" y="-28016"/>
                  <a:pt x="2182905" y="0"/>
                </a:cubicBezTo>
                <a:cubicBezTo>
                  <a:pt x="2523168" y="28016"/>
                  <a:pt x="2668762" y="11622"/>
                  <a:pt x="2949520" y="0"/>
                </a:cubicBezTo>
                <a:cubicBezTo>
                  <a:pt x="3230278" y="-11622"/>
                  <a:pt x="3333784" y="12268"/>
                  <a:pt x="3657665" y="0"/>
                </a:cubicBezTo>
                <a:cubicBezTo>
                  <a:pt x="3981547" y="-12268"/>
                  <a:pt x="4016748" y="-18717"/>
                  <a:pt x="4131927" y="0"/>
                </a:cubicBezTo>
                <a:cubicBezTo>
                  <a:pt x="4247106" y="18717"/>
                  <a:pt x="4658563" y="-4864"/>
                  <a:pt x="4840071" y="0"/>
                </a:cubicBezTo>
                <a:cubicBezTo>
                  <a:pt x="5021579" y="4864"/>
                  <a:pt x="5610278" y="-35448"/>
                  <a:pt x="5847066" y="0"/>
                </a:cubicBezTo>
                <a:cubicBezTo>
                  <a:pt x="5875094" y="276589"/>
                  <a:pt x="5867223" y="401093"/>
                  <a:pt x="5847066" y="653384"/>
                </a:cubicBezTo>
                <a:cubicBezTo>
                  <a:pt x="5627642" y="641049"/>
                  <a:pt x="5377787" y="663974"/>
                  <a:pt x="5138921" y="653384"/>
                </a:cubicBezTo>
                <a:cubicBezTo>
                  <a:pt x="4900055" y="642794"/>
                  <a:pt x="4787196" y="632052"/>
                  <a:pt x="4547718" y="653384"/>
                </a:cubicBezTo>
                <a:cubicBezTo>
                  <a:pt x="4308240" y="674716"/>
                  <a:pt x="4260292" y="654022"/>
                  <a:pt x="4014985" y="653384"/>
                </a:cubicBezTo>
                <a:cubicBezTo>
                  <a:pt x="3769678" y="652746"/>
                  <a:pt x="3568040" y="626087"/>
                  <a:pt x="3423782" y="653384"/>
                </a:cubicBezTo>
                <a:cubicBezTo>
                  <a:pt x="3279524" y="680681"/>
                  <a:pt x="3137632" y="666514"/>
                  <a:pt x="2949520" y="653384"/>
                </a:cubicBezTo>
                <a:cubicBezTo>
                  <a:pt x="2761408" y="640254"/>
                  <a:pt x="2489168" y="637285"/>
                  <a:pt x="2358317" y="653384"/>
                </a:cubicBezTo>
                <a:cubicBezTo>
                  <a:pt x="2227466" y="669483"/>
                  <a:pt x="1930107" y="636584"/>
                  <a:pt x="1650172" y="653384"/>
                </a:cubicBezTo>
                <a:cubicBezTo>
                  <a:pt x="1370238" y="670184"/>
                  <a:pt x="1046459" y="626852"/>
                  <a:pt x="883557" y="653384"/>
                </a:cubicBezTo>
                <a:cubicBezTo>
                  <a:pt x="720655" y="679916"/>
                  <a:pt x="340872" y="629554"/>
                  <a:pt x="0" y="653384"/>
                </a:cubicBezTo>
                <a:cubicBezTo>
                  <a:pt x="-29640" y="386198"/>
                  <a:pt x="5010" y="159703"/>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4"/>
              <a:tabLst/>
              <a:defRPr/>
            </a:pPr>
            <a:r>
              <a:rPr kumimoji="0" lang="en-US" sz="3600" b="0" i="0" u="none" strike="noStrike" kern="1200" cap="none" spc="0" normalizeH="0" baseline="0" noProof="0" dirty="0">
                <a:ln>
                  <a:noFill/>
                </a:ln>
                <a:solidFill>
                  <a:prstClr val="black"/>
                </a:solidFill>
                <a:effectLst/>
                <a:uLnTx/>
                <a:uFillTx/>
                <a:latin typeface="Maiandra GD" pitchFamily="34" charset="0"/>
                <a:ea typeface="+mn-ea"/>
                <a:cs typeface="+mn-cs"/>
              </a:rPr>
              <a:t>Drinking Is Condemned</a:t>
            </a:r>
            <a:endParaRPr kumimoji="0" lang="en-US" sz="3600" b="0" i="0" u="none" strike="noStrike" kern="1200" cap="none" spc="0" normalizeH="0" baseline="0" noProof="0" dirty="0">
              <a:ln>
                <a:noFill/>
              </a:ln>
              <a:solidFill>
                <a:prstClr val="white">
                  <a:lumMod val="75000"/>
                </a:prstClr>
              </a:solidFill>
              <a:effectLst/>
              <a:uLnTx/>
              <a:uFillTx/>
              <a:latin typeface="Maiandra GD" pitchFamily="34" charset="0"/>
              <a:ea typeface="+mn-ea"/>
              <a:cs typeface="+mn-cs"/>
            </a:endParaRPr>
          </a:p>
        </p:txBody>
      </p:sp>
      <p:sp>
        <p:nvSpPr>
          <p:cNvPr id="3" name="TextBox 2">
            <a:extLst>
              <a:ext uri="{FF2B5EF4-FFF2-40B4-BE49-F238E27FC236}">
                <a16:creationId xmlns:a16="http://schemas.microsoft.com/office/drawing/2014/main" id="{C6521888-4B8C-7D51-57F8-3762D64B9966}"/>
              </a:ext>
            </a:extLst>
          </p:cNvPr>
          <p:cNvSpPr txBox="1"/>
          <p:nvPr/>
        </p:nvSpPr>
        <p:spPr>
          <a:xfrm>
            <a:off x="903766" y="1576366"/>
            <a:ext cx="7554433" cy="2092881"/>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1 Pet. 4:3</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Calibri" panose="020F0502020204030204"/>
              </a:rPr>
              <a:t>1 Pet. 5:8</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“Sober”</a:t>
            </a:r>
            <a:endParaRPr kumimoji="0" lang="en-US" sz="26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“Free from the</a:t>
            </a:r>
            <a:r>
              <a:rPr kumimoji="0" lang="en-US" sz="2400" b="0" i="0" u="none" strike="noStrike" kern="1200" cap="none" spc="0" normalizeH="0" noProof="0" dirty="0">
                <a:ln>
                  <a:noFill/>
                </a:ln>
                <a:solidFill>
                  <a:prstClr val="black"/>
                </a:solidFill>
                <a:effectLst/>
                <a:uLnTx/>
                <a:uFillTx/>
                <a:latin typeface="Calibri" panose="020F0502020204030204"/>
                <a:ea typeface="+mn-ea"/>
                <a:cs typeface="+mn-cs"/>
              </a:rPr>
              <a:t> influence of intoxicants” (Vine’s)</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baseline="0" dirty="0">
                <a:solidFill>
                  <a:prstClr val="black"/>
                </a:solidFill>
                <a:latin typeface="Calibri" panose="020F0502020204030204"/>
              </a:rPr>
              <a:t>Means to abstain</a:t>
            </a:r>
            <a:r>
              <a:rPr lang="en-US" sz="2400" dirty="0">
                <a:solidFill>
                  <a:prstClr val="black"/>
                </a:solidFill>
                <a:latin typeface="Calibri" panose="020F0502020204030204"/>
              </a:rPr>
              <a:t> (Strong’s; </a:t>
            </a:r>
            <a:r>
              <a:rPr lang="en-US" sz="2400" dirty="0" err="1">
                <a:solidFill>
                  <a:prstClr val="black"/>
                </a:solidFill>
                <a:latin typeface="Calibri" panose="020F0502020204030204"/>
              </a:rPr>
              <a:t>Donnagan’s</a:t>
            </a:r>
            <a:r>
              <a:rPr lang="en-US" sz="2400" dirty="0">
                <a:solidFill>
                  <a:prstClr val="black"/>
                </a:solidFill>
                <a:latin typeface="Calibri" panose="020F0502020204030204"/>
              </a:rPr>
              <a:t> Lexicon)</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753495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F44B4C-A519-8B94-970F-BFC36D8C5360}"/>
              </a:ext>
            </a:extLst>
          </p:cNvPr>
          <p:cNvSpPr/>
          <p:nvPr/>
        </p:nvSpPr>
        <p:spPr>
          <a:xfrm>
            <a:off x="848579" y="296133"/>
            <a:ext cx="7446846" cy="1200329"/>
          </a:xfrm>
          <a:custGeom>
            <a:avLst/>
            <a:gdLst>
              <a:gd name="connsiteX0" fmla="*/ 0 w 7446846"/>
              <a:gd name="connsiteY0" fmla="*/ 0 h 1200329"/>
              <a:gd name="connsiteX1" fmla="*/ 751454 w 7446846"/>
              <a:gd name="connsiteY1" fmla="*/ 0 h 1200329"/>
              <a:gd name="connsiteX2" fmla="*/ 1353972 w 7446846"/>
              <a:gd name="connsiteY2" fmla="*/ 0 h 1200329"/>
              <a:gd name="connsiteX3" fmla="*/ 2105426 w 7446846"/>
              <a:gd name="connsiteY3" fmla="*/ 0 h 1200329"/>
              <a:gd name="connsiteX4" fmla="*/ 2559007 w 7446846"/>
              <a:gd name="connsiteY4" fmla="*/ 0 h 1200329"/>
              <a:gd name="connsiteX5" fmla="*/ 3384930 w 7446846"/>
              <a:gd name="connsiteY5" fmla="*/ 0 h 1200329"/>
              <a:gd name="connsiteX6" fmla="*/ 3838511 w 7446846"/>
              <a:gd name="connsiteY6" fmla="*/ 0 h 1200329"/>
              <a:gd name="connsiteX7" fmla="*/ 4589965 w 7446846"/>
              <a:gd name="connsiteY7" fmla="*/ 0 h 1200329"/>
              <a:gd name="connsiteX8" fmla="*/ 5118014 w 7446846"/>
              <a:gd name="connsiteY8" fmla="*/ 0 h 1200329"/>
              <a:gd name="connsiteX9" fmla="*/ 5720532 w 7446846"/>
              <a:gd name="connsiteY9" fmla="*/ 0 h 1200329"/>
              <a:gd name="connsiteX10" fmla="*/ 6546455 w 7446846"/>
              <a:gd name="connsiteY10" fmla="*/ 0 h 1200329"/>
              <a:gd name="connsiteX11" fmla="*/ 7446846 w 7446846"/>
              <a:gd name="connsiteY11" fmla="*/ 0 h 1200329"/>
              <a:gd name="connsiteX12" fmla="*/ 7446846 w 7446846"/>
              <a:gd name="connsiteY12" fmla="*/ 624171 h 1200329"/>
              <a:gd name="connsiteX13" fmla="*/ 7446846 w 7446846"/>
              <a:gd name="connsiteY13" fmla="*/ 1200329 h 1200329"/>
              <a:gd name="connsiteX14" fmla="*/ 6620923 w 7446846"/>
              <a:gd name="connsiteY14" fmla="*/ 1200329 h 1200329"/>
              <a:gd name="connsiteX15" fmla="*/ 5869469 w 7446846"/>
              <a:gd name="connsiteY15" fmla="*/ 1200329 h 1200329"/>
              <a:gd name="connsiteX16" fmla="*/ 5192483 w 7446846"/>
              <a:gd name="connsiteY16" fmla="*/ 1200329 h 1200329"/>
              <a:gd name="connsiteX17" fmla="*/ 4366560 w 7446846"/>
              <a:gd name="connsiteY17" fmla="*/ 1200329 h 1200329"/>
              <a:gd name="connsiteX18" fmla="*/ 3838511 w 7446846"/>
              <a:gd name="connsiteY18" fmla="*/ 1200329 h 1200329"/>
              <a:gd name="connsiteX19" fmla="*/ 3161525 w 7446846"/>
              <a:gd name="connsiteY19" fmla="*/ 1200329 h 1200329"/>
              <a:gd name="connsiteX20" fmla="*/ 2484539 w 7446846"/>
              <a:gd name="connsiteY20" fmla="*/ 1200329 h 1200329"/>
              <a:gd name="connsiteX21" fmla="*/ 1658616 w 7446846"/>
              <a:gd name="connsiteY21" fmla="*/ 1200329 h 1200329"/>
              <a:gd name="connsiteX22" fmla="*/ 1056098 w 7446846"/>
              <a:gd name="connsiteY22" fmla="*/ 1200329 h 1200329"/>
              <a:gd name="connsiteX23" fmla="*/ 602518 w 7446846"/>
              <a:gd name="connsiteY23" fmla="*/ 1200329 h 1200329"/>
              <a:gd name="connsiteX24" fmla="*/ 0 w 7446846"/>
              <a:gd name="connsiteY24" fmla="*/ 1200329 h 1200329"/>
              <a:gd name="connsiteX25" fmla="*/ 0 w 7446846"/>
              <a:gd name="connsiteY25" fmla="*/ 588161 h 1200329"/>
              <a:gd name="connsiteX26" fmla="*/ 0 w 7446846"/>
              <a:gd name="connsiteY26"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446846" h="1200329" fill="none" extrusionOk="0">
                <a:moveTo>
                  <a:pt x="0" y="0"/>
                </a:moveTo>
                <a:cubicBezTo>
                  <a:pt x="272176" y="29717"/>
                  <a:pt x="415591" y="22301"/>
                  <a:pt x="751454" y="0"/>
                </a:cubicBezTo>
                <a:cubicBezTo>
                  <a:pt x="1087317" y="-22301"/>
                  <a:pt x="1197879" y="19310"/>
                  <a:pt x="1353972" y="0"/>
                </a:cubicBezTo>
                <a:cubicBezTo>
                  <a:pt x="1510065" y="-19310"/>
                  <a:pt x="1757813" y="-28599"/>
                  <a:pt x="2105426" y="0"/>
                </a:cubicBezTo>
                <a:cubicBezTo>
                  <a:pt x="2453039" y="28599"/>
                  <a:pt x="2340545" y="-20573"/>
                  <a:pt x="2559007" y="0"/>
                </a:cubicBezTo>
                <a:cubicBezTo>
                  <a:pt x="2777469" y="20573"/>
                  <a:pt x="2989095" y="-6996"/>
                  <a:pt x="3384930" y="0"/>
                </a:cubicBezTo>
                <a:cubicBezTo>
                  <a:pt x="3780765" y="6996"/>
                  <a:pt x="3662234" y="-11276"/>
                  <a:pt x="3838511" y="0"/>
                </a:cubicBezTo>
                <a:cubicBezTo>
                  <a:pt x="4014788" y="11276"/>
                  <a:pt x="4437807" y="31571"/>
                  <a:pt x="4589965" y="0"/>
                </a:cubicBezTo>
                <a:cubicBezTo>
                  <a:pt x="4742123" y="-31571"/>
                  <a:pt x="5004634" y="-22948"/>
                  <a:pt x="5118014" y="0"/>
                </a:cubicBezTo>
                <a:cubicBezTo>
                  <a:pt x="5231394" y="22948"/>
                  <a:pt x="5548532" y="-18651"/>
                  <a:pt x="5720532" y="0"/>
                </a:cubicBezTo>
                <a:cubicBezTo>
                  <a:pt x="5892532" y="18651"/>
                  <a:pt x="6334204" y="-16483"/>
                  <a:pt x="6546455" y="0"/>
                </a:cubicBezTo>
                <a:cubicBezTo>
                  <a:pt x="6758706" y="16483"/>
                  <a:pt x="7253344" y="-8944"/>
                  <a:pt x="7446846" y="0"/>
                </a:cubicBezTo>
                <a:cubicBezTo>
                  <a:pt x="7429588" y="280071"/>
                  <a:pt x="7440505" y="325429"/>
                  <a:pt x="7446846" y="624171"/>
                </a:cubicBezTo>
                <a:cubicBezTo>
                  <a:pt x="7453187" y="922913"/>
                  <a:pt x="7455245" y="1045026"/>
                  <a:pt x="7446846" y="1200329"/>
                </a:cubicBezTo>
                <a:cubicBezTo>
                  <a:pt x="7280396" y="1218585"/>
                  <a:pt x="6897381" y="1179497"/>
                  <a:pt x="6620923" y="1200329"/>
                </a:cubicBezTo>
                <a:cubicBezTo>
                  <a:pt x="6344465" y="1221161"/>
                  <a:pt x="6024309" y="1229586"/>
                  <a:pt x="5869469" y="1200329"/>
                </a:cubicBezTo>
                <a:cubicBezTo>
                  <a:pt x="5714629" y="1171072"/>
                  <a:pt x="5471883" y="1184948"/>
                  <a:pt x="5192483" y="1200329"/>
                </a:cubicBezTo>
                <a:cubicBezTo>
                  <a:pt x="4913083" y="1215710"/>
                  <a:pt x="4695407" y="1214004"/>
                  <a:pt x="4366560" y="1200329"/>
                </a:cubicBezTo>
                <a:cubicBezTo>
                  <a:pt x="4037713" y="1186654"/>
                  <a:pt x="4079129" y="1219675"/>
                  <a:pt x="3838511" y="1200329"/>
                </a:cubicBezTo>
                <a:cubicBezTo>
                  <a:pt x="3597893" y="1180983"/>
                  <a:pt x="3428402" y="1220745"/>
                  <a:pt x="3161525" y="1200329"/>
                </a:cubicBezTo>
                <a:cubicBezTo>
                  <a:pt x="2894648" y="1179913"/>
                  <a:pt x="2666544" y="1176821"/>
                  <a:pt x="2484539" y="1200329"/>
                </a:cubicBezTo>
                <a:cubicBezTo>
                  <a:pt x="2302534" y="1223837"/>
                  <a:pt x="1884061" y="1241374"/>
                  <a:pt x="1658616" y="1200329"/>
                </a:cubicBezTo>
                <a:cubicBezTo>
                  <a:pt x="1433171" y="1159284"/>
                  <a:pt x="1227569" y="1221797"/>
                  <a:pt x="1056098" y="1200329"/>
                </a:cubicBezTo>
                <a:cubicBezTo>
                  <a:pt x="884627" y="1178861"/>
                  <a:pt x="739137" y="1214475"/>
                  <a:pt x="602518" y="1200329"/>
                </a:cubicBezTo>
                <a:cubicBezTo>
                  <a:pt x="465899" y="1186183"/>
                  <a:pt x="196948" y="1194807"/>
                  <a:pt x="0" y="1200329"/>
                </a:cubicBezTo>
                <a:cubicBezTo>
                  <a:pt x="18925" y="897080"/>
                  <a:pt x="-6354" y="851594"/>
                  <a:pt x="0" y="588161"/>
                </a:cubicBezTo>
                <a:cubicBezTo>
                  <a:pt x="6354" y="324728"/>
                  <a:pt x="-9301" y="185035"/>
                  <a:pt x="0" y="0"/>
                </a:cubicBezTo>
                <a:close/>
              </a:path>
              <a:path w="7446846" h="1200329" stroke="0" extrusionOk="0">
                <a:moveTo>
                  <a:pt x="0" y="0"/>
                </a:moveTo>
                <a:cubicBezTo>
                  <a:pt x="209631" y="-25990"/>
                  <a:pt x="332771" y="-22332"/>
                  <a:pt x="528049" y="0"/>
                </a:cubicBezTo>
                <a:cubicBezTo>
                  <a:pt x="723327" y="22332"/>
                  <a:pt x="891467" y="16455"/>
                  <a:pt x="1205035" y="0"/>
                </a:cubicBezTo>
                <a:cubicBezTo>
                  <a:pt x="1518603" y="-16455"/>
                  <a:pt x="1599363" y="33400"/>
                  <a:pt x="1882021" y="0"/>
                </a:cubicBezTo>
                <a:cubicBezTo>
                  <a:pt x="2164679" y="-33400"/>
                  <a:pt x="2312995" y="-5697"/>
                  <a:pt x="2707944" y="0"/>
                </a:cubicBezTo>
                <a:cubicBezTo>
                  <a:pt x="3102893" y="5697"/>
                  <a:pt x="3104751" y="10404"/>
                  <a:pt x="3459398" y="0"/>
                </a:cubicBezTo>
                <a:cubicBezTo>
                  <a:pt x="3814045" y="-10404"/>
                  <a:pt x="4044559" y="-11382"/>
                  <a:pt x="4210853" y="0"/>
                </a:cubicBezTo>
                <a:cubicBezTo>
                  <a:pt x="4377148" y="11382"/>
                  <a:pt x="4613549" y="2945"/>
                  <a:pt x="4887839" y="0"/>
                </a:cubicBezTo>
                <a:cubicBezTo>
                  <a:pt x="5162129" y="-2945"/>
                  <a:pt x="5217668" y="10825"/>
                  <a:pt x="5490356" y="0"/>
                </a:cubicBezTo>
                <a:cubicBezTo>
                  <a:pt x="5763044" y="-10825"/>
                  <a:pt x="5755186" y="13028"/>
                  <a:pt x="5943937" y="0"/>
                </a:cubicBezTo>
                <a:cubicBezTo>
                  <a:pt x="6132688" y="-13028"/>
                  <a:pt x="6197330" y="20710"/>
                  <a:pt x="6397518" y="0"/>
                </a:cubicBezTo>
                <a:cubicBezTo>
                  <a:pt x="6597706" y="-20710"/>
                  <a:pt x="6967673" y="-40924"/>
                  <a:pt x="7446846" y="0"/>
                </a:cubicBezTo>
                <a:cubicBezTo>
                  <a:pt x="7464396" y="118004"/>
                  <a:pt x="7444840" y="449201"/>
                  <a:pt x="7446846" y="564155"/>
                </a:cubicBezTo>
                <a:cubicBezTo>
                  <a:pt x="7448852" y="679109"/>
                  <a:pt x="7423447" y="956293"/>
                  <a:pt x="7446846" y="1200329"/>
                </a:cubicBezTo>
                <a:cubicBezTo>
                  <a:pt x="7242507" y="1176913"/>
                  <a:pt x="7150260" y="1218098"/>
                  <a:pt x="6918797" y="1200329"/>
                </a:cubicBezTo>
                <a:cubicBezTo>
                  <a:pt x="6687334" y="1182560"/>
                  <a:pt x="6531286" y="1227341"/>
                  <a:pt x="6167342" y="1200329"/>
                </a:cubicBezTo>
                <a:cubicBezTo>
                  <a:pt x="5803399" y="1173317"/>
                  <a:pt x="5894430" y="1212200"/>
                  <a:pt x="5713762" y="1200329"/>
                </a:cubicBezTo>
                <a:cubicBezTo>
                  <a:pt x="5533094" y="1188458"/>
                  <a:pt x="5367974" y="1182225"/>
                  <a:pt x="5185713" y="1200329"/>
                </a:cubicBezTo>
                <a:cubicBezTo>
                  <a:pt x="5003452" y="1218433"/>
                  <a:pt x="4650061" y="1195871"/>
                  <a:pt x="4359790" y="1200329"/>
                </a:cubicBezTo>
                <a:cubicBezTo>
                  <a:pt x="4069519" y="1204787"/>
                  <a:pt x="4074885" y="1202909"/>
                  <a:pt x="3831741" y="1200329"/>
                </a:cubicBezTo>
                <a:cubicBezTo>
                  <a:pt x="3588597" y="1197749"/>
                  <a:pt x="3374506" y="1220378"/>
                  <a:pt x="3154755" y="1200329"/>
                </a:cubicBezTo>
                <a:cubicBezTo>
                  <a:pt x="2935004" y="1180280"/>
                  <a:pt x="2750865" y="1201637"/>
                  <a:pt x="2626706" y="1200329"/>
                </a:cubicBezTo>
                <a:cubicBezTo>
                  <a:pt x="2502547" y="1199021"/>
                  <a:pt x="2250502" y="1224617"/>
                  <a:pt x="1949720" y="1200329"/>
                </a:cubicBezTo>
                <a:cubicBezTo>
                  <a:pt x="1648938" y="1176041"/>
                  <a:pt x="1659507" y="1181954"/>
                  <a:pt x="1496139" y="1200329"/>
                </a:cubicBezTo>
                <a:cubicBezTo>
                  <a:pt x="1332771" y="1218704"/>
                  <a:pt x="1161150" y="1182492"/>
                  <a:pt x="1042558" y="1200329"/>
                </a:cubicBezTo>
                <a:cubicBezTo>
                  <a:pt x="923966" y="1218166"/>
                  <a:pt x="316509" y="1180600"/>
                  <a:pt x="0" y="1200329"/>
                </a:cubicBezTo>
                <a:cubicBezTo>
                  <a:pt x="-15692" y="955431"/>
                  <a:pt x="14211" y="807245"/>
                  <a:pt x="0" y="612168"/>
                </a:cubicBezTo>
                <a:cubicBezTo>
                  <a:pt x="-14211" y="417091"/>
                  <a:pt x="13856" y="139894"/>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it a Sin to Drink?</a:t>
            </a:r>
          </a:p>
        </p:txBody>
      </p:sp>
      <p:sp>
        <p:nvSpPr>
          <p:cNvPr id="2" name="TextBox 1">
            <a:extLst>
              <a:ext uri="{FF2B5EF4-FFF2-40B4-BE49-F238E27FC236}">
                <a16:creationId xmlns:a16="http://schemas.microsoft.com/office/drawing/2014/main" id="{0683FFFE-8C15-91FB-51E9-CC94B7662F01}"/>
              </a:ext>
            </a:extLst>
          </p:cNvPr>
          <p:cNvSpPr txBox="1"/>
          <p:nvPr/>
        </p:nvSpPr>
        <p:spPr>
          <a:xfrm>
            <a:off x="989740" y="2244115"/>
            <a:ext cx="7007074" cy="3708708"/>
          </a:xfrm>
          <a:custGeom>
            <a:avLst/>
            <a:gdLst>
              <a:gd name="connsiteX0" fmla="*/ 0 w 7007074"/>
              <a:gd name="connsiteY0" fmla="*/ 0 h 3708708"/>
              <a:gd name="connsiteX1" fmla="*/ 426795 w 7007074"/>
              <a:gd name="connsiteY1" fmla="*/ 0 h 3708708"/>
              <a:gd name="connsiteX2" fmla="*/ 1063801 w 7007074"/>
              <a:gd name="connsiteY2" fmla="*/ 0 h 3708708"/>
              <a:gd name="connsiteX3" fmla="*/ 1700808 w 7007074"/>
              <a:gd name="connsiteY3" fmla="*/ 0 h 3708708"/>
              <a:gd name="connsiteX4" fmla="*/ 2197673 w 7007074"/>
              <a:gd name="connsiteY4" fmla="*/ 0 h 3708708"/>
              <a:gd name="connsiteX5" fmla="*/ 2694538 w 7007074"/>
              <a:gd name="connsiteY5" fmla="*/ 0 h 3708708"/>
              <a:gd name="connsiteX6" fmla="*/ 3331545 w 7007074"/>
              <a:gd name="connsiteY6" fmla="*/ 0 h 3708708"/>
              <a:gd name="connsiteX7" fmla="*/ 3898481 w 7007074"/>
              <a:gd name="connsiteY7" fmla="*/ 0 h 3708708"/>
              <a:gd name="connsiteX8" fmla="*/ 4605559 w 7007074"/>
              <a:gd name="connsiteY8" fmla="*/ 0 h 3708708"/>
              <a:gd name="connsiteX9" fmla="*/ 5242565 w 7007074"/>
              <a:gd name="connsiteY9" fmla="*/ 0 h 3708708"/>
              <a:gd name="connsiteX10" fmla="*/ 5809501 w 7007074"/>
              <a:gd name="connsiteY10" fmla="*/ 0 h 3708708"/>
              <a:gd name="connsiteX11" fmla="*/ 6446508 w 7007074"/>
              <a:gd name="connsiteY11" fmla="*/ 0 h 3708708"/>
              <a:gd name="connsiteX12" fmla="*/ 7007074 w 7007074"/>
              <a:gd name="connsiteY12" fmla="*/ 0 h 3708708"/>
              <a:gd name="connsiteX13" fmla="*/ 7007074 w 7007074"/>
              <a:gd name="connsiteY13" fmla="*/ 543944 h 3708708"/>
              <a:gd name="connsiteX14" fmla="*/ 7007074 w 7007074"/>
              <a:gd name="connsiteY14" fmla="*/ 1124975 h 3708708"/>
              <a:gd name="connsiteX15" fmla="*/ 7007074 w 7007074"/>
              <a:gd name="connsiteY15" fmla="*/ 1706006 h 3708708"/>
              <a:gd name="connsiteX16" fmla="*/ 7007074 w 7007074"/>
              <a:gd name="connsiteY16" fmla="*/ 2287037 h 3708708"/>
              <a:gd name="connsiteX17" fmla="*/ 7007074 w 7007074"/>
              <a:gd name="connsiteY17" fmla="*/ 2793893 h 3708708"/>
              <a:gd name="connsiteX18" fmla="*/ 7007074 w 7007074"/>
              <a:gd name="connsiteY18" fmla="*/ 3708708 h 3708708"/>
              <a:gd name="connsiteX19" fmla="*/ 6510209 w 7007074"/>
              <a:gd name="connsiteY19" fmla="*/ 3708708 h 3708708"/>
              <a:gd name="connsiteX20" fmla="*/ 5873202 w 7007074"/>
              <a:gd name="connsiteY20" fmla="*/ 3708708 h 3708708"/>
              <a:gd name="connsiteX21" fmla="*/ 5096054 w 7007074"/>
              <a:gd name="connsiteY21" fmla="*/ 3708708 h 3708708"/>
              <a:gd name="connsiteX22" fmla="*/ 4669259 w 7007074"/>
              <a:gd name="connsiteY22" fmla="*/ 3708708 h 3708708"/>
              <a:gd name="connsiteX23" fmla="*/ 3962182 w 7007074"/>
              <a:gd name="connsiteY23" fmla="*/ 3708708 h 3708708"/>
              <a:gd name="connsiteX24" fmla="*/ 3325175 w 7007074"/>
              <a:gd name="connsiteY24" fmla="*/ 3708708 h 3708708"/>
              <a:gd name="connsiteX25" fmla="*/ 2618098 w 7007074"/>
              <a:gd name="connsiteY25" fmla="*/ 3708708 h 3708708"/>
              <a:gd name="connsiteX26" fmla="*/ 1911020 w 7007074"/>
              <a:gd name="connsiteY26" fmla="*/ 3708708 h 3708708"/>
              <a:gd name="connsiteX27" fmla="*/ 1133872 w 7007074"/>
              <a:gd name="connsiteY27" fmla="*/ 3708708 h 3708708"/>
              <a:gd name="connsiteX28" fmla="*/ 0 w 7007074"/>
              <a:gd name="connsiteY28" fmla="*/ 3708708 h 3708708"/>
              <a:gd name="connsiteX29" fmla="*/ 0 w 7007074"/>
              <a:gd name="connsiteY29" fmla="*/ 3016416 h 3708708"/>
              <a:gd name="connsiteX30" fmla="*/ 0 w 7007074"/>
              <a:gd name="connsiteY30" fmla="*/ 2324124 h 3708708"/>
              <a:gd name="connsiteX31" fmla="*/ 0 w 7007074"/>
              <a:gd name="connsiteY31" fmla="*/ 1668919 h 3708708"/>
              <a:gd name="connsiteX32" fmla="*/ 0 w 7007074"/>
              <a:gd name="connsiteY32" fmla="*/ 1013714 h 3708708"/>
              <a:gd name="connsiteX33" fmla="*/ 0 w 7007074"/>
              <a:gd name="connsiteY33" fmla="*/ 0 h 370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007074" h="3708708" fill="none" extrusionOk="0">
                <a:moveTo>
                  <a:pt x="0" y="0"/>
                </a:moveTo>
                <a:cubicBezTo>
                  <a:pt x="189756" y="-17605"/>
                  <a:pt x="321706" y="18683"/>
                  <a:pt x="426795" y="0"/>
                </a:cubicBezTo>
                <a:cubicBezTo>
                  <a:pt x="531885" y="-18683"/>
                  <a:pt x="906688" y="-3828"/>
                  <a:pt x="1063801" y="0"/>
                </a:cubicBezTo>
                <a:cubicBezTo>
                  <a:pt x="1220914" y="3828"/>
                  <a:pt x="1530954" y="3043"/>
                  <a:pt x="1700808" y="0"/>
                </a:cubicBezTo>
                <a:cubicBezTo>
                  <a:pt x="1870662" y="-3043"/>
                  <a:pt x="2057375" y="-19862"/>
                  <a:pt x="2197673" y="0"/>
                </a:cubicBezTo>
                <a:cubicBezTo>
                  <a:pt x="2337971" y="19862"/>
                  <a:pt x="2563318" y="-15474"/>
                  <a:pt x="2694538" y="0"/>
                </a:cubicBezTo>
                <a:cubicBezTo>
                  <a:pt x="2825758" y="15474"/>
                  <a:pt x="3198013" y="-6677"/>
                  <a:pt x="3331545" y="0"/>
                </a:cubicBezTo>
                <a:cubicBezTo>
                  <a:pt x="3465077" y="6677"/>
                  <a:pt x="3757460" y="6335"/>
                  <a:pt x="3898481" y="0"/>
                </a:cubicBezTo>
                <a:cubicBezTo>
                  <a:pt x="4039502" y="-6335"/>
                  <a:pt x="4440399" y="-24106"/>
                  <a:pt x="4605559" y="0"/>
                </a:cubicBezTo>
                <a:cubicBezTo>
                  <a:pt x="4770719" y="24106"/>
                  <a:pt x="4981869" y="4661"/>
                  <a:pt x="5242565" y="0"/>
                </a:cubicBezTo>
                <a:cubicBezTo>
                  <a:pt x="5503261" y="-4661"/>
                  <a:pt x="5566954" y="-15863"/>
                  <a:pt x="5809501" y="0"/>
                </a:cubicBezTo>
                <a:cubicBezTo>
                  <a:pt x="6052048" y="15863"/>
                  <a:pt x="6203213" y="-13620"/>
                  <a:pt x="6446508" y="0"/>
                </a:cubicBezTo>
                <a:cubicBezTo>
                  <a:pt x="6689803" y="13620"/>
                  <a:pt x="6868980" y="-21286"/>
                  <a:pt x="7007074" y="0"/>
                </a:cubicBezTo>
                <a:cubicBezTo>
                  <a:pt x="6982098" y="198565"/>
                  <a:pt x="7005837" y="405447"/>
                  <a:pt x="7007074" y="543944"/>
                </a:cubicBezTo>
                <a:cubicBezTo>
                  <a:pt x="7008311" y="682441"/>
                  <a:pt x="7029604" y="911472"/>
                  <a:pt x="7007074" y="1124975"/>
                </a:cubicBezTo>
                <a:cubicBezTo>
                  <a:pt x="6984544" y="1338478"/>
                  <a:pt x="7024424" y="1510076"/>
                  <a:pt x="7007074" y="1706006"/>
                </a:cubicBezTo>
                <a:cubicBezTo>
                  <a:pt x="6989724" y="1901936"/>
                  <a:pt x="7011247" y="2062454"/>
                  <a:pt x="7007074" y="2287037"/>
                </a:cubicBezTo>
                <a:cubicBezTo>
                  <a:pt x="7002901" y="2511620"/>
                  <a:pt x="7019744" y="2541644"/>
                  <a:pt x="7007074" y="2793893"/>
                </a:cubicBezTo>
                <a:cubicBezTo>
                  <a:pt x="6994404" y="3046142"/>
                  <a:pt x="6999303" y="3481047"/>
                  <a:pt x="7007074" y="3708708"/>
                </a:cubicBezTo>
                <a:cubicBezTo>
                  <a:pt x="6879526" y="3693691"/>
                  <a:pt x="6707517" y="3726766"/>
                  <a:pt x="6510209" y="3708708"/>
                </a:cubicBezTo>
                <a:cubicBezTo>
                  <a:pt x="6312902" y="3690650"/>
                  <a:pt x="6122009" y="3734047"/>
                  <a:pt x="5873202" y="3708708"/>
                </a:cubicBezTo>
                <a:cubicBezTo>
                  <a:pt x="5624395" y="3683369"/>
                  <a:pt x="5334923" y="3683349"/>
                  <a:pt x="5096054" y="3708708"/>
                </a:cubicBezTo>
                <a:cubicBezTo>
                  <a:pt x="4857185" y="3734067"/>
                  <a:pt x="4767247" y="3708753"/>
                  <a:pt x="4669259" y="3708708"/>
                </a:cubicBezTo>
                <a:cubicBezTo>
                  <a:pt x="4571272" y="3708663"/>
                  <a:pt x="4185295" y="3680336"/>
                  <a:pt x="3962182" y="3708708"/>
                </a:cubicBezTo>
                <a:cubicBezTo>
                  <a:pt x="3739069" y="3737080"/>
                  <a:pt x="3568060" y="3739064"/>
                  <a:pt x="3325175" y="3708708"/>
                </a:cubicBezTo>
                <a:cubicBezTo>
                  <a:pt x="3082290" y="3678352"/>
                  <a:pt x="2860209" y="3697492"/>
                  <a:pt x="2618098" y="3708708"/>
                </a:cubicBezTo>
                <a:cubicBezTo>
                  <a:pt x="2375987" y="3719924"/>
                  <a:pt x="2103002" y="3732167"/>
                  <a:pt x="1911020" y="3708708"/>
                </a:cubicBezTo>
                <a:cubicBezTo>
                  <a:pt x="1719038" y="3685249"/>
                  <a:pt x="1520111" y="3686064"/>
                  <a:pt x="1133872" y="3708708"/>
                </a:cubicBezTo>
                <a:cubicBezTo>
                  <a:pt x="747633" y="3731352"/>
                  <a:pt x="240498" y="3676685"/>
                  <a:pt x="0" y="3708708"/>
                </a:cubicBezTo>
                <a:cubicBezTo>
                  <a:pt x="26288" y="3425152"/>
                  <a:pt x="-8752" y="3203098"/>
                  <a:pt x="0" y="3016416"/>
                </a:cubicBezTo>
                <a:cubicBezTo>
                  <a:pt x="8752" y="2829734"/>
                  <a:pt x="14261" y="2655407"/>
                  <a:pt x="0" y="2324124"/>
                </a:cubicBezTo>
                <a:cubicBezTo>
                  <a:pt x="-14261" y="1992841"/>
                  <a:pt x="28745" y="1969938"/>
                  <a:pt x="0" y="1668919"/>
                </a:cubicBezTo>
                <a:cubicBezTo>
                  <a:pt x="-28745" y="1367900"/>
                  <a:pt x="-12081" y="1150431"/>
                  <a:pt x="0" y="1013714"/>
                </a:cubicBezTo>
                <a:cubicBezTo>
                  <a:pt x="12081" y="876998"/>
                  <a:pt x="37736" y="301142"/>
                  <a:pt x="0" y="0"/>
                </a:cubicBezTo>
                <a:close/>
              </a:path>
              <a:path w="7007074" h="3708708" stroke="0" extrusionOk="0">
                <a:moveTo>
                  <a:pt x="0" y="0"/>
                </a:moveTo>
                <a:cubicBezTo>
                  <a:pt x="358810" y="25414"/>
                  <a:pt x="538139" y="-16754"/>
                  <a:pt x="777148" y="0"/>
                </a:cubicBezTo>
                <a:cubicBezTo>
                  <a:pt x="1016157" y="16754"/>
                  <a:pt x="1242388" y="-16755"/>
                  <a:pt x="1484226" y="0"/>
                </a:cubicBezTo>
                <a:cubicBezTo>
                  <a:pt x="1726064" y="16755"/>
                  <a:pt x="1942969" y="-2666"/>
                  <a:pt x="2191303" y="0"/>
                </a:cubicBezTo>
                <a:cubicBezTo>
                  <a:pt x="2439637" y="2666"/>
                  <a:pt x="2727727" y="-30429"/>
                  <a:pt x="2968451" y="0"/>
                </a:cubicBezTo>
                <a:cubicBezTo>
                  <a:pt x="3209175" y="30429"/>
                  <a:pt x="3433865" y="-33205"/>
                  <a:pt x="3675529" y="0"/>
                </a:cubicBezTo>
                <a:cubicBezTo>
                  <a:pt x="3917193" y="33205"/>
                  <a:pt x="4007194" y="-4310"/>
                  <a:pt x="4102323" y="0"/>
                </a:cubicBezTo>
                <a:cubicBezTo>
                  <a:pt x="4197452" y="4310"/>
                  <a:pt x="4461616" y="50"/>
                  <a:pt x="4809401" y="0"/>
                </a:cubicBezTo>
                <a:cubicBezTo>
                  <a:pt x="5157186" y="-50"/>
                  <a:pt x="5214366" y="839"/>
                  <a:pt x="5446408" y="0"/>
                </a:cubicBezTo>
                <a:cubicBezTo>
                  <a:pt x="5678450" y="-839"/>
                  <a:pt x="5673874" y="13107"/>
                  <a:pt x="5873202" y="0"/>
                </a:cubicBezTo>
                <a:cubicBezTo>
                  <a:pt x="6072530" y="-13107"/>
                  <a:pt x="6514048" y="-1571"/>
                  <a:pt x="7007074" y="0"/>
                </a:cubicBezTo>
                <a:cubicBezTo>
                  <a:pt x="7008784" y="115262"/>
                  <a:pt x="7020172" y="388661"/>
                  <a:pt x="7007074" y="543944"/>
                </a:cubicBezTo>
                <a:cubicBezTo>
                  <a:pt x="6993976" y="699227"/>
                  <a:pt x="7005038" y="899747"/>
                  <a:pt x="7007074" y="1199149"/>
                </a:cubicBezTo>
                <a:cubicBezTo>
                  <a:pt x="7009110" y="1498551"/>
                  <a:pt x="7017331" y="1641178"/>
                  <a:pt x="7007074" y="1780180"/>
                </a:cubicBezTo>
                <a:cubicBezTo>
                  <a:pt x="6996817" y="1919182"/>
                  <a:pt x="7001522" y="2129601"/>
                  <a:pt x="7007074" y="2472472"/>
                </a:cubicBezTo>
                <a:cubicBezTo>
                  <a:pt x="7012626" y="2815343"/>
                  <a:pt x="7024409" y="2867991"/>
                  <a:pt x="7007074" y="3053503"/>
                </a:cubicBezTo>
                <a:cubicBezTo>
                  <a:pt x="6989739" y="3239015"/>
                  <a:pt x="7016541" y="3549761"/>
                  <a:pt x="7007074" y="3708708"/>
                </a:cubicBezTo>
                <a:cubicBezTo>
                  <a:pt x="6885803" y="3682060"/>
                  <a:pt x="6598332" y="3695687"/>
                  <a:pt x="6440138" y="3708708"/>
                </a:cubicBezTo>
                <a:cubicBezTo>
                  <a:pt x="6281944" y="3721729"/>
                  <a:pt x="5862263" y="3677289"/>
                  <a:pt x="5662990" y="3708708"/>
                </a:cubicBezTo>
                <a:cubicBezTo>
                  <a:pt x="5463717" y="3740127"/>
                  <a:pt x="5334011" y="3736788"/>
                  <a:pt x="5096054" y="3708708"/>
                </a:cubicBezTo>
                <a:cubicBezTo>
                  <a:pt x="4858097" y="3680628"/>
                  <a:pt x="4663426" y="3678594"/>
                  <a:pt x="4459047" y="3708708"/>
                </a:cubicBezTo>
                <a:cubicBezTo>
                  <a:pt x="4254668" y="3738822"/>
                  <a:pt x="4126385" y="3714165"/>
                  <a:pt x="4032253" y="3708708"/>
                </a:cubicBezTo>
                <a:cubicBezTo>
                  <a:pt x="3938121" y="3703251"/>
                  <a:pt x="3447216" y="3702833"/>
                  <a:pt x="3255104" y="3708708"/>
                </a:cubicBezTo>
                <a:cubicBezTo>
                  <a:pt x="3062992" y="3714583"/>
                  <a:pt x="2841560" y="3733066"/>
                  <a:pt x="2618098" y="3708708"/>
                </a:cubicBezTo>
                <a:cubicBezTo>
                  <a:pt x="2394636" y="3684350"/>
                  <a:pt x="2056834" y="3703726"/>
                  <a:pt x="1911020" y="3708708"/>
                </a:cubicBezTo>
                <a:cubicBezTo>
                  <a:pt x="1765206" y="3713690"/>
                  <a:pt x="1469931" y="3725898"/>
                  <a:pt x="1203943" y="3708708"/>
                </a:cubicBezTo>
                <a:cubicBezTo>
                  <a:pt x="937955" y="3691518"/>
                  <a:pt x="394689" y="3722646"/>
                  <a:pt x="0" y="3708708"/>
                </a:cubicBezTo>
                <a:cubicBezTo>
                  <a:pt x="33335" y="3563740"/>
                  <a:pt x="3234" y="3309052"/>
                  <a:pt x="0" y="3016416"/>
                </a:cubicBezTo>
                <a:cubicBezTo>
                  <a:pt x="-3234" y="2723780"/>
                  <a:pt x="-26886" y="2571408"/>
                  <a:pt x="0" y="2324124"/>
                </a:cubicBezTo>
                <a:cubicBezTo>
                  <a:pt x="26886" y="2076840"/>
                  <a:pt x="-16995" y="1942547"/>
                  <a:pt x="0" y="1780180"/>
                </a:cubicBezTo>
                <a:cubicBezTo>
                  <a:pt x="16995" y="1617813"/>
                  <a:pt x="3751" y="1273024"/>
                  <a:pt x="0" y="1124975"/>
                </a:cubicBezTo>
                <a:cubicBezTo>
                  <a:pt x="-3751" y="976926"/>
                  <a:pt x="-51733" y="364140"/>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It Is Drunkenness</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It Is Strong Drink</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It Is Harmful</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Drinking Is Condemned</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Influences Others</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rPr>
              <a:t>Arguments Made To Justify</a:t>
            </a:r>
          </a:p>
        </p:txBody>
      </p:sp>
    </p:spTree>
    <p:extLst>
      <p:ext uri="{BB962C8B-B14F-4D97-AF65-F5344CB8AC3E}">
        <p14:creationId xmlns:p14="http://schemas.microsoft.com/office/powerpoint/2010/main" val="196728296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5EED35-9B41-4586-B47D-BBC9EEB0E10B}"/>
              </a:ext>
            </a:extLst>
          </p:cNvPr>
          <p:cNvSpPr txBox="1"/>
          <p:nvPr/>
        </p:nvSpPr>
        <p:spPr>
          <a:xfrm>
            <a:off x="2196501" y="421371"/>
            <a:ext cx="4750997" cy="653384"/>
          </a:xfrm>
          <a:custGeom>
            <a:avLst/>
            <a:gdLst>
              <a:gd name="connsiteX0" fmla="*/ 0 w 4750997"/>
              <a:gd name="connsiteY0" fmla="*/ 0 h 653384"/>
              <a:gd name="connsiteX1" fmla="*/ 726224 w 4750997"/>
              <a:gd name="connsiteY1" fmla="*/ 0 h 653384"/>
              <a:gd name="connsiteX2" fmla="*/ 1499958 w 4750997"/>
              <a:gd name="connsiteY2" fmla="*/ 0 h 653384"/>
              <a:gd name="connsiteX3" fmla="*/ 2226181 w 4750997"/>
              <a:gd name="connsiteY3" fmla="*/ 0 h 653384"/>
              <a:gd name="connsiteX4" fmla="*/ 2952405 w 4750997"/>
              <a:gd name="connsiteY4" fmla="*/ 0 h 653384"/>
              <a:gd name="connsiteX5" fmla="*/ 3536099 w 4750997"/>
              <a:gd name="connsiteY5" fmla="*/ 0 h 653384"/>
              <a:gd name="connsiteX6" fmla="*/ 4072283 w 4750997"/>
              <a:gd name="connsiteY6" fmla="*/ 0 h 653384"/>
              <a:gd name="connsiteX7" fmla="*/ 4750997 w 4750997"/>
              <a:gd name="connsiteY7" fmla="*/ 0 h 653384"/>
              <a:gd name="connsiteX8" fmla="*/ 4750997 w 4750997"/>
              <a:gd name="connsiteY8" fmla="*/ 653384 h 653384"/>
              <a:gd name="connsiteX9" fmla="*/ 3977263 w 4750997"/>
              <a:gd name="connsiteY9" fmla="*/ 653384 h 653384"/>
              <a:gd name="connsiteX10" fmla="*/ 3441079 w 4750997"/>
              <a:gd name="connsiteY10" fmla="*/ 653384 h 653384"/>
              <a:gd name="connsiteX11" fmla="*/ 2667345 w 4750997"/>
              <a:gd name="connsiteY11" fmla="*/ 653384 h 653384"/>
              <a:gd name="connsiteX12" fmla="*/ 2083652 w 4750997"/>
              <a:gd name="connsiteY12" fmla="*/ 653384 h 653384"/>
              <a:gd name="connsiteX13" fmla="*/ 1357428 w 4750997"/>
              <a:gd name="connsiteY13" fmla="*/ 653384 h 653384"/>
              <a:gd name="connsiteX14" fmla="*/ 631204 w 4750997"/>
              <a:gd name="connsiteY14" fmla="*/ 653384 h 653384"/>
              <a:gd name="connsiteX15" fmla="*/ 0 w 4750997"/>
              <a:gd name="connsiteY15" fmla="*/ 653384 h 653384"/>
              <a:gd name="connsiteX16" fmla="*/ 0 w 4750997"/>
              <a:gd name="connsiteY16"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50997" h="653384" fill="none" extrusionOk="0">
                <a:moveTo>
                  <a:pt x="0" y="0"/>
                </a:moveTo>
                <a:cubicBezTo>
                  <a:pt x="276922" y="23652"/>
                  <a:pt x="417162" y="21232"/>
                  <a:pt x="726224" y="0"/>
                </a:cubicBezTo>
                <a:cubicBezTo>
                  <a:pt x="1035286" y="-21232"/>
                  <a:pt x="1131973" y="-36577"/>
                  <a:pt x="1499958" y="0"/>
                </a:cubicBezTo>
                <a:cubicBezTo>
                  <a:pt x="1867943" y="36577"/>
                  <a:pt x="1961237" y="29280"/>
                  <a:pt x="2226181" y="0"/>
                </a:cubicBezTo>
                <a:cubicBezTo>
                  <a:pt x="2491125" y="-29280"/>
                  <a:pt x="2716567" y="-23750"/>
                  <a:pt x="2952405" y="0"/>
                </a:cubicBezTo>
                <a:cubicBezTo>
                  <a:pt x="3188243" y="23750"/>
                  <a:pt x="3391461" y="24590"/>
                  <a:pt x="3536099" y="0"/>
                </a:cubicBezTo>
                <a:cubicBezTo>
                  <a:pt x="3680737" y="-24590"/>
                  <a:pt x="3895269" y="-9583"/>
                  <a:pt x="4072283" y="0"/>
                </a:cubicBezTo>
                <a:cubicBezTo>
                  <a:pt x="4249297" y="9583"/>
                  <a:pt x="4476750" y="-418"/>
                  <a:pt x="4750997" y="0"/>
                </a:cubicBezTo>
                <a:cubicBezTo>
                  <a:pt x="4727191" y="235617"/>
                  <a:pt x="4781726" y="435531"/>
                  <a:pt x="4750997" y="653384"/>
                </a:cubicBezTo>
                <a:cubicBezTo>
                  <a:pt x="4512871" y="673413"/>
                  <a:pt x="4136544" y="683589"/>
                  <a:pt x="3977263" y="653384"/>
                </a:cubicBezTo>
                <a:cubicBezTo>
                  <a:pt x="3817982" y="623179"/>
                  <a:pt x="3635800" y="636474"/>
                  <a:pt x="3441079" y="653384"/>
                </a:cubicBezTo>
                <a:cubicBezTo>
                  <a:pt x="3246358" y="670294"/>
                  <a:pt x="3008224" y="629987"/>
                  <a:pt x="2667345" y="653384"/>
                </a:cubicBezTo>
                <a:cubicBezTo>
                  <a:pt x="2326466" y="676781"/>
                  <a:pt x="2300450" y="646187"/>
                  <a:pt x="2083652" y="653384"/>
                </a:cubicBezTo>
                <a:cubicBezTo>
                  <a:pt x="1866854" y="660581"/>
                  <a:pt x="1561369" y="662993"/>
                  <a:pt x="1357428" y="653384"/>
                </a:cubicBezTo>
                <a:cubicBezTo>
                  <a:pt x="1153487" y="643775"/>
                  <a:pt x="793605" y="621988"/>
                  <a:pt x="631204" y="653384"/>
                </a:cubicBezTo>
                <a:cubicBezTo>
                  <a:pt x="468803" y="684780"/>
                  <a:pt x="279916" y="652766"/>
                  <a:pt x="0" y="653384"/>
                </a:cubicBezTo>
                <a:cubicBezTo>
                  <a:pt x="28115" y="457226"/>
                  <a:pt x="-13070" y="288519"/>
                  <a:pt x="0" y="0"/>
                </a:cubicBezTo>
                <a:close/>
              </a:path>
              <a:path w="4750997" h="653384" stroke="0" extrusionOk="0">
                <a:moveTo>
                  <a:pt x="0" y="0"/>
                </a:moveTo>
                <a:cubicBezTo>
                  <a:pt x="234648" y="-6412"/>
                  <a:pt x="606442" y="34169"/>
                  <a:pt x="773734" y="0"/>
                </a:cubicBezTo>
                <a:cubicBezTo>
                  <a:pt x="941026" y="-34169"/>
                  <a:pt x="1178610" y="-14164"/>
                  <a:pt x="1499958" y="0"/>
                </a:cubicBezTo>
                <a:cubicBezTo>
                  <a:pt x="1821306" y="14164"/>
                  <a:pt x="1867862" y="6644"/>
                  <a:pt x="2226181" y="0"/>
                </a:cubicBezTo>
                <a:cubicBezTo>
                  <a:pt x="2584500" y="-6644"/>
                  <a:pt x="2811445" y="-10925"/>
                  <a:pt x="2999915" y="0"/>
                </a:cubicBezTo>
                <a:cubicBezTo>
                  <a:pt x="3188385" y="10925"/>
                  <a:pt x="3540645" y="32362"/>
                  <a:pt x="3726139" y="0"/>
                </a:cubicBezTo>
                <a:cubicBezTo>
                  <a:pt x="3911633" y="-32362"/>
                  <a:pt x="4305675" y="-50217"/>
                  <a:pt x="4750997" y="0"/>
                </a:cubicBezTo>
                <a:cubicBezTo>
                  <a:pt x="4723017" y="198679"/>
                  <a:pt x="4739147" y="478992"/>
                  <a:pt x="4750997" y="653384"/>
                </a:cubicBezTo>
                <a:cubicBezTo>
                  <a:pt x="4460741" y="658822"/>
                  <a:pt x="4318557" y="628425"/>
                  <a:pt x="4167303" y="653384"/>
                </a:cubicBezTo>
                <a:cubicBezTo>
                  <a:pt x="4016049" y="678343"/>
                  <a:pt x="3729109" y="684872"/>
                  <a:pt x="3536099" y="653384"/>
                </a:cubicBezTo>
                <a:cubicBezTo>
                  <a:pt x="3343089" y="621896"/>
                  <a:pt x="3150281" y="637135"/>
                  <a:pt x="2857385" y="653384"/>
                </a:cubicBezTo>
                <a:cubicBezTo>
                  <a:pt x="2564489" y="669633"/>
                  <a:pt x="2371521" y="636961"/>
                  <a:pt x="2226181" y="653384"/>
                </a:cubicBezTo>
                <a:cubicBezTo>
                  <a:pt x="2080841" y="669807"/>
                  <a:pt x="1809950" y="678875"/>
                  <a:pt x="1642488" y="653384"/>
                </a:cubicBezTo>
                <a:cubicBezTo>
                  <a:pt x="1475026" y="627893"/>
                  <a:pt x="1172231" y="632645"/>
                  <a:pt x="1011284" y="653384"/>
                </a:cubicBezTo>
                <a:cubicBezTo>
                  <a:pt x="850337" y="674123"/>
                  <a:pt x="270192" y="661870"/>
                  <a:pt x="0" y="653384"/>
                </a:cubicBezTo>
                <a:cubicBezTo>
                  <a:pt x="-4090" y="353798"/>
                  <a:pt x="-7332" y="177535"/>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5"/>
              <a:tabLst/>
              <a:defRPr/>
            </a:pPr>
            <a:r>
              <a:rPr kumimoji="0" lang="en-US" sz="3600" b="0" i="0" u="none" strike="noStrike" kern="1200" cap="none" spc="0" normalizeH="0" baseline="0" noProof="0" dirty="0">
                <a:ln>
                  <a:noFill/>
                </a:ln>
                <a:uLnTx/>
                <a:uFillTx/>
                <a:latin typeface="Maiandra GD" pitchFamily="34" charset="0"/>
                <a:ea typeface="+mn-ea"/>
                <a:cs typeface="+mn-cs"/>
              </a:rPr>
              <a:t>Influences Others</a:t>
            </a:r>
            <a:endPar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endParaRPr>
          </a:p>
        </p:txBody>
      </p:sp>
      <p:sp>
        <p:nvSpPr>
          <p:cNvPr id="3" name="TextBox 2">
            <a:extLst>
              <a:ext uri="{FF2B5EF4-FFF2-40B4-BE49-F238E27FC236}">
                <a16:creationId xmlns:a16="http://schemas.microsoft.com/office/drawing/2014/main" id="{91D3C851-8B0A-2B38-1A50-64AE5EFE206D}"/>
              </a:ext>
            </a:extLst>
          </p:cNvPr>
          <p:cNvSpPr txBox="1"/>
          <p:nvPr/>
        </p:nvSpPr>
        <p:spPr>
          <a:xfrm>
            <a:off x="903766" y="1576366"/>
            <a:ext cx="7554433" cy="1938992"/>
          </a:xfrm>
          <a:prstGeom prst="rect">
            <a:avLst/>
          </a:prstGeom>
          <a:noFill/>
        </p:spPr>
        <p:txBody>
          <a:bodyPr wrap="square" rtlCol="0">
            <a:spAutoFit/>
          </a:bodyPr>
          <a:lstStyle/>
          <a:p>
            <a:pPr marL="457200" indent="-457200">
              <a:buFont typeface="+mj-lt"/>
              <a:buAutoNum type="alphaUcPeriod"/>
            </a:pPr>
            <a:r>
              <a:rPr lang="en-US" sz="2400" b="1" dirty="0"/>
              <a:t>Moderate social drinking</a:t>
            </a:r>
          </a:p>
          <a:p>
            <a:pPr marL="914400" lvl="1" indent="-457200">
              <a:buFont typeface="+mj-lt"/>
              <a:buAutoNum type="arabicPeriod"/>
            </a:pPr>
            <a:r>
              <a:rPr lang="en-US" sz="2400" dirty="0"/>
              <a:t>Major cause of recruiting new drinkers</a:t>
            </a:r>
          </a:p>
          <a:p>
            <a:pPr marL="914400" lvl="1" indent="-457200">
              <a:buFont typeface="+mj-lt"/>
              <a:buAutoNum type="arabicPeriod"/>
            </a:pPr>
            <a:r>
              <a:rPr lang="en-US" sz="2400" dirty="0"/>
              <a:t>Not the drunk or alcoholic</a:t>
            </a:r>
          </a:p>
          <a:p>
            <a:pPr marL="914400" lvl="1" indent="-457200">
              <a:buFont typeface="+mj-lt"/>
              <a:buAutoNum type="arabicPeriod"/>
            </a:pPr>
            <a:endParaRPr lang="en-US" sz="2400" dirty="0"/>
          </a:p>
          <a:p>
            <a:pPr marL="457200" indent="-457200">
              <a:buFont typeface="+mj-lt"/>
              <a:buAutoNum type="alphaUcPeriod"/>
            </a:pPr>
            <a:r>
              <a:rPr lang="en-US" sz="2400" b="1" dirty="0"/>
              <a:t>Matt. 18:6-7</a:t>
            </a:r>
            <a:endParaRPr lang="en-US" sz="2400" dirty="0"/>
          </a:p>
        </p:txBody>
      </p:sp>
    </p:spTree>
    <p:extLst>
      <p:ext uri="{BB962C8B-B14F-4D97-AF65-F5344CB8AC3E}">
        <p14:creationId xmlns:p14="http://schemas.microsoft.com/office/powerpoint/2010/main" val="177183791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F44B4C-A519-8B94-970F-BFC36D8C5360}"/>
              </a:ext>
            </a:extLst>
          </p:cNvPr>
          <p:cNvSpPr/>
          <p:nvPr/>
        </p:nvSpPr>
        <p:spPr>
          <a:xfrm>
            <a:off x="848579" y="296133"/>
            <a:ext cx="7446846" cy="1200329"/>
          </a:xfrm>
          <a:custGeom>
            <a:avLst/>
            <a:gdLst>
              <a:gd name="connsiteX0" fmla="*/ 0 w 7446846"/>
              <a:gd name="connsiteY0" fmla="*/ 0 h 1200329"/>
              <a:gd name="connsiteX1" fmla="*/ 751454 w 7446846"/>
              <a:gd name="connsiteY1" fmla="*/ 0 h 1200329"/>
              <a:gd name="connsiteX2" fmla="*/ 1353972 w 7446846"/>
              <a:gd name="connsiteY2" fmla="*/ 0 h 1200329"/>
              <a:gd name="connsiteX3" fmla="*/ 2105426 w 7446846"/>
              <a:gd name="connsiteY3" fmla="*/ 0 h 1200329"/>
              <a:gd name="connsiteX4" fmla="*/ 2559007 w 7446846"/>
              <a:gd name="connsiteY4" fmla="*/ 0 h 1200329"/>
              <a:gd name="connsiteX5" fmla="*/ 3384930 w 7446846"/>
              <a:gd name="connsiteY5" fmla="*/ 0 h 1200329"/>
              <a:gd name="connsiteX6" fmla="*/ 3838511 w 7446846"/>
              <a:gd name="connsiteY6" fmla="*/ 0 h 1200329"/>
              <a:gd name="connsiteX7" fmla="*/ 4589965 w 7446846"/>
              <a:gd name="connsiteY7" fmla="*/ 0 h 1200329"/>
              <a:gd name="connsiteX8" fmla="*/ 5118014 w 7446846"/>
              <a:gd name="connsiteY8" fmla="*/ 0 h 1200329"/>
              <a:gd name="connsiteX9" fmla="*/ 5720532 w 7446846"/>
              <a:gd name="connsiteY9" fmla="*/ 0 h 1200329"/>
              <a:gd name="connsiteX10" fmla="*/ 6546455 w 7446846"/>
              <a:gd name="connsiteY10" fmla="*/ 0 h 1200329"/>
              <a:gd name="connsiteX11" fmla="*/ 7446846 w 7446846"/>
              <a:gd name="connsiteY11" fmla="*/ 0 h 1200329"/>
              <a:gd name="connsiteX12" fmla="*/ 7446846 w 7446846"/>
              <a:gd name="connsiteY12" fmla="*/ 624171 h 1200329"/>
              <a:gd name="connsiteX13" fmla="*/ 7446846 w 7446846"/>
              <a:gd name="connsiteY13" fmla="*/ 1200329 h 1200329"/>
              <a:gd name="connsiteX14" fmla="*/ 6620923 w 7446846"/>
              <a:gd name="connsiteY14" fmla="*/ 1200329 h 1200329"/>
              <a:gd name="connsiteX15" fmla="*/ 5869469 w 7446846"/>
              <a:gd name="connsiteY15" fmla="*/ 1200329 h 1200329"/>
              <a:gd name="connsiteX16" fmla="*/ 5192483 w 7446846"/>
              <a:gd name="connsiteY16" fmla="*/ 1200329 h 1200329"/>
              <a:gd name="connsiteX17" fmla="*/ 4366560 w 7446846"/>
              <a:gd name="connsiteY17" fmla="*/ 1200329 h 1200329"/>
              <a:gd name="connsiteX18" fmla="*/ 3838511 w 7446846"/>
              <a:gd name="connsiteY18" fmla="*/ 1200329 h 1200329"/>
              <a:gd name="connsiteX19" fmla="*/ 3161525 w 7446846"/>
              <a:gd name="connsiteY19" fmla="*/ 1200329 h 1200329"/>
              <a:gd name="connsiteX20" fmla="*/ 2484539 w 7446846"/>
              <a:gd name="connsiteY20" fmla="*/ 1200329 h 1200329"/>
              <a:gd name="connsiteX21" fmla="*/ 1658616 w 7446846"/>
              <a:gd name="connsiteY21" fmla="*/ 1200329 h 1200329"/>
              <a:gd name="connsiteX22" fmla="*/ 1056098 w 7446846"/>
              <a:gd name="connsiteY22" fmla="*/ 1200329 h 1200329"/>
              <a:gd name="connsiteX23" fmla="*/ 602518 w 7446846"/>
              <a:gd name="connsiteY23" fmla="*/ 1200329 h 1200329"/>
              <a:gd name="connsiteX24" fmla="*/ 0 w 7446846"/>
              <a:gd name="connsiteY24" fmla="*/ 1200329 h 1200329"/>
              <a:gd name="connsiteX25" fmla="*/ 0 w 7446846"/>
              <a:gd name="connsiteY25" fmla="*/ 588161 h 1200329"/>
              <a:gd name="connsiteX26" fmla="*/ 0 w 7446846"/>
              <a:gd name="connsiteY26"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446846" h="1200329" fill="none" extrusionOk="0">
                <a:moveTo>
                  <a:pt x="0" y="0"/>
                </a:moveTo>
                <a:cubicBezTo>
                  <a:pt x="272176" y="29717"/>
                  <a:pt x="415591" y="22301"/>
                  <a:pt x="751454" y="0"/>
                </a:cubicBezTo>
                <a:cubicBezTo>
                  <a:pt x="1087317" y="-22301"/>
                  <a:pt x="1197879" y="19310"/>
                  <a:pt x="1353972" y="0"/>
                </a:cubicBezTo>
                <a:cubicBezTo>
                  <a:pt x="1510065" y="-19310"/>
                  <a:pt x="1757813" y="-28599"/>
                  <a:pt x="2105426" y="0"/>
                </a:cubicBezTo>
                <a:cubicBezTo>
                  <a:pt x="2453039" y="28599"/>
                  <a:pt x="2340545" y="-20573"/>
                  <a:pt x="2559007" y="0"/>
                </a:cubicBezTo>
                <a:cubicBezTo>
                  <a:pt x="2777469" y="20573"/>
                  <a:pt x="2989095" y="-6996"/>
                  <a:pt x="3384930" y="0"/>
                </a:cubicBezTo>
                <a:cubicBezTo>
                  <a:pt x="3780765" y="6996"/>
                  <a:pt x="3662234" y="-11276"/>
                  <a:pt x="3838511" y="0"/>
                </a:cubicBezTo>
                <a:cubicBezTo>
                  <a:pt x="4014788" y="11276"/>
                  <a:pt x="4437807" y="31571"/>
                  <a:pt x="4589965" y="0"/>
                </a:cubicBezTo>
                <a:cubicBezTo>
                  <a:pt x="4742123" y="-31571"/>
                  <a:pt x="5004634" y="-22948"/>
                  <a:pt x="5118014" y="0"/>
                </a:cubicBezTo>
                <a:cubicBezTo>
                  <a:pt x="5231394" y="22948"/>
                  <a:pt x="5548532" y="-18651"/>
                  <a:pt x="5720532" y="0"/>
                </a:cubicBezTo>
                <a:cubicBezTo>
                  <a:pt x="5892532" y="18651"/>
                  <a:pt x="6334204" y="-16483"/>
                  <a:pt x="6546455" y="0"/>
                </a:cubicBezTo>
                <a:cubicBezTo>
                  <a:pt x="6758706" y="16483"/>
                  <a:pt x="7253344" y="-8944"/>
                  <a:pt x="7446846" y="0"/>
                </a:cubicBezTo>
                <a:cubicBezTo>
                  <a:pt x="7429588" y="280071"/>
                  <a:pt x="7440505" y="325429"/>
                  <a:pt x="7446846" y="624171"/>
                </a:cubicBezTo>
                <a:cubicBezTo>
                  <a:pt x="7453187" y="922913"/>
                  <a:pt x="7455245" y="1045026"/>
                  <a:pt x="7446846" y="1200329"/>
                </a:cubicBezTo>
                <a:cubicBezTo>
                  <a:pt x="7280396" y="1218585"/>
                  <a:pt x="6897381" y="1179497"/>
                  <a:pt x="6620923" y="1200329"/>
                </a:cubicBezTo>
                <a:cubicBezTo>
                  <a:pt x="6344465" y="1221161"/>
                  <a:pt x="6024309" y="1229586"/>
                  <a:pt x="5869469" y="1200329"/>
                </a:cubicBezTo>
                <a:cubicBezTo>
                  <a:pt x="5714629" y="1171072"/>
                  <a:pt x="5471883" y="1184948"/>
                  <a:pt x="5192483" y="1200329"/>
                </a:cubicBezTo>
                <a:cubicBezTo>
                  <a:pt x="4913083" y="1215710"/>
                  <a:pt x="4695407" y="1214004"/>
                  <a:pt x="4366560" y="1200329"/>
                </a:cubicBezTo>
                <a:cubicBezTo>
                  <a:pt x="4037713" y="1186654"/>
                  <a:pt x="4079129" y="1219675"/>
                  <a:pt x="3838511" y="1200329"/>
                </a:cubicBezTo>
                <a:cubicBezTo>
                  <a:pt x="3597893" y="1180983"/>
                  <a:pt x="3428402" y="1220745"/>
                  <a:pt x="3161525" y="1200329"/>
                </a:cubicBezTo>
                <a:cubicBezTo>
                  <a:pt x="2894648" y="1179913"/>
                  <a:pt x="2666544" y="1176821"/>
                  <a:pt x="2484539" y="1200329"/>
                </a:cubicBezTo>
                <a:cubicBezTo>
                  <a:pt x="2302534" y="1223837"/>
                  <a:pt x="1884061" y="1241374"/>
                  <a:pt x="1658616" y="1200329"/>
                </a:cubicBezTo>
                <a:cubicBezTo>
                  <a:pt x="1433171" y="1159284"/>
                  <a:pt x="1227569" y="1221797"/>
                  <a:pt x="1056098" y="1200329"/>
                </a:cubicBezTo>
                <a:cubicBezTo>
                  <a:pt x="884627" y="1178861"/>
                  <a:pt x="739137" y="1214475"/>
                  <a:pt x="602518" y="1200329"/>
                </a:cubicBezTo>
                <a:cubicBezTo>
                  <a:pt x="465899" y="1186183"/>
                  <a:pt x="196948" y="1194807"/>
                  <a:pt x="0" y="1200329"/>
                </a:cubicBezTo>
                <a:cubicBezTo>
                  <a:pt x="18925" y="897080"/>
                  <a:pt x="-6354" y="851594"/>
                  <a:pt x="0" y="588161"/>
                </a:cubicBezTo>
                <a:cubicBezTo>
                  <a:pt x="6354" y="324728"/>
                  <a:pt x="-9301" y="185035"/>
                  <a:pt x="0" y="0"/>
                </a:cubicBezTo>
                <a:close/>
              </a:path>
              <a:path w="7446846" h="1200329" stroke="0" extrusionOk="0">
                <a:moveTo>
                  <a:pt x="0" y="0"/>
                </a:moveTo>
                <a:cubicBezTo>
                  <a:pt x="209631" y="-25990"/>
                  <a:pt x="332771" y="-22332"/>
                  <a:pt x="528049" y="0"/>
                </a:cubicBezTo>
                <a:cubicBezTo>
                  <a:pt x="723327" y="22332"/>
                  <a:pt x="891467" y="16455"/>
                  <a:pt x="1205035" y="0"/>
                </a:cubicBezTo>
                <a:cubicBezTo>
                  <a:pt x="1518603" y="-16455"/>
                  <a:pt x="1599363" y="33400"/>
                  <a:pt x="1882021" y="0"/>
                </a:cubicBezTo>
                <a:cubicBezTo>
                  <a:pt x="2164679" y="-33400"/>
                  <a:pt x="2312995" y="-5697"/>
                  <a:pt x="2707944" y="0"/>
                </a:cubicBezTo>
                <a:cubicBezTo>
                  <a:pt x="3102893" y="5697"/>
                  <a:pt x="3104751" y="10404"/>
                  <a:pt x="3459398" y="0"/>
                </a:cubicBezTo>
                <a:cubicBezTo>
                  <a:pt x="3814045" y="-10404"/>
                  <a:pt x="4044559" y="-11382"/>
                  <a:pt x="4210853" y="0"/>
                </a:cubicBezTo>
                <a:cubicBezTo>
                  <a:pt x="4377148" y="11382"/>
                  <a:pt x="4613549" y="2945"/>
                  <a:pt x="4887839" y="0"/>
                </a:cubicBezTo>
                <a:cubicBezTo>
                  <a:pt x="5162129" y="-2945"/>
                  <a:pt x="5217668" y="10825"/>
                  <a:pt x="5490356" y="0"/>
                </a:cubicBezTo>
                <a:cubicBezTo>
                  <a:pt x="5763044" y="-10825"/>
                  <a:pt x="5755186" y="13028"/>
                  <a:pt x="5943937" y="0"/>
                </a:cubicBezTo>
                <a:cubicBezTo>
                  <a:pt x="6132688" y="-13028"/>
                  <a:pt x="6197330" y="20710"/>
                  <a:pt x="6397518" y="0"/>
                </a:cubicBezTo>
                <a:cubicBezTo>
                  <a:pt x="6597706" y="-20710"/>
                  <a:pt x="6967673" y="-40924"/>
                  <a:pt x="7446846" y="0"/>
                </a:cubicBezTo>
                <a:cubicBezTo>
                  <a:pt x="7464396" y="118004"/>
                  <a:pt x="7444840" y="449201"/>
                  <a:pt x="7446846" y="564155"/>
                </a:cubicBezTo>
                <a:cubicBezTo>
                  <a:pt x="7448852" y="679109"/>
                  <a:pt x="7423447" y="956293"/>
                  <a:pt x="7446846" y="1200329"/>
                </a:cubicBezTo>
                <a:cubicBezTo>
                  <a:pt x="7242507" y="1176913"/>
                  <a:pt x="7150260" y="1218098"/>
                  <a:pt x="6918797" y="1200329"/>
                </a:cubicBezTo>
                <a:cubicBezTo>
                  <a:pt x="6687334" y="1182560"/>
                  <a:pt x="6531286" y="1227341"/>
                  <a:pt x="6167342" y="1200329"/>
                </a:cubicBezTo>
                <a:cubicBezTo>
                  <a:pt x="5803399" y="1173317"/>
                  <a:pt x="5894430" y="1212200"/>
                  <a:pt x="5713762" y="1200329"/>
                </a:cubicBezTo>
                <a:cubicBezTo>
                  <a:pt x="5533094" y="1188458"/>
                  <a:pt x="5367974" y="1182225"/>
                  <a:pt x="5185713" y="1200329"/>
                </a:cubicBezTo>
                <a:cubicBezTo>
                  <a:pt x="5003452" y="1218433"/>
                  <a:pt x="4650061" y="1195871"/>
                  <a:pt x="4359790" y="1200329"/>
                </a:cubicBezTo>
                <a:cubicBezTo>
                  <a:pt x="4069519" y="1204787"/>
                  <a:pt x="4074885" y="1202909"/>
                  <a:pt x="3831741" y="1200329"/>
                </a:cubicBezTo>
                <a:cubicBezTo>
                  <a:pt x="3588597" y="1197749"/>
                  <a:pt x="3374506" y="1220378"/>
                  <a:pt x="3154755" y="1200329"/>
                </a:cubicBezTo>
                <a:cubicBezTo>
                  <a:pt x="2935004" y="1180280"/>
                  <a:pt x="2750865" y="1201637"/>
                  <a:pt x="2626706" y="1200329"/>
                </a:cubicBezTo>
                <a:cubicBezTo>
                  <a:pt x="2502547" y="1199021"/>
                  <a:pt x="2250502" y="1224617"/>
                  <a:pt x="1949720" y="1200329"/>
                </a:cubicBezTo>
                <a:cubicBezTo>
                  <a:pt x="1648938" y="1176041"/>
                  <a:pt x="1659507" y="1181954"/>
                  <a:pt x="1496139" y="1200329"/>
                </a:cubicBezTo>
                <a:cubicBezTo>
                  <a:pt x="1332771" y="1218704"/>
                  <a:pt x="1161150" y="1182492"/>
                  <a:pt x="1042558" y="1200329"/>
                </a:cubicBezTo>
                <a:cubicBezTo>
                  <a:pt x="923966" y="1218166"/>
                  <a:pt x="316509" y="1180600"/>
                  <a:pt x="0" y="1200329"/>
                </a:cubicBezTo>
                <a:cubicBezTo>
                  <a:pt x="-15692" y="955431"/>
                  <a:pt x="14211" y="807245"/>
                  <a:pt x="0" y="612168"/>
                </a:cubicBezTo>
                <a:cubicBezTo>
                  <a:pt x="-14211" y="417091"/>
                  <a:pt x="13856" y="139894"/>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it a Sin to Drink?</a:t>
            </a:r>
          </a:p>
        </p:txBody>
      </p:sp>
      <p:sp>
        <p:nvSpPr>
          <p:cNvPr id="2" name="TextBox 1">
            <a:extLst>
              <a:ext uri="{FF2B5EF4-FFF2-40B4-BE49-F238E27FC236}">
                <a16:creationId xmlns:a16="http://schemas.microsoft.com/office/drawing/2014/main" id="{0683FFFE-8C15-91FB-51E9-CC94B7662F01}"/>
              </a:ext>
            </a:extLst>
          </p:cNvPr>
          <p:cNvSpPr txBox="1"/>
          <p:nvPr/>
        </p:nvSpPr>
        <p:spPr>
          <a:xfrm>
            <a:off x="989740" y="2244115"/>
            <a:ext cx="7007074" cy="3708708"/>
          </a:xfrm>
          <a:custGeom>
            <a:avLst/>
            <a:gdLst>
              <a:gd name="connsiteX0" fmla="*/ 0 w 7007074"/>
              <a:gd name="connsiteY0" fmla="*/ 0 h 3708708"/>
              <a:gd name="connsiteX1" fmla="*/ 426795 w 7007074"/>
              <a:gd name="connsiteY1" fmla="*/ 0 h 3708708"/>
              <a:gd name="connsiteX2" fmla="*/ 1063801 w 7007074"/>
              <a:gd name="connsiteY2" fmla="*/ 0 h 3708708"/>
              <a:gd name="connsiteX3" fmla="*/ 1700808 w 7007074"/>
              <a:gd name="connsiteY3" fmla="*/ 0 h 3708708"/>
              <a:gd name="connsiteX4" fmla="*/ 2197673 w 7007074"/>
              <a:gd name="connsiteY4" fmla="*/ 0 h 3708708"/>
              <a:gd name="connsiteX5" fmla="*/ 2694538 w 7007074"/>
              <a:gd name="connsiteY5" fmla="*/ 0 h 3708708"/>
              <a:gd name="connsiteX6" fmla="*/ 3331545 w 7007074"/>
              <a:gd name="connsiteY6" fmla="*/ 0 h 3708708"/>
              <a:gd name="connsiteX7" fmla="*/ 3898481 w 7007074"/>
              <a:gd name="connsiteY7" fmla="*/ 0 h 3708708"/>
              <a:gd name="connsiteX8" fmla="*/ 4605559 w 7007074"/>
              <a:gd name="connsiteY8" fmla="*/ 0 h 3708708"/>
              <a:gd name="connsiteX9" fmla="*/ 5242565 w 7007074"/>
              <a:gd name="connsiteY9" fmla="*/ 0 h 3708708"/>
              <a:gd name="connsiteX10" fmla="*/ 5809501 w 7007074"/>
              <a:gd name="connsiteY10" fmla="*/ 0 h 3708708"/>
              <a:gd name="connsiteX11" fmla="*/ 6446508 w 7007074"/>
              <a:gd name="connsiteY11" fmla="*/ 0 h 3708708"/>
              <a:gd name="connsiteX12" fmla="*/ 7007074 w 7007074"/>
              <a:gd name="connsiteY12" fmla="*/ 0 h 3708708"/>
              <a:gd name="connsiteX13" fmla="*/ 7007074 w 7007074"/>
              <a:gd name="connsiteY13" fmla="*/ 543944 h 3708708"/>
              <a:gd name="connsiteX14" fmla="*/ 7007074 w 7007074"/>
              <a:gd name="connsiteY14" fmla="*/ 1124975 h 3708708"/>
              <a:gd name="connsiteX15" fmla="*/ 7007074 w 7007074"/>
              <a:gd name="connsiteY15" fmla="*/ 1706006 h 3708708"/>
              <a:gd name="connsiteX16" fmla="*/ 7007074 w 7007074"/>
              <a:gd name="connsiteY16" fmla="*/ 2287037 h 3708708"/>
              <a:gd name="connsiteX17" fmla="*/ 7007074 w 7007074"/>
              <a:gd name="connsiteY17" fmla="*/ 2793893 h 3708708"/>
              <a:gd name="connsiteX18" fmla="*/ 7007074 w 7007074"/>
              <a:gd name="connsiteY18" fmla="*/ 3708708 h 3708708"/>
              <a:gd name="connsiteX19" fmla="*/ 6510209 w 7007074"/>
              <a:gd name="connsiteY19" fmla="*/ 3708708 h 3708708"/>
              <a:gd name="connsiteX20" fmla="*/ 5873202 w 7007074"/>
              <a:gd name="connsiteY20" fmla="*/ 3708708 h 3708708"/>
              <a:gd name="connsiteX21" fmla="*/ 5096054 w 7007074"/>
              <a:gd name="connsiteY21" fmla="*/ 3708708 h 3708708"/>
              <a:gd name="connsiteX22" fmla="*/ 4669259 w 7007074"/>
              <a:gd name="connsiteY22" fmla="*/ 3708708 h 3708708"/>
              <a:gd name="connsiteX23" fmla="*/ 3962182 w 7007074"/>
              <a:gd name="connsiteY23" fmla="*/ 3708708 h 3708708"/>
              <a:gd name="connsiteX24" fmla="*/ 3325175 w 7007074"/>
              <a:gd name="connsiteY24" fmla="*/ 3708708 h 3708708"/>
              <a:gd name="connsiteX25" fmla="*/ 2618098 w 7007074"/>
              <a:gd name="connsiteY25" fmla="*/ 3708708 h 3708708"/>
              <a:gd name="connsiteX26" fmla="*/ 1911020 w 7007074"/>
              <a:gd name="connsiteY26" fmla="*/ 3708708 h 3708708"/>
              <a:gd name="connsiteX27" fmla="*/ 1133872 w 7007074"/>
              <a:gd name="connsiteY27" fmla="*/ 3708708 h 3708708"/>
              <a:gd name="connsiteX28" fmla="*/ 0 w 7007074"/>
              <a:gd name="connsiteY28" fmla="*/ 3708708 h 3708708"/>
              <a:gd name="connsiteX29" fmla="*/ 0 w 7007074"/>
              <a:gd name="connsiteY29" fmla="*/ 3016416 h 3708708"/>
              <a:gd name="connsiteX30" fmla="*/ 0 w 7007074"/>
              <a:gd name="connsiteY30" fmla="*/ 2324124 h 3708708"/>
              <a:gd name="connsiteX31" fmla="*/ 0 w 7007074"/>
              <a:gd name="connsiteY31" fmla="*/ 1668919 h 3708708"/>
              <a:gd name="connsiteX32" fmla="*/ 0 w 7007074"/>
              <a:gd name="connsiteY32" fmla="*/ 1013714 h 3708708"/>
              <a:gd name="connsiteX33" fmla="*/ 0 w 7007074"/>
              <a:gd name="connsiteY33" fmla="*/ 0 h 370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007074" h="3708708" fill="none" extrusionOk="0">
                <a:moveTo>
                  <a:pt x="0" y="0"/>
                </a:moveTo>
                <a:cubicBezTo>
                  <a:pt x="189756" y="-17605"/>
                  <a:pt x="321706" y="18683"/>
                  <a:pt x="426795" y="0"/>
                </a:cubicBezTo>
                <a:cubicBezTo>
                  <a:pt x="531885" y="-18683"/>
                  <a:pt x="906688" y="-3828"/>
                  <a:pt x="1063801" y="0"/>
                </a:cubicBezTo>
                <a:cubicBezTo>
                  <a:pt x="1220914" y="3828"/>
                  <a:pt x="1530954" y="3043"/>
                  <a:pt x="1700808" y="0"/>
                </a:cubicBezTo>
                <a:cubicBezTo>
                  <a:pt x="1870662" y="-3043"/>
                  <a:pt x="2057375" y="-19862"/>
                  <a:pt x="2197673" y="0"/>
                </a:cubicBezTo>
                <a:cubicBezTo>
                  <a:pt x="2337971" y="19862"/>
                  <a:pt x="2563318" y="-15474"/>
                  <a:pt x="2694538" y="0"/>
                </a:cubicBezTo>
                <a:cubicBezTo>
                  <a:pt x="2825758" y="15474"/>
                  <a:pt x="3198013" y="-6677"/>
                  <a:pt x="3331545" y="0"/>
                </a:cubicBezTo>
                <a:cubicBezTo>
                  <a:pt x="3465077" y="6677"/>
                  <a:pt x="3757460" y="6335"/>
                  <a:pt x="3898481" y="0"/>
                </a:cubicBezTo>
                <a:cubicBezTo>
                  <a:pt x="4039502" y="-6335"/>
                  <a:pt x="4440399" y="-24106"/>
                  <a:pt x="4605559" y="0"/>
                </a:cubicBezTo>
                <a:cubicBezTo>
                  <a:pt x="4770719" y="24106"/>
                  <a:pt x="4981869" y="4661"/>
                  <a:pt x="5242565" y="0"/>
                </a:cubicBezTo>
                <a:cubicBezTo>
                  <a:pt x="5503261" y="-4661"/>
                  <a:pt x="5566954" y="-15863"/>
                  <a:pt x="5809501" y="0"/>
                </a:cubicBezTo>
                <a:cubicBezTo>
                  <a:pt x="6052048" y="15863"/>
                  <a:pt x="6203213" y="-13620"/>
                  <a:pt x="6446508" y="0"/>
                </a:cubicBezTo>
                <a:cubicBezTo>
                  <a:pt x="6689803" y="13620"/>
                  <a:pt x="6868980" y="-21286"/>
                  <a:pt x="7007074" y="0"/>
                </a:cubicBezTo>
                <a:cubicBezTo>
                  <a:pt x="6982098" y="198565"/>
                  <a:pt x="7005837" y="405447"/>
                  <a:pt x="7007074" y="543944"/>
                </a:cubicBezTo>
                <a:cubicBezTo>
                  <a:pt x="7008311" y="682441"/>
                  <a:pt x="7029604" y="911472"/>
                  <a:pt x="7007074" y="1124975"/>
                </a:cubicBezTo>
                <a:cubicBezTo>
                  <a:pt x="6984544" y="1338478"/>
                  <a:pt x="7024424" y="1510076"/>
                  <a:pt x="7007074" y="1706006"/>
                </a:cubicBezTo>
                <a:cubicBezTo>
                  <a:pt x="6989724" y="1901936"/>
                  <a:pt x="7011247" y="2062454"/>
                  <a:pt x="7007074" y="2287037"/>
                </a:cubicBezTo>
                <a:cubicBezTo>
                  <a:pt x="7002901" y="2511620"/>
                  <a:pt x="7019744" y="2541644"/>
                  <a:pt x="7007074" y="2793893"/>
                </a:cubicBezTo>
                <a:cubicBezTo>
                  <a:pt x="6994404" y="3046142"/>
                  <a:pt x="6999303" y="3481047"/>
                  <a:pt x="7007074" y="3708708"/>
                </a:cubicBezTo>
                <a:cubicBezTo>
                  <a:pt x="6879526" y="3693691"/>
                  <a:pt x="6707517" y="3726766"/>
                  <a:pt x="6510209" y="3708708"/>
                </a:cubicBezTo>
                <a:cubicBezTo>
                  <a:pt x="6312902" y="3690650"/>
                  <a:pt x="6122009" y="3734047"/>
                  <a:pt x="5873202" y="3708708"/>
                </a:cubicBezTo>
                <a:cubicBezTo>
                  <a:pt x="5624395" y="3683369"/>
                  <a:pt x="5334923" y="3683349"/>
                  <a:pt x="5096054" y="3708708"/>
                </a:cubicBezTo>
                <a:cubicBezTo>
                  <a:pt x="4857185" y="3734067"/>
                  <a:pt x="4767247" y="3708753"/>
                  <a:pt x="4669259" y="3708708"/>
                </a:cubicBezTo>
                <a:cubicBezTo>
                  <a:pt x="4571272" y="3708663"/>
                  <a:pt x="4185295" y="3680336"/>
                  <a:pt x="3962182" y="3708708"/>
                </a:cubicBezTo>
                <a:cubicBezTo>
                  <a:pt x="3739069" y="3737080"/>
                  <a:pt x="3568060" y="3739064"/>
                  <a:pt x="3325175" y="3708708"/>
                </a:cubicBezTo>
                <a:cubicBezTo>
                  <a:pt x="3082290" y="3678352"/>
                  <a:pt x="2860209" y="3697492"/>
                  <a:pt x="2618098" y="3708708"/>
                </a:cubicBezTo>
                <a:cubicBezTo>
                  <a:pt x="2375987" y="3719924"/>
                  <a:pt x="2103002" y="3732167"/>
                  <a:pt x="1911020" y="3708708"/>
                </a:cubicBezTo>
                <a:cubicBezTo>
                  <a:pt x="1719038" y="3685249"/>
                  <a:pt x="1520111" y="3686064"/>
                  <a:pt x="1133872" y="3708708"/>
                </a:cubicBezTo>
                <a:cubicBezTo>
                  <a:pt x="747633" y="3731352"/>
                  <a:pt x="240498" y="3676685"/>
                  <a:pt x="0" y="3708708"/>
                </a:cubicBezTo>
                <a:cubicBezTo>
                  <a:pt x="26288" y="3425152"/>
                  <a:pt x="-8752" y="3203098"/>
                  <a:pt x="0" y="3016416"/>
                </a:cubicBezTo>
                <a:cubicBezTo>
                  <a:pt x="8752" y="2829734"/>
                  <a:pt x="14261" y="2655407"/>
                  <a:pt x="0" y="2324124"/>
                </a:cubicBezTo>
                <a:cubicBezTo>
                  <a:pt x="-14261" y="1992841"/>
                  <a:pt x="28745" y="1969938"/>
                  <a:pt x="0" y="1668919"/>
                </a:cubicBezTo>
                <a:cubicBezTo>
                  <a:pt x="-28745" y="1367900"/>
                  <a:pt x="-12081" y="1150431"/>
                  <a:pt x="0" y="1013714"/>
                </a:cubicBezTo>
                <a:cubicBezTo>
                  <a:pt x="12081" y="876998"/>
                  <a:pt x="37736" y="301142"/>
                  <a:pt x="0" y="0"/>
                </a:cubicBezTo>
                <a:close/>
              </a:path>
              <a:path w="7007074" h="3708708" stroke="0" extrusionOk="0">
                <a:moveTo>
                  <a:pt x="0" y="0"/>
                </a:moveTo>
                <a:cubicBezTo>
                  <a:pt x="358810" y="25414"/>
                  <a:pt x="538139" y="-16754"/>
                  <a:pt x="777148" y="0"/>
                </a:cubicBezTo>
                <a:cubicBezTo>
                  <a:pt x="1016157" y="16754"/>
                  <a:pt x="1242388" y="-16755"/>
                  <a:pt x="1484226" y="0"/>
                </a:cubicBezTo>
                <a:cubicBezTo>
                  <a:pt x="1726064" y="16755"/>
                  <a:pt x="1942969" y="-2666"/>
                  <a:pt x="2191303" y="0"/>
                </a:cubicBezTo>
                <a:cubicBezTo>
                  <a:pt x="2439637" y="2666"/>
                  <a:pt x="2727727" y="-30429"/>
                  <a:pt x="2968451" y="0"/>
                </a:cubicBezTo>
                <a:cubicBezTo>
                  <a:pt x="3209175" y="30429"/>
                  <a:pt x="3433865" y="-33205"/>
                  <a:pt x="3675529" y="0"/>
                </a:cubicBezTo>
                <a:cubicBezTo>
                  <a:pt x="3917193" y="33205"/>
                  <a:pt x="4007194" y="-4310"/>
                  <a:pt x="4102323" y="0"/>
                </a:cubicBezTo>
                <a:cubicBezTo>
                  <a:pt x="4197452" y="4310"/>
                  <a:pt x="4461616" y="50"/>
                  <a:pt x="4809401" y="0"/>
                </a:cubicBezTo>
                <a:cubicBezTo>
                  <a:pt x="5157186" y="-50"/>
                  <a:pt x="5214366" y="839"/>
                  <a:pt x="5446408" y="0"/>
                </a:cubicBezTo>
                <a:cubicBezTo>
                  <a:pt x="5678450" y="-839"/>
                  <a:pt x="5673874" y="13107"/>
                  <a:pt x="5873202" y="0"/>
                </a:cubicBezTo>
                <a:cubicBezTo>
                  <a:pt x="6072530" y="-13107"/>
                  <a:pt x="6514048" y="-1571"/>
                  <a:pt x="7007074" y="0"/>
                </a:cubicBezTo>
                <a:cubicBezTo>
                  <a:pt x="7008784" y="115262"/>
                  <a:pt x="7020172" y="388661"/>
                  <a:pt x="7007074" y="543944"/>
                </a:cubicBezTo>
                <a:cubicBezTo>
                  <a:pt x="6993976" y="699227"/>
                  <a:pt x="7005038" y="899747"/>
                  <a:pt x="7007074" y="1199149"/>
                </a:cubicBezTo>
                <a:cubicBezTo>
                  <a:pt x="7009110" y="1498551"/>
                  <a:pt x="7017331" y="1641178"/>
                  <a:pt x="7007074" y="1780180"/>
                </a:cubicBezTo>
                <a:cubicBezTo>
                  <a:pt x="6996817" y="1919182"/>
                  <a:pt x="7001522" y="2129601"/>
                  <a:pt x="7007074" y="2472472"/>
                </a:cubicBezTo>
                <a:cubicBezTo>
                  <a:pt x="7012626" y="2815343"/>
                  <a:pt x="7024409" y="2867991"/>
                  <a:pt x="7007074" y="3053503"/>
                </a:cubicBezTo>
                <a:cubicBezTo>
                  <a:pt x="6989739" y="3239015"/>
                  <a:pt x="7016541" y="3549761"/>
                  <a:pt x="7007074" y="3708708"/>
                </a:cubicBezTo>
                <a:cubicBezTo>
                  <a:pt x="6885803" y="3682060"/>
                  <a:pt x="6598332" y="3695687"/>
                  <a:pt x="6440138" y="3708708"/>
                </a:cubicBezTo>
                <a:cubicBezTo>
                  <a:pt x="6281944" y="3721729"/>
                  <a:pt x="5862263" y="3677289"/>
                  <a:pt x="5662990" y="3708708"/>
                </a:cubicBezTo>
                <a:cubicBezTo>
                  <a:pt x="5463717" y="3740127"/>
                  <a:pt x="5334011" y="3736788"/>
                  <a:pt x="5096054" y="3708708"/>
                </a:cubicBezTo>
                <a:cubicBezTo>
                  <a:pt x="4858097" y="3680628"/>
                  <a:pt x="4663426" y="3678594"/>
                  <a:pt x="4459047" y="3708708"/>
                </a:cubicBezTo>
                <a:cubicBezTo>
                  <a:pt x="4254668" y="3738822"/>
                  <a:pt x="4126385" y="3714165"/>
                  <a:pt x="4032253" y="3708708"/>
                </a:cubicBezTo>
                <a:cubicBezTo>
                  <a:pt x="3938121" y="3703251"/>
                  <a:pt x="3447216" y="3702833"/>
                  <a:pt x="3255104" y="3708708"/>
                </a:cubicBezTo>
                <a:cubicBezTo>
                  <a:pt x="3062992" y="3714583"/>
                  <a:pt x="2841560" y="3733066"/>
                  <a:pt x="2618098" y="3708708"/>
                </a:cubicBezTo>
                <a:cubicBezTo>
                  <a:pt x="2394636" y="3684350"/>
                  <a:pt x="2056834" y="3703726"/>
                  <a:pt x="1911020" y="3708708"/>
                </a:cubicBezTo>
                <a:cubicBezTo>
                  <a:pt x="1765206" y="3713690"/>
                  <a:pt x="1469931" y="3725898"/>
                  <a:pt x="1203943" y="3708708"/>
                </a:cubicBezTo>
                <a:cubicBezTo>
                  <a:pt x="937955" y="3691518"/>
                  <a:pt x="394689" y="3722646"/>
                  <a:pt x="0" y="3708708"/>
                </a:cubicBezTo>
                <a:cubicBezTo>
                  <a:pt x="33335" y="3563740"/>
                  <a:pt x="3234" y="3309052"/>
                  <a:pt x="0" y="3016416"/>
                </a:cubicBezTo>
                <a:cubicBezTo>
                  <a:pt x="-3234" y="2723780"/>
                  <a:pt x="-26886" y="2571408"/>
                  <a:pt x="0" y="2324124"/>
                </a:cubicBezTo>
                <a:cubicBezTo>
                  <a:pt x="26886" y="2076840"/>
                  <a:pt x="-16995" y="1942547"/>
                  <a:pt x="0" y="1780180"/>
                </a:cubicBezTo>
                <a:cubicBezTo>
                  <a:pt x="16995" y="1617813"/>
                  <a:pt x="3751" y="1273024"/>
                  <a:pt x="0" y="1124975"/>
                </a:cubicBezTo>
                <a:cubicBezTo>
                  <a:pt x="-3751" y="976926"/>
                  <a:pt x="-51733" y="364140"/>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It Is Drunkenness</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It Is Strong Drink</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It Is Harmful</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Drinking Is Condemned</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Influences Others</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Arguments Made To Justify</a:t>
            </a:r>
          </a:p>
        </p:txBody>
      </p:sp>
    </p:spTree>
    <p:extLst>
      <p:ext uri="{BB962C8B-B14F-4D97-AF65-F5344CB8AC3E}">
        <p14:creationId xmlns:p14="http://schemas.microsoft.com/office/powerpoint/2010/main" val="17346946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9E63ED-5567-5249-2434-80FCA17910F2}"/>
              </a:ext>
            </a:extLst>
          </p:cNvPr>
          <p:cNvSpPr txBox="1"/>
          <p:nvPr/>
        </p:nvSpPr>
        <p:spPr>
          <a:xfrm>
            <a:off x="1253515" y="378982"/>
            <a:ext cx="6636970" cy="653384"/>
          </a:xfrm>
          <a:custGeom>
            <a:avLst/>
            <a:gdLst>
              <a:gd name="connsiteX0" fmla="*/ 0 w 6636970"/>
              <a:gd name="connsiteY0" fmla="*/ 0 h 653384"/>
              <a:gd name="connsiteX1" fmla="*/ 530958 w 6636970"/>
              <a:gd name="connsiteY1" fmla="*/ 0 h 653384"/>
              <a:gd name="connsiteX2" fmla="*/ 1194655 w 6636970"/>
              <a:gd name="connsiteY2" fmla="*/ 0 h 653384"/>
              <a:gd name="connsiteX3" fmla="*/ 1924721 w 6636970"/>
              <a:gd name="connsiteY3" fmla="*/ 0 h 653384"/>
              <a:gd name="connsiteX4" fmla="*/ 2389309 w 6636970"/>
              <a:gd name="connsiteY4" fmla="*/ 0 h 653384"/>
              <a:gd name="connsiteX5" fmla="*/ 2920267 w 6636970"/>
              <a:gd name="connsiteY5" fmla="*/ 0 h 653384"/>
              <a:gd name="connsiteX6" fmla="*/ 3650334 w 6636970"/>
              <a:gd name="connsiteY6" fmla="*/ 0 h 653384"/>
              <a:gd name="connsiteX7" fmla="*/ 4247661 w 6636970"/>
              <a:gd name="connsiteY7" fmla="*/ 0 h 653384"/>
              <a:gd name="connsiteX8" fmla="*/ 4911358 w 6636970"/>
              <a:gd name="connsiteY8" fmla="*/ 0 h 653384"/>
              <a:gd name="connsiteX9" fmla="*/ 5375946 w 6636970"/>
              <a:gd name="connsiteY9" fmla="*/ 0 h 653384"/>
              <a:gd name="connsiteX10" fmla="*/ 5973273 w 6636970"/>
              <a:gd name="connsiteY10" fmla="*/ 0 h 653384"/>
              <a:gd name="connsiteX11" fmla="*/ 6636970 w 6636970"/>
              <a:gd name="connsiteY11" fmla="*/ 0 h 653384"/>
              <a:gd name="connsiteX12" fmla="*/ 6636970 w 6636970"/>
              <a:gd name="connsiteY12" fmla="*/ 653384 h 653384"/>
              <a:gd name="connsiteX13" fmla="*/ 6172382 w 6636970"/>
              <a:gd name="connsiteY13" fmla="*/ 653384 h 653384"/>
              <a:gd name="connsiteX14" fmla="*/ 5575055 w 6636970"/>
              <a:gd name="connsiteY14" fmla="*/ 653384 h 653384"/>
              <a:gd name="connsiteX15" fmla="*/ 5044097 w 6636970"/>
              <a:gd name="connsiteY15" fmla="*/ 653384 h 653384"/>
              <a:gd name="connsiteX16" fmla="*/ 4314030 w 6636970"/>
              <a:gd name="connsiteY16" fmla="*/ 653384 h 653384"/>
              <a:gd name="connsiteX17" fmla="*/ 3650333 w 6636970"/>
              <a:gd name="connsiteY17" fmla="*/ 653384 h 653384"/>
              <a:gd name="connsiteX18" fmla="*/ 2853897 w 6636970"/>
              <a:gd name="connsiteY18" fmla="*/ 653384 h 653384"/>
              <a:gd name="connsiteX19" fmla="*/ 2190200 w 6636970"/>
              <a:gd name="connsiteY19" fmla="*/ 653384 h 653384"/>
              <a:gd name="connsiteX20" fmla="*/ 1460133 w 6636970"/>
              <a:gd name="connsiteY20" fmla="*/ 653384 h 653384"/>
              <a:gd name="connsiteX21" fmla="*/ 929176 w 6636970"/>
              <a:gd name="connsiteY21" fmla="*/ 653384 h 653384"/>
              <a:gd name="connsiteX22" fmla="*/ 0 w 6636970"/>
              <a:gd name="connsiteY22" fmla="*/ 653384 h 653384"/>
              <a:gd name="connsiteX23" fmla="*/ 0 w 6636970"/>
              <a:gd name="connsiteY23"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636970" h="653384" fill="none" extrusionOk="0">
                <a:moveTo>
                  <a:pt x="0" y="0"/>
                </a:moveTo>
                <a:cubicBezTo>
                  <a:pt x="192713" y="15923"/>
                  <a:pt x="420650" y="-8758"/>
                  <a:pt x="530958" y="0"/>
                </a:cubicBezTo>
                <a:cubicBezTo>
                  <a:pt x="641266" y="8758"/>
                  <a:pt x="969052" y="-21840"/>
                  <a:pt x="1194655" y="0"/>
                </a:cubicBezTo>
                <a:cubicBezTo>
                  <a:pt x="1420258" y="21840"/>
                  <a:pt x="1699480" y="-30360"/>
                  <a:pt x="1924721" y="0"/>
                </a:cubicBezTo>
                <a:cubicBezTo>
                  <a:pt x="2149962" y="30360"/>
                  <a:pt x="2228083" y="-9037"/>
                  <a:pt x="2389309" y="0"/>
                </a:cubicBezTo>
                <a:cubicBezTo>
                  <a:pt x="2550535" y="9037"/>
                  <a:pt x="2753627" y="16459"/>
                  <a:pt x="2920267" y="0"/>
                </a:cubicBezTo>
                <a:cubicBezTo>
                  <a:pt x="3086907" y="-16459"/>
                  <a:pt x="3351729" y="-25163"/>
                  <a:pt x="3650334" y="0"/>
                </a:cubicBezTo>
                <a:cubicBezTo>
                  <a:pt x="3948939" y="25163"/>
                  <a:pt x="3964242" y="26656"/>
                  <a:pt x="4247661" y="0"/>
                </a:cubicBezTo>
                <a:cubicBezTo>
                  <a:pt x="4531080" y="-26656"/>
                  <a:pt x="4733986" y="27377"/>
                  <a:pt x="4911358" y="0"/>
                </a:cubicBezTo>
                <a:cubicBezTo>
                  <a:pt x="5088730" y="-27377"/>
                  <a:pt x="5179946" y="6539"/>
                  <a:pt x="5375946" y="0"/>
                </a:cubicBezTo>
                <a:cubicBezTo>
                  <a:pt x="5571946" y="-6539"/>
                  <a:pt x="5753270" y="-24909"/>
                  <a:pt x="5973273" y="0"/>
                </a:cubicBezTo>
                <a:cubicBezTo>
                  <a:pt x="6193276" y="24909"/>
                  <a:pt x="6439440" y="978"/>
                  <a:pt x="6636970" y="0"/>
                </a:cubicBezTo>
                <a:cubicBezTo>
                  <a:pt x="6650040" y="168850"/>
                  <a:pt x="6636735" y="377900"/>
                  <a:pt x="6636970" y="653384"/>
                </a:cubicBezTo>
                <a:cubicBezTo>
                  <a:pt x="6540968" y="666823"/>
                  <a:pt x="6317535" y="647099"/>
                  <a:pt x="6172382" y="653384"/>
                </a:cubicBezTo>
                <a:cubicBezTo>
                  <a:pt x="6027229" y="659669"/>
                  <a:pt x="5748327" y="637733"/>
                  <a:pt x="5575055" y="653384"/>
                </a:cubicBezTo>
                <a:cubicBezTo>
                  <a:pt x="5401783" y="669035"/>
                  <a:pt x="5256982" y="660567"/>
                  <a:pt x="5044097" y="653384"/>
                </a:cubicBezTo>
                <a:cubicBezTo>
                  <a:pt x="4831212" y="646201"/>
                  <a:pt x="4598296" y="653650"/>
                  <a:pt x="4314030" y="653384"/>
                </a:cubicBezTo>
                <a:cubicBezTo>
                  <a:pt x="4029764" y="653118"/>
                  <a:pt x="3980940" y="640393"/>
                  <a:pt x="3650333" y="653384"/>
                </a:cubicBezTo>
                <a:cubicBezTo>
                  <a:pt x="3319726" y="666375"/>
                  <a:pt x="3128210" y="632249"/>
                  <a:pt x="2853897" y="653384"/>
                </a:cubicBezTo>
                <a:cubicBezTo>
                  <a:pt x="2579584" y="674519"/>
                  <a:pt x="2412607" y="664344"/>
                  <a:pt x="2190200" y="653384"/>
                </a:cubicBezTo>
                <a:cubicBezTo>
                  <a:pt x="1967793" y="642424"/>
                  <a:pt x="1759267" y="682153"/>
                  <a:pt x="1460133" y="653384"/>
                </a:cubicBezTo>
                <a:cubicBezTo>
                  <a:pt x="1160999" y="624615"/>
                  <a:pt x="1138460" y="630992"/>
                  <a:pt x="929176" y="653384"/>
                </a:cubicBezTo>
                <a:cubicBezTo>
                  <a:pt x="719892" y="675776"/>
                  <a:pt x="325236" y="632211"/>
                  <a:pt x="0" y="653384"/>
                </a:cubicBezTo>
                <a:cubicBezTo>
                  <a:pt x="18340" y="505392"/>
                  <a:pt x="15235" y="241105"/>
                  <a:pt x="0" y="0"/>
                </a:cubicBezTo>
                <a:close/>
              </a:path>
              <a:path w="6636970" h="653384" stroke="0" extrusionOk="0">
                <a:moveTo>
                  <a:pt x="0" y="0"/>
                </a:moveTo>
                <a:cubicBezTo>
                  <a:pt x="294602" y="-38235"/>
                  <a:pt x="483488" y="-9408"/>
                  <a:pt x="796436" y="0"/>
                </a:cubicBezTo>
                <a:cubicBezTo>
                  <a:pt x="1109384" y="9408"/>
                  <a:pt x="1179714" y="-29372"/>
                  <a:pt x="1526503" y="0"/>
                </a:cubicBezTo>
                <a:cubicBezTo>
                  <a:pt x="1873292" y="29372"/>
                  <a:pt x="2106660" y="-7870"/>
                  <a:pt x="2256570" y="0"/>
                </a:cubicBezTo>
                <a:cubicBezTo>
                  <a:pt x="2406480" y="7870"/>
                  <a:pt x="2758697" y="32237"/>
                  <a:pt x="3053006" y="0"/>
                </a:cubicBezTo>
                <a:cubicBezTo>
                  <a:pt x="3347315" y="-32237"/>
                  <a:pt x="3525437" y="-18219"/>
                  <a:pt x="3783073" y="0"/>
                </a:cubicBezTo>
                <a:cubicBezTo>
                  <a:pt x="4040709" y="18219"/>
                  <a:pt x="4066801" y="3686"/>
                  <a:pt x="4247661" y="0"/>
                </a:cubicBezTo>
                <a:cubicBezTo>
                  <a:pt x="4428521" y="-3686"/>
                  <a:pt x="4747360" y="1736"/>
                  <a:pt x="4977728" y="0"/>
                </a:cubicBezTo>
                <a:cubicBezTo>
                  <a:pt x="5208096" y="-1736"/>
                  <a:pt x="5454165" y="24674"/>
                  <a:pt x="5641425" y="0"/>
                </a:cubicBezTo>
                <a:cubicBezTo>
                  <a:pt x="5828685" y="-24674"/>
                  <a:pt x="6181076" y="29253"/>
                  <a:pt x="6636970" y="0"/>
                </a:cubicBezTo>
                <a:cubicBezTo>
                  <a:pt x="6638304" y="186617"/>
                  <a:pt x="6631490" y="418471"/>
                  <a:pt x="6636970" y="653384"/>
                </a:cubicBezTo>
                <a:cubicBezTo>
                  <a:pt x="6482125" y="646092"/>
                  <a:pt x="6330533" y="659427"/>
                  <a:pt x="6106012" y="653384"/>
                </a:cubicBezTo>
                <a:cubicBezTo>
                  <a:pt x="5881491" y="647341"/>
                  <a:pt x="5700790" y="640610"/>
                  <a:pt x="5575055" y="653384"/>
                </a:cubicBezTo>
                <a:cubicBezTo>
                  <a:pt x="5449320" y="666158"/>
                  <a:pt x="5127946" y="640700"/>
                  <a:pt x="4977728" y="653384"/>
                </a:cubicBezTo>
                <a:cubicBezTo>
                  <a:pt x="4827510" y="666068"/>
                  <a:pt x="4668259" y="652894"/>
                  <a:pt x="4513140" y="653384"/>
                </a:cubicBezTo>
                <a:cubicBezTo>
                  <a:pt x="4358021" y="653874"/>
                  <a:pt x="4035976" y="668878"/>
                  <a:pt x="3915812" y="653384"/>
                </a:cubicBezTo>
                <a:cubicBezTo>
                  <a:pt x="3795648" y="637890"/>
                  <a:pt x="3379608" y="636421"/>
                  <a:pt x="3185746" y="653384"/>
                </a:cubicBezTo>
                <a:cubicBezTo>
                  <a:pt x="2991884" y="670347"/>
                  <a:pt x="2555857" y="661486"/>
                  <a:pt x="2389309" y="653384"/>
                </a:cubicBezTo>
                <a:cubicBezTo>
                  <a:pt x="2222761" y="645282"/>
                  <a:pt x="1762534" y="672441"/>
                  <a:pt x="1592873" y="653384"/>
                </a:cubicBezTo>
                <a:cubicBezTo>
                  <a:pt x="1423212" y="634327"/>
                  <a:pt x="1124129" y="661366"/>
                  <a:pt x="995546" y="653384"/>
                </a:cubicBezTo>
                <a:cubicBezTo>
                  <a:pt x="866963" y="645402"/>
                  <a:pt x="235120" y="636094"/>
                  <a:pt x="0" y="653384"/>
                </a:cubicBezTo>
                <a:cubicBezTo>
                  <a:pt x="-10405" y="344998"/>
                  <a:pt x="6719" y="279548"/>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6"/>
              <a:tabLst/>
              <a:defRPr/>
            </a:pPr>
            <a:r>
              <a:rPr kumimoji="0" lang="en-US" sz="3600" b="0" i="0" u="none" strike="noStrike" kern="1200" cap="none" spc="0" normalizeH="0" baseline="0" noProof="0" dirty="0">
                <a:ln>
                  <a:noFill/>
                </a:ln>
                <a:uLnTx/>
                <a:uFillTx/>
                <a:latin typeface="Maiandra GD" pitchFamily="34" charset="0"/>
                <a:ea typeface="+mn-ea"/>
                <a:cs typeface="+mn-cs"/>
              </a:rPr>
              <a:t>Arguments Made To Justify</a:t>
            </a:r>
          </a:p>
        </p:txBody>
      </p:sp>
      <p:sp>
        <p:nvSpPr>
          <p:cNvPr id="3" name="TextBox 2">
            <a:extLst>
              <a:ext uri="{FF2B5EF4-FFF2-40B4-BE49-F238E27FC236}">
                <a16:creationId xmlns:a16="http://schemas.microsoft.com/office/drawing/2014/main" id="{CA725C92-C97B-A3EA-F9D7-E28A78798BEC}"/>
              </a:ext>
            </a:extLst>
          </p:cNvPr>
          <p:cNvSpPr txBox="1"/>
          <p:nvPr/>
        </p:nvSpPr>
        <p:spPr>
          <a:xfrm>
            <a:off x="903766" y="1576366"/>
            <a:ext cx="7554433" cy="830997"/>
          </a:xfrm>
          <a:prstGeom prst="rect">
            <a:avLst/>
          </a:prstGeom>
          <a:noFill/>
        </p:spPr>
        <p:txBody>
          <a:bodyPr wrap="square" rtlCol="0">
            <a:spAutoFit/>
          </a:bodyPr>
          <a:lstStyle/>
          <a:p>
            <a:pPr marL="457200" indent="-457200">
              <a:buFont typeface="+mj-lt"/>
              <a:buAutoNum type="alphaUcPeriod"/>
            </a:pPr>
            <a:r>
              <a:rPr lang="en-US" sz="2400" b="1" dirty="0"/>
              <a:t>Jesus turned water to wine (John 2)</a:t>
            </a:r>
          </a:p>
          <a:p>
            <a:pPr marL="914400" lvl="1" indent="-457200">
              <a:buFont typeface="+mj-lt"/>
              <a:buAutoNum type="arabicPeriod"/>
            </a:pPr>
            <a:r>
              <a:rPr lang="en-US" sz="2400" dirty="0"/>
              <a:t>No evidence that it is fermented</a:t>
            </a:r>
          </a:p>
        </p:txBody>
      </p:sp>
    </p:spTree>
    <p:extLst>
      <p:ext uri="{BB962C8B-B14F-4D97-AF65-F5344CB8AC3E}">
        <p14:creationId xmlns:p14="http://schemas.microsoft.com/office/powerpoint/2010/main" val="195792195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0" y="0"/>
            <a:ext cx="9144000" cy="1616075"/>
          </a:xfrm>
          <a:prstGeom prst="rect">
            <a:avLst/>
          </a:prstGeom>
          <a:solidFill>
            <a:srgbClr val="990000"/>
          </a:solid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60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mn-ea"/>
                <a:cs typeface="+mn-cs"/>
              </a:rPr>
              <a:t>“Wine”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1"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mn-ea"/>
                <a:cs typeface="+mn-cs"/>
              </a:rPr>
              <a:t>(Greek: </a:t>
            </a:r>
            <a:r>
              <a:rPr kumimoji="0" lang="en-US" sz="4000" b="1" i="1" u="none" strike="noStrike" kern="1200" cap="none" spc="0" normalizeH="0" baseline="0" noProof="0" dirty="0" err="1">
                <a:ln>
                  <a:noFill/>
                </a:ln>
                <a:solidFill>
                  <a:srgbClr val="FFFF00"/>
                </a:solidFill>
                <a:effectLst>
                  <a:outerShdw blurRad="38100" dist="38100" dir="2700000" algn="tl">
                    <a:srgbClr val="000000">
                      <a:alpha val="43137"/>
                    </a:srgbClr>
                  </a:outerShdw>
                </a:effectLst>
                <a:uLnTx/>
                <a:uFillTx/>
                <a:latin typeface="Times New Roman" pitchFamily="18" charset="0"/>
                <a:ea typeface="+mn-ea"/>
                <a:cs typeface="+mn-cs"/>
              </a:rPr>
              <a:t>Oinos</a:t>
            </a:r>
            <a:r>
              <a:rPr kumimoji="0" lang="en-US" sz="4000" b="1"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mn-ea"/>
                <a:cs typeface="+mn-cs"/>
              </a:rPr>
              <a:t>)</a:t>
            </a:r>
          </a:p>
        </p:txBody>
      </p:sp>
      <p:sp>
        <p:nvSpPr>
          <p:cNvPr id="31747" name="Rectangle 3"/>
          <p:cNvSpPr>
            <a:spLocks noChangeArrowheads="1"/>
          </p:cNvSpPr>
          <p:nvPr/>
        </p:nvSpPr>
        <p:spPr bwMode="auto">
          <a:xfrm>
            <a:off x="838200" y="2286000"/>
            <a:ext cx="3200400" cy="3733800"/>
          </a:xfrm>
          <a:prstGeom prst="rect">
            <a:avLst/>
          </a:prstGeom>
          <a:solidFill>
            <a:schemeClr val="tx1"/>
          </a:solidFill>
          <a:ln w="9525">
            <a:solidFill>
              <a:schemeClr val="bg1"/>
            </a:solid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Times New Roman" pitchFamily="18" charset="0"/>
                <a:ea typeface="+mn-ea"/>
                <a:cs typeface="+mn-cs"/>
              </a:rPr>
              <a:t>Fermented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1" u="none" strike="noStrike" kern="1200" cap="none" spc="0" normalizeH="0" baseline="0" noProof="0">
                <a:ln>
                  <a:noFill/>
                </a:ln>
                <a:solidFill>
                  <a:srgbClr val="FFFFFF"/>
                </a:solidFill>
                <a:effectLst/>
                <a:uLnTx/>
                <a:uFillTx/>
                <a:latin typeface="Times New Roman" pitchFamily="18" charset="0"/>
                <a:ea typeface="+mn-ea"/>
                <a:cs typeface="+mn-cs"/>
              </a:rPr>
              <a:t>(Alcohol Content)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Times New Roman" pitchFamily="18" charset="0"/>
                <a:ea typeface="+mn-ea"/>
                <a:cs typeface="+mn-cs"/>
              </a:rPr>
              <a:t> </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Times New Roman"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Times New Roman"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Times New Roman"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Times New Roman" pitchFamily="18" charset="0"/>
                <a:ea typeface="+mn-ea"/>
                <a:cs typeface="+mn-cs"/>
              </a:rPr>
              <a:t>Eph. 5:18</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1" u="none" strike="noStrike" kern="1200" cap="none" spc="0" normalizeH="0" baseline="0" noProof="0">
                <a:ln>
                  <a:noFill/>
                </a:ln>
                <a:solidFill>
                  <a:srgbClr val="FFFFFF"/>
                </a:solidFill>
                <a:effectLst/>
                <a:uLnTx/>
                <a:uFillTx/>
                <a:latin typeface="Times New Roman" pitchFamily="18" charset="0"/>
                <a:ea typeface="+mn-ea"/>
                <a:cs typeface="+mn-cs"/>
              </a:rPr>
              <a:t>“drunk with wine”</a:t>
            </a:r>
          </a:p>
        </p:txBody>
      </p:sp>
      <p:sp>
        <p:nvSpPr>
          <p:cNvPr id="31748" name="Rectangle 4"/>
          <p:cNvSpPr>
            <a:spLocks noChangeArrowheads="1"/>
          </p:cNvSpPr>
          <p:nvPr/>
        </p:nvSpPr>
        <p:spPr bwMode="auto">
          <a:xfrm>
            <a:off x="5105400" y="2286000"/>
            <a:ext cx="3200400" cy="3733800"/>
          </a:xfrm>
          <a:prstGeom prst="rect">
            <a:avLst/>
          </a:prstGeom>
          <a:solidFill>
            <a:schemeClr val="tx1"/>
          </a:solidFill>
          <a:ln w="9525">
            <a:solidFill>
              <a:schemeClr val="bg1"/>
            </a:solid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Times New Roman" pitchFamily="18" charset="0"/>
                <a:ea typeface="+mn-ea"/>
                <a:cs typeface="+mn-cs"/>
              </a:rPr>
              <a:t>Unfermented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1" u="none" strike="noStrike" kern="1200" cap="none" spc="0" normalizeH="0" baseline="0" noProof="0">
                <a:ln>
                  <a:noFill/>
                </a:ln>
                <a:solidFill>
                  <a:srgbClr val="FFFFFF"/>
                </a:solidFill>
                <a:effectLst/>
                <a:uLnTx/>
                <a:uFillTx/>
                <a:latin typeface="Times New Roman" pitchFamily="18" charset="0"/>
                <a:ea typeface="+mn-ea"/>
                <a:cs typeface="+mn-cs"/>
              </a:rPr>
              <a:t>(No Alcohol Content)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Times New Roman" pitchFamily="18" charset="0"/>
                <a:ea typeface="+mn-ea"/>
                <a:cs typeface="+mn-cs"/>
              </a:rPr>
              <a:t> </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Times New Roman"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Times New Roman" pitchFamily="18" charset="0"/>
                <a:ea typeface="+mn-ea"/>
                <a:cs typeface="+mn-cs"/>
              </a:rPr>
              <a:t>Matt. 9:17</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Times New Roman" pitchFamily="18" charset="0"/>
                <a:ea typeface="+mn-ea"/>
                <a:cs typeface="+mn-cs"/>
              </a:rPr>
              <a:t>Mark 2:22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1" u="none" strike="noStrike" kern="1200" cap="none" spc="0" normalizeH="0" baseline="0" noProof="0">
                <a:ln>
                  <a:noFill/>
                </a:ln>
                <a:solidFill>
                  <a:srgbClr val="FFFFFF"/>
                </a:solidFill>
                <a:effectLst/>
                <a:uLnTx/>
                <a:uFillTx/>
                <a:latin typeface="Times New Roman" pitchFamily="18" charset="0"/>
                <a:ea typeface="+mn-ea"/>
                <a:cs typeface="+mn-cs"/>
              </a:rPr>
              <a:t>“new wine in new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1" u="none" strike="noStrike" kern="1200" cap="none" spc="0" normalizeH="0" baseline="0" noProof="0">
                <a:ln>
                  <a:noFill/>
                </a:ln>
                <a:solidFill>
                  <a:srgbClr val="FFFFFF"/>
                </a:solidFill>
                <a:effectLst/>
                <a:uLnTx/>
                <a:uFillTx/>
                <a:latin typeface="Times New Roman" pitchFamily="18" charset="0"/>
                <a:ea typeface="+mn-ea"/>
                <a:cs typeface="+mn-cs"/>
              </a:rPr>
              <a:t>bottles”</a:t>
            </a:r>
          </a:p>
        </p:txBody>
      </p:sp>
      <p:sp>
        <p:nvSpPr>
          <p:cNvPr id="31749" name="AutoShape 5"/>
          <p:cNvSpPr>
            <a:spLocks noChangeArrowheads="1"/>
          </p:cNvSpPr>
          <p:nvPr/>
        </p:nvSpPr>
        <p:spPr bwMode="auto">
          <a:xfrm rot="2279924">
            <a:off x="1600200" y="533400"/>
            <a:ext cx="914400" cy="1676400"/>
          </a:xfrm>
          <a:prstGeom prst="curvedRightArrow">
            <a:avLst>
              <a:gd name="adj1" fmla="val 36667"/>
              <a:gd name="adj2" fmla="val 73333"/>
              <a:gd name="adj3" fmla="val 33333"/>
            </a:avLst>
          </a:prstGeom>
          <a:solidFill>
            <a:schemeClr val="bg1"/>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Comic Sans MS" pitchFamily="66" charset="0"/>
              <a:ea typeface="+mn-ea"/>
              <a:cs typeface="+mn-cs"/>
            </a:endParaRPr>
          </a:p>
        </p:txBody>
      </p:sp>
      <p:sp>
        <p:nvSpPr>
          <p:cNvPr id="31750" name="AutoShape 6"/>
          <p:cNvSpPr>
            <a:spLocks noChangeArrowheads="1"/>
          </p:cNvSpPr>
          <p:nvPr/>
        </p:nvSpPr>
        <p:spPr bwMode="auto">
          <a:xfrm rot="19320076" flipH="1">
            <a:off x="6477000" y="457200"/>
            <a:ext cx="914400" cy="1676400"/>
          </a:xfrm>
          <a:prstGeom prst="curvedRightArrow">
            <a:avLst>
              <a:gd name="adj1" fmla="val 36667"/>
              <a:gd name="adj2" fmla="val 73333"/>
              <a:gd name="adj3" fmla="val 33333"/>
            </a:avLst>
          </a:prstGeom>
          <a:solidFill>
            <a:schemeClr val="bg1"/>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Comic Sans MS" pitchFamily="66" charset="0"/>
              <a:ea typeface="+mn-ea"/>
              <a:cs typeface="+mn-cs"/>
            </a:endParaRPr>
          </a:p>
        </p:txBody>
      </p:sp>
    </p:spTree>
    <p:extLst>
      <p:ext uri="{BB962C8B-B14F-4D97-AF65-F5344CB8AC3E}">
        <p14:creationId xmlns:p14="http://schemas.microsoft.com/office/powerpoint/2010/main" val="401252709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0"/>
            <a:ext cx="9144000" cy="1616075"/>
          </a:xfrm>
          <a:prstGeom prst="rect">
            <a:avLst/>
          </a:prstGeom>
          <a:solidFill>
            <a:srgbClr val="990000"/>
          </a:solid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60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mn-ea"/>
                <a:cs typeface="+mn-cs"/>
              </a:rPr>
              <a:t>“Wine”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1"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mn-ea"/>
                <a:cs typeface="+mn-cs"/>
              </a:rPr>
              <a:t>(Hebrew: </a:t>
            </a:r>
            <a:r>
              <a:rPr kumimoji="0" lang="en-US" sz="4000" b="1" i="1" u="none" strike="noStrike" kern="1200" cap="none" spc="0" normalizeH="0" baseline="0" noProof="0" dirty="0" err="1">
                <a:ln>
                  <a:noFill/>
                </a:ln>
                <a:solidFill>
                  <a:srgbClr val="FFFF00"/>
                </a:solidFill>
                <a:effectLst>
                  <a:outerShdw blurRad="38100" dist="38100" dir="2700000" algn="tl">
                    <a:srgbClr val="000000">
                      <a:alpha val="43137"/>
                    </a:srgbClr>
                  </a:outerShdw>
                </a:effectLst>
                <a:uLnTx/>
                <a:uFillTx/>
                <a:latin typeface="Times New Roman" pitchFamily="18" charset="0"/>
                <a:ea typeface="+mn-ea"/>
                <a:cs typeface="+mn-cs"/>
              </a:rPr>
              <a:t>tirosh</a:t>
            </a:r>
            <a:r>
              <a:rPr kumimoji="0" lang="en-US" sz="4000" b="1"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mn-ea"/>
                <a:cs typeface="+mn-cs"/>
              </a:rPr>
              <a:t>)</a:t>
            </a:r>
          </a:p>
        </p:txBody>
      </p:sp>
      <p:sp>
        <p:nvSpPr>
          <p:cNvPr id="3" name="TextBox 2"/>
          <p:cNvSpPr txBox="1"/>
          <p:nvPr/>
        </p:nvSpPr>
        <p:spPr>
          <a:xfrm>
            <a:off x="990600" y="1905000"/>
            <a:ext cx="7315200" cy="3970338"/>
          </a:xfrm>
          <a:prstGeom prst="rect">
            <a:avLst/>
          </a:prstGeom>
          <a:solidFill>
            <a:schemeClr val="bg1"/>
          </a:solidFill>
          <a:ln>
            <a:solidFill>
              <a:schemeClr val="tx1"/>
            </a:solidFill>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Thus says the LORD:</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"As the new </a:t>
            </a:r>
            <a:r>
              <a:rPr kumimoji="0" lang="en-US" sz="28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wine</a:t>
            </a:r>
            <a:r>
              <a:rPr kumimoji="0" lang="en-US" sz="2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 is found </a:t>
            </a:r>
            <a:r>
              <a:rPr kumimoji="0" lang="en-US" sz="28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in the cluster</a:t>
            </a:r>
            <a:r>
              <a:rPr kumimoji="0" lang="en-US" sz="2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And one says, 'Do not destroy it,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For a blessing is in it,'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So will I do for My servants' sake,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That I may not destroy them all.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(Isa. 65:8)</a:t>
            </a:r>
          </a:p>
        </p:txBody>
      </p:sp>
      <p:pic>
        <p:nvPicPr>
          <p:cNvPr id="32772"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0" y="1676400"/>
            <a:ext cx="1997075"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369092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9E63ED-5567-5249-2434-80FCA17910F2}"/>
              </a:ext>
            </a:extLst>
          </p:cNvPr>
          <p:cNvSpPr txBox="1"/>
          <p:nvPr/>
        </p:nvSpPr>
        <p:spPr>
          <a:xfrm>
            <a:off x="1253515" y="378982"/>
            <a:ext cx="6636970" cy="653384"/>
          </a:xfrm>
          <a:custGeom>
            <a:avLst/>
            <a:gdLst>
              <a:gd name="connsiteX0" fmla="*/ 0 w 6636970"/>
              <a:gd name="connsiteY0" fmla="*/ 0 h 653384"/>
              <a:gd name="connsiteX1" fmla="*/ 530958 w 6636970"/>
              <a:gd name="connsiteY1" fmla="*/ 0 h 653384"/>
              <a:gd name="connsiteX2" fmla="*/ 1194655 w 6636970"/>
              <a:gd name="connsiteY2" fmla="*/ 0 h 653384"/>
              <a:gd name="connsiteX3" fmla="*/ 1924721 w 6636970"/>
              <a:gd name="connsiteY3" fmla="*/ 0 h 653384"/>
              <a:gd name="connsiteX4" fmla="*/ 2389309 w 6636970"/>
              <a:gd name="connsiteY4" fmla="*/ 0 h 653384"/>
              <a:gd name="connsiteX5" fmla="*/ 2920267 w 6636970"/>
              <a:gd name="connsiteY5" fmla="*/ 0 h 653384"/>
              <a:gd name="connsiteX6" fmla="*/ 3650334 w 6636970"/>
              <a:gd name="connsiteY6" fmla="*/ 0 h 653384"/>
              <a:gd name="connsiteX7" fmla="*/ 4247661 w 6636970"/>
              <a:gd name="connsiteY7" fmla="*/ 0 h 653384"/>
              <a:gd name="connsiteX8" fmla="*/ 4911358 w 6636970"/>
              <a:gd name="connsiteY8" fmla="*/ 0 h 653384"/>
              <a:gd name="connsiteX9" fmla="*/ 5375946 w 6636970"/>
              <a:gd name="connsiteY9" fmla="*/ 0 h 653384"/>
              <a:gd name="connsiteX10" fmla="*/ 5973273 w 6636970"/>
              <a:gd name="connsiteY10" fmla="*/ 0 h 653384"/>
              <a:gd name="connsiteX11" fmla="*/ 6636970 w 6636970"/>
              <a:gd name="connsiteY11" fmla="*/ 0 h 653384"/>
              <a:gd name="connsiteX12" fmla="*/ 6636970 w 6636970"/>
              <a:gd name="connsiteY12" fmla="*/ 653384 h 653384"/>
              <a:gd name="connsiteX13" fmla="*/ 6172382 w 6636970"/>
              <a:gd name="connsiteY13" fmla="*/ 653384 h 653384"/>
              <a:gd name="connsiteX14" fmla="*/ 5575055 w 6636970"/>
              <a:gd name="connsiteY14" fmla="*/ 653384 h 653384"/>
              <a:gd name="connsiteX15" fmla="*/ 5044097 w 6636970"/>
              <a:gd name="connsiteY15" fmla="*/ 653384 h 653384"/>
              <a:gd name="connsiteX16" fmla="*/ 4314030 w 6636970"/>
              <a:gd name="connsiteY16" fmla="*/ 653384 h 653384"/>
              <a:gd name="connsiteX17" fmla="*/ 3650333 w 6636970"/>
              <a:gd name="connsiteY17" fmla="*/ 653384 h 653384"/>
              <a:gd name="connsiteX18" fmla="*/ 2853897 w 6636970"/>
              <a:gd name="connsiteY18" fmla="*/ 653384 h 653384"/>
              <a:gd name="connsiteX19" fmla="*/ 2190200 w 6636970"/>
              <a:gd name="connsiteY19" fmla="*/ 653384 h 653384"/>
              <a:gd name="connsiteX20" fmla="*/ 1460133 w 6636970"/>
              <a:gd name="connsiteY20" fmla="*/ 653384 h 653384"/>
              <a:gd name="connsiteX21" fmla="*/ 929176 w 6636970"/>
              <a:gd name="connsiteY21" fmla="*/ 653384 h 653384"/>
              <a:gd name="connsiteX22" fmla="*/ 0 w 6636970"/>
              <a:gd name="connsiteY22" fmla="*/ 653384 h 653384"/>
              <a:gd name="connsiteX23" fmla="*/ 0 w 6636970"/>
              <a:gd name="connsiteY23"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636970" h="653384" fill="none" extrusionOk="0">
                <a:moveTo>
                  <a:pt x="0" y="0"/>
                </a:moveTo>
                <a:cubicBezTo>
                  <a:pt x="192713" y="15923"/>
                  <a:pt x="420650" y="-8758"/>
                  <a:pt x="530958" y="0"/>
                </a:cubicBezTo>
                <a:cubicBezTo>
                  <a:pt x="641266" y="8758"/>
                  <a:pt x="969052" y="-21840"/>
                  <a:pt x="1194655" y="0"/>
                </a:cubicBezTo>
                <a:cubicBezTo>
                  <a:pt x="1420258" y="21840"/>
                  <a:pt x="1699480" y="-30360"/>
                  <a:pt x="1924721" y="0"/>
                </a:cubicBezTo>
                <a:cubicBezTo>
                  <a:pt x="2149962" y="30360"/>
                  <a:pt x="2228083" y="-9037"/>
                  <a:pt x="2389309" y="0"/>
                </a:cubicBezTo>
                <a:cubicBezTo>
                  <a:pt x="2550535" y="9037"/>
                  <a:pt x="2753627" y="16459"/>
                  <a:pt x="2920267" y="0"/>
                </a:cubicBezTo>
                <a:cubicBezTo>
                  <a:pt x="3086907" y="-16459"/>
                  <a:pt x="3351729" y="-25163"/>
                  <a:pt x="3650334" y="0"/>
                </a:cubicBezTo>
                <a:cubicBezTo>
                  <a:pt x="3948939" y="25163"/>
                  <a:pt x="3964242" y="26656"/>
                  <a:pt x="4247661" y="0"/>
                </a:cubicBezTo>
                <a:cubicBezTo>
                  <a:pt x="4531080" y="-26656"/>
                  <a:pt x="4733986" y="27377"/>
                  <a:pt x="4911358" y="0"/>
                </a:cubicBezTo>
                <a:cubicBezTo>
                  <a:pt x="5088730" y="-27377"/>
                  <a:pt x="5179946" y="6539"/>
                  <a:pt x="5375946" y="0"/>
                </a:cubicBezTo>
                <a:cubicBezTo>
                  <a:pt x="5571946" y="-6539"/>
                  <a:pt x="5753270" y="-24909"/>
                  <a:pt x="5973273" y="0"/>
                </a:cubicBezTo>
                <a:cubicBezTo>
                  <a:pt x="6193276" y="24909"/>
                  <a:pt x="6439440" y="978"/>
                  <a:pt x="6636970" y="0"/>
                </a:cubicBezTo>
                <a:cubicBezTo>
                  <a:pt x="6650040" y="168850"/>
                  <a:pt x="6636735" y="377900"/>
                  <a:pt x="6636970" y="653384"/>
                </a:cubicBezTo>
                <a:cubicBezTo>
                  <a:pt x="6540968" y="666823"/>
                  <a:pt x="6317535" y="647099"/>
                  <a:pt x="6172382" y="653384"/>
                </a:cubicBezTo>
                <a:cubicBezTo>
                  <a:pt x="6027229" y="659669"/>
                  <a:pt x="5748327" y="637733"/>
                  <a:pt x="5575055" y="653384"/>
                </a:cubicBezTo>
                <a:cubicBezTo>
                  <a:pt x="5401783" y="669035"/>
                  <a:pt x="5256982" y="660567"/>
                  <a:pt x="5044097" y="653384"/>
                </a:cubicBezTo>
                <a:cubicBezTo>
                  <a:pt x="4831212" y="646201"/>
                  <a:pt x="4598296" y="653650"/>
                  <a:pt x="4314030" y="653384"/>
                </a:cubicBezTo>
                <a:cubicBezTo>
                  <a:pt x="4029764" y="653118"/>
                  <a:pt x="3980940" y="640393"/>
                  <a:pt x="3650333" y="653384"/>
                </a:cubicBezTo>
                <a:cubicBezTo>
                  <a:pt x="3319726" y="666375"/>
                  <a:pt x="3128210" y="632249"/>
                  <a:pt x="2853897" y="653384"/>
                </a:cubicBezTo>
                <a:cubicBezTo>
                  <a:pt x="2579584" y="674519"/>
                  <a:pt x="2412607" y="664344"/>
                  <a:pt x="2190200" y="653384"/>
                </a:cubicBezTo>
                <a:cubicBezTo>
                  <a:pt x="1967793" y="642424"/>
                  <a:pt x="1759267" y="682153"/>
                  <a:pt x="1460133" y="653384"/>
                </a:cubicBezTo>
                <a:cubicBezTo>
                  <a:pt x="1160999" y="624615"/>
                  <a:pt x="1138460" y="630992"/>
                  <a:pt x="929176" y="653384"/>
                </a:cubicBezTo>
                <a:cubicBezTo>
                  <a:pt x="719892" y="675776"/>
                  <a:pt x="325236" y="632211"/>
                  <a:pt x="0" y="653384"/>
                </a:cubicBezTo>
                <a:cubicBezTo>
                  <a:pt x="18340" y="505392"/>
                  <a:pt x="15235" y="241105"/>
                  <a:pt x="0" y="0"/>
                </a:cubicBezTo>
                <a:close/>
              </a:path>
              <a:path w="6636970" h="653384" stroke="0" extrusionOk="0">
                <a:moveTo>
                  <a:pt x="0" y="0"/>
                </a:moveTo>
                <a:cubicBezTo>
                  <a:pt x="294602" y="-38235"/>
                  <a:pt x="483488" y="-9408"/>
                  <a:pt x="796436" y="0"/>
                </a:cubicBezTo>
                <a:cubicBezTo>
                  <a:pt x="1109384" y="9408"/>
                  <a:pt x="1179714" y="-29372"/>
                  <a:pt x="1526503" y="0"/>
                </a:cubicBezTo>
                <a:cubicBezTo>
                  <a:pt x="1873292" y="29372"/>
                  <a:pt x="2106660" y="-7870"/>
                  <a:pt x="2256570" y="0"/>
                </a:cubicBezTo>
                <a:cubicBezTo>
                  <a:pt x="2406480" y="7870"/>
                  <a:pt x="2758697" y="32237"/>
                  <a:pt x="3053006" y="0"/>
                </a:cubicBezTo>
                <a:cubicBezTo>
                  <a:pt x="3347315" y="-32237"/>
                  <a:pt x="3525437" y="-18219"/>
                  <a:pt x="3783073" y="0"/>
                </a:cubicBezTo>
                <a:cubicBezTo>
                  <a:pt x="4040709" y="18219"/>
                  <a:pt x="4066801" y="3686"/>
                  <a:pt x="4247661" y="0"/>
                </a:cubicBezTo>
                <a:cubicBezTo>
                  <a:pt x="4428521" y="-3686"/>
                  <a:pt x="4747360" y="1736"/>
                  <a:pt x="4977728" y="0"/>
                </a:cubicBezTo>
                <a:cubicBezTo>
                  <a:pt x="5208096" y="-1736"/>
                  <a:pt x="5454165" y="24674"/>
                  <a:pt x="5641425" y="0"/>
                </a:cubicBezTo>
                <a:cubicBezTo>
                  <a:pt x="5828685" y="-24674"/>
                  <a:pt x="6181076" y="29253"/>
                  <a:pt x="6636970" y="0"/>
                </a:cubicBezTo>
                <a:cubicBezTo>
                  <a:pt x="6638304" y="186617"/>
                  <a:pt x="6631490" y="418471"/>
                  <a:pt x="6636970" y="653384"/>
                </a:cubicBezTo>
                <a:cubicBezTo>
                  <a:pt x="6482125" y="646092"/>
                  <a:pt x="6330533" y="659427"/>
                  <a:pt x="6106012" y="653384"/>
                </a:cubicBezTo>
                <a:cubicBezTo>
                  <a:pt x="5881491" y="647341"/>
                  <a:pt x="5700790" y="640610"/>
                  <a:pt x="5575055" y="653384"/>
                </a:cubicBezTo>
                <a:cubicBezTo>
                  <a:pt x="5449320" y="666158"/>
                  <a:pt x="5127946" y="640700"/>
                  <a:pt x="4977728" y="653384"/>
                </a:cubicBezTo>
                <a:cubicBezTo>
                  <a:pt x="4827510" y="666068"/>
                  <a:pt x="4668259" y="652894"/>
                  <a:pt x="4513140" y="653384"/>
                </a:cubicBezTo>
                <a:cubicBezTo>
                  <a:pt x="4358021" y="653874"/>
                  <a:pt x="4035976" y="668878"/>
                  <a:pt x="3915812" y="653384"/>
                </a:cubicBezTo>
                <a:cubicBezTo>
                  <a:pt x="3795648" y="637890"/>
                  <a:pt x="3379608" y="636421"/>
                  <a:pt x="3185746" y="653384"/>
                </a:cubicBezTo>
                <a:cubicBezTo>
                  <a:pt x="2991884" y="670347"/>
                  <a:pt x="2555857" y="661486"/>
                  <a:pt x="2389309" y="653384"/>
                </a:cubicBezTo>
                <a:cubicBezTo>
                  <a:pt x="2222761" y="645282"/>
                  <a:pt x="1762534" y="672441"/>
                  <a:pt x="1592873" y="653384"/>
                </a:cubicBezTo>
                <a:cubicBezTo>
                  <a:pt x="1423212" y="634327"/>
                  <a:pt x="1124129" y="661366"/>
                  <a:pt x="995546" y="653384"/>
                </a:cubicBezTo>
                <a:cubicBezTo>
                  <a:pt x="866963" y="645402"/>
                  <a:pt x="235120" y="636094"/>
                  <a:pt x="0" y="653384"/>
                </a:cubicBezTo>
                <a:cubicBezTo>
                  <a:pt x="-10405" y="344998"/>
                  <a:pt x="6719" y="279548"/>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6"/>
              <a:tabLst/>
              <a:defRPr/>
            </a:pPr>
            <a:r>
              <a:rPr kumimoji="0" lang="en-US" sz="3600" b="0" i="0" u="none" strike="noStrike" kern="1200" cap="none" spc="0" normalizeH="0" baseline="0" noProof="0" dirty="0">
                <a:ln>
                  <a:noFill/>
                </a:ln>
                <a:uLnTx/>
                <a:uFillTx/>
                <a:latin typeface="Maiandra GD" pitchFamily="34" charset="0"/>
                <a:ea typeface="+mn-ea"/>
                <a:cs typeface="+mn-cs"/>
              </a:rPr>
              <a:t>Arguments Made To Justify</a:t>
            </a:r>
          </a:p>
        </p:txBody>
      </p:sp>
      <p:sp>
        <p:nvSpPr>
          <p:cNvPr id="3" name="TextBox 2">
            <a:extLst>
              <a:ext uri="{FF2B5EF4-FFF2-40B4-BE49-F238E27FC236}">
                <a16:creationId xmlns:a16="http://schemas.microsoft.com/office/drawing/2014/main" id="{CA725C92-C97B-A3EA-F9D7-E28A78798BEC}"/>
              </a:ext>
            </a:extLst>
          </p:cNvPr>
          <p:cNvSpPr txBox="1"/>
          <p:nvPr/>
        </p:nvSpPr>
        <p:spPr>
          <a:xfrm>
            <a:off x="903766" y="1576366"/>
            <a:ext cx="7554433" cy="1200329"/>
          </a:xfrm>
          <a:prstGeom prst="rect">
            <a:avLst/>
          </a:prstGeom>
          <a:noFill/>
        </p:spPr>
        <p:txBody>
          <a:bodyPr wrap="square" rtlCol="0">
            <a:spAutoFit/>
          </a:bodyPr>
          <a:lstStyle/>
          <a:p>
            <a:pPr marL="457200" indent="-457200">
              <a:buFont typeface="+mj-lt"/>
              <a:buAutoNum type="alphaUcPeriod"/>
            </a:pPr>
            <a:r>
              <a:rPr lang="en-US" sz="2400" b="1" dirty="0"/>
              <a:t>Jesus turned water to wine (John 2)</a:t>
            </a:r>
          </a:p>
          <a:p>
            <a:pPr marL="914400" lvl="1" indent="-457200">
              <a:buFont typeface="+mj-lt"/>
              <a:buAutoNum type="arabicPeriod"/>
            </a:pPr>
            <a:r>
              <a:rPr lang="en-US" sz="2400" dirty="0"/>
              <a:t>No evidence that it is fermented</a:t>
            </a:r>
          </a:p>
          <a:p>
            <a:pPr marL="914400" lvl="1" indent="-457200">
              <a:buFont typeface="+mj-lt"/>
              <a:buAutoNum type="arabicPeriod"/>
            </a:pPr>
            <a:r>
              <a:rPr lang="en-US" sz="2400" dirty="0"/>
              <a:t>If justifies moderate drinking – justifies </a:t>
            </a:r>
            <a:r>
              <a:rPr lang="en-US" sz="2400" dirty="0" err="1"/>
              <a:t>exessive</a:t>
            </a:r>
            <a:endParaRPr lang="en-US" sz="2400" dirty="0"/>
          </a:p>
        </p:txBody>
      </p:sp>
      <p:sp>
        <p:nvSpPr>
          <p:cNvPr id="5" name="Oval 4">
            <a:extLst>
              <a:ext uri="{FF2B5EF4-FFF2-40B4-BE49-F238E27FC236}">
                <a16:creationId xmlns:a16="http://schemas.microsoft.com/office/drawing/2014/main" id="{2C689790-AEC8-A153-7A3A-0D41E9E7D8D5}"/>
              </a:ext>
            </a:extLst>
          </p:cNvPr>
          <p:cNvSpPr>
            <a:spLocks noChangeArrowheads="1"/>
          </p:cNvSpPr>
          <p:nvPr/>
        </p:nvSpPr>
        <p:spPr bwMode="auto">
          <a:xfrm>
            <a:off x="645042" y="2776160"/>
            <a:ext cx="2286000" cy="914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Waterpots</a:t>
            </a:r>
          </a:p>
        </p:txBody>
      </p:sp>
      <p:grpSp>
        <p:nvGrpSpPr>
          <p:cNvPr id="6" name="Group 5">
            <a:extLst>
              <a:ext uri="{FF2B5EF4-FFF2-40B4-BE49-F238E27FC236}">
                <a16:creationId xmlns:a16="http://schemas.microsoft.com/office/drawing/2014/main" id="{41AFD352-8673-0021-DB1F-598253363ACC}"/>
              </a:ext>
            </a:extLst>
          </p:cNvPr>
          <p:cNvGrpSpPr>
            <a:grpSpLocks/>
          </p:cNvGrpSpPr>
          <p:nvPr/>
        </p:nvGrpSpPr>
        <p:grpSpPr bwMode="auto">
          <a:xfrm>
            <a:off x="2931042" y="2776160"/>
            <a:ext cx="2743200" cy="914400"/>
            <a:chOff x="1776" y="3456"/>
            <a:chExt cx="1728" cy="576"/>
          </a:xfrm>
        </p:grpSpPr>
        <p:sp>
          <p:nvSpPr>
            <p:cNvPr id="7" name="Text Box 6">
              <a:extLst>
                <a:ext uri="{FF2B5EF4-FFF2-40B4-BE49-F238E27FC236}">
                  <a16:creationId xmlns:a16="http://schemas.microsoft.com/office/drawing/2014/main" id="{62920D53-F246-C89D-B4FF-8F97D87B5DD4}"/>
                </a:ext>
              </a:extLst>
            </p:cNvPr>
            <p:cNvSpPr txBox="1">
              <a:spLocks noChangeArrowheads="1"/>
            </p:cNvSpPr>
            <p:nvPr/>
          </p:nvSpPr>
          <p:spPr bwMode="auto">
            <a:xfrm>
              <a:off x="1776" y="3600"/>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X</a:t>
              </a:r>
            </a:p>
          </p:txBody>
        </p:sp>
        <p:sp>
          <p:nvSpPr>
            <p:cNvPr id="8" name="Oval 7">
              <a:extLst>
                <a:ext uri="{FF2B5EF4-FFF2-40B4-BE49-F238E27FC236}">
                  <a16:creationId xmlns:a16="http://schemas.microsoft.com/office/drawing/2014/main" id="{19573CC6-0E2B-2DBD-4D63-A62D5539A756}"/>
                </a:ext>
              </a:extLst>
            </p:cNvPr>
            <p:cNvSpPr>
              <a:spLocks noChangeArrowheads="1"/>
            </p:cNvSpPr>
            <p:nvPr/>
          </p:nvSpPr>
          <p:spPr bwMode="auto">
            <a:xfrm>
              <a:off x="2064" y="3456"/>
              <a:ext cx="1440" cy="57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20-30</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Gallons ea.</a:t>
              </a:r>
            </a:p>
          </p:txBody>
        </p:sp>
      </p:grpSp>
      <p:grpSp>
        <p:nvGrpSpPr>
          <p:cNvPr id="9" name="Group 8">
            <a:extLst>
              <a:ext uri="{FF2B5EF4-FFF2-40B4-BE49-F238E27FC236}">
                <a16:creationId xmlns:a16="http://schemas.microsoft.com/office/drawing/2014/main" id="{CFFB1399-C66A-A9F5-E583-2C9943EEA496}"/>
              </a:ext>
            </a:extLst>
          </p:cNvPr>
          <p:cNvGrpSpPr>
            <a:grpSpLocks/>
          </p:cNvGrpSpPr>
          <p:nvPr/>
        </p:nvGrpSpPr>
        <p:grpSpPr bwMode="auto">
          <a:xfrm>
            <a:off x="5750442" y="2776160"/>
            <a:ext cx="2819400" cy="914400"/>
            <a:chOff x="3552" y="3456"/>
            <a:chExt cx="1776" cy="576"/>
          </a:xfrm>
        </p:grpSpPr>
        <p:sp>
          <p:nvSpPr>
            <p:cNvPr id="10" name="Text Box 9">
              <a:extLst>
                <a:ext uri="{FF2B5EF4-FFF2-40B4-BE49-F238E27FC236}">
                  <a16:creationId xmlns:a16="http://schemas.microsoft.com/office/drawing/2014/main" id="{CFBB305E-1FF5-01FA-06F5-20D9E1ABF0EF}"/>
                </a:ext>
              </a:extLst>
            </p:cNvPr>
            <p:cNvSpPr txBox="1">
              <a:spLocks noChangeArrowheads="1"/>
            </p:cNvSpPr>
            <p:nvPr/>
          </p:nvSpPr>
          <p:spPr bwMode="auto">
            <a:xfrm>
              <a:off x="3552" y="3600"/>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a:t>
              </a:r>
            </a:p>
          </p:txBody>
        </p:sp>
        <p:sp>
          <p:nvSpPr>
            <p:cNvPr id="11" name="Oval 10">
              <a:extLst>
                <a:ext uri="{FF2B5EF4-FFF2-40B4-BE49-F238E27FC236}">
                  <a16:creationId xmlns:a16="http://schemas.microsoft.com/office/drawing/2014/main" id="{52806B9B-060F-56D3-604C-7F168EE62F2F}"/>
                </a:ext>
              </a:extLst>
            </p:cNvPr>
            <p:cNvSpPr>
              <a:spLocks noChangeArrowheads="1"/>
            </p:cNvSpPr>
            <p:nvPr/>
          </p:nvSpPr>
          <p:spPr bwMode="auto">
            <a:xfrm>
              <a:off x="3888" y="3456"/>
              <a:ext cx="1440" cy="57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120-180</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Gallons</a:t>
              </a:r>
            </a:p>
          </p:txBody>
        </p:sp>
      </p:grpSp>
      <p:pic>
        <p:nvPicPr>
          <p:cNvPr id="12" name="Picture 11">
            <a:extLst>
              <a:ext uri="{FF2B5EF4-FFF2-40B4-BE49-F238E27FC236}">
                <a16:creationId xmlns:a16="http://schemas.microsoft.com/office/drawing/2014/main" id="{CB06D3B5-25C6-A557-8C05-1F495E9736E2}"/>
              </a:ext>
            </a:extLst>
          </p:cNvPr>
          <p:cNvPicPr>
            <a:picLocks noChangeAspect="1"/>
          </p:cNvPicPr>
          <p:nvPr/>
        </p:nvPicPr>
        <p:blipFill>
          <a:blip r:embed="rId2"/>
          <a:stretch>
            <a:fillRect/>
          </a:stretch>
        </p:blipFill>
        <p:spPr>
          <a:xfrm>
            <a:off x="2090533" y="3919160"/>
            <a:ext cx="1681018" cy="1505344"/>
          </a:xfrm>
          <a:prstGeom prst="rect">
            <a:avLst/>
          </a:prstGeom>
        </p:spPr>
      </p:pic>
      <p:pic>
        <p:nvPicPr>
          <p:cNvPr id="13" name="Picture 12">
            <a:extLst>
              <a:ext uri="{FF2B5EF4-FFF2-40B4-BE49-F238E27FC236}">
                <a16:creationId xmlns:a16="http://schemas.microsoft.com/office/drawing/2014/main" id="{1EE1AB9C-F571-0204-0ED7-A8EACE9E80E9}"/>
              </a:ext>
            </a:extLst>
          </p:cNvPr>
          <p:cNvPicPr>
            <a:picLocks noChangeAspect="1"/>
          </p:cNvPicPr>
          <p:nvPr/>
        </p:nvPicPr>
        <p:blipFill>
          <a:blip r:embed="rId2"/>
          <a:stretch>
            <a:fillRect/>
          </a:stretch>
        </p:blipFill>
        <p:spPr>
          <a:xfrm>
            <a:off x="2090533" y="5389868"/>
            <a:ext cx="1681018" cy="1505344"/>
          </a:xfrm>
          <a:prstGeom prst="rect">
            <a:avLst/>
          </a:prstGeom>
        </p:spPr>
      </p:pic>
      <p:pic>
        <p:nvPicPr>
          <p:cNvPr id="14" name="Picture 13">
            <a:extLst>
              <a:ext uri="{FF2B5EF4-FFF2-40B4-BE49-F238E27FC236}">
                <a16:creationId xmlns:a16="http://schemas.microsoft.com/office/drawing/2014/main" id="{8134246C-54EA-22F9-EC5D-FAB2966F340F}"/>
              </a:ext>
            </a:extLst>
          </p:cNvPr>
          <p:cNvPicPr>
            <a:picLocks noChangeAspect="1"/>
          </p:cNvPicPr>
          <p:nvPr/>
        </p:nvPicPr>
        <p:blipFill>
          <a:blip r:embed="rId2"/>
          <a:stretch>
            <a:fillRect/>
          </a:stretch>
        </p:blipFill>
        <p:spPr>
          <a:xfrm>
            <a:off x="3771551" y="3919160"/>
            <a:ext cx="1681018" cy="1505344"/>
          </a:xfrm>
          <a:prstGeom prst="rect">
            <a:avLst/>
          </a:prstGeom>
        </p:spPr>
      </p:pic>
      <p:pic>
        <p:nvPicPr>
          <p:cNvPr id="15" name="Picture 14">
            <a:extLst>
              <a:ext uri="{FF2B5EF4-FFF2-40B4-BE49-F238E27FC236}">
                <a16:creationId xmlns:a16="http://schemas.microsoft.com/office/drawing/2014/main" id="{77086CFA-B12D-4430-D50B-583E8CCA39A3}"/>
              </a:ext>
            </a:extLst>
          </p:cNvPr>
          <p:cNvPicPr>
            <a:picLocks noChangeAspect="1"/>
          </p:cNvPicPr>
          <p:nvPr/>
        </p:nvPicPr>
        <p:blipFill>
          <a:blip r:embed="rId2"/>
          <a:stretch>
            <a:fillRect/>
          </a:stretch>
        </p:blipFill>
        <p:spPr>
          <a:xfrm>
            <a:off x="3771551" y="5389868"/>
            <a:ext cx="1681018" cy="1505344"/>
          </a:xfrm>
          <a:prstGeom prst="rect">
            <a:avLst/>
          </a:prstGeom>
        </p:spPr>
      </p:pic>
      <p:pic>
        <p:nvPicPr>
          <p:cNvPr id="16" name="Picture 15">
            <a:extLst>
              <a:ext uri="{FF2B5EF4-FFF2-40B4-BE49-F238E27FC236}">
                <a16:creationId xmlns:a16="http://schemas.microsoft.com/office/drawing/2014/main" id="{EF0D3A34-6C8E-ED99-FD27-8DE9B6C72920}"/>
              </a:ext>
            </a:extLst>
          </p:cNvPr>
          <p:cNvPicPr>
            <a:picLocks noChangeAspect="1"/>
          </p:cNvPicPr>
          <p:nvPr/>
        </p:nvPicPr>
        <p:blipFill>
          <a:blip r:embed="rId2"/>
          <a:stretch>
            <a:fillRect/>
          </a:stretch>
        </p:blipFill>
        <p:spPr>
          <a:xfrm>
            <a:off x="5445642" y="3919160"/>
            <a:ext cx="1681018" cy="1505344"/>
          </a:xfrm>
          <a:prstGeom prst="rect">
            <a:avLst/>
          </a:prstGeom>
        </p:spPr>
      </p:pic>
      <p:pic>
        <p:nvPicPr>
          <p:cNvPr id="17" name="Picture 16">
            <a:extLst>
              <a:ext uri="{FF2B5EF4-FFF2-40B4-BE49-F238E27FC236}">
                <a16:creationId xmlns:a16="http://schemas.microsoft.com/office/drawing/2014/main" id="{48797816-A2F4-C652-A9F8-F3CFFE201CDC}"/>
              </a:ext>
            </a:extLst>
          </p:cNvPr>
          <p:cNvPicPr>
            <a:picLocks noChangeAspect="1"/>
          </p:cNvPicPr>
          <p:nvPr/>
        </p:nvPicPr>
        <p:blipFill>
          <a:blip r:embed="rId2"/>
          <a:stretch>
            <a:fillRect/>
          </a:stretch>
        </p:blipFill>
        <p:spPr>
          <a:xfrm>
            <a:off x="5445642" y="5389868"/>
            <a:ext cx="1681018" cy="1505344"/>
          </a:xfrm>
          <a:prstGeom prst="rect">
            <a:avLst/>
          </a:prstGeom>
        </p:spPr>
      </p:pic>
    </p:spTree>
    <p:extLst>
      <p:ext uri="{BB962C8B-B14F-4D97-AF65-F5344CB8AC3E}">
        <p14:creationId xmlns:p14="http://schemas.microsoft.com/office/powerpoint/2010/main" val="252074234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anim calcmode="lin" valueType="num">
                                      <p:cBhvr>
                                        <p:cTn id="48" dur="1000" fill="hold"/>
                                        <p:tgtEl>
                                          <p:spTgt spid="17"/>
                                        </p:tgtEl>
                                        <p:attrNameLst>
                                          <p:attrName>ppt_x</p:attrName>
                                        </p:attrNameLst>
                                      </p:cBhvr>
                                      <p:tavLst>
                                        <p:tav tm="0">
                                          <p:val>
                                            <p:strVal val="#ppt_x"/>
                                          </p:val>
                                        </p:tav>
                                        <p:tav tm="100000">
                                          <p:val>
                                            <p:strVal val="#ppt_x"/>
                                          </p:val>
                                        </p:tav>
                                      </p:tavLst>
                                    </p:anim>
                                    <p:anim calcmode="lin" valueType="num">
                                      <p:cBhvr>
                                        <p:cTn id="4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9E63ED-5567-5249-2434-80FCA17910F2}"/>
              </a:ext>
            </a:extLst>
          </p:cNvPr>
          <p:cNvSpPr txBox="1"/>
          <p:nvPr/>
        </p:nvSpPr>
        <p:spPr>
          <a:xfrm>
            <a:off x="1253515" y="378982"/>
            <a:ext cx="6636970" cy="653384"/>
          </a:xfrm>
          <a:custGeom>
            <a:avLst/>
            <a:gdLst>
              <a:gd name="connsiteX0" fmla="*/ 0 w 6636970"/>
              <a:gd name="connsiteY0" fmla="*/ 0 h 653384"/>
              <a:gd name="connsiteX1" fmla="*/ 530958 w 6636970"/>
              <a:gd name="connsiteY1" fmla="*/ 0 h 653384"/>
              <a:gd name="connsiteX2" fmla="*/ 1194655 w 6636970"/>
              <a:gd name="connsiteY2" fmla="*/ 0 h 653384"/>
              <a:gd name="connsiteX3" fmla="*/ 1924721 w 6636970"/>
              <a:gd name="connsiteY3" fmla="*/ 0 h 653384"/>
              <a:gd name="connsiteX4" fmla="*/ 2389309 w 6636970"/>
              <a:gd name="connsiteY4" fmla="*/ 0 h 653384"/>
              <a:gd name="connsiteX5" fmla="*/ 2920267 w 6636970"/>
              <a:gd name="connsiteY5" fmla="*/ 0 h 653384"/>
              <a:gd name="connsiteX6" fmla="*/ 3650334 w 6636970"/>
              <a:gd name="connsiteY6" fmla="*/ 0 h 653384"/>
              <a:gd name="connsiteX7" fmla="*/ 4247661 w 6636970"/>
              <a:gd name="connsiteY7" fmla="*/ 0 h 653384"/>
              <a:gd name="connsiteX8" fmla="*/ 4911358 w 6636970"/>
              <a:gd name="connsiteY8" fmla="*/ 0 h 653384"/>
              <a:gd name="connsiteX9" fmla="*/ 5375946 w 6636970"/>
              <a:gd name="connsiteY9" fmla="*/ 0 h 653384"/>
              <a:gd name="connsiteX10" fmla="*/ 5973273 w 6636970"/>
              <a:gd name="connsiteY10" fmla="*/ 0 h 653384"/>
              <a:gd name="connsiteX11" fmla="*/ 6636970 w 6636970"/>
              <a:gd name="connsiteY11" fmla="*/ 0 h 653384"/>
              <a:gd name="connsiteX12" fmla="*/ 6636970 w 6636970"/>
              <a:gd name="connsiteY12" fmla="*/ 653384 h 653384"/>
              <a:gd name="connsiteX13" fmla="*/ 6172382 w 6636970"/>
              <a:gd name="connsiteY13" fmla="*/ 653384 h 653384"/>
              <a:gd name="connsiteX14" fmla="*/ 5575055 w 6636970"/>
              <a:gd name="connsiteY14" fmla="*/ 653384 h 653384"/>
              <a:gd name="connsiteX15" fmla="*/ 5044097 w 6636970"/>
              <a:gd name="connsiteY15" fmla="*/ 653384 h 653384"/>
              <a:gd name="connsiteX16" fmla="*/ 4314030 w 6636970"/>
              <a:gd name="connsiteY16" fmla="*/ 653384 h 653384"/>
              <a:gd name="connsiteX17" fmla="*/ 3650333 w 6636970"/>
              <a:gd name="connsiteY17" fmla="*/ 653384 h 653384"/>
              <a:gd name="connsiteX18" fmla="*/ 2853897 w 6636970"/>
              <a:gd name="connsiteY18" fmla="*/ 653384 h 653384"/>
              <a:gd name="connsiteX19" fmla="*/ 2190200 w 6636970"/>
              <a:gd name="connsiteY19" fmla="*/ 653384 h 653384"/>
              <a:gd name="connsiteX20" fmla="*/ 1460133 w 6636970"/>
              <a:gd name="connsiteY20" fmla="*/ 653384 h 653384"/>
              <a:gd name="connsiteX21" fmla="*/ 929176 w 6636970"/>
              <a:gd name="connsiteY21" fmla="*/ 653384 h 653384"/>
              <a:gd name="connsiteX22" fmla="*/ 0 w 6636970"/>
              <a:gd name="connsiteY22" fmla="*/ 653384 h 653384"/>
              <a:gd name="connsiteX23" fmla="*/ 0 w 6636970"/>
              <a:gd name="connsiteY23"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636970" h="653384" fill="none" extrusionOk="0">
                <a:moveTo>
                  <a:pt x="0" y="0"/>
                </a:moveTo>
                <a:cubicBezTo>
                  <a:pt x="192713" y="15923"/>
                  <a:pt x="420650" y="-8758"/>
                  <a:pt x="530958" y="0"/>
                </a:cubicBezTo>
                <a:cubicBezTo>
                  <a:pt x="641266" y="8758"/>
                  <a:pt x="969052" y="-21840"/>
                  <a:pt x="1194655" y="0"/>
                </a:cubicBezTo>
                <a:cubicBezTo>
                  <a:pt x="1420258" y="21840"/>
                  <a:pt x="1699480" y="-30360"/>
                  <a:pt x="1924721" y="0"/>
                </a:cubicBezTo>
                <a:cubicBezTo>
                  <a:pt x="2149962" y="30360"/>
                  <a:pt x="2228083" y="-9037"/>
                  <a:pt x="2389309" y="0"/>
                </a:cubicBezTo>
                <a:cubicBezTo>
                  <a:pt x="2550535" y="9037"/>
                  <a:pt x="2753627" y="16459"/>
                  <a:pt x="2920267" y="0"/>
                </a:cubicBezTo>
                <a:cubicBezTo>
                  <a:pt x="3086907" y="-16459"/>
                  <a:pt x="3351729" y="-25163"/>
                  <a:pt x="3650334" y="0"/>
                </a:cubicBezTo>
                <a:cubicBezTo>
                  <a:pt x="3948939" y="25163"/>
                  <a:pt x="3964242" y="26656"/>
                  <a:pt x="4247661" y="0"/>
                </a:cubicBezTo>
                <a:cubicBezTo>
                  <a:pt x="4531080" y="-26656"/>
                  <a:pt x="4733986" y="27377"/>
                  <a:pt x="4911358" y="0"/>
                </a:cubicBezTo>
                <a:cubicBezTo>
                  <a:pt x="5088730" y="-27377"/>
                  <a:pt x="5179946" y="6539"/>
                  <a:pt x="5375946" y="0"/>
                </a:cubicBezTo>
                <a:cubicBezTo>
                  <a:pt x="5571946" y="-6539"/>
                  <a:pt x="5753270" y="-24909"/>
                  <a:pt x="5973273" y="0"/>
                </a:cubicBezTo>
                <a:cubicBezTo>
                  <a:pt x="6193276" y="24909"/>
                  <a:pt x="6439440" y="978"/>
                  <a:pt x="6636970" y="0"/>
                </a:cubicBezTo>
                <a:cubicBezTo>
                  <a:pt x="6650040" y="168850"/>
                  <a:pt x="6636735" y="377900"/>
                  <a:pt x="6636970" y="653384"/>
                </a:cubicBezTo>
                <a:cubicBezTo>
                  <a:pt x="6540968" y="666823"/>
                  <a:pt x="6317535" y="647099"/>
                  <a:pt x="6172382" y="653384"/>
                </a:cubicBezTo>
                <a:cubicBezTo>
                  <a:pt x="6027229" y="659669"/>
                  <a:pt x="5748327" y="637733"/>
                  <a:pt x="5575055" y="653384"/>
                </a:cubicBezTo>
                <a:cubicBezTo>
                  <a:pt x="5401783" y="669035"/>
                  <a:pt x="5256982" y="660567"/>
                  <a:pt x="5044097" y="653384"/>
                </a:cubicBezTo>
                <a:cubicBezTo>
                  <a:pt x="4831212" y="646201"/>
                  <a:pt x="4598296" y="653650"/>
                  <a:pt x="4314030" y="653384"/>
                </a:cubicBezTo>
                <a:cubicBezTo>
                  <a:pt x="4029764" y="653118"/>
                  <a:pt x="3980940" y="640393"/>
                  <a:pt x="3650333" y="653384"/>
                </a:cubicBezTo>
                <a:cubicBezTo>
                  <a:pt x="3319726" y="666375"/>
                  <a:pt x="3128210" y="632249"/>
                  <a:pt x="2853897" y="653384"/>
                </a:cubicBezTo>
                <a:cubicBezTo>
                  <a:pt x="2579584" y="674519"/>
                  <a:pt x="2412607" y="664344"/>
                  <a:pt x="2190200" y="653384"/>
                </a:cubicBezTo>
                <a:cubicBezTo>
                  <a:pt x="1967793" y="642424"/>
                  <a:pt x="1759267" y="682153"/>
                  <a:pt x="1460133" y="653384"/>
                </a:cubicBezTo>
                <a:cubicBezTo>
                  <a:pt x="1160999" y="624615"/>
                  <a:pt x="1138460" y="630992"/>
                  <a:pt x="929176" y="653384"/>
                </a:cubicBezTo>
                <a:cubicBezTo>
                  <a:pt x="719892" y="675776"/>
                  <a:pt x="325236" y="632211"/>
                  <a:pt x="0" y="653384"/>
                </a:cubicBezTo>
                <a:cubicBezTo>
                  <a:pt x="18340" y="505392"/>
                  <a:pt x="15235" y="241105"/>
                  <a:pt x="0" y="0"/>
                </a:cubicBezTo>
                <a:close/>
              </a:path>
              <a:path w="6636970" h="653384" stroke="0" extrusionOk="0">
                <a:moveTo>
                  <a:pt x="0" y="0"/>
                </a:moveTo>
                <a:cubicBezTo>
                  <a:pt x="294602" y="-38235"/>
                  <a:pt x="483488" y="-9408"/>
                  <a:pt x="796436" y="0"/>
                </a:cubicBezTo>
                <a:cubicBezTo>
                  <a:pt x="1109384" y="9408"/>
                  <a:pt x="1179714" y="-29372"/>
                  <a:pt x="1526503" y="0"/>
                </a:cubicBezTo>
                <a:cubicBezTo>
                  <a:pt x="1873292" y="29372"/>
                  <a:pt x="2106660" y="-7870"/>
                  <a:pt x="2256570" y="0"/>
                </a:cubicBezTo>
                <a:cubicBezTo>
                  <a:pt x="2406480" y="7870"/>
                  <a:pt x="2758697" y="32237"/>
                  <a:pt x="3053006" y="0"/>
                </a:cubicBezTo>
                <a:cubicBezTo>
                  <a:pt x="3347315" y="-32237"/>
                  <a:pt x="3525437" y="-18219"/>
                  <a:pt x="3783073" y="0"/>
                </a:cubicBezTo>
                <a:cubicBezTo>
                  <a:pt x="4040709" y="18219"/>
                  <a:pt x="4066801" y="3686"/>
                  <a:pt x="4247661" y="0"/>
                </a:cubicBezTo>
                <a:cubicBezTo>
                  <a:pt x="4428521" y="-3686"/>
                  <a:pt x="4747360" y="1736"/>
                  <a:pt x="4977728" y="0"/>
                </a:cubicBezTo>
                <a:cubicBezTo>
                  <a:pt x="5208096" y="-1736"/>
                  <a:pt x="5454165" y="24674"/>
                  <a:pt x="5641425" y="0"/>
                </a:cubicBezTo>
                <a:cubicBezTo>
                  <a:pt x="5828685" y="-24674"/>
                  <a:pt x="6181076" y="29253"/>
                  <a:pt x="6636970" y="0"/>
                </a:cubicBezTo>
                <a:cubicBezTo>
                  <a:pt x="6638304" y="186617"/>
                  <a:pt x="6631490" y="418471"/>
                  <a:pt x="6636970" y="653384"/>
                </a:cubicBezTo>
                <a:cubicBezTo>
                  <a:pt x="6482125" y="646092"/>
                  <a:pt x="6330533" y="659427"/>
                  <a:pt x="6106012" y="653384"/>
                </a:cubicBezTo>
                <a:cubicBezTo>
                  <a:pt x="5881491" y="647341"/>
                  <a:pt x="5700790" y="640610"/>
                  <a:pt x="5575055" y="653384"/>
                </a:cubicBezTo>
                <a:cubicBezTo>
                  <a:pt x="5449320" y="666158"/>
                  <a:pt x="5127946" y="640700"/>
                  <a:pt x="4977728" y="653384"/>
                </a:cubicBezTo>
                <a:cubicBezTo>
                  <a:pt x="4827510" y="666068"/>
                  <a:pt x="4668259" y="652894"/>
                  <a:pt x="4513140" y="653384"/>
                </a:cubicBezTo>
                <a:cubicBezTo>
                  <a:pt x="4358021" y="653874"/>
                  <a:pt x="4035976" y="668878"/>
                  <a:pt x="3915812" y="653384"/>
                </a:cubicBezTo>
                <a:cubicBezTo>
                  <a:pt x="3795648" y="637890"/>
                  <a:pt x="3379608" y="636421"/>
                  <a:pt x="3185746" y="653384"/>
                </a:cubicBezTo>
                <a:cubicBezTo>
                  <a:pt x="2991884" y="670347"/>
                  <a:pt x="2555857" y="661486"/>
                  <a:pt x="2389309" y="653384"/>
                </a:cubicBezTo>
                <a:cubicBezTo>
                  <a:pt x="2222761" y="645282"/>
                  <a:pt x="1762534" y="672441"/>
                  <a:pt x="1592873" y="653384"/>
                </a:cubicBezTo>
                <a:cubicBezTo>
                  <a:pt x="1423212" y="634327"/>
                  <a:pt x="1124129" y="661366"/>
                  <a:pt x="995546" y="653384"/>
                </a:cubicBezTo>
                <a:cubicBezTo>
                  <a:pt x="866963" y="645402"/>
                  <a:pt x="235120" y="636094"/>
                  <a:pt x="0" y="653384"/>
                </a:cubicBezTo>
                <a:cubicBezTo>
                  <a:pt x="-10405" y="344998"/>
                  <a:pt x="6719" y="279548"/>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6"/>
              <a:tabLst/>
              <a:defRPr/>
            </a:pPr>
            <a:r>
              <a:rPr kumimoji="0" lang="en-US" sz="3600" b="0" i="0" u="none" strike="noStrike" kern="1200" cap="none" spc="0" normalizeH="0" baseline="0" noProof="0" dirty="0">
                <a:ln>
                  <a:noFill/>
                </a:ln>
                <a:uLnTx/>
                <a:uFillTx/>
                <a:latin typeface="Maiandra GD" pitchFamily="34" charset="0"/>
                <a:ea typeface="+mn-ea"/>
                <a:cs typeface="+mn-cs"/>
              </a:rPr>
              <a:t>Arguments Made To Justify</a:t>
            </a:r>
          </a:p>
        </p:txBody>
      </p:sp>
      <p:sp>
        <p:nvSpPr>
          <p:cNvPr id="3" name="TextBox 2">
            <a:extLst>
              <a:ext uri="{FF2B5EF4-FFF2-40B4-BE49-F238E27FC236}">
                <a16:creationId xmlns:a16="http://schemas.microsoft.com/office/drawing/2014/main" id="{CA725C92-C97B-A3EA-F9D7-E28A78798BEC}"/>
              </a:ext>
            </a:extLst>
          </p:cNvPr>
          <p:cNvSpPr txBox="1"/>
          <p:nvPr/>
        </p:nvSpPr>
        <p:spPr>
          <a:xfrm>
            <a:off x="903766" y="1576366"/>
            <a:ext cx="7554433" cy="4247317"/>
          </a:xfrm>
          <a:prstGeom prst="rect">
            <a:avLst/>
          </a:prstGeom>
          <a:noFill/>
        </p:spPr>
        <p:txBody>
          <a:bodyPr wrap="square" rtlCol="0">
            <a:spAutoFit/>
          </a:bodyPr>
          <a:lstStyle/>
          <a:p>
            <a:pPr marL="457200" indent="-457200">
              <a:buFont typeface="+mj-lt"/>
              <a:buAutoNum type="alphaUcPeriod"/>
            </a:pPr>
            <a:r>
              <a:rPr lang="en-US" sz="2400" b="1" dirty="0"/>
              <a:t>Jesus turned water to wine (John 2)</a:t>
            </a:r>
          </a:p>
          <a:p>
            <a:pPr marL="914400" lvl="1" indent="-457200">
              <a:buFont typeface="+mj-lt"/>
              <a:buAutoNum type="arabicPeriod"/>
            </a:pPr>
            <a:r>
              <a:rPr lang="en-US" sz="2400" dirty="0"/>
              <a:t>No evidence that it is fermented</a:t>
            </a:r>
          </a:p>
          <a:p>
            <a:pPr marL="914400" lvl="1" indent="-457200">
              <a:buFont typeface="+mj-lt"/>
              <a:buAutoNum type="arabicPeriod"/>
            </a:pPr>
            <a:r>
              <a:rPr lang="en-US" sz="2400" dirty="0"/>
              <a:t>If justifies moderate drinking – justifies excessive</a:t>
            </a:r>
          </a:p>
          <a:p>
            <a:pPr marL="457200" indent="-457200">
              <a:buFont typeface="+mj-lt"/>
              <a:buAutoNum type="alphaUcPeriod"/>
            </a:pPr>
            <a:endParaRPr lang="en-US" sz="1000" dirty="0"/>
          </a:p>
          <a:p>
            <a:pPr marL="457200" indent="-457200">
              <a:buFont typeface="+mj-lt"/>
              <a:buAutoNum type="alphaUcPeriod"/>
            </a:pPr>
            <a:r>
              <a:rPr lang="en-US" sz="2400" b="1" dirty="0"/>
              <a:t>Timothy told to drink a little wine (1 Tim. 5:23)</a:t>
            </a:r>
          </a:p>
          <a:p>
            <a:pPr marL="914400" lvl="1" indent="-457200">
              <a:buFont typeface="+mj-lt"/>
              <a:buAutoNum type="arabicPeriod"/>
            </a:pPr>
            <a:r>
              <a:rPr lang="en-US" sz="2400" dirty="0"/>
              <a:t>Wine does not mean fermented</a:t>
            </a:r>
          </a:p>
          <a:p>
            <a:pPr marL="914400" lvl="1" indent="-457200">
              <a:buFont typeface="+mj-lt"/>
              <a:buAutoNum type="arabicPeriod"/>
            </a:pPr>
            <a:r>
              <a:rPr lang="en-US" sz="2400" dirty="0"/>
              <a:t>For medicinal purposes</a:t>
            </a:r>
          </a:p>
          <a:p>
            <a:pPr marL="914400" lvl="1" indent="-457200">
              <a:buFont typeface="+mj-lt"/>
              <a:buAutoNum type="arabicPeriod"/>
            </a:pPr>
            <a:endParaRPr lang="en-US" sz="1000" b="1" dirty="0"/>
          </a:p>
          <a:p>
            <a:pPr marL="457200" indent="-457200">
              <a:buFont typeface="+mj-lt"/>
              <a:buAutoNum type="alphaUcPeriod"/>
            </a:pPr>
            <a:r>
              <a:rPr lang="en-US" sz="2400" b="1" dirty="0"/>
              <a:t>Deacons are not to be given much wine (1 Tim. 3:8)</a:t>
            </a:r>
          </a:p>
          <a:p>
            <a:pPr marL="914400" lvl="1" indent="-457200">
              <a:buFont typeface="+mj-lt"/>
              <a:buAutoNum type="arabicPeriod"/>
            </a:pPr>
            <a:r>
              <a:rPr lang="en-US" sz="2400" dirty="0"/>
              <a:t>Assumes can have a little</a:t>
            </a:r>
          </a:p>
          <a:p>
            <a:pPr marL="914400" lvl="1" indent="-457200">
              <a:buFont typeface="+mj-lt"/>
              <a:buAutoNum type="arabicPeriod"/>
            </a:pPr>
            <a:r>
              <a:rPr lang="en-US" sz="2400" dirty="0"/>
              <a:t>Forbidding excess does not justify less</a:t>
            </a:r>
          </a:p>
          <a:p>
            <a:pPr marL="914400" lvl="1" indent="-457200">
              <a:buFont typeface="+mj-lt"/>
              <a:buAutoNum type="arabicPeriod"/>
            </a:pPr>
            <a:endParaRPr lang="en-US" sz="1000" dirty="0"/>
          </a:p>
          <a:p>
            <a:pPr marL="457200" indent="-457200">
              <a:buFont typeface="+mj-lt"/>
              <a:buAutoNum type="alphaUcPeriod"/>
            </a:pPr>
            <a:r>
              <a:rPr lang="en-US" sz="2400" b="1" dirty="0"/>
              <a:t>Ancients had no way to prevent fermentation</a:t>
            </a:r>
          </a:p>
        </p:txBody>
      </p:sp>
    </p:spTree>
    <p:extLst>
      <p:ext uri="{BB962C8B-B14F-4D97-AF65-F5344CB8AC3E}">
        <p14:creationId xmlns:p14="http://schemas.microsoft.com/office/powerpoint/2010/main" val="112796995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1000"/>
                                        <p:tgtEl>
                                          <p:spTgt spid="3">
                                            <p:txEl>
                                              <p:pRg st="8" end="8"/>
                                            </p:txEl>
                                          </p:spTgt>
                                        </p:tgtEl>
                                      </p:cBhvr>
                                    </p:animEffect>
                                    <p:anim calcmode="lin" valueType="num">
                                      <p:cBhvr>
                                        <p:cTn id="2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1000"/>
                                        <p:tgtEl>
                                          <p:spTgt spid="3">
                                            <p:txEl>
                                              <p:pRg st="9" end="9"/>
                                            </p:txEl>
                                          </p:spTgt>
                                        </p:tgtEl>
                                      </p:cBhvr>
                                    </p:animEffect>
                                    <p:anim calcmode="lin" valueType="num">
                                      <p:cBhvr>
                                        <p:cTn id="2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1000"/>
                                        <p:tgtEl>
                                          <p:spTgt spid="3">
                                            <p:txEl>
                                              <p:pRg st="10" end="10"/>
                                            </p:txEl>
                                          </p:spTgt>
                                        </p:tgtEl>
                                      </p:cBhvr>
                                    </p:animEffect>
                                    <p:anim calcmode="lin" valueType="num">
                                      <p:cBhvr>
                                        <p:cTn id="36"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animEffect transition="in" filter="fade">
                                      <p:cBhvr>
                                        <p:cTn id="42" dur="1000"/>
                                        <p:tgtEl>
                                          <p:spTgt spid="3">
                                            <p:txEl>
                                              <p:pRg st="12" end="12"/>
                                            </p:txEl>
                                          </p:spTgt>
                                        </p:tgtEl>
                                      </p:cBhvr>
                                    </p:animEffect>
                                    <p:anim calcmode="lin" valueType="num">
                                      <p:cBhvr>
                                        <p:cTn id="43"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7713D696-7790-49E9-ACC0-8EEEB1F0492F}"/>
              </a:ext>
            </a:extLst>
          </p:cNvPr>
          <p:cNvSpPr txBox="1">
            <a:spLocks noChangeArrowheads="1"/>
          </p:cNvSpPr>
          <p:nvPr/>
        </p:nvSpPr>
        <p:spPr>
          <a:xfrm>
            <a:off x="457200" y="727479"/>
            <a:ext cx="8229600" cy="4525963"/>
          </a:xfrm>
          <a:prstGeom prst="rect">
            <a:avLst/>
          </a:prstGeom>
        </p:spPr>
        <p:txBody>
          <a:bodyPr/>
          <a:lst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a:lstStyle>
          <a:p>
            <a:pPr marL="68580" marR="0" lvl="0" indent="0" algn="l" defTabSz="914400" rtl="0" eaLnBrk="1" fontAlgn="auto" latinLnBrk="0" hangingPunct="1">
              <a:lnSpc>
                <a:spcPct val="100000"/>
              </a:lnSpc>
              <a:spcBef>
                <a:spcPts val="700"/>
              </a:spcBef>
              <a:spcAft>
                <a:spcPts val="0"/>
              </a:spcAft>
              <a:buClr>
                <a:srgbClr val="ECE9C6"/>
              </a:buClr>
              <a:buSzPct val="95000"/>
              <a:buNone/>
              <a:tabLst/>
              <a:defRPr/>
            </a:pPr>
            <a:r>
              <a:rPr kumimoji="0" lang="en-US" sz="2800" b="0"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Ancients had no way to prevent fermentation</a:t>
            </a:r>
          </a:p>
          <a:p>
            <a:pPr marL="969264" marR="0" lvl="1" indent="-514350" algn="l" defTabSz="914400" rtl="0" eaLnBrk="1" fontAlgn="auto" latinLnBrk="0" hangingPunct="1">
              <a:lnSpc>
                <a:spcPct val="100000"/>
              </a:lnSpc>
              <a:spcBef>
                <a:spcPct val="20000"/>
              </a:spcBef>
              <a:spcAft>
                <a:spcPts val="0"/>
              </a:spcAft>
              <a:buClr>
                <a:srgbClr val="D6862D"/>
              </a:buClr>
              <a:buSzPct val="90000"/>
              <a:buFont typeface="+mj-lt"/>
              <a:buAutoNum type="arabicPeriod"/>
              <a:tabLst/>
              <a:defRPr/>
            </a:pPr>
            <a:r>
              <a:rPr kumimoji="0" lang="en-US" sz="2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orbel"/>
                <a:ea typeface="+mn-ea"/>
                <a:cs typeface="+mn-cs"/>
              </a:rPr>
              <a:t> Actually were four methods</a:t>
            </a:r>
          </a:p>
          <a:p>
            <a:pPr marL="1225296" marR="0" lvl="2" indent="-514350" algn="l" defTabSz="914400" rtl="0" eaLnBrk="1" fontAlgn="auto" latinLnBrk="0" hangingPunct="1">
              <a:lnSpc>
                <a:spcPct val="100000"/>
              </a:lnSpc>
              <a:spcBef>
                <a:spcPct val="20000"/>
              </a:spcBef>
              <a:spcAft>
                <a:spcPts val="0"/>
              </a:spcAft>
              <a:buClr>
                <a:srgbClr val="D6862D"/>
              </a:buClr>
              <a:buSzPct val="90000"/>
              <a:buFont typeface="Wingdings 2"/>
              <a:buChar char=""/>
              <a:tabLst/>
              <a:defRPr/>
            </a:pPr>
            <a:r>
              <a:rPr kumimoji="0" lang="en-US" sz="2400" b="0"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orbel"/>
                <a:ea typeface="+mn-ea"/>
                <a:cs typeface="+mn-cs"/>
              </a:rPr>
              <a:t>Filtration </a:t>
            </a: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(Pliny the Elder, Plutarch &amp; Babylonian Talmud)</a:t>
            </a:r>
          </a:p>
          <a:p>
            <a:pPr marL="1225296" marR="0" lvl="2" indent="-514350" algn="l" defTabSz="914400" rtl="0" eaLnBrk="1" fontAlgn="auto" latinLnBrk="0" hangingPunct="1">
              <a:lnSpc>
                <a:spcPct val="100000"/>
              </a:lnSpc>
              <a:spcBef>
                <a:spcPct val="20000"/>
              </a:spcBef>
              <a:spcAft>
                <a:spcPts val="0"/>
              </a:spcAft>
              <a:buClr>
                <a:srgbClr val="D6862D"/>
              </a:buClr>
              <a:buSzPct val="90000"/>
              <a:buFont typeface="Wingdings 2"/>
              <a:buChar char=""/>
              <a:tabLst/>
              <a:defRPr/>
            </a:pPr>
            <a:r>
              <a:rPr kumimoji="0" lang="en-US" sz="2400" b="0"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orbel"/>
                <a:ea typeface="+mn-ea"/>
                <a:cs typeface="+mn-cs"/>
              </a:rPr>
              <a:t>Boiling </a:t>
            </a: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(Aristotle, Mishnah)</a:t>
            </a:r>
          </a:p>
          <a:p>
            <a:pPr marL="1225296" marR="0" lvl="2" indent="-514350" algn="l" defTabSz="914400" rtl="0" eaLnBrk="1" fontAlgn="auto" latinLnBrk="0" hangingPunct="1">
              <a:lnSpc>
                <a:spcPct val="100000"/>
              </a:lnSpc>
              <a:spcBef>
                <a:spcPct val="20000"/>
              </a:spcBef>
              <a:spcAft>
                <a:spcPts val="0"/>
              </a:spcAft>
              <a:buClr>
                <a:srgbClr val="D6862D"/>
              </a:buClr>
              <a:buSzPct val="90000"/>
              <a:buFont typeface="Wingdings 2"/>
              <a:buChar char=""/>
              <a:tabLst/>
              <a:defRPr/>
            </a:pPr>
            <a:r>
              <a:rPr kumimoji="0" lang="en-US" sz="2400" b="0"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orbel"/>
                <a:ea typeface="+mn-ea"/>
                <a:cs typeface="+mn-cs"/>
              </a:rPr>
              <a:t>Dilution </a:t>
            </a: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(Pliny, Plato,&amp; Homer)</a:t>
            </a:r>
          </a:p>
          <a:p>
            <a:pPr marL="1225296" marR="0" lvl="2" indent="-514350" algn="l" defTabSz="914400" rtl="0" eaLnBrk="1" fontAlgn="auto" latinLnBrk="0" hangingPunct="1">
              <a:lnSpc>
                <a:spcPct val="100000"/>
              </a:lnSpc>
              <a:spcBef>
                <a:spcPct val="20000"/>
              </a:spcBef>
              <a:spcAft>
                <a:spcPts val="0"/>
              </a:spcAft>
              <a:buClr>
                <a:srgbClr val="D6862D"/>
              </a:buClr>
              <a:buSzPct val="90000"/>
              <a:buFont typeface="Wingdings 2"/>
              <a:buChar char=""/>
              <a:tabLst/>
              <a:defRPr/>
            </a:pPr>
            <a:r>
              <a:rPr kumimoji="0" lang="en-US" sz="2400" b="0"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orbel"/>
                <a:ea typeface="+mn-ea"/>
                <a:cs typeface="+mn-cs"/>
              </a:rPr>
              <a:t>Storage </a:t>
            </a: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a:t>
            </a:r>
            <a:r>
              <a:rPr kumimoji="0" lang="en-US" sz="2400" b="0" i="0" u="none" strike="noStrike" kern="1200" cap="none" spc="0" normalizeH="0" baseline="0" noProof="0" dirty="0">
                <a:ln>
                  <a:noFill/>
                </a:ln>
                <a:solidFill>
                  <a:prstClr val="white"/>
                </a:solidFill>
                <a:effectLst/>
                <a:uLnTx/>
                <a:uFillTx/>
                <a:latin typeface="Corbel"/>
                <a:ea typeface="+mn-ea"/>
                <a:cs typeface="+mn-cs"/>
              </a:rPr>
              <a:t>Cato the Elder (234 BC – 149 BC) claimed that “must” stored in an amphora coated with pitch and stored thirty days in a water tank could be removed and kept as “must” for the whole year (Cato, De Re </a:t>
            </a:r>
            <a:r>
              <a:rPr kumimoji="0" lang="en-US" sz="2400" b="0" i="0" u="none" strike="noStrike" kern="1200" cap="none" spc="0" normalizeH="0" baseline="0" noProof="0" dirty="0" err="1">
                <a:ln>
                  <a:noFill/>
                </a:ln>
                <a:solidFill>
                  <a:prstClr val="white"/>
                </a:solidFill>
                <a:effectLst/>
                <a:uLnTx/>
                <a:uFillTx/>
                <a:latin typeface="Corbel"/>
                <a:ea typeface="+mn-ea"/>
                <a:cs typeface="+mn-cs"/>
              </a:rPr>
              <a:t>Rustica</a:t>
            </a:r>
            <a:r>
              <a:rPr kumimoji="0" lang="en-US" sz="2400" b="0" i="0" u="none" strike="noStrike" kern="1200" cap="none" spc="0" normalizeH="0" baseline="0" noProof="0" dirty="0">
                <a:ln>
                  <a:noFill/>
                </a:ln>
                <a:solidFill>
                  <a:prstClr val="white"/>
                </a:solidFill>
                <a:effectLst/>
                <a:uLnTx/>
                <a:uFillTx/>
                <a:latin typeface="Corbel"/>
                <a:ea typeface="+mn-ea"/>
                <a:cs typeface="+mn-cs"/>
              </a:rPr>
              <a:t> 120)</a:t>
            </a:r>
            <a:endPar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endParaRPr>
          </a:p>
        </p:txBody>
      </p:sp>
      <p:sp>
        <p:nvSpPr>
          <p:cNvPr id="4" name="TextBox 3">
            <a:extLst>
              <a:ext uri="{FF2B5EF4-FFF2-40B4-BE49-F238E27FC236}">
                <a16:creationId xmlns:a16="http://schemas.microsoft.com/office/drawing/2014/main" id="{919D786B-EF3E-47B0-9E41-BB5E6A649775}"/>
              </a:ext>
            </a:extLst>
          </p:cNvPr>
          <p:cNvSpPr txBox="1"/>
          <p:nvPr/>
        </p:nvSpPr>
        <p:spPr>
          <a:xfrm>
            <a:off x="4800600" y="6019800"/>
            <a:ext cx="4343400"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Kyle Pope (ECI Conference, 2015)</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William Patton, Bible Wines</a:t>
            </a:r>
          </a:p>
        </p:txBody>
      </p:sp>
    </p:spTree>
    <p:extLst>
      <p:ext uri="{BB962C8B-B14F-4D97-AF65-F5344CB8AC3E}">
        <p14:creationId xmlns:p14="http://schemas.microsoft.com/office/powerpoint/2010/main" val="88155956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7713D696-7790-49E9-ACC0-8EEEB1F0492F}"/>
              </a:ext>
            </a:extLst>
          </p:cNvPr>
          <p:cNvSpPr txBox="1">
            <a:spLocks noChangeArrowheads="1"/>
          </p:cNvSpPr>
          <p:nvPr/>
        </p:nvSpPr>
        <p:spPr>
          <a:xfrm>
            <a:off x="457200" y="727479"/>
            <a:ext cx="8229600" cy="4525963"/>
          </a:xfrm>
          <a:prstGeom prst="rect">
            <a:avLst/>
          </a:prstGeom>
        </p:spPr>
        <p:txBody>
          <a:bodyPr/>
          <a:lst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a:lstStyle>
          <a:p>
            <a:pPr marL="68580" marR="0" lvl="0" indent="0" algn="l" defTabSz="914400" rtl="0" eaLnBrk="1" fontAlgn="auto" latinLnBrk="0" hangingPunct="1">
              <a:lnSpc>
                <a:spcPct val="100000"/>
              </a:lnSpc>
              <a:spcBef>
                <a:spcPts val="700"/>
              </a:spcBef>
              <a:spcAft>
                <a:spcPts val="0"/>
              </a:spcAft>
              <a:buClr>
                <a:srgbClr val="ECE9C6"/>
              </a:buClr>
              <a:buSzPct val="95000"/>
              <a:buNone/>
              <a:tabLst/>
              <a:defRPr/>
            </a:pPr>
            <a:r>
              <a:rPr kumimoji="0" lang="en-US" sz="2800" b="0"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Ancients had no way to prevent fermentation</a:t>
            </a:r>
          </a:p>
          <a:p>
            <a:pPr marL="969264" marR="0" lvl="1" indent="-514350" algn="l" defTabSz="914400" rtl="0" eaLnBrk="1" fontAlgn="auto" latinLnBrk="0" hangingPunct="1">
              <a:lnSpc>
                <a:spcPct val="100000"/>
              </a:lnSpc>
              <a:spcBef>
                <a:spcPct val="20000"/>
              </a:spcBef>
              <a:spcAft>
                <a:spcPts val="0"/>
              </a:spcAft>
              <a:buClr>
                <a:srgbClr val="D6862D"/>
              </a:buClr>
              <a:buSzPct val="90000"/>
              <a:buFont typeface="+mj-lt"/>
              <a:buAutoNum type="arabicPeriod"/>
              <a:tabLst/>
              <a:defRPr/>
            </a:pPr>
            <a:r>
              <a:rPr kumimoji="0" lang="en-US" sz="2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orbel"/>
                <a:ea typeface="+mn-ea"/>
                <a:cs typeface="+mn-cs"/>
              </a:rPr>
              <a:t> Actually were four methods</a:t>
            </a:r>
          </a:p>
          <a:p>
            <a:pPr marL="969264" marR="0" lvl="1" indent="-514350" algn="l" defTabSz="914400" rtl="0" eaLnBrk="1" fontAlgn="auto" latinLnBrk="0" hangingPunct="1">
              <a:lnSpc>
                <a:spcPct val="100000"/>
              </a:lnSpc>
              <a:spcBef>
                <a:spcPct val="20000"/>
              </a:spcBef>
              <a:spcAft>
                <a:spcPts val="0"/>
              </a:spcAft>
              <a:buClr>
                <a:srgbClr val="D6862D"/>
              </a:buClr>
              <a:buSzPct val="90000"/>
              <a:buFont typeface="+mj-lt"/>
              <a:buAutoNum type="arabicPeriod"/>
              <a:tabLst/>
              <a:defRPr/>
            </a:pPr>
            <a:r>
              <a:rPr kumimoji="0" lang="en-US" sz="2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orbel"/>
                <a:ea typeface="+mn-ea"/>
                <a:cs typeface="+mn-cs"/>
              </a:rPr>
              <a:t>Kyle Pope’s Experiment</a:t>
            </a:r>
          </a:p>
        </p:txBody>
      </p:sp>
      <p:sp>
        <p:nvSpPr>
          <p:cNvPr id="2" name="TextBox 1">
            <a:extLst>
              <a:ext uri="{FF2B5EF4-FFF2-40B4-BE49-F238E27FC236}">
                <a16:creationId xmlns:a16="http://schemas.microsoft.com/office/drawing/2014/main" id="{FDFBE3F2-69B1-4D24-82DB-706C48BD5586}"/>
              </a:ext>
            </a:extLst>
          </p:cNvPr>
          <p:cNvSpPr txBox="1"/>
          <p:nvPr/>
        </p:nvSpPr>
        <p:spPr>
          <a:xfrm>
            <a:off x="609600" y="2375647"/>
            <a:ext cx="8229600" cy="37548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orbel"/>
                <a:ea typeface="+mn-ea"/>
                <a:cs typeface="+mn-cs"/>
              </a:rPr>
              <a:t>“..what I did was hand squeeze 11 ½ pounds of black grapes and test two of the common methods the ancients talked about: Filtering and boiling.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orbe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orbel"/>
                <a:ea typeface="+mn-ea"/>
                <a:cs typeface="+mn-cs"/>
              </a:rPr>
              <a:t>In May of the same year produced six test samples from the grapes I hand squeezed.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orbe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orbel"/>
                <a:ea typeface="+mn-ea"/>
                <a:cs typeface="+mn-cs"/>
              </a:rPr>
              <a:t>The first was pure grape juice.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orbel"/>
                <a:ea typeface="+mn-ea"/>
                <a:cs typeface="+mn-cs"/>
              </a:rPr>
              <a:t>The second was juice filtered through a muslin cloth.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orbel"/>
                <a:ea typeface="+mn-ea"/>
                <a:cs typeface="+mn-cs"/>
              </a:rPr>
              <a:t>The third was juice filtered and brought to a boil.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orbel"/>
                <a:ea typeface="+mn-ea"/>
                <a:cs typeface="+mn-cs"/>
              </a:rPr>
              <a:t>The remaining samples were juice filtered, boiled, and reduced to 1/3, 1/5, and 1/10 of their original volume.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orbel"/>
              <a:ea typeface="+mn-ea"/>
              <a:cs typeface="+mn-cs"/>
            </a:endParaRPr>
          </a:p>
        </p:txBody>
      </p:sp>
      <p:sp>
        <p:nvSpPr>
          <p:cNvPr id="5" name="TextBox 4">
            <a:extLst>
              <a:ext uri="{FF2B5EF4-FFF2-40B4-BE49-F238E27FC236}">
                <a16:creationId xmlns:a16="http://schemas.microsoft.com/office/drawing/2014/main" id="{454314D3-B756-4088-8EB2-FDC918D0A2EE}"/>
              </a:ext>
            </a:extLst>
          </p:cNvPr>
          <p:cNvSpPr txBox="1"/>
          <p:nvPr/>
        </p:nvSpPr>
        <p:spPr>
          <a:xfrm>
            <a:off x="4800600" y="6019800"/>
            <a:ext cx="4343400" cy="36933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Kyle Pope (ECI Conference, 2015)</a:t>
            </a:r>
          </a:p>
        </p:txBody>
      </p:sp>
    </p:spTree>
    <p:extLst>
      <p:ext uri="{BB962C8B-B14F-4D97-AF65-F5344CB8AC3E}">
        <p14:creationId xmlns:p14="http://schemas.microsoft.com/office/powerpoint/2010/main" val="82131462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5B3D59-4FDB-450F-9179-3FEBBD0FEB2C}"/>
              </a:ext>
            </a:extLst>
          </p:cNvPr>
          <p:cNvSpPr/>
          <p:nvPr/>
        </p:nvSpPr>
        <p:spPr>
          <a:xfrm>
            <a:off x="990600" y="990600"/>
            <a:ext cx="7543800" cy="2585323"/>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prstClr val="white"/>
                </a:solidFill>
                <a:effectLst/>
                <a:uLnTx/>
                <a:uFillTx/>
                <a:latin typeface="Corbel"/>
                <a:ea typeface="+mn-ea"/>
                <a:cs typeface="+mn-cs"/>
              </a:rPr>
              <a:t>These samples were stored in my office under temperatures that could easily have been reproduced in Bible lands. The first testing was done at West Texas A &amp; M University in Canyon Texas with the help of Dr. Pat Goguen (a deacon at Olsen Park at the time who holds a PhD in Chemistry) and a professor at the university. </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white"/>
              </a:solidFill>
              <a:effectLst/>
              <a:uLnTx/>
              <a:uFillTx/>
              <a:latin typeface="Corbel"/>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prstClr val="white"/>
                </a:solidFill>
                <a:effectLst/>
                <a:uLnTx/>
                <a:uFillTx/>
                <a:latin typeface="Corbel"/>
                <a:ea typeface="+mn-ea"/>
                <a:cs typeface="+mn-cs"/>
              </a:rPr>
              <a:t>The final testing was done some months later with the help of Pat Goguen, with equipment supplied by Eddie </a:t>
            </a:r>
            <a:r>
              <a:rPr kumimoji="0" lang="en-US" sz="1800" b="0" i="0" u="none" strike="noStrike" kern="1200" cap="none" spc="0" normalizeH="0" baseline="0" noProof="0" dirty="0" err="1">
                <a:ln>
                  <a:noFill/>
                </a:ln>
                <a:solidFill>
                  <a:prstClr val="white"/>
                </a:solidFill>
                <a:effectLst/>
                <a:uLnTx/>
                <a:uFillTx/>
                <a:latin typeface="Corbel"/>
                <a:ea typeface="+mn-ea"/>
                <a:cs typeface="+mn-cs"/>
              </a:rPr>
              <a:t>Prock</a:t>
            </a:r>
            <a:r>
              <a:rPr kumimoji="0" lang="en-US" sz="1800" b="0" i="0" u="none" strike="noStrike" kern="1200" cap="none" spc="0" normalizeH="0" baseline="0" noProof="0" dirty="0">
                <a:ln>
                  <a:noFill/>
                </a:ln>
                <a:solidFill>
                  <a:prstClr val="white"/>
                </a:solidFill>
                <a:effectLst/>
                <a:uLnTx/>
                <a:uFillTx/>
                <a:latin typeface="Corbel"/>
                <a:ea typeface="+mn-ea"/>
                <a:cs typeface="+mn-cs"/>
              </a:rPr>
              <a:t> (a science teacher at a neighboring congregation in Amarillo).</a:t>
            </a:r>
          </a:p>
        </p:txBody>
      </p:sp>
      <p:sp>
        <p:nvSpPr>
          <p:cNvPr id="3" name="TextBox 2">
            <a:extLst>
              <a:ext uri="{FF2B5EF4-FFF2-40B4-BE49-F238E27FC236}">
                <a16:creationId xmlns:a16="http://schemas.microsoft.com/office/drawing/2014/main" id="{6C42E266-7E81-4471-A80E-EED5B012A5D0}"/>
              </a:ext>
            </a:extLst>
          </p:cNvPr>
          <p:cNvSpPr txBox="1"/>
          <p:nvPr/>
        </p:nvSpPr>
        <p:spPr>
          <a:xfrm>
            <a:off x="154709" y="228600"/>
            <a:ext cx="25908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rbel"/>
                <a:ea typeface="+mn-ea"/>
                <a:cs typeface="+mn-cs"/>
              </a:rPr>
              <a:t>Test Results:</a:t>
            </a:r>
          </a:p>
        </p:txBody>
      </p:sp>
      <p:pic>
        <p:nvPicPr>
          <p:cNvPr id="4" name="Picture 3">
            <a:extLst>
              <a:ext uri="{FF2B5EF4-FFF2-40B4-BE49-F238E27FC236}">
                <a16:creationId xmlns:a16="http://schemas.microsoft.com/office/drawing/2014/main" id="{6E85872E-65FB-4179-8329-54C4AB3D3E50}"/>
              </a:ext>
            </a:extLst>
          </p:cNvPr>
          <p:cNvPicPr>
            <a:picLocks noChangeAspect="1"/>
          </p:cNvPicPr>
          <p:nvPr/>
        </p:nvPicPr>
        <p:blipFill rotWithShape="1">
          <a:blip r:embed="rId2"/>
          <a:srcRect l="3572" t="3922"/>
          <a:stretch/>
        </p:blipFill>
        <p:spPr>
          <a:xfrm>
            <a:off x="609600" y="3828558"/>
            <a:ext cx="8046100" cy="2433697"/>
          </a:xfrm>
          <a:prstGeom prst="rect">
            <a:avLst/>
          </a:prstGeom>
        </p:spPr>
      </p:pic>
      <p:sp>
        <p:nvSpPr>
          <p:cNvPr id="5" name="TextBox 4">
            <a:extLst>
              <a:ext uri="{FF2B5EF4-FFF2-40B4-BE49-F238E27FC236}">
                <a16:creationId xmlns:a16="http://schemas.microsoft.com/office/drawing/2014/main" id="{0B2FC753-409B-4E3E-A3DB-2A44C284F3B8}"/>
              </a:ext>
            </a:extLst>
          </p:cNvPr>
          <p:cNvSpPr txBox="1"/>
          <p:nvPr/>
        </p:nvSpPr>
        <p:spPr>
          <a:xfrm>
            <a:off x="5486400" y="6488668"/>
            <a:ext cx="4343400" cy="36933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Kyle Pope (ECI Conference, 2015)</a:t>
            </a:r>
          </a:p>
        </p:txBody>
      </p:sp>
    </p:spTree>
    <p:extLst>
      <p:ext uri="{BB962C8B-B14F-4D97-AF65-F5344CB8AC3E}">
        <p14:creationId xmlns:p14="http://schemas.microsoft.com/office/powerpoint/2010/main" val="264507107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F44B4C-A519-8B94-970F-BFC36D8C5360}"/>
              </a:ext>
            </a:extLst>
          </p:cNvPr>
          <p:cNvSpPr/>
          <p:nvPr/>
        </p:nvSpPr>
        <p:spPr>
          <a:xfrm>
            <a:off x="848579" y="296133"/>
            <a:ext cx="7446846" cy="1200329"/>
          </a:xfrm>
          <a:custGeom>
            <a:avLst/>
            <a:gdLst>
              <a:gd name="connsiteX0" fmla="*/ 0 w 7446846"/>
              <a:gd name="connsiteY0" fmla="*/ 0 h 1200329"/>
              <a:gd name="connsiteX1" fmla="*/ 751454 w 7446846"/>
              <a:gd name="connsiteY1" fmla="*/ 0 h 1200329"/>
              <a:gd name="connsiteX2" fmla="*/ 1353972 w 7446846"/>
              <a:gd name="connsiteY2" fmla="*/ 0 h 1200329"/>
              <a:gd name="connsiteX3" fmla="*/ 2105426 w 7446846"/>
              <a:gd name="connsiteY3" fmla="*/ 0 h 1200329"/>
              <a:gd name="connsiteX4" fmla="*/ 2559007 w 7446846"/>
              <a:gd name="connsiteY4" fmla="*/ 0 h 1200329"/>
              <a:gd name="connsiteX5" fmla="*/ 3384930 w 7446846"/>
              <a:gd name="connsiteY5" fmla="*/ 0 h 1200329"/>
              <a:gd name="connsiteX6" fmla="*/ 3838511 w 7446846"/>
              <a:gd name="connsiteY6" fmla="*/ 0 h 1200329"/>
              <a:gd name="connsiteX7" fmla="*/ 4589965 w 7446846"/>
              <a:gd name="connsiteY7" fmla="*/ 0 h 1200329"/>
              <a:gd name="connsiteX8" fmla="*/ 5118014 w 7446846"/>
              <a:gd name="connsiteY8" fmla="*/ 0 h 1200329"/>
              <a:gd name="connsiteX9" fmla="*/ 5720532 w 7446846"/>
              <a:gd name="connsiteY9" fmla="*/ 0 h 1200329"/>
              <a:gd name="connsiteX10" fmla="*/ 6546455 w 7446846"/>
              <a:gd name="connsiteY10" fmla="*/ 0 h 1200329"/>
              <a:gd name="connsiteX11" fmla="*/ 7446846 w 7446846"/>
              <a:gd name="connsiteY11" fmla="*/ 0 h 1200329"/>
              <a:gd name="connsiteX12" fmla="*/ 7446846 w 7446846"/>
              <a:gd name="connsiteY12" fmla="*/ 624171 h 1200329"/>
              <a:gd name="connsiteX13" fmla="*/ 7446846 w 7446846"/>
              <a:gd name="connsiteY13" fmla="*/ 1200329 h 1200329"/>
              <a:gd name="connsiteX14" fmla="*/ 6620923 w 7446846"/>
              <a:gd name="connsiteY14" fmla="*/ 1200329 h 1200329"/>
              <a:gd name="connsiteX15" fmla="*/ 5869469 w 7446846"/>
              <a:gd name="connsiteY15" fmla="*/ 1200329 h 1200329"/>
              <a:gd name="connsiteX16" fmla="*/ 5192483 w 7446846"/>
              <a:gd name="connsiteY16" fmla="*/ 1200329 h 1200329"/>
              <a:gd name="connsiteX17" fmla="*/ 4366560 w 7446846"/>
              <a:gd name="connsiteY17" fmla="*/ 1200329 h 1200329"/>
              <a:gd name="connsiteX18" fmla="*/ 3838511 w 7446846"/>
              <a:gd name="connsiteY18" fmla="*/ 1200329 h 1200329"/>
              <a:gd name="connsiteX19" fmla="*/ 3161525 w 7446846"/>
              <a:gd name="connsiteY19" fmla="*/ 1200329 h 1200329"/>
              <a:gd name="connsiteX20" fmla="*/ 2484539 w 7446846"/>
              <a:gd name="connsiteY20" fmla="*/ 1200329 h 1200329"/>
              <a:gd name="connsiteX21" fmla="*/ 1658616 w 7446846"/>
              <a:gd name="connsiteY21" fmla="*/ 1200329 h 1200329"/>
              <a:gd name="connsiteX22" fmla="*/ 1056098 w 7446846"/>
              <a:gd name="connsiteY22" fmla="*/ 1200329 h 1200329"/>
              <a:gd name="connsiteX23" fmla="*/ 602518 w 7446846"/>
              <a:gd name="connsiteY23" fmla="*/ 1200329 h 1200329"/>
              <a:gd name="connsiteX24" fmla="*/ 0 w 7446846"/>
              <a:gd name="connsiteY24" fmla="*/ 1200329 h 1200329"/>
              <a:gd name="connsiteX25" fmla="*/ 0 w 7446846"/>
              <a:gd name="connsiteY25" fmla="*/ 588161 h 1200329"/>
              <a:gd name="connsiteX26" fmla="*/ 0 w 7446846"/>
              <a:gd name="connsiteY26"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446846" h="1200329" fill="none" extrusionOk="0">
                <a:moveTo>
                  <a:pt x="0" y="0"/>
                </a:moveTo>
                <a:cubicBezTo>
                  <a:pt x="272176" y="29717"/>
                  <a:pt x="415591" y="22301"/>
                  <a:pt x="751454" y="0"/>
                </a:cubicBezTo>
                <a:cubicBezTo>
                  <a:pt x="1087317" y="-22301"/>
                  <a:pt x="1197879" y="19310"/>
                  <a:pt x="1353972" y="0"/>
                </a:cubicBezTo>
                <a:cubicBezTo>
                  <a:pt x="1510065" y="-19310"/>
                  <a:pt x="1757813" y="-28599"/>
                  <a:pt x="2105426" y="0"/>
                </a:cubicBezTo>
                <a:cubicBezTo>
                  <a:pt x="2453039" y="28599"/>
                  <a:pt x="2340545" y="-20573"/>
                  <a:pt x="2559007" y="0"/>
                </a:cubicBezTo>
                <a:cubicBezTo>
                  <a:pt x="2777469" y="20573"/>
                  <a:pt x="2989095" y="-6996"/>
                  <a:pt x="3384930" y="0"/>
                </a:cubicBezTo>
                <a:cubicBezTo>
                  <a:pt x="3780765" y="6996"/>
                  <a:pt x="3662234" y="-11276"/>
                  <a:pt x="3838511" y="0"/>
                </a:cubicBezTo>
                <a:cubicBezTo>
                  <a:pt x="4014788" y="11276"/>
                  <a:pt x="4437807" y="31571"/>
                  <a:pt x="4589965" y="0"/>
                </a:cubicBezTo>
                <a:cubicBezTo>
                  <a:pt x="4742123" y="-31571"/>
                  <a:pt x="5004634" y="-22948"/>
                  <a:pt x="5118014" y="0"/>
                </a:cubicBezTo>
                <a:cubicBezTo>
                  <a:pt x="5231394" y="22948"/>
                  <a:pt x="5548532" y="-18651"/>
                  <a:pt x="5720532" y="0"/>
                </a:cubicBezTo>
                <a:cubicBezTo>
                  <a:pt x="5892532" y="18651"/>
                  <a:pt x="6334204" y="-16483"/>
                  <a:pt x="6546455" y="0"/>
                </a:cubicBezTo>
                <a:cubicBezTo>
                  <a:pt x="6758706" y="16483"/>
                  <a:pt x="7253344" y="-8944"/>
                  <a:pt x="7446846" y="0"/>
                </a:cubicBezTo>
                <a:cubicBezTo>
                  <a:pt x="7429588" y="280071"/>
                  <a:pt x="7440505" y="325429"/>
                  <a:pt x="7446846" y="624171"/>
                </a:cubicBezTo>
                <a:cubicBezTo>
                  <a:pt x="7453187" y="922913"/>
                  <a:pt x="7455245" y="1045026"/>
                  <a:pt x="7446846" y="1200329"/>
                </a:cubicBezTo>
                <a:cubicBezTo>
                  <a:pt x="7280396" y="1218585"/>
                  <a:pt x="6897381" y="1179497"/>
                  <a:pt x="6620923" y="1200329"/>
                </a:cubicBezTo>
                <a:cubicBezTo>
                  <a:pt x="6344465" y="1221161"/>
                  <a:pt x="6024309" y="1229586"/>
                  <a:pt x="5869469" y="1200329"/>
                </a:cubicBezTo>
                <a:cubicBezTo>
                  <a:pt x="5714629" y="1171072"/>
                  <a:pt x="5471883" y="1184948"/>
                  <a:pt x="5192483" y="1200329"/>
                </a:cubicBezTo>
                <a:cubicBezTo>
                  <a:pt x="4913083" y="1215710"/>
                  <a:pt x="4695407" y="1214004"/>
                  <a:pt x="4366560" y="1200329"/>
                </a:cubicBezTo>
                <a:cubicBezTo>
                  <a:pt x="4037713" y="1186654"/>
                  <a:pt x="4079129" y="1219675"/>
                  <a:pt x="3838511" y="1200329"/>
                </a:cubicBezTo>
                <a:cubicBezTo>
                  <a:pt x="3597893" y="1180983"/>
                  <a:pt x="3428402" y="1220745"/>
                  <a:pt x="3161525" y="1200329"/>
                </a:cubicBezTo>
                <a:cubicBezTo>
                  <a:pt x="2894648" y="1179913"/>
                  <a:pt x="2666544" y="1176821"/>
                  <a:pt x="2484539" y="1200329"/>
                </a:cubicBezTo>
                <a:cubicBezTo>
                  <a:pt x="2302534" y="1223837"/>
                  <a:pt x="1884061" y="1241374"/>
                  <a:pt x="1658616" y="1200329"/>
                </a:cubicBezTo>
                <a:cubicBezTo>
                  <a:pt x="1433171" y="1159284"/>
                  <a:pt x="1227569" y="1221797"/>
                  <a:pt x="1056098" y="1200329"/>
                </a:cubicBezTo>
                <a:cubicBezTo>
                  <a:pt x="884627" y="1178861"/>
                  <a:pt x="739137" y="1214475"/>
                  <a:pt x="602518" y="1200329"/>
                </a:cubicBezTo>
                <a:cubicBezTo>
                  <a:pt x="465899" y="1186183"/>
                  <a:pt x="196948" y="1194807"/>
                  <a:pt x="0" y="1200329"/>
                </a:cubicBezTo>
                <a:cubicBezTo>
                  <a:pt x="18925" y="897080"/>
                  <a:pt x="-6354" y="851594"/>
                  <a:pt x="0" y="588161"/>
                </a:cubicBezTo>
                <a:cubicBezTo>
                  <a:pt x="6354" y="324728"/>
                  <a:pt x="-9301" y="185035"/>
                  <a:pt x="0" y="0"/>
                </a:cubicBezTo>
                <a:close/>
              </a:path>
              <a:path w="7446846" h="1200329" stroke="0" extrusionOk="0">
                <a:moveTo>
                  <a:pt x="0" y="0"/>
                </a:moveTo>
                <a:cubicBezTo>
                  <a:pt x="209631" y="-25990"/>
                  <a:pt x="332771" y="-22332"/>
                  <a:pt x="528049" y="0"/>
                </a:cubicBezTo>
                <a:cubicBezTo>
                  <a:pt x="723327" y="22332"/>
                  <a:pt x="891467" y="16455"/>
                  <a:pt x="1205035" y="0"/>
                </a:cubicBezTo>
                <a:cubicBezTo>
                  <a:pt x="1518603" y="-16455"/>
                  <a:pt x="1599363" y="33400"/>
                  <a:pt x="1882021" y="0"/>
                </a:cubicBezTo>
                <a:cubicBezTo>
                  <a:pt x="2164679" y="-33400"/>
                  <a:pt x="2312995" y="-5697"/>
                  <a:pt x="2707944" y="0"/>
                </a:cubicBezTo>
                <a:cubicBezTo>
                  <a:pt x="3102893" y="5697"/>
                  <a:pt x="3104751" y="10404"/>
                  <a:pt x="3459398" y="0"/>
                </a:cubicBezTo>
                <a:cubicBezTo>
                  <a:pt x="3814045" y="-10404"/>
                  <a:pt x="4044559" y="-11382"/>
                  <a:pt x="4210853" y="0"/>
                </a:cubicBezTo>
                <a:cubicBezTo>
                  <a:pt x="4377148" y="11382"/>
                  <a:pt x="4613549" y="2945"/>
                  <a:pt x="4887839" y="0"/>
                </a:cubicBezTo>
                <a:cubicBezTo>
                  <a:pt x="5162129" y="-2945"/>
                  <a:pt x="5217668" y="10825"/>
                  <a:pt x="5490356" y="0"/>
                </a:cubicBezTo>
                <a:cubicBezTo>
                  <a:pt x="5763044" y="-10825"/>
                  <a:pt x="5755186" y="13028"/>
                  <a:pt x="5943937" y="0"/>
                </a:cubicBezTo>
                <a:cubicBezTo>
                  <a:pt x="6132688" y="-13028"/>
                  <a:pt x="6197330" y="20710"/>
                  <a:pt x="6397518" y="0"/>
                </a:cubicBezTo>
                <a:cubicBezTo>
                  <a:pt x="6597706" y="-20710"/>
                  <a:pt x="6967673" y="-40924"/>
                  <a:pt x="7446846" y="0"/>
                </a:cubicBezTo>
                <a:cubicBezTo>
                  <a:pt x="7464396" y="118004"/>
                  <a:pt x="7444840" y="449201"/>
                  <a:pt x="7446846" y="564155"/>
                </a:cubicBezTo>
                <a:cubicBezTo>
                  <a:pt x="7448852" y="679109"/>
                  <a:pt x="7423447" y="956293"/>
                  <a:pt x="7446846" y="1200329"/>
                </a:cubicBezTo>
                <a:cubicBezTo>
                  <a:pt x="7242507" y="1176913"/>
                  <a:pt x="7150260" y="1218098"/>
                  <a:pt x="6918797" y="1200329"/>
                </a:cubicBezTo>
                <a:cubicBezTo>
                  <a:pt x="6687334" y="1182560"/>
                  <a:pt x="6531286" y="1227341"/>
                  <a:pt x="6167342" y="1200329"/>
                </a:cubicBezTo>
                <a:cubicBezTo>
                  <a:pt x="5803399" y="1173317"/>
                  <a:pt x="5894430" y="1212200"/>
                  <a:pt x="5713762" y="1200329"/>
                </a:cubicBezTo>
                <a:cubicBezTo>
                  <a:pt x="5533094" y="1188458"/>
                  <a:pt x="5367974" y="1182225"/>
                  <a:pt x="5185713" y="1200329"/>
                </a:cubicBezTo>
                <a:cubicBezTo>
                  <a:pt x="5003452" y="1218433"/>
                  <a:pt x="4650061" y="1195871"/>
                  <a:pt x="4359790" y="1200329"/>
                </a:cubicBezTo>
                <a:cubicBezTo>
                  <a:pt x="4069519" y="1204787"/>
                  <a:pt x="4074885" y="1202909"/>
                  <a:pt x="3831741" y="1200329"/>
                </a:cubicBezTo>
                <a:cubicBezTo>
                  <a:pt x="3588597" y="1197749"/>
                  <a:pt x="3374506" y="1220378"/>
                  <a:pt x="3154755" y="1200329"/>
                </a:cubicBezTo>
                <a:cubicBezTo>
                  <a:pt x="2935004" y="1180280"/>
                  <a:pt x="2750865" y="1201637"/>
                  <a:pt x="2626706" y="1200329"/>
                </a:cubicBezTo>
                <a:cubicBezTo>
                  <a:pt x="2502547" y="1199021"/>
                  <a:pt x="2250502" y="1224617"/>
                  <a:pt x="1949720" y="1200329"/>
                </a:cubicBezTo>
                <a:cubicBezTo>
                  <a:pt x="1648938" y="1176041"/>
                  <a:pt x="1659507" y="1181954"/>
                  <a:pt x="1496139" y="1200329"/>
                </a:cubicBezTo>
                <a:cubicBezTo>
                  <a:pt x="1332771" y="1218704"/>
                  <a:pt x="1161150" y="1182492"/>
                  <a:pt x="1042558" y="1200329"/>
                </a:cubicBezTo>
                <a:cubicBezTo>
                  <a:pt x="923966" y="1218166"/>
                  <a:pt x="316509" y="1180600"/>
                  <a:pt x="0" y="1200329"/>
                </a:cubicBezTo>
                <a:cubicBezTo>
                  <a:pt x="-15692" y="955431"/>
                  <a:pt x="14211" y="807245"/>
                  <a:pt x="0" y="612168"/>
                </a:cubicBezTo>
                <a:cubicBezTo>
                  <a:pt x="-14211" y="417091"/>
                  <a:pt x="13856" y="139894"/>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it a Sin to Drink?</a:t>
            </a:r>
          </a:p>
        </p:txBody>
      </p:sp>
      <p:sp>
        <p:nvSpPr>
          <p:cNvPr id="2" name="TextBox 1">
            <a:extLst>
              <a:ext uri="{FF2B5EF4-FFF2-40B4-BE49-F238E27FC236}">
                <a16:creationId xmlns:a16="http://schemas.microsoft.com/office/drawing/2014/main" id="{0683FFFE-8C15-91FB-51E9-CC94B7662F01}"/>
              </a:ext>
            </a:extLst>
          </p:cNvPr>
          <p:cNvSpPr txBox="1"/>
          <p:nvPr/>
        </p:nvSpPr>
        <p:spPr>
          <a:xfrm>
            <a:off x="989740" y="2244115"/>
            <a:ext cx="7007074" cy="3708708"/>
          </a:xfrm>
          <a:custGeom>
            <a:avLst/>
            <a:gdLst>
              <a:gd name="connsiteX0" fmla="*/ 0 w 7007074"/>
              <a:gd name="connsiteY0" fmla="*/ 0 h 3708708"/>
              <a:gd name="connsiteX1" fmla="*/ 426795 w 7007074"/>
              <a:gd name="connsiteY1" fmla="*/ 0 h 3708708"/>
              <a:gd name="connsiteX2" fmla="*/ 1063801 w 7007074"/>
              <a:gd name="connsiteY2" fmla="*/ 0 h 3708708"/>
              <a:gd name="connsiteX3" fmla="*/ 1700808 w 7007074"/>
              <a:gd name="connsiteY3" fmla="*/ 0 h 3708708"/>
              <a:gd name="connsiteX4" fmla="*/ 2197673 w 7007074"/>
              <a:gd name="connsiteY4" fmla="*/ 0 h 3708708"/>
              <a:gd name="connsiteX5" fmla="*/ 2694538 w 7007074"/>
              <a:gd name="connsiteY5" fmla="*/ 0 h 3708708"/>
              <a:gd name="connsiteX6" fmla="*/ 3331545 w 7007074"/>
              <a:gd name="connsiteY6" fmla="*/ 0 h 3708708"/>
              <a:gd name="connsiteX7" fmla="*/ 3898481 w 7007074"/>
              <a:gd name="connsiteY7" fmla="*/ 0 h 3708708"/>
              <a:gd name="connsiteX8" fmla="*/ 4605559 w 7007074"/>
              <a:gd name="connsiteY8" fmla="*/ 0 h 3708708"/>
              <a:gd name="connsiteX9" fmla="*/ 5242565 w 7007074"/>
              <a:gd name="connsiteY9" fmla="*/ 0 h 3708708"/>
              <a:gd name="connsiteX10" fmla="*/ 5809501 w 7007074"/>
              <a:gd name="connsiteY10" fmla="*/ 0 h 3708708"/>
              <a:gd name="connsiteX11" fmla="*/ 6446508 w 7007074"/>
              <a:gd name="connsiteY11" fmla="*/ 0 h 3708708"/>
              <a:gd name="connsiteX12" fmla="*/ 7007074 w 7007074"/>
              <a:gd name="connsiteY12" fmla="*/ 0 h 3708708"/>
              <a:gd name="connsiteX13" fmla="*/ 7007074 w 7007074"/>
              <a:gd name="connsiteY13" fmla="*/ 543944 h 3708708"/>
              <a:gd name="connsiteX14" fmla="*/ 7007074 w 7007074"/>
              <a:gd name="connsiteY14" fmla="*/ 1124975 h 3708708"/>
              <a:gd name="connsiteX15" fmla="*/ 7007074 w 7007074"/>
              <a:gd name="connsiteY15" fmla="*/ 1706006 h 3708708"/>
              <a:gd name="connsiteX16" fmla="*/ 7007074 w 7007074"/>
              <a:gd name="connsiteY16" fmla="*/ 2287037 h 3708708"/>
              <a:gd name="connsiteX17" fmla="*/ 7007074 w 7007074"/>
              <a:gd name="connsiteY17" fmla="*/ 2793893 h 3708708"/>
              <a:gd name="connsiteX18" fmla="*/ 7007074 w 7007074"/>
              <a:gd name="connsiteY18" fmla="*/ 3708708 h 3708708"/>
              <a:gd name="connsiteX19" fmla="*/ 6510209 w 7007074"/>
              <a:gd name="connsiteY19" fmla="*/ 3708708 h 3708708"/>
              <a:gd name="connsiteX20" fmla="*/ 5873202 w 7007074"/>
              <a:gd name="connsiteY20" fmla="*/ 3708708 h 3708708"/>
              <a:gd name="connsiteX21" fmla="*/ 5096054 w 7007074"/>
              <a:gd name="connsiteY21" fmla="*/ 3708708 h 3708708"/>
              <a:gd name="connsiteX22" fmla="*/ 4669259 w 7007074"/>
              <a:gd name="connsiteY22" fmla="*/ 3708708 h 3708708"/>
              <a:gd name="connsiteX23" fmla="*/ 3962182 w 7007074"/>
              <a:gd name="connsiteY23" fmla="*/ 3708708 h 3708708"/>
              <a:gd name="connsiteX24" fmla="*/ 3325175 w 7007074"/>
              <a:gd name="connsiteY24" fmla="*/ 3708708 h 3708708"/>
              <a:gd name="connsiteX25" fmla="*/ 2618098 w 7007074"/>
              <a:gd name="connsiteY25" fmla="*/ 3708708 h 3708708"/>
              <a:gd name="connsiteX26" fmla="*/ 1911020 w 7007074"/>
              <a:gd name="connsiteY26" fmla="*/ 3708708 h 3708708"/>
              <a:gd name="connsiteX27" fmla="*/ 1133872 w 7007074"/>
              <a:gd name="connsiteY27" fmla="*/ 3708708 h 3708708"/>
              <a:gd name="connsiteX28" fmla="*/ 0 w 7007074"/>
              <a:gd name="connsiteY28" fmla="*/ 3708708 h 3708708"/>
              <a:gd name="connsiteX29" fmla="*/ 0 w 7007074"/>
              <a:gd name="connsiteY29" fmla="*/ 3016416 h 3708708"/>
              <a:gd name="connsiteX30" fmla="*/ 0 w 7007074"/>
              <a:gd name="connsiteY30" fmla="*/ 2324124 h 3708708"/>
              <a:gd name="connsiteX31" fmla="*/ 0 w 7007074"/>
              <a:gd name="connsiteY31" fmla="*/ 1668919 h 3708708"/>
              <a:gd name="connsiteX32" fmla="*/ 0 w 7007074"/>
              <a:gd name="connsiteY32" fmla="*/ 1013714 h 3708708"/>
              <a:gd name="connsiteX33" fmla="*/ 0 w 7007074"/>
              <a:gd name="connsiteY33" fmla="*/ 0 h 370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007074" h="3708708" fill="none" extrusionOk="0">
                <a:moveTo>
                  <a:pt x="0" y="0"/>
                </a:moveTo>
                <a:cubicBezTo>
                  <a:pt x="189756" y="-17605"/>
                  <a:pt x="321706" y="18683"/>
                  <a:pt x="426795" y="0"/>
                </a:cubicBezTo>
                <a:cubicBezTo>
                  <a:pt x="531885" y="-18683"/>
                  <a:pt x="906688" y="-3828"/>
                  <a:pt x="1063801" y="0"/>
                </a:cubicBezTo>
                <a:cubicBezTo>
                  <a:pt x="1220914" y="3828"/>
                  <a:pt x="1530954" y="3043"/>
                  <a:pt x="1700808" y="0"/>
                </a:cubicBezTo>
                <a:cubicBezTo>
                  <a:pt x="1870662" y="-3043"/>
                  <a:pt x="2057375" y="-19862"/>
                  <a:pt x="2197673" y="0"/>
                </a:cubicBezTo>
                <a:cubicBezTo>
                  <a:pt x="2337971" y="19862"/>
                  <a:pt x="2563318" y="-15474"/>
                  <a:pt x="2694538" y="0"/>
                </a:cubicBezTo>
                <a:cubicBezTo>
                  <a:pt x="2825758" y="15474"/>
                  <a:pt x="3198013" y="-6677"/>
                  <a:pt x="3331545" y="0"/>
                </a:cubicBezTo>
                <a:cubicBezTo>
                  <a:pt x="3465077" y="6677"/>
                  <a:pt x="3757460" y="6335"/>
                  <a:pt x="3898481" y="0"/>
                </a:cubicBezTo>
                <a:cubicBezTo>
                  <a:pt x="4039502" y="-6335"/>
                  <a:pt x="4440399" y="-24106"/>
                  <a:pt x="4605559" y="0"/>
                </a:cubicBezTo>
                <a:cubicBezTo>
                  <a:pt x="4770719" y="24106"/>
                  <a:pt x="4981869" y="4661"/>
                  <a:pt x="5242565" y="0"/>
                </a:cubicBezTo>
                <a:cubicBezTo>
                  <a:pt x="5503261" y="-4661"/>
                  <a:pt x="5566954" y="-15863"/>
                  <a:pt x="5809501" y="0"/>
                </a:cubicBezTo>
                <a:cubicBezTo>
                  <a:pt x="6052048" y="15863"/>
                  <a:pt x="6203213" y="-13620"/>
                  <a:pt x="6446508" y="0"/>
                </a:cubicBezTo>
                <a:cubicBezTo>
                  <a:pt x="6689803" y="13620"/>
                  <a:pt x="6868980" y="-21286"/>
                  <a:pt x="7007074" y="0"/>
                </a:cubicBezTo>
                <a:cubicBezTo>
                  <a:pt x="6982098" y="198565"/>
                  <a:pt x="7005837" y="405447"/>
                  <a:pt x="7007074" y="543944"/>
                </a:cubicBezTo>
                <a:cubicBezTo>
                  <a:pt x="7008311" y="682441"/>
                  <a:pt x="7029604" y="911472"/>
                  <a:pt x="7007074" y="1124975"/>
                </a:cubicBezTo>
                <a:cubicBezTo>
                  <a:pt x="6984544" y="1338478"/>
                  <a:pt x="7024424" y="1510076"/>
                  <a:pt x="7007074" y="1706006"/>
                </a:cubicBezTo>
                <a:cubicBezTo>
                  <a:pt x="6989724" y="1901936"/>
                  <a:pt x="7011247" y="2062454"/>
                  <a:pt x="7007074" y="2287037"/>
                </a:cubicBezTo>
                <a:cubicBezTo>
                  <a:pt x="7002901" y="2511620"/>
                  <a:pt x="7019744" y="2541644"/>
                  <a:pt x="7007074" y="2793893"/>
                </a:cubicBezTo>
                <a:cubicBezTo>
                  <a:pt x="6994404" y="3046142"/>
                  <a:pt x="6999303" y="3481047"/>
                  <a:pt x="7007074" y="3708708"/>
                </a:cubicBezTo>
                <a:cubicBezTo>
                  <a:pt x="6879526" y="3693691"/>
                  <a:pt x="6707517" y="3726766"/>
                  <a:pt x="6510209" y="3708708"/>
                </a:cubicBezTo>
                <a:cubicBezTo>
                  <a:pt x="6312902" y="3690650"/>
                  <a:pt x="6122009" y="3734047"/>
                  <a:pt x="5873202" y="3708708"/>
                </a:cubicBezTo>
                <a:cubicBezTo>
                  <a:pt x="5624395" y="3683369"/>
                  <a:pt x="5334923" y="3683349"/>
                  <a:pt x="5096054" y="3708708"/>
                </a:cubicBezTo>
                <a:cubicBezTo>
                  <a:pt x="4857185" y="3734067"/>
                  <a:pt x="4767247" y="3708753"/>
                  <a:pt x="4669259" y="3708708"/>
                </a:cubicBezTo>
                <a:cubicBezTo>
                  <a:pt x="4571272" y="3708663"/>
                  <a:pt x="4185295" y="3680336"/>
                  <a:pt x="3962182" y="3708708"/>
                </a:cubicBezTo>
                <a:cubicBezTo>
                  <a:pt x="3739069" y="3737080"/>
                  <a:pt x="3568060" y="3739064"/>
                  <a:pt x="3325175" y="3708708"/>
                </a:cubicBezTo>
                <a:cubicBezTo>
                  <a:pt x="3082290" y="3678352"/>
                  <a:pt x="2860209" y="3697492"/>
                  <a:pt x="2618098" y="3708708"/>
                </a:cubicBezTo>
                <a:cubicBezTo>
                  <a:pt x="2375987" y="3719924"/>
                  <a:pt x="2103002" y="3732167"/>
                  <a:pt x="1911020" y="3708708"/>
                </a:cubicBezTo>
                <a:cubicBezTo>
                  <a:pt x="1719038" y="3685249"/>
                  <a:pt x="1520111" y="3686064"/>
                  <a:pt x="1133872" y="3708708"/>
                </a:cubicBezTo>
                <a:cubicBezTo>
                  <a:pt x="747633" y="3731352"/>
                  <a:pt x="240498" y="3676685"/>
                  <a:pt x="0" y="3708708"/>
                </a:cubicBezTo>
                <a:cubicBezTo>
                  <a:pt x="26288" y="3425152"/>
                  <a:pt x="-8752" y="3203098"/>
                  <a:pt x="0" y="3016416"/>
                </a:cubicBezTo>
                <a:cubicBezTo>
                  <a:pt x="8752" y="2829734"/>
                  <a:pt x="14261" y="2655407"/>
                  <a:pt x="0" y="2324124"/>
                </a:cubicBezTo>
                <a:cubicBezTo>
                  <a:pt x="-14261" y="1992841"/>
                  <a:pt x="28745" y="1969938"/>
                  <a:pt x="0" y="1668919"/>
                </a:cubicBezTo>
                <a:cubicBezTo>
                  <a:pt x="-28745" y="1367900"/>
                  <a:pt x="-12081" y="1150431"/>
                  <a:pt x="0" y="1013714"/>
                </a:cubicBezTo>
                <a:cubicBezTo>
                  <a:pt x="12081" y="876998"/>
                  <a:pt x="37736" y="301142"/>
                  <a:pt x="0" y="0"/>
                </a:cubicBezTo>
                <a:close/>
              </a:path>
              <a:path w="7007074" h="3708708" stroke="0" extrusionOk="0">
                <a:moveTo>
                  <a:pt x="0" y="0"/>
                </a:moveTo>
                <a:cubicBezTo>
                  <a:pt x="358810" y="25414"/>
                  <a:pt x="538139" y="-16754"/>
                  <a:pt x="777148" y="0"/>
                </a:cubicBezTo>
                <a:cubicBezTo>
                  <a:pt x="1016157" y="16754"/>
                  <a:pt x="1242388" y="-16755"/>
                  <a:pt x="1484226" y="0"/>
                </a:cubicBezTo>
                <a:cubicBezTo>
                  <a:pt x="1726064" y="16755"/>
                  <a:pt x="1942969" y="-2666"/>
                  <a:pt x="2191303" y="0"/>
                </a:cubicBezTo>
                <a:cubicBezTo>
                  <a:pt x="2439637" y="2666"/>
                  <a:pt x="2727727" y="-30429"/>
                  <a:pt x="2968451" y="0"/>
                </a:cubicBezTo>
                <a:cubicBezTo>
                  <a:pt x="3209175" y="30429"/>
                  <a:pt x="3433865" y="-33205"/>
                  <a:pt x="3675529" y="0"/>
                </a:cubicBezTo>
                <a:cubicBezTo>
                  <a:pt x="3917193" y="33205"/>
                  <a:pt x="4007194" y="-4310"/>
                  <a:pt x="4102323" y="0"/>
                </a:cubicBezTo>
                <a:cubicBezTo>
                  <a:pt x="4197452" y="4310"/>
                  <a:pt x="4461616" y="50"/>
                  <a:pt x="4809401" y="0"/>
                </a:cubicBezTo>
                <a:cubicBezTo>
                  <a:pt x="5157186" y="-50"/>
                  <a:pt x="5214366" y="839"/>
                  <a:pt x="5446408" y="0"/>
                </a:cubicBezTo>
                <a:cubicBezTo>
                  <a:pt x="5678450" y="-839"/>
                  <a:pt x="5673874" y="13107"/>
                  <a:pt x="5873202" y="0"/>
                </a:cubicBezTo>
                <a:cubicBezTo>
                  <a:pt x="6072530" y="-13107"/>
                  <a:pt x="6514048" y="-1571"/>
                  <a:pt x="7007074" y="0"/>
                </a:cubicBezTo>
                <a:cubicBezTo>
                  <a:pt x="7008784" y="115262"/>
                  <a:pt x="7020172" y="388661"/>
                  <a:pt x="7007074" y="543944"/>
                </a:cubicBezTo>
                <a:cubicBezTo>
                  <a:pt x="6993976" y="699227"/>
                  <a:pt x="7005038" y="899747"/>
                  <a:pt x="7007074" y="1199149"/>
                </a:cubicBezTo>
                <a:cubicBezTo>
                  <a:pt x="7009110" y="1498551"/>
                  <a:pt x="7017331" y="1641178"/>
                  <a:pt x="7007074" y="1780180"/>
                </a:cubicBezTo>
                <a:cubicBezTo>
                  <a:pt x="6996817" y="1919182"/>
                  <a:pt x="7001522" y="2129601"/>
                  <a:pt x="7007074" y="2472472"/>
                </a:cubicBezTo>
                <a:cubicBezTo>
                  <a:pt x="7012626" y="2815343"/>
                  <a:pt x="7024409" y="2867991"/>
                  <a:pt x="7007074" y="3053503"/>
                </a:cubicBezTo>
                <a:cubicBezTo>
                  <a:pt x="6989739" y="3239015"/>
                  <a:pt x="7016541" y="3549761"/>
                  <a:pt x="7007074" y="3708708"/>
                </a:cubicBezTo>
                <a:cubicBezTo>
                  <a:pt x="6885803" y="3682060"/>
                  <a:pt x="6598332" y="3695687"/>
                  <a:pt x="6440138" y="3708708"/>
                </a:cubicBezTo>
                <a:cubicBezTo>
                  <a:pt x="6281944" y="3721729"/>
                  <a:pt x="5862263" y="3677289"/>
                  <a:pt x="5662990" y="3708708"/>
                </a:cubicBezTo>
                <a:cubicBezTo>
                  <a:pt x="5463717" y="3740127"/>
                  <a:pt x="5334011" y="3736788"/>
                  <a:pt x="5096054" y="3708708"/>
                </a:cubicBezTo>
                <a:cubicBezTo>
                  <a:pt x="4858097" y="3680628"/>
                  <a:pt x="4663426" y="3678594"/>
                  <a:pt x="4459047" y="3708708"/>
                </a:cubicBezTo>
                <a:cubicBezTo>
                  <a:pt x="4254668" y="3738822"/>
                  <a:pt x="4126385" y="3714165"/>
                  <a:pt x="4032253" y="3708708"/>
                </a:cubicBezTo>
                <a:cubicBezTo>
                  <a:pt x="3938121" y="3703251"/>
                  <a:pt x="3447216" y="3702833"/>
                  <a:pt x="3255104" y="3708708"/>
                </a:cubicBezTo>
                <a:cubicBezTo>
                  <a:pt x="3062992" y="3714583"/>
                  <a:pt x="2841560" y="3733066"/>
                  <a:pt x="2618098" y="3708708"/>
                </a:cubicBezTo>
                <a:cubicBezTo>
                  <a:pt x="2394636" y="3684350"/>
                  <a:pt x="2056834" y="3703726"/>
                  <a:pt x="1911020" y="3708708"/>
                </a:cubicBezTo>
                <a:cubicBezTo>
                  <a:pt x="1765206" y="3713690"/>
                  <a:pt x="1469931" y="3725898"/>
                  <a:pt x="1203943" y="3708708"/>
                </a:cubicBezTo>
                <a:cubicBezTo>
                  <a:pt x="937955" y="3691518"/>
                  <a:pt x="394689" y="3722646"/>
                  <a:pt x="0" y="3708708"/>
                </a:cubicBezTo>
                <a:cubicBezTo>
                  <a:pt x="33335" y="3563740"/>
                  <a:pt x="3234" y="3309052"/>
                  <a:pt x="0" y="3016416"/>
                </a:cubicBezTo>
                <a:cubicBezTo>
                  <a:pt x="-3234" y="2723780"/>
                  <a:pt x="-26886" y="2571408"/>
                  <a:pt x="0" y="2324124"/>
                </a:cubicBezTo>
                <a:cubicBezTo>
                  <a:pt x="26886" y="2076840"/>
                  <a:pt x="-16995" y="1942547"/>
                  <a:pt x="0" y="1780180"/>
                </a:cubicBezTo>
                <a:cubicBezTo>
                  <a:pt x="16995" y="1617813"/>
                  <a:pt x="3751" y="1273024"/>
                  <a:pt x="0" y="1124975"/>
                </a:cubicBezTo>
                <a:cubicBezTo>
                  <a:pt x="-3751" y="976926"/>
                  <a:pt x="-51733" y="364140"/>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It Is Drunkenness</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It Is Strong Drink</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It Is Harmful</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Drinking Is Condemned</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Influences Others</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Arguments Made To Justify</a:t>
            </a:r>
          </a:p>
        </p:txBody>
      </p:sp>
    </p:spTree>
    <p:extLst>
      <p:ext uri="{BB962C8B-B14F-4D97-AF65-F5344CB8AC3E}">
        <p14:creationId xmlns:p14="http://schemas.microsoft.com/office/powerpoint/2010/main" val="14494462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_rels/theme5.xml.rels><?xml version="1.0" encoding="UTF-8" standalone="yes"?>
<Relationships xmlns="http://schemas.openxmlformats.org/package/2006/relationships"><Relationship Id="rId1" Type="http://schemas.openxmlformats.org/officeDocument/2006/relationships/image" Target="../media/image2.jpeg"/></Relationships>
</file>

<file path=ppt/theme/_rels/theme6.xml.rels><?xml version="1.0" encoding="UTF-8" standalone="yes"?>
<Relationships xmlns="http://schemas.openxmlformats.org/package/2006/relationships"><Relationship Id="rId1" Type="http://schemas.openxmlformats.org/officeDocument/2006/relationships/image" Target="../media/image2.jpeg"/></Relationships>
</file>

<file path=ppt/theme/_rels/theme8.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4.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5.xml><?xml version="1.0" encoding="utf-8"?>
<a:theme xmlns:a="http://schemas.openxmlformats.org/drawingml/2006/main" name="1_Metro">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6.xml><?xml version="1.0" encoding="utf-8"?>
<a:theme xmlns:a="http://schemas.openxmlformats.org/drawingml/2006/main" name="Metro">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7.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5_Metro">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 2013 - 2022</Template>
  <TotalTime>1121</TotalTime>
  <Words>1930</Words>
  <Application>Microsoft Office PowerPoint</Application>
  <PresentationFormat>On-screen Show (4:3)</PresentationFormat>
  <Paragraphs>256</Paragraphs>
  <Slides>38</Slides>
  <Notes>0</Notes>
  <HiddenSlides>0</HiddenSlides>
  <MMClips>0</MMClips>
  <ScaleCrop>false</ScaleCrop>
  <HeadingPairs>
    <vt:vector size="6" baseType="variant">
      <vt:variant>
        <vt:lpstr>Fonts Used</vt:lpstr>
      </vt:variant>
      <vt:variant>
        <vt:i4>12</vt:i4>
      </vt:variant>
      <vt:variant>
        <vt:lpstr>Theme</vt:lpstr>
      </vt:variant>
      <vt:variant>
        <vt:i4>8</vt:i4>
      </vt:variant>
      <vt:variant>
        <vt:lpstr>Slide Titles</vt:lpstr>
      </vt:variant>
      <vt:variant>
        <vt:i4>38</vt:i4>
      </vt:variant>
    </vt:vector>
  </HeadingPairs>
  <TitlesOfParts>
    <vt:vector size="58" baseType="lpstr">
      <vt:lpstr>Calibri</vt:lpstr>
      <vt:lpstr>Comic Sans MS</vt:lpstr>
      <vt:lpstr>AGaramond</vt:lpstr>
      <vt:lpstr>Calibri Light</vt:lpstr>
      <vt:lpstr>Corbel</vt:lpstr>
      <vt:lpstr>Wingdings 2</vt:lpstr>
      <vt:lpstr>Consolas</vt:lpstr>
      <vt:lpstr>Arial</vt:lpstr>
      <vt:lpstr>Wingdings</vt:lpstr>
      <vt:lpstr>Wingdings 3</vt:lpstr>
      <vt:lpstr>Maiandra GD</vt:lpstr>
      <vt:lpstr>Times New Roman</vt:lpstr>
      <vt:lpstr>Office Theme</vt:lpstr>
      <vt:lpstr>3_Office Theme</vt:lpstr>
      <vt:lpstr>1_Office Theme</vt:lpstr>
      <vt:lpstr>2_Office Theme</vt:lpstr>
      <vt:lpstr>1_Metro</vt:lpstr>
      <vt:lpstr>Metro</vt:lpstr>
      <vt:lpstr>Default Design</vt:lpstr>
      <vt:lpstr>5_Metro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Church Fathers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2</cp:revision>
  <cp:lastPrinted>2023-04-16T21:34:25Z</cp:lastPrinted>
  <dcterms:created xsi:type="dcterms:W3CDTF">2023-04-16T02:55:45Z</dcterms:created>
  <dcterms:modified xsi:type="dcterms:W3CDTF">2023-04-16T21:37:22Z</dcterms:modified>
</cp:coreProperties>
</file>